
<file path=[Content_Types].xml><?xml version="1.0" encoding="utf-8"?>
<Types xmlns="http://schemas.openxmlformats.org/package/2006/content-types">
  <Default Extension="emf" ContentType="image/x-emf"/>
  <Default Extension="fntdata" ContentType="application/x-fontdata"/>
  <Default Extension="gif" ContentType="image/gif"/>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73"/>
  </p:notesMasterIdLst>
  <p:sldIdLst>
    <p:sldId id="459" r:id="rId2"/>
    <p:sldId id="406" r:id="rId3"/>
    <p:sldId id="317" r:id="rId4"/>
    <p:sldId id="318" r:id="rId5"/>
    <p:sldId id="319" r:id="rId6"/>
    <p:sldId id="394" r:id="rId7"/>
    <p:sldId id="258" r:id="rId8"/>
    <p:sldId id="401" r:id="rId9"/>
    <p:sldId id="320" r:id="rId10"/>
    <p:sldId id="430" r:id="rId11"/>
    <p:sldId id="433" r:id="rId12"/>
    <p:sldId id="423" r:id="rId13"/>
    <p:sldId id="323" r:id="rId14"/>
    <p:sldId id="330" r:id="rId15"/>
    <p:sldId id="360" r:id="rId16"/>
    <p:sldId id="332" r:id="rId17"/>
    <p:sldId id="441" r:id="rId18"/>
    <p:sldId id="440" r:id="rId19"/>
    <p:sldId id="463" r:id="rId20"/>
    <p:sldId id="486" r:id="rId21"/>
    <p:sldId id="487" r:id="rId22"/>
    <p:sldId id="386" r:id="rId23"/>
    <p:sldId id="365" r:id="rId24"/>
    <p:sldId id="388" r:id="rId25"/>
    <p:sldId id="366" r:id="rId26"/>
    <p:sldId id="464" r:id="rId27"/>
    <p:sldId id="353" r:id="rId28"/>
    <p:sldId id="484" r:id="rId29"/>
    <p:sldId id="457" r:id="rId30"/>
    <p:sldId id="485" r:id="rId31"/>
    <p:sldId id="311" r:id="rId32"/>
    <p:sldId id="476" r:id="rId33"/>
    <p:sldId id="342" r:id="rId34"/>
    <p:sldId id="478" r:id="rId35"/>
    <p:sldId id="477" r:id="rId36"/>
    <p:sldId id="479" r:id="rId37"/>
    <p:sldId id="313" r:id="rId38"/>
    <p:sldId id="448" r:id="rId39"/>
    <p:sldId id="450" r:id="rId40"/>
    <p:sldId id="451" r:id="rId41"/>
    <p:sldId id="469" r:id="rId42"/>
    <p:sldId id="452" r:id="rId43"/>
    <p:sldId id="468" r:id="rId44"/>
    <p:sldId id="458" r:id="rId45"/>
    <p:sldId id="472" r:id="rId46"/>
    <p:sldId id="473" r:id="rId47"/>
    <p:sldId id="481" r:id="rId48"/>
    <p:sldId id="474" r:id="rId49"/>
    <p:sldId id="482" r:id="rId50"/>
    <p:sldId id="480" r:id="rId51"/>
    <p:sldId id="467" r:id="rId52"/>
    <p:sldId id="447" r:id="rId53"/>
    <p:sldId id="453" r:id="rId54"/>
    <p:sldId id="454" r:id="rId55"/>
    <p:sldId id="455" r:id="rId56"/>
    <p:sldId id="456" r:id="rId57"/>
    <p:sldId id="404" r:id="rId58"/>
    <p:sldId id="488" r:id="rId59"/>
    <p:sldId id="483" r:id="rId60"/>
    <p:sldId id="438" r:id="rId61"/>
    <p:sldId id="339" r:id="rId62"/>
    <p:sldId id="359" r:id="rId63"/>
    <p:sldId id="358" r:id="rId64"/>
    <p:sldId id="439" r:id="rId65"/>
    <p:sldId id="344" r:id="rId66"/>
    <p:sldId id="345" r:id="rId67"/>
    <p:sldId id="346" r:id="rId68"/>
    <p:sldId id="347" r:id="rId69"/>
    <p:sldId id="348" r:id="rId70"/>
    <p:sldId id="349" r:id="rId71"/>
    <p:sldId id="336" r:id="rId72"/>
  </p:sldIdLst>
  <p:sldSz cx="9144000" cy="5143500" type="screen16x9"/>
  <p:notesSz cx="6858000" cy="9144000"/>
  <p:embeddedFontLst>
    <p:embeddedFont>
      <p:font typeface="Anaheim" panose="020B0606020202050201" pitchFamily="34" charset="77"/>
      <p:regular r:id="rId74"/>
      <p:bold r:id="rId74"/>
    </p:embeddedFont>
    <p:embeddedFont>
      <p:font typeface="Andale Mono" panose="020B0509000000000004" pitchFamily="49" charset="0"/>
      <p:regular r:id="rId75"/>
    </p:embeddedFont>
    <p:embeddedFont>
      <p:font typeface="Bebas Neue" panose="020B0606020202050201" pitchFamily="34" charset="77"/>
      <p:regular r:id="rId76"/>
    </p:embeddedFont>
    <p:embeddedFont>
      <p:font typeface="Cambria Math" panose="02040503050406030204" pitchFamily="18" charset="0"/>
      <p:regular r:id="rId77"/>
    </p:embeddedFont>
    <p:embeddedFont>
      <p:font typeface="Inter Tight" panose="020B0606020202050201"/>
      <p:regular r:id="rId74"/>
      <p:bold r:id="rId74"/>
      <p:italic r:id="rId78"/>
      <p:boldItalic r:id="rId78"/>
    </p:embeddedFont>
    <p:embeddedFont>
      <p:font typeface="Manrope" panose="020F0502020204030204" pitchFamily="34" charset="0"/>
      <p:regular r:id="rId79"/>
      <p:bold r:id="rId80"/>
      <p:italic r:id="rId81"/>
      <p:boldItalic r:id="rId82"/>
    </p:embeddedFont>
    <p:embeddedFont>
      <p:font typeface="Nunito Light" pitchFamily="2" charset="77"/>
      <p:regular r:id="rId83"/>
      <p:italic r:id="rId8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579"/>
    <a:srgbClr val="FFA900"/>
    <a:srgbClr val="B0B0FF"/>
    <a:srgbClr val="98C6E1"/>
    <a:srgbClr val="EFBFC9"/>
    <a:srgbClr val="F77F12"/>
    <a:srgbClr val="C00000"/>
    <a:srgbClr val="FF2C04"/>
    <a:srgbClr val="FF3E3F"/>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AD59ED-0F71-7645-9BAF-63E2827B635F}" v="734" dt="2026-08-31T02:01:57.968"/>
  </p1510:revLst>
</p1510:revInfo>
</file>

<file path=ppt/tableStyles.xml><?xml version="1.0" encoding="utf-8"?>
<a:tblStyleLst xmlns:a="http://schemas.openxmlformats.org/drawingml/2006/main" def="{004DF296-C346-4964-8175-9EC2EC0883B8}">
  <a:tblStyle styleId="{004DF296-C346-4964-8175-9EC2EC0883B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FED962D-156F-444F-A1D2-E5B02CBA7D6E}"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743"/>
    <p:restoredTop sz="62886"/>
  </p:normalViewPr>
  <p:slideViewPr>
    <p:cSldViewPr snapToGrid="0">
      <p:cViewPr varScale="1">
        <p:scale>
          <a:sx n="87" d="100"/>
          <a:sy n="87" d="100"/>
        </p:scale>
        <p:origin x="200" y="480"/>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1.fntdata"/><Relationship Id="rId89" Type="http://schemas.microsoft.com/office/2016/11/relationships/changesInfo" Target="changesInfos/changesInfo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fntdata"/><Relationship Id="rId79" Type="http://schemas.openxmlformats.org/officeDocument/2006/relationships/font" Target="fonts/font6.fntdata"/><Relationship Id="rId5" Type="http://schemas.openxmlformats.org/officeDocument/2006/relationships/slide" Target="slides/slide4.xml"/><Relationship Id="rId90" Type="http://schemas.microsoft.com/office/2015/10/relationships/revisionInfo" Target="revisionInfo.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7.fntdata"/><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2.fntdata"/><Relationship Id="rId83" Type="http://schemas.openxmlformats.org/officeDocument/2006/relationships/font" Target="fonts/font10.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font" Target="fonts/font5.fntdata"/><Relationship Id="rId81" Type="http://schemas.openxmlformats.org/officeDocument/2006/relationships/font" Target="fonts/font8.fntdata"/><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font" Target="fonts/font9.fntdata"/><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elie Read" userId="b57c420c-ba05-4e3b-b5d3-5ae373d5f30d" providerId="ADAL" clId="{92FE9AF8-4B53-54A1-AD12-2F771386633C}"/>
    <pc:docChg chg="undo redo custSel addSld delSld modSld sldOrd">
      <pc:chgData name="Amelie Read" userId="b57c420c-ba05-4e3b-b5d3-5ae373d5f30d" providerId="ADAL" clId="{92FE9AF8-4B53-54A1-AD12-2F771386633C}" dt="2026-08-31T02:01:57.968" v="18146"/>
      <pc:docMkLst>
        <pc:docMk/>
      </pc:docMkLst>
      <pc:sldChg chg="addSp delSp modSp add del mod addAnim delAnim modAnim modNotesTx">
        <pc:chgData name="Amelie Read" userId="b57c420c-ba05-4e3b-b5d3-5ae373d5f30d" providerId="ADAL" clId="{92FE9AF8-4B53-54A1-AD12-2F771386633C}" dt="2026-08-30T22:46:25.391" v="18012"/>
        <pc:sldMkLst>
          <pc:docMk/>
          <pc:sldMk cId="4246365798" sldId="311"/>
        </pc:sldMkLst>
        <pc:spChg chg="mod">
          <ac:chgData name="Amelie Read" userId="b57c420c-ba05-4e3b-b5d3-5ae373d5f30d" providerId="ADAL" clId="{92FE9AF8-4B53-54A1-AD12-2F771386633C}" dt="2026-08-30T12:32:42.068" v="17471" actId="20577"/>
          <ac:spMkLst>
            <pc:docMk/>
            <pc:sldMk cId="4246365798" sldId="311"/>
            <ac:spMk id="2" creationId="{6A54CD60-4F10-EE29-D610-12608E423F4B}"/>
          </ac:spMkLst>
        </pc:spChg>
        <pc:spChg chg="mod">
          <ac:chgData name="Amelie Read" userId="b57c420c-ba05-4e3b-b5d3-5ae373d5f30d" providerId="ADAL" clId="{92FE9AF8-4B53-54A1-AD12-2F771386633C}" dt="2026-08-30T03:36:35.097" v="6518"/>
          <ac:spMkLst>
            <pc:docMk/>
            <pc:sldMk cId="4246365798" sldId="311"/>
            <ac:spMk id="11" creationId="{CAF438E6-29F9-F565-2463-6CCAC172F1E8}"/>
          </ac:spMkLst>
        </pc:spChg>
        <pc:spChg chg="mod">
          <ac:chgData name="Amelie Read" userId="b57c420c-ba05-4e3b-b5d3-5ae373d5f30d" providerId="ADAL" clId="{92FE9AF8-4B53-54A1-AD12-2F771386633C}" dt="2026-08-29T07:35:42.134" v="2056" actId="1036"/>
          <ac:spMkLst>
            <pc:docMk/>
            <pc:sldMk cId="4246365798" sldId="311"/>
            <ac:spMk id="17" creationId="{E08B861A-1832-2431-FCEC-E3B177B3DA8B}"/>
          </ac:spMkLst>
        </pc:spChg>
        <pc:spChg chg="mod">
          <ac:chgData name="Amelie Read" userId="b57c420c-ba05-4e3b-b5d3-5ae373d5f30d" providerId="ADAL" clId="{92FE9AF8-4B53-54A1-AD12-2F771386633C}" dt="2026-08-29T07:35:48.254" v="2064" actId="1035"/>
          <ac:spMkLst>
            <pc:docMk/>
            <pc:sldMk cId="4246365798" sldId="311"/>
            <ac:spMk id="19" creationId="{BBAE7E76-EBA1-B8CE-6504-2048FC846BEC}"/>
          </ac:spMkLst>
        </pc:spChg>
        <pc:spChg chg="add mod">
          <ac:chgData name="Amelie Read" userId="b57c420c-ba05-4e3b-b5d3-5ae373d5f30d" providerId="ADAL" clId="{92FE9AF8-4B53-54A1-AD12-2F771386633C}" dt="2026-08-30T03:36:38.344" v="6520"/>
          <ac:spMkLst>
            <pc:docMk/>
            <pc:sldMk cId="4246365798" sldId="311"/>
            <ac:spMk id="23" creationId="{00E47131-6DFE-D468-4BCE-4589E1FBA51B}"/>
          </ac:spMkLst>
        </pc:spChg>
        <pc:spChg chg="add mod">
          <ac:chgData name="Amelie Read" userId="b57c420c-ba05-4e3b-b5d3-5ae373d5f30d" providerId="ADAL" clId="{92FE9AF8-4B53-54A1-AD12-2F771386633C}" dt="2026-08-29T08:14:09.041" v="2797"/>
          <ac:spMkLst>
            <pc:docMk/>
            <pc:sldMk cId="4246365798" sldId="311"/>
            <ac:spMk id="27" creationId="{26A12BBB-092E-1AE6-5C1C-316C0A8B22C9}"/>
          </ac:spMkLst>
        </pc:spChg>
        <pc:picChg chg="add mod modCrop">
          <ac:chgData name="Amelie Read" userId="b57c420c-ba05-4e3b-b5d3-5ae373d5f30d" providerId="ADAL" clId="{92FE9AF8-4B53-54A1-AD12-2F771386633C}" dt="2026-08-29T07:33:09.547" v="1977" actId="1076"/>
          <ac:picMkLst>
            <pc:docMk/>
            <pc:sldMk cId="4246365798" sldId="311"/>
            <ac:picMk id="3" creationId="{FC50EBAE-701C-E122-3DAC-5F7FD4E1A038}"/>
          </ac:picMkLst>
        </pc:picChg>
        <pc:picChg chg="add mod modCrop">
          <ac:chgData name="Amelie Read" userId="b57c420c-ba05-4e3b-b5d3-5ae373d5f30d" providerId="ADAL" clId="{92FE9AF8-4B53-54A1-AD12-2F771386633C}" dt="2026-08-29T07:23:29.017" v="1761" actId="1036"/>
          <ac:picMkLst>
            <pc:docMk/>
            <pc:sldMk cId="4246365798" sldId="311"/>
            <ac:picMk id="10" creationId="{E6A0D375-03C1-52DB-A251-99C690372BE0}"/>
          </ac:picMkLst>
        </pc:picChg>
        <pc:cxnChg chg="mod">
          <ac:chgData name="Amelie Read" userId="b57c420c-ba05-4e3b-b5d3-5ae373d5f30d" providerId="ADAL" clId="{92FE9AF8-4B53-54A1-AD12-2F771386633C}" dt="2026-08-29T07:58:34.187" v="2471" actId="14100"/>
          <ac:cxnSpMkLst>
            <pc:docMk/>
            <pc:sldMk cId="4246365798" sldId="311"/>
            <ac:cxnSpMk id="12" creationId="{F29D1862-51DB-8F5E-6695-85A0A11A5950}"/>
          </ac:cxnSpMkLst>
        </pc:cxnChg>
      </pc:sldChg>
      <pc:sldChg chg="modSp mod">
        <pc:chgData name="Amelie Read" userId="b57c420c-ba05-4e3b-b5d3-5ae373d5f30d" providerId="ADAL" clId="{92FE9AF8-4B53-54A1-AD12-2F771386633C}" dt="2026-08-30T12:33:05.951" v="17481" actId="20577"/>
        <pc:sldMkLst>
          <pc:docMk/>
          <pc:sldMk cId="2725567485" sldId="313"/>
        </pc:sldMkLst>
        <pc:spChg chg="mod">
          <ac:chgData name="Amelie Read" userId="b57c420c-ba05-4e3b-b5d3-5ae373d5f30d" providerId="ADAL" clId="{92FE9AF8-4B53-54A1-AD12-2F771386633C}" dt="2026-08-30T12:33:05.951" v="17481" actId="20577"/>
          <ac:spMkLst>
            <pc:docMk/>
            <pc:sldMk cId="2725567485" sldId="313"/>
            <ac:spMk id="2" creationId="{E66579C6-6669-BDE8-D6B3-6E8222E8D6DC}"/>
          </ac:spMkLst>
        </pc:spChg>
      </pc:sldChg>
      <pc:sldChg chg="addSp delSp modSp mod modNotesTx">
        <pc:chgData name="Amelie Read" userId="b57c420c-ba05-4e3b-b5d3-5ae373d5f30d" providerId="ADAL" clId="{92FE9AF8-4B53-54A1-AD12-2F771386633C}" dt="2026-08-30T06:59:02.274" v="16255" actId="20577"/>
        <pc:sldMkLst>
          <pc:docMk/>
          <pc:sldMk cId="199658374" sldId="317"/>
        </pc:sldMkLst>
        <pc:spChg chg="add mod">
          <ac:chgData name="Amelie Read" userId="b57c420c-ba05-4e3b-b5d3-5ae373d5f30d" providerId="ADAL" clId="{92FE9AF8-4B53-54A1-AD12-2F771386633C}" dt="2026-08-27T23:19:09.793" v="7"/>
          <ac:spMkLst>
            <pc:docMk/>
            <pc:sldMk cId="199658374" sldId="317"/>
            <ac:spMk id="6" creationId="{716781D7-BA4E-EC65-D558-FA46744D0D9A}"/>
          </ac:spMkLst>
        </pc:spChg>
        <pc:spChg chg="add mod">
          <ac:chgData name="Amelie Read" userId="b57c420c-ba05-4e3b-b5d3-5ae373d5f30d" providerId="ADAL" clId="{92FE9AF8-4B53-54A1-AD12-2F771386633C}" dt="2026-08-27T23:19:09.793" v="7"/>
          <ac:spMkLst>
            <pc:docMk/>
            <pc:sldMk cId="199658374" sldId="317"/>
            <ac:spMk id="11" creationId="{38A9F903-0442-A81D-F5D9-CB7CD4A6D656}"/>
          </ac:spMkLst>
        </pc:spChg>
        <pc:spChg chg="add mod">
          <ac:chgData name="Amelie Read" userId="b57c420c-ba05-4e3b-b5d3-5ae373d5f30d" providerId="ADAL" clId="{92FE9AF8-4B53-54A1-AD12-2F771386633C}" dt="2026-08-27T23:19:09.793" v="7"/>
          <ac:spMkLst>
            <pc:docMk/>
            <pc:sldMk cId="199658374" sldId="317"/>
            <ac:spMk id="18" creationId="{1E5DB1CB-FB52-C863-2BFD-C3B243E41B59}"/>
          </ac:spMkLst>
        </pc:spChg>
        <pc:picChg chg="add mod">
          <ac:chgData name="Amelie Read" userId="b57c420c-ba05-4e3b-b5d3-5ae373d5f30d" providerId="ADAL" clId="{92FE9AF8-4B53-54A1-AD12-2F771386633C}" dt="2026-08-27T23:19:09.793" v="7"/>
          <ac:picMkLst>
            <pc:docMk/>
            <pc:sldMk cId="199658374" sldId="317"/>
            <ac:picMk id="4" creationId="{F701CA52-0010-3D8D-4C05-768AE88CA01C}"/>
          </ac:picMkLst>
        </pc:picChg>
        <pc:picChg chg="add mod">
          <ac:chgData name="Amelie Read" userId="b57c420c-ba05-4e3b-b5d3-5ae373d5f30d" providerId="ADAL" clId="{92FE9AF8-4B53-54A1-AD12-2F771386633C}" dt="2026-08-27T23:19:09.793" v="7"/>
          <ac:picMkLst>
            <pc:docMk/>
            <pc:sldMk cId="199658374" sldId="317"/>
            <ac:picMk id="5" creationId="{FE4424A2-D94D-B065-1033-FEA71C5559D5}"/>
          </ac:picMkLst>
        </pc:picChg>
        <pc:cxnChg chg="add mod">
          <ac:chgData name="Amelie Read" userId="b57c420c-ba05-4e3b-b5d3-5ae373d5f30d" providerId="ADAL" clId="{92FE9AF8-4B53-54A1-AD12-2F771386633C}" dt="2026-08-27T23:19:09.793" v="7"/>
          <ac:cxnSpMkLst>
            <pc:docMk/>
            <pc:sldMk cId="199658374" sldId="317"/>
            <ac:cxnSpMk id="7" creationId="{F28B02A3-9604-1113-8E0D-FF81957C5118}"/>
          </ac:cxnSpMkLst>
        </pc:cxnChg>
        <pc:cxnChg chg="add mod">
          <ac:chgData name="Amelie Read" userId="b57c420c-ba05-4e3b-b5d3-5ae373d5f30d" providerId="ADAL" clId="{92FE9AF8-4B53-54A1-AD12-2F771386633C}" dt="2026-08-27T23:19:09.793" v="7"/>
          <ac:cxnSpMkLst>
            <pc:docMk/>
            <pc:sldMk cId="199658374" sldId="317"/>
            <ac:cxnSpMk id="8" creationId="{4B0F7F20-5C1B-CAE6-5953-64E03F8A9C7C}"/>
          </ac:cxnSpMkLst>
        </pc:cxnChg>
        <pc:cxnChg chg="add mod">
          <ac:chgData name="Amelie Read" userId="b57c420c-ba05-4e3b-b5d3-5ae373d5f30d" providerId="ADAL" clId="{92FE9AF8-4B53-54A1-AD12-2F771386633C}" dt="2026-08-27T23:19:09.793" v="7"/>
          <ac:cxnSpMkLst>
            <pc:docMk/>
            <pc:sldMk cId="199658374" sldId="317"/>
            <ac:cxnSpMk id="10" creationId="{A8228E69-32C9-D1FA-50E4-425E7D5F75D1}"/>
          </ac:cxnSpMkLst>
        </pc:cxnChg>
        <pc:cxnChg chg="add mod">
          <ac:chgData name="Amelie Read" userId="b57c420c-ba05-4e3b-b5d3-5ae373d5f30d" providerId="ADAL" clId="{92FE9AF8-4B53-54A1-AD12-2F771386633C}" dt="2026-08-27T23:19:09.793" v="7"/>
          <ac:cxnSpMkLst>
            <pc:docMk/>
            <pc:sldMk cId="199658374" sldId="317"/>
            <ac:cxnSpMk id="19" creationId="{C0143B2D-C7B8-C6C3-99C5-B83948609AFE}"/>
          </ac:cxnSpMkLst>
        </pc:cxnChg>
      </pc:sldChg>
      <pc:sldChg chg="addSp delSp modSp mod">
        <pc:chgData name="Amelie Read" userId="b57c420c-ba05-4e3b-b5d3-5ae373d5f30d" providerId="ADAL" clId="{92FE9AF8-4B53-54A1-AD12-2F771386633C}" dt="2026-08-27T23:19:21.276" v="10" actId="478"/>
        <pc:sldMkLst>
          <pc:docMk/>
          <pc:sldMk cId="2370613796" sldId="318"/>
        </pc:sldMkLst>
        <pc:spChg chg="add mod">
          <ac:chgData name="Amelie Read" userId="b57c420c-ba05-4e3b-b5d3-5ae373d5f30d" providerId="ADAL" clId="{92FE9AF8-4B53-54A1-AD12-2F771386633C}" dt="2026-08-27T23:19:19.230" v="9"/>
          <ac:spMkLst>
            <pc:docMk/>
            <pc:sldMk cId="2370613796" sldId="318"/>
            <ac:spMk id="9" creationId="{B777FA7C-BA4F-22E8-980B-CF84389ECF50}"/>
          </ac:spMkLst>
        </pc:spChg>
        <pc:spChg chg="add mod">
          <ac:chgData name="Amelie Read" userId="b57c420c-ba05-4e3b-b5d3-5ae373d5f30d" providerId="ADAL" clId="{92FE9AF8-4B53-54A1-AD12-2F771386633C}" dt="2026-08-27T23:19:19.230" v="9"/>
          <ac:spMkLst>
            <pc:docMk/>
            <pc:sldMk cId="2370613796" sldId="318"/>
            <ac:spMk id="14" creationId="{8949FA8F-6BE2-EC16-DBE4-E536A62A1E90}"/>
          </ac:spMkLst>
        </pc:spChg>
        <pc:spChg chg="add mod">
          <ac:chgData name="Amelie Read" userId="b57c420c-ba05-4e3b-b5d3-5ae373d5f30d" providerId="ADAL" clId="{92FE9AF8-4B53-54A1-AD12-2F771386633C}" dt="2026-08-27T23:19:19.230" v="9"/>
          <ac:spMkLst>
            <pc:docMk/>
            <pc:sldMk cId="2370613796" sldId="318"/>
            <ac:spMk id="21" creationId="{D5812657-C055-085E-E197-64CD3A8CFF5E}"/>
          </ac:spMkLst>
        </pc:spChg>
        <pc:spChg chg="add mod">
          <ac:chgData name="Amelie Read" userId="b57c420c-ba05-4e3b-b5d3-5ae373d5f30d" providerId="ADAL" clId="{92FE9AF8-4B53-54A1-AD12-2F771386633C}" dt="2026-08-27T23:19:19.230" v="9"/>
          <ac:spMkLst>
            <pc:docMk/>
            <pc:sldMk cId="2370613796" sldId="318"/>
            <ac:spMk id="22" creationId="{5B56384E-AA89-3A12-5694-0F92858AE4AB}"/>
          </ac:spMkLst>
        </pc:spChg>
        <pc:spChg chg="add mod">
          <ac:chgData name="Amelie Read" userId="b57c420c-ba05-4e3b-b5d3-5ae373d5f30d" providerId="ADAL" clId="{92FE9AF8-4B53-54A1-AD12-2F771386633C}" dt="2026-08-27T23:19:19.230" v="9"/>
          <ac:spMkLst>
            <pc:docMk/>
            <pc:sldMk cId="2370613796" sldId="318"/>
            <ac:spMk id="29" creationId="{1D04A050-C51C-D4E4-C230-015BAB2E10DD}"/>
          </ac:spMkLst>
        </pc:spChg>
        <pc:picChg chg="add mod">
          <ac:chgData name="Amelie Read" userId="b57c420c-ba05-4e3b-b5d3-5ae373d5f30d" providerId="ADAL" clId="{92FE9AF8-4B53-54A1-AD12-2F771386633C}" dt="2026-08-27T23:19:19.230" v="9"/>
          <ac:picMkLst>
            <pc:docMk/>
            <pc:sldMk cId="2370613796" sldId="318"/>
            <ac:picMk id="6" creationId="{4FE25FD0-8A12-43D1-2F8F-862814488DD6}"/>
          </ac:picMkLst>
        </pc:picChg>
        <pc:picChg chg="add mod">
          <ac:chgData name="Amelie Read" userId="b57c420c-ba05-4e3b-b5d3-5ae373d5f30d" providerId="ADAL" clId="{92FE9AF8-4B53-54A1-AD12-2F771386633C}" dt="2026-08-27T23:19:19.230" v="9"/>
          <ac:picMkLst>
            <pc:docMk/>
            <pc:sldMk cId="2370613796" sldId="318"/>
            <ac:picMk id="23" creationId="{228141A4-B55F-DBF2-D8E7-074020289347}"/>
          </ac:picMkLst>
        </pc:picChg>
        <pc:picChg chg="add mod">
          <ac:chgData name="Amelie Read" userId="b57c420c-ba05-4e3b-b5d3-5ae373d5f30d" providerId="ADAL" clId="{92FE9AF8-4B53-54A1-AD12-2F771386633C}" dt="2026-08-27T23:19:19.230" v="9"/>
          <ac:picMkLst>
            <pc:docMk/>
            <pc:sldMk cId="2370613796" sldId="318"/>
            <ac:picMk id="27" creationId="{7C5C85CF-6C31-65F5-83B6-FB62CA2A13AD}"/>
          </ac:picMkLst>
        </pc:picChg>
        <pc:picChg chg="add mod">
          <ac:chgData name="Amelie Read" userId="b57c420c-ba05-4e3b-b5d3-5ae373d5f30d" providerId="ADAL" clId="{92FE9AF8-4B53-54A1-AD12-2F771386633C}" dt="2026-08-27T23:19:19.230" v="9"/>
          <ac:picMkLst>
            <pc:docMk/>
            <pc:sldMk cId="2370613796" sldId="318"/>
            <ac:picMk id="30" creationId="{2541F2F5-9982-26EE-D920-DF3C88DAAD25}"/>
          </ac:picMkLst>
        </pc:picChg>
        <pc:picChg chg="add mod">
          <ac:chgData name="Amelie Read" userId="b57c420c-ba05-4e3b-b5d3-5ae373d5f30d" providerId="ADAL" clId="{92FE9AF8-4B53-54A1-AD12-2F771386633C}" dt="2026-08-27T23:19:19.230" v="9"/>
          <ac:picMkLst>
            <pc:docMk/>
            <pc:sldMk cId="2370613796" sldId="318"/>
            <ac:picMk id="31" creationId="{9BED9523-055F-4DE7-7032-166A6586009D}"/>
          </ac:picMkLst>
        </pc:picChg>
      </pc:sldChg>
      <pc:sldChg chg="addSp delSp modSp mod modNotesTx">
        <pc:chgData name="Amelie Read" userId="b57c420c-ba05-4e3b-b5d3-5ae373d5f30d" providerId="ADAL" clId="{92FE9AF8-4B53-54A1-AD12-2F771386633C}" dt="2026-08-30T22:37:30.523" v="17994" actId="20577"/>
        <pc:sldMkLst>
          <pc:docMk/>
          <pc:sldMk cId="2188665151" sldId="320"/>
        </pc:sldMkLst>
        <pc:spChg chg="add mod">
          <ac:chgData name="Amelie Read" userId="b57c420c-ba05-4e3b-b5d3-5ae373d5f30d" providerId="ADAL" clId="{92FE9AF8-4B53-54A1-AD12-2F771386633C}" dt="2026-08-30T02:11:03.793" v="4605"/>
          <ac:spMkLst>
            <pc:docMk/>
            <pc:sldMk cId="2188665151" sldId="320"/>
            <ac:spMk id="8" creationId="{7DA1F15A-FFD6-6E4A-109B-6A03810E1FDE}"/>
          </ac:spMkLst>
        </pc:spChg>
        <pc:spChg chg="del">
          <ac:chgData name="Amelie Read" userId="b57c420c-ba05-4e3b-b5d3-5ae373d5f30d" providerId="ADAL" clId="{92FE9AF8-4B53-54A1-AD12-2F771386633C}" dt="2026-08-30T02:11:03.419" v="4604" actId="478"/>
          <ac:spMkLst>
            <pc:docMk/>
            <pc:sldMk cId="2188665151" sldId="320"/>
            <ac:spMk id="13" creationId="{4B3A6766-E613-AA26-E488-DA7EA1AD7A1E}"/>
          </ac:spMkLst>
        </pc:spChg>
      </pc:sldChg>
      <pc:sldChg chg="delSp add mod">
        <pc:chgData name="Amelie Read" userId="b57c420c-ba05-4e3b-b5d3-5ae373d5f30d" providerId="ADAL" clId="{92FE9AF8-4B53-54A1-AD12-2F771386633C}" dt="2026-08-30T12:35:15.035" v="17550" actId="478"/>
        <pc:sldMkLst>
          <pc:docMk/>
          <pc:sldMk cId="1317997517" sldId="339"/>
        </pc:sldMkLst>
        <pc:spChg chg="del">
          <ac:chgData name="Amelie Read" userId="b57c420c-ba05-4e3b-b5d3-5ae373d5f30d" providerId="ADAL" clId="{92FE9AF8-4B53-54A1-AD12-2F771386633C}" dt="2026-08-30T12:35:15.035" v="17550" actId="478"/>
          <ac:spMkLst>
            <pc:docMk/>
            <pc:sldMk cId="1317997517" sldId="339"/>
            <ac:spMk id="2" creationId="{895461F0-D94B-0C9D-9664-DE2ACD06FA19}"/>
          </ac:spMkLst>
        </pc:spChg>
      </pc:sldChg>
      <pc:sldChg chg="add del">
        <pc:chgData name="Amelie Read" userId="b57c420c-ba05-4e3b-b5d3-5ae373d5f30d" providerId="ADAL" clId="{92FE9AF8-4B53-54A1-AD12-2F771386633C}" dt="2026-08-30T07:00:06.516" v="16260" actId="2696"/>
        <pc:sldMkLst>
          <pc:docMk/>
          <pc:sldMk cId="2173599464" sldId="340"/>
        </pc:sldMkLst>
      </pc:sldChg>
      <pc:sldChg chg="addSp delSp modSp mod ord delAnim modAnim modNotesTx">
        <pc:chgData name="Amelie Read" userId="b57c420c-ba05-4e3b-b5d3-5ae373d5f30d" providerId="ADAL" clId="{92FE9AF8-4B53-54A1-AD12-2F771386633C}" dt="2026-08-30T12:20:04.005" v="17038" actId="313"/>
        <pc:sldMkLst>
          <pc:docMk/>
          <pc:sldMk cId="1785504528" sldId="342"/>
        </pc:sldMkLst>
        <pc:spChg chg="add mod">
          <ac:chgData name="Amelie Read" userId="b57c420c-ba05-4e3b-b5d3-5ae373d5f30d" providerId="ADAL" clId="{92FE9AF8-4B53-54A1-AD12-2F771386633C}" dt="2026-08-29T08:02:44.405" v="2566"/>
          <ac:spMkLst>
            <pc:docMk/>
            <pc:sldMk cId="1785504528" sldId="342"/>
            <ac:spMk id="66" creationId="{EE0B58A1-2E84-5045-9399-E66FF68C7EBF}"/>
          </ac:spMkLst>
        </pc:spChg>
        <pc:spChg chg="add mod">
          <ac:chgData name="Amelie Read" userId="b57c420c-ba05-4e3b-b5d3-5ae373d5f30d" providerId="ADAL" clId="{92FE9AF8-4B53-54A1-AD12-2F771386633C}" dt="2026-08-29T08:02:44.405" v="2566"/>
          <ac:spMkLst>
            <pc:docMk/>
            <pc:sldMk cId="1785504528" sldId="342"/>
            <ac:spMk id="67" creationId="{F620D6D3-DB6C-E620-C674-F69B67C8F6AA}"/>
          </ac:spMkLst>
        </pc:spChg>
        <pc:spChg chg="add mod">
          <ac:chgData name="Amelie Read" userId="b57c420c-ba05-4e3b-b5d3-5ae373d5f30d" providerId="ADAL" clId="{92FE9AF8-4B53-54A1-AD12-2F771386633C}" dt="2026-08-29T08:07:27.744" v="2717"/>
          <ac:spMkLst>
            <pc:docMk/>
            <pc:sldMk cId="1785504528" sldId="342"/>
            <ac:spMk id="69" creationId="{4A3C40F0-3530-C092-3DB5-6814862A8C0C}"/>
          </ac:spMkLst>
        </pc:spChg>
        <pc:spChg chg="add mod">
          <ac:chgData name="Amelie Read" userId="b57c420c-ba05-4e3b-b5d3-5ae373d5f30d" providerId="ADAL" clId="{92FE9AF8-4B53-54A1-AD12-2F771386633C}" dt="2026-08-29T08:14:17.952" v="2801"/>
          <ac:spMkLst>
            <pc:docMk/>
            <pc:sldMk cId="1785504528" sldId="342"/>
            <ac:spMk id="95" creationId="{0B984D3C-3992-8B9C-5ECF-C1B1DB1E01CF}"/>
          </ac:spMkLst>
        </pc:spChg>
        <pc:picChg chg="add mod modCrop">
          <ac:chgData name="Amelie Read" userId="b57c420c-ba05-4e3b-b5d3-5ae373d5f30d" providerId="ADAL" clId="{92FE9AF8-4B53-54A1-AD12-2F771386633C}" dt="2026-08-29T03:07:10.755" v="1452" actId="29295"/>
          <ac:picMkLst>
            <pc:docMk/>
            <pc:sldMk cId="1785504528" sldId="342"/>
            <ac:picMk id="40" creationId="{CC62E997-09D1-D7AD-E361-9809764FF52A}"/>
          </ac:picMkLst>
        </pc:picChg>
        <pc:picChg chg="add mod modCrop">
          <ac:chgData name="Amelie Read" userId="b57c420c-ba05-4e3b-b5d3-5ae373d5f30d" providerId="ADAL" clId="{92FE9AF8-4B53-54A1-AD12-2F771386633C}" dt="2026-08-29T03:04:17.644" v="1428" actId="29295"/>
          <ac:picMkLst>
            <pc:docMk/>
            <pc:sldMk cId="1785504528" sldId="342"/>
            <ac:picMk id="47" creationId="{08CCF5DA-102E-895C-5F34-48C82D377095}"/>
          </ac:picMkLst>
        </pc:picChg>
        <pc:picChg chg="add mod">
          <ac:chgData name="Amelie Read" userId="b57c420c-ba05-4e3b-b5d3-5ae373d5f30d" providerId="ADAL" clId="{92FE9AF8-4B53-54A1-AD12-2F771386633C}" dt="2026-08-29T03:03:35.270" v="1407"/>
          <ac:picMkLst>
            <pc:docMk/>
            <pc:sldMk cId="1785504528" sldId="342"/>
            <ac:picMk id="50" creationId="{DEA9D3BD-B50B-A129-A3DF-4FE95CEAE55B}"/>
          </ac:picMkLst>
        </pc:picChg>
        <pc:picChg chg="add mod">
          <ac:chgData name="Amelie Read" userId="b57c420c-ba05-4e3b-b5d3-5ae373d5f30d" providerId="ADAL" clId="{92FE9AF8-4B53-54A1-AD12-2F771386633C}" dt="2026-08-29T03:06:36.257" v="1441" actId="14100"/>
          <ac:picMkLst>
            <pc:docMk/>
            <pc:sldMk cId="1785504528" sldId="342"/>
            <ac:picMk id="53" creationId="{AD0108A0-1DEC-4D39-1D06-3D30603B60FE}"/>
          </ac:picMkLst>
        </pc:picChg>
        <pc:picChg chg="add mod">
          <ac:chgData name="Amelie Read" userId="b57c420c-ba05-4e3b-b5d3-5ae373d5f30d" providerId="ADAL" clId="{92FE9AF8-4B53-54A1-AD12-2F771386633C}" dt="2026-08-29T03:07:42.146" v="1460" actId="1076"/>
          <ac:picMkLst>
            <pc:docMk/>
            <pc:sldMk cId="1785504528" sldId="342"/>
            <ac:picMk id="55" creationId="{61581E83-5094-88F2-6A61-B8070FB92794}"/>
          </ac:picMkLst>
        </pc:picChg>
        <pc:picChg chg="add mod">
          <ac:chgData name="Amelie Read" userId="b57c420c-ba05-4e3b-b5d3-5ae373d5f30d" providerId="ADAL" clId="{92FE9AF8-4B53-54A1-AD12-2F771386633C}" dt="2026-08-29T07:43:48.975" v="2179"/>
          <ac:picMkLst>
            <pc:docMk/>
            <pc:sldMk cId="1785504528" sldId="342"/>
            <ac:picMk id="58" creationId="{E481C10B-CE61-3837-BEDB-EB5959A3801C}"/>
          </ac:picMkLst>
        </pc:picChg>
        <pc:cxnChg chg="add mod">
          <ac:chgData name="Amelie Read" userId="b57c420c-ba05-4e3b-b5d3-5ae373d5f30d" providerId="ADAL" clId="{92FE9AF8-4B53-54A1-AD12-2F771386633C}" dt="2026-08-29T07:58:45.088" v="2475"/>
          <ac:cxnSpMkLst>
            <pc:docMk/>
            <pc:sldMk cId="1785504528" sldId="342"/>
            <ac:cxnSpMk id="62" creationId="{8A7BDB6A-F0F0-7125-21ED-AB74039CB6D5}"/>
          </ac:cxnSpMkLst>
        </pc:cxnChg>
      </pc:sldChg>
      <pc:sldChg chg="del">
        <pc:chgData name="Amelie Read" userId="b57c420c-ba05-4e3b-b5d3-5ae373d5f30d" providerId="ADAL" clId="{92FE9AF8-4B53-54A1-AD12-2F771386633C}" dt="2026-08-30T12:25:57.585" v="17337" actId="2696"/>
        <pc:sldMkLst>
          <pc:docMk/>
          <pc:sldMk cId="2301192482" sldId="343"/>
        </pc:sldMkLst>
      </pc:sldChg>
      <pc:sldChg chg="addSp delSp modSp mod modAnim modNotesTx">
        <pc:chgData name="Amelie Read" userId="b57c420c-ba05-4e3b-b5d3-5ae373d5f30d" providerId="ADAL" clId="{92FE9AF8-4B53-54A1-AD12-2F771386633C}" dt="2026-08-30T12:32:22.038" v="17460" actId="20577"/>
        <pc:sldMkLst>
          <pc:docMk/>
          <pc:sldMk cId="3105584951" sldId="353"/>
        </pc:sldMkLst>
        <pc:spChg chg="mod">
          <ac:chgData name="Amelie Read" userId="b57c420c-ba05-4e3b-b5d3-5ae373d5f30d" providerId="ADAL" clId="{92FE9AF8-4B53-54A1-AD12-2F771386633C}" dt="2026-08-30T12:32:22.038" v="17460" actId="20577"/>
          <ac:spMkLst>
            <pc:docMk/>
            <pc:sldMk cId="3105584951" sldId="353"/>
            <ac:spMk id="3" creationId="{3A2823A6-4ECE-EC00-A7DE-5EF38DDDB7F3}"/>
          </ac:spMkLst>
        </pc:spChg>
        <pc:picChg chg="add mod">
          <ac:chgData name="Amelie Read" userId="b57c420c-ba05-4e3b-b5d3-5ae373d5f30d" providerId="ADAL" clId="{92FE9AF8-4B53-54A1-AD12-2F771386633C}" dt="2026-08-27T23:22:31.118" v="25" actId="1076"/>
          <ac:picMkLst>
            <pc:docMk/>
            <pc:sldMk cId="3105584951" sldId="353"/>
            <ac:picMk id="4" creationId="{2D1675F5-4BD3-90CD-2C8F-2ABD42D50301}"/>
          </ac:picMkLst>
        </pc:picChg>
        <pc:picChg chg="add mod">
          <ac:chgData name="Amelie Read" userId="b57c420c-ba05-4e3b-b5d3-5ae373d5f30d" providerId="ADAL" clId="{92FE9AF8-4B53-54A1-AD12-2F771386633C}" dt="2026-08-27T23:22:27.868" v="24" actId="1076"/>
          <ac:picMkLst>
            <pc:docMk/>
            <pc:sldMk cId="3105584951" sldId="353"/>
            <ac:picMk id="5" creationId="{5462E986-DC84-2DA6-D437-3026CB1F3329}"/>
          </ac:picMkLst>
        </pc:picChg>
      </pc:sldChg>
      <pc:sldChg chg="delSp add mod">
        <pc:chgData name="Amelie Read" userId="b57c420c-ba05-4e3b-b5d3-5ae373d5f30d" providerId="ADAL" clId="{92FE9AF8-4B53-54A1-AD12-2F771386633C}" dt="2026-08-30T12:35:18.879" v="17552" actId="478"/>
        <pc:sldMkLst>
          <pc:docMk/>
          <pc:sldMk cId="945533305" sldId="358"/>
        </pc:sldMkLst>
        <pc:spChg chg="del">
          <ac:chgData name="Amelie Read" userId="b57c420c-ba05-4e3b-b5d3-5ae373d5f30d" providerId="ADAL" clId="{92FE9AF8-4B53-54A1-AD12-2F771386633C}" dt="2026-08-30T12:35:18.879" v="17552" actId="478"/>
          <ac:spMkLst>
            <pc:docMk/>
            <pc:sldMk cId="945533305" sldId="358"/>
            <ac:spMk id="3" creationId="{D8F144D5-FEDD-2EF1-AB91-A2433244B772}"/>
          </ac:spMkLst>
        </pc:spChg>
      </pc:sldChg>
      <pc:sldChg chg="delSp add mod">
        <pc:chgData name="Amelie Read" userId="b57c420c-ba05-4e3b-b5d3-5ae373d5f30d" providerId="ADAL" clId="{92FE9AF8-4B53-54A1-AD12-2F771386633C}" dt="2026-08-30T12:35:16.975" v="17551" actId="478"/>
        <pc:sldMkLst>
          <pc:docMk/>
          <pc:sldMk cId="3745614301" sldId="359"/>
        </pc:sldMkLst>
        <pc:spChg chg="del">
          <ac:chgData name="Amelie Read" userId="b57c420c-ba05-4e3b-b5d3-5ae373d5f30d" providerId="ADAL" clId="{92FE9AF8-4B53-54A1-AD12-2F771386633C}" dt="2026-08-30T12:35:16.975" v="17551" actId="478"/>
          <ac:spMkLst>
            <pc:docMk/>
            <pc:sldMk cId="3745614301" sldId="359"/>
            <ac:spMk id="2" creationId="{1424F776-194B-EC2B-C6B2-C1E062194FAB}"/>
          </ac:spMkLst>
        </pc:spChg>
      </pc:sldChg>
      <pc:sldChg chg="modSp mod modNotesTx">
        <pc:chgData name="Amelie Read" userId="b57c420c-ba05-4e3b-b5d3-5ae373d5f30d" providerId="ADAL" clId="{92FE9AF8-4B53-54A1-AD12-2F771386633C}" dt="2026-08-30T12:32:04.871" v="17452" actId="20577"/>
        <pc:sldMkLst>
          <pc:docMk/>
          <pc:sldMk cId="1555689360" sldId="365"/>
        </pc:sldMkLst>
        <pc:spChg chg="mod">
          <ac:chgData name="Amelie Read" userId="b57c420c-ba05-4e3b-b5d3-5ae373d5f30d" providerId="ADAL" clId="{92FE9AF8-4B53-54A1-AD12-2F771386633C}" dt="2026-08-30T12:32:04.871" v="17452" actId="20577"/>
          <ac:spMkLst>
            <pc:docMk/>
            <pc:sldMk cId="1555689360" sldId="365"/>
            <ac:spMk id="7" creationId="{BF6298C6-AD95-FDCB-09D4-08908D761DD6}"/>
          </ac:spMkLst>
        </pc:spChg>
      </pc:sldChg>
      <pc:sldChg chg="modSp mod modNotesTx">
        <pc:chgData name="Amelie Read" userId="b57c420c-ba05-4e3b-b5d3-5ae373d5f30d" providerId="ADAL" clId="{92FE9AF8-4B53-54A1-AD12-2F771386633C}" dt="2026-08-30T12:32:13.053" v="17456" actId="20577"/>
        <pc:sldMkLst>
          <pc:docMk/>
          <pc:sldMk cId="3838448779" sldId="366"/>
        </pc:sldMkLst>
        <pc:spChg chg="mod">
          <ac:chgData name="Amelie Read" userId="b57c420c-ba05-4e3b-b5d3-5ae373d5f30d" providerId="ADAL" clId="{92FE9AF8-4B53-54A1-AD12-2F771386633C}" dt="2026-08-30T12:32:13.053" v="17456" actId="20577"/>
          <ac:spMkLst>
            <pc:docMk/>
            <pc:sldMk cId="3838448779" sldId="366"/>
            <ac:spMk id="8" creationId="{63DB7056-CC61-EF18-5732-418CB4638BB3}"/>
          </ac:spMkLst>
        </pc:spChg>
      </pc:sldChg>
      <pc:sldChg chg="modSp mod modNotesTx">
        <pc:chgData name="Amelie Read" userId="b57c420c-ba05-4e3b-b5d3-5ae373d5f30d" providerId="ADAL" clId="{92FE9AF8-4B53-54A1-AD12-2F771386633C}" dt="2026-08-30T12:32:00.369" v="17450" actId="20577"/>
        <pc:sldMkLst>
          <pc:docMk/>
          <pc:sldMk cId="3854781873" sldId="386"/>
        </pc:sldMkLst>
        <pc:spChg chg="mod">
          <ac:chgData name="Amelie Read" userId="b57c420c-ba05-4e3b-b5d3-5ae373d5f30d" providerId="ADAL" clId="{92FE9AF8-4B53-54A1-AD12-2F771386633C}" dt="2026-08-30T12:32:00.369" v="17450" actId="20577"/>
          <ac:spMkLst>
            <pc:docMk/>
            <pc:sldMk cId="3854781873" sldId="386"/>
            <ac:spMk id="7" creationId="{DC884F42-D7A3-BC1B-61CE-34EE8DA84183}"/>
          </ac:spMkLst>
        </pc:spChg>
      </pc:sldChg>
      <pc:sldChg chg="modSp mod modNotesTx">
        <pc:chgData name="Amelie Read" userId="b57c420c-ba05-4e3b-b5d3-5ae373d5f30d" providerId="ADAL" clId="{92FE9AF8-4B53-54A1-AD12-2F771386633C}" dt="2026-08-30T12:32:08.253" v="17454" actId="20577"/>
        <pc:sldMkLst>
          <pc:docMk/>
          <pc:sldMk cId="3711145827" sldId="388"/>
        </pc:sldMkLst>
        <pc:spChg chg="mod">
          <ac:chgData name="Amelie Read" userId="b57c420c-ba05-4e3b-b5d3-5ae373d5f30d" providerId="ADAL" clId="{92FE9AF8-4B53-54A1-AD12-2F771386633C}" dt="2026-08-30T12:32:08.253" v="17454" actId="20577"/>
          <ac:spMkLst>
            <pc:docMk/>
            <pc:sldMk cId="3711145827" sldId="388"/>
            <ac:spMk id="6" creationId="{F235FB20-79B9-5F97-644E-97517D055E6F}"/>
          </ac:spMkLst>
        </pc:spChg>
      </pc:sldChg>
      <pc:sldChg chg="del mod modShow">
        <pc:chgData name="Amelie Read" userId="b57c420c-ba05-4e3b-b5d3-5ae373d5f30d" providerId="ADAL" clId="{92FE9AF8-4B53-54A1-AD12-2F771386633C}" dt="2026-08-30T06:59:48.919" v="16256" actId="2696"/>
        <pc:sldMkLst>
          <pc:docMk/>
          <pc:sldMk cId="2687843812" sldId="398"/>
        </pc:sldMkLst>
      </pc:sldChg>
      <pc:sldChg chg="modSp mod modNotesTx">
        <pc:chgData name="Amelie Read" userId="b57c420c-ba05-4e3b-b5d3-5ae373d5f30d" providerId="ADAL" clId="{92FE9AF8-4B53-54A1-AD12-2F771386633C}" dt="2026-08-30T12:40:22.767" v="17988" actId="1035"/>
        <pc:sldMkLst>
          <pc:docMk/>
          <pc:sldMk cId="4028724153" sldId="404"/>
        </pc:sldMkLst>
        <pc:spChg chg="mod">
          <ac:chgData name="Amelie Read" userId="b57c420c-ba05-4e3b-b5d3-5ae373d5f30d" providerId="ADAL" clId="{92FE9AF8-4B53-54A1-AD12-2F771386633C}" dt="2026-08-30T12:40:18.757" v="17984" actId="1035"/>
          <ac:spMkLst>
            <pc:docMk/>
            <pc:sldMk cId="4028724153" sldId="404"/>
            <ac:spMk id="2" creationId="{7C668214-5544-29ED-9800-A5BE193AB751}"/>
          </ac:spMkLst>
        </pc:spChg>
        <pc:spChg chg="mod">
          <ac:chgData name="Amelie Read" userId="b57c420c-ba05-4e3b-b5d3-5ae373d5f30d" providerId="ADAL" clId="{92FE9AF8-4B53-54A1-AD12-2F771386633C}" dt="2026-08-30T12:40:22.767" v="17988" actId="1035"/>
          <ac:spMkLst>
            <pc:docMk/>
            <pc:sldMk cId="4028724153" sldId="404"/>
            <ac:spMk id="4" creationId="{B5C8B8A0-A68C-18AD-DA73-9A67195F2FCB}"/>
          </ac:spMkLst>
        </pc:spChg>
        <pc:spChg chg="mod">
          <ac:chgData name="Amelie Read" userId="b57c420c-ba05-4e3b-b5d3-5ae373d5f30d" providerId="ADAL" clId="{92FE9AF8-4B53-54A1-AD12-2F771386633C}" dt="2026-08-30T12:34:58.835" v="17546" actId="20577"/>
          <ac:spMkLst>
            <pc:docMk/>
            <pc:sldMk cId="4028724153" sldId="404"/>
            <ac:spMk id="14" creationId="{E98F3481-C01F-525E-D2C7-48D15C16EF2F}"/>
          </ac:spMkLst>
        </pc:spChg>
        <pc:picChg chg="mod">
          <ac:chgData name="Amelie Read" userId="b57c420c-ba05-4e3b-b5d3-5ae373d5f30d" providerId="ADAL" clId="{92FE9AF8-4B53-54A1-AD12-2F771386633C}" dt="2026-08-30T12:40:22.767" v="17988" actId="1035"/>
          <ac:picMkLst>
            <pc:docMk/>
            <pc:sldMk cId="4028724153" sldId="404"/>
            <ac:picMk id="6" creationId="{3F162A3E-A7E6-A3E8-8B08-DB0FA07B3EF7}"/>
          </ac:picMkLst>
        </pc:picChg>
        <pc:picChg chg="mod">
          <ac:chgData name="Amelie Read" userId="b57c420c-ba05-4e3b-b5d3-5ae373d5f30d" providerId="ADAL" clId="{92FE9AF8-4B53-54A1-AD12-2F771386633C}" dt="2026-08-30T12:40:22.767" v="17988" actId="1035"/>
          <ac:picMkLst>
            <pc:docMk/>
            <pc:sldMk cId="4028724153" sldId="404"/>
            <ac:picMk id="8" creationId="{A0E95C00-5FB0-F057-B362-A1360DABE53D}"/>
          </ac:picMkLst>
        </pc:picChg>
        <pc:picChg chg="mod">
          <ac:chgData name="Amelie Read" userId="b57c420c-ba05-4e3b-b5d3-5ae373d5f30d" providerId="ADAL" clId="{92FE9AF8-4B53-54A1-AD12-2F771386633C}" dt="2026-08-30T12:40:22.767" v="17988" actId="1035"/>
          <ac:picMkLst>
            <pc:docMk/>
            <pc:sldMk cId="4028724153" sldId="404"/>
            <ac:picMk id="12" creationId="{838A36C5-1B34-E054-CB4E-D5D30EEF4E0F}"/>
          </ac:picMkLst>
        </pc:picChg>
        <pc:picChg chg="mod">
          <ac:chgData name="Amelie Read" userId="b57c420c-ba05-4e3b-b5d3-5ae373d5f30d" providerId="ADAL" clId="{92FE9AF8-4B53-54A1-AD12-2F771386633C}" dt="2026-08-30T12:40:22.767" v="17988" actId="1035"/>
          <ac:picMkLst>
            <pc:docMk/>
            <pc:sldMk cId="4028724153" sldId="404"/>
            <ac:picMk id="13" creationId="{CAD9E01D-9464-50F6-7D8F-0030E1B4C5AD}"/>
          </ac:picMkLst>
        </pc:picChg>
      </pc:sldChg>
      <pc:sldChg chg="addSp delSp modSp mod modNotesTx">
        <pc:chgData name="Amelie Read" userId="b57c420c-ba05-4e3b-b5d3-5ae373d5f30d" providerId="ADAL" clId="{92FE9AF8-4B53-54A1-AD12-2F771386633C}" dt="2026-08-30T06:38:11.939" v="16162" actId="20577"/>
        <pc:sldMkLst>
          <pc:docMk/>
          <pc:sldMk cId="1159113414" sldId="406"/>
        </pc:sldMkLst>
        <pc:spChg chg="add mod">
          <ac:chgData name="Amelie Read" userId="b57c420c-ba05-4e3b-b5d3-5ae373d5f30d" providerId="ADAL" clId="{92FE9AF8-4B53-54A1-AD12-2F771386633C}" dt="2026-08-27T23:18:59.426" v="5"/>
          <ac:spMkLst>
            <pc:docMk/>
            <pc:sldMk cId="1159113414" sldId="406"/>
            <ac:spMk id="14" creationId="{5A56F6E4-A9FB-B749-4E96-7045888A2A43}"/>
          </ac:spMkLst>
        </pc:spChg>
        <pc:spChg chg="add mod">
          <ac:chgData name="Amelie Read" userId="b57c420c-ba05-4e3b-b5d3-5ae373d5f30d" providerId="ADAL" clId="{92FE9AF8-4B53-54A1-AD12-2F771386633C}" dt="2026-08-27T23:18:59.426" v="5"/>
          <ac:spMkLst>
            <pc:docMk/>
            <pc:sldMk cId="1159113414" sldId="406"/>
            <ac:spMk id="15" creationId="{BE8B5A3C-5653-AA21-D14D-14F3DB06F94F}"/>
          </ac:spMkLst>
        </pc:spChg>
        <pc:spChg chg="add mod">
          <ac:chgData name="Amelie Read" userId="b57c420c-ba05-4e3b-b5d3-5ae373d5f30d" providerId="ADAL" clId="{92FE9AF8-4B53-54A1-AD12-2F771386633C}" dt="2026-08-27T23:18:59.426" v="5"/>
          <ac:spMkLst>
            <pc:docMk/>
            <pc:sldMk cId="1159113414" sldId="406"/>
            <ac:spMk id="16" creationId="{0D051227-C80F-D8A2-F46B-F22687F27237}"/>
          </ac:spMkLst>
        </pc:spChg>
        <pc:spChg chg="add mod">
          <ac:chgData name="Amelie Read" userId="b57c420c-ba05-4e3b-b5d3-5ae373d5f30d" providerId="ADAL" clId="{92FE9AF8-4B53-54A1-AD12-2F771386633C}" dt="2026-08-27T23:18:59.426" v="5"/>
          <ac:spMkLst>
            <pc:docMk/>
            <pc:sldMk cId="1159113414" sldId="406"/>
            <ac:spMk id="17" creationId="{4345E920-A464-D37C-768A-1765C34BE045}"/>
          </ac:spMkLst>
        </pc:spChg>
        <pc:spChg chg="add del">
          <ac:chgData name="Amelie Read" userId="b57c420c-ba05-4e3b-b5d3-5ae373d5f30d" providerId="ADAL" clId="{92FE9AF8-4B53-54A1-AD12-2F771386633C}" dt="2026-08-27T23:18:50.469" v="2" actId="478"/>
          <ac:spMkLst>
            <pc:docMk/>
            <pc:sldMk cId="1159113414" sldId="406"/>
            <ac:spMk id="29" creationId="{2729345D-AB87-5941-5F21-D3902D9CF4EF}"/>
          </ac:spMkLst>
        </pc:spChg>
        <pc:picChg chg="add mod">
          <ac:chgData name="Amelie Read" userId="b57c420c-ba05-4e3b-b5d3-5ae373d5f30d" providerId="ADAL" clId="{92FE9AF8-4B53-54A1-AD12-2F771386633C}" dt="2026-08-27T23:18:59.426" v="5"/>
          <ac:picMkLst>
            <pc:docMk/>
            <pc:sldMk cId="1159113414" sldId="406"/>
            <ac:picMk id="12" creationId="{58462FC1-A64E-218D-B6E1-671A8EE44919}"/>
          </ac:picMkLst>
        </pc:picChg>
        <pc:picChg chg="add mod">
          <ac:chgData name="Amelie Read" userId="b57c420c-ba05-4e3b-b5d3-5ae373d5f30d" providerId="ADAL" clId="{92FE9AF8-4B53-54A1-AD12-2F771386633C}" dt="2026-08-27T23:18:59.426" v="5"/>
          <ac:picMkLst>
            <pc:docMk/>
            <pc:sldMk cId="1159113414" sldId="406"/>
            <ac:picMk id="13" creationId="{BA6A6B12-18AD-F1E0-7026-098D34065912}"/>
          </ac:picMkLst>
        </pc:picChg>
        <pc:cxnChg chg="add mod">
          <ac:chgData name="Amelie Read" userId="b57c420c-ba05-4e3b-b5d3-5ae373d5f30d" providerId="ADAL" clId="{92FE9AF8-4B53-54A1-AD12-2F771386633C}" dt="2026-08-27T23:18:59.426" v="5"/>
          <ac:cxnSpMkLst>
            <pc:docMk/>
            <pc:sldMk cId="1159113414" sldId="406"/>
            <ac:cxnSpMk id="18" creationId="{FC80B0FF-6DC0-127A-4E19-5CD0356DB191}"/>
          </ac:cxnSpMkLst>
        </pc:cxnChg>
        <pc:cxnChg chg="add mod">
          <ac:chgData name="Amelie Read" userId="b57c420c-ba05-4e3b-b5d3-5ae373d5f30d" providerId="ADAL" clId="{92FE9AF8-4B53-54A1-AD12-2F771386633C}" dt="2026-08-27T23:18:59.426" v="5"/>
          <ac:cxnSpMkLst>
            <pc:docMk/>
            <pc:sldMk cId="1159113414" sldId="406"/>
            <ac:cxnSpMk id="19" creationId="{C6359D11-22F4-CED7-056E-CCD7CA583295}"/>
          </ac:cxnSpMkLst>
        </pc:cxnChg>
        <pc:cxnChg chg="add mod">
          <ac:chgData name="Amelie Read" userId="b57c420c-ba05-4e3b-b5d3-5ae373d5f30d" providerId="ADAL" clId="{92FE9AF8-4B53-54A1-AD12-2F771386633C}" dt="2026-08-27T23:18:59.426" v="5"/>
          <ac:cxnSpMkLst>
            <pc:docMk/>
            <pc:sldMk cId="1159113414" sldId="406"/>
            <ac:cxnSpMk id="20" creationId="{5378BFFB-C506-083E-E336-70088A3F863D}"/>
          </ac:cxnSpMkLst>
        </pc:cxnChg>
        <pc:cxnChg chg="add mod">
          <ac:chgData name="Amelie Read" userId="b57c420c-ba05-4e3b-b5d3-5ae373d5f30d" providerId="ADAL" clId="{92FE9AF8-4B53-54A1-AD12-2F771386633C}" dt="2026-08-27T23:18:59.426" v="5"/>
          <ac:cxnSpMkLst>
            <pc:docMk/>
            <pc:sldMk cId="1159113414" sldId="406"/>
            <ac:cxnSpMk id="21" creationId="{932669A4-8189-964F-0794-5EE7DBFD7919}"/>
          </ac:cxnSpMkLst>
        </pc:cxnChg>
      </pc:sldChg>
      <pc:sldChg chg="addSp delSp modSp mod addAnim delAnim modAnim modNotesTx">
        <pc:chgData name="Amelie Read" userId="b57c420c-ba05-4e3b-b5d3-5ae373d5f30d" providerId="ADAL" clId="{92FE9AF8-4B53-54A1-AD12-2F771386633C}" dt="2026-08-30T12:10:51.652" v="16788" actId="20577"/>
        <pc:sldMkLst>
          <pc:docMk/>
          <pc:sldMk cId="1617502456" sldId="423"/>
        </pc:sldMkLst>
        <pc:picChg chg="add mod modCrop">
          <ac:chgData name="Amelie Read" userId="b57c420c-ba05-4e3b-b5d3-5ae373d5f30d" providerId="ADAL" clId="{92FE9AF8-4B53-54A1-AD12-2F771386633C}" dt="2026-08-30T02:13:35.920" v="4821" actId="1076"/>
          <ac:picMkLst>
            <pc:docMk/>
            <pc:sldMk cId="1617502456" sldId="423"/>
            <ac:picMk id="2" creationId="{F4D040E9-27BC-4534-0DBB-9F0271BE4A81}"/>
          </ac:picMkLst>
        </pc:picChg>
        <pc:picChg chg="add del">
          <ac:chgData name="Amelie Read" userId="b57c420c-ba05-4e3b-b5d3-5ae373d5f30d" providerId="ADAL" clId="{92FE9AF8-4B53-54A1-AD12-2F771386633C}" dt="2026-08-30T02:13:33.369" v="4820" actId="478"/>
          <ac:picMkLst>
            <pc:docMk/>
            <pc:sldMk cId="1617502456" sldId="423"/>
            <ac:picMk id="18" creationId="{5E24249C-24FB-43BA-C3DC-9CCAA1442062}"/>
          </ac:picMkLst>
        </pc:picChg>
      </pc:sldChg>
      <pc:sldChg chg="add del">
        <pc:chgData name="Amelie Read" userId="b57c420c-ba05-4e3b-b5d3-5ae373d5f30d" providerId="ADAL" clId="{92FE9AF8-4B53-54A1-AD12-2F771386633C}" dt="2026-08-30T07:00:07.080" v="16261" actId="2696"/>
        <pc:sldMkLst>
          <pc:docMk/>
          <pc:sldMk cId="4100051300" sldId="427"/>
        </pc:sldMkLst>
      </pc:sldChg>
      <pc:sldChg chg="addSp delSp modSp mod modNotesTx">
        <pc:chgData name="Amelie Read" userId="b57c420c-ba05-4e3b-b5d3-5ae373d5f30d" providerId="ADAL" clId="{92FE9AF8-4B53-54A1-AD12-2F771386633C}" dt="2026-08-30T22:37:37.340" v="17999" actId="20577"/>
        <pc:sldMkLst>
          <pc:docMk/>
          <pc:sldMk cId="1504834974" sldId="430"/>
        </pc:sldMkLst>
        <pc:spChg chg="mod">
          <ac:chgData name="Amelie Read" userId="b57c420c-ba05-4e3b-b5d3-5ae373d5f30d" providerId="ADAL" clId="{92FE9AF8-4B53-54A1-AD12-2F771386633C}" dt="2026-08-30T02:10:57.613" v="4603" actId="207"/>
          <ac:spMkLst>
            <pc:docMk/>
            <pc:sldMk cId="1504834974" sldId="430"/>
            <ac:spMk id="6" creationId="{6B78D253-3788-73E3-4180-27EFD28D7236}"/>
          </ac:spMkLst>
        </pc:spChg>
        <pc:spChg chg="mod">
          <ac:chgData name="Amelie Read" userId="b57c420c-ba05-4e3b-b5d3-5ae373d5f30d" providerId="ADAL" clId="{92FE9AF8-4B53-54A1-AD12-2F771386633C}" dt="2026-08-30T02:10:41.880" v="4601" actId="2085"/>
          <ac:spMkLst>
            <pc:docMk/>
            <pc:sldMk cId="1504834974" sldId="430"/>
            <ac:spMk id="11" creationId="{6E3AACF3-003D-CE1F-A4EF-97230668071A}"/>
          </ac:spMkLst>
        </pc:spChg>
        <pc:picChg chg="add mod">
          <ac:chgData name="Amelie Read" userId="b57c420c-ba05-4e3b-b5d3-5ae373d5f30d" providerId="ADAL" clId="{92FE9AF8-4B53-54A1-AD12-2F771386633C}" dt="2026-08-27T23:20:43.622" v="19"/>
          <ac:picMkLst>
            <pc:docMk/>
            <pc:sldMk cId="1504834974" sldId="430"/>
            <ac:picMk id="2" creationId="{1F496F3F-4079-EC52-1BBC-7C1540251E25}"/>
          </ac:picMkLst>
        </pc:picChg>
        <pc:picChg chg="add mod">
          <ac:chgData name="Amelie Read" userId="b57c420c-ba05-4e3b-b5d3-5ae373d5f30d" providerId="ADAL" clId="{92FE9AF8-4B53-54A1-AD12-2F771386633C}" dt="2026-08-27T23:20:43.622" v="19"/>
          <ac:picMkLst>
            <pc:docMk/>
            <pc:sldMk cId="1504834974" sldId="430"/>
            <ac:picMk id="3" creationId="{126802A7-7811-D8C8-025E-A7A3AADB71E2}"/>
          </ac:picMkLst>
        </pc:picChg>
      </pc:sldChg>
      <pc:sldChg chg="addSp delSp modSp mod">
        <pc:chgData name="Amelie Read" userId="b57c420c-ba05-4e3b-b5d3-5ae373d5f30d" providerId="ADAL" clId="{92FE9AF8-4B53-54A1-AD12-2F771386633C}" dt="2026-08-30T12:31:36.357" v="17442" actId="20577"/>
        <pc:sldMkLst>
          <pc:docMk/>
          <pc:sldMk cId="3128055355" sldId="433"/>
        </pc:sldMkLst>
        <pc:spChg chg="add mod">
          <ac:chgData name="Amelie Read" userId="b57c420c-ba05-4e3b-b5d3-5ae373d5f30d" providerId="ADAL" clId="{92FE9AF8-4B53-54A1-AD12-2F771386633C}" dt="2026-08-27T23:20:56.251" v="21"/>
          <ac:spMkLst>
            <pc:docMk/>
            <pc:sldMk cId="3128055355" sldId="433"/>
            <ac:spMk id="4" creationId="{7AC17FDD-FED3-52F9-A56A-E2ADB625CA55}"/>
          </ac:spMkLst>
        </pc:spChg>
        <pc:spChg chg="add mod">
          <ac:chgData name="Amelie Read" userId="b57c420c-ba05-4e3b-b5d3-5ae373d5f30d" providerId="ADAL" clId="{92FE9AF8-4B53-54A1-AD12-2F771386633C}" dt="2026-08-27T23:20:56.251" v="21"/>
          <ac:spMkLst>
            <pc:docMk/>
            <pc:sldMk cId="3128055355" sldId="433"/>
            <ac:spMk id="5" creationId="{056F9096-962E-A506-8A5F-D617CAA72F4B}"/>
          </ac:spMkLst>
        </pc:spChg>
        <pc:spChg chg="del">
          <ac:chgData name="Amelie Read" userId="b57c420c-ba05-4e3b-b5d3-5ae373d5f30d" providerId="ADAL" clId="{92FE9AF8-4B53-54A1-AD12-2F771386633C}" dt="2026-08-30T02:11:06.245" v="4606" actId="478"/>
          <ac:spMkLst>
            <pc:docMk/>
            <pc:sldMk cId="3128055355" sldId="433"/>
            <ac:spMk id="6" creationId="{C3BA4DFA-E071-2E29-6983-6CBE4DC744B8}"/>
          </ac:spMkLst>
        </pc:spChg>
        <pc:spChg chg="add mod">
          <ac:chgData name="Amelie Read" userId="b57c420c-ba05-4e3b-b5d3-5ae373d5f30d" providerId="ADAL" clId="{92FE9AF8-4B53-54A1-AD12-2F771386633C}" dt="2026-08-27T23:20:56.251" v="21"/>
          <ac:spMkLst>
            <pc:docMk/>
            <pc:sldMk cId="3128055355" sldId="433"/>
            <ac:spMk id="10" creationId="{22FA5796-4938-E923-BA90-A3A450D9C4BA}"/>
          </ac:spMkLst>
        </pc:spChg>
        <pc:spChg chg="add mod">
          <ac:chgData name="Amelie Read" userId="b57c420c-ba05-4e3b-b5d3-5ae373d5f30d" providerId="ADAL" clId="{92FE9AF8-4B53-54A1-AD12-2F771386633C}" dt="2026-08-30T12:31:36.357" v="17442" actId="20577"/>
          <ac:spMkLst>
            <pc:docMk/>
            <pc:sldMk cId="3128055355" sldId="433"/>
            <ac:spMk id="12" creationId="{D70C4237-0EA3-7FFC-9BDA-F661408A56F2}"/>
          </ac:spMkLst>
        </pc:spChg>
        <pc:spChg chg="add mod">
          <ac:chgData name="Amelie Read" userId="b57c420c-ba05-4e3b-b5d3-5ae373d5f30d" providerId="ADAL" clId="{92FE9AF8-4B53-54A1-AD12-2F771386633C}" dt="2026-08-30T02:11:06.642" v="4607"/>
          <ac:spMkLst>
            <pc:docMk/>
            <pc:sldMk cId="3128055355" sldId="433"/>
            <ac:spMk id="13" creationId="{77B14F9F-010C-14AC-B180-BFD56062BBFB}"/>
          </ac:spMkLst>
        </pc:spChg>
        <pc:picChg chg="add mod">
          <ac:chgData name="Amelie Read" userId="b57c420c-ba05-4e3b-b5d3-5ae373d5f30d" providerId="ADAL" clId="{92FE9AF8-4B53-54A1-AD12-2F771386633C}" dt="2026-08-27T23:20:56.251" v="21"/>
          <ac:picMkLst>
            <pc:docMk/>
            <pc:sldMk cId="3128055355" sldId="433"/>
            <ac:picMk id="2" creationId="{F21A22A1-62B4-F903-8B17-19EC8DA92EC0}"/>
          </ac:picMkLst>
        </pc:picChg>
        <pc:picChg chg="add mod">
          <ac:chgData name="Amelie Read" userId="b57c420c-ba05-4e3b-b5d3-5ae373d5f30d" providerId="ADAL" clId="{92FE9AF8-4B53-54A1-AD12-2F771386633C}" dt="2026-08-27T23:20:56.251" v="21"/>
          <ac:picMkLst>
            <pc:docMk/>
            <pc:sldMk cId="3128055355" sldId="433"/>
            <ac:picMk id="3" creationId="{0A7F231B-3F7D-A881-C87A-728399E02EB6}"/>
          </ac:picMkLst>
        </pc:picChg>
      </pc:sldChg>
      <pc:sldChg chg="delSp add del mod">
        <pc:chgData name="Amelie Read" userId="b57c420c-ba05-4e3b-b5d3-5ae373d5f30d" providerId="ADAL" clId="{92FE9AF8-4B53-54A1-AD12-2F771386633C}" dt="2026-08-30T12:35:10.336" v="17549" actId="2696"/>
        <pc:sldMkLst>
          <pc:docMk/>
          <pc:sldMk cId="1632541976" sldId="437"/>
        </pc:sldMkLst>
        <pc:spChg chg="del">
          <ac:chgData name="Amelie Read" userId="b57c420c-ba05-4e3b-b5d3-5ae373d5f30d" providerId="ADAL" clId="{92FE9AF8-4B53-54A1-AD12-2F771386633C}" dt="2026-08-30T12:35:06.784" v="17548" actId="478"/>
          <ac:spMkLst>
            <pc:docMk/>
            <pc:sldMk cId="1632541976" sldId="437"/>
            <ac:spMk id="2" creationId="{9C7EB19D-953D-F26B-9554-ED6C3AADB6B7}"/>
          </ac:spMkLst>
        </pc:spChg>
      </pc:sldChg>
      <pc:sldChg chg="addSp delSp modSp mod modAnim modNotesTx">
        <pc:chgData name="Amelie Read" userId="b57c420c-ba05-4e3b-b5d3-5ae373d5f30d" providerId="ADAL" clId="{92FE9AF8-4B53-54A1-AD12-2F771386633C}" dt="2026-08-30T22:41:52.439" v="18006"/>
        <pc:sldMkLst>
          <pc:docMk/>
          <pc:sldMk cId="703014712" sldId="440"/>
        </pc:sldMkLst>
      </pc:sldChg>
      <pc:sldChg chg="modAnim">
        <pc:chgData name="Amelie Read" userId="b57c420c-ba05-4e3b-b5d3-5ae373d5f30d" providerId="ADAL" clId="{92FE9AF8-4B53-54A1-AD12-2F771386633C}" dt="2026-08-30T22:41:57.828" v="18007"/>
        <pc:sldMkLst>
          <pc:docMk/>
          <pc:sldMk cId="3107752411" sldId="441"/>
        </pc:sldMkLst>
      </pc:sldChg>
      <pc:sldChg chg="modSp add mod modNotesTx">
        <pc:chgData name="Amelie Read" userId="b57c420c-ba05-4e3b-b5d3-5ae373d5f30d" providerId="ADAL" clId="{92FE9AF8-4B53-54A1-AD12-2F771386633C}" dt="2026-08-31T01:59:28.312" v="18133" actId="20577"/>
        <pc:sldMkLst>
          <pc:docMk/>
          <pc:sldMk cId="1490710369" sldId="447"/>
        </pc:sldMkLst>
        <pc:spChg chg="mod">
          <ac:chgData name="Amelie Read" userId="b57c420c-ba05-4e3b-b5d3-5ae373d5f30d" providerId="ADAL" clId="{92FE9AF8-4B53-54A1-AD12-2F771386633C}" dt="2026-08-30T12:34:38.715" v="17534" actId="20577"/>
          <ac:spMkLst>
            <pc:docMk/>
            <pc:sldMk cId="1490710369" sldId="447"/>
            <ac:spMk id="44" creationId="{46B0F0C2-22DD-C7FF-36A0-88FB0B233445}"/>
          </ac:spMkLst>
        </pc:spChg>
      </pc:sldChg>
      <pc:sldChg chg="modSp add mod">
        <pc:chgData name="Amelie Read" userId="b57c420c-ba05-4e3b-b5d3-5ae373d5f30d" providerId="ADAL" clId="{92FE9AF8-4B53-54A1-AD12-2F771386633C}" dt="2026-08-30T12:33:09.649" v="17483" actId="20577"/>
        <pc:sldMkLst>
          <pc:docMk/>
          <pc:sldMk cId="1849970072" sldId="448"/>
        </pc:sldMkLst>
        <pc:spChg chg="mod">
          <ac:chgData name="Amelie Read" userId="b57c420c-ba05-4e3b-b5d3-5ae373d5f30d" providerId="ADAL" clId="{92FE9AF8-4B53-54A1-AD12-2F771386633C}" dt="2026-08-30T12:33:09.649" v="17483" actId="20577"/>
          <ac:spMkLst>
            <pc:docMk/>
            <pc:sldMk cId="1849970072" sldId="448"/>
            <ac:spMk id="1027" creationId="{8DAF7776-85D5-A6EB-BE64-64A03551858C}"/>
          </ac:spMkLst>
        </pc:spChg>
      </pc:sldChg>
      <pc:sldChg chg="addSp delSp modSp add mod delAnim modAnim modNotesTx">
        <pc:chgData name="Amelie Read" userId="b57c420c-ba05-4e3b-b5d3-5ae373d5f30d" providerId="ADAL" clId="{92FE9AF8-4B53-54A1-AD12-2F771386633C}" dt="2026-08-31T02:01:57.968" v="18146"/>
        <pc:sldMkLst>
          <pc:docMk/>
          <pc:sldMk cId="2471867726" sldId="450"/>
        </pc:sldMkLst>
        <pc:spChg chg="mod">
          <ac:chgData name="Amelie Read" userId="b57c420c-ba05-4e3b-b5d3-5ae373d5f30d" providerId="ADAL" clId="{92FE9AF8-4B53-54A1-AD12-2F771386633C}" dt="2026-08-30T12:33:14.133" v="17485" actId="20577"/>
          <ac:spMkLst>
            <pc:docMk/>
            <pc:sldMk cId="2471867726" sldId="450"/>
            <ac:spMk id="1027" creationId="{D8AEF64A-59CF-042D-60EF-F566C10969CD}"/>
          </ac:spMkLst>
        </pc:spChg>
        <pc:picChg chg="mod">
          <ac:chgData name="Amelie Read" userId="b57c420c-ba05-4e3b-b5d3-5ae373d5f30d" providerId="ADAL" clId="{92FE9AF8-4B53-54A1-AD12-2F771386633C}" dt="2026-08-28T06:29:11.692" v="1260" actId="1076"/>
          <ac:picMkLst>
            <pc:docMk/>
            <pc:sldMk cId="2471867726" sldId="450"/>
            <ac:picMk id="5" creationId="{246C2B01-4E46-B9F7-CE9C-8D1B682315A4}"/>
          </ac:picMkLst>
        </pc:picChg>
        <pc:cxnChg chg="add mod">
          <ac:chgData name="Amelie Read" userId="b57c420c-ba05-4e3b-b5d3-5ae373d5f30d" providerId="ADAL" clId="{92FE9AF8-4B53-54A1-AD12-2F771386633C}" dt="2026-08-31T02:01:57.968" v="18146"/>
          <ac:cxnSpMkLst>
            <pc:docMk/>
            <pc:sldMk cId="2471867726" sldId="450"/>
            <ac:cxnSpMk id="2" creationId="{68AE4F2F-429B-772A-E695-38BC35F38ABD}"/>
          </ac:cxnSpMkLst>
        </pc:cxnChg>
      </pc:sldChg>
      <pc:sldChg chg="addSp delSp modSp add mod modNotesTx">
        <pc:chgData name="Amelie Read" userId="b57c420c-ba05-4e3b-b5d3-5ae373d5f30d" providerId="ADAL" clId="{92FE9AF8-4B53-54A1-AD12-2F771386633C}" dt="2026-08-30T12:33:18.783" v="17487" actId="20577"/>
        <pc:sldMkLst>
          <pc:docMk/>
          <pc:sldMk cId="2421609709" sldId="451"/>
        </pc:sldMkLst>
        <pc:spChg chg="mod">
          <ac:chgData name="Amelie Read" userId="b57c420c-ba05-4e3b-b5d3-5ae373d5f30d" providerId="ADAL" clId="{92FE9AF8-4B53-54A1-AD12-2F771386633C}" dt="2026-08-30T12:33:18.783" v="17487" actId="20577"/>
          <ac:spMkLst>
            <pc:docMk/>
            <pc:sldMk cId="2421609709" sldId="451"/>
            <ac:spMk id="5" creationId="{7F549CF6-9EDE-5923-47B3-031719276AE0}"/>
          </ac:spMkLst>
        </pc:spChg>
        <pc:picChg chg="add mod">
          <ac:chgData name="Amelie Read" userId="b57c420c-ba05-4e3b-b5d3-5ae373d5f30d" providerId="ADAL" clId="{92FE9AF8-4B53-54A1-AD12-2F771386633C}" dt="2026-08-28T00:59:02.180" v="462" actId="1076"/>
          <ac:picMkLst>
            <pc:docMk/>
            <pc:sldMk cId="2421609709" sldId="451"/>
            <ac:picMk id="3" creationId="{681FA2D1-CB9E-5E13-7787-BECDA0437439}"/>
          </ac:picMkLst>
        </pc:picChg>
      </pc:sldChg>
      <pc:sldChg chg="addSp delSp modSp add mod delAnim modAnim modNotesTx">
        <pc:chgData name="Amelie Read" userId="b57c420c-ba05-4e3b-b5d3-5ae373d5f30d" providerId="ADAL" clId="{92FE9AF8-4B53-54A1-AD12-2F771386633C}" dt="2026-08-31T00:26:45.053" v="18040" actId="313"/>
        <pc:sldMkLst>
          <pc:docMk/>
          <pc:sldMk cId="1169836577" sldId="452"/>
        </pc:sldMkLst>
        <pc:spChg chg="mod">
          <ac:chgData name="Amelie Read" userId="b57c420c-ba05-4e3b-b5d3-5ae373d5f30d" providerId="ADAL" clId="{92FE9AF8-4B53-54A1-AD12-2F771386633C}" dt="2026-08-30T12:33:49.513" v="17501" actId="20577"/>
          <ac:spMkLst>
            <pc:docMk/>
            <pc:sldMk cId="1169836577" sldId="452"/>
            <ac:spMk id="1027" creationId="{806747F2-BD31-9F14-6341-796B636F9449}"/>
          </ac:spMkLst>
        </pc:spChg>
        <pc:picChg chg="add del mod">
          <ac:chgData name="Amelie Read" userId="b57c420c-ba05-4e3b-b5d3-5ae373d5f30d" providerId="ADAL" clId="{92FE9AF8-4B53-54A1-AD12-2F771386633C}" dt="2026-08-30T12:25:36.879" v="17334" actId="21"/>
          <ac:picMkLst>
            <pc:docMk/>
            <pc:sldMk cId="1169836577" sldId="452"/>
            <ac:picMk id="2" creationId="{83381082-2357-A8C2-5C1F-AE309BF19EF3}"/>
          </ac:picMkLst>
        </pc:picChg>
        <pc:picChg chg="mod">
          <ac:chgData name="Amelie Read" userId="b57c420c-ba05-4e3b-b5d3-5ae373d5f30d" providerId="ADAL" clId="{92FE9AF8-4B53-54A1-AD12-2F771386633C}" dt="2026-08-28T06:26:50.403" v="1117" actId="1076"/>
          <ac:picMkLst>
            <pc:docMk/>
            <pc:sldMk cId="1169836577" sldId="452"/>
            <ac:picMk id="6" creationId="{BA428EE1-86FC-7225-2576-54E35A9EC98C}"/>
          </ac:picMkLst>
        </pc:picChg>
      </pc:sldChg>
      <pc:sldChg chg="modSp add mod modTransition modNotesTx">
        <pc:chgData name="Amelie Read" userId="b57c420c-ba05-4e3b-b5d3-5ae373d5f30d" providerId="ADAL" clId="{92FE9AF8-4B53-54A1-AD12-2F771386633C}" dt="2026-08-31T01:59:40.744" v="18140" actId="20577"/>
        <pc:sldMkLst>
          <pc:docMk/>
          <pc:sldMk cId="1419473517" sldId="453"/>
        </pc:sldMkLst>
        <pc:spChg chg="mod">
          <ac:chgData name="Amelie Read" userId="b57c420c-ba05-4e3b-b5d3-5ae373d5f30d" providerId="ADAL" clId="{92FE9AF8-4B53-54A1-AD12-2F771386633C}" dt="2026-08-29T12:02:05.368" v="4354" actId="207"/>
          <ac:spMkLst>
            <pc:docMk/>
            <pc:sldMk cId="1419473517" sldId="453"/>
            <ac:spMk id="5" creationId="{6BC1BF6A-9D11-269D-DE3F-15E0A30EC9D8}"/>
          </ac:spMkLst>
        </pc:spChg>
        <pc:spChg chg="mod">
          <ac:chgData name="Amelie Read" userId="b57c420c-ba05-4e3b-b5d3-5ae373d5f30d" providerId="ADAL" clId="{92FE9AF8-4B53-54A1-AD12-2F771386633C}" dt="2026-08-30T12:34:44.267" v="17538" actId="20577"/>
          <ac:spMkLst>
            <pc:docMk/>
            <pc:sldMk cId="1419473517" sldId="453"/>
            <ac:spMk id="7" creationId="{9E010347-4EAC-621C-5817-41A9B90AFFBA}"/>
          </ac:spMkLst>
        </pc:spChg>
      </pc:sldChg>
      <pc:sldChg chg="modSp add mod modTransition modNotesTx">
        <pc:chgData name="Amelie Read" userId="b57c420c-ba05-4e3b-b5d3-5ae373d5f30d" providerId="ADAL" clId="{92FE9AF8-4B53-54A1-AD12-2F771386633C}" dt="2026-08-30T12:34:46.604" v="17540" actId="20577"/>
        <pc:sldMkLst>
          <pc:docMk/>
          <pc:sldMk cId="2612138307" sldId="454"/>
        </pc:sldMkLst>
        <pc:spChg chg="mod">
          <ac:chgData name="Amelie Read" userId="b57c420c-ba05-4e3b-b5d3-5ae373d5f30d" providerId="ADAL" clId="{92FE9AF8-4B53-54A1-AD12-2F771386633C}" dt="2026-08-29T12:02:00.229" v="4353" actId="207"/>
          <ac:spMkLst>
            <pc:docMk/>
            <pc:sldMk cId="2612138307" sldId="454"/>
            <ac:spMk id="5" creationId="{C8A21ADA-E5BF-A4DA-C71C-3ECC4426603B}"/>
          </ac:spMkLst>
        </pc:spChg>
        <pc:spChg chg="mod">
          <ac:chgData name="Amelie Read" userId="b57c420c-ba05-4e3b-b5d3-5ae373d5f30d" providerId="ADAL" clId="{92FE9AF8-4B53-54A1-AD12-2F771386633C}" dt="2026-08-30T12:34:46.604" v="17540" actId="20577"/>
          <ac:spMkLst>
            <pc:docMk/>
            <pc:sldMk cId="2612138307" sldId="454"/>
            <ac:spMk id="7" creationId="{21EB3C4C-3B2A-71DE-9F8D-2FEB9F521DD9}"/>
          </ac:spMkLst>
        </pc:spChg>
      </pc:sldChg>
      <pc:sldChg chg="addSp delSp modSp add mod modTransition modNotesTx">
        <pc:chgData name="Amelie Read" userId="b57c420c-ba05-4e3b-b5d3-5ae373d5f30d" providerId="ADAL" clId="{92FE9AF8-4B53-54A1-AD12-2F771386633C}" dt="2026-08-31T02:00:05.969" v="18141" actId="20577"/>
        <pc:sldMkLst>
          <pc:docMk/>
          <pc:sldMk cId="2465129615" sldId="455"/>
        </pc:sldMkLst>
        <pc:spChg chg="mod">
          <ac:chgData name="Amelie Read" userId="b57c420c-ba05-4e3b-b5d3-5ae373d5f30d" providerId="ADAL" clId="{92FE9AF8-4B53-54A1-AD12-2F771386633C}" dt="2026-08-29T12:01:54.619" v="4352" actId="207"/>
          <ac:spMkLst>
            <pc:docMk/>
            <pc:sldMk cId="2465129615" sldId="455"/>
            <ac:spMk id="18" creationId="{7662D7C7-50C9-99F6-0E04-1B03B2BF8D55}"/>
          </ac:spMkLst>
        </pc:spChg>
        <pc:spChg chg="mod">
          <ac:chgData name="Amelie Read" userId="b57c420c-ba05-4e3b-b5d3-5ae373d5f30d" providerId="ADAL" clId="{92FE9AF8-4B53-54A1-AD12-2F771386633C}" dt="2026-08-30T12:34:51.674" v="17542" actId="20577"/>
          <ac:spMkLst>
            <pc:docMk/>
            <pc:sldMk cId="2465129615" sldId="455"/>
            <ac:spMk id="24" creationId="{9CFA7CD7-B122-BA98-C67D-B3FED8E931C6}"/>
          </ac:spMkLst>
        </pc:spChg>
      </pc:sldChg>
      <pc:sldChg chg="addSp modSp add mod modNotesTx">
        <pc:chgData name="Amelie Read" userId="b57c420c-ba05-4e3b-b5d3-5ae373d5f30d" providerId="ADAL" clId="{92FE9AF8-4B53-54A1-AD12-2F771386633C}" dt="2026-08-31T02:00:20.410" v="18144" actId="20577"/>
        <pc:sldMkLst>
          <pc:docMk/>
          <pc:sldMk cId="3926077619" sldId="456"/>
        </pc:sldMkLst>
        <pc:spChg chg="add mod">
          <ac:chgData name="Amelie Read" userId="b57c420c-ba05-4e3b-b5d3-5ae373d5f30d" providerId="ADAL" clId="{92FE9AF8-4B53-54A1-AD12-2F771386633C}" dt="2026-08-29T12:00:05.471" v="4328" actId="1036"/>
          <ac:spMkLst>
            <pc:docMk/>
            <pc:sldMk cId="3926077619" sldId="456"/>
            <ac:spMk id="2" creationId="{04314578-5B88-C6A5-4472-0C2F66B131AC}"/>
          </ac:spMkLst>
        </pc:spChg>
        <pc:spChg chg="add mod">
          <ac:chgData name="Amelie Read" userId="b57c420c-ba05-4e3b-b5d3-5ae373d5f30d" providerId="ADAL" clId="{92FE9AF8-4B53-54A1-AD12-2F771386633C}" dt="2026-08-30T05:53:31.772" v="10143" actId="1036"/>
          <ac:spMkLst>
            <pc:docMk/>
            <pc:sldMk cId="3926077619" sldId="456"/>
            <ac:spMk id="3" creationId="{1A52A4D4-69B2-85AA-671E-6F6B45E12985}"/>
          </ac:spMkLst>
        </pc:spChg>
        <pc:spChg chg="add mod">
          <ac:chgData name="Amelie Read" userId="b57c420c-ba05-4e3b-b5d3-5ae373d5f30d" providerId="ADAL" clId="{92FE9AF8-4B53-54A1-AD12-2F771386633C}" dt="2026-08-29T12:00:05.471" v="4328" actId="1036"/>
          <ac:spMkLst>
            <pc:docMk/>
            <pc:sldMk cId="3926077619" sldId="456"/>
            <ac:spMk id="4" creationId="{A72E1A27-E587-7FCA-4D96-728143D7088F}"/>
          </ac:spMkLst>
        </pc:spChg>
        <pc:spChg chg="mod">
          <ac:chgData name="Amelie Read" userId="b57c420c-ba05-4e3b-b5d3-5ae373d5f30d" providerId="ADAL" clId="{92FE9AF8-4B53-54A1-AD12-2F771386633C}" dt="2026-08-29T12:02:11.974" v="4355" actId="207"/>
          <ac:spMkLst>
            <pc:docMk/>
            <pc:sldMk cId="3926077619" sldId="456"/>
            <ac:spMk id="52" creationId="{472FFD24-1797-3017-998A-9C9CA79DBECA}"/>
          </ac:spMkLst>
        </pc:spChg>
        <pc:spChg chg="mod">
          <ac:chgData name="Amelie Read" userId="b57c420c-ba05-4e3b-b5d3-5ae373d5f30d" providerId="ADAL" clId="{92FE9AF8-4B53-54A1-AD12-2F771386633C}" dt="2026-08-30T12:34:55.066" v="17544" actId="20577"/>
          <ac:spMkLst>
            <pc:docMk/>
            <pc:sldMk cId="3926077619" sldId="456"/>
            <ac:spMk id="1027" creationId="{559B6396-9287-A337-1B93-0A1731F55B32}"/>
          </ac:spMkLst>
        </pc:spChg>
      </pc:sldChg>
      <pc:sldChg chg="addSp delSp modSp add mod modNotesTx">
        <pc:chgData name="Amelie Read" userId="b57c420c-ba05-4e3b-b5d3-5ae373d5f30d" providerId="ADAL" clId="{92FE9AF8-4B53-54A1-AD12-2F771386633C}" dt="2026-08-30T22:44:39.982" v="18010" actId="20577"/>
        <pc:sldMkLst>
          <pc:docMk/>
          <pc:sldMk cId="3852030419" sldId="457"/>
        </pc:sldMkLst>
        <pc:spChg chg="mod">
          <ac:chgData name="Amelie Read" userId="b57c420c-ba05-4e3b-b5d3-5ae373d5f30d" providerId="ADAL" clId="{92FE9AF8-4B53-54A1-AD12-2F771386633C}" dt="2026-08-30T12:32:32.300" v="17467" actId="20577"/>
          <ac:spMkLst>
            <pc:docMk/>
            <pc:sldMk cId="3852030419" sldId="457"/>
            <ac:spMk id="2" creationId="{F79D8A71-A17C-5E14-1FD0-7BA5A3250E65}"/>
          </ac:spMkLst>
        </pc:spChg>
        <pc:spChg chg="add mod">
          <ac:chgData name="Amelie Read" userId="b57c420c-ba05-4e3b-b5d3-5ae373d5f30d" providerId="ADAL" clId="{92FE9AF8-4B53-54A1-AD12-2F771386633C}" dt="2026-08-30T03:08:34.301" v="5972"/>
          <ac:spMkLst>
            <pc:docMk/>
            <pc:sldMk cId="3852030419" sldId="457"/>
            <ac:spMk id="3" creationId="{3BAAF4E0-7FF4-A06C-FFD7-70201CCDF0F2}"/>
          </ac:spMkLst>
        </pc:spChg>
        <pc:spChg chg="del">
          <ac:chgData name="Amelie Read" userId="b57c420c-ba05-4e3b-b5d3-5ae373d5f30d" providerId="ADAL" clId="{92FE9AF8-4B53-54A1-AD12-2F771386633C}" dt="2026-08-30T03:08:33.908" v="5971" actId="478"/>
          <ac:spMkLst>
            <pc:docMk/>
            <pc:sldMk cId="3852030419" sldId="457"/>
            <ac:spMk id="18" creationId="{C7DA4F6B-E5FA-3D39-A838-D4A0039BA33D}"/>
          </ac:spMkLst>
        </pc:spChg>
      </pc:sldChg>
      <pc:sldChg chg="addSp delSp modSp add mod ord addAnim delAnim modAnim modNotesTx">
        <pc:chgData name="Amelie Read" userId="b57c420c-ba05-4e3b-b5d3-5ae373d5f30d" providerId="ADAL" clId="{92FE9AF8-4B53-54A1-AD12-2F771386633C}" dt="2026-08-30T12:33:59.505" v="17506" actId="20577"/>
        <pc:sldMkLst>
          <pc:docMk/>
          <pc:sldMk cId="3939294798" sldId="458"/>
        </pc:sldMkLst>
        <pc:spChg chg="add mod">
          <ac:chgData name="Amelie Read" userId="b57c420c-ba05-4e3b-b5d3-5ae373d5f30d" providerId="ADAL" clId="{92FE9AF8-4B53-54A1-AD12-2F771386633C}" dt="2026-08-29T11:49:42.408" v="4022" actId="404"/>
          <ac:spMkLst>
            <pc:docMk/>
            <pc:sldMk cId="3939294798" sldId="458"/>
            <ac:spMk id="12" creationId="{472AD1B6-A324-3CBB-91BE-85995A029EC2}"/>
          </ac:spMkLst>
        </pc:spChg>
        <pc:spChg chg="add mod">
          <ac:chgData name="Amelie Read" userId="b57c420c-ba05-4e3b-b5d3-5ae373d5f30d" providerId="ADAL" clId="{92FE9AF8-4B53-54A1-AD12-2F771386633C}" dt="2026-08-29T08:30:31.542" v="3066" actId="1038"/>
          <ac:spMkLst>
            <pc:docMk/>
            <pc:sldMk cId="3939294798" sldId="458"/>
            <ac:spMk id="14" creationId="{319FC4F1-9C13-7985-B846-43AB70132409}"/>
          </ac:spMkLst>
        </pc:spChg>
        <pc:spChg chg="add mod">
          <ac:chgData name="Amelie Read" userId="b57c420c-ba05-4e3b-b5d3-5ae373d5f30d" providerId="ADAL" clId="{92FE9AF8-4B53-54A1-AD12-2F771386633C}" dt="2026-08-29T08:30:31.542" v="3066" actId="1038"/>
          <ac:spMkLst>
            <pc:docMk/>
            <pc:sldMk cId="3939294798" sldId="458"/>
            <ac:spMk id="15" creationId="{35DF88A9-7DA7-B418-104F-EC414F228702}"/>
          </ac:spMkLst>
        </pc:spChg>
        <pc:spChg chg="add mod">
          <ac:chgData name="Amelie Read" userId="b57c420c-ba05-4e3b-b5d3-5ae373d5f30d" providerId="ADAL" clId="{92FE9AF8-4B53-54A1-AD12-2F771386633C}" dt="2026-08-30T12:33:59.505" v="17506" actId="20577"/>
          <ac:spMkLst>
            <pc:docMk/>
            <pc:sldMk cId="3939294798" sldId="458"/>
            <ac:spMk id="17" creationId="{CAFD0E40-F372-CBA0-3641-3B55DB053AE2}"/>
          </ac:spMkLst>
        </pc:spChg>
        <pc:picChg chg="add del mod modCrop">
          <ac:chgData name="Amelie Read" userId="b57c420c-ba05-4e3b-b5d3-5ae373d5f30d" providerId="ADAL" clId="{92FE9AF8-4B53-54A1-AD12-2F771386633C}" dt="2026-08-29T08:30:31.542" v="3066" actId="1038"/>
          <ac:picMkLst>
            <pc:docMk/>
            <pc:sldMk cId="3939294798" sldId="458"/>
            <ac:picMk id="7" creationId="{85442A81-63DF-6F77-2FEF-B8D7BE7895F8}"/>
          </ac:picMkLst>
        </pc:picChg>
        <pc:picChg chg="add del mod modCrop">
          <ac:chgData name="Amelie Read" userId="b57c420c-ba05-4e3b-b5d3-5ae373d5f30d" providerId="ADAL" clId="{92FE9AF8-4B53-54A1-AD12-2F771386633C}" dt="2026-08-29T08:30:31.542" v="3066" actId="1038"/>
          <ac:picMkLst>
            <pc:docMk/>
            <pc:sldMk cId="3939294798" sldId="458"/>
            <ac:picMk id="9" creationId="{28DD66BA-855F-1818-07C6-B572312338DC}"/>
          </ac:picMkLst>
        </pc:picChg>
        <pc:picChg chg="add del mod modCrop">
          <ac:chgData name="Amelie Read" userId="b57c420c-ba05-4e3b-b5d3-5ae373d5f30d" providerId="ADAL" clId="{92FE9AF8-4B53-54A1-AD12-2F771386633C}" dt="2026-08-29T08:30:31.542" v="3066" actId="1038"/>
          <ac:picMkLst>
            <pc:docMk/>
            <pc:sldMk cId="3939294798" sldId="458"/>
            <ac:picMk id="11" creationId="{47BD0C5E-01AF-3CF3-587E-97924AE46375}"/>
          </ac:picMkLst>
        </pc:picChg>
        <pc:picChg chg="add mod modCrop">
          <ac:chgData name="Amelie Read" userId="b57c420c-ba05-4e3b-b5d3-5ae373d5f30d" providerId="ADAL" clId="{92FE9AF8-4B53-54A1-AD12-2F771386633C}" dt="2026-08-29T11:24:36.713" v="3452" actId="1076"/>
          <ac:picMkLst>
            <pc:docMk/>
            <pc:sldMk cId="3939294798" sldId="458"/>
            <ac:picMk id="16" creationId="{A1E35943-CB3B-7C02-C53C-7A657E871185}"/>
          </ac:picMkLst>
        </pc:picChg>
      </pc:sldChg>
      <pc:sldChg chg="addSp delSp add mod modNotesTx">
        <pc:chgData name="Amelie Read" userId="b57c420c-ba05-4e3b-b5d3-5ae373d5f30d" providerId="ADAL" clId="{92FE9AF8-4B53-54A1-AD12-2F771386633C}" dt="2026-08-31T02:00:54.578" v="18145" actId="20577"/>
        <pc:sldMkLst>
          <pc:docMk/>
          <pc:sldMk cId="0" sldId="459"/>
        </pc:sldMkLst>
      </pc:sldChg>
      <pc:sldChg chg="addSp delSp modSp add mod modTransition modNotesTx">
        <pc:chgData name="Amelie Read" userId="b57c420c-ba05-4e3b-b5d3-5ae373d5f30d" providerId="ADAL" clId="{92FE9AF8-4B53-54A1-AD12-2F771386633C}" dt="2026-08-30T12:31:48.033" v="17444" actId="20577"/>
        <pc:sldMkLst>
          <pc:docMk/>
          <pc:sldMk cId="3974565890" sldId="463"/>
        </pc:sldMkLst>
        <pc:spChg chg="mod">
          <ac:chgData name="Amelie Read" userId="b57c420c-ba05-4e3b-b5d3-5ae373d5f30d" providerId="ADAL" clId="{92FE9AF8-4B53-54A1-AD12-2F771386633C}" dt="2026-08-30T12:31:48.033" v="17444" actId="20577"/>
          <ac:spMkLst>
            <pc:docMk/>
            <pc:sldMk cId="3974565890" sldId="463"/>
            <ac:spMk id="8" creationId="{184F15C5-2304-F6B0-DE6A-A5C13FFF302D}"/>
          </ac:spMkLst>
        </pc:spChg>
        <pc:spChg chg="mod">
          <ac:chgData name="Amelie Read" userId="b57c420c-ba05-4e3b-b5d3-5ae373d5f30d" providerId="ADAL" clId="{92FE9AF8-4B53-54A1-AD12-2F771386633C}" dt="2026-08-28T00:33:26.270" v="201" actId="1076"/>
          <ac:spMkLst>
            <pc:docMk/>
            <pc:sldMk cId="3974565890" sldId="463"/>
            <ac:spMk id="392" creationId="{FE236B7D-A5D2-4459-E6B3-969545966BBC}"/>
          </ac:spMkLst>
        </pc:spChg>
        <pc:spChg chg="del">
          <ac:chgData name="Amelie Read" userId="b57c420c-ba05-4e3b-b5d3-5ae373d5f30d" providerId="ADAL" clId="{92FE9AF8-4B53-54A1-AD12-2F771386633C}" dt="2026-08-30T02:45:27.208" v="4996" actId="478"/>
          <ac:spMkLst>
            <pc:docMk/>
            <pc:sldMk cId="3974565890" sldId="463"/>
            <ac:spMk id="434" creationId="{0410FCDF-FED1-FC10-E64B-CE6D237FE91C}"/>
          </ac:spMkLst>
        </pc:spChg>
        <pc:spChg chg="del">
          <ac:chgData name="Amelie Read" userId="b57c420c-ba05-4e3b-b5d3-5ae373d5f30d" providerId="ADAL" clId="{92FE9AF8-4B53-54A1-AD12-2F771386633C}" dt="2026-08-30T02:45:28.646" v="4997" actId="478"/>
          <ac:spMkLst>
            <pc:docMk/>
            <pc:sldMk cId="3974565890" sldId="463"/>
            <ac:spMk id="435" creationId="{1A8365A3-B7A5-E889-8F9D-BEDE25F73942}"/>
          </ac:spMkLst>
        </pc:spChg>
        <pc:picChg chg="mod modCrop">
          <ac:chgData name="Amelie Read" userId="b57c420c-ba05-4e3b-b5d3-5ae373d5f30d" providerId="ADAL" clId="{92FE9AF8-4B53-54A1-AD12-2F771386633C}" dt="2026-08-30T02:45:23.687" v="4995" actId="732"/>
          <ac:picMkLst>
            <pc:docMk/>
            <pc:sldMk cId="3974565890" sldId="463"/>
            <ac:picMk id="2" creationId="{2471B22B-C164-51BC-EC3F-0A06A614D247}"/>
          </ac:picMkLst>
        </pc:picChg>
        <pc:picChg chg="add mod">
          <ac:chgData name="Amelie Read" userId="b57c420c-ba05-4e3b-b5d3-5ae373d5f30d" providerId="ADAL" clId="{92FE9AF8-4B53-54A1-AD12-2F771386633C}" dt="2026-08-30T02:45:49.329" v="5006" actId="14100"/>
          <ac:picMkLst>
            <pc:docMk/>
            <pc:sldMk cId="3974565890" sldId="463"/>
            <ac:picMk id="6" creationId="{6912708C-69EB-E38A-ED63-9A937245AA70}"/>
          </ac:picMkLst>
        </pc:picChg>
      </pc:sldChg>
      <pc:sldChg chg="modSp add mod modNotesTx">
        <pc:chgData name="Amelie Read" userId="b57c420c-ba05-4e3b-b5d3-5ae373d5f30d" providerId="ADAL" clId="{92FE9AF8-4B53-54A1-AD12-2F771386633C}" dt="2026-08-30T12:32:16.809" v="17458" actId="20577"/>
        <pc:sldMkLst>
          <pc:docMk/>
          <pc:sldMk cId="344157698" sldId="464"/>
        </pc:sldMkLst>
        <pc:spChg chg="mod">
          <ac:chgData name="Amelie Read" userId="b57c420c-ba05-4e3b-b5d3-5ae373d5f30d" providerId="ADAL" clId="{92FE9AF8-4B53-54A1-AD12-2F771386633C}" dt="2026-08-30T12:32:16.809" v="17458" actId="20577"/>
          <ac:spMkLst>
            <pc:docMk/>
            <pc:sldMk cId="344157698" sldId="464"/>
            <ac:spMk id="10" creationId="{31B2F32A-D556-6F59-AECC-2F0A9F31C02C}"/>
          </ac:spMkLst>
        </pc:spChg>
        <pc:graphicFrameChg chg="mod modGraphic">
          <ac:chgData name="Amelie Read" userId="b57c420c-ba05-4e3b-b5d3-5ae373d5f30d" providerId="ADAL" clId="{92FE9AF8-4B53-54A1-AD12-2F771386633C}" dt="2026-08-28T00:41:56.841" v="237"/>
          <ac:graphicFrameMkLst>
            <pc:docMk/>
            <pc:sldMk cId="344157698" sldId="464"/>
            <ac:graphicFrameMk id="4" creationId="{7E056E76-32A4-4F64-3C0F-6EB50B96DE87}"/>
          </ac:graphicFrameMkLst>
        </pc:graphicFrameChg>
      </pc:sldChg>
      <pc:sldChg chg="addSp delSp modSp add mod modNotesTx">
        <pc:chgData name="Amelie Read" userId="b57c420c-ba05-4e3b-b5d3-5ae373d5f30d" providerId="ADAL" clId="{92FE9AF8-4B53-54A1-AD12-2F771386633C}" dt="2026-08-30T12:34:33.692" v="17532" actId="20577"/>
        <pc:sldMkLst>
          <pc:docMk/>
          <pc:sldMk cId="4265402426" sldId="467"/>
        </pc:sldMkLst>
        <pc:spChg chg="del mod">
          <ac:chgData name="Amelie Read" userId="b57c420c-ba05-4e3b-b5d3-5ae373d5f30d" providerId="ADAL" clId="{92FE9AF8-4B53-54A1-AD12-2F771386633C}" dt="2026-08-30T05:53:52.562" v="10149" actId="478"/>
          <ac:spMkLst>
            <pc:docMk/>
            <pc:sldMk cId="4265402426" sldId="467"/>
            <ac:spMk id="3" creationId="{3064B33C-D376-6003-6D76-F7E96882BA38}"/>
          </ac:spMkLst>
        </pc:spChg>
        <pc:spChg chg="del mod">
          <ac:chgData name="Amelie Read" userId="b57c420c-ba05-4e3b-b5d3-5ae373d5f30d" providerId="ADAL" clId="{92FE9AF8-4B53-54A1-AD12-2F771386633C}" dt="2026-08-30T05:53:51.718" v="10148" actId="478"/>
          <ac:spMkLst>
            <pc:docMk/>
            <pc:sldMk cId="4265402426" sldId="467"/>
            <ac:spMk id="4" creationId="{4DF75108-1E8C-18CD-DC05-143826AA60E2}"/>
          </ac:spMkLst>
        </pc:spChg>
        <pc:spChg chg="del mod">
          <ac:chgData name="Amelie Read" userId="b57c420c-ba05-4e3b-b5d3-5ae373d5f30d" providerId="ADAL" clId="{92FE9AF8-4B53-54A1-AD12-2F771386633C}" dt="2026-08-30T05:53:48.517" v="10145" actId="478"/>
          <ac:spMkLst>
            <pc:docMk/>
            <pc:sldMk cId="4265402426" sldId="467"/>
            <ac:spMk id="5" creationId="{CBAEFE5B-A056-241A-FADB-26B79B80CD9A}"/>
          </ac:spMkLst>
        </pc:spChg>
        <pc:spChg chg="mod">
          <ac:chgData name="Amelie Read" userId="b57c420c-ba05-4e3b-b5d3-5ae373d5f30d" providerId="ADAL" clId="{92FE9AF8-4B53-54A1-AD12-2F771386633C}" dt="2026-08-30T05:55:00.125" v="10188" actId="1076"/>
          <ac:spMkLst>
            <pc:docMk/>
            <pc:sldMk cId="4265402426" sldId="467"/>
            <ac:spMk id="6" creationId="{AB416F21-757B-9D75-F071-17A76AD5C519}"/>
          </ac:spMkLst>
        </pc:spChg>
        <pc:spChg chg="mod">
          <ac:chgData name="Amelie Read" userId="b57c420c-ba05-4e3b-b5d3-5ae373d5f30d" providerId="ADAL" clId="{92FE9AF8-4B53-54A1-AD12-2F771386633C}" dt="2026-08-28T01:05:00.231" v="579" actId="20577"/>
          <ac:spMkLst>
            <pc:docMk/>
            <pc:sldMk cId="4265402426" sldId="467"/>
            <ac:spMk id="7" creationId="{846742D3-CD7B-4595-3ED7-5ACD54E0B47E}"/>
          </ac:spMkLst>
        </pc:spChg>
        <pc:spChg chg="add mod">
          <ac:chgData name="Amelie Read" userId="b57c420c-ba05-4e3b-b5d3-5ae373d5f30d" providerId="ADAL" clId="{92FE9AF8-4B53-54A1-AD12-2F771386633C}" dt="2026-08-30T05:54:56.218" v="10187" actId="1076"/>
          <ac:spMkLst>
            <pc:docMk/>
            <pc:sldMk cId="4265402426" sldId="467"/>
            <ac:spMk id="8" creationId="{9301AD56-C619-9215-437F-B8331BA415C7}"/>
          </ac:spMkLst>
        </pc:spChg>
        <pc:spChg chg="mod">
          <ac:chgData name="Amelie Read" userId="b57c420c-ba05-4e3b-b5d3-5ae373d5f30d" providerId="ADAL" clId="{92FE9AF8-4B53-54A1-AD12-2F771386633C}" dt="2026-08-30T05:54:53.267" v="10186" actId="1076"/>
          <ac:spMkLst>
            <pc:docMk/>
            <pc:sldMk cId="4265402426" sldId="467"/>
            <ac:spMk id="9" creationId="{2C171228-2A79-08B8-DFE3-9297CF4416E6}"/>
          </ac:spMkLst>
        </pc:spChg>
        <pc:spChg chg="mod">
          <ac:chgData name="Amelie Read" userId="b57c420c-ba05-4e3b-b5d3-5ae373d5f30d" providerId="ADAL" clId="{92FE9AF8-4B53-54A1-AD12-2F771386633C}" dt="2026-08-30T05:54:49.091" v="10185" actId="1076"/>
          <ac:spMkLst>
            <pc:docMk/>
            <pc:sldMk cId="4265402426" sldId="467"/>
            <ac:spMk id="10" creationId="{04D78704-2109-6724-371E-2E7EF224DBB8}"/>
          </ac:spMkLst>
        </pc:spChg>
        <pc:spChg chg="add del mod">
          <ac:chgData name="Amelie Read" userId="b57c420c-ba05-4e3b-b5d3-5ae373d5f30d" providerId="ADAL" clId="{92FE9AF8-4B53-54A1-AD12-2F771386633C}" dt="2026-08-30T05:54:47.089" v="10184" actId="1076"/>
          <ac:spMkLst>
            <pc:docMk/>
            <pc:sldMk cId="4265402426" sldId="467"/>
            <ac:spMk id="13" creationId="{0089C558-A905-CC13-EC7B-8586ECA4C3C6}"/>
          </ac:spMkLst>
        </pc:spChg>
        <pc:spChg chg="add mod">
          <ac:chgData name="Amelie Read" userId="b57c420c-ba05-4e3b-b5d3-5ae373d5f30d" providerId="ADAL" clId="{92FE9AF8-4B53-54A1-AD12-2F771386633C}" dt="2026-08-30T05:54:00.876" v="10169" actId="1036"/>
          <ac:spMkLst>
            <pc:docMk/>
            <pc:sldMk cId="4265402426" sldId="467"/>
            <ac:spMk id="14" creationId="{AE77D4DC-936B-EE20-C001-82BBD6E653CF}"/>
          </ac:spMkLst>
        </pc:spChg>
        <pc:spChg chg="add mod">
          <ac:chgData name="Amelie Read" userId="b57c420c-ba05-4e3b-b5d3-5ae373d5f30d" providerId="ADAL" clId="{92FE9AF8-4B53-54A1-AD12-2F771386633C}" dt="2026-08-30T05:54:00.876" v="10169" actId="1036"/>
          <ac:spMkLst>
            <pc:docMk/>
            <pc:sldMk cId="4265402426" sldId="467"/>
            <ac:spMk id="15" creationId="{988F0360-1030-9D07-98F8-4C59CA16160E}"/>
          </ac:spMkLst>
        </pc:spChg>
        <pc:spChg chg="add mod">
          <ac:chgData name="Amelie Read" userId="b57c420c-ba05-4e3b-b5d3-5ae373d5f30d" providerId="ADAL" clId="{92FE9AF8-4B53-54A1-AD12-2F771386633C}" dt="2026-08-30T05:54:00.876" v="10169" actId="1036"/>
          <ac:spMkLst>
            <pc:docMk/>
            <pc:sldMk cId="4265402426" sldId="467"/>
            <ac:spMk id="16" creationId="{5ED514DA-06D8-F41F-16BC-17F6F56E8B27}"/>
          </ac:spMkLst>
        </pc:spChg>
        <pc:spChg chg="mod">
          <ac:chgData name="Amelie Read" userId="b57c420c-ba05-4e3b-b5d3-5ae373d5f30d" providerId="ADAL" clId="{92FE9AF8-4B53-54A1-AD12-2F771386633C}" dt="2026-08-30T05:54:15.985" v="10174" actId="1076"/>
          <ac:spMkLst>
            <pc:docMk/>
            <pc:sldMk cId="4265402426" sldId="467"/>
            <ac:spMk id="52" creationId="{FD9BA72A-A962-2E58-2355-F7B9EDFA5131}"/>
          </ac:spMkLst>
        </pc:spChg>
        <pc:spChg chg="mod">
          <ac:chgData name="Amelie Read" userId="b57c420c-ba05-4e3b-b5d3-5ae373d5f30d" providerId="ADAL" clId="{92FE9AF8-4B53-54A1-AD12-2F771386633C}" dt="2026-08-30T12:34:33.692" v="17532" actId="20577"/>
          <ac:spMkLst>
            <pc:docMk/>
            <pc:sldMk cId="4265402426" sldId="467"/>
            <ac:spMk id="1027" creationId="{16DB6CD4-0280-08BA-697A-B7A72C98B4E8}"/>
          </ac:spMkLst>
        </pc:spChg>
      </pc:sldChg>
      <pc:sldChg chg="addSp delSp modSp add mod ord modNotesTx">
        <pc:chgData name="Amelie Read" userId="b57c420c-ba05-4e3b-b5d3-5ae373d5f30d" providerId="ADAL" clId="{92FE9AF8-4B53-54A1-AD12-2F771386633C}" dt="2026-08-30T12:33:53.218" v="17503" actId="20577"/>
        <pc:sldMkLst>
          <pc:docMk/>
          <pc:sldMk cId="986088706" sldId="468"/>
        </pc:sldMkLst>
        <pc:spChg chg="add del mod">
          <ac:chgData name="Amelie Read" userId="b57c420c-ba05-4e3b-b5d3-5ae373d5f30d" providerId="ADAL" clId="{92FE9AF8-4B53-54A1-AD12-2F771386633C}" dt="2026-08-30T05:55:19.494" v="10191" actId="478"/>
          <ac:spMkLst>
            <pc:docMk/>
            <pc:sldMk cId="986088706" sldId="468"/>
            <ac:spMk id="2" creationId="{3A124BA7-3E02-F8E6-3967-B1FDA41FED95}"/>
          </ac:spMkLst>
        </pc:spChg>
        <pc:spChg chg="del">
          <ac:chgData name="Amelie Read" userId="b57c420c-ba05-4e3b-b5d3-5ae373d5f30d" providerId="ADAL" clId="{92FE9AF8-4B53-54A1-AD12-2F771386633C}" dt="2026-08-30T05:55:16.762" v="10189" actId="478"/>
          <ac:spMkLst>
            <pc:docMk/>
            <pc:sldMk cId="986088706" sldId="468"/>
            <ac:spMk id="3" creationId="{AA5076C8-1060-836D-523C-89DFFC560920}"/>
          </ac:spMkLst>
        </pc:spChg>
        <pc:spChg chg="del">
          <ac:chgData name="Amelie Read" userId="b57c420c-ba05-4e3b-b5d3-5ae373d5f30d" providerId="ADAL" clId="{92FE9AF8-4B53-54A1-AD12-2F771386633C}" dt="2026-08-30T05:55:16.762" v="10189" actId="478"/>
          <ac:spMkLst>
            <pc:docMk/>
            <pc:sldMk cId="986088706" sldId="468"/>
            <ac:spMk id="4" creationId="{651D0B68-7545-F94E-05F9-5211FB311613}"/>
          </ac:spMkLst>
        </pc:spChg>
        <pc:spChg chg="del">
          <ac:chgData name="Amelie Read" userId="b57c420c-ba05-4e3b-b5d3-5ae373d5f30d" providerId="ADAL" clId="{92FE9AF8-4B53-54A1-AD12-2F771386633C}" dt="2026-08-30T05:55:16.762" v="10189" actId="478"/>
          <ac:spMkLst>
            <pc:docMk/>
            <pc:sldMk cId="986088706" sldId="468"/>
            <ac:spMk id="5" creationId="{4F5329D6-3B12-F3BA-CBE5-A149A4E43312}"/>
          </ac:spMkLst>
        </pc:spChg>
        <pc:spChg chg="del">
          <ac:chgData name="Amelie Read" userId="b57c420c-ba05-4e3b-b5d3-5ae373d5f30d" providerId="ADAL" clId="{92FE9AF8-4B53-54A1-AD12-2F771386633C}" dt="2026-08-30T05:55:16.762" v="10189" actId="478"/>
          <ac:spMkLst>
            <pc:docMk/>
            <pc:sldMk cId="986088706" sldId="468"/>
            <ac:spMk id="6" creationId="{C8B543BD-8942-5527-1DA3-AA7B643DE85F}"/>
          </ac:spMkLst>
        </pc:spChg>
        <pc:spChg chg="mod">
          <ac:chgData name="Amelie Read" userId="b57c420c-ba05-4e3b-b5d3-5ae373d5f30d" providerId="ADAL" clId="{92FE9AF8-4B53-54A1-AD12-2F771386633C}" dt="2026-08-30T05:55:59.594" v="10202" actId="20577"/>
          <ac:spMkLst>
            <pc:docMk/>
            <pc:sldMk cId="986088706" sldId="468"/>
            <ac:spMk id="7" creationId="{21F8A7E6-2735-7154-58E2-F786E7047F0F}"/>
          </ac:spMkLst>
        </pc:spChg>
        <pc:spChg chg="del">
          <ac:chgData name="Amelie Read" userId="b57c420c-ba05-4e3b-b5d3-5ae373d5f30d" providerId="ADAL" clId="{92FE9AF8-4B53-54A1-AD12-2F771386633C}" dt="2026-08-30T05:55:16.762" v="10189" actId="478"/>
          <ac:spMkLst>
            <pc:docMk/>
            <pc:sldMk cId="986088706" sldId="468"/>
            <ac:spMk id="8" creationId="{3067D984-B4D6-D992-5479-863A66FBF705}"/>
          </ac:spMkLst>
        </pc:spChg>
        <pc:spChg chg="del">
          <ac:chgData name="Amelie Read" userId="b57c420c-ba05-4e3b-b5d3-5ae373d5f30d" providerId="ADAL" clId="{92FE9AF8-4B53-54A1-AD12-2F771386633C}" dt="2026-08-30T05:55:16.762" v="10189" actId="478"/>
          <ac:spMkLst>
            <pc:docMk/>
            <pc:sldMk cId="986088706" sldId="468"/>
            <ac:spMk id="9" creationId="{66A4C010-939B-1F56-A0FC-381E52ADCE4E}"/>
          </ac:spMkLst>
        </pc:spChg>
        <pc:spChg chg="del">
          <ac:chgData name="Amelie Read" userId="b57c420c-ba05-4e3b-b5d3-5ae373d5f30d" providerId="ADAL" clId="{92FE9AF8-4B53-54A1-AD12-2F771386633C}" dt="2026-08-30T05:55:16.762" v="10189" actId="478"/>
          <ac:spMkLst>
            <pc:docMk/>
            <pc:sldMk cId="986088706" sldId="468"/>
            <ac:spMk id="10" creationId="{D8B3048D-7B59-DF0A-CA52-CEF2045FD98D}"/>
          </ac:spMkLst>
        </pc:spChg>
        <pc:spChg chg="add mod">
          <ac:chgData name="Amelie Read" userId="b57c420c-ba05-4e3b-b5d3-5ae373d5f30d" providerId="ADAL" clId="{92FE9AF8-4B53-54A1-AD12-2F771386633C}" dt="2026-08-30T05:55:17.856" v="10190"/>
          <ac:spMkLst>
            <pc:docMk/>
            <pc:sldMk cId="986088706" sldId="468"/>
            <ac:spMk id="12" creationId="{B4697FFF-CD30-2AE2-4703-C3608AD1D210}"/>
          </ac:spMkLst>
        </pc:spChg>
        <pc:spChg chg="del">
          <ac:chgData name="Amelie Read" userId="b57c420c-ba05-4e3b-b5d3-5ae373d5f30d" providerId="ADAL" clId="{92FE9AF8-4B53-54A1-AD12-2F771386633C}" dt="2026-08-30T05:55:16.762" v="10189" actId="478"/>
          <ac:spMkLst>
            <pc:docMk/>
            <pc:sldMk cId="986088706" sldId="468"/>
            <ac:spMk id="13" creationId="{1ECA6658-C22C-09CF-0C27-141435B37149}"/>
          </ac:spMkLst>
        </pc:spChg>
        <pc:spChg chg="add mod">
          <ac:chgData name="Amelie Read" userId="b57c420c-ba05-4e3b-b5d3-5ae373d5f30d" providerId="ADAL" clId="{92FE9AF8-4B53-54A1-AD12-2F771386633C}" dt="2026-08-30T05:55:17.856" v="10190"/>
          <ac:spMkLst>
            <pc:docMk/>
            <pc:sldMk cId="986088706" sldId="468"/>
            <ac:spMk id="14" creationId="{7108BF93-6CCC-2D18-B218-EF3766F990EC}"/>
          </ac:spMkLst>
        </pc:spChg>
        <pc:spChg chg="add mod">
          <ac:chgData name="Amelie Read" userId="b57c420c-ba05-4e3b-b5d3-5ae373d5f30d" providerId="ADAL" clId="{92FE9AF8-4B53-54A1-AD12-2F771386633C}" dt="2026-08-30T05:55:17.856" v="10190"/>
          <ac:spMkLst>
            <pc:docMk/>
            <pc:sldMk cId="986088706" sldId="468"/>
            <ac:spMk id="15" creationId="{AC13BB5E-A5E3-09ED-4933-68A232442F7D}"/>
          </ac:spMkLst>
        </pc:spChg>
        <pc:spChg chg="add mod">
          <ac:chgData name="Amelie Read" userId="b57c420c-ba05-4e3b-b5d3-5ae373d5f30d" providerId="ADAL" clId="{92FE9AF8-4B53-54A1-AD12-2F771386633C}" dt="2026-08-30T05:55:17.856" v="10190"/>
          <ac:spMkLst>
            <pc:docMk/>
            <pc:sldMk cId="986088706" sldId="468"/>
            <ac:spMk id="16" creationId="{CAC3C36A-4310-BB96-FF52-2227EBBB5863}"/>
          </ac:spMkLst>
        </pc:spChg>
        <pc:spChg chg="add mod">
          <ac:chgData name="Amelie Read" userId="b57c420c-ba05-4e3b-b5d3-5ae373d5f30d" providerId="ADAL" clId="{92FE9AF8-4B53-54A1-AD12-2F771386633C}" dt="2026-08-30T05:55:17.856" v="10190"/>
          <ac:spMkLst>
            <pc:docMk/>
            <pc:sldMk cId="986088706" sldId="468"/>
            <ac:spMk id="17" creationId="{70BB90DD-F52E-8C88-3D42-CBB58D90F845}"/>
          </ac:spMkLst>
        </pc:spChg>
        <pc:spChg chg="add mod">
          <ac:chgData name="Amelie Read" userId="b57c420c-ba05-4e3b-b5d3-5ae373d5f30d" providerId="ADAL" clId="{92FE9AF8-4B53-54A1-AD12-2F771386633C}" dt="2026-08-30T05:55:17.856" v="10190"/>
          <ac:spMkLst>
            <pc:docMk/>
            <pc:sldMk cId="986088706" sldId="468"/>
            <ac:spMk id="18" creationId="{94EEE9F5-0EBE-38A1-1284-5ABA80F26E13}"/>
          </ac:spMkLst>
        </pc:spChg>
        <pc:spChg chg="add mod">
          <ac:chgData name="Amelie Read" userId="b57c420c-ba05-4e3b-b5d3-5ae373d5f30d" providerId="ADAL" clId="{92FE9AF8-4B53-54A1-AD12-2F771386633C}" dt="2026-08-30T05:55:17.856" v="10190"/>
          <ac:spMkLst>
            <pc:docMk/>
            <pc:sldMk cId="986088706" sldId="468"/>
            <ac:spMk id="19" creationId="{DD7A1379-EBCE-A172-5339-D6CB7609A15F}"/>
          </ac:spMkLst>
        </pc:spChg>
        <pc:spChg chg="add mod">
          <ac:chgData name="Amelie Read" userId="b57c420c-ba05-4e3b-b5d3-5ae373d5f30d" providerId="ADAL" clId="{92FE9AF8-4B53-54A1-AD12-2F771386633C}" dt="2026-08-30T05:55:17.856" v="10190"/>
          <ac:spMkLst>
            <pc:docMk/>
            <pc:sldMk cId="986088706" sldId="468"/>
            <ac:spMk id="20" creationId="{B1061CE2-6673-D661-8792-8EC4C59BF66B}"/>
          </ac:spMkLst>
        </pc:spChg>
        <pc:spChg chg="mod">
          <ac:chgData name="Amelie Read" userId="b57c420c-ba05-4e3b-b5d3-5ae373d5f30d" providerId="ADAL" clId="{92FE9AF8-4B53-54A1-AD12-2F771386633C}" dt="2026-08-30T12:33:53.218" v="17503" actId="20577"/>
          <ac:spMkLst>
            <pc:docMk/>
            <pc:sldMk cId="986088706" sldId="468"/>
            <ac:spMk id="1027" creationId="{EBF2D49A-A97E-E406-05AF-27D892347135}"/>
          </ac:spMkLst>
        </pc:spChg>
      </pc:sldChg>
      <pc:sldChg chg="addSp delSp modSp add mod modAnim modNotesTx">
        <pc:chgData name="Amelie Read" userId="b57c420c-ba05-4e3b-b5d3-5ae373d5f30d" providerId="ADAL" clId="{92FE9AF8-4B53-54A1-AD12-2F771386633C}" dt="2026-08-30T12:33:41.984" v="17496" actId="20577"/>
        <pc:sldMkLst>
          <pc:docMk/>
          <pc:sldMk cId="698944650" sldId="469"/>
        </pc:sldMkLst>
        <pc:spChg chg="add del mod">
          <ac:chgData name="Amelie Read" userId="b57c420c-ba05-4e3b-b5d3-5ae373d5f30d" providerId="ADAL" clId="{92FE9AF8-4B53-54A1-AD12-2F771386633C}" dt="2026-08-30T05:55:28.018" v="10194" actId="478"/>
          <ac:spMkLst>
            <pc:docMk/>
            <pc:sldMk cId="698944650" sldId="469"/>
            <ac:spMk id="2" creationId="{DE5D1B7D-203F-F344-0E28-5461DC16C950}"/>
          </ac:spMkLst>
        </pc:spChg>
        <pc:spChg chg="del">
          <ac:chgData name="Amelie Read" userId="b57c420c-ba05-4e3b-b5d3-5ae373d5f30d" providerId="ADAL" clId="{92FE9AF8-4B53-54A1-AD12-2F771386633C}" dt="2026-08-30T05:55:24.804" v="10192" actId="478"/>
          <ac:spMkLst>
            <pc:docMk/>
            <pc:sldMk cId="698944650" sldId="469"/>
            <ac:spMk id="3" creationId="{B93C07F9-32C1-FCEC-8A3C-F163BA8D68DA}"/>
          </ac:spMkLst>
        </pc:spChg>
        <pc:spChg chg="del">
          <ac:chgData name="Amelie Read" userId="b57c420c-ba05-4e3b-b5d3-5ae373d5f30d" providerId="ADAL" clId="{92FE9AF8-4B53-54A1-AD12-2F771386633C}" dt="2026-08-30T05:55:24.804" v="10192" actId="478"/>
          <ac:spMkLst>
            <pc:docMk/>
            <pc:sldMk cId="698944650" sldId="469"/>
            <ac:spMk id="4" creationId="{84AC49C8-EAE8-651B-FA11-511F913BC86E}"/>
          </ac:spMkLst>
        </pc:spChg>
        <pc:spChg chg="del">
          <ac:chgData name="Amelie Read" userId="b57c420c-ba05-4e3b-b5d3-5ae373d5f30d" providerId="ADAL" clId="{92FE9AF8-4B53-54A1-AD12-2F771386633C}" dt="2026-08-30T05:55:24.804" v="10192" actId="478"/>
          <ac:spMkLst>
            <pc:docMk/>
            <pc:sldMk cId="698944650" sldId="469"/>
            <ac:spMk id="5" creationId="{2D82BA2B-A2F0-CEBB-4804-3EE02D12E873}"/>
          </ac:spMkLst>
        </pc:spChg>
        <pc:spChg chg="del">
          <ac:chgData name="Amelie Read" userId="b57c420c-ba05-4e3b-b5d3-5ae373d5f30d" providerId="ADAL" clId="{92FE9AF8-4B53-54A1-AD12-2F771386633C}" dt="2026-08-30T05:55:24.804" v="10192" actId="478"/>
          <ac:spMkLst>
            <pc:docMk/>
            <pc:sldMk cId="698944650" sldId="469"/>
            <ac:spMk id="6" creationId="{2F03E7EB-FEDD-0D94-3A78-6066FD09BF8F}"/>
          </ac:spMkLst>
        </pc:spChg>
        <pc:spChg chg="del">
          <ac:chgData name="Amelie Read" userId="b57c420c-ba05-4e3b-b5d3-5ae373d5f30d" providerId="ADAL" clId="{92FE9AF8-4B53-54A1-AD12-2F771386633C}" dt="2026-08-30T05:55:24.804" v="10192" actId="478"/>
          <ac:spMkLst>
            <pc:docMk/>
            <pc:sldMk cId="698944650" sldId="469"/>
            <ac:spMk id="8" creationId="{010F0D3E-E670-737C-ABA6-8DD7FBB84F7E}"/>
          </ac:spMkLst>
        </pc:spChg>
        <pc:spChg chg="del">
          <ac:chgData name="Amelie Read" userId="b57c420c-ba05-4e3b-b5d3-5ae373d5f30d" providerId="ADAL" clId="{92FE9AF8-4B53-54A1-AD12-2F771386633C}" dt="2026-08-30T05:55:24.804" v="10192" actId="478"/>
          <ac:spMkLst>
            <pc:docMk/>
            <pc:sldMk cId="698944650" sldId="469"/>
            <ac:spMk id="9" creationId="{F18A3CFA-1F82-D531-AB66-904052B1E956}"/>
          </ac:spMkLst>
        </pc:spChg>
        <pc:spChg chg="del">
          <ac:chgData name="Amelie Read" userId="b57c420c-ba05-4e3b-b5d3-5ae373d5f30d" providerId="ADAL" clId="{92FE9AF8-4B53-54A1-AD12-2F771386633C}" dt="2026-08-30T05:55:24.804" v="10192" actId="478"/>
          <ac:spMkLst>
            <pc:docMk/>
            <pc:sldMk cId="698944650" sldId="469"/>
            <ac:spMk id="10" creationId="{9E40498D-A6A5-B7D6-901B-7343D19BDD5B}"/>
          </ac:spMkLst>
        </pc:spChg>
        <pc:spChg chg="add mod">
          <ac:chgData name="Amelie Read" userId="b57c420c-ba05-4e3b-b5d3-5ae373d5f30d" providerId="ADAL" clId="{92FE9AF8-4B53-54A1-AD12-2F771386633C}" dt="2026-08-30T05:55:25.180" v="10193"/>
          <ac:spMkLst>
            <pc:docMk/>
            <pc:sldMk cId="698944650" sldId="469"/>
            <ac:spMk id="12" creationId="{2D38BBE4-1A51-4B0F-6453-1ACF9C694058}"/>
          </ac:spMkLst>
        </pc:spChg>
        <pc:spChg chg="add mod">
          <ac:chgData name="Amelie Read" userId="b57c420c-ba05-4e3b-b5d3-5ae373d5f30d" providerId="ADAL" clId="{92FE9AF8-4B53-54A1-AD12-2F771386633C}" dt="2026-08-30T05:55:25.180" v="10193"/>
          <ac:spMkLst>
            <pc:docMk/>
            <pc:sldMk cId="698944650" sldId="469"/>
            <ac:spMk id="14" creationId="{2D2C2033-27CF-88E5-21D1-77040E2D7798}"/>
          </ac:spMkLst>
        </pc:spChg>
        <pc:spChg chg="add mod">
          <ac:chgData name="Amelie Read" userId="b57c420c-ba05-4e3b-b5d3-5ae373d5f30d" providerId="ADAL" clId="{92FE9AF8-4B53-54A1-AD12-2F771386633C}" dt="2026-08-30T05:55:25.180" v="10193"/>
          <ac:spMkLst>
            <pc:docMk/>
            <pc:sldMk cId="698944650" sldId="469"/>
            <ac:spMk id="15" creationId="{BBA33D14-FE3B-C373-8A3B-6F6FB2A5132D}"/>
          </ac:spMkLst>
        </pc:spChg>
        <pc:spChg chg="add mod">
          <ac:chgData name="Amelie Read" userId="b57c420c-ba05-4e3b-b5d3-5ae373d5f30d" providerId="ADAL" clId="{92FE9AF8-4B53-54A1-AD12-2F771386633C}" dt="2026-08-30T05:55:25.180" v="10193"/>
          <ac:spMkLst>
            <pc:docMk/>
            <pc:sldMk cId="698944650" sldId="469"/>
            <ac:spMk id="16" creationId="{65A94B7B-D446-5D1C-EF96-4C3E0E7FE152}"/>
          </ac:spMkLst>
        </pc:spChg>
        <pc:spChg chg="add del mod">
          <ac:chgData name="Amelie Read" userId="b57c420c-ba05-4e3b-b5d3-5ae373d5f30d" providerId="ADAL" clId="{92FE9AF8-4B53-54A1-AD12-2F771386633C}" dt="2026-08-30T05:55:29.065" v="10196" actId="478"/>
          <ac:spMkLst>
            <pc:docMk/>
            <pc:sldMk cId="698944650" sldId="469"/>
            <ac:spMk id="17" creationId="{445F6C0D-1392-EC41-9000-D38363ACFE93}"/>
          </ac:spMkLst>
        </pc:spChg>
        <pc:spChg chg="add mod">
          <ac:chgData name="Amelie Read" userId="b57c420c-ba05-4e3b-b5d3-5ae373d5f30d" providerId="ADAL" clId="{92FE9AF8-4B53-54A1-AD12-2F771386633C}" dt="2026-08-30T05:55:25.180" v="10193"/>
          <ac:spMkLst>
            <pc:docMk/>
            <pc:sldMk cId="698944650" sldId="469"/>
            <ac:spMk id="18" creationId="{192BBB71-58EE-B81E-57B4-61A9DECEFB44}"/>
          </ac:spMkLst>
        </pc:spChg>
        <pc:spChg chg="add mod">
          <ac:chgData name="Amelie Read" userId="b57c420c-ba05-4e3b-b5d3-5ae373d5f30d" providerId="ADAL" clId="{92FE9AF8-4B53-54A1-AD12-2F771386633C}" dt="2026-08-30T05:55:25.180" v="10193"/>
          <ac:spMkLst>
            <pc:docMk/>
            <pc:sldMk cId="698944650" sldId="469"/>
            <ac:spMk id="19" creationId="{7205966B-00FB-8B5C-16C1-52ADAD1B6A57}"/>
          </ac:spMkLst>
        </pc:spChg>
        <pc:spChg chg="add mod">
          <ac:chgData name="Amelie Read" userId="b57c420c-ba05-4e3b-b5d3-5ae373d5f30d" providerId="ADAL" clId="{92FE9AF8-4B53-54A1-AD12-2F771386633C}" dt="2026-08-30T05:55:25.180" v="10193"/>
          <ac:spMkLst>
            <pc:docMk/>
            <pc:sldMk cId="698944650" sldId="469"/>
            <ac:spMk id="20" creationId="{41798052-2B0A-4C86-819A-E5750449F5A8}"/>
          </ac:spMkLst>
        </pc:spChg>
        <pc:spChg chg="mod">
          <ac:chgData name="Amelie Read" userId="b57c420c-ba05-4e3b-b5d3-5ae373d5f30d" providerId="ADAL" clId="{92FE9AF8-4B53-54A1-AD12-2F771386633C}" dt="2026-08-30T12:33:26.533" v="17493" actId="20577"/>
          <ac:spMkLst>
            <pc:docMk/>
            <pc:sldMk cId="698944650" sldId="469"/>
            <ac:spMk id="1027" creationId="{6CE8F07E-7AEC-9D43-9397-7676B6B8E70A}"/>
          </ac:spMkLst>
        </pc:spChg>
      </pc:sldChg>
      <pc:sldChg chg="addSp delSp modSp add del mod modNotesTx">
        <pc:chgData name="Amelie Read" userId="b57c420c-ba05-4e3b-b5d3-5ae373d5f30d" providerId="ADAL" clId="{92FE9AF8-4B53-54A1-AD12-2F771386633C}" dt="2026-08-30T12:33:43.636" v="17497" actId="2696"/>
        <pc:sldMkLst>
          <pc:docMk/>
          <pc:sldMk cId="1014562797" sldId="470"/>
        </pc:sldMkLst>
        <pc:spChg chg="add del mod">
          <ac:chgData name="Amelie Read" userId="b57c420c-ba05-4e3b-b5d3-5ae373d5f30d" providerId="ADAL" clId="{92FE9AF8-4B53-54A1-AD12-2F771386633C}" dt="2026-08-30T05:55:35.897" v="10201" actId="478"/>
          <ac:spMkLst>
            <pc:docMk/>
            <pc:sldMk cId="1014562797" sldId="470"/>
            <ac:spMk id="2" creationId="{2F6B3023-43B6-6258-0705-09C8F34A4A1F}"/>
          </ac:spMkLst>
        </pc:spChg>
        <pc:spChg chg="del">
          <ac:chgData name="Amelie Read" userId="b57c420c-ba05-4e3b-b5d3-5ae373d5f30d" providerId="ADAL" clId="{92FE9AF8-4B53-54A1-AD12-2F771386633C}" dt="2026-08-30T05:55:32.159" v="10197" actId="478"/>
          <ac:spMkLst>
            <pc:docMk/>
            <pc:sldMk cId="1014562797" sldId="470"/>
            <ac:spMk id="3" creationId="{D278364B-B7AA-527C-A2A0-490239F5AEAD}"/>
          </ac:spMkLst>
        </pc:spChg>
        <pc:spChg chg="del">
          <ac:chgData name="Amelie Read" userId="b57c420c-ba05-4e3b-b5d3-5ae373d5f30d" providerId="ADAL" clId="{92FE9AF8-4B53-54A1-AD12-2F771386633C}" dt="2026-08-30T05:55:32.159" v="10197" actId="478"/>
          <ac:spMkLst>
            <pc:docMk/>
            <pc:sldMk cId="1014562797" sldId="470"/>
            <ac:spMk id="4" creationId="{6F0AF3DD-1D74-8605-0F14-EC078518654D}"/>
          </ac:spMkLst>
        </pc:spChg>
        <pc:spChg chg="del">
          <ac:chgData name="Amelie Read" userId="b57c420c-ba05-4e3b-b5d3-5ae373d5f30d" providerId="ADAL" clId="{92FE9AF8-4B53-54A1-AD12-2F771386633C}" dt="2026-08-30T05:55:32.159" v="10197" actId="478"/>
          <ac:spMkLst>
            <pc:docMk/>
            <pc:sldMk cId="1014562797" sldId="470"/>
            <ac:spMk id="5" creationId="{4BF31505-39BE-3F9E-32C2-F95BFDC3AAAA}"/>
          </ac:spMkLst>
        </pc:spChg>
        <pc:spChg chg="del">
          <ac:chgData name="Amelie Read" userId="b57c420c-ba05-4e3b-b5d3-5ae373d5f30d" providerId="ADAL" clId="{92FE9AF8-4B53-54A1-AD12-2F771386633C}" dt="2026-08-30T05:55:32.159" v="10197" actId="478"/>
          <ac:spMkLst>
            <pc:docMk/>
            <pc:sldMk cId="1014562797" sldId="470"/>
            <ac:spMk id="6" creationId="{F83EE2BB-926B-9BC0-A672-30F7FFCE3AEB}"/>
          </ac:spMkLst>
        </pc:spChg>
        <pc:spChg chg="del">
          <ac:chgData name="Amelie Read" userId="b57c420c-ba05-4e3b-b5d3-5ae373d5f30d" providerId="ADAL" clId="{92FE9AF8-4B53-54A1-AD12-2F771386633C}" dt="2026-08-30T05:55:32.159" v="10197" actId="478"/>
          <ac:spMkLst>
            <pc:docMk/>
            <pc:sldMk cId="1014562797" sldId="470"/>
            <ac:spMk id="9" creationId="{48FF126A-C3EF-D89B-D04F-8A1A603DA2E5}"/>
          </ac:spMkLst>
        </pc:spChg>
        <pc:spChg chg="del">
          <ac:chgData name="Amelie Read" userId="b57c420c-ba05-4e3b-b5d3-5ae373d5f30d" providerId="ADAL" clId="{92FE9AF8-4B53-54A1-AD12-2F771386633C}" dt="2026-08-30T05:55:32.159" v="10197" actId="478"/>
          <ac:spMkLst>
            <pc:docMk/>
            <pc:sldMk cId="1014562797" sldId="470"/>
            <ac:spMk id="10" creationId="{3687507C-3BA2-1699-9DEB-8B9534575F88}"/>
          </ac:spMkLst>
        </pc:spChg>
        <pc:spChg chg="add mod">
          <ac:chgData name="Amelie Read" userId="b57c420c-ba05-4e3b-b5d3-5ae373d5f30d" providerId="ADAL" clId="{92FE9AF8-4B53-54A1-AD12-2F771386633C}" dt="2026-08-30T05:55:32.528" v="10198"/>
          <ac:spMkLst>
            <pc:docMk/>
            <pc:sldMk cId="1014562797" sldId="470"/>
            <ac:spMk id="12" creationId="{122026C5-2086-35A4-E362-4B03B42D4C73}"/>
          </ac:spMkLst>
        </pc:spChg>
        <pc:spChg chg="add mod">
          <ac:chgData name="Amelie Read" userId="b57c420c-ba05-4e3b-b5d3-5ae373d5f30d" providerId="ADAL" clId="{92FE9AF8-4B53-54A1-AD12-2F771386633C}" dt="2026-08-30T05:55:32.528" v="10198"/>
          <ac:spMkLst>
            <pc:docMk/>
            <pc:sldMk cId="1014562797" sldId="470"/>
            <ac:spMk id="13" creationId="{F1DB698B-53EF-8FD5-91DC-5113B30FA8DB}"/>
          </ac:spMkLst>
        </pc:spChg>
        <pc:spChg chg="add mod">
          <ac:chgData name="Amelie Read" userId="b57c420c-ba05-4e3b-b5d3-5ae373d5f30d" providerId="ADAL" clId="{92FE9AF8-4B53-54A1-AD12-2F771386633C}" dt="2026-08-30T05:55:32.528" v="10198"/>
          <ac:spMkLst>
            <pc:docMk/>
            <pc:sldMk cId="1014562797" sldId="470"/>
            <ac:spMk id="14" creationId="{910D3E62-0694-EB1E-EAF8-3271EB0BE7E0}"/>
          </ac:spMkLst>
        </pc:spChg>
        <pc:spChg chg="add del mod">
          <ac:chgData name="Amelie Read" userId="b57c420c-ba05-4e3b-b5d3-5ae373d5f30d" providerId="ADAL" clId="{92FE9AF8-4B53-54A1-AD12-2F771386633C}" dt="2026-08-30T05:55:34.263" v="10199" actId="478"/>
          <ac:spMkLst>
            <pc:docMk/>
            <pc:sldMk cId="1014562797" sldId="470"/>
            <ac:spMk id="15" creationId="{AE6F4A11-092A-79AC-4D25-598839C0C770}"/>
          </ac:spMkLst>
        </pc:spChg>
        <pc:spChg chg="add del mod">
          <ac:chgData name="Amelie Read" userId="b57c420c-ba05-4e3b-b5d3-5ae373d5f30d" providerId="ADAL" clId="{92FE9AF8-4B53-54A1-AD12-2F771386633C}" dt="2026-08-30T05:55:35.245" v="10200" actId="478"/>
          <ac:spMkLst>
            <pc:docMk/>
            <pc:sldMk cId="1014562797" sldId="470"/>
            <ac:spMk id="16" creationId="{B3AEC2B9-83D3-4C23-CFDB-D0E4A3326CD8}"/>
          </ac:spMkLst>
        </pc:spChg>
        <pc:spChg chg="add mod">
          <ac:chgData name="Amelie Read" userId="b57c420c-ba05-4e3b-b5d3-5ae373d5f30d" providerId="ADAL" clId="{92FE9AF8-4B53-54A1-AD12-2F771386633C}" dt="2026-08-30T05:55:32.528" v="10198"/>
          <ac:spMkLst>
            <pc:docMk/>
            <pc:sldMk cId="1014562797" sldId="470"/>
            <ac:spMk id="17" creationId="{C99C9A07-31F2-4093-C107-B6BFEDF6A41E}"/>
          </ac:spMkLst>
        </pc:spChg>
        <pc:spChg chg="add mod">
          <ac:chgData name="Amelie Read" userId="b57c420c-ba05-4e3b-b5d3-5ae373d5f30d" providerId="ADAL" clId="{92FE9AF8-4B53-54A1-AD12-2F771386633C}" dt="2026-08-30T05:55:32.528" v="10198"/>
          <ac:spMkLst>
            <pc:docMk/>
            <pc:sldMk cId="1014562797" sldId="470"/>
            <ac:spMk id="18" creationId="{7C7FF1EB-EBE5-94BA-6A60-8DC8A163B331}"/>
          </ac:spMkLst>
        </pc:spChg>
        <pc:spChg chg="add mod">
          <ac:chgData name="Amelie Read" userId="b57c420c-ba05-4e3b-b5d3-5ae373d5f30d" providerId="ADAL" clId="{92FE9AF8-4B53-54A1-AD12-2F771386633C}" dt="2026-08-30T05:55:32.528" v="10198"/>
          <ac:spMkLst>
            <pc:docMk/>
            <pc:sldMk cId="1014562797" sldId="470"/>
            <ac:spMk id="19" creationId="{27A974FA-5089-3412-BA56-32D09B9864EF}"/>
          </ac:spMkLst>
        </pc:spChg>
        <pc:spChg chg="mod">
          <ac:chgData name="Amelie Read" userId="b57c420c-ba05-4e3b-b5d3-5ae373d5f30d" providerId="ADAL" clId="{92FE9AF8-4B53-54A1-AD12-2F771386633C}" dt="2026-08-30T12:33:21.732" v="17489" actId="20577"/>
          <ac:spMkLst>
            <pc:docMk/>
            <pc:sldMk cId="1014562797" sldId="470"/>
            <ac:spMk id="1027" creationId="{12DC8C2E-EBD3-2A99-8991-D1CE87C554B0}"/>
          </ac:spMkLst>
        </pc:spChg>
      </pc:sldChg>
      <pc:sldChg chg="delSp modSp add del mod ord delAnim modShow">
        <pc:chgData name="Amelie Read" userId="b57c420c-ba05-4e3b-b5d3-5ae373d5f30d" providerId="ADAL" clId="{92FE9AF8-4B53-54A1-AD12-2F771386633C}" dt="2026-08-30T12:25:34.040" v="17333" actId="2696"/>
        <pc:sldMkLst>
          <pc:docMk/>
          <pc:sldMk cId="2538322888" sldId="471"/>
        </pc:sldMkLst>
      </pc:sldChg>
      <pc:sldChg chg="addSp delSp modSp add mod ord delAnim modAnim modNotesTx">
        <pc:chgData name="Amelie Read" userId="b57c420c-ba05-4e3b-b5d3-5ae373d5f30d" providerId="ADAL" clId="{92FE9AF8-4B53-54A1-AD12-2F771386633C}" dt="2026-08-31T00:27:36.264" v="18050" actId="20577"/>
        <pc:sldMkLst>
          <pc:docMk/>
          <pc:sldMk cId="2953269459" sldId="472"/>
        </pc:sldMkLst>
        <pc:spChg chg="add mod">
          <ac:chgData name="Amelie Read" userId="b57c420c-ba05-4e3b-b5d3-5ae373d5f30d" providerId="ADAL" clId="{92FE9AF8-4B53-54A1-AD12-2F771386633C}" dt="2026-08-30T12:09:12.646" v="16754" actId="1076"/>
          <ac:spMkLst>
            <pc:docMk/>
            <pc:sldMk cId="2953269459" sldId="472"/>
            <ac:spMk id="2" creationId="{6E784B46-540E-386D-2488-12146A0BD6ED}"/>
          </ac:spMkLst>
        </pc:spChg>
        <pc:spChg chg="add mod">
          <ac:chgData name="Amelie Read" userId="b57c420c-ba05-4e3b-b5d3-5ae373d5f30d" providerId="ADAL" clId="{92FE9AF8-4B53-54A1-AD12-2F771386633C}" dt="2026-08-29T08:46:27.246" v="3339" actId="113"/>
          <ac:spMkLst>
            <pc:docMk/>
            <pc:sldMk cId="2953269459" sldId="472"/>
            <ac:spMk id="5" creationId="{8A7137E4-4AF1-8B01-57D9-51BFA7F4A11C}"/>
          </ac:spMkLst>
        </pc:spChg>
        <pc:spChg chg="add mod">
          <ac:chgData name="Amelie Read" userId="b57c420c-ba05-4e3b-b5d3-5ae373d5f30d" providerId="ADAL" clId="{92FE9AF8-4B53-54A1-AD12-2F771386633C}" dt="2026-08-30T12:09:00.425" v="16750" actId="404"/>
          <ac:spMkLst>
            <pc:docMk/>
            <pc:sldMk cId="2953269459" sldId="472"/>
            <ac:spMk id="18" creationId="{E6ED1B3D-4CB6-270E-FB70-726D4FB26C6F}"/>
          </ac:spMkLst>
        </pc:spChg>
        <pc:spChg chg="add del mod">
          <ac:chgData name="Amelie Read" userId="b57c420c-ba05-4e3b-b5d3-5ae373d5f30d" providerId="ADAL" clId="{92FE9AF8-4B53-54A1-AD12-2F771386633C}" dt="2026-08-30T12:04:36.550" v="16523" actId="478"/>
          <ac:spMkLst>
            <pc:docMk/>
            <pc:sldMk cId="2953269459" sldId="472"/>
            <ac:spMk id="20" creationId="{FDB92925-440C-C968-10DB-46D340576CE2}"/>
          </ac:spMkLst>
        </pc:spChg>
        <pc:spChg chg="add mod">
          <ac:chgData name="Amelie Read" userId="b57c420c-ba05-4e3b-b5d3-5ae373d5f30d" providerId="ADAL" clId="{92FE9AF8-4B53-54A1-AD12-2F771386633C}" dt="2026-08-30T12:34:03.638" v="17509" actId="20577"/>
          <ac:spMkLst>
            <pc:docMk/>
            <pc:sldMk cId="2953269459" sldId="472"/>
            <ac:spMk id="21" creationId="{00A023D5-36DB-6D5B-7D22-6AFB6FD98FFB}"/>
          </ac:spMkLst>
        </pc:spChg>
        <pc:grpChg chg="add mod">
          <ac:chgData name="Amelie Read" userId="b57c420c-ba05-4e3b-b5d3-5ae373d5f30d" providerId="ADAL" clId="{92FE9AF8-4B53-54A1-AD12-2F771386633C}" dt="2026-08-29T08:45:27.846" v="3321" actId="1076"/>
          <ac:grpSpMkLst>
            <pc:docMk/>
            <pc:sldMk cId="2953269459" sldId="472"/>
            <ac:grpSpMk id="16" creationId="{D1B57144-1AEB-182C-68E4-7AD66D279D1C}"/>
          </ac:grpSpMkLst>
        </pc:grpChg>
        <pc:picChg chg="add mod modCrop">
          <ac:chgData name="Amelie Read" userId="b57c420c-ba05-4e3b-b5d3-5ae373d5f30d" providerId="ADAL" clId="{92FE9AF8-4B53-54A1-AD12-2F771386633C}" dt="2026-08-29T08:40:34.455" v="3268" actId="164"/>
          <ac:picMkLst>
            <pc:docMk/>
            <pc:sldMk cId="2953269459" sldId="472"/>
            <ac:picMk id="4" creationId="{2886B77D-8CB8-769B-0BAA-4659A37EA6CD}"/>
          </ac:picMkLst>
        </pc:picChg>
        <pc:picChg chg="add mod modCrop">
          <ac:chgData name="Amelie Read" userId="b57c420c-ba05-4e3b-b5d3-5ae373d5f30d" providerId="ADAL" clId="{92FE9AF8-4B53-54A1-AD12-2F771386633C}" dt="2026-08-30T12:06:04.491" v="16567" actId="1076"/>
          <ac:picMkLst>
            <pc:docMk/>
            <pc:sldMk cId="2953269459" sldId="472"/>
            <ac:picMk id="12" creationId="{EC078A1B-6F16-9EE5-5997-D703EC4EEAD7}"/>
          </ac:picMkLst>
        </pc:picChg>
        <pc:picChg chg="add mod">
          <ac:chgData name="Amelie Read" userId="b57c420c-ba05-4e3b-b5d3-5ae373d5f30d" providerId="ADAL" clId="{92FE9AF8-4B53-54A1-AD12-2F771386633C}" dt="2026-08-29T08:40:34.455" v="3268" actId="164"/>
          <ac:picMkLst>
            <pc:docMk/>
            <pc:sldMk cId="2953269459" sldId="472"/>
            <ac:picMk id="14" creationId="{41388DC6-6E0C-A7B5-7C0F-CD1E6C65F30B}"/>
          </ac:picMkLst>
        </pc:picChg>
        <pc:picChg chg="add mod">
          <ac:chgData name="Amelie Read" userId="b57c420c-ba05-4e3b-b5d3-5ae373d5f30d" providerId="ADAL" clId="{92FE9AF8-4B53-54A1-AD12-2F771386633C}" dt="2026-08-29T08:40:34.455" v="3268" actId="164"/>
          <ac:picMkLst>
            <pc:docMk/>
            <pc:sldMk cId="2953269459" sldId="472"/>
            <ac:picMk id="15" creationId="{E21D9B1D-A73B-8A9F-9249-914445D84D19}"/>
          </ac:picMkLst>
        </pc:picChg>
      </pc:sldChg>
      <pc:sldChg chg="addSp delSp modSp add mod delAnim modNotesTx">
        <pc:chgData name="Amelie Read" userId="b57c420c-ba05-4e3b-b5d3-5ae373d5f30d" providerId="ADAL" clId="{92FE9AF8-4B53-54A1-AD12-2F771386633C}" dt="2026-08-31T00:29:24.418" v="18065" actId="20577"/>
        <pc:sldMkLst>
          <pc:docMk/>
          <pc:sldMk cId="1564605667" sldId="473"/>
        </pc:sldMkLst>
        <pc:spChg chg="add mod">
          <ac:chgData name="Amelie Read" userId="b57c420c-ba05-4e3b-b5d3-5ae373d5f30d" providerId="ADAL" clId="{92FE9AF8-4B53-54A1-AD12-2F771386633C}" dt="2026-08-29T11:23:08.367" v="3422" actId="1076"/>
          <ac:spMkLst>
            <pc:docMk/>
            <pc:sldMk cId="1564605667" sldId="473"/>
            <ac:spMk id="2" creationId="{FCBD813C-5F81-E4B3-1020-21ECE3051F84}"/>
          </ac:spMkLst>
        </pc:spChg>
        <pc:spChg chg="add mod">
          <ac:chgData name="Amelie Read" userId="b57c420c-ba05-4e3b-b5d3-5ae373d5f30d" providerId="ADAL" clId="{92FE9AF8-4B53-54A1-AD12-2F771386633C}" dt="2026-08-29T11:26:25.736" v="3502" actId="1037"/>
          <ac:spMkLst>
            <pc:docMk/>
            <pc:sldMk cId="1564605667" sldId="473"/>
            <ac:spMk id="5" creationId="{1C6EE2A7-F206-FD7C-6263-C0B4D1BBBB5F}"/>
          </ac:spMkLst>
        </pc:spChg>
        <pc:spChg chg="add mod">
          <ac:chgData name="Amelie Read" userId="b57c420c-ba05-4e3b-b5d3-5ae373d5f30d" providerId="ADAL" clId="{92FE9AF8-4B53-54A1-AD12-2F771386633C}" dt="2026-08-30T12:34:07.184" v="17512" actId="20577"/>
          <ac:spMkLst>
            <pc:docMk/>
            <pc:sldMk cId="1564605667" sldId="473"/>
            <ac:spMk id="17" creationId="{47060420-7CF6-1108-5DB2-D4AB081638C7}"/>
          </ac:spMkLst>
        </pc:spChg>
        <pc:picChg chg="add mod">
          <ac:chgData name="Amelie Read" userId="b57c420c-ba05-4e3b-b5d3-5ae373d5f30d" providerId="ADAL" clId="{92FE9AF8-4B53-54A1-AD12-2F771386633C}" dt="2026-08-29T11:30:17.091" v="3529" actId="167"/>
          <ac:picMkLst>
            <pc:docMk/>
            <pc:sldMk cId="1564605667" sldId="473"/>
            <ac:picMk id="15" creationId="{D9856A19-BCB4-1F52-5DF9-9CBEADA4A916}"/>
          </ac:picMkLst>
        </pc:picChg>
        <pc:picChg chg="add mod">
          <ac:chgData name="Amelie Read" userId="b57c420c-ba05-4e3b-b5d3-5ae373d5f30d" providerId="ADAL" clId="{92FE9AF8-4B53-54A1-AD12-2F771386633C}" dt="2026-08-29T11:30:35.500" v="3533" actId="1076"/>
          <ac:picMkLst>
            <pc:docMk/>
            <pc:sldMk cId="1564605667" sldId="473"/>
            <ac:picMk id="16" creationId="{962C8E31-5F66-AFD8-0619-3761F9CB903D}"/>
          </ac:picMkLst>
        </pc:picChg>
      </pc:sldChg>
      <pc:sldChg chg="addSp delSp modSp add mod modNotesTx">
        <pc:chgData name="Amelie Read" userId="b57c420c-ba05-4e3b-b5d3-5ae373d5f30d" providerId="ADAL" clId="{92FE9AF8-4B53-54A1-AD12-2F771386633C}" dt="2026-08-31T00:30:33.362" v="18070" actId="20577"/>
        <pc:sldMkLst>
          <pc:docMk/>
          <pc:sldMk cId="2702444226" sldId="474"/>
        </pc:sldMkLst>
        <pc:spChg chg="add mod">
          <ac:chgData name="Amelie Read" userId="b57c420c-ba05-4e3b-b5d3-5ae373d5f30d" providerId="ADAL" clId="{92FE9AF8-4B53-54A1-AD12-2F771386633C}" dt="2026-08-29T11:36:25.065" v="3614"/>
          <ac:spMkLst>
            <pc:docMk/>
            <pc:sldMk cId="2702444226" sldId="474"/>
            <ac:spMk id="17" creationId="{897F7F2F-0C36-3A1E-710D-7FCAA4AC56EA}"/>
          </ac:spMkLst>
        </pc:spChg>
        <pc:spChg chg="add mod">
          <ac:chgData name="Amelie Read" userId="b57c420c-ba05-4e3b-b5d3-5ae373d5f30d" providerId="ADAL" clId="{92FE9AF8-4B53-54A1-AD12-2F771386633C}" dt="2026-08-29T11:49:00.707" v="3971" actId="1076"/>
          <ac:spMkLst>
            <pc:docMk/>
            <pc:sldMk cId="2702444226" sldId="474"/>
            <ac:spMk id="33" creationId="{71F0BADD-E84E-1FD1-FE72-13C97BB4C4D9}"/>
          </ac:spMkLst>
        </pc:spChg>
        <pc:spChg chg="add mod">
          <ac:chgData name="Amelie Read" userId="b57c420c-ba05-4e3b-b5d3-5ae373d5f30d" providerId="ADAL" clId="{92FE9AF8-4B53-54A1-AD12-2F771386633C}" dt="2026-08-29T11:48:58.329" v="3970" actId="1076"/>
          <ac:spMkLst>
            <pc:docMk/>
            <pc:sldMk cId="2702444226" sldId="474"/>
            <ac:spMk id="34" creationId="{499B117C-C5BB-9D1B-AB3D-306ECEE190C8}"/>
          </ac:spMkLst>
        </pc:spChg>
        <pc:spChg chg="add mod">
          <ac:chgData name="Amelie Read" userId="b57c420c-ba05-4e3b-b5d3-5ae373d5f30d" providerId="ADAL" clId="{92FE9AF8-4B53-54A1-AD12-2F771386633C}" dt="2026-08-30T12:34:17.400" v="17518" actId="20577"/>
          <ac:spMkLst>
            <pc:docMk/>
            <pc:sldMk cId="2702444226" sldId="474"/>
            <ac:spMk id="35" creationId="{BF40B426-4997-004C-95FB-D01EA0F02B86}"/>
          </ac:spMkLst>
        </pc:spChg>
        <pc:grpChg chg="add mod">
          <ac:chgData name="Amelie Read" userId="b57c420c-ba05-4e3b-b5d3-5ae373d5f30d" providerId="ADAL" clId="{92FE9AF8-4B53-54A1-AD12-2F771386633C}" dt="2026-08-29T11:47:12.302" v="3932" actId="164"/>
          <ac:grpSpMkLst>
            <pc:docMk/>
            <pc:sldMk cId="2702444226" sldId="474"/>
            <ac:grpSpMk id="32" creationId="{CD70742B-DDAB-E0DD-0D15-76FFDE142310}"/>
          </ac:grpSpMkLst>
        </pc:grpChg>
        <pc:picChg chg="add mod modCrop">
          <ac:chgData name="Amelie Read" userId="b57c420c-ba05-4e3b-b5d3-5ae373d5f30d" providerId="ADAL" clId="{92FE9AF8-4B53-54A1-AD12-2F771386633C}" dt="2026-08-29T11:47:12.302" v="3932" actId="164"/>
          <ac:picMkLst>
            <pc:docMk/>
            <pc:sldMk cId="2702444226" sldId="474"/>
            <ac:picMk id="4" creationId="{4EF4F25D-541C-53B8-34A6-EB00404C9C59}"/>
          </ac:picMkLst>
        </pc:picChg>
        <pc:picChg chg="mod modCrop">
          <ac:chgData name="Amelie Read" userId="b57c420c-ba05-4e3b-b5d3-5ae373d5f30d" providerId="ADAL" clId="{92FE9AF8-4B53-54A1-AD12-2F771386633C}" dt="2026-08-29T11:47:12.302" v="3932" actId="164"/>
          <ac:picMkLst>
            <pc:docMk/>
            <pc:sldMk cId="2702444226" sldId="474"/>
            <ac:picMk id="6" creationId="{3A7996B6-6E2A-3C6F-23D9-D4BD0A823012}"/>
          </ac:picMkLst>
        </pc:picChg>
        <pc:picChg chg="add mod modCrop">
          <ac:chgData name="Amelie Read" userId="b57c420c-ba05-4e3b-b5d3-5ae373d5f30d" providerId="ADAL" clId="{92FE9AF8-4B53-54A1-AD12-2F771386633C}" dt="2026-08-29T11:47:12.302" v="3932" actId="164"/>
          <ac:picMkLst>
            <pc:docMk/>
            <pc:sldMk cId="2702444226" sldId="474"/>
            <ac:picMk id="11" creationId="{E16DCC3B-C6D3-7F4C-72B5-EFFD0262DF8E}"/>
          </ac:picMkLst>
        </pc:picChg>
        <pc:picChg chg="add mod">
          <ac:chgData name="Amelie Read" userId="b57c420c-ba05-4e3b-b5d3-5ae373d5f30d" providerId="ADAL" clId="{92FE9AF8-4B53-54A1-AD12-2F771386633C}" dt="2026-08-29T11:47:12.302" v="3932" actId="164"/>
          <ac:picMkLst>
            <pc:docMk/>
            <pc:sldMk cId="2702444226" sldId="474"/>
            <ac:picMk id="31" creationId="{C23A7F05-035F-AD61-0F65-9B59724AF21B}"/>
          </ac:picMkLst>
        </pc:picChg>
      </pc:sldChg>
      <pc:sldChg chg="addSp delSp modSp add mod addAnim delAnim modAnim modNotesTx">
        <pc:chgData name="Amelie Read" userId="b57c420c-ba05-4e3b-b5d3-5ae373d5f30d" providerId="ADAL" clId="{92FE9AF8-4B53-54A1-AD12-2F771386633C}" dt="2026-08-30T22:47:28.187" v="18028" actId="20577"/>
        <pc:sldMkLst>
          <pc:docMk/>
          <pc:sldMk cId="973490069" sldId="476"/>
        </pc:sldMkLst>
        <pc:spChg chg="mod">
          <ac:chgData name="Amelie Read" userId="b57c420c-ba05-4e3b-b5d3-5ae373d5f30d" providerId="ADAL" clId="{92FE9AF8-4B53-54A1-AD12-2F771386633C}" dt="2026-08-30T12:32:45.317" v="17473" actId="20577"/>
          <ac:spMkLst>
            <pc:docMk/>
            <pc:sldMk cId="973490069" sldId="476"/>
            <ac:spMk id="2" creationId="{C51BACD8-BAA6-8067-5E44-28A57683ABA3}"/>
          </ac:spMkLst>
        </pc:spChg>
        <pc:spChg chg="add mod">
          <ac:chgData name="Amelie Read" userId="b57c420c-ba05-4e3b-b5d3-5ae373d5f30d" providerId="ADAL" clId="{92FE9AF8-4B53-54A1-AD12-2F771386633C}" dt="2026-08-29T08:14:03.894" v="2795" actId="1036"/>
          <ac:spMkLst>
            <pc:docMk/>
            <pc:sldMk cId="973490069" sldId="476"/>
            <ac:spMk id="13" creationId="{2F942ACC-E4B8-E940-6C7E-422C0D19C566}"/>
          </ac:spMkLst>
        </pc:spChg>
        <pc:spChg chg="add mod">
          <ac:chgData name="Amelie Read" userId="b57c420c-ba05-4e3b-b5d3-5ae373d5f30d" providerId="ADAL" clId="{92FE9AF8-4B53-54A1-AD12-2F771386633C}" dt="2026-08-29T07:42:05.964" v="2171"/>
          <ac:spMkLst>
            <pc:docMk/>
            <pc:sldMk cId="973490069" sldId="476"/>
            <ac:spMk id="14" creationId="{A9F4F826-A3CD-84E7-5D3E-905EDE5EDC5A}"/>
          </ac:spMkLst>
        </pc:spChg>
        <pc:spChg chg="add mod">
          <ac:chgData name="Amelie Read" userId="b57c420c-ba05-4e3b-b5d3-5ae373d5f30d" providerId="ADAL" clId="{92FE9AF8-4B53-54A1-AD12-2F771386633C}" dt="2026-08-29T07:42:05.964" v="2171"/>
          <ac:spMkLst>
            <pc:docMk/>
            <pc:sldMk cId="973490069" sldId="476"/>
            <ac:spMk id="16" creationId="{00172D0F-7D0B-14BF-C3B0-987EACAD12EA}"/>
          </ac:spMkLst>
        </pc:spChg>
        <pc:spChg chg="add del mod">
          <ac:chgData name="Amelie Read" userId="b57c420c-ba05-4e3b-b5d3-5ae373d5f30d" providerId="ADAL" clId="{92FE9AF8-4B53-54A1-AD12-2F771386633C}" dt="2026-08-30T03:39:53.581" v="6678" actId="478"/>
          <ac:spMkLst>
            <pc:docMk/>
            <pc:sldMk cId="973490069" sldId="476"/>
            <ac:spMk id="18" creationId="{85FC91F3-6FF0-51E3-33E8-7A43B39341A7}"/>
          </ac:spMkLst>
        </pc:spChg>
        <pc:spChg chg="add mod">
          <ac:chgData name="Amelie Read" userId="b57c420c-ba05-4e3b-b5d3-5ae373d5f30d" providerId="ADAL" clId="{92FE9AF8-4B53-54A1-AD12-2F771386633C}" dt="2026-08-29T08:06:19.756" v="2666" actId="1076"/>
          <ac:spMkLst>
            <pc:docMk/>
            <pc:sldMk cId="973490069" sldId="476"/>
            <ac:spMk id="20" creationId="{61F0F756-2A82-3CDA-0764-25719472868F}"/>
          </ac:spMkLst>
        </pc:spChg>
        <pc:spChg chg="add mod">
          <ac:chgData name="Amelie Read" userId="b57c420c-ba05-4e3b-b5d3-5ae373d5f30d" providerId="ADAL" clId="{92FE9AF8-4B53-54A1-AD12-2F771386633C}" dt="2026-08-30T03:39:53.965" v="6679"/>
          <ac:spMkLst>
            <pc:docMk/>
            <pc:sldMk cId="973490069" sldId="476"/>
            <ac:spMk id="24" creationId="{CF11511E-1449-98BE-47C5-7F2929823EC2}"/>
          </ac:spMkLst>
        </pc:spChg>
        <pc:picChg chg="add del mod modCrop">
          <ac:chgData name="Amelie Read" userId="b57c420c-ba05-4e3b-b5d3-5ae373d5f30d" providerId="ADAL" clId="{92FE9AF8-4B53-54A1-AD12-2F771386633C}" dt="2026-08-30T03:44:41.653" v="7299" actId="1076"/>
          <ac:picMkLst>
            <pc:docMk/>
            <pc:sldMk cId="973490069" sldId="476"/>
            <ac:picMk id="4" creationId="{6B3E4294-79CF-6130-E877-0937E7F77E2E}"/>
          </ac:picMkLst>
        </pc:picChg>
        <pc:picChg chg="add mod">
          <ac:chgData name="Amelie Read" userId="b57c420c-ba05-4e3b-b5d3-5ae373d5f30d" providerId="ADAL" clId="{92FE9AF8-4B53-54A1-AD12-2F771386633C}" dt="2026-08-29T02:54:03.089" v="1371" actId="167"/>
          <ac:picMkLst>
            <pc:docMk/>
            <pc:sldMk cId="973490069" sldId="476"/>
            <ac:picMk id="6" creationId="{65D97D4C-05E1-AC1C-A575-CCD08C35D2E2}"/>
          </ac:picMkLst>
        </pc:picChg>
        <pc:picChg chg="add mod">
          <ac:chgData name="Amelie Read" userId="b57c420c-ba05-4e3b-b5d3-5ae373d5f30d" providerId="ADAL" clId="{92FE9AF8-4B53-54A1-AD12-2F771386633C}" dt="2026-08-29T07:42:26.637" v="2175" actId="1076"/>
          <ac:picMkLst>
            <pc:docMk/>
            <pc:sldMk cId="973490069" sldId="476"/>
            <ac:picMk id="8" creationId="{DE930D7B-B3F3-D6E2-F8DC-41947F1FA445}"/>
          </ac:picMkLst>
        </pc:picChg>
        <pc:cxnChg chg="add mod">
          <ac:chgData name="Amelie Read" userId="b57c420c-ba05-4e3b-b5d3-5ae373d5f30d" providerId="ADAL" clId="{92FE9AF8-4B53-54A1-AD12-2F771386633C}" dt="2026-08-29T07:58:39.325" v="2473"/>
          <ac:cxnSpMkLst>
            <pc:docMk/>
            <pc:sldMk cId="973490069" sldId="476"/>
            <ac:cxnSpMk id="21" creationId="{5C491A5D-A290-06EC-DBF1-2639DDA65DDE}"/>
          </ac:cxnSpMkLst>
        </pc:cxnChg>
      </pc:sldChg>
      <pc:sldChg chg="addSp delSp modSp add mod delAnim modAnim modNotesTx">
        <pc:chgData name="Amelie Read" userId="b57c420c-ba05-4e3b-b5d3-5ae373d5f30d" providerId="ADAL" clId="{92FE9AF8-4B53-54A1-AD12-2F771386633C}" dt="2026-08-30T12:32:54.118" v="17477" actId="20577"/>
        <pc:sldMkLst>
          <pc:docMk/>
          <pc:sldMk cId="3157763092" sldId="477"/>
        </pc:sldMkLst>
        <pc:spChg chg="mod">
          <ac:chgData name="Amelie Read" userId="b57c420c-ba05-4e3b-b5d3-5ae373d5f30d" providerId="ADAL" clId="{92FE9AF8-4B53-54A1-AD12-2F771386633C}" dt="2026-08-30T12:32:54.118" v="17477" actId="20577"/>
          <ac:spMkLst>
            <pc:docMk/>
            <pc:sldMk cId="3157763092" sldId="477"/>
            <ac:spMk id="2" creationId="{DDE98252-AF9D-D5D8-3DED-4F98FC96C422}"/>
          </ac:spMkLst>
        </pc:spChg>
        <pc:spChg chg="add del mod">
          <ac:chgData name="Amelie Read" userId="b57c420c-ba05-4e3b-b5d3-5ae373d5f30d" providerId="ADAL" clId="{92FE9AF8-4B53-54A1-AD12-2F771386633C}" dt="2026-08-30T12:20:32.502" v="17056" actId="478"/>
          <ac:spMkLst>
            <pc:docMk/>
            <pc:sldMk cId="3157763092" sldId="477"/>
            <ac:spMk id="24" creationId="{FEE1641C-74F0-0DA6-0638-30DFC264A119}"/>
          </ac:spMkLst>
        </pc:spChg>
        <pc:spChg chg="add mod">
          <ac:chgData name="Amelie Read" userId="b57c420c-ba05-4e3b-b5d3-5ae373d5f30d" providerId="ADAL" clId="{92FE9AF8-4B53-54A1-AD12-2F771386633C}" dt="2026-08-29T08:02:58.822" v="2572"/>
          <ac:spMkLst>
            <pc:docMk/>
            <pc:sldMk cId="3157763092" sldId="477"/>
            <ac:spMk id="26" creationId="{93958536-7D9F-6B3A-7D58-28A034D77B42}"/>
          </ac:spMkLst>
        </pc:spChg>
        <pc:spChg chg="add mod">
          <ac:chgData name="Amelie Read" userId="b57c420c-ba05-4e3b-b5d3-5ae373d5f30d" providerId="ADAL" clId="{92FE9AF8-4B53-54A1-AD12-2F771386633C}" dt="2026-08-29T08:02:58.822" v="2572"/>
          <ac:spMkLst>
            <pc:docMk/>
            <pc:sldMk cId="3157763092" sldId="477"/>
            <ac:spMk id="27" creationId="{5AA15917-E40C-CDCE-59FE-74D68E0FA065}"/>
          </ac:spMkLst>
        </pc:spChg>
        <pc:spChg chg="add mod">
          <ac:chgData name="Amelie Read" userId="b57c420c-ba05-4e3b-b5d3-5ae373d5f30d" providerId="ADAL" clId="{92FE9AF8-4B53-54A1-AD12-2F771386633C}" dt="2026-08-29T08:04:10.423" v="2596" actId="1037"/>
          <ac:spMkLst>
            <pc:docMk/>
            <pc:sldMk cId="3157763092" sldId="477"/>
            <ac:spMk id="29" creationId="{3E2E17FA-0756-787F-506C-7E83D16C69F1}"/>
          </ac:spMkLst>
        </pc:spChg>
        <pc:spChg chg="add mod">
          <ac:chgData name="Amelie Read" userId="b57c420c-ba05-4e3b-b5d3-5ae373d5f30d" providerId="ADAL" clId="{92FE9AF8-4B53-54A1-AD12-2F771386633C}" dt="2026-08-29T08:07:39.154" v="2720"/>
          <ac:spMkLst>
            <pc:docMk/>
            <pc:sldMk cId="3157763092" sldId="477"/>
            <ac:spMk id="30" creationId="{BD08DF51-F974-F096-5701-2E07DA330415}"/>
          </ac:spMkLst>
        </pc:spChg>
        <pc:spChg chg="add mod">
          <ac:chgData name="Amelie Read" userId="b57c420c-ba05-4e3b-b5d3-5ae373d5f30d" providerId="ADAL" clId="{92FE9AF8-4B53-54A1-AD12-2F771386633C}" dt="2026-08-29T08:14:24.764" v="2805"/>
          <ac:spMkLst>
            <pc:docMk/>
            <pc:sldMk cId="3157763092" sldId="477"/>
            <ac:spMk id="33" creationId="{A721ECDC-1E62-3F46-9B8B-124CFD19F4CF}"/>
          </ac:spMkLst>
        </pc:spChg>
        <pc:spChg chg="add mod">
          <ac:chgData name="Amelie Read" userId="b57c420c-ba05-4e3b-b5d3-5ae373d5f30d" providerId="ADAL" clId="{92FE9AF8-4B53-54A1-AD12-2F771386633C}" dt="2026-08-30T12:20:32.855" v="17057"/>
          <ac:spMkLst>
            <pc:docMk/>
            <pc:sldMk cId="3157763092" sldId="477"/>
            <ac:spMk id="34" creationId="{C3935142-5064-4279-A4E8-2F464F214AD8}"/>
          </ac:spMkLst>
        </pc:spChg>
        <pc:picChg chg="add mod modCrop">
          <ac:chgData name="Amelie Read" userId="b57c420c-ba05-4e3b-b5d3-5ae373d5f30d" providerId="ADAL" clId="{92FE9AF8-4B53-54A1-AD12-2F771386633C}" dt="2026-08-29T03:17:54.303" v="1553" actId="1076"/>
          <ac:picMkLst>
            <pc:docMk/>
            <pc:sldMk cId="3157763092" sldId="477"/>
            <ac:picMk id="3" creationId="{3375753B-F78E-3AD7-7594-E576AA315513}"/>
          </ac:picMkLst>
        </pc:picChg>
        <pc:picChg chg="add mod modCrop">
          <ac:chgData name="Amelie Read" userId="b57c420c-ba05-4e3b-b5d3-5ae373d5f30d" providerId="ADAL" clId="{92FE9AF8-4B53-54A1-AD12-2F771386633C}" dt="2026-08-29T03:18:28.165" v="1566" actId="29295"/>
          <ac:picMkLst>
            <pc:docMk/>
            <pc:sldMk cId="3157763092" sldId="477"/>
            <ac:picMk id="21" creationId="{3ACF9A6F-723A-DD10-24DD-219C0D134E42}"/>
          </ac:picMkLst>
        </pc:picChg>
        <pc:cxnChg chg="add mod">
          <ac:chgData name="Amelie Read" userId="b57c420c-ba05-4e3b-b5d3-5ae373d5f30d" providerId="ADAL" clId="{92FE9AF8-4B53-54A1-AD12-2F771386633C}" dt="2026-08-29T08:13:36.963" v="2790" actId="208"/>
          <ac:cxnSpMkLst>
            <pc:docMk/>
            <pc:sldMk cId="3157763092" sldId="477"/>
            <ac:cxnSpMk id="32" creationId="{3B7C4448-0B6E-8E97-8AE9-799CF943C799}"/>
          </ac:cxnSpMkLst>
        </pc:cxnChg>
      </pc:sldChg>
      <pc:sldChg chg="addSp delSp modSp add mod delAnim modAnim modNotesTx">
        <pc:chgData name="Amelie Read" userId="b57c420c-ba05-4e3b-b5d3-5ae373d5f30d" providerId="ADAL" clId="{92FE9AF8-4B53-54A1-AD12-2F771386633C}" dt="2026-08-30T22:49:23.921" v="18033" actId="20577"/>
        <pc:sldMkLst>
          <pc:docMk/>
          <pc:sldMk cId="1005402387" sldId="478"/>
        </pc:sldMkLst>
        <pc:spChg chg="add mod">
          <ac:chgData name="Amelie Read" userId="b57c420c-ba05-4e3b-b5d3-5ae373d5f30d" providerId="ADAL" clId="{92FE9AF8-4B53-54A1-AD12-2F771386633C}" dt="2026-08-30T12:19:45.885" v="17037" actId="20577"/>
          <ac:spMkLst>
            <pc:docMk/>
            <pc:sldMk cId="1005402387" sldId="478"/>
            <ac:spMk id="3" creationId="{84F8EABC-35DF-98C7-427F-6B389B7812CD}"/>
          </ac:spMkLst>
        </pc:spChg>
        <pc:spChg chg="add mod">
          <ac:chgData name="Amelie Read" userId="b57c420c-ba05-4e3b-b5d3-5ae373d5f30d" providerId="ADAL" clId="{92FE9AF8-4B53-54A1-AD12-2F771386633C}" dt="2026-08-29T08:02:52.646" v="2570"/>
          <ac:spMkLst>
            <pc:docMk/>
            <pc:sldMk cId="1005402387" sldId="478"/>
            <ac:spMk id="10" creationId="{3C3AAAA9-7F00-E128-7E7E-433AA4B2B72E}"/>
          </ac:spMkLst>
        </pc:spChg>
        <pc:spChg chg="add mod">
          <ac:chgData name="Amelie Read" userId="b57c420c-ba05-4e3b-b5d3-5ae373d5f30d" providerId="ADAL" clId="{92FE9AF8-4B53-54A1-AD12-2F771386633C}" dt="2026-08-29T08:02:52.646" v="2570"/>
          <ac:spMkLst>
            <pc:docMk/>
            <pc:sldMk cId="1005402387" sldId="478"/>
            <ac:spMk id="11" creationId="{1B6456AB-C65B-4C8A-7D1E-1DCFD49536E9}"/>
          </ac:spMkLst>
        </pc:spChg>
        <pc:spChg chg="add mod">
          <ac:chgData name="Amelie Read" userId="b57c420c-ba05-4e3b-b5d3-5ae373d5f30d" providerId="ADAL" clId="{92FE9AF8-4B53-54A1-AD12-2F771386633C}" dt="2026-08-29T08:07:17.940" v="2715" actId="1076"/>
          <ac:spMkLst>
            <pc:docMk/>
            <pc:sldMk cId="1005402387" sldId="478"/>
            <ac:spMk id="13" creationId="{994C1B20-FB48-A9E5-2975-E2B9B44B5D95}"/>
          </ac:spMkLst>
        </pc:spChg>
        <pc:spChg chg="add mod">
          <ac:chgData name="Amelie Read" userId="b57c420c-ba05-4e3b-b5d3-5ae373d5f30d" providerId="ADAL" clId="{92FE9AF8-4B53-54A1-AD12-2F771386633C}" dt="2026-08-29T08:07:29.109" v="2718"/>
          <ac:spMkLst>
            <pc:docMk/>
            <pc:sldMk cId="1005402387" sldId="478"/>
            <ac:spMk id="14" creationId="{B8EFFEB5-2920-679B-0DF2-AA1ACA74DC5B}"/>
          </ac:spMkLst>
        </pc:spChg>
        <pc:spChg chg="add mod">
          <ac:chgData name="Amelie Read" userId="b57c420c-ba05-4e3b-b5d3-5ae373d5f30d" providerId="ADAL" clId="{92FE9AF8-4B53-54A1-AD12-2F771386633C}" dt="2026-08-29T08:09:53.021" v="2749" actId="1076"/>
          <ac:spMkLst>
            <pc:docMk/>
            <pc:sldMk cId="1005402387" sldId="478"/>
            <ac:spMk id="15" creationId="{6DC9A01C-1068-E0A2-FF8A-D41893EED691}"/>
          </ac:spMkLst>
        </pc:spChg>
        <pc:spChg chg="add mod">
          <ac:chgData name="Amelie Read" userId="b57c420c-ba05-4e3b-b5d3-5ae373d5f30d" providerId="ADAL" clId="{92FE9AF8-4B53-54A1-AD12-2F771386633C}" dt="2026-08-29T08:14:21.572" v="2803"/>
          <ac:spMkLst>
            <pc:docMk/>
            <pc:sldMk cId="1005402387" sldId="478"/>
            <ac:spMk id="18" creationId="{6FAC0008-EB0B-0435-E24A-2EA8B55F40CA}"/>
          </ac:spMkLst>
        </pc:spChg>
        <pc:spChg chg="mod">
          <ac:chgData name="Amelie Read" userId="b57c420c-ba05-4e3b-b5d3-5ae373d5f30d" providerId="ADAL" clId="{92FE9AF8-4B53-54A1-AD12-2F771386633C}" dt="2026-08-30T12:32:50.374" v="17475" actId="20577"/>
          <ac:spMkLst>
            <pc:docMk/>
            <pc:sldMk cId="1005402387" sldId="478"/>
            <ac:spMk id="94" creationId="{B384C4C4-0A73-6778-EC81-BA30A3B2535E}"/>
          </ac:spMkLst>
        </pc:spChg>
        <pc:picChg chg="add mod">
          <ac:chgData name="Amelie Read" userId="b57c420c-ba05-4e3b-b5d3-5ae373d5f30d" providerId="ADAL" clId="{92FE9AF8-4B53-54A1-AD12-2F771386633C}" dt="2026-08-29T03:18:44.144" v="1569" actId="167"/>
          <ac:picMkLst>
            <pc:docMk/>
            <pc:sldMk cId="1005402387" sldId="478"/>
            <ac:picMk id="2" creationId="{4C8E5110-78A9-A2CE-EACB-25F677765AFF}"/>
          </ac:picMkLst>
        </pc:picChg>
        <pc:picChg chg="add mod">
          <ac:chgData name="Amelie Read" userId="b57c420c-ba05-4e3b-b5d3-5ae373d5f30d" providerId="ADAL" clId="{92FE9AF8-4B53-54A1-AD12-2F771386633C}" dt="2026-08-29T08:00:33.305" v="2546"/>
          <ac:picMkLst>
            <pc:docMk/>
            <pc:sldMk cId="1005402387" sldId="478"/>
            <ac:picMk id="6" creationId="{BEEA8951-6B52-F1C0-03AD-7DE5273AA343}"/>
          </ac:picMkLst>
        </pc:picChg>
        <pc:cxnChg chg="add mod">
          <ac:chgData name="Amelie Read" userId="b57c420c-ba05-4e3b-b5d3-5ae373d5f30d" providerId="ADAL" clId="{92FE9AF8-4B53-54A1-AD12-2F771386633C}" dt="2026-08-29T08:13:25.655" v="2787" actId="14100"/>
          <ac:cxnSpMkLst>
            <pc:docMk/>
            <pc:sldMk cId="1005402387" sldId="478"/>
            <ac:cxnSpMk id="16" creationId="{05AFC44D-B5CA-AFF2-73BE-BA4113106220}"/>
          </ac:cxnSpMkLst>
        </pc:cxnChg>
      </pc:sldChg>
      <pc:sldChg chg="addSp delSp modSp add mod addAnim delAnim modAnim modNotesTx">
        <pc:chgData name="Amelie Read" userId="b57c420c-ba05-4e3b-b5d3-5ae373d5f30d" providerId="ADAL" clId="{92FE9AF8-4B53-54A1-AD12-2F771386633C}" dt="2026-08-30T22:49:55.391" v="18038" actId="20577"/>
        <pc:sldMkLst>
          <pc:docMk/>
          <pc:sldMk cId="731951666" sldId="479"/>
        </pc:sldMkLst>
        <pc:spChg chg="mod">
          <ac:chgData name="Amelie Read" userId="b57c420c-ba05-4e3b-b5d3-5ae373d5f30d" providerId="ADAL" clId="{92FE9AF8-4B53-54A1-AD12-2F771386633C}" dt="2026-08-30T12:32:58.317" v="17479" actId="20577"/>
          <ac:spMkLst>
            <pc:docMk/>
            <pc:sldMk cId="731951666" sldId="479"/>
            <ac:spMk id="2" creationId="{A53F2C7A-C8DF-822B-CB05-8DA38847C554}"/>
          </ac:spMkLst>
        </pc:spChg>
        <pc:spChg chg="add del mod">
          <ac:chgData name="Amelie Read" userId="b57c420c-ba05-4e3b-b5d3-5ae373d5f30d" providerId="ADAL" clId="{92FE9AF8-4B53-54A1-AD12-2F771386633C}" dt="2026-08-30T12:20:35.986" v="17058" actId="478"/>
          <ac:spMkLst>
            <pc:docMk/>
            <pc:sldMk cId="731951666" sldId="479"/>
            <ac:spMk id="18" creationId="{69C4BB24-C85F-8F54-3738-C31FC7D3BBF5}"/>
          </ac:spMkLst>
        </pc:spChg>
        <pc:spChg chg="add mod">
          <ac:chgData name="Amelie Read" userId="b57c420c-ba05-4e3b-b5d3-5ae373d5f30d" providerId="ADAL" clId="{92FE9AF8-4B53-54A1-AD12-2F771386633C}" dt="2026-08-29T08:04:15.683" v="2598"/>
          <ac:spMkLst>
            <pc:docMk/>
            <pc:sldMk cId="731951666" sldId="479"/>
            <ac:spMk id="22" creationId="{1FB7EBD8-C9CE-1CB5-70AC-1DDA124A5876}"/>
          </ac:spMkLst>
        </pc:spChg>
        <pc:spChg chg="add mod">
          <ac:chgData name="Amelie Read" userId="b57c420c-ba05-4e3b-b5d3-5ae373d5f30d" providerId="ADAL" clId="{92FE9AF8-4B53-54A1-AD12-2F771386633C}" dt="2026-08-29T08:04:34.474" v="2602"/>
          <ac:spMkLst>
            <pc:docMk/>
            <pc:sldMk cId="731951666" sldId="479"/>
            <ac:spMk id="23" creationId="{63A49FF3-C96D-8DC2-423E-E77B602555CA}"/>
          </ac:spMkLst>
        </pc:spChg>
        <pc:spChg chg="add mod">
          <ac:chgData name="Amelie Read" userId="b57c420c-ba05-4e3b-b5d3-5ae373d5f30d" providerId="ADAL" clId="{92FE9AF8-4B53-54A1-AD12-2F771386633C}" dt="2026-08-29T08:04:34.474" v="2602"/>
          <ac:spMkLst>
            <pc:docMk/>
            <pc:sldMk cId="731951666" sldId="479"/>
            <ac:spMk id="24" creationId="{8DA5BBB8-787D-4950-C427-99F64679A39A}"/>
          </ac:spMkLst>
        </pc:spChg>
        <pc:spChg chg="add mod">
          <ac:chgData name="Amelie Read" userId="b57c420c-ba05-4e3b-b5d3-5ae373d5f30d" providerId="ADAL" clId="{92FE9AF8-4B53-54A1-AD12-2F771386633C}" dt="2026-08-29T08:10:00.780" v="2750"/>
          <ac:spMkLst>
            <pc:docMk/>
            <pc:sldMk cId="731951666" sldId="479"/>
            <ac:spMk id="27" creationId="{8D06B811-E198-0427-A89D-F84BA2D3911F}"/>
          </ac:spMkLst>
        </pc:spChg>
        <pc:spChg chg="add mod">
          <ac:chgData name="Amelie Read" userId="b57c420c-ba05-4e3b-b5d3-5ae373d5f30d" providerId="ADAL" clId="{92FE9AF8-4B53-54A1-AD12-2F771386633C}" dt="2026-08-29T08:14:28.627" v="2807"/>
          <ac:spMkLst>
            <pc:docMk/>
            <pc:sldMk cId="731951666" sldId="479"/>
            <ac:spMk id="30" creationId="{A221A4A7-48E0-0DC5-82D1-3B5441022EC7}"/>
          </ac:spMkLst>
        </pc:spChg>
        <pc:spChg chg="add mod">
          <ac:chgData name="Amelie Read" userId="b57c420c-ba05-4e3b-b5d3-5ae373d5f30d" providerId="ADAL" clId="{92FE9AF8-4B53-54A1-AD12-2F771386633C}" dt="2026-08-30T12:20:36.335" v="17059"/>
          <ac:spMkLst>
            <pc:docMk/>
            <pc:sldMk cId="731951666" sldId="479"/>
            <ac:spMk id="31" creationId="{4E8AE8B4-1434-4269-8BF7-AF9355C09263}"/>
          </ac:spMkLst>
        </pc:spChg>
        <pc:picChg chg="add mod modCrop">
          <ac:chgData name="Amelie Read" userId="b57c420c-ba05-4e3b-b5d3-5ae373d5f30d" providerId="ADAL" clId="{92FE9AF8-4B53-54A1-AD12-2F771386633C}" dt="2026-08-29T03:23:23.126" v="1647" actId="29295"/>
          <ac:picMkLst>
            <pc:docMk/>
            <pc:sldMk cId="731951666" sldId="479"/>
            <ac:picMk id="8" creationId="{A443EDE1-452B-43A8-4CE7-278C67614E60}"/>
          </ac:picMkLst>
        </pc:picChg>
        <pc:picChg chg="add mod">
          <ac:chgData name="Amelie Read" userId="b57c420c-ba05-4e3b-b5d3-5ae373d5f30d" providerId="ADAL" clId="{92FE9AF8-4B53-54A1-AD12-2F771386633C}" dt="2026-08-29T03:23:26.511" v="1648"/>
          <ac:picMkLst>
            <pc:docMk/>
            <pc:sldMk cId="731951666" sldId="479"/>
            <ac:picMk id="11" creationId="{62BAE8EB-3FEA-0BDD-50F6-E26FF07A469D}"/>
          </ac:picMkLst>
        </pc:picChg>
        <pc:picChg chg="add mod">
          <ac:chgData name="Amelie Read" userId="b57c420c-ba05-4e3b-b5d3-5ae373d5f30d" providerId="ADAL" clId="{92FE9AF8-4B53-54A1-AD12-2F771386633C}" dt="2026-08-29T08:01:47.119" v="2554"/>
          <ac:picMkLst>
            <pc:docMk/>
            <pc:sldMk cId="731951666" sldId="479"/>
            <ac:picMk id="16" creationId="{61B1F15B-82D4-4157-1262-3FB2620761F5}"/>
          </ac:picMkLst>
        </pc:picChg>
        <pc:cxnChg chg="add mod">
          <ac:chgData name="Amelie Read" userId="b57c420c-ba05-4e3b-b5d3-5ae373d5f30d" providerId="ADAL" clId="{92FE9AF8-4B53-54A1-AD12-2F771386633C}" dt="2026-08-29T08:13:44.300" v="2792"/>
          <ac:cxnSpMkLst>
            <pc:docMk/>
            <pc:sldMk cId="731951666" sldId="479"/>
            <ac:cxnSpMk id="29" creationId="{282CB029-A609-F5AC-430F-9217526215FE}"/>
          </ac:cxnSpMkLst>
        </pc:cxnChg>
      </pc:sldChg>
      <pc:sldChg chg="addSp delSp modSp add mod ord modAnim modNotesTx">
        <pc:chgData name="Amelie Read" userId="b57c420c-ba05-4e3b-b5d3-5ae373d5f30d" providerId="ADAL" clId="{92FE9AF8-4B53-54A1-AD12-2F771386633C}" dt="2026-08-31T00:34:48.804" v="18128" actId="20577"/>
        <pc:sldMkLst>
          <pc:docMk/>
          <pc:sldMk cId="749170210" sldId="480"/>
        </pc:sldMkLst>
        <pc:spChg chg="add mod">
          <ac:chgData name="Amelie Read" userId="b57c420c-ba05-4e3b-b5d3-5ae373d5f30d" providerId="ADAL" clId="{92FE9AF8-4B53-54A1-AD12-2F771386633C}" dt="2026-08-29T11:50:53.184" v="4029"/>
          <ac:spMkLst>
            <pc:docMk/>
            <pc:sldMk cId="749170210" sldId="480"/>
            <ac:spMk id="5" creationId="{34D05A96-C5B3-BB6A-06FD-B1A4EE2F170F}"/>
          </ac:spMkLst>
        </pc:spChg>
        <pc:spChg chg="add mod">
          <ac:chgData name="Amelie Read" userId="b57c420c-ba05-4e3b-b5d3-5ae373d5f30d" providerId="ADAL" clId="{92FE9AF8-4B53-54A1-AD12-2F771386633C}" dt="2026-08-30T12:34:26.845" v="17526"/>
          <ac:spMkLst>
            <pc:docMk/>
            <pc:sldMk cId="749170210" sldId="480"/>
            <ac:spMk id="9" creationId="{BB51CAA2-9491-B43D-2142-4284FFA70A1F}"/>
          </ac:spMkLst>
        </pc:spChg>
        <pc:spChg chg="mod">
          <ac:chgData name="Amelie Read" userId="b57c420c-ba05-4e3b-b5d3-5ae373d5f30d" providerId="ADAL" clId="{92FE9AF8-4B53-54A1-AD12-2F771386633C}" dt="2026-08-30T12:34:29.459" v="17530" actId="20577"/>
          <ac:spMkLst>
            <pc:docMk/>
            <pc:sldMk cId="749170210" sldId="480"/>
            <ac:spMk id="1027" creationId="{0A4A848B-7B15-9851-780F-52459CD8844D}"/>
          </ac:spMkLst>
        </pc:spChg>
        <pc:picChg chg="add del mod">
          <ac:chgData name="Amelie Read" userId="b57c420c-ba05-4e3b-b5d3-5ae373d5f30d" providerId="ADAL" clId="{92FE9AF8-4B53-54A1-AD12-2F771386633C}" dt="2026-08-30T12:26:08.674" v="17342" actId="478"/>
          <ac:picMkLst>
            <pc:docMk/>
            <pc:sldMk cId="749170210" sldId="480"/>
            <ac:picMk id="7" creationId="{176B3446-056A-0190-68E6-E86463E5796D}"/>
          </ac:picMkLst>
        </pc:picChg>
      </pc:sldChg>
      <pc:sldChg chg="addSp delSp modSp add mod modTransition modNotesTx">
        <pc:chgData name="Amelie Read" userId="b57c420c-ba05-4e3b-b5d3-5ae373d5f30d" providerId="ADAL" clId="{92FE9AF8-4B53-54A1-AD12-2F771386633C}" dt="2026-08-30T12:34:12.497" v="17515" actId="20577"/>
        <pc:sldMkLst>
          <pc:docMk/>
          <pc:sldMk cId="1099442108" sldId="481"/>
        </pc:sldMkLst>
        <pc:spChg chg="add mod">
          <ac:chgData name="Amelie Read" userId="b57c420c-ba05-4e3b-b5d3-5ae373d5f30d" providerId="ADAL" clId="{92FE9AF8-4B53-54A1-AD12-2F771386633C}" dt="2026-08-30T12:34:12.497" v="17515" actId="20577"/>
          <ac:spMkLst>
            <pc:docMk/>
            <pc:sldMk cId="1099442108" sldId="481"/>
            <ac:spMk id="10" creationId="{7E37AE34-8750-6070-58E2-0426025D57B0}"/>
          </ac:spMkLst>
        </pc:spChg>
        <pc:grpChg chg="add mod">
          <ac:chgData name="Amelie Read" userId="b57c420c-ba05-4e3b-b5d3-5ae373d5f30d" providerId="ADAL" clId="{92FE9AF8-4B53-54A1-AD12-2F771386633C}" dt="2026-08-29T11:30:50.712" v="3534" actId="164"/>
          <ac:grpSpMkLst>
            <pc:docMk/>
            <pc:sldMk cId="1099442108" sldId="481"/>
            <ac:grpSpMk id="9" creationId="{D22339FB-589D-0CC2-578F-7DDBFDF9CE25}"/>
          </ac:grpSpMkLst>
        </pc:grpChg>
        <pc:picChg chg="mod">
          <ac:chgData name="Amelie Read" userId="b57c420c-ba05-4e3b-b5d3-5ae373d5f30d" providerId="ADAL" clId="{92FE9AF8-4B53-54A1-AD12-2F771386633C}" dt="2026-08-29T11:36:47.402" v="3618" actId="208"/>
          <ac:picMkLst>
            <pc:docMk/>
            <pc:sldMk cId="1099442108" sldId="481"/>
            <ac:picMk id="3" creationId="{B00F1583-3173-0D40-B54A-FBF34E5A5C30}"/>
          </ac:picMkLst>
        </pc:picChg>
        <pc:picChg chg="add mod modCrop">
          <ac:chgData name="Amelie Read" userId="b57c420c-ba05-4e3b-b5d3-5ae373d5f30d" providerId="ADAL" clId="{92FE9AF8-4B53-54A1-AD12-2F771386633C}" dt="2026-08-29T11:30:08.315" v="3525" actId="167"/>
          <ac:picMkLst>
            <pc:docMk/>
            <pc:sldMk cId="1099442108" sldId="481"/>
            <ac:picMk id="8" creationId="{53F7248C-137C-DEDA-D86B-DC879F38E1ED}"/>
          </ac:picMkLst>
        </pc:picChg>
        <pc:picChg chg="mod">
          <ac:chgData name="Amelie Read" userId="b57c420c-ba05-4e3b-b5d3-5ae373d5f30d" providerId="ADAL" clId="{92FE9AF8-4B53-54A1-AD12-2F771386633C}" dt="2026-08-29T11:30:50.712" v="3534" actId="164"/>
          <ac:picMkLst>
            <pc:docMk/>
            <pc:sldMk cId="1099442108" sldId="481"/>
            <ac:picMk id="14" creationId="{DE7BFC9B-AE93-6B0A-A2D1-8197D376704D}"/>
          </ac:picMkLst>
        </pc:picChg>
      </pc:sldChg>
      <pc:sldChg chg="addSp delSp modSp add mod modTransition modAnim modNotesTx">
        <pc:chgData name="Amelie Read" userId="b57c420c-ba05-4e3b-b5d3-5ae373d5f30d" providerId="ADAL" clId="{92FE9AF8-4B53-54A1-AD12-2F771386633C}" dt="2026-08-31T00:33:07.523" v="18110" actId="313"/>
        <pc:sldMkLst>
          <pc:docMk/>
          <pc:sldMk cId="3420687914" sldId="482"/>
        </pc:sldMkLst>
        <pc:spChg chg="add mod">
          <ac:chgData name="Amelie Read" userId="b57c420c-ba05-4e3b-b5d3-5ae373d5f30d" providerId="ADAL" clId="{92FE9AF8-4B53-54A1-AD12-2F771386633C}" dt="2026-08-30T12:34:23.588" v="17525" actId="20577"/>
          <ac:spMkLst>
            <pc:docMk/>
            <pc:sldMk cId="3420687914" sldId="482"/>
            <ac:spMk id="10" creationId="{F2D2F4CE-84E8-96B8-EF94-39761C060E19}"/>
          </ac:spMkLst>
        </pc:spChg>
        <pc:spChg chg="mod">
          <ac:chgData name="Amelie Read" userId="b57c420c-ba05-4e3b-b5d3-5ae373d5f30d" providerId="ADAL" clId="{92FE9AF8-4B53-54A1-AD12-2F771386633C}" dt="2026-08-29T11:47:42.031" v="3962" actId="1035"/>
          <ac:spMkLst>
            <pc:docMk/>
            <pc:sldMk cId="3420687914" sldId="482"/>
            <ac:spMk id="28" creationId="{A9A1F8C1-CD58-D485-5B4A-C43DBF8D84F5}"/>
          </ac:spMkLst>
        </pc:spChg>
        <pc:spChg chg="mod">
          <ac:chgData name="Amelie Read" userId="b57c420c-ba05-4e3b-b5d3-5ae373d5f30d" providerId="ADAL" clId="{92FE9AF8-4B53-54A1-AD12-2F771386633C}" dt="2026-08-29T11:47:42.031" v="3962" actId="1035"/>
          <ac:spMkLst>
            <pc:docMk/>
            <pc:sldMk cId="3420687914" sldId="482"/>
            <ac:spMk id="30" creationId="{D1EBED34-C1C2-AF01-2DD9-9B25B2D9A4E7}"/>
          </ac:spMkLst>
        </pc:spChg>
        <pc:grpChg chg="add mod">
          <ac:chgData name="Amelie Read" userId="b57c420c-ba05-4e3b-b5d3-5ae373d5f30d" providerId="ADAL" clId="{92FE9AF8-4B53-54A1-AD12-2F771386633C}" dt="2026-08-29T11:47:34.308" v="3959" actId="1035"/>
          <ac:grpSpMkLst>
            <pc:docMk/>
            <pc:sldMk cId="3420687914" sldId="482"/>
            <ac:grpSpMk id="2" creationId="{8A3CCE0F-999B-F11C-A142-0633F3D80960}"/>
          </ac:grpSpMkLst>
        </pc:grpChg>
        <pc:picChg chg="mod">
          <ac:chgData name="Amelie Read" userId="b57c420c-ba05-4e3b-b5d3-5ae373d5f30d" providerId="ADAL" clId="{92FE9AF8-4B53-54A1-AD12-2F771386633C}" dt="2026-08-29T11:47:16.710" v="3936"/>
          <ac:picMkLst>
            <pc:docMk/>
            <pc:sldMk cId="3420687914" sldId="482"/>
            <ac:picMk id="3" creationId="{AAE6D1E4-ACD8-FFC3-D1D7-14EDBB372748}"/>
          </ac:picMkLst>
        </pc:picChg>
        <pc:picChg chg="mod">
          <ac:chgData name="Amelie Read" userId="b57c420c-ba05-4e3b-b5d3-5ae373d5f30d" providerId="ADAL" clId="{92FE9AF8-4B53-54A1-AD12-2F771386633C}" dt="2026-08-29T11:47:16.710" v="3936"/>
          <ac:picMkLst>
            <pc:docMk/>
            <pc:sldMk cId="3420687914" sldId="482"/>
            <ac:picMk id="5" creationId="{E8FA6B2F-B553-464D-81EE-84E20F0BF882}"/>
          </ac:picMkLst>
        </pc:picChg>
        <pc:picChg chg="mod">
          <ac:chgData name="Amelie Read" userId="b57c420c-ba05-4e3b-b5d3-5ae373d5f30d" providerId="ADAL" clId="{92FE9AF8-4B53-54A1-AD12-2F771386633C}" dt="2026-08-29T11:47:16.710" v="3936"/>
          <ac:picMkLst>
            <pc:docMk/>
            <pc:sldMk cId="3420687914" sldId="482"/>
            <ac:picMk id="7" creationId="{1E6E1DF5-8E22-114E-590B-26659AD15E46}"/>
          </ac:picMkLst>
        </pc:picChg>
        <pc:picChg chg="mod">
          <ac:chgData name="Amelie Read" userId="b57c420c-ba05-4e3b-b5d3-5ae373d5f30d" providerId="ADAL" clId="{92FE9AF8-4B53-54A1-AD12-2F771386633C}" dt="2026-08-29T11:47:34.308" v="3959" actId="1035"/>
          <ac:picMkLst>
            <pc:docMk/>
            <pc:sldMk cId="3420687914" sldId="482"/>
            <ac:picMk id="8" creationId="{4C1737DC-6CDC-8A7A-B73A-6A6C0FD2E8F7}"/>
          </ac:picMkLst>
        </pc:picChg>
        <pc:picChg chg="mod">
          <ac:chgData name="Amelie Read" userId="b57c420c-ba05-4e3b-b5d3-5ae373d5f30d" providerId="ADAL" clId="{92FE9AF8-4B53-54A1-AD12-2F771386633C}" dt="2026-08-29T11:47:16.710" v="3936"/>
          <ac:picMkLst>
            <pc:docMk/>
            <pc:sldMk cId="3420687914" sldId="482"/>
            <ac:picMk id="9" creationId="{13526405-DB9B-5A41-2CDB-733C360E02A2}"/>
          </ac:picMkLst>
        </pc:picChg>
        <pc:cxnChg chg="mod">
          <ac:chgData name="Amelie Read" userId="b57c420c-ba05-4e3b-b5d3-5ae373d5f30d" providerId="ADAL" clId="{92FE9AF8-4B53-54A1-AD12-2F771386633C}" dt="2026-08-29T11:47:34.308" v="3959" actId="1035"/>
          <ac:cxnSpMkLst>
            <pc:docMk/>
            <pc:sldMk cId="3420687914" sldId="482"/>
            <ac:cxnSpMk id="13" creationId="{51383B99-8E75-E237-B461-2D8F0DD2D6A5}"/>
          </ac:cxnSpMkLst>
        </pc:cxnChg>
        <pc:cxnChg chg="mod">
          <ac:chgData name="Amelie Read" userId="b57c420c-ba05-4e3b-b5d3-5ae373d5f30d" providerId="ADAL" clId="{92FE9AF8-4B53-54A1-AD12-2F771386633C}" dt="2026-08-29T11:47:34.308" v="3959" actId="1035"/>
          <ac:cxnSpMkLst>
            <pc:docMk/>
            <pc:sldMk cId="3420687914" sldId="482"/>
            <ac:cxnSpMk id="15" creationId="{BE324D88-BE23-F0E4-156D-830D31CDE3D3}"/>
          </ac:cxnSpMkLst>
        </pc:cxnChg>
      </pc:sldChg>
      <pc:sldChg chg="addSp delSp modSp add mod ord modTransition delAnim modAnim modShow modNotesTx">
        <pc:chgData name="Amelie Read" userId="b57c420c-ba05-4e3b-b5d3-5ae373d5f30d" providerId="ADAL" clId="{92FE9AF8-4B53-54A1-AD12-2F771386633C}" dt="2026-08-30T12:35:03.169" v="17547" actId="478"/>
        <pc:sldMkLst>
          <pc:docMk/>
          <pc:sldMk cId="2623061042" sldId="483"/>
        </pc:sldMkLst>
        <pc:spChg chg="add mod">
          <ac:chgData name="Amelie Read" userId="b57c420c-ba05-4e3b-b5d3-5ae373d5f30d" providerId="ADAL" clId="{92FE9AF8-4B53-54A1-AD12-2F771386633C}" dt="2026-08-29T12:09:06.598" v="4496" actId="1076"/>
          <ac:spMkLst>
            <pc:docMk/>
            <pc:sldMk cId="2623061042" sldId="483"/>
            <ac:spMk id="8" creationId="{9B829769-214C-E834-7AFF-38CE76DDCFC7}"/>
          </ac:spMkLst>
        </pc:spChg>
        <pc:spChg chg="add mod">
          <ac:chgData name="Amelie Read" userId="b57c420c-ba05-4e3b-b5d3-5ae373d5f30d" providerId="ADAL" clId="{92FE9AF8-4B53-54A1-AD12-2F771386633C}" dt="2026-08-29T12:03:38.649" v="4396" actId="1035"/>
          <ac:spMkLst>
            <pc:docMk/>
            <pc:sldMk cId="2623061042" sldId="483"/>
            <ac:spMk id="14" creationId="{D3E8D756-3E05-F890-55A0-88ED40DFC537}"/>
          </ac:spMkLst>
        </pc:spChg>
        <pc:spChg chg="mod">
          <ac:chgData name="Amelie Read" userId="b57c420c-ba05-4e3b-b5d3-5ae373d5f30d" providerId="ADAL" clId="{92FE9AF8-4B53-54A1-AD12-2F771386633C}" dt="2026-08-30T06:31:53.086" v="15183" actId="20577"/>
          <ac:spMkLst>
            <pc:docMk/>
            <pc:sldMk cId="2623061042" sldId="483"/>
            <ac:spMk id="16" creationId="{26D0ED51-C0C1-E444-3BEC-EA9E22260E2A}"/>
          </ac:spMkLst>
        </pc:spChg>
        <pc:spChg chg="add mod">
          <ac:chgData name="Amelie Read" userId="b57c420c-ba05-4e3b-b5d3-5ae373d5f30d" providerId="ADAL" clId="{92FE9AF8-4B53-54A1-AD12-2F771386633C}" dt="2026-08-29T12:04:27.725" v="4427" actId="1036"/>
          <ac:spMkLst>
            <pc:docMk/>
            <pc:sldMk cId="2623061042" sldId="483"/>
            <ac:spMk id="17" creationId="{3FB9B9F3-F69A-47DF-999F-89CC369E9C43}"/>
          </ac:spMkLst>
        </pc:spChg>
        <pc:spChg chg="add mod">
          <ac:chgData name="Amelie Read" userId="b57c420c-ba05-4e3b-b5d3-5ae373d5f30d" providerId="ADAL" clId="{92FE9AF8-4B53-54A1-AD12-2F771386633C}" dt="2026-08-29T12:05:52.144" v="4447" actId="1076"/>
          <ac:spMkLst>
            <pc:docMk/>
            <pc:sldMk cId="2623061042" sldId="483"/>
            <ac:spMk id="20" creationId="{862646F7-2150-29E2-959D-5488009FB633}"/>
          </ac:spMkLst>
        </pc:spChg>
        <pc:spChg chg="add mod">
          <ac:chgData name="Amelie Read" userId="b57c420c-ba05-4e3b-b5d3-5ae373d5f30d" providerId="ADAL" clId="{92FE9AF8-4B53-54A1-AD12-2F771386633C}" dt="2026-08-29T12:05:25.446" v="4439" actId="1076"/>
          <ac:spMkLst>
            <pc:docMk/>
            <pc:sldMk cId="2623061042" sldId="483"/>
            <ac:spMk id="23" creationId="{B6B1DF20-AC10-3559-7C23-96DDD140FD00}"/>
          </ac:spMkLst>
        </pc:spChg>
        <pc:spChg chg="del">
          <ac:chgData name="Amelie Read" userId="b57c420c-ba05-4e3b-b5d3-5ae373d5f30d" providerId="ADAL" clId="{92FE9AF8-4B53-54A1-AD12-2F771386633C}" dt="2026-08-30T12:35:03.169" v="17547" actId="478"/>
          <ac:spMkLst>
            <pc:docMk/>
            <pc:sldMk cId="2623061042" sldId="483"/>
            <ac:spMk id="24" creationId="{B1E8A251-E270-955E-B7C7-3E837A1AAFBB}"/>
          </ac:spMkLst>
        </pc:spChg>
        <pc:spChg chg="add mod">
          <ac:chgData name="Amelie Read" userId="b57c420c-ba05-4e3b-b5d3-5ae373d5f30d" providerId="ADAL" clId="{92FE9AF8-4B53-54A1-AD12-2F771386633C}" dt="2026-08-29T12:05:42.523" v="4443" actId="1076"/>
          <ac:spMkLst>
            <pc:docMk/>
            <pc:sldMk cId="2623061042" sldId="483"/>
            <ac:spMk id="26" creationId="{770D6B17-7CB3-300E-D2B4-A8ADB413A395}"/>
          </ac:spMkLst>
        </pc:spChg>
        <pc:spChg chg="add del mod">
          <ac:chgData name="Amelie Read" userId="b57c420c-ba05-4e3b-b5d3-5ae373d5f30d" providerId="ADAL" clId="{92FE9AF8-4B53-54A1-AD12-2F771386633C}" dt="2026-08-30T06:31:22.538" v="15085" actId="478"/>
          <ac:spMkLst>
            <pc:docMk/>
            <pc:sldMk cId="2623061042" sldId="483"/>
            <ac:spMk id="44" creationId="{86F332F0-D423-9CE1-FED7-CE3010594C66}"/>
          </ac:spMkLst>
        </pc:spChg>
        <pc:picChg chg="add mod modCrop">
          <ac:chgData name="Amelie Read" userId="b57c420c-ba05-4e3b-b5d3-5ae373d5f30d" providerId="ADAL" clId="{92FE9AF8-4B53-54A1-AD12-2F771386633C}" dt="2026-08-30T06:29:55.384" v="15028" actId="1038"/>
          <ac:picMkLst>
            <pc:docMk/>
            <pc:sldMk cId="2623061042" sldId="483"/>
            <ac:picMk id="4" creationId="{15384FAE-9ED6-0AA7-FE8F-D4E4D15489EF}"/>
          </ac:picMkLst>
        </pc:picChg>
        <pc:picChg chg="mod modCrop">
          <ac:chgData name="Amelie Read" userId="b57c420c-ba05-4e3b-b5d3-5ae373d5f30d" providerId="ADAL" clId="{92FE9AF8-4B53-54A1-AD12-2F771386633C}" dt="2026-08-29T11:55:08.269" v="4221" actId="732"/>
          <ac:picMkLst>
            <pc:docMk/>
            <pc:sldMk cId="2623061042" sldId="483"/>
            <ac:picMk id="10" creationId="{47104892-8489-B055-6618-E6E77FCA8346}"/>
          </ac:picMkLst>
        </pc:picChg>
        <pc:picChg chg="add del mod">
          <ac:chgData name="Amelie Read" userId="b57c420c-ba05-4e3b-b5d3-5ae373d5f30d" providerId="ADAL" clId="{92FE9AF8-4B53-54A1-AD12-2F771386633C}" dt="2026-08-30T12:26:14.720" v="17343" actId="21"/>
          <ac:picMkLst>
            <pc:docMk/>
            <pc:sldMk cId="2623061042" sldId="483"/>
            <ac:picMk id="45" creationId="{B97B44CA-05D3-5EB8-C219-A7E8257BDB31}"/>
          </ac:picMkLst>
        </pc:picChg>
        <pc:cxnChg chg="add mod">
          <ac:chgData name="Amelie Read" userId="b57c420c-ba05-4e3b-b5d3-5ae373d5f30d" providerId="ADAL" clId="{92FE9AF8-4B53-54A1-AD12-2F771386633C}" dt="2026-08-29T12:05:18.962" v="4438" actId="1582"/>
          <ac:cxnSpMkLst>
            <pc:docMk/>
            <pc:sldMk cId="2623061042" sldId="483"/>
            <ac:cxnSpMk id="28" creationId="{DF5AA590-8991-8A40-23CE-764A91BB44BF}"/>
          </ac:cxnSpMkLst>
        </pc:cxnChg>
        <pc:cxnChg chg="add mod">
          <ac:chgData name="Amelie Read" userId="b57c420c-ba05-4e3b-b5d3-5ae373d5f30d" providerId="ADAL" clId="{92FE9AF8-4B53-54A1-AD12-2F771386633C}" dt="2026-08-29T12:05:45.647" v="4444" actId="1076"/>
          <ac:cxnSpMkLst>
            <pc:docMk/>
            <pc:sldMk cId="2623061042" sldId="483"/>
            <ac:cxnSpMk id="36" creationId="{3A51F2DD-ECCF-1D9B-6911-D2D812B4A8DF}"/>
          </ac:cxnSpMkLst>
        </pc:cxnChg>
        <pc:cxnChg chg="add mod">
          <ac:chgData name="Amelie Read" userId="b57c420c-ba05-4e3b-b5d3-5ae373d5f30d" providerId="ADAL" clId="{92FE9AF8-4B53-54A1-AD12-2F771386633C}" dt="2026-08-29T12:05:50.070" v="4446" actId="1076"/>
          <ac:cxnSpMkLst>
            <pc:docMk/>
            <pc:sldMk cId="2623061042" sldId="483"/>
            <ac:cxnSpMk id="41" creationId="{01484BF0-930C-9CA3-04CC-92DFDBAF7F13}"/>
          </ac:cxnSpMkLst>
        </pc:cxnChg>
      </pc:sldChg>
      <pc:sldChg chg="modSp add mod modNotesTx">
        <pc:chgData name="Amelie Read" userId="b57c420c-ba05-4e3b-b5d3-5ae373d5f30d" providerId="ADAL" clId="{92FE9AF8-4B53-54A1-AD12-2F771386633C}" dt="2026-08-30T12:32:26.999" v="17463" actId="20577"/>
        <pc:sldMkLst>
          <pc:docMk/>
          <pc:sldMk cId="1589614946" sldId="484"/>
        </pc:sldMkLst>
        <pc:spChg chg="mod">
          <ac:chgData name="Amelie Read" userId="b57c420c-ba05-4e3b-b5d3-5ae373d5f30d" providerId="ADAL" clId="{92FE9AF8-4B53-54A1-AD12-2F771386633C}" dt="2026-08-30T12:32:26.999" v="17463" actId="20577"/>
          <ac:spMkLst>
            <pc:docMk/>
            <pc:sldMk cId="1589614946" sldId="484"/>
            <ac:spMk id="2" creationId="{793AFEF5-C13C-A36D-08DD-94E127A896D3}"/>
          </ac:spMkLst>
        </pc:spChg>
        <pc:spChg chg="mod">
          <ac:chgData name="Amelie Read" userId="b57c420c-ba05-4e3b-b5d3-5ae373d5f30d" providerId="ADAL" clId="{92FE9AF8-4B53-54A1-AD12-2F771386633C}" dt="2026-08-30T03:08:28.577" v="5970" actId="20577"/>
          <ac:spMkLst>
            <pc:docMk/>
            <pc:sldMk cId="1589614946" sldId="484"/>
            <ac:spMk id="18" creationId="{C8849BAD-289A-F595-8DEE-C897F8F43064}"/>
          </ac:spMkLst>
        </pc:spChg>
      </pc:sldChg>
      <pc:sldChg chg="addSp delSp modSp add mod modNotesTx">
        <pc:chgData name="Amelie Read" userId="b57c420c-ba05-4e3b-b5d3-5ae373d5f30d" providerId="ADAL" clId="{92FE9AF8-4B53-54A1-AD12-2F771386633C}" dt="2026-08-30T12:32:35.311" v="17469" actId="20577"/>
        <pc:sldMkLst>
          <pc:docMk/>
          <pc:sldMk cId="3958651354" sldId="485"/>
        </pc:sldMkLst>
        <pc:spChg chg="mod">
          <ac:chgData name="Amelie Read" userId="b57c420c-ba05-4e3b-b5d3-5ae373d5f30d" providerId="ADAL" clId="{92FE9AF8-4B53-54A1-AD12-2F771386633C}" dt="2026-08-30T12:32:35.311" v="17469" actId="20577"/>
          <ac:spMkLst>
            <pc:docMk/>
            <pc:sldMk cId="3958651354" sldId="485"/>
            <ac:spMk id="2" creationId="{58D0D87D-7A8C-B8F1-90F4-C1BC94F375A8}"/>
          </ac:spMkLst>
        </pc:spChg>
        <pc:spChg chg="add mod">
          <ac:chgData name="Amelie Read" userId="b57c420c-ba05-4e3b-b5d3-5ae373d5f30d" providerId="ADAL" clId="{92FE9AF8-4B53-54A1-AD12-2F771386633C}" dt="2026-08-30T03:08:37.482" v="5974"/>
          <ac:spMkLst>
            <pc:docMk/>
            <pc:sldMk cId="3958651354" sldId="485"/>
            <ac:spMk id="5" creationId="{41A762B6-0DD3-56C5-CF42-7B35CF0320A2}"/>
          </ac:spMkLst>
        </pc:spChg>
        <pc:spChg chg="del">
          <ac:chgData name="Amelie Read" userId="b57c420c-ba05-4e3b-b5d3-5ae373d5f30d" providerId="ADAL" clId="{92FE9AF8-4B53-54A1-AD12-2F771386633C}" dt="2026-08-30T03:08:37.073" v="5973" actId="478"/>
          <ac:spMkLst>
            <pc:docMk/>
            <pc:sldMk cId="3958651354" sldId="485"/>
            <ac:spMk id="18" creationId="{62D0AB09-D00C-22E9-B3F5-3BB971F46B50}"/>
          </ac:spMkLst>
        </pc:spChg>
        <pc:spChg chg="mod">
          <ac:chgData name="Amelie Read" userId="b57c420c-ba05-4e3b-b5d3-5ae373d5f30d" providerId="ADAL" clId="{92FE9AF8-4B53-54A1-AD12-2F771386633C}" dt="2026-08-30T03:08:45.770" v="5991" actId="20577"/>
          <ac:spMkLst>
            <pc:docMk/>
            <pc:sldMk cId="3958651354" sldId="485"/>
            <ac:spMk id="21" creationId="{C1809534-6B42-63F3-4618-6CE7C098F5EF}"/>
          </ac:spMkLst>
        </pc:spChg>
      </pc:sldChg>
      <pc:sldChg chg="addSp delSp modSp add mod modTransition modNotesTx">
        <pc:chgData name="Amelie Read" userId="b57c420c-ba05-4e3b-b5d3-5ae373d5f30d" providerId="ADAL" clId="{92FE9AF8-4B53-54A1-AD12-2F771386633C}" dt="2026-08-30T22:41:23.553" v="18004" actId="167"/>
        <pc:sldMkLst>
          <pc:docMk/>
          <pc:sldMk cId="3470223630" sldId="486"/>
        </pc:sldMkLst>
        <pc:spChg chg="add del mod">
          <ac:chgData name="Amelie Read" userId="b57c420c-ba05-4e3b-b5d3-5ae373d5f30d" providerId="ADAL" clId="{92FE9AF8-4B53-54A1-AD12-2F771386633C}" dt="2026-08-30T22:41:22.384" v="18003" actId="478"/>
          <ac:spMkLst>
            <pc:docMk/>
            <pc:sldMk cId="3470223630" sldId="486"/>
            <ac:spMk id="5" creationId="{C4F69D88-C52F-F920-8EFB-F2DF0A7E40AA}"/>
          </ac:spMkLst>
        </pc:spChg>
        <pc:spChg chg="mod">
          <ac:chgData name="Amelie Read" userId="b57c420c-ba05-4e3b-b5d3-5ae373d5f30d" providerId="ADAL" clId="{92FE9AF8-4B53-54A1-AD12-2F771386633C}" dt="2026-08-30T12:31:51.811" v="17446" actId="20577"/>
          <ac:spMkLst>
            <pc:docMk/>
            <pc:sldMk cId="3470223630" sldId="486"/>
            <ac:spMk id="8" creationId="{F827FD29-0D4A-ADF5-C487-BE3822A614A2}"/>
          </ac:spMkLst>
        </pc:spChg>
        <pc:spChg chg="del">
          <ac:chgData name="Amelie Read" userId="b57c420c-ba05-4e3b-b5d3-5ae373d5f30d" providerId="ADAL" clId="{92FE9AF8-4B53-54A1-AD12-2F771386633C}" dt="2026-08-30T02:46:15.122" v="5009" actId="478"/>
          <ac:spMkLst>
            <pc:docMk/>
            <pc:sldMk cId="3470223630" sldId="486"/>
            <ac:spMk id="434" creationId="{7545A288-71A7-3C12-8BA9-C3600F19385A}"/>
          </ac:spMkLst>
        </pc:spChg>
        <pc:spChg chg="del">
          <ac:chgData name="Amelie Read" userId="b57c420c-ba05-4e3b-b5d3-5ae373d5f30d" providerId="ADAL" clId="{92FE9AF8-4B53-54A1-AD12-2F771386633C}" dt="2026-08-30T02:46:14.167" v="5008" actId="478"/>
          <ac:spMkLst>
            <pc:docMk/>
            <pc:sldMk cId="3470223630" sldId="486"/>
            <ac:spMk id="435" creationId="{C83A4836-310E-D1F7-0F38-E5079F1A639F}"/>
          </ac:spMkLst>
        </pc:spChg>
        <pc:grpChg chg="add mod">
          <ac:chgData name="Amelie Read" userId="b57c420c-ba05-4e3b-b5d3-5ae373d5f30d" providerId="ADAL" clId="{92FE9AF8-4B53-54A1-AD12-2F771386633C}" dt="2026-08-30T22:41:23.553" v="18004" actId="167"/>
          <ac:grpSpMkLst>
            <pc:docMk/>
            <pc:sldMk cId="3470223630" sldId="486"/>
            <ac:grpSpMk id="4" creationId="{C2B4E345-3D68-FFBA-E2D5-0733E44D1918}"/>
          </ac:grpSpMkLst>
        </pc:grpChg>
        <pc:picChg chg="mod modCrop">
          <ac:chgData name="Amelie Read" userId="b57c420c-ba05-4e3b-b5d3-5ae373d5f30d" providerId="ADAL" clId="{92FE9AF8-4B53-54A1-AD12-2F771386633C}" dt="2026-08-30T12:11:31.744" v="16789" actId="164"/>
          <ac:picMkLst>
            <pc:docMk/>
            <pc:sldMk cId="3470223630" sldId="486"/>
            <ac:picMk id="2" creationId="{1F7D7CEB-1013-1275-12C5-1A60A12640F0}"/>
          </ac:picMkLst>
        </pc:picChg>
        <pc:picChg chg="add mod">
          <ac:chgData name="Amelie Read" userId="b57c420c-ba05-4e3b-b5d3-5ae373d5f30d" providerId="ADAL" clId="{92FE9AF8-4B53-54A1-AD12-2F771386633C}" dt="2026-08-30T12:11:31.744" v="16789" actId="164"/>
          <ac:picMkLst>
            <pc:docMk/>
            <pc:sldMk cId="3470223630" sldId="486"/>
            <ac:picMk id="3" creationId="{3DD77FDC-6A8B-271F-E65C-13AE5B6D154B}"/>
          </ac:picMkLst>
        </pc:picChg>
      </pc:sldChg>
      <pc:sldChg chg="addSp modSp add mod modTransition modNotesTx">
        <pc:chgData name="Amelie Read" userId="b57c420c-ba05-4e3b-b5d3-5ae373d5f30d" providerId="ADAL" clId="{92FE9AF8-4B53-54A1-AD12-2F771386633C}" dt="2026-08-30T22:41:06.840" v="18000"/>
        <pc:sldMkLst>
          <pc:docMk/>
          <pc:sldMk cId="735329552" sldId="487"/>
        </pc:sldMkLst>
        <pc:spChg chg="add mod">
          <ac:chgData name="Amelie Read" userId="b57c420c-ba05-4e3b-b5d3-5ae373d5f30d" providerId="ADAL" clId="{92FE9AF8-4B53-54A1-AD12-2F771386633C}" dt="2026-08-30T02:52:36.057" v="5712"/>
          <ac:spMkLst>
            <pc:docMk/>
            <pc:sldMk cId="735329552" sldId="487"/>
            <ac:spMk id="3" creationId="{26076DD9-421D-1A46-F164-4B35CFA53BD1}"/>
          </ac:spMkLst>
        </pc:spChg>
        <pc:spChg chg="add mod">
          <ac:chgData name="Amelie Read" userId="b57c420c-ba05-4e3b-b5d3-5ae373d5f30d" providerId="ADAL" clId="{92FE9AF8-4B53-54A1-AD12-2F771386633C}" dt="2026-08-30T02:52:36.057" v="5712"/>
          <ac:spMkLst>
            <pc:docMk/>
            <pc:sldMk cId="735329552" sldId="487"/>
            <ac:spMk id="4" creationId="{212DB55D-BE09-38BE-68E6-35994B0384D2}"/>
          </ac:spMkLst>
        </pc:spChg>
        <pc:spChg chg="mod">
          <ac:chgData name="Amelie Read" userId="b57c420c-ba05-4e3b-b5d3-5ae373d5f30d" providerId="ADAL" clId="{92FE9AF8-4B53-54A1-AD12-2F771386633C}" dt="2026-08-30T12:31:56.139" v="17448" actId="20577"/>
          <ac:spMkLst>
            <pc:docMk/>
            <pc:sldMk cId="735329552" sldId="487"/>
            <ac:spMk id="8" creationId="{41DE6FBE-3DBB-D83F-E6E4-E2E86B273C47}"/>
          </ac:spMkLst>
        </pc:spChg>
      </pc:sldChg>
      <pc:sldChg chg="addSp delSp modSp new mod ord">
        <pc:chgData name="Amelie Read" userId="b57c420c-ba05-4e3b-b5d3-5ae373d5f30d" providerId="ADAL" clId="{92FE9AF8-4B53-54A1-AD12-2F771386633C}" dt="2026-08-30T12:35:48.256" v="17555" actId="20578"/>
        <pc:sldMkLst>
          <pc:docMk/>
          <pc:sldMk cId="2978895048" sldId="488"/>
        </pc:sldMkLst>
        <pc:spChg chg="del">
          <ac:chgData name="Amelie Read" userId="b57c420c-ba05-4e3b-b5d3-5ae373d5f30d" providerId="ADAL" clId="{92FE9AF8-4B53-54A1-AD12-2F771386633C}" dt="2026-08-30T12:26:02.310" v="17341" actId="478"/>
          <ac:spMkLst>
            <pc:docMk/>
            <pc:sldMk cId="2978895048" sldId="488"/>
            <ac:spMk id="2" creationId="{3C72A319-9709-E63E-6CDB-FAF03C2EAC4D}"/>
          </ac:spMkLst>
        </pc:spChg>
        <pc:spChg chg="del">
          <ac:chgData name="Amelie Read" userId="b57c420c-ba05-4e3b-b5d3-5ae373d5f30d" providerId="ADAL" clId="{92FE9AF8-4B53-54A1-AD12-2F771386633C}" dt="2026-08-30T12:26:01.184" v="17340" actId="478"/>
          <ac:spMkLst>
            <pc:docMk/>
            <pc:sldMk cId="2978895048" sldId="488"/>
            <ac:spMk id="3" creationId="{474FDDBD-C82D-DCA1-79D6-5B8D533D617D}"/>
          </ac:spMkLst>
        </pc:spChg>
        <pc:spChg chg="del mod">
          <ac:chgData name="Amelie Read" userId="b57c420c-ba05-4e3b-b5d3-5ae373d5f30d" providerId="ADAL" clId="{92FE9AF8-4B53-54A1-AD12-2F771386633C}" dt="2026-08-30T12:25:59.768" v="17339" actId="478"/>
          <ac:spMkLst>
            <pc:docMk/>
            <pc:sldMk cId="2978895048" sldId="488"/>
            <ac:spMk id="4" creationId="{EEFA07DF-68F4-DBEC-B693-12690AA36721}"/>
          </ac:spMkLst>
        </pc:spChg>
        <pc:picChg chg="add mod">
          <ac:chgData name="Amelie Read" userId="b57c420c-ba05-4e3b-b5d3-5ae373d5f30d" providerId="ADAL" clId="{92FE9AF8-4B53-54A1-AD12-2F771386633C}" dt="2026-08-30T12:26:21.746" v="17346" actId="1076"/>
          <ac:picMkLst>
            <pc:docMk/>
            <pc:sldMk cId="2978895048" sldId="488"/>
            <ac:picMk id="5" creationId="{13F1E480-A956-406B-DC96-CCF522B841C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18c1b6e7da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218c1b6e7d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06CC74EF-92DB-1D06-8DE2-8ABFC6BF66BA}"/>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7EEAD949-152B-F06E-F570-7B234FF086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F37D3605-AD90-0C27-2E03-6D8BF07A82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GB" sz="1100" b="0" i="0" u="none" strike="noStrike" cap="none" dirty="0">
                <a:solidFill>
                  <a:srgbClr val="000000"/>
                </a:solidFill>
                <a:effectLst/>
                <a:latin typeface="Arial"/>
                <a:ea typeface="Arial"/>
                <a:cs typeface="Arial"/>
                <a:sym typeface="Arial"/>
              </a:rPr>
              <a:t>So, looking at these two galaxies from afar, we can’t really say whether there’s anything significantly different about them, right?</a:t>
            </a:r>
          </a:p>
        </p:txBody>
      </p:sp>
    </p:spTree>
    <p:extLst>
      <p:ext uri="{BB962C8B-B14F-4D97-AF65-F5344CB8AC3E}">
        <p14:creationId xmlns:p14="http://schemas.microsoft.com/office/powerpoint/2010/main" val="1257549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97201812-B4CB-0CB7-AA16-045AB0FDEF61}"/>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67B5D2A0-1C4B-4491-E0F1-874D10B30C6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0077D0D4-F2FA-862E-8FD8-68CE7FA85D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0" i="0" u="none" strike="noStrike" cap="none" dirty="0">
                <a:solidFill>
                  <a:srgbClr val="595959"/>
                </a:solidFill>
                <a:effectLst/>
                <a:latin typeface="Anaheim"/>
                <a:ea typeface="Arial"/>
                <a:cs typeface="Arial"/>
                <a:sym typeface="Anaheim"/>
              </a:rPr>
              <a:t>But if we zoom out a bit, we do see a bit of a difference in their surroundings</a:t>
            </a:r>
          </a:p>
          <a:p>
            <a:pPr marL="0" lvl="0" indent="0" algn="l" rtl="0">
              <a:spcBef>
                <a:spcPts val="0"/>
              </a:spcBef>
              <a:spcAft>
                <a:spcPts val="0"/>
              </a:spcAft>
              <a:buClr>
                <a:schemeClr val="dk1"/>
              </a:buClr>
              <a:buSzPts val="1100"/>
              <a:buFont typeface="Arial"/>
              <a:buNone/>
            </a:pPr>
            <a:endParaRPr lang="en-US" sz="1200" b="0" i="0" u="none" strike="noStrike" cap="none" dirty="0">
              <a:solidFill>
                <a:srgbClr val="595959"/>
              </a:solidFill>
              <a:effectLst/>
              <a:latin typeface="Anaheim"/>
              <a:ea typeface="Arial"/>
              <a:cs typeface="Arial"/>
              <a:sym typeface="Anaheim"/>
            </a:endParaRPr>
          </a:p>
          <a:p>
            <a:pPr marL="0" lvl="0" indent="0" algn="l" rtl="0">
              <a:spcBef>
                <a:spcPts val="0"/>
              </a:spcBef>
              <a:spcAft>
                <a:spcPts val="0"/>
              </a:spcAft>
              <a:buClr>
                <a:schemeClr val="dk1"/>
              </a:buClr>
              <a:buSzPts val="1100"/>
              <a:buFont typeface="Arial"/>
              <a:buNone/>
            </a:pPr>
            <a:endParaRPr lang="en-US" sz="1200" b="0" i="0" u="none" strike="noStrike" cap="none" dirty="0">
              <a:solidFill>
                <a:srgbClr val="595959"/>
              </a:solidFill>
              <a:effectLst/>
              <a:latin typeface="Anaheim"/>
              <a:ea typeface="Arial"/>
              <a:cs typeface="Arial"/>
              <a:sym typeface="Anaheim"/>
            </a:endParaRPr>
          </a:p>
        </p:txBody>
      </p:sp>
    </p:spTree>
    <p:extLst>
      <p:ext uri="{BB962C8B-B14F-4D97-AF65-F5344CB8AC3E}">
        <p14:creationId xmlns:p14="http://schemas.microsoft.com/office/powerpoint/2010/main" val="3092015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6D0CBE92-18D5-2C72-F5D7-7DCE1B73A0B6}"/>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043ADB0D-B760-344F-CC5C-DB2FFCB813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3E835658-EF2E-D94F-CA47-9624D2B41C6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100" b="0" i="0" u="none" strike="noStrike" cap="none" dirty="0">
                <a:solidFill>
                  <a:srgbClr val="000000"/>
                </a:solidFill>
                <a:effectLst/>
                <a:latin typeface="Arial"/>
                <a:ea typeface="Arial"/>
                <a:cs typeface="Arial"/>
                <a:sym typeface="Arial"/>
              </a:rPr>
              <a:t>But if were to zoom out again, we would find that these galaxies actually in the same supercluster, known as coma, with around 100,000 other galaxies.</a:t>
            </a:r>
          </a:p>
          <a:p>
            <a:pPr marL="0" lvl="0" indent="0" algn="l" rtl="0">
              <a:spcBef>
                <a:spcPts val="0"/>
              </a:spcBef>
              <a:spcAft>
                <a:spcPts val="0"/>
              </a:spcAft>
              <a:buClr>
                <a:schemeClr val="dk1"/>
              </a:buClr>
              <a:buSzPts val="1100"/>
              <a:buFont typeface="Arial"/>
              <a:buNone/>
            </a:pPr>
            <a:endParaRPr lang="en-US" sz="1100" b="0" i="0" u="none" strike="noStrike" cap="none" dirty="0">
              <a:solidFill>
                <a:srgbClr val="000000"/>
              </a:solidFill>
              <a:effectLst/>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en-US" sz="1100" b="0" i="0" u="none" strike="noStrike" cap="none" dirty="0">
                <a:solidFill>
                  <a:srgbClr val="000000"/>
                </a:solidFill>
                <a:effectLst/>
                <a:latin typeface="Arial"/>
                <a:ea typeface="Arial"/>
                <a:cs typeface="Arial"/>
                <a:sym typeface="Arial"/>
              </a:rPr>
              <a:t>And if we zoom out again</a:t>
            </a:r>
          </a:p>
        </p:txBody>
      </p:sp>
    </p:spTree>
    <p:extLst>
      <p:ext uri="{BB962C8B-B14F-4D97-AF65-F5344CB8AC3E}">
        <p14:creationId xmlns:p14="http://schemas.microsoft.com/office/powerpoint/2010/main" val="3310182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1EE5269E-2E8D-6B9C-F816-D9CAEE145935}"/>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767B2039-FBDC-50E2-E26E-933714B4D3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DF3FE7EE-2FDA-69B6-C4DB-0D7F790D89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100" b="0" i="0" u="none" strike="noStrike" cap="none" dirty="0">
                <a:solidFill>
                  <a:srgbClr val="000000"/>
                </a:solidFill>
                <a:effectLst/>
                <a:latin typeface="Arial"/>
                <a:ea typeface="Arial"/>
                <a:cs typeface="Arial"/>
                <a:sym typeface="Arial"/>
              </a:rPr>
              <a:t>We see that on extremely large scales, individual galaxies are simply pinpricks in what we call the cosmic web</a:t>
            </a:r>
            <a:endParaRPr dirty="0"/>
          </a:p>
        </p:txBody>
      </p:sp>
    </p:spTree>
    <p:extLst>
      <p:ext uri="{BB962C8B-B14F-4D97-AF65-F5344CB8AC3E}">
        <p14:creationId xmlns:p14="http://schemas.microsoft.com/office/powerpoint/2010/main" val="3204182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CB585744-8985-6E34-09C5-8619911067B8}"/>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D2E11E5F-6A1A-3D2B-E4EA-5396263B13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517737A8-A232-9888-0055-739CE8737C8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GB" sz="1100" b="0" i="0" u="none" strike="noStrike" cap="none" dirty="0">
                <a:solidFill>
                  <a:srgbClr val="000000"/>
                </a:solidFill>
                <a:effectLst/>
                <a:latin typeface="Arial"/>
                <a:ea typeface="Arial"/>
                <a:cs typeface="Arial"/>
                <a:sym typeface="Arial"/>
              </a:rPr>
              <a:t>Like a web, we see long elongated string-like filaments that connect at highly concentrated nodes</a:t>
            </a:r>
          </a:p>
          <a:p>
            <a:pPr marL="158750" indent="0">
              <a:buNone/>
            </a:pPr>
            <a:endParaRPr lang="en-GB" sz="1100" b="0" i="0" u="none" strike="noStrike" cap="none" dirty="0">
              <a:solidFill>
                <a:srgbClr val="000000"/>
              </a:solidFill>
              <a:effectLst/>
              <a:latin typeface="Arial"/>
              <a:ea typeface="Arial"/>
              <a:cs typeface="Arial"/>
              <a:sym typeface="Arial"/>
            </a:endParaRPr>
          </a:p>
          <a:p>
            <a:pPr marL="158750" indent="0">
              <a:buNone/>
            </a:pPr>
            <a:r>
              <a:rPr lang="en-GB" sz="1100" b="0" i="0" u="none" strike="noStrike" cap="none" dirty="0">
                <a:solidFill>
                  <a:srgbClr val="000000"/>
                </a:solidFill>
                <a:effectLst/>
                <a:latin typeface="Arial"/>
                <a:ea typeface="Arial"/>
                <a:cs typeface="Arial"/>
                <a:sym typeface="Arial"/>
              </a:rPr>
              <a:t>And in this 3d web, galaxies also sit along sheet-like walls that envelope voids which are devoid of galaxies like the holes in a web. </a:t>
            </a:r>
          </a:p>
          <a:p>
            <a:pPr marL="158750" indent="0">
              <a:buNone/>
            </a:pPr>
            <a:endParaRPr lang="en-GB"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4182554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GB" sz="1100" b="0" i="0" u="none" strike="noStrike" cap="none" dirty="0">
                <a:solidFill>
                  <a:srgbClr val="000000"/>
                </a:solidFill>
                <a:effectLst/>
                <a:latin typeface="Arial"/>
                <a:ea typeface="Arial"/>
                <a:cs typeface="Arial"/>
                <a:sym typeface="Arial"/>
              </a:rPr>
              <a:t>So the reason we care a lot about the large-scale structures of the cosmic web, is that they are pivotal in galaxy formation and evolution - studies have demonstrated a connection between the large-scale cosmic environment of a galaxy and its observed properties. </a:t>
            </a:r>
          </a:p>
          <a:p>
            <a:pPr marL="158750" indent="0">
              <a:buNone/>
            </a:pPr>
            <a:endParaRPr lang="en-GB" sz="1100" b="0" i="0" u="none" strike="noStrike" cap="none" dirty="0">
              <a:solidFill>
                <a:srgbClr val="000000"/>
              </a:solidFill>
              <a:effectLst/>
              <a:latin typeface="Arial"/>
              <a:cs typeface="Arial"/>
              <a:sym typeface="Arial"/>
            </a:endParaRPr>
          </a:p>
          <a:p>
            <a:pPr marL="158750" indent="0">
              <a:buNone/>
            </a:pPr>
            <a:r>
              <a:rPr lang="en-GB" sz="1100" b="0" i="0" u="none" strike="noStrike" cap="none" dirty="0">
                <a:solidFill>
                  <a:srgbClr val="000000"/>
                </a:solidFill>
                <a:effectLst/>
                <a:latin typeface="Arial"/>
                <a:cs typeface="Arial"/>
                <a:sym typeface="Arial"/>
              </a:rPr>
              <a:t>Also,</a:t>
            </a:r>
            <a:r>
              <a:rPr lang="en-US" dirty="0"/>
              <a:t> the structure and dynamics of the cosmic web are sensitive to our universe’s underlying cosmology, and so it is also a useful probe of fundamental physics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2ACC2296-0801-52E9-A079-12DA079BDA30}"/>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1CEA4100-F6B6-95AC-C770-D293727EE3E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4E963FB7-F60F-97E9-8F76-EB098CA6E2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GB" sz="1100" b="0" i="0" u="none" strike="noStrike" cap="none" dirty="0">
                <a:solidFill>
                  <a:srgbClr val="000000"/>
                </a:solidFill>
                <a:effectLst/>
                <a:latin typeface="Arial"/>
                <a:ea typeface="Arial"/>
                <a:cs typeface="Arial"/>
                <a:sym typeface="Arial"/>
              </a:rPr>
              <a:t>So in order to understand the cosmic web, and the nature of our universe, we want to dissect it and break it apart into its components,</a:t>
            </a:r>
            <a:r>
              <a:rPr lang="en-US" dirty="0"/>
              <a:t> its skeleton of clusters, filaments and walls,</a:t>
            </a:r>
            <a:endParaRPr lang="en-GB"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175602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C6C599F2-834F-BB88-7F5E-5B9DBF964DB0}"/>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43005AD3-5069-239B-CEDA-02A5E15D3DC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1C37532C-8EFD-CA92-5122-C4481EF48DE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And this is where Caustic Skeleton Theory comes in, it is an analytic approach to classifying observed large scale structures according to their formation history.</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This theory has been around since the 1980s, but only recently revived by Dr </a:t>
            </a:r>
            <a:r>
              <a:rPr lang="en-US" dirty="0" err="1"/>
              <a:t>Feldbrugge</a:t>
            </a:r>
            <a:r>
              <a:rPr lang="en-US" dirty="0"/>
              <a:t>, and I’m now working with him, to further develop and demonstrate the power of this technique</a:t>
            </a:r>
            <a:endParaRPr lang="en-US" b="1"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3712865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F5E7FAC8-619B-A875-5C81-D6FD254A363A}"/>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D97ECDB5-0CB7-F384-E9A2-DC09341932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AEE5B253-80C8-395A-F790-6B556C2589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100" b="0" i="0" u="none" strike="noStrike" cap="none" dirty="0">
                <a:solidFill>
                  <a:srgbClr val="000000"/>
                </a:solidFill>
                <a:effectLst/>
                <a:latin typeface="Arial"/>
                <a:ea typeface="Arial"/>
                <a:cs typeface="Arial"/>
                <a:sym typeface="Arial"/>
              </a:rPr>
              <a:t>In fact, with this I can tell that those two galaxies  from before are both in filaments. </a:t>
            </a:r>
            <a:endParaRPr lang="en-GB"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1727847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4EB1FB3B-7853-083A-8112-08943DE3E03C}"/>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9A58C39A-0414-5C86-D917-B1E79862107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DE84D08F-6C57-2C17-3A1A-9A42DAD45F7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GB" sz="1100" b="0" i="0" u="none" strike="noStrike" cap="none" dirty="0">
                <a:solidFill>
                  <a:srgbClr val="000000"/>
                </a:solidFill>
                <a:effectLst/>
                <a:latin typeface="Arial"/>
                <a:ea typeface="Arial"/>
                <a:cs typeface="Arial"/>
                <a:sym typeface="Arial"/>
              </a:rPr>
              <a:t>But what if </a:t>
            </a:r>
            <a:r>
              <a:rPr lang="en-GB" sz="1100" b="0" i="0" u="none" strike="noStrike" cap="none" dirty="0" err="1">
                <a:solidFill>
                  <a:srgbClr val="000000"/>
                </a:solidFill>
                <a:effectLst/>
                <a:latin typeface="Arial"/>
                <a:ea typeface="Arial"/>
                <a:cs typeface="Arial"/>
                <a:sym typeface="Arial"/>
              </a:rPr>
              <a:t>i</a:t>
            </a:r>
            <a:r>
              <a:rPr lang="en-GB" sz="1100" b="0" i="0" u="none" strike="noStrike" cap="none" dirty="0">
                <a:solidFill>
                  <a:srgbClr val="000000"/>
                </a:solidFill>
                <a:effectLst/>
                <a:latin typeface="Arial"/>
                <a:ea typeface="Arial"/>
                <a:cs typeface="Arial"/>
                <a:sym typeface="Arial"/>
              </a:rPr>
              <a:t> were to tell you that caustic skeleton theory actually says that they are in different kinds of filaments?</a:t>
            </a:r>
          </a:p>
          <a:p>
            <a:pPr marL="158750" indent="0">
              <a:buNone/>
            </a:pPr>
            <a:endParaRPr lang="en-GB"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100" b="0" i="0" u="none" strike="noStrike" cap="none" dirty="0">
                <a:solidFill>
                  <a:srgbClr val="000000"/>
                </a:solidFill>
                <a:effectLst/>
                <a:latin typeface="Arial"/>
                <a:ea typeface="Arial"/>
                <a:cs typeface="Arial"/>
                <a:sym typeface="Arial"/>
              </a:rPr>
              <a:t>The existence of different types of filaments is a prediction unique to caustic skeleton theory, because </a:t>
            </a:r>
            <a:r>
              <a:rPr lang="en-US" sz="1100" b="0" i="0" u="none" strike="noStrike" cap="none" dirty="0">
                <a:solidFill>
                  <a:srgbClr val="000000"/>
                </a:solidFill>
                <a:effectLst/>
                <a:latin typeface="Arial"/>
                <a:ea typeface="Arial"/>
                <a:cs typeface="Arial"/>
                <a:sym typeface="Arial"/>
              </a:rPr>
              <a:t>t</a:t>
            </a:r>
            <a:r>
              <a:rPr lang="en-US" dirty="0"/>
              <a:t>raditional structure classifying methods tend to overlook that last point about formation history, and so miss out on capturing the rich information contained in the dynamical evolution of the cosmic web</a:t>
            </a:r>
            <a:r>
              <a:rPr lang="en-GB" sz="1100" b="0" i="0" u="none" strike="noStrike" cap="none" dirty="0">
                <a:solidFill>
                  <a:srgbClr val="000000"/>
                </a:solidFill>
                <a:effectLst/>
                <a:latin typeface="Arial"/>
                <a:cs typeface="Arial"/>
                <a:sym typeface="Arial"/>
              </a:rPr>
              <a:t>.</a:t>
            </a:r>
            <a:endParaRPr lang="en-US" dirty="0"/>
          </a:p>
        </p:txBody>
      </p:sp>
    </p:spTree>
    <p:extLst>
      <p:ext uri="{BB962C8B-B14F-4D97-AF65-F5344CB8AC3E}">
        <p14:creationId xmlns:p14="http://schemas.microsoft.com/office/powerpoint/2010/main" val="1851174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F6B17814-1D07-C8FC-572C-ECF0C62495A1}"/>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78B6FA72-95E9-157A-B431-14676EA048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EF673D74-D0FF-BCD7-8227-F6DED00A45E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 first, </a:t>
            </a:r>
            <a:r>
              <a:rPr lang="en-US" dirty="0" err="1"/>
              <a:t>im</a:t>
            </a:r>
            <a:r>
              <a:rPr lang="en-US" dirty="0"/>
              <a:t> going to briefly take you through how caustic skeleton theory works, and where this prediction of A and D type filaments comes from.</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Then </a:t>
            </a:r>
            <a:r>
              <a:rPr lang="en-US" dirty="0" err="1"/>
              <a:t>i</a:t>
            </a:r>
            <a:r>
              <a:rPr lang="en-US" dirty="0"/>
              <a:t> will show how we can apply it to simulations to successfully extract large-scale structures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Finally, I will show how we can then apply caustic skeleton theory to observations, to uncover the nature and history of the large scale environment of galaxies</a:t>
            </a:r>
            <a:endParaRPr dirty="0"/>
          </a:p>
        </p:txBody>
      </p:sp>
    </p:spTree>
    <p:extLst>
      <p:ext uri="{BB962C8B-B14F-4D97-AF65-F5344CB8AC3E}">
        <p14:creationId xmlns:p14="http://schemas.microsoft.com/office/powerpoint/2010/main" val="844647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668535CE-40F9-D2A4-DFC1-283268C0F379}"/>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9573ECC1-489A-3DFD-13C2-6D310B1EE22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DF3B003B-E000-5E0B-5C54-FD62239131C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 the backbone of caustic skeleton theory is </a:t>
            </a:r>
            <a:r>
              <a:rPr lang="en-US" dirty="0" err="1"/>
              <a:t>lagrangian</a:t>
            </a:r>
            <a:r>
              <a:rPr lang="en-US" dirty="0"/>
              <a:t> fluid dynamics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On large scales, we treat the universe as a </a:t>
            </a:r>
            <a:r>
              <a:rPr lang="en-US" dirty="0" err="1"/>
              <a:t>collisionless</a:t>
            </a:r>
            <a:r>
              <a:rPr lang="en-US" dirty="0"/>
              <a:t> cosmological dark matter fluid, which we divide into equal infinitesimal mass elements.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We call an element’s initial position in this grid its </a:t>
            </a:r>
            <a:r>
              <a:rPr lang="en-US" dirty="0" err="1"/>
              <a:t>lagrangian</a:t>
            </a:r>
            <a:r>
              <a:rPr lang="en-US" dirty="0"/>
              <a:t> coordinate.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As the cosmological fluid evolves, we can trace its path to its final or </a:t>
            </a:r>
            <a:r>
              <a:rPr lang="en-US" dirty="0" err="1"/>
              <a:t>eulerian</a:t>
            </a:r>
            <a:r>
              <a:rPr lang="en-US" dirty="0"/>
              <a:t> position </a:t>
            </a:r>
            <a:r>
              <a:rPr lang="en-US" dirty="0" err="1"/>
              <a:t>xt</a:t>
            </a:r>
            <a:r>
              <a:rPr lang="en-US" dirty="0"/>
              <a:t>(q)</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And from this we define a displacement field, which is simply each element’s final minus initial position.</a:t>
            </a:r>
            <a:endParaRPr dirty="0"/>
          </a:p>
        </p:txBody>
      </p:sp>
    </p:spTree>
    <p:extLst>
      <p:ext uri="{BB962C8B-B14F-4D97-AF65-F5344CB8AC3E}">
        <p14:creationId xmlns:p14="http://schemas.microsoft.com/office/powerpoint/2010/main" val="1698784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031EB667-93DE-8C33-B557-E449039B5DA9}"/>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129F810E-E4C9-7041-DDF6-635C3608A10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DA43F38E-1F55-12B6-FB3F-B5227D797A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These mass elements can undergo general deformations, which are encoded in the Deformation Tensor, simply put this is the derivative of the displacement field.</a:t>
            </a:r>
          </a:p>
        </p:txBody>
      </p:sp>
    </p:spTree>
    <p:extLst>
      <p:ext uri="{BB962C8B-B14F-4D97-AF65-F5344CB8AC3E}">
        <p14:creationId xmlns:p14="http://schemas.microsoft.com/office/powerpoint/2010/main" val="1384485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F17099B9-6D7D-F1FC-7D06-16831EDCDF7A}"/>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19715D68-F1B8-3880-FAA8-7DA0A3FAD1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A40A68B9-2AAD-5820-609B-460CA6E3706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GB" sz="1100" b="0" i="0" u="none" strike="noStrike" cap="none" dirty="0">
                <a:solidFill>
                  <a:srgbClr val="000000"/>
                </a:solidFill>
                <a:effectLst/>
                <a:latin typeface="Arial"/>
                <a:ea typeface="Arial"/>
                <a:cs typeface="Arial"/>
                <a:sym typeface="Arial"/>
              </a:rPr>
              <a:t>So some of you may have heard of caustics before in gravitational lensing or optics, but in this context they are simply critical points in the </a:t>
            </a:r>
            <a:r>
              <a:rPr lang="en-GB" sz="1100" b="0" i="0" u="none" strike="noStrike" cap="none" dirty="0" err="1">
                <a:solidFill>
                  <a:srgbClr val="000000"/>
                </a:solidFill>
                <a:effectLst/>
                <a:latin typeface="Arial"/>
                <a:ea typeface="Arial"/>
                <a:cs typeface="Arial"/>
                <a:sym typeface="Arial"/>
              </a:rPr>
              <a:t>lagrangian</a:t>
            </a:r>
            <a:r>
              <a:rPr lang="en-GB" sz="1100" b="0" i="0" u="none" strike="noStrike" cap="none" dirty="0">
                <a:solidFill>
                  <a:srgbClr val="000000"/>
                </a:solidFill>
                <a:effectLst/>
                <a:latin typeface="Arial"/>
                <a:ea typeface="Arial"/>
                <a:cs typeface="Arial"/>
                <a:sym typeface="Arial"/>
              </a:rPr>
              <a:t> map </a:t>
            </a:r>
            <a:r>
              <a:rPr lang="en-GB" sz="1100" b="0" i="0" u="none" strike="noStrike" cap="none" dirty="0" err="1">
                <a:solidFill>
                  <a:srgbClr val="000000"/>
                </a:solidFill>
                <a:effectLst/>
                <a:latin typeface="Arial"/>
                <a:ea typeface="Arial"/>
                <a:cs typeface="Arial"/>
                <a:sym typeface="Arial"/>
              </a:rPr>
              <a:t>xt</a:t>
            </a:r>
            <a:r>
              <a:rPr lang="en-GB" sz="1100" b="0" i="0" u="none" strike="noStrike" cap="none" dirty="0">
                <a:solidFill>
                  <a:srgbClr val="000000"/>
                </a:solidFill>
                <a:effectLst/>
                <a:latin typeface="Arial"/>
                <a:ea typeface="Arial"/>
                <a:cs typeface="Arial"/>
                <a:sym typeface="Arial"/>
              </a:rPr>
              <a:t>(q)</a:t>
            </a:r>
          </a:p>
          <a:p>
            <a:pPr marL="158750" indent="0">
              <a:buNone/>
            </a:pPr>
            <a:endParaRPr lang="en-GB" sz="1100" b="0" i="0" u="none" strike="noStrike" cap="none" dirty="0">
              <a:solidFill>
                <a:srgbClr val="000000"/>
              </a:solidFill>
              <a:effectLst/>
              <a:latin typeface="Arial"/>
              <a:ea typeface="Arial"/>
              <a:cs typeface="Arial"/>
              <a:sym typeface="Arial"/>
            </a:endParaRPr>
          </a:p>
          <a:p>
            <a:pPr marL="158750" indent="0">
              <a:buNone/>
            </a:pPr>
            <a:r>
              <a:rPr lang="en-GB" sz="1100" b="0" i="0" u="none" strike="noStrike" cap="none" dirty="0">
                <a:solidFill>
                  <a:srgbClr val="000000"/>
                </a:solidFill>
                <a:effectLst/>
                <a:latin typeface="Arial"/>
                <a:ea typeface="Arial"/>
                <a:cs typeface="Arial"/>
                <a:sym typeface="Arial"/>
              </a:rPr>
              <a:t>this is a simple 1 dimensional example. imagine some mass elements evenly spaced along this string. To start, their initial and final positions will be the same so the plot on the right is just a 1-1 line.</a:t>
            </a:r>
          </a:p>
          <a:p>
            <a:pPr marL="158750" indent="0">
              <a:buNone/>
            </a:pPr>
            <a:endParaRPr lang="en-GB"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100" b="0" i="0" u="none" strike="noStrike" cap="none" dirty="0">
                <a:solidFill>
                  <a:srgbClr val="000000"/>
                </a:solidFill>
                <a:effectLst/>
                <a:latin typeface="Arial"/>
                <a:ea typeface="Arial"/>
                <a:cs typeface="Arial"/>
                <a:sym typeface="Arial"/>
              </a:rPr>
              <a:t>So what </a:t>
            </a:r>
            <a:r>
              <a:rPr lang="en-GB" sz="1100" b="0" i="0" u="none" strike="noStrike" cap="none" dirty="0" err="1">
                <a:solidFill>
                  <a:srgbClr val="000000"/>
                </a:solidFill>
                <a:effectLst/>
                <a:latin typeface="Arial"/>
                <a:ea typeface="Arial"/>
                <a:cs typeface="Arial"/>
                <a:sym typeface="Arial"/>
              </a:rPr>
              <a:t>im</a:t>
            </a:r>
            <a:r>
              <a:rPr lang="en-GB" sz="1100" b="0" i="0" u="none" strike="noStrike" cap="none" dirty="0">
                <a:solidFill>
                  <a:srgbClr val="000000"/>
                </a:solidFill>
                <a:effectLst/>
                <a:latin typeface="Arial"/>
                <a:ea typeface="Arial"/>
                <a:cs typeface="Arial"/>
                <a:sym typeface="Arial"/>
              </a:rPr>
              <a:t> going to do is take this string, </a:t>
            </a:r>
          </a:p>
        </p:txBody>
      </p:sp>
    </p:spTree>
    <p:extLst>
      <p:ext uri="{BB962C8B-B14F-4D97-AF65-F5344CB8AC3E}">
        <p14:creationId xmlns:p14="http://schemas.microsoft.com/office/powerpoint/2010/main" val="3864071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1401CE2B-8FD3-C4EA-6FA4-CDBDF6CEC5AB}"/>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6651FE0B-26E5-D9B1-130A-21AA5E49D4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F56151BD-69DC-7B8D-13E6-8BDD4E2FFF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b="0" i="0" u="none" strike="noStrike" cap="none" dirty="0">
                <a:solidFill>
                  <a:srgbClr val="000000"/>
                </a:solidFill>
                <a:effectLst/>
                <a:latin typeface="Arial"/>
                <a:ea typeface="Arial"/>
                <a:cs typeface="Arial"/>
                <a:sym typeface="Arial"/>
              </a:rPr>
              <a:t>And essentially fold it, bringing one end through the other,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 on the left, we see that the two darkest particles crossed this middle particle, which we call shell-crossing</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And as we can see on the right a critical point has developed at the same place as this shell-crossing, and so this is our caustic.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You can go between the caustics position in </a:t>
            </a:r>
            <a:r>
              <a:rPr lang="en-US" dirty="0" err="1"/>
              <a:t>lagrangian</a:t>
            </a:r>
            <a:r>
              <a:rPr lang="en-US" dirty="0"/>
              <a:t> and </a:t>
            </a:r>
            <a:r>
              <a:rPr lang="en-US" dirty="0" err="1"/>
              <a:t>eulerian</a:t>
            </a:r>
            <a:r>
              <a:rPr lang="en-US" dirty="0"/>
              <a:t> space simply by using the displacement field.</a:t>
            </a:r>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1703736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8F78348A-7573-4CC4-AF8F-E2EBD5EF772F}"/>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71DE05A8-67A6-CB92-6330-0EE60C0B31E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4FECA17A-4973-B36A-0C22-080D1F5326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Now, caustics are important, because they indicate the transition from a region with no particles, to a multi-stream region</a:t>
            </a:r>
          </a:p>
          <a:p>
            <a:pPr marL="0" lvl="0" indent="0" algn="l" rtl="0">
              <a:spcBef>
                <a:spcPts val="0"/>
              </a:spcBef>
              <a:spcAft>
                <a:spcPts val="0"/>
              </a:spcAft>
              <a:buNone/>
            </a:pPr>
            <a:r>
              <a:rPr lang="en-US" dirty="0"/>
              <a:t>And multi-stream regions are significant because their emergence marks the beginning of gravitational collapse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in this simplified scenario particles just easily moved past each other – but with realistic gravity we might expect them to stick together and collapse into a bounded structure around the shell crossing or caustic point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And this is why we expect that these caustics should indeed be good tracers of large scale structure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but how do we find caustics? </a:t>
            </a:r>
          </a:p>
        </p:txBody>
      </p:sp>
    </p:spTree>
    <p:extLst>
      <p:ext uri="{BB962C8B-B14F-4D97-AF65-F5344CB8AC3E}">
        <p14:creationId xmlns:p14="http://schemas.microsoft.com/office/powerpoint/2010/main" val="2340038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62228956-EFC4-B59F-7332-72AE510492E1}"/>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A9A5ED1E-92A1-3571-0740-010BB8863BD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1A810FDB-006A-24C4-6539-E55110F5723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well with a little bit of </a:t>
            </a:r>
            <a:r>
              <a:rPr lang="en-US" dirty="0" err="1"/>
              <a:t>maths</a:t>
            </a:r>
            <a:r>
              <a:rPr lang="en-US" dirty="0"/>
              <a:t>, it can be shown that this fold caustic can be found by enforcing this condition on the eigenvalue field mu of the deformation tensor. </a:t>
            </a:r>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039371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1E85BA74-752A-A91E-F60C-FBCB26455D71}"/>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6E9A0935-4D6F-1B5F-0D24-7BDDDD2EDB3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4E543543-64B5-51B3-7B9B-F8A08A39D0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Now to try get an intuition of caustics in higher dimensions,</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Consider this scenario,  where we are mapping a 2d distribution of particles from two initial </a:t>
            </a:r>
            <a:r>
              <a:rPr lang="en-US" dirty="0" err="1"/>
              <a:t>lagrangian</a:t>
            </a:r>
            <a:r>
              <a:rPr lang="en-US" dirty="0"/>
              <a:t> coordinates, only one of which is shown here in the vertical direction, to two final </a:t>
            </a:r>
            <a:r>
              <a:rPr lang="en-US" dirty="0" err="1"/>
              <a:t>eulerian</a:t>
            </a:r>
            <a:r>
              <a:rPr lang="en-US" dirty="0"/>
              <a:t> positions, which form the plane at the bottom,</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 to start, we have just a 1-1 sheet, which is single streaming everywhere in the plane below.</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3397295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250A191F-D0C1-538F-A235-44D01384882C}"/>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814167C1-FF4B-E701-3DE3-70BFC167C7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17FBA912-3695-E9CC-2ACA-B13EBDB790E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As the sheet then evolves, an instantaneous fold caustic forms when the mapping from </a:t>
            </a:r>
            <a:r>
              <a:rPr lang="en-US" dirty="0" err="1"/>
              <a:t>lagrangian</a:t>
            </a:r>
            <a:r>
              <a:rPr lang="en-US" dirty="0"/>
              <a:t> to </a:t>
            </a:r>
            <a:r>
              <a:rPr lang="en-US" dirty="0" err="1"/>
              <a:t>eulerian</a:t>
            </a:r>
            <a:r>
              <a:rPr lang="en-US" dirty="0"/>
              <a:t> space becomes degenerate, same as the 1d scenario,</a:t>
            </a:r>
          </a:p>
          <a:p>
            <a:pPr marL="0" lvl="0" indent="0" algn="l" rtl="0">
              <a:spcBef>
                <a:spcPts val="0"/>
              </a:spcBef>
              <a:spcAft>
                <a:spcPts val="0"/>
              </a:spcAft>
              <a:buNone/>
            </a:pPr>
            <a:r>
              <a:rPr lang="en-US" dirty="0"/>
              <a:t>This is the first instance of shell-crossing </a:t>
            </a:r>
          </a:p>
        </p:txBody>
      </p:sp>
    </p:spTree>
    <p:extLst>
      <p:ext uri="{BB962C8B-B14F-4D97-AF65-F5344CB8AC3E}">
        <p14:creationId xmlns:p14="http://schemas.microsoft.com/office/powerpoint/2010/main" val="26612871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2A3C807A-F166-14DB-F1BE-081314D42E88}"/>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DD5D7E7F-5110-383F-D085-DE62AF1D65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4003BFAE-9012-90FD-6902-86ED539D55E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If we let it further evolve, the sheet has continued to fold over itself, such that the instantaneous shell-crossing is now happening along two different sections of the sheet, manifesting as two fold lines that bound a region containing three streams.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Visualizing caustics in 3d is even more difficult, since the </a:t>
            </a:r>
            <a:r>
              <a:rPr lang="en-US" dirty="0" err="1"/>
              <a:t>lagrangian</a:t>
            </a:r>
            <a:r>
              <a:rPr lang="en-US" dirty="0"/>
              <a:t> mapping becomes 6 dimensional.</a:t>
            </a:r>
          </a:p>
        </p:txBody>
      </p:sp>
    </p:spTree>
    <p:extLst>
      <p:ext uri="{BB962C8B-B14F-4D97-AF65-F5344CB8AC3E}">
        <p14:creationId xmlns:p14="http://schemas.microsoft.com/office/powerpoint/2010/main" val="1159661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227F7A7F-5F0D-7558-BED8-40B5FB1ECF63}"/>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209E5CA0-5659-3F73-1239-8C29FAE6D8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B0587231-C79B-21AB-5259-95C2C72D7E8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 let’s just think of the universe as a piece of fabric.</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after the big bang the universe is quite uniform, but there are little bumps and creases left in it as a result of it’s violent birth</a:t>
            </a:r>
          </a:p>
        </p:txBody>
      </p:sp>
    </p:spTree>
    <p:extLst>
      <p:ext uri="{BB962C8B-B14F-4D97-AF65-F5344CB8AC3E}">
        <p14:creationId xmlns:p14="http://schemas.microsoft.com/office/powerpoint/2010/main" val="3061389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ACA77277-066D-14AC-F7D3-D5AC868DDBDF}"/>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E6F84E9F-3E69-93A9-7EA0-D9B71A51D0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C34FDFEE-F676-422A-4763-B3AE2A4C18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As the universe ages, because of gravity those initial little creases grow</a:t>
            </a:r>
          </a:p>
        </p:txBody>
      </p:sp>
    </p:spTree>
    <p:extLst>
      <p:ext uri="{BB962C8B-B14F-4D97-AF65-F5344CB8AC3E}">
        <p14:creationId xmlns:p14="http://schemas.microsoft.com/office/powerpoint/2010/main" val="38509404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F1C60D37-3B14-040F-CB9D-DA7DC3DA3AB5}"/>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04E2CAE9-D5DD-1D46-CF3F-9284DA46E72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D9E01800-0CE2-A3E4-5167-E3C39AD312C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And grow, all the way up until today.</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At this stage, the sheet has folded over itself in some places</a:t>
            </a:r>
          </a:p>
          <a:p>
            <a:pPr marL="0" lvl="0" indent="0" algn="l" rtl="0">
              <a:spcBef>
                <a:spcPts val="0"/>
              </a:spcBef>
              <a:spcAft>
                <a:spcPts val="0"/>
              </a:spcAft>
              <a:buNone/>
            </a:pPr>
            <a:r>
              <a:rPr lang="en-US" dirty="0"/>
              <a:t>these folds create the highly concentrated </a:t>
            </a:r>
            <a:r>
              <a:rPr lang="en-US" dirty="0" err="1"/>
              <a:t>multistream</a:t>
            </a:r>
            <a:r>
              <a:rPr lang="en-US" dirty="0"/>
              <a:t> regions which are the sights of structure formation.</a:t>
            </a:r>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1817337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CE8F24BB-B99D-944E-CCA7-F6E96266FDFF}"/>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40A4D674-EFDD-8284-F6F8-572FDE50C78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FE7975C2-F80B-12B8-6E9E-F31C2D24BE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Now even just by eye, we can draw along these folds,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And this is essentially what caustic skeleton theory does, it takes what the almost flat sheet looked like initially and what it looks like now. and is able to draw these lines by exploiting the rich mathematical structure contained in the way the sheet must have folded. </a:t>
            </a:r>
          </a:p>
        </p:txBody>
      </p:sp>
    </p:spTree>
    <p:extLst>
      <p:ext uri="{BB962C8B-B14F-4D97-AF65-F5344CB8AC3E}">
        <p14:creationId xmlns:p14="http://schemas.microsoft.com/office/powerpoint/2010/main" val="619892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2BEA3021-0CF3-25A4-249C-C418AC12F97B}"/>
            </a:ext>
          </a:extLst>
        </p:cNvPr>
        <p:cNvGrpSpPr/>
        <p:nvPr/>
      </p:nvGrpSpPr>
      <p:grpSpPr>
        <a:xfrm>
          <a:off x="0" y="0"/>
          <a:ext cx="0" cy="0"/>
          <a:chOff x="0" y="0"/>
          <a:chExt cx="0" cy="0"/>
        </a:xfrm>
      </p:grpSpPr>
      <p:sp>
        <p:nvSpPr>
          <p:cNvPr id="266" name="Google Shape;266;gd431007ba2_0_215:notes">
            <a:extLst>
              <a:ext uri="{FF2B5EF4-FFF2-40B4-BE49-F238E27FC236}">
                <a16:creationId xmlns:a16="http://schemas.microsoft.com/office/drawing/2014/main" id="{6E8991F3-920E-A6A6-B601-085CD881839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d431007ba2_0_215:notes">
            <a:extLst>
              <a:ext uri="{FF2B5EF4-FFF2-40B4-BE49-F238E27FC236}">
                <a16:creationId xmlns:a16="http://schemas.microsoft.com/office/drawing/2014/main" id="{192CACC7-F5EE-1CD5-53FB-B77487D2BBF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dirty="0"/>
              <a:t>in 3d</a:t>
            </a:r>
            <a:r>
              <a:rPr lang="en-GB" sz="1100" b="0" i="0" u="none" strike="noStrike" cap="none" dirty="0">
                <a:solidFill>
                  <a:srgbClr val="000000"/>
                </a:solidFill>
                <a:effectLst/>
                <a:latin typeface="Arial"/>
                <a:ea typeface="Arial"/>
                <a:cs typeface="Arial"/>
                <a:sym typeface="Arial"/>
              </a:rPr>
              <a:t> there are multiple different types of caustics because of the different shapes or topologies critical points can take on in a higher dimensional </a:t>
            </a:r>
            <a:r>
              <a:rPr lang="en-GB" sz="1100" b="0" i="0" u="none" strike="noStrike" cap="none" dirty="0" err="1">
                <a:solidFill>
                  <a:srgbClr val="000000"/>
                </a:solidFill>
                <a:effectLst/>
                <a:latin typeface="Arial"/>
                <a:ea typeface="Arial"/>
                <a:cs typeface="Arial"/>
                <a:sym typeface="Arial"/>
              </a:rPr>
              <a:t>lagrangian</a:t>
            </a:r>
            <a:r>
              <a:rPr lang="en-GB" sz="1100" b="0" i="0" u="none" strike="noStrike" cap="none" dirty="0">
                <a:solidFill>
                  <a:srgbClr val="000000"/>
                </a:solidFill>
                <a:effectLst/>
                <a:latin typeface="Arial"/>
                <a:ea typeface="Arial"/>
                <a:cs typeface="Arial"/>
                <a:sym typeface="Arial"/>
              </a:rPr>
              <a:t> mapping. </a:t>
            </a:r>
            <a:endParaRPr lang="en-US" dirty="0"/>
          </a:p>
          <a:p>
            <a:pPr marL="158750" indent="0">
              <a:buNone/>
            </a:pPr>
            <a:endParaRPr lang="en-GB" sz="11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100" b="0" i="0" u="none" strike="noStrike" cap="none" dirty="0">
                <a:solidFill>
                  <a:srgbClr val="000000"/>
                </a:solidFill>
                <a:effectLst/>
                <a:latin typeface="Arial"/>
                <a:ea typeface="Arial"/>
                <a:cs typeface="Arial"/>
                <a:sym typeface="Arial"/>
              </a:rPr>
              <a:t>There is a lot of information in this table, but all you need to take away is that are two types of caustics, A type and D-type, and each caustic can be associated with a cosmic web structure, like walls, filaments and clusters, and each can be found by just asserting these caustic conditions on the eigenvalues mu and eigenvectors v of the deformation tensor.</a:t>
            </a:r>
          </a:p>
          <a:p>
            <a:pPr marL="158750" indent="0">
              <a:buNone/>
            </a:pPr>
            <a:endParaRPr lang="en-GB" sz="1100" b="0" i="0" u="none" strike="noStrike" cap="none" dirty="0">
              <a:solidFill>
                <a:srgbClr val="000000"/>
              </a:solidFill>
              <a:effectLst/>
              <a:latin typeface="Arial"/>
              <a:ea typeface="Arial"/>
              <a:cs typeface="Arial"/>
              <a:sym typeface="Arial"/>
            </a:endParaRPr>
          </a:p>
          <a:p>
            <a:pPr marL="158750" indent="0">
              <a:buNone/>
            </a:pPr>
            <a:r>
              <a:rPr lang="en-GB" sz="1100" b="0" i="0" u="none" strike="noStrike" cap="none" dirty="0">
                <a:solidFill>
                  <a:srgbClr val="000000"/>
                </a:solidFill>
                <a:effectLst/>
                <a:latin typeface="Arial"/>
                <a:ea typeface="Arial"/>
                <a:cs typeface="Arial"/>
                <a:sym typeface="Arial"/>
              </a:rPr>
              <a:t>So the lines we draw along the ridges of the sheet are like filaments. </a:t>
            </a:r>
            <a:r>
              <a:rPr lang="en-US" dirty="0"/>
              <a:t>and a cluster forms where multiple ridges meet up</a:t>
            </a:r>
          </a:p>
        </p:txBody>
      </p:sp>
    </p:spTree>
    <p:extLst>
      <p:ext uri="{BB962C8B-B14F-4D97-AF65-F5344CB8AC3E}">
        <p14:creationId xmlns:p14="http://schemas.microsoft.com/office/powerpoint/2010/main" val="29463376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AC70973D-A59D-DD74-DC88-3C9E9DB43715}"/>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1E144668-8D82-BB5D-DE2C-33262D80CE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33567C2D-4C03-F6CF-FD71-596DBE29B7B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dirty="0"/>
              <a:t>But, remarkably caustic skeleton theory predicts that there are actually two types of filaments and two types of clusters. </a:t>
            </a:r>
          </a:p>
          <a:p>
            <a:pPr marL="158750" indent="0">
              <a:buNone/>
            </a:pPr>
            <a:endParaRPr lang="en-US" dirty="0"/>
          </a:p>
          <a:p>
            <a:pPr marL="158750" indent="0">
              <a:buNone/>
            </a:pPr>
            <a:r>
              <a:rPr lang="en-US" dirty="0"/>
              <a:t>This is what other structure identifiers miss because they don’t take into account the full dynamical evolution of the cosmic web.</a:t>
            </a:r>
          </a:p>
          <a:p>
            <a:pPr marL="158750" indent="0">
              <a:buNone/>
            </a:pP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35371472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B3AB9ACA-3F9F-1A51-BD5F-8C3A1E3C9C2F}"/>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913BFEA9-AD41-0DEA-1A0D-90E0E0EF21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BF9039B0-1298-713B-6E62-C347314506C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To get an idea of how different A-type and D-type filaments are clusters come about lets consider a 2d scenario, Same as the 2d fold caustic before we’re mapping from two initial </a:t>
            </a:r>
            <a:r>
              <a:rPr lang="en-US" dirty="0" err="1"/>
              <a:t>lagrangian</a:t>
            </a:r>
            <a:r>
              <a:rPr lang="en-US" dirty="0"/>
              <a:t> coordinates, only one shown here, to two final </a:t>
            </a:r>
            <a:r>
              <a:rPr lang="en-US" dirty="0" err="1"/>
              <a:t>eulerian</a:t>
            </a:r>
            <a:r>
              <a:rPr lang="en-US" dirty="0"/>
              <a:t> positions forming the plane</a:t>
            </a:r>
            <a:endParaRPr dirty="0"/>
          </a:p>
        </p:txBody>
      </p:sp>
    </p:spTree>
    <p:extLst>
      <p:ext uri="{BB962C8B-B14F-4D97-AF65-F5344CB8AC3E}">
        <p14:creationId xmlns:p14="http://schemas.microsoft.com/office/powerpoint/2010/main" val="40553732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EA13B796-DC79-A3CA-BC19-4B4CCDC0129F}"/>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5D5473E4-8079-04C9-5E8F-6654E97218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E7D401FE-3E3A-0542-8E49-13B8B49779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GB" sz="1100" b="0" i="0" u="none" strike="noStrike" cap="none" dirty="0">
                <a:solidFill>
                  <a:srgbClr val="000000"/>
                </a:solidFill>
                <a:effectLst/>
                <a:latin typeface="Arial"/>
                <a:cs typeface="Arial"/>
                <a:sym typeface="Arial"/>
              </a:rPr>
              <a:t>First for an A-type cluster, we see how a sheet that’s already folded, undergoes a folding in a different direction. </a:t>
            </a:r>
          </a:p>
          <a:p>
            <a:pPr marL="158750" indent="0">
              <a:buNone/>
            </a:pPr>
            <a:endParaRPr lang="en-GB" sz="1100" b="0" i="0" u="none" strike="noStrike" cap="none" dirty="0">
              <a:solidFill>
                <a:srgbClr val="000000"/>
              </a:solidFill>
              <a:effectLst/>
              <a:latin typeface="Arial"/>
              <a:cs typeface="Arial"/>
              <a:sym typeface="Arial"/>
            </a:endParaRPr>
          </a:p>
          <a:p>
            <a:pPr marL="158750" indent="0">
              <a:buNone/>
            </a:pPr>
            <a:r>
              <a:rPr lang="en-GB" sz="1100" b="0" i="0" u="none" strike="noStrike" cap="none" dirty="0">
                <a:solidFill>
                  <a:srgbClr val="000000"/>
                </a:solidFill>
                <a:effectLst/>
                <a:latin typeface="Arial"/>
                <a:cs typeface="Arial"/>
                <a:sym typeface="Arial"/>
              </a:rPr>
              <a:t>Instantaneously in the centre frame a crease forms before the sheet continues to pass over itself, so we see an A4 caustic point form in </a:t>
            </a:r>
            <a:r>
              <a:rPr lang="en-GB" sz="1100" b="0" i="0" u="none" strike="noStrike" cap="none" dirty="0" err="1">
                <a:solidFill>
                  <a:srgbClr val="000000"/>
                </a:solidFill>
                <a:effectLst/>
                <a:latin typeface="Arial"/>
                <a:cs typeface="Arial"/>
                <a:sym typeface="Arial"/>
              </a:rPr>
              <a:t>eulerian</a:t>
            </a:r>
            <a:r>
              <a:rPr lang="en-GB" sz="1100" b="0" i="0" u="none" strike="noStrike" cap="none" dirty="0">
                <a:solidFill>
                  <a:srgbClr val="000000"/>
                </a:solidFill>
                <a:effectLst/>
                <a:latin typeface="Arial"/>
                <a:cs typeface="Arial"/>
                <a:sym typeface="Arial"/>
              </a:rPr>
              <a:t> space, </a:t>
            </a:r>
          </a:p>
          <a:p>
            <a:pPr marL="158750" indent="0">
              <a:buNone/>
            </a:pPr>
            <a:endParaRPr lang="en-GB" sz="1100" b="0" i="0" u="none" strike="noStrike" cap="none" dirty="0">
              <a:solidFill>
                <a:srgbClr val="000000"/>
              </a:solidFill>
              <a:effectLst/>
              <a:latin typeface="Arial"/>
              <a:cs typeface="Arial"/>
              <a:sym typeface="Arial"/>
            </a:endParaRPr>
          </a:p>
          <a:p>
            <a:pPr marL="158750" indent="0">
              <a:buNone/>
            </a:pPr>
            <a:r>
              <a:rPr lang="en-GB" sz="1100" b="0" i="0" u="none" strike="noStrike" cap="none" dirty="0">
                <a:solidFill>
                  <a:srgbClr val="000000"/>
                </a:solidFill>
                <a:effectLst/>
                <a:latin typeface="Arial"/>
                <a:cs typeface="Arial"/>
                <a:sym typeface="Arial"/>
              </a:rPr>
              <a:t>Even though this point is transient, it marks where a bounded cluster would form as the overlapping streams would collapse into each other with realistic gravity</a:t>
            </a:r>
          </a:p>
          <a:p>
            <a:pPr marL="158750" indent="0">
              <a:buNone/>
            </a:pPr>
            <a:endParaRPr lang="en-GB" sz="1100" b="0" i="0" u="none" strike="noStrike" cap="none" dirty="0">
              <a:solidFill>
                <a:srgbClr val="000000"/>
              </a:solidFill>
              <a:effectLst/>
              <a:latin typeface="Arial"/>
              <a:cs typeface="Arial"/>
              <a:sym typeface="Arial"/>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13543208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034B6020-5AD3-ACEE-827C-F98017FC937F}"/>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6B0DF8F3-59DD-02CE-62C5-6CC6A595E79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46AA6012-368E-3EA7-617A-ABA948D097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But with D-type caustic points, the way the sheet folds is more complicated, the sheet twists around itself</a:t>
            </a:r>
          </a:p>
          <a:p>
            <a:pPr marL="0" lvl="0" indent="0" algn="l" rtl="0">
              <a:spcBef>
                <a:spcPts val="0"/>
              </a:spcBef>
              <a:spcAft>
                <a:spcPts val="0"/>
              </a:spcAft>
              <a:buNone/>
            </a:pPr>
            <a:r>
              <a:rPr lang="en-US" dirty="0"/>
              <a:t>This also leads to a cluster, but just in different way. </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They may look morphologically similar at a distance, but they have distinct folding histories </a:t>
            </a:r>
          </a:p>
          <a:p>
            <a:pPr marL="0" lvl="0" indent="0" algn="l" rtl="0">
              <a:spcBef>
                <a:spcPts val="0"/>
              </a:spcBef>
              <a:spcAft>
                <a:spcPts val="0"/>
              </a:spcAft>
              <a:buNone/>
            </a:pPr>
            <a:r>
              <a:rPr lang="en-US" dirty="0"/>
              <a:t>And that’s how caustic skeleton theory can tell these clusters apart.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 there may be  systematic differences hidden beneath the surface which we have so far overlooked,  between the properties of galaxies within for instance</a:t>
            </a:r>
          </a:p>
        </p:txBody>
      </p:sp>
    </p:spTree>
    <p:extLst>
      <p:ext uri="{BB962C8B-B14F-4D97-AF65-F5344CB8AC3E}">
        <p14:creationId xmlns:p14="http://schemas.microsoft.com/office/powerpoint/2010/main" val="11440527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A0F2FB8B-D4D7-A186-00B9-AFC26DD8B30A}"/>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1705279E-110B-4CDD-FED6-C39AFDBDC86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218D0014-9412-53BF-308B-DFC816DFE32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Now that you have an intuition of the theory behind caustic skeleton theory, we can apply it to simulations. Again, for easier demonstration of this, I’ll just show you how it works on 2d simulations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 we start with our initial conditions on the left.  And despite how it looks, this isn’t a perfect grid, there are tiny little perturbations given by the gradient of the gravitational potential at early times according to first order </a:t>
            </a:r>
            <a:r>
              <a:rPr lang="en-US" dirty="0" err="1"/>
              <a:t>Lagrangian</a:t>
            </a:r>
            <a:r>
              <a:rPr lang="en-US" dirty="0"/>
              <a:t> perturbation theory, also known as the </a:t>
            </a:r>
            <a:r>
              <a:rPr lang="en-US" dirty="0" err="1"/>
              <a:t>Zel’dovich</a:t>
            </a:r>
            <a:r>
              <a:rPr lang="en-US" dirty="0"/>
              <a:t> approximation.</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We could use this first order approximation to continue to evolve the particle distribution until today.</a:t>
            </a:r>
          </a:p>
          <a:p>
            <a:pPr marL="0" lvl="0" indent="0" algn="l" rtl="0">
              <a:spcBef>
                <a:spcPts val="0"/>
              </a:spcBef>
              <a:spcAft>
                <a:spcPts val="0"/>
              </a:spcAft>
              <a:buNone/>
            </a:pPr>
            <a:r>
              <a:rPr lang="en-US" dirty="0"/>
              <a:t>This is just a rescaling of those initial tiny perturbations by the linear growth factor D+,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 this way we can actually see all the structure that is already contained within the small initial perturbations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And we can see how multiple particle streams overlap, and fold into even more complex overlapping structures.</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6446167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E17FC3D0-8B70-C94C-F1DB-2A234D0EA42C}"/>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8E0CA4E5-7C3D-D246-8D40-18F39D2CC8A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0AF17A30-19B0-4D5B-24B2-6AD6A709D7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 we can use caustic skeleton theory, to exactly identify where the </a:t>
            </a:r>
            <a:r>
              <a:rPr lang="en-US" dirty="0" err="1"/>
              <a:t>multistream</a:t>
            </a:r>
            <a:r>
              <a:rPr lang="en-US" dirty="0"/>
              <a:t> regions are emerging, bounded by blue fold lines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red A3 lines trace the ridges of these </a:t>
            </a:r>
            <a:r>
              <a:rPr lang="en-US" dirty="0" err="1"/>
              <a:t>mutlistream</a:t>
            </a:r>
            <a:r>
              <a:rPr lang="en-US" dirty="0"/>
              <a:t> regions as they extend outwards, and so trace filament like structures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Then in the more complex regions where the sheet folds in on itself further, we see the green and purple caustic points emerging, </a:t>
            </a:r>
          </a:p>
          <a:p>
            <a:pPr marL="0" lvl="0" indent="0" algn="l" rtl="0">
              <a:spcBef>
                <a:spcPts val="0"/>
              </a:spcBef>
              <a:spcAft>
                <a:spcPts val="0"/>
              </a:spcAft>
              <a:buNone/>
            </a:pPr>
            <a:r>
              <a:rPr lang="en-US" dirty="0"/>
              <a:t>I said before that these points are technically transient but since they mark the points of cluster formation, we keep track of them here</a:t>
            </a:r>
          </a:p>
        </p:txBody>
      </p:sp>
    </p:spTree>
    <p:extLst>
      <p:ext uri="{BB962C8B-B14F-4D97-AF65-F5344CB8AC3E}">
        <p14:creationId xmlns:p14="http://schemas.microsoft.com/office/powerpoint/2010/main" val="24263923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9FB91290-F21A-4C30-7C2A-611D900E1A8A}"/>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F1AED3AE-7993-0206-9D36-9F75A07F3E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DD37342F-B7F5-694B-020C-02F80668400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Now, since these caustics are emerging in a simple linear flow in this case, we can easily trace back the exact to their exact corresponding points in the initial </a:t>
            </a:r>
            <a:r>
              <a:rPr lang="en-US" dirty="0" err="1"/>
              <a:t>Lagrangian</a:t>
            </a:r>
            <a:r>
              <a:rPr lang="en-US" dirty="0"/>
              <a:t> space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Right now, it just looks like we’ve randomly drawn lines on a grid.</a:t>
            </a:r>
          </a:p>
          <a:p>
            <a:pPr marL="0" lvl="0" indent="0" algn="l" rtl="0">
              <a:spcBef>
                <a:spcPts val="0"/>
              </a:spcBef>
              <a:spcAft>
                <a:spcPts val="0"/>
              </a:spcAft>
              <a:buNone/>
            </a:pPr>
            <a:r>
              <a:rPr lang="en-US" dirty="0"/>
              <a:t>But as we know, the </a:t>
            </a:r>
            <a:r>
              <a:rPr lang="en-US" dirty="0" err="1"/>
              <a:t>zel’dovich</a:t>
            </a:r>
            <a:r>
              <a:rPr lang="en-US" dirty="0"/>
              <a:t> approximation inherently captures all the structure on the right, through a simple rescaling.</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11363486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391F88EC-F2A7-A758-FBE2-23B850A8333B}"/>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48166341-1235-8B70-1A01-B29445E85B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D48D16DA-5B4F-85AD-6450-27809517507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So, when I underlay the magnitude of the largest eigenvalue field of the deformation tensor of these first order displacements, we can now visually see that the </a:t>
            </a:r>
            <a:r>
              <a:rPr lang="en-US" dirty="0" err="1"/>
              <a:t>lagrangian</a:t>
            </a:r>
            <a:r>
              <a:rPr lang="en-US" dirty="0"/>
              <a:t> space caustics depend on it. The folds appear to be contours and the A3 lines flow along the ridges of the eigenvalue landscape.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This is why the caustic conditions are written in terms of the eigenvalues and eigenvectors of the deformation tensor.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lvl="0" indent="0" algn="l" rtl="0">
              <a:spcBef>
                <a:spcPts val="0"/>
              </a:spcBef>
              <a:spcAft>
                <a:spcPts val="0"/>
              </a:spcAft>
              <a:buNone/>
            </a:pPr>
            <a:r>
              <a:rPr lang="en-US" dirty="0"/>
              <a:t>So the caustics are effectively already embedded in the initial conditions, and this is where they are calculated,</a:t>
            </a:r>
          </a:p>
          <a:p>
            <a:pPr marL="0" lvl="0" indent="0" algn="l" rtl="0">
              <a:spcBef>
                <a:spcPts val="0"/>
              </a:spcBef>
              <a:spcAft>
                <a:spcPts val="0"/>
              </a:spcAft>
              <a:buNone/>
            </a:pPr>
            <a:r>
              <a:rPr lang="en-US" dirty="0"/>
              <a:t>in </a:t>
            </a:r>
            <a:r>
              <a:rPr lang="en-US" dirty="0" err="1"/>
              <a:t>lagrangian</a:t>
            </a:r>
            <a:r>
              <a:rPr lang="en-US" dirty="0"/>
              <a:t> coordinates.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Now, the </a:t>
            </a:r>
            <a:r>
              <a:rPr lang="en-US" dirty="0" err="1"/>
              <a:t>Zeldovich</a:t>
            </a:r>
            <a:r>
              <a:rPr lang="en-US" dirty="0"/>
              <a:t> approximation is just a first order simplification of structure growth. But caustic skeleton theory can in principle can be used with any higher order perturbation theory.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But, we don’t really need to go to a higher order theory to get what we want</a:t>
            </a:r>
          </a:p>
          <a:p>
            <a:pPr marL="0" lvl="0" indent="0" algn="l" rtl="0">
              <a:spcBef>
                <a:spcPts val="0"/>
              </a:spcBef>
              <a:spcAft>
                <a:spcPts val="0"/>
              </a:spcAft>
              <a:buNone/>
            </a:pPr>
            <a:r>
              <a:rPr lang="en-US" dirty="0"/>
              <a:t>That’s because inherently, where the </a:t>
            </a:r>
            <a:r>
              <a:rPr lang="en-US" dirty="0" err="1"/>
              <a:t>Zeldovich</a:t>
            </a:r>
            <a:r>
              <a:rPr lang="en-US" dirty="0"/>
              <a:t> approximation fails is precisely where caustics form, as </a:t>
            </a:r>
            <a:r>
              <a:rPr lang="en-US" dirty="0" err="1"/>
              <a:t>multistream</a:t>
            </a:r>
            <a:r>
              <a:rPr lang="en-US" dirty="0"/>
              <a:t> regions emerge and non-linear structure growth begins. </a:t>
            </a:r>
          </a:p>
          <a:p>
            <a:pPr marL="0" lvl="0" indent="0" algn="l" rtl="0">
              <a:spcBef>
                <a:spcPts val="0"/>
              </a:spcBef>
              <a:spcAft>
                <a:spcPts val="0"/>
              </a:spcAft>
              <a:buNone/>
            </a:pPr>
            <a:r>
              <a:rPr lang="en-US" dirty="0"/>
              <a:t>So the caustics we’ve already calculated on the left here in the initial space are actually still quite accurate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5242561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52518AD6-D1BE-3B7A-D323-1747A7D7606B}"/>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36B7395B-163E-C11E-A28A-9423A522636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1AEE11B2-67C2-50EE-8FFB-5F5DB8B9134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To see this, using the same initial linear displacements, lets instead consider using a proper N-body simulation to evolve the particle distribution to present.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Compared to before, the </a:t>
            </a:r>
            <a:r>
              <a:rPr lang="en-US" dirty="0" err="1"/>
              <a:t>multistream</a:t>
            </a:r>
            <a:r>
              <a:rPr lang="en-US" dirty="0"/>
              <a:t> regions are much tighter, and clusters can be seen because of the realistic gravity</a:t>
            </a:r>
          </a:p>
        </p:txBody>
      </p:sp>
    </p:spTree>
    <p:extLst>
      <p:ext uri="{BB962C8B-B14F-4D97-AF65-F5344CB8AC3E}">
        <p14:creationId xmlns:p14="http://schemas.microsoft.com/office/powerpoint/2010/main" val="17190957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9B7C5C3E-CD9A-A056-5E69-5DC1C60F9E16}"/>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7D746484-0C1E-39CB-61E1-BA952BDD36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1C73DC3B-417C-82E4-EB50-63F6115EF9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 taking the </a:t>
            </a:r>
            <a:r>
              <a:rPr lang="en-US" dirty="0" err="1"/>
              <a:t>lagrangian</a:t>
            </a:r>
            <a:r>
              <a:rPr lang="en-US" dirty="0"/>
              <a:t> space caustics I calculated with the </a:t>
            </a:r>
            <a:r>
              <a:rPr lang="en-US" dirty="0" err="1"/>
              <a:t>Zel'dovich</a:t>
            </a:r>
            <a:r>
              <a:rPr lang="en-US" dirty="0"/>
              <a:t> approximation, I project them into </a:t>
            </a:r>
            <a:r>
              <a:rPr lang="en-US" dirty="0" err="1"/>
              <a:t>eulerian</a:t>
            </a:r>
            <a:r>
              <a:rPr lang="en-US" dirty="0"/>
              <a:t> space using the displacement field of the simulation</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And as you can see the A3 lines perfectly align with the filaments, and D4 and A4 points collect at the clusters. – no fancy higher order theory needed</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So clearly Caustic Skeleton theory</a:t>
            </a:r>
            <a:r>
              <a:rPr lang="en-US" sz="1100" b="0" i="0" u="none" strike="noStrike" cap="none" dirty="0">
                <a:solidFill>
                  <a:srgbClr val="000000"/>
                </a:solidFill>
                <a:effectLst/>
                <a:latin typeface="Arial"/>
                <a:ea typeface="Arial"/>
                <a:cs typeface="Arial"/>
                <a:sym typeface="Arial"/>
              </a:rPr>
              <a:t> has proven very effective at classifying structure in simulations. </a:t>
            </a:r>
            <a:r>
              <a:rPr lang="en-US" dirty="0"/>
              <a:t>But, since </a:t>
            </a:r>
            <a:r>
              <a:rPr lang="en-US" sz="1100" b="0" i="0" u="none" strike="noStrike" cap="none" dirty="0">
                <a:solidFill>
                  <a:srgbClr val="000000"/>
                </a:solidFill>
                <a:effectLst/>
                <a:latin typeface="Arial"/>
                <a:ea typeface="Arial"/>
                <a:cs typeface="Arial"/>
                <a:sym typeface="Arial"/>
              </a:rPr>
              <a:t>the framework is still relatively new it has thus far remained quite abstract and in the mathematical world.</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13488734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503E68D2-DFA7-4982-4530-64DDC6186CAF}"/>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CE5BC2E9-A6CF-87B2-41AE-DA9C4153608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CB75FA92-67A7-3967-53DE-3ED5D1BECF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 right now, I’m working to bring caustic skeleton theory into reality by applying it to real observations.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We have been granted access to the Manticore project, which uses the 2M++ galaxy catalogue shown in the bottom panel, to infer a constrained reconstruction of the initial conditions they evolved from, they used Bayesian techniques and assumed a </a:t>
            </a:r>
            <a:r>
              <a:rPr lang="en-US" dirty="0" err="1"/>
              <a:t>lamda</a:t>
            </a:r>
            <a:r>
              <a:rPr lang="en-US" dirty="0"/>
              <a:t> </a:t>
            </a:r>
            <a:r>
              <a:rPr lang="en-US" dirty="0" err="1"/>
              <a:t>cdm</a:t>
            </a:r>
            <a:r>
              <a:rPr lang="en-US" dirty="0"/>
              <a:t> cosmology with parameters from DES yr 3.</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top panel then shows one of the dark matter-only </a:t>
            </a:r>
            <a:r>
              <a:rPr lang="en-US" dirty="0" err="1"/>
              <a:t>resimulations</a:t>
            </a:r>
            <a:r>
              <a:rPr lang="en-US" dirty="0"/>
              <a:t> that they ran on these initial conditions to show that they indeed successfully replicate our local universe.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1731308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79B53573-A6DE-170E-2C8C-2F1017DAFA30}"/>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9EA30C1D-6B39-FF5A-8A2B-FA55DF43993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D5FB44A8-5232-F946-5E41-49D8F1FC10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 armed with this local universe simulation, we aimed to first dissect the skeleton of the stickman, </a:t>
            </a:r>
          </a:p>
          <a:p>
            <a:pPr marL="0" lvl="0" indent="0" algn="l" rtl="0">
              <a:spcBef>
                <a:spcPts val="0"/>
              </a:spcBef>
              <a:spcAft>
                <a:spcPts val="0"/>
              </a:spcAft>
              <a:buNone/>
            </a:pPr>
            <a:r>
              <a:rPr lang="en-US" dirty="0"/>
              <a:t>this famous structure was first observed back in 1985 and has the coma cluster sitting at its heart.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on the left is the galaxy distribution we observe, and the right is the </a:t>
            </a:r>
            <a:r>
              <a:rPr lang="en-US" dirty="0" err="1"/>
              <a:t>Mancitore</a:t>
            </a:r>
            <a:r>
              <a:rPr lang="en-US" dirty="0"/>
              <a:t> simulation dark matter density field around the coma cluster</a:t>
            </a:r>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8046584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0688E2AA-27BE-E588-9A91-C7E1FAE3043A}"/>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EBA90425-9C7A-1365-8542-438B8DF6CC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0A8D521A-F787-1A43-1002-676D9AB0D8C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I ran my caustic skeleton finding algorithm on this simulation,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And instantly you can see the green filaments light up along the densest parts of the density field, and we can now see the walls in red as well stretching between them</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But since it can be tricky viewing things in 3d</a:t>
            </a:r>
          </a:p>
        </p:txBody>
      </p:sp>
    </p:spTree>
    <p:extLst>
      <p:ext uri="{BB962C8B-B14F-4D97-AF65-F5344CB8AC3E}">
        <p14:creationId xmlns:p14="http://schemas.microsoft.com/office/powerpoint/2010/main" val="29069077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0A67385A-03F5-2E92-3C71-DC4CD79C699D}"/>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D8D64C89-D5F2-F0AE-7877-B5500DE0BB6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C75D6DA9-4478-CC3C-D2D5-1D688AD7AA5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I’ll instead show you a slice through the simulation field and the caustics I’ve calculated. Because of this the walls appear as lines, and the A4 and D4 filaments appear as points.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In this view we can see that the caustics do very nicely match the density field, and we can actually see the arms and legs of the stickman’s skeleton</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I’ve also added on the 2M++ galaxies in orange that sit within 1 Mpc of the plane of this slice.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 now we can ask, what can the caustic skeleton tell us about the large scale environment of these galaxies?</a:t>
            </a:r>
          </a:p>
        </p:txBody>
      </p:sp>
    </p:spTree>
    <p:extLst>
      <p:ext uri="{BB962C8B-B14F-4D97-AF65-F5344CB8AC3E}">
        <p14:creationId xmlns:p14="http://schemas.microsoft.com/office/powerpoint/2010/main" val="33001951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C7917863-F25E-8ADD-B475-D40C03840FBF}"/>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9E988A36-A0CD-152B-4AB6-DC09185FAD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C0A3A5A4-0C28-FFA7-5C88-CF9742ECE43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Well today I’d like to focus on three key aspects of cosmic environments that the theory can </a:t>
            </a:r>
            <a:r>
              <a:rPr lang="en-US" dirty="0" err="1"/>
              <a:t>characterise</a:t>
            </a: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To start, we have additional insight into the topology of the cosmic environment, through this additional distinction between A type and D type environments</a:t>
            </a:r>
          </a:p>
        </p:txBody>
      </p:sp>
    </p:spTree>
    <p:extLst>
      <p:ext uri="{BB962C8B-B14F-4D97-AF65-F5344CB8AC3E}">
        <p14:creationId xmlns:p14="http://schemas.microsoft.com/office/powerpoint/2010/main" val="15115807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87615C0D-CA7C-BBCE-4B98-2ADB17E816CE}"/>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63AB4D9A-F794-A8AD-32C6-A7CEB4DEE3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21B4426D-51EA-4E76-DC51-70E1C945C25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 the two galaxies I showed you from before – two seemingly very similar galaxies, actually sit in distinct large-scale cosmic environments.</a:t>
            </a:r>
          </a:p>
          <a:p>
            <a:pPr marL="0" lvl="0" indent="0" algn="l" rtl="0">
              <a:spcBef>
                <a:spcPts val="0"/>
              </a:spcBef>
              <a:spcAft>
                <a:spcPts val="0"/>
              </a:spcAft>
              <a:buNone/>
            </a:pPr>
            <a:r>
              <a:rPr lang="en-US" dirty="0"/>
              <a:t>The top one sits nearby a D4 filament, whereas the one on the bottom is only close to A4 filaments.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This topological classification of a galaxies large scale environment can also be viewed as an insight into the environment’s formation history, as we know how these A and D type caustics emerge in the dark matter flow</a:t>
            </a:r>
          </a:p>
        </p:txBody>
      </p:sp>
    </p:spTree>
    <p:extLst>
      <p:ext uri="{BB962C8B-B14F-4D97-AF65-F5344CB8AC3E}">
        <p14:creationId xmlns:p14="http://schemas.microsoft.com/office/powerpoint/2010/main" val="43129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9992A52E-1BC5-E6E9-1FF6-E260146782A5}"/>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630DBD9B-CA3B-948A-2175-BA1AADCC951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650D47C6-2668-A0EA-4065-DC62D5C3CC8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This leads to the next key property we can infer, the age and history of cosmic environments</a:t>
            </a:r>
          </a:p>
        </p:txBody>
      </p:sp>
    </p:spTree>
    <p:extLst>
      <p:ext uri="{BB962C8B-B14F-4D97-AF65-F5344CB8AC3E}">
        <p14:creationId xmlns:p14="http://schemas.microsoft.com/office/powerpoint/2010/main" val="40549924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4336455E-A66E-1654-0896-382CF5A09661}"/>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70E5781E-0ABE-8FC5-2CBD-CFC32D2B49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6BDC188D-E197-5B6B-7908-D20B046197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Since I’m working with a simulation of the local universe, we can fully trace the formation and evolution of these caustics around the coma cluster.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I’ve separated out the A4 filaments on the left and D4 on the right. You can see that the walls form first, which is consistent with hierarchical formation.</a:t>
            </a:r>
          </a:p>
        </p:txBody>
      </p:sp>
    </p:spTree>
    <p:extLst>
      <p:ext uri="{BB962C8B-B14F-4D97-AF65-F5344CB8AC3E}">
        <p14:creationId xmlns:p14="http://schemas.microsoft.com/office/powerpoint/2010/main" val="19188708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CA155488-74B3-A057-0522-54773FBE80E7}"/>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417D6F00-D3F8-A450-43E7-B5E13A00233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B9D46A67-CD42-AE9C-6F4B-B458A17E6CA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Now, the construction of caustics actually provides us with quite a natural definition of formation time.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So caustics form successively, in a hierarchy.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You can see this in this snippet from the 2d sim from before,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the blue fold lines form first. But as they spread out, the emerging red lines actually trace the directions these blue fold lines are extending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and then the green and purple caustic cluster points form on these red filamentary lines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What this means for the 3d cosmic web, is that clusters must form on filaments, filaments must form on walls, and walls must form in regions that have already undergone shell-crossing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Using this idea, for any cluster or point along a filament, we can define formation time of the caustic as the time at which shell-crossing first occurred for that point, since this is the definitive beginning on non-linear collapse in that region.</a:t>
            </a:r>
          </a:p>
        </p:txBody>
      </p:sp>
    </p:spTree>
    <p:extLst>
      <p:ext uri="{BB962C8B-B14F-4D97-AF65-F5344CB8AC3E}">
        <p14:creationId xmlns:p14="http://schemas.microsoft.com/office/powerpoint/2010/main" val="37914088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824D0CE1-0DC4-C166-A44B-825384960107}"/>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9EA99171-1AFA-44ED-406F-36B1AE91D48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726AE19E-5805-F39F-2D47-D4DDD3576B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So using this definition of formation time, lets take a look at the formation history of an individual filament around the coma cluster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Here </a:t>
            </a:r>
            <a:r>
              <a:rPr lang="en-US" dirty="0" err="1"/>
              <a:t>ive</a:t>
            </a:r>
            <a:r>
              <a:rPr lang="en-US" dirty="0"/>
              <a:t> just zoomed in around the coma cluster, and plotted the A4 filaments, with the single filament of interest highlighted</a:t>
            </a:r>
          </a:p>
        </p:txBody>
      </p:sp>
    </p:spTree>
    <p:extLst>
      <p:ext uri="{BB962C8B-B14F-4D97-AF65-F5344CB8AC3E}">
        <p14:creationId xmlns:p14="http://schemas.microsoft.com/office/powerpoint/2010/main" val="33883699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E663205C-5F18-CAF2-F8BB-C3F4959B21E6}"/>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81CA39F1-902B-F6C9-2044-130BFD2A38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883DDAA7-9F8C-D9FC-B494-CE84BF5747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Now of course, we can view the filament in </a:t>
            </a:r>
            <a:r>
              <a:rPr lang="en-US" dirty="0" err="1"/>
              <a:t>lagrangian</a:t>
            </a:r>
            <a:r>
              <a:rPr lang="en-US" dirty="0"/>
              <a:t> space, where it is actually calculated, based on the eigenvalue field of the first order deformation tensor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It is important to understand here that even though we can view the filament in initial space, it is not actually a filament yet, since no shell-crossing has occurred.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We are simply marking the points in the fluid  that will at some point in the future undergo shell crossing and form these caustics on the right that actually correspond to filaments</a:t>
            </a:r>
          </a:p>
        </p:txBody>
      </p:sp>
    </p:spTree>
    <p:extLst>
      <p:ext uri="{BB962C8B-B14F-4D97-AF65-F5344CB8AC3E}">
        <p14:creationId xmlns:p14="http://schemas.microsoft.com/office/powerpoint/2010/main" val="599877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63F32C5D-0EC7-FD74-F94D-1C5D488A8F1E}"/>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CDE3BAC1-01DA-7E12-7BC5-8071D73F2A4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B7CF2CF0-FF61-813E-1285-70DB356B7E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Here, I’ve now projected this individual filament onto the Y-Z plane.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And I’ve identified the time at which each point along this filament underwent first shell crossing to </a:t>
            </a:r>
            <a:r>
              <a:rPr lang="en-US" dirty="0" err="1"/>
              <a:t>colour</a:t>
            </a:r>
            <a:r>
              <a:rPr lang="en-US" dirty="0"/>
              <a:t> code it by formation time.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The formation time is presented here in terms of the linear growth factor, this comes from the </a:t>
            </a:r>
            <a:r>
              <a:rPr lang="en-US" dirty="0" err="1"/>
              <a:t>Zeldovich</a:t>
            </a:r>
            <a:r>
              <a:rPr lang="en-US" dirty="0"/>
              <a:t> approximation as mentioned before, so it goes from 0 to 1 today.</a:t>
            </a:r>
          </a:p>
        </p:txBody>
      </p:sp>
    </p:spTree>
    <p:extLst>
      <p:ext uri="{BB962C8B-B14F-4D97-AF65-F5344CB8AC3E}">
        <p14:creationId xmlns:p14="http://schemas.microsoft.com/office/powerpoint/2010/main" val="29932708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65BBAFC7-413A-DB87-190E-CF4B25A794DE}"/>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BC8748B1-4722-A50D-90B5-6C9FCBFAB42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ECAD1FC7-14C7-AE21-065A-BA8B4F19551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Now, if we look at the formation time along the filament, we see there are various local maxima and minima.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So if you imagine taking a line and raising it from the bottom to top as formation time increases, we first encounter two separate local minima.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So the filament first forms at the pink points in disjoint segments, but then when we reach a local maxima, these segments merge at the blue points, and so 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We can also see how the filament has evolved in the simulation flow, as the bottom left tail end has clearly been stretched out, whereas the other end has been tightly compressed and wound up within the coma cluster.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So through caustics we have obtained quite a comprehensive understanding of this filament’s history.</a:t>
            </a:r>
          </a:p>
        </p:txBody>
      </p:sp>
    </p:spTree>
    <p:extLst>
      <p:ext uri="{BB962C8B-B14F-4D97-AF65-F5344CB8AC3E}">
        <p14:creationId xmlns:p14="http://schemas.microsoft.com/office/powerpoint/2010/main" val="40560792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F1731E50-E4F2-E2E0-4E1E-CE4AB5371E9A}"/>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F71B920F-626F-073B-3383-7487D62E253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647B584F-732A-4476-F021-0F3F131F34F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 again, coming back to these galaxies from before,</a:t>
            </a:r>
          </a:p>
          <a:p>
            <a:pPr marL="0" lvl="0" indent="0" algn="l" rtl="0">
              <a:spcBef>
                <a:spcPts val="0"/>
              </a:spcBef>
              <a:spcAft>
                <a:spcPts val="0"/>
              </a:spcAft>
              <a:buNone/>
            </a:pPr>
            <a:r>
              <a:rPr lang="en-US" dirty="0"/>
              <a:t>I can tell you that the D4 filament dominating the galaxy on top’s environment formed at around a redshift of 0.4</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Earlier, than the A4 filament near the bottom galaxy which formed around a redshift of 0.1</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Now this is great, but there is one more piece to this puzzle missing, </a:t>
            </a:r>
          </a:p>
          <a:p>
            <a:pPr marL="0" lvl="0" indent="0" algn="l" rtl="0">
              <a:spcBef>
                <a:spcPts val="0"/>
              </a:spcBef>
              <a:spcAft>
                <a:spcPts val="0"/>
              </a:spcAft>
              <a:buNone/>
            </a:pPr>
            <a:r>
              <a:rPr lang="en-US" dirty="0"/>
              <a:t>as you may have noticed in the plots I’ve shown so far there does seem to still be a lot of smaller structure here that appears uncaptured,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831182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DF240551-3A5C-A1F1-8D52-18F419E7555B}"/>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567E00B0-3D55-8671-1B37-31F43EAA6F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544F4B44-521A-CD90-C764-08B2846F84F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This is is where we need to address the scale of the cosmic environments we are looking at</a:t>
            </a:r>
          </a:p>
        </p:txBody>
      </p:sp>
    </p:spTree>
    <p:extLst>
      <p:ext uri="{BB962C8B-B14F-4D97-AF65-F5344CB8AC3E}">
        <p14:creationId xmlns:p14="http://schemas.microsoft.com/office/powerpoint/2010/main" val="6937169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01C2E620-55ED-E307-C0DE-A9A0EADD54A0}"/>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6E522144-79A3-B4D5-D0B9-A72437A4A32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0981B38B-94F0-1916-0240-7BE7C3B254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So before, I actually smoothed the simulation field using a Gaussian filter with a smoothing scale of 2 Mpc.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The cosmic web is highly multiscale in nature, so this way I can just pick out the size of the structures that I want to look at</a:t>
            </a:r>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1705935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26CC6260-CFB7-9425-05E5-5A1FEF9B50FB}"/>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004D68F6-A3FB-1AED-4563-324478CF7F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25B5F194-6C2A-7E0C-3472-FF069D2790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So if I use a smaller smoothing length, I pick up a lot more of the embedded smaller scale structures</a:t>
            </a:r>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32654188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91661C7A-D745-1EF7-732B-70DC39B285D0}"/>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E0CDBC76-2B4B-C1A1-FA77-8B3D891784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AFFF8DFA-D28B-10A1-31CC-9012CB34BFE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And if I then use an even larger smoothing length, we pick up the fewer but longer more coherent structures.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We can see the walls in red tend to dominate the larger scales, whereas the number of filaments we find explodes towards the small scales</a:t>
            </a:r>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9474682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41F4EBB5-B3F0-574A-690E-DCCB1D769FBF}"/>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F0882541-A727-ECA1-7794-80D947AB21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C20C0CA0-B8D6-E2AE-514E-52185F32141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 it seems that out galaxy classifications from before aren’t so clear anymore.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At a 2 Mpc smoothing length, we found this galaxy from before sits close to a D4 filament. </a:t>
            </a:r>
          </a:p>
          <a:p>
            <a:pPr marL="0" lvl="0" indent="0" algn="l" rtl="0">
              <a:spcBef>
                <a:spcPts val="0"/>
              </a:spcBef>
              <a:spcAft>
                <a:spcPts val="0"/>
              </a:spcAft>
              <a:buNone/>
            </a:pPr>
            <a:r>
              <a:rPr lang="en-US" dirty="0"/>
              <a:t>But at larger scales this D4 filament seems to disappear. And then if we look at smaller scales its also no longer here.</a:t>
            </a:r>
          </a:p>
          <a:p>
            <a:pPr marL="0" lvl="0" indent="0" algn="l" rtl="0">
              <a:spcBef>
                <a:spcPts val="0"/>
              </a:spcBef>
              <a:spcAft>
                <a:spcPts val="0"/>
              </a:spcAft>
              <a:buNone/>
            </a:pPr>
            <a:r>
              <a:rPr lang="en-US" dirty="0"/>
              <a:t>This D4 filament has a very specific characteristic scale of influence.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 in this way, caustic skeleton theory highlights that the large-scale environment of a galaxy has a unique multi-scale signature that must be accounted for. </a:t>
            </a:r>
          </a:p>
        </p:txBody>
      </p:sp>
    </p:spTree>
    <p:extLst>
      <p:ext uri="{BB962C8B-B14F-4D97-AF65-F5344CB8AC3E}">
        <p14:creationId xmlns:p14="http://schemas.microsoft.com/office/powerpoint/2010/main" val="7918519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EE13EAEA-5D3B-8F49-C7B4-B0138E27BF75}"/>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6AE38F90-407C-EB31-ABAC-A35772A2A4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83868D82-3D9E-0B9A-43F0-79D7A10A59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solidFill>
                  <a:schemeClr val="lt1"/>
                </a:solidFill>
                <a:latin typeface="Inter Tight"/>
                <a:ea typeface="Inter Tight"/>
                <a:cs typeface="Inter Tight"/>
              </a:rPr>
              <a:t>now there are many exciting avenues forward, with </a:t>
            </a:r>
            <a:r>
              <a:rPr lang="en-US" dirty="0"/>
              <a:t>caustic skeleton theory we can untangle analytically both the multi-scale structure and history of the cosmic web simultaneously .</a:t>
            </a:r>
            <a:endParaRPr lang="en-GB" dirty="0">
              <a:solidFill>
                <a:schemeClr val="lt1"/>
              </a:solidFill>
              <a:latin typeface="Inter Tight"/>
              <a:ea typeface="Inter Tight"/>
              <a:cs typeface="Inter Tight"/>
            </a:endParaRPr>
          </a:p>
          <a:p>
            <a:pPr marL="0" lvl="0" indent="0" algn="l" rtl="0">
              <a:spcBef>
                <a:spcPts val="0"/>
              </a:spcBef>
              <a:spcAft>
                <a:spcPts val="0"/>
              </a:spcAft>
              <a:buNone/>
            </a:pPr>
            <a:endParaRPr lang="en-GB" dirty="0">
              <a:solidFill>
                <a:schemeClr val="lt1"/>
              </a:solidFill>
              <a:latin typeface="Inter Tight"/>
              <a:ea typeface="Inter Tight"/>
              <a:cs typeface="Inter Tight"/>
            </a:endParaRPr>
          </a:p>
          <a:p>
            <a:pPr marL="0" lvl="0" indent="0" algn="l" rtl="0">
              <a:spcBef>
                <a:spcPts val="0"/>
              </a:spcBef>
              <a:spcAft>
                <a:spcPts val="0"/>
              </a:spcAft>
              <a:buNone/>
            </a:pPr>
            <a:r>
              <a:rPr lang="en-GB" dirty="0">
                <a:solidFill>
                  <a:schemeClr val="lt1"/>
                </a:solidFill>
                <a:latin typeface="Inter Tight"/>
                <a:ea typeface="Inter Tight"/>
                <a:cs typeface="Inter Tight"/>
              </a:rPr>
              <a:t>So in particular, we want to test the key predictions of caustic skeleton theory by determining whether there are indeed differences in the properties of galaxies residing in A type versus D type filaments and clusters and </a:t>
            </a:r>
            <a:r>
              <a:rPr lang="en-US" dirty="0"/>
              <a:t>older </a:t>
            </a:r>
            <a:r>
              <a:rPr lang="en-US" dirty="0" err="1"/>
              <a:t>versues</a:t>
            </a:r>
            <a:r>
              <a:rPr lang="en-US" dirty="0"/>
              <a:t> younger or larger versus smaller scale environments as well.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It would be amazing if we can determine a galaxy’s properties just from the way its large scale environment folded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Tree>
    <p:extLst>
      <p:ext uri="{BB962C8B-B14F-4D97-AF65-F5344CB8AC3E}">
        <p14:creationId xmlns:p14="http://schemas.microsoft.com/office/powerpoint/2010/main" val="42238064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9995C03B-E401-1D0B-5F5D-E22AEF6A04A2}"/>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C8630D01-BA50-24BF-AB7B-F9C0906A6DC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81504C41-2F91-7E5C-8282-B8BCE858B3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 would like to thank my supervisors and collaborators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And also we have a preliminary version of a paper on the caustic skeleton of the local cosmic web available on the </a:t>
            </a:r>
            <a:r>
              <a:rPr lang="en-US" dirty="0" err="1"/>
              <a:t>arxiv</a:t>
            </a:r>
            <a:endParaRPr lang="en-US" dirty="0"/>
          </a:p>
          <a:p>
            <a:pPr marL="0" lvl="0" indent="0" algn="l" rtl="0">
              <a:spcBef>
                <a:spcPts val="0"/>
              </a:spcBef>
              <a:spcAft>
                <a:spcPts val="0"/>
              </a:spcAft>
              <a:buNone/>
            </a:pPr>
            <a:r>
              <a:rPr lang="en-US" dirty="0"/>
              <a:t>I already showed some of the results from this paper today in this talk, but there are more if you are interested.</a:t>
            </a:r>
            <a:endParaRPr dirty="0"/>
          </a:p>
        </p:txBody>
      </p:sp>
    </p:spTree>
    <p:extLst>
      <p:ext uri="{BB962C8B-B14F-4D97-AF65-F5344CB8AC3E}">
        <p14:creationId xmlns:p14="http://schemas.microsoft.com/office/powerpoint/2010/main" val="11967535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0E6F1AB2-606C-F4C2-C6E7-04C64A776B01}"/>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E39407A3-4DD6-DA89-FFF7-FB0E02FCA6C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EF212907-F4E8-A710-D164-D930F62049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We can learn something about the nature of the stickman and the coma cluster, by classifying the caustic environments of the 2M++ galaxies at a variety of smoothing lengths.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 caustics also follow a density hierarchy, where D4 filaments are the densest, followed by A4, A3 and of course single stream void regions are the least dense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 using a simple 5 Mpc threshold we associate every 2M++ galaxy in the 100 Mpc cubed </a:t>
            </a:r>
            <a:r>
              <a:rPr lang="en-US" dirty="0" err="1"/>
              <a:t>stickmn</a:t>
            </a:r>
            <a:r>
              <a:rPr lang="en-US" dirty="0"/>
              <a:t> region with a caustic.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Here we see that at the largest smoothing scales, most galaxies cannot be associated to a structure. However, as we go to smaller scales the smaller scale filaments begin to dominate the environments of galaxies. And in particular, the D4 filaments overtake the A4 filaments at the smallest scale considered here. </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So, with this </a:t>
            </a:r>
            <a:r>
              <a:rPr lang="en-GB" dirty="0">
                <a:solidFill>
                  <a:schemeClr val="lt1"/>
                </a:solidFill>
                <a:latin typeface="Inter Tight"/>
                <a:ea typeface="Inter Tight"/>
                <a:cs typeface="Inter Tight"/>
              </a:rPr>
              <a:t>detailed map of caustics in the local Universe, we have already been able to extract so much rich information about the coma cluster, a real structure in our local universe.</a:t>
            </a:r>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41397408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75971320-7C00-5E37-4125-991D5F62E0EB}"/>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97EA414C-9FFE-E511-B23F-5B037ED7C2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22D374B2-001C-6482-0AF7-FC16F3A3DE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843922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1BD6B127-E55F-15BB-FFDE-A66D882D73AC}"/>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DE7E29B3-3C42-57C2-3052-F931F04CD45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404BB470-0ECB-2CC7-5DE9-138C979E265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GB" sz="1100" b="0" i="0" u="none" strike="noStrike" cap="none" dirty="0">
                <a:solidFill>
                  <a:srgbClr val="000000"/>
                </a:solidFill>
                <a:effectLst/>
                <a:latin typeface="Arial"/>
                <a:ea typeface="Arial"/>
                <a:cs typeface="Arial"/>
                <a:sym typeface="Arial"/>
              </a:rPr>
              <a:t>In this case it appears that the sheet initially twists in the centre, which produces an A3 cusp point when projected into </a:t>
            </a:r>
            <a:r>
              <a:rPr lang="en-GB" sz="1100" b="0" i="0" u="none" strike="noStrike" cap="none" dirty="0" err="1">
                <a:solidFill>
                  <a:srgbClr val="000000"/>
                </a:solidFill>
                <a:effectLst/>
                <a:latin typeface="Arial"/>
                <a:ea typeface="Arial"/>
                <a:cs typeface="Arial"/>
                <a:sym typeface="Arial"/>
              </a:rPr>
              <a:t>eulerian</a:t>
            </a:r>
            <a:r>
              <a:rPr lang="en-GB" sz="1100" b="0" i="0" u="none" strike="noStrike" cap="none" dirty="0">
                <a:solidFill>
                  <a:srgbClr val="000000"/>
                </a:solidFill>
                <a:effectLst/>
                <a:latin typeface="Arial"/>
                <a:ea typeface="Arial"/>
                <a:cs typeface="Arial"/>
                <a:sym typeface="Arial"/>
              </a:rPr>
              <a:t> space at the bottom, </a:t>
            </a:r>
          </a:p>
          <a:p>
            <a:pPr marL="158750" indent="0">
              <a:buNone/>
            </a:pPr>
            <a:endParaRPr lang="en-GB" sz="1100" b="0" i="0" u="none" strike="noStrike" cap="none" dirty="0">
              <a:solidFill>
                <a:srgbClr val="000000"/>
              </a:solidFill>
              <a:effectLst/>
              <a:latin typeface="Arial"/>
              <a:ea typeface="Arial"/>
              <a:cs typeface="Arial"/>
              <a:sym typeface="Arial"/>
            </a:endParaRPr>
          </a:p>
          <a:p>
            <a:pPr marL="158750" indent="0">
              <a:buNone/>
            </a:pPr>
            <a:r>
              <a:rPr lang="en-GB" sz="1100" b="0" i="0" u="none" strike="noStrike" cap="none" dirty="0">
                <a:solidFill>
                  <a:srgbClr val="000000"/>
                </a:solidFill>
                <a:effectLst/>
                <a:latin typeface="Arial"/>
                <a:ea typeface="Arial"/>
                <a:cs typeface="Arial"/>
                <a:sym typeface="Arial"/>
              </a:rPr>
              <a:t>as the twists or A3 cusps move outwards we see the sheet is actually folding over itself in the middle, so down in </a:t>
            </a:r>
            <a:r>
              <a:rPr lang="en-GB" sz="1100" b="0" i="0" u="none" strike="noStrike" cap="none" dirty="0" err="1">
                <a:solidFill>
                  <a:srgbClr val="000000"/>
                </a:solidFill>
                <a:effectLst/>
                <a:latin typeface="Arial"/>
                <a:ea typeface="Arial"/>
                <a:cs typeface="Arial"/>
                <a:sym typeface="Arial"/>
              </a:rPr>
              <a:t>eulerian</a:t>
            </a:r>
            <a:r>
              <a:rPr lang="en-GB" sz="1100" b="0" i="0" u="none" strike="noStrike" cap="none" dirty="0">
                <a:solidFill>
                  <a:srgbClr val="000000"/>
                </a:solidFill>
                <a:effectLst/>
                <a:latin typeface="Arial"/>
                <a:ea typeface="Arial"/>
                <a:cs typeface="Arial"/>
                <a:sym typeface="Arial"/>
              </a:rPr>
              <a:t> space we have two A2 fold caustics which join at A3 cusps. </a:t>
            </a:r>
          </a:p>
          <a:p>
            <a:pPr marL="158750" indent="0">
              <a:buNone/>
            </a:pPr>
            <a:endParaRPr lang="en-GB" sz="1100" b="0" i="0" u="none" strike="noStrike" cap="none" dirty="0">
              <a:solidFill>
                <a:srgbClr val="000000"/>
              </a:solidFill>
              <a:effectLst/>
              <a:latin typeface="Arial"/>
              <a:ea typeface="Arial"/>
              <a:cs typeface="Arial"/>
              <a:sym typeface="Arial"/>
            </a:endParaRPr>
          </a:p>
          <a:p>
            <a:pPr marL="158750" indent="0">
              <a:buNone/>
            </a:pPr>
            <a:r>
              <a:rPr lang="en-GB" sz="1100" b="0" i="0" u="none" strike="noStrike" cap="none" dirty="0">
                <a:solidFill>
                  <a:srgbClr val="000000"/>
                </a:solidFill>
                <a:effectLst/>
                <a:latin typeface="Arial"/>
                <a:ea typeface="Arial"/>
                <a:cs typeface="Arial"/>
                <a:sym typeface="Arial"/>
              </a:rPr>
              <a:t>here visually we see how different caustics represent fundamentally different topologies or ways of distorting this sheet.</a:t>
            </a:r>
          </a:p>
        </p:txBody>
      </p:sp>
    </p:spTree>
    <p:extLst>
      <p:ext uri="{BB962C8B-B14F-4D97-AF65-F5344CB8AC3E}">
        <p14:creationId xmlns:p14="http://schemas.microsoft.com/office/powerpoint/2010/main" val="18068399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512930C9-2155-D5DF-F747-F03E5927A7C9}"/>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091FE496-F9A0-442B-4126-49B6421E89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A1EC066A-5630-6EED-11C6-8533B9FE4E2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100" b="0" i="0" u="none" strike="noStrike" cap="none" dirty="0">
                <a:solidFill>
                  <a:srgbClr val="000000"/>
                </a:solidFill>
                <a:effectLst/>
                <a:latin typeface="Arial"/>
                <a:ea typeface="Arial"/>
                <a:cs typeface="Arial"/>
                <a:sym typeface="Arial"/>
              </a:rPr>
              <a:t>Ok, lets now view these caustics in both the </a:t>
            </a:r>
            <a:r>
              <a:rPr lang="en-GB" sz="1100" b="0" i="0" u="none" strike="noStrike" cap="none" dirty="0" err="1">
                <a:solidFill>
                  <a:srgbClr val="000000"/>
                </a:solidFill>
                <a:effectLst/>
                <a:latin typeface="Arial"/>
                <a:ea typeface="Arial"/>
                <a:cs typeface="Arial"/>
                <a:sym typeface="Arial"/>
              </a:rPr>
              <a:t>lagrangian</a:t>
            </a:r>
            <a:r>
              <a:rPr lang="en-GB" sz="1100" b="0" i="0" u="none" strike="noStrike" cap="none" dirty="0">
                <a:solidFill>
                  <a:srgbClr val="000000"/>
                </a:solidFill>
                <a:effectLst/>
                <a:latin typeface="Arial"/>
                <a:ea typeface="Arial"/>
                <a:cs typeface="Arial"/>
                <a:sym typeface="Arial"/>
              </a:rPr>
              <a:t> coordinates on top and </a:t>
            </a:r>
            <a:r>
              <a:rPr lang="en-GB" sz="1100" b="0" i="0" u="none" strike="noStrike" cap="none" dirty="0" err="1">
                <a:solidFill>
                  <a:srgbClr val="000000"/>
                </a:solidFill>
                <a:effectLst/>
                <a:latin typeface="Arial"/>
                <a:ea typeface="Arial"/>
                <a:cs typeface="Arial"/>
                <a:sym typeface="Arial"/>
              </a:rPr>
              <a:t>eulerian</a:t>
            </a:r>
            <a:r>
              <a:rPr lang="en-GB" sz="1100" b="0" i="0" u="none" strike="noStrike" cap="none" dirty="0">
                <a:solidFill>
                  <a:srgbClr val="000000"/>
                </a:solidFill>
                <a:effectLst/>
                <a:latin typeface="Arial"/>
                <a:ea typeface="Arial"/>
                <a:cs typeface="Arial"/>
                <a:sym typeface="Arial"/>
              </a:rPr>
              <a:t> </a:t>
            </a:r>
            <a:r>
              <a:rPr lang="en-GB" sz="1100" b="0" i="0" u="none" strike="noStrike" cap="none" dirty="0" err="1">
                <a:solidFill>
                  <a:srgbClr val="000000"/>
                </a:solidFill>
                <a:effectLst/>
                <a:latin typeface="Arial"/>
                <a:ea typeface="Arial"/>
                <a:cs typeface="Arial"/>
                <a:sym typeface="Arial"/>
              </a:rPr>
              <a:t>coordiantes</a:t>
            </a:r>
            <a:r>
              <a:rPr lang="en-GB" sz="1100" b="0" i="0" u="none" strike="noStrike" cap="none" dirty="0">
                <a:solidFill>
                  <a:srgbClr val="000000"/>
                </a:solidFill>
                <a:effectLst/>
                <a:latin typeface="Arial"/>
                <a:ea typeface="Arial"/>
                <a:cs typeface="Arial"/>
                <a:sym typeface="Arial"/>
              </a:rPr>
              <a:t> on the bottom separately.</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So its clear that A3 cusp caustics are actually points, not lines. </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But, if I just draw a line between them, lets see what happens</a:t>
            </a:r>
            <a:r>
              <a:rPr lang="en-US" dirty="0"/>
              <a:t> </a:t>
            </a:r>
            <a:r>
              <a:rPr lang="en-GB" dirty="0"/>
              <a:t>if the sheet were to continue folding over itself and the cusps move further outwards</a:t>
            </a:r>
            <a:endParaRPr lang="en-US"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27336061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88AFF605-164C-2D08-45F5-8F33C666BC25}"/>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BA5CE1A2-245F-A412-B498-BF7CB4B1DD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C7182D7C-627E-9F8F-86BE-B24E79D2F3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 the line grows because it is tracing where a cusp has previously formed or passed through, leaving gravitationally collapsing regions in its wake, so it is in fact these A3 lines that we associate with filaments in 2D.</a:t>
            </a:r>
            <a:endParaRPr lang="en-GB" dirty="0"/>
          </a:p>
        </p:txBody>
      </p:sp>
    </p:spTree>
    <p:extLst>
      <p:ext uri="{BB962C8B-B14F-4D97-AF65-F5344CB8AC3E}">
        <p14:creationId xmlns:p14="http://schemas.microsoft.com/office/powerpoint/2010/main" val="37261059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A0B6CE9B-8730-1C88-17D5-0CD1D7DC3BF5}"/>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366FFB4A-13C4-DB72-130D-B3FF634443E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C6D0A381-E1BC-2024-736A-95A083BF01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041544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338EB94F-128A-B26D-324C-87368B0C3521}"/>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25E4E38E-5BDA-7D1C-E7FE-19A302441AF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0E1D9DA7-A001-2DFD-4BA6-91D8D730E0B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293474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C928DBD9-14A2-DB69-55FE-B18C74513BD7}"/>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B4DAF0E0-B9F5-C2E0-AED3-6AE98FBCC97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5F0DD8A2-E495-9CE0-7DFB-EDB7877AAC2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0877781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5D2E08C6-F5DF-CF84-F3CE-945F32BC0F82}"/>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0DBCD087-175F-A23F-3F0C-B1E8F3002A8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EBB0C776-E3EC-0EF0-33B4-CF42B6CD01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877671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D5BD87FF-91B7-BD6A-C6FB-E6047213409B}"/>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184D65D8-813C-1ABF-09AD-A93DD73AFD2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90A5260D-965B-1D39-9815-AB2B2023AE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657308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9DD4C97F-CA39-13D9-E4E9-04518962C9C3}"/>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C6EC5ABC-B551-77E9-6191-7526227F45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2568A665-BB1A-1ABD-8F69-5BE4728662C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141186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6501B0F0-384F-C5CB-779D-8815FE30EC8F}"/>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3BF854C8-53CB-C175-8B31-626D0E4442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95A2419E-5CA5-F109-90B5-75DBB3CF911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Under the assumption that the deformation tensor is diagonalizable</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24337550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6C7C3294-AB71-D897-688E-08CDC82725DB}"/>
            </a:ext>
          </a:extLst>
        </p:cNvPr>
        <p:cNvGrpSpPr/>
        <p:nvPr/>
      </p:nvGrpSpPr>
      <p:grpSpPr>
        <a:xfrm>
          <a:off x="0" y="0"/>
          <a:ext cx="0" cy="0"/>
          <a:chOff x="0" y="0"/>
          <a:chExt cx="0" cy="0"/>
        </a:xfrm>
      </p:grpSpPr>
      <p:sp>
        <p:nvSpPr>
          <p:cNvPr id="393" name="Google Shape;393;g54dda1946d_6_322:notes">
            <a:extLst>
              <a:ext uri="{FF2B5EF4-FFF2-40B4-BE49-F238E27FC236}">
                <a16:creationId xmlns:a16="http://schemas.microsoft.com/office/drawing/2014/main" id="{979CAE51-F205-6EA4-9B9D-84DA33C0501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54dda1946d_6_322:notes">
            <a:extLst>
              <a:ext uri="{FF2B5EF4-FFF2-40B4-BE49-F238E27FC236}">
                <a16:creationId xmlns:a16="http://schemas.microsoft.com/office/drawing/2014/main" id="{93E52664-A042-F93A-B83C-D5D4EA78A9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240016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mt="65000"/>
          </a:blip>
          <a:srcRect b="15626"/>
          <a:stretch/>
        </p:blipFill>
        <p:spPr>
          <a:xfrm>
            <a:off x="0" y="0"/>
            <a:ext cx="9143999" cy="5143500"/>
          </a:xfrm>
          <a:prstGeom prst="rect">
            <a:avLst/>
          </a:prstGeom>
          <a:noFill/>
          <a:ln>
            <a:noFill/>
          </a:ln>
        </p:spPr>
      </p:pic>
      <p:sp>
        <p:nvSpPr>
          <p:cNvPr id="10" name="Google Shape;10;p2"/>
          <p:cNvSpPr/>
          <p:nvPr/>
        </p:nvSpPr>
        <p:spPr>
          <a:xfrm>
            <a:off x="275700" y="275700"/>
            <a:ext cx="8592600" cy="4592100"/>
          </a:xfrm>
          <a:prstGeom prst="rect">
            <a:avLst/>
          </a:prstGeom>
          <a:noFill/>
          <a:ln w="1905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713225" y="995300"/>
            <a:ext cx="6064200" cy="2343300"/>
          </a:xfrm>
          <a:prstGeom prst="rect">
            <a:avLst/>
          </a:prstGeom>
        </p:spPr>
        <p:txBody>
          <a:bodyPr spcFirstLastPara="1" wrap="square" lIns="91425" tIns="91425" rIns="91425" bIns="91425" anchor="b" anchorCtr="0">
            <a:noAutofit/>
          </a:bodyPr>
          <a:lstStyle>
            <a:lvl1pPr lvl="0">
              <a:lnSpc>
                <a:spcPct val="85000"/>
              </a:lnSpc>
              <a:spcBef>
                <a:spcPts val="0"/>
              </a:spcBef>
              <a:spcAft>
                <a:spcPts val="0"/>
              </a:spcAft>
              <a:buClr>
                <a:srgbClr val="191919"/>
              </a:buClr>
              <a:buSzPts val="5200"/>
              <a:buNone/>
              <a:defRPr sz="5500" b="1">
                <a:latin typeface="Manrope"/>
                <a:ea typeface="Manrope"/>
                <a:cs typeface="Manrope"/>
                <a:sym typeface="Manrope"/>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2" name="Google Shape;12;p2"/>
          <p:cNvSpPr txBox="1">
            <a:spLocks noGrp="1"/>
          </p:cNvSpPr>
          <p:nvPr>
            <p:ph type="subTitle" idx="1"/>
          </p:nvPr>
        </p:nvSpPr>
        <p:spPr>
          <a:xfrm>
            <a:off x="713225" y="3465075"/>
            <a:ext cx="2319000" cy="6831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pic>
        <p:nvPicPr>
          <p:cNvPr id="37" name="Google Shape;37;p7"/>
          <p:cNvPicPr preferRelativeResize="0"/>
          <p:nvPr/>
        </p:nvPicPr>
        <p:blipFill rotWithShape="1">
          <a:blip r:embed="rId2">
            <a:alphaModFix amt="65000"/>
          </a:blip>
          <a:srcRect b="15626"/>
          <a:stretch/>
        </p:blipFill>
        <p:spPr>
          <a:xfrm flipH="1">
            <a:off x="0" y="0"/>
            <a:ext cx="9143999" cy="5143500"/>
          </a:xfrm>
          <a:prstGeom prst="rect">
            <a:avLst/>
          </a:prstGeom>
          <a:noFill/>
          <a:ln>
            <a:noFill/>
          </a:ln>
        </p:spPr>
      </p:pic>
      <p:sp>
        <p:nvSpPr>
          <p:cNvPr id="38" name="Google Shape;38;p7"/>
          <p:cNvSpPr/>
          <p:nvPr/>
        </p:nvSpPr>
        <p:spPr>
          <a:xfrm>
            <a:off x="275700" y="275700"/>
            <a:ext cx="8592600" cy="4592100"/>
          </a:xfrm>
          <a:prstGeom prst="rect">
            <a:avLst/>
          </a:prstGeom>
          <a:noFill/>
          <a:ln w="1905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txBox="1">
            <a:spLocks noGrp="1"/>
          </p:cNvSpPr>
          <p:nvPr>
            <p:ph type="ctrTitle"/>
          </p:nvPr>
        </p:nvSpPr>
        <p:spPr>
          <a:xfrm>
            <a:off x="713225" y="906750"/>
            <a:ext cx="3499500" cy="920400"/>
          </a:xfrm>
          <a:prstGeom prst="rect">
            <a:avLst/>
          </a:prstGeom>
        </p:spPr>
        <p:txBody>
          <a:bodyPr spcFirstLastPara="1" wrap="square" lIns="91425" tIns="91425" rIns="91425" bIns="91425" anchor="b" anchorCtr="0">
            <a:noAutofit/>
          </a:bodyPr>
          <a:lstStyle>
            <a:lvl1pPr lvl="0" rtl="0">
              <a:lnSpc>
                <a:spcPct val="85000"/>
              </a:lnSpc>
              <a:spcBef>
                <a:spcPts val="0"/>
              </a:spcBef>
              <a:spcAft>
                <a:spcPts val="0"/>
              </a:spcAft>
              <a:buClr>
                <a:srgbClr val="191919"/>
              </a:buClr>
              <a:buSzPts val="5200"/>
              <a:buNone/>
              <a:defRPr sz="3000" b="1">
                <a:latin typeface="Manrope"/>
                <a:ea typeface="Manrope"/>
                <a:cs typeface="Manrope"/>
                <a:sym typeface="Manrope"/>
              </a:defRPr>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40" name="Google Shape;40;p7"/>
          <p:cNvSpPr txBox="1">
            <a:spLocks noGrp="1"/>
          </p:cNvSpPr>
          <p:nvPr>
            <p:ph type="subTitle" idx="1"/>
          </p:nvPr>
        </p:nvSpPr>
        <p:spPr>
          <a:xfrm>
            <a:off x="719873" y="2037142"/>
            <a:ext cx="3499500" cy="2199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sp>
        <p:nvSpPr>
          <p:cNvPr id="41" name="Google Shape;41;p7"/>
          <p:cNvSpPr>
            <a:spLocks noGrp="1"/>
          </p:cNvSpPr>
          <p:nvPr>
            <p:ph type="pic" idx="2"/>
          </p:nvPr>
        </p:nvSpPr>
        <p:spPr>
          <a:xfrm>
            <a:off x="5438375" y="282525"/>
            <a:ext cx="3430500" cy="4583400"/>
          </a:xfrm>
          <a:prstGeom prst="rect">
            <a:avLst/>
          </a:prstGeom>
          <a:noFill/>
          <a:ln w="19050" cap="flat" cmpd="sng">
            <a:solidFill>
              <a:schemeClr val="lt1"/>
            </a:solidFill>
            <a:prstDash val="solid"/>
            <a:round/>
            <a:headEnd type="none" w="sm" len="sm"/>
            <a:tailEnd type="none" w="sm" len="sm"/>
          </a:ln>
        </p:spPr>
        <p:txBody>
          <a:bodyPr/>
          <a:lstStyle/>
          <a:p>
            <a:endParaRPr lang="en-00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60"/>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61"/>
        <p:cNvGrpSpPr/>
        <p:nvPr/>
      </p:nvGrpSpPr>
      <p:grpSpPr>
        <a:xfrm>
          <a:off x="0" y="0"/>
          <a:ext cx="0" cy="0"/>
          <a:chOff x="0" y="0"/>
          <a:chExt cx="0" cy="0"/>
        </a:xfrm>
      </p:grpSpPr>
      <p:pic>
        <p:nvPicPr>
          <p:cNvPr id="62" name="Google Shape;62;p13"/>
          <p:cNvPicPr preferRelativeResize="0"/>
          <p:nvPr/>
        </p:nvPicPr>
        <p:blipFill rotWithShape="1">
          <a:blip r:embed="rId2">
            <a:alphaModFix amt="65000"/>
          </a:blip>
          <a:srcRect b="15626"/>
          <a:stretch/>
        </p:blipFill>
        <p:spPr>
          <a:xfrm flipH="1">
            <a:off x="0" y="0"/>
            <a:ext cx="9143999" cy="5143500"/>
          </a:xfrm>
          <a:prstGeom prst="rect">
            <a:avLst/>
          </a:prstGeom>
          <a:noFill/>
          <a:ln>
            <a:noFill/>
          </a:ln>
        </p:spPr>
      </p:pic>
      <p:sp>
        <p:nvSpPr>
          <p:cNvPr id="63" name="Google Shape;63;p13"/>
          <p:cNvSpPr/>
          <p:nvPr/>
        </p:nvSpPr>
        <p:spPr>
          <a:xfrm>
            <a:off x="275700" y="275700"/>
            <a:ext cx="8592600" cy="4592100"/>
          </a:xfrm>
          <a:prstGeom prst="rect">
            <a:avLst/>
          </a:prstGeom>
          <a:noFill/>
          <a:ln w="1905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3"/>
          <p:cNvSpPr txBox="1">
            <a:spLocks noGrp="1"/>
          </p:cNvSpPr>
          <p:nvPr>
            <p:ph type="ctrTitle"/>
          </p:nvPr>
        </p:nvSpPr>
        <p:spPr>
          <a:xfrm>
            <a:off x="713225" y="539500"/>
            <a:ext cx="7717500" cy="639300"/>
          </a:xfrm>
          <a:prstGeom prst="rect">
            <a:avLst/>
          </a:prstGeom>
        </p:spPr>
        <p:txBody>
          <a:bodyPr spcFirstLastPara="1" wrap="square" lIns="91425" tIns="91425" rIns="91425" bIns="91425" anchor="t" anchorCtr="0">
            <a:noAutofit/>
          </a:bodyPr>
          <a:lstStyle>
            <a:lvl1pPr lvl="0" rtl="0">
              <a:lnSpc>
                <a:spcPct val="85000"/>
              </a:lnSpc>
              <a:spcBef>
                <a:spcPts val="0"/>
              </a:spcBef>
              <a:spcAft>
                <a:spcPts val="0"/>
              </a:spcAft>
              <a:buClr>
                <a:srgbClr val="191919"/>
              </a:buClr>
              <a:buSzPts val="5200"/>
              <a:buNone/>
              <a:defRPr sz="3000" b="1">
                <a:latin typeface="Manrope"/>
                <a:ea typeface="Manrope"/>
                <a:cs typeface="Manrope"/>
                <a:sym typeface="Manrope"/>
              </a:defRPr>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65" name="Google Shape;65;p13"/>
          <p:cNvSpPr txBox="1">
            <a:spLocks noGrp="1"/>
          </p:cNvSpPr>
          <p:nvPr>
            <p:ph type="subTitle" idx="1"/>
          </p:nvPr>
        </p:nvSpPr>
        <p:spPr>
          <a:xfrm>
            <a:off x="1626732" y="2109129"/>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 name="Google Shape;66;p13"/>
          <p:cNvSpPr txBox="1">
            <a:spLocks noGrp="1"/>
          </p:cNvSpPr>
          <p:nvPr>
            <p:ph type="title" idx="2" hasCustomPrompt="1"/>
          </p:nvPr>
        </p:nvSpPr>
        <p:spPr>
          <a:xfrm>
            <a:off x="713227" y="1747743"/>
            <a:ext cx="785400" cy="9342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7" name="Google Shape;67;p13"/>
          <p:cNvSpPr txBox="1">
            <a:spLocks noGrp="1"/>
          </p:cNvSpPr>
          <p:nvPr>
            <p:ph type="subTitle" idx="3"/>
          </p:nvPr>
        </p:nvSpPr>
        <p:spPr>
          <a:xfrm>
            <a:off x="1626732" y="1747754"/>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200" b="1">
                <a:latin typeface="Manrope"/>
                <a:ea typeface="Manrope"/>
                <a:cs typeface="Manrope"/>
                <a:sym typeface="Manrope"/>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68" name="Google Shape;68;p13"/>
          <p:cNvSpPr txBox="1">
            <a:spLocks noGrp="1"/>
          </p:cNvSpPr>
          <p:nvPr>
            <p:ph type="subTitle" idx="4"/>
          </p:nvPr>
        </p:nvSpPr>
        <p:spPr>
          <a:xfrm>
            <a:off x="1626732" y="3637437"/>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9" name="Google Shape;69;p13"/>
          <p:cNvSpPr txBox="1">
            <a:spLocks noGrp="1"/>
          </p:cNvSpPr>
          <p:nvPr>
            <p:ph type="title" idx="5" hasCustomPrompt="1"/>
          </p:nvPr>
        </p:nvSpPr>
        <p:spPr>
          <a:xfrm>
            <a:off x="713227" y="3276061"/>
            <a:ext cx="785400" cy="9342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0" name="Google Shape;70;p13"/>
          <p:cNvSpPr txBox="1">
            <a:spLocks noGrp="1"/>
          </p:cNvSpPr>
          <p:nvPr>
            <p:ph type="subTitle" idx="6"/>
          </p:nvPr>
        </p:nvSpPr>
        <p:spPr>
          <a:xfrm>
            <a:off x="1626732" y="3276062"/>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200" b="1">
                <a:latin typeface="Manrope"/>
                <a:ea typeface="Manrope"/>
                <a:cs typeface="Manrope"/>
                <a:sym typeface="Manrope"/>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71" name="Google Shape;71;p13"/>
          <p:cNvSpPr txBox="1">
            <a:spLocks noGrp="1"/>
          </p:cNvSpPr>
          <p:nvPr>
            <p:ph type="subTitle" idx="7"/>
          </p:nvPr>
        </p:nvSpPr>
        <p:spPr>
          <a:xfrm>
            <a:off x="5485507" y="2109129"/>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2" name="Google Shape;72;p13"/>
          <p:cNvSpPr txBox="1">
            <a:spLocks noGrp="1"/>
          </p:cNvSpPr>
          <p:nvPr>
            <p:ph type="title" idx="8" hasCustomPrompt="1"/>
          </p:nvPr>
        </p:nvSpPr>
        <p:spPr>
          <a:xfrm>
            <a:off x="4572001" y="1747743"/>
            <a:ext cx="785400" cy="9342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3" name="Google Shape;73;p13"/>
          <p:cNvSpPr txBox="1">
            <a:spLocks noGrp="1"/>
          </p:cNvSpPr>
          <p:nvPr>
            <p:ph type="subTitle" idx="9"/>
          </p:nvPr>
        </p:nvSpPr>
        <p:spPr>
          <a:xfrm>
            <a:off x="5485507" y="1747754"/>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200" b="1">
                <a:latin typeface="Manrope"/>
                <a:ea typeface="Manrope"/>
                <a:cs typeface="Manrope"/>
                <a:sym typeface="Manrope"/>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74" name="Google Shape;74;p13"/>
          <p:cNvSpPr txBox="1">
            <a:spLocks noGrp="1"/>
          </p:cNvSpPr>
          <p:nvPr>
            <p:ph type="subTitle" idx="13"/>
          </p:nvPr>
        </p:nvSpPr>
        <p:spPr>
          <a:xfrm>
            <a:off x="5485507" y="3637437"/>
            <a:ext cx="230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5" name="Google Shape;75;p13"/>
          <p:cNvSpPr txBox="1">
            <a:spLocks noGrp="1"/>
          </p:cNvSpPr>
          <p:nvPr>
            <p:ph type="title" idx="14" hasCustomPrompt="1"/>
          </p:nvPr>
        </p:nvSpPr>
        <p:spPr>
          <a:xfrm>
            <a:off x="4572001" y="3276061"/>
            <a:ext cx="785400" cy="9342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6" name="Google Shape;76;p13"/>
          <p:cNvSpPr txBox="1">
            <a:spLocks noGrp="1"/>
          </p:cNvSpPr>
          <p:nvPr>
            <p:ph type="subTitle" idx="15"/>
          </p:nvPr>
        </p:nvSpPr>
        <p:spPr>
          <a:xfrm>
            <a:off x="5485507" y="3276062"/>
            <a:ext cx="23055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Bebas Neue"/>
              <a:buNone/>
              <a:defRPr sz="2200" b="1">
                <a:latin typeface="Manrope"/>
                <a:ea typeface="Manrope"/>
                <a:cs typeface="Manrope"/>
                <a:sym typeface="Manrope"/>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02"/>
        <p:cNvGrpSpPr/>
        <p:nvPr/>
      </p:nvGrpSpPr>
      <p:grpSpPr>
        <a:xfrm>
          <a:off x="0" y="0"/>
          <a:ext cx="0" cy="0"/>
          <a:chOff x="0" y="0"/>
          <a:chExt cx="0" cy="0"/>
        </a:xfrm>
      </p:grpSpPr>
      <p:pic>
        <p:nvPicPr>
          <p:cNvPr id="203" name="Google Shape;203;p30"/>
          <p:cNvPicPr preferRelativeResize="0"/>
          <p:nvPr/>
        </p:nvPicPr>
        <p:blipFill rotWithShape="1">
          <a:blip r:embed="rId2">
            <a:alphaModFix amt="65000"/>
          </a:blip>
          <a:srcRect b="15626"/>
          <a:stretch/>
        </p:blipFill>
        <p:spPr>
          <a:xfrm flipH="1">
            <a:off x="0" y="0"/>
            <a:ext cx="9143999" cy="5143500"/>
          </a:xfrm>
          <a:prstGeom prst="rect">
            <a:avLst/>
          </a:prstGeom>
          <a:noFill/>
          <a:ln>
            <a:noFill/>
          </a:ln>
        </p:spPr>
      </p:pic>
      <p:sp>
        <p:nvSpPr>
          <p:cNvPr id="204" name="Google Shape;204;p30"/>
          <p:cNvSpPr/>
          <p:nvPr/>
        </p:nvSpPr>
        <p:spPr>
          <a:xfrm>
            <a:off x="275700" y="275700"/>
            <a:ext cx="8592600" cy="4592100"/>
          </a:xfrm>
          <a:prstGeom prst="rect">
            <a:avLst/>
          </a:prstGeom>
          <a:noFill/>
          <a:ln w="19050" cap="flat" cmpd="sng">
            <a:solidFill>
              <a:schemeClr val="dk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05"/>
        <p:cNvGrpSpPr/>
        <p:nvPr/>
      </p:nvGrpSpPr>
      <p:grpSpPr>
        <a:xfrm>
          <a:off x="0" y="0"/>
          <a:ext cx="0" cy="0"/>
          <a:chOff x="0" y="0"/>
          <a:chExt cx="0" cy="0"/>
        </a:xfrm>
      </p:grpSpPr>
      <p:pic>
        <p:nvPicPr>
          <p:cNvPr id="206" name="Google Shape;206;p31"/>
          <p:cNvPicPr preferRelativeResize="0"/>
          <p:nvPr/>
        </p:nvPicPr>
        <p:blipFill rotWithShape="1">
          <a:blip r:embed="rId2">
            <a:alphaModFix amt="65000"/>
          </a:blip>
          <a:srcRect b="15626"/>
          <a:stretch/>
        </p:blipFill>
        <p:spPr>
          <a:xfrm rot="10800000" flipH="1">
            <a:off x="0" y="0"/>
            <a:ext cx="9143999"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3500"/>
              <a:buFont typeface="Manrope"/>
              <a:buNone/>
              <a:defRPr sz="3500" b="1">
                <a:solidFill>
                  <a:schemeClr val="lt1"/>
                </a:solidFill>
                <a:latin typeface="Manrope"/>
                <a:ea typeface="Manrope"/>
                <a:cs typeface="Manrope"/>
                <a:sym typeface="Manrope"/>
              </a:defRPr>
            </a:lvl1pPr>
            <a:lvl2pPr lvl="1" rtl="0">
              <a:spcBef>
                <a:spcPts val="0"/>
              </a:spcBef>
              <a:spcAft>
                <a:spcPts val="0"/>
              </a:spcAft>
              <a:buClr>
                <a:schemeClr val="lt1"/>
              </a:buClr>
              <a:buSzPts val="3500"/>
              <a:buFont typeface="Manrope"/>
              <a:buNone/>
              <a:defRPr sz="3500" b="1">
                <a:solidFill>
                  <a:schemeClr val="lt1"/>
                </a:solidFill>
                <a:latin typeface="Manrope"/>
                <a:ea typeface="Manrope"/>
                <a:cs typeface="Manrope"/>
                <a:sym typeface="Manrope"/>
              </a:defRPr>
            </a:lvl2pPr>
            <a:lvl3pPr lvl="2" rtl="0">
              <a:spcBef>
                <a:spcPts val="0"/>
              </a:spcBef>
              <a:spcAft>
                <a:spcPts val="0"/>
              </a:spcAft>
              <a:buClr>
                <a:schemeClr val="lt1"/>
              </a:buClr>
              <a:buSzPts val="3500"/>
              <a:buFont typeface="Manrope"/>
              <a:buNone/>
              <a:defRPr sz="3500" b="1">
                <a:solidFill>
                  <a:schemeClr val="lt1"/>
                </a:solidFill>
                <a:latin typeface="Manrope"/>
                <a:ea typeface="Manrope"/>
                <a:cs typeface="Manrope"/>
                <a:sym typeface="Manrope"/>
              </a:defRPr>
            </a:lvl3pPr>
            <a:lvl4pPr lvl="3" rtl="0">
              <a:spcBef>
                <a:spcPts val="0"/>
              </a:spcBef>
              <a:spcAft>
                <a:spcPts val="0"/>
              </a:spcAft>
              <a:buClr>
                <a:schemeClr val="lt1"/>
              </a:buClr>
              <a:buSzPts val="3500"/>
              <a:buFont typeface="Manrope"/>
              <a:buNone/>
              <a:defRPr sz="3500" b="1">
                <a:solidFill>
                  <a:schemeClr val="lt1"/>
                </a:solidFill>
                <a:latin typeface="Manrope"/>
                <a:ea typeface="Manrope"/>
                <a:cs typeface="Manrope"/>
                <a:sym typeface="Manrope"/>
              </a:defRPr>
            </a:lvl4pPr>
            <a:lvl5pPr lvl="4" rtl="0">
              <a:spcBef>
                <a:spcPts val="0"/>
              </a:spcBef>
              <a:spcAft>
                <a:spcPts val="0"/>
              </a:spcAft>
              <a:buClr>
                <a:schemeClr val="lt1"/>
              </a:buClr>
              <a:buSzPts val="3500"/>
              <a:buFont typeface="Manrope"/>
              <a:buNone/>
              <a:defRPr sz="3500" b="1">
                <a:solidFill>
                  <a:schemeClr val="lt1"/>
                </a:solidFill>
                <a:latin typeface="Manrope"/>
                <a:ea typeface="Manrope"/>
                <a:cs typeface="Manrope"/>
                <a:sym typeface="Manrope"/>
              </a:defRPr>
            </a:lvl5pPr>
            <a:lvl6pPr lvl="5" rtl="0">
              <a:spcBef>
                <a:spcPts val="0"/>
              </a:spcBef>
              <a:spcAft>
                <a:spcPts val="0"/>
              </a:spcAft>
              <a:buClr>
                <a:schemeClr val="lt1"/>
              </a:buClr>
              <a:buSzPts val="3500"/>
              <a:buFont typeface="Manrope"/>
              <a:buNone/>
              <a:defRPr sz="3500" b="1">
                <a:solidFill>
                  <a:schemeClr val="lt1"/>
                </a:solidFill>
                <a:latin typeface="Manrope"/>
                <a:ea typeface="Manrope"/>
                <a:cs typeface="Manrope"/>
                <a:sym typeface="Manrope"/>
              </a:defRPr>
            </a:lvl6pPr>
            <a:lvl7pPr lvl="6" rtl="0">
              <a:spcBef>
                <a:spcPts val="0"/>
              </a:spcBef>
              <a:spcAft>
                <a:spcPts val="0"/>
              </a:spcAft>
              <a:buClr>
                <a:schemeClr val="lt1"/>
              </a:buClr>
              <a:buSzPts val="3500"/>
              <a:buFont typeface="Manrope"/>
              <a:buNone/>
              <a:defRPr sz="3500" b="1">
                <a:solidFill>
                  <a:schemeClr val="lt1"/>
                </a:solidFill>
                <a:latin typeface="Manrope"/>
                <a:ea typeface="Manrope"/>
                <a:cs typeface="Manrope"/>
                <a:sym typeface="Manrope"/>
              </a:defRPr>
            </a:lvl7pPr>
            <a:lvl8pPr lvl="7" rtl="0">
              <a:spcBef>
                <a:spcPts val="0"/>
              </a:spcBef>
              <a:spcAft>
                <a:spcPts val="0"/>
              </a:spcAft>
              <a:buClr>
                <a:schemeClr val="lt1"/>
              </a:buClr>
              <a:buSzPts val="3500"/>
              <a:buFont typeface="Manrope"/>
              <a:buNone/>
              <a:defRPr sz="3500" b="1">
                <a:solidFill>
                  <a:schemeClr val="lt1"/>
                </a:solidFill>
                <a:latin typeface="Manrope"/>
                <a:ea typeface="Manrope"/>
                <a:cs typeface="Manrope"/>
                <a:sym typeface="Manrope"/>
              </a:defRPr>
            </a:lvl8pPr>
            <a:lvl9pPr lvl="8" rtl="0">
              <a:spcBef>
                <a:spcPts val="0"/>
              </a:spcBef>
              <a:spcAft>
                <a:spcPts val="0"/>
              </a:spcAft>
              <a:buClr>
                <a:schemeClr val="lt1"/>
              </a:buClr>
              <a:buSzPts val="3500"/>
              <a:buFont typeface="Manrope"/>
              <a:buNone/>
              <a:defRPr sz="3500" b="1">
                <a:solidFill>
                  <a:schemeClr val="lt1"/>
                </a:solidFill>
                <a:latin typeface="Manrope"/>
                <a:ea typeface="Manrope"/>
                <a:cs typeface="Manrope"/>
                <a:sym typeface="Manrope"/>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lt1"/>
              </a:buClr>
              <a:buSzPts val="1400"/>
              <a:buFont typeface="Inter Tight"/>
              <a:buChar char="●"/>
              <a:defRPr>
                <a:solidFill>
                  <a:schemeClr val="lt1"/>
                </a:solidFill>
                <a:latin typeface="Inter Tight"/>
                <a:ea typeface="Inter Tight"/>
                <a:cs typeface="Inter Tight"/>
                <a:sym typeface="Inter Tight"/>
              </a:defRPr>
            </a:lvl1pPr>
            <a:lvl2pPr marL="914400" lvl="1" indent="-317500">
              <a:lnSpc>
                <a:spcPct val="115000"/>
              </a:lnSpc>
              <a:spcBef>
                <a:spcPts val="0"/>
              </a:spcBef>
              <a:spcAft>
                <a:spcPts val="0"/>
              </a:spcAft>
              <a:buClr>
                <a:schemeClr val="lt1"/>
              </a:buClr>
              <a:buSzPts val="1400"/>
              <a:buFont typeface="Inter Tight"/>
              <a:buChar char="○"/>
              <a:defRPr>
                <a:solidFill>
                  <a:schemeClr val="lt1"/>
                </a:solidFill>
                <a:latin typeface="Inter Tight"/>
                <a:ea typeface="Inter Tight"/>
                <a:cs typeface="Inter Tight"/>
                <a:sym typeface="Inter Tight"/>
              </a:defRPr>
            </a:lvl2pPr>
            <a:lvl3pPr marL="1371600" lvl="2" indent="-317500">
              <a:lnSpc>
                <a:spcPct val="115000"/>
              </a:lnSpc>
              <a:spcBef>
                <a:spcPts val="0"/>
              </a:spcBef>
              <a:spcAft>
                <a:spcPts val="0"/>
              </a:spcAft>
              <a:buClr>
                <a:schemeClr val="lt1"/>
              </a:buClr>
              <a:buSzPts val="1400"/>
              <a:buFont typeface="Inter Tight"/>
              <a:buChar char="■"/>
              <a:defRPr>
                <a:solidFill>
                  <a:schemeClr val="lt1"/>
                </a:solidFill>
                <a:latin typeface="Inter Tight"/>
                <a:ea typeface="Inter Tight"/>
                <a:cs typeface="Inter Tight"/>
                <a:sym typeface="Inter Tight"/>
              </a:defRPr>
            </a:lvl3pPr>
            <a:lvl4pPr marL="1828800" lvl="3" indent="-317500">
              <a:lnSpc>
                <a:spcPct val="115000"/>
              </a:lnSpc>
              <a:spcBef>
                <a:spcPts val="0"/>
              </a:spcBef>
              <a:spcAft>
                <a:spcPts val="0"/>
              </a:spcAft>
              <a:buClr>
                <a:schemeClr val="lt1"/>
              </a:buClr>
              <a:buSzPts val="1400"/>
              <a:buFont typeface="Inter Tight"/>
              <a:buChar char="●"/>
              <a:defRPr>
                <a:solidFill>
                  <a:schemeClr val="lt1"/>
                </a:solidFill>
                <a:latin typeface="Inter Tight"/>
                <a:ea typeface="Inter Tight"/>
                <a:cs typeface="Inter Tight"/>
                <a:sym typeface="Inter Tight"/>
              </a:defRPr>
            </a:lvl4pPr>
            <a:lvl5pPr marL="2286000" lvl="4" indent="-317500">
              <a:lnSpc>
                <a:spcPct val="115000"/>
              </a:lnSpc>
              <a:spcBef>
                <a:spcPts val="0"/>
              </a:spcBef>
              <a:spcAft>
                <a:spcPts val="0"/>
              </a:spcAft>
              <a:buClr>
                <a:schemeClr val="lt1"/>
              </a:buClr>
              <a:buSzPts val="1400"/>
              <a:buFont typeface="Inter Tight"/>
              <a:buChar char="○"/>
              <a:defRPr>
                <a:solidFill>
                  <a:schemeClr val="lt1"/>
                </a:solidFill>
                <a:latin typeface="Inter Tight"/>
                <a:ea typeface="Inter Tight"/>
                <a:cs typeface="Inter Tight"/>
                <a:sym typeface="Inter Tight"/>
              </a:defRPr>
            </a:lvl5pPr>
            <a:lvl6pPr marL="2743200" lvl="5" indent="-317500">
              <a:lnSpc>
                <a:spcPct val="115000"/>
              </a:lnSpc>
              <a:spcBef>
                <a:spcPts val="0"/>
              </a:spcBef>
              <a:spcAft>
                <a:spcPts val="0"/>
              </a:spcAft>
              <a:buClr>
                <a:schemeClr val="lt1"/>
              </a:buClr>
              <a:buSzPts val="1400"/>
              <a:buFont typeface="Inter Tight"/>
              <a:buChar char="■"/>
              <a:defRPr>
                <a:solidFill>
                  <a:schemeClr val="lt1"/>
                </a:solidFill>
                <a:latin typeface="Inter Tight"/>
                <a:ea typeface="Inter Tight"/>
                <a:cs typeface="Inter Tight"/>
                <a:sym typeface="Inter Tight"/>
              </a:defRPr>
            </a:lvl6pPr>
            <a:lvl7pPr marL="3200400" lvl="6" indent="-317500">
              <a:lnSpc>
                <a:spcPct val="115000"/>
              </a:lnSpc>
              <a:spcBef>
                <a:spcPts val="0"/>
              </a:spcBef>
              <a:spcAft>
                <a:spcPts val="0"/>
              </a:spcAft>
              <a:buClr>
                <a:schemeClr val="lt1"/>
              </a:buClr>
              <a:buSzPts val="1400"/>
              <a:buFont typeface="Inter Tight"/>
              <a:buChar char="●"/>
              <a:defRPr>
                <a:solidFill>
                  <a:schemeClr val="lt1"/>
                </a:solidFill>
                <a:latin typeface="Inter Tight"/>
                <a:ea typeface="Inter Tight"/>
                <a:cs typeface="Inter Tight"/>
                <a:sym typeface="Inter Tight"/>
              </a:defRPr>
            </a:lvl7pPr>
            <a:lvl8pPr marL="3657600" lvl="7" indent="-317500">
              <a:lnSpc>
                <a:spcPct val="115000"/>
              </a:lnSpc>
              <a:spcBef>
                <a:spcPts val="0"/>
              </a:spcBef>
              <a:spcAft>
                <a:spcPts val="0"/>
              </a:spcAft>
              <a:buClr>
                <a:schemeClr val="lt1"/>
              </a:buClr>
              <a:buSzPts val="1400"/>
              <a:buFont typeface="Inter Tight"/>
              <a:buChar char="○"/>
              <a:defRPr>
                <a:solidFill>
                  <a:schemeClr val="lt1"/>
                </a:solidFill>
                <a:latin typeface="Inter Tight"/>
                <a:ea typeface="Inter Tight"/>
                <a:cs typeface="Inter Tight"/>
                <a:sym typeface="Inter Tight"/>
              </a:defRPr>
            </a:lvl8pPr>
            <a:lvl9pPr marL="4114800" lvl="8" indent="-317500">
              <a:lnSpc>
                <a:spcPct val="115000"/>
              </a:lnSpc>
              <a:spcBef>
                <a:spcPts val="0"/>
              </a:spcBef>
              <a:spcAft>
                <a:spcPts val="0"/>
              </a:spcAft>
              <a:buClr>
                <a:schemeClr val="lt1"/>
              </a:buClr>
              <a:buSzPts val="1400"/>
              <a:buFont typeface="Inter Tight"/>
              <a:buChar char="■"/>
              <a:defRPr>
                <a:solidFill>
                  <a:schemeClr val="lt1"/>
                </a:solidFill>
                <a:latin typeface="Inter Tight"/>
                <a:ea typeface="Inter Tight"/>
                <a:cs typeface="Inter Tight"/>
                <a:sym typeface="Inter T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3" r:id="rId2"/>
    <p:sldLayoutId id="2147483658" r:id="rId3"/>
    <p:sldLayoutId id="2147483659" r:id="rId4"/>
    <p:sldLayoutId id="2147483676" r:id="rId5"/>
    <p:sldLayoutId id="2147483677"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gif"/><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3.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0.png"/><Relationship Id="rId4" Type="http://schemas.openxmlformats.org/officeDocument/2006/relationships/image" Target="../media/image9.gif"/></Relationships>
</file>

<file path=ppt/slides/_rels/slide1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30.png"/><Relationship Id="rId4" Type="http://schemas.openxmlformats.org/officeDocument/2006/relationships/image" Target="../media/image120.png"/></Relationships>
</file>

<file path=ppt/slides/_rels/slide1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40.png"/><Relationship Id="rId5" Type="http://schemas.openxmlformats.org/officeDocument/2006/relationships/image" Target="../media/image130.png"/><Relationship Id="rId4" Type="http://schemas.openxmlformats.org/officeDocument/2006/relationships/image" Target="../media/image120.png"/></Relationships>
</file>

<file path=ppt/slides/_rels/slide15.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170.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170.png"/><Relationship Id="rId4" Type="http://schemas.openxmlformats.org/officeDocument/2006/relationships/image" Target="../media/image150.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170.png"/><Relationship Id="rId4" Type="http://schemas.openxmlformats.org/officeDocument/2006/relationships/image" Target="../media/image150.png"/></Relationships>
</file>

<file path=ppt/slides/_rels/slide18.xml.rels><?xml version="1.0" encoding="UTF-8" standalone="yes"?>
<Relationships xmlns="http://schemas.openxmlformats.org/package/2006/relationships"><Relationship Id="rId3" Type="http://schemas.openxmlformats.org/officeDocument/2006/relationships/image" Target="../media/image150.png"/><Relationship Id="rId7"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170.png"/><Relationship Id="rId4" Type="http://schemas.openxmlformats.org/officeDocument/2006/relationships/image" Target="../media/image190.png"/></Relationships>
</file>

<file path=ppt/slides/_rels/slide19.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50.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341.png"/><Relationship Id="rId7"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gif"/></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1.gif"/></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3.gif"/><Relationship Id="rId4" Type="http://schemas.openxmlformats.org/officeDocument/2006/relationships/image" Target="../media/image31.gif"/></Relationships>
</file>

<file path=ppt/slides/_rels/slide3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2.xml"/><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2.xml"/><Relationship Id="rId7" Type="http://schemas.openxmlformats.org/officeDocument/2006/relationships/image" Target="../media/image39.emf"/><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8.png"/><Relationship Id="rId5" Type="http://schemas.openxmlformats.org/officeDocument/2006/relationships/image" Target="../media/image34.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39.emf"/><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39.emf"/><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2.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2.xml"/><Relationship Id="rId7" Type="http://schemas.openxmlformats.org/officeDocument/2006/relationships/image" Target="../media/image46.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3.png"/><Relationship Id="rId5" Type="http://schemas.openxmlformats.org/officeDocument/2006/relationships/image" Target="../media/image45.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9.png"/><Relationship Id="rId7"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39.emf"/><Relationship Id="rId5" Type="http://schemas.openxmlformats.org/officeDocument/2006/relationships/image" Target="../media/image42.pn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50.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9.gif"/><Relationship Id="rId5" Type="http://schemas.openxmlformats.org/officeDocument/2006/relationships/image" Target="../media/image48.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9.gif"/><Relationship Id="rId5" Type="http://schemas.openxmlformats.org/officeDocument/2006/relationships/image" Target="../media/image49.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9.gi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6.pn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44.xml"/><Relationship Id="rId3" Type="http://schemas.microsoft.com/office/2007/relationships/media" Target="../media/media7.mp4"/><Relationship Id="rId7"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video" Target="../media/media8.mp4"/><Relationship Id="rId11" Type="http://schemas.openxmlformats.org/officeDocument/2006/relationships/image" Target="../media/image55.png"/><Relationship Id="rId5" Type="http://schemas.microsoft.com/office/2007/relationships/media" Target="../media/media8.mp4"/><Relationship Id="rId10" Type="http://schemas.openxmlformats.org/officeDocument/2006/relationships/image" Target="../media/image54.png"/><Relationship Id="rId4" Type="http://schemas.openxmlformats.org/officeDocument/2006/relationships/video" Target="../media/media7.mp4"/><Relationship Id="rId9" Type="http://schemas.openxmlformats.org/officeDocument/2006/relationships/image" Target="../media/image53.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6.png"/><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21.png"/><Relationship Id="rId5" Type="http://schemas.openxmlformats.org/officeDocument/2006/relationships/image" Target="../media/image38.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6.png"/><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350.pn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2.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350.png"/><Relationship Id="rId5" Type="http://schemas.openxmlformats.org/officeDocument/2006/relationships/image" Target="../media/image50.png"/><Relationship Id="rId4" Type="http://schemas.openxmlformats.org/officeDocument/2006/relationships/image" Target="../media/image340.png"/></Relationships>
</file>

<file path=ppt/slides/_rels/slide5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61.png"/><Relationship Id="rId7" Type="http://schemas.openxmlformats.org/officeDocument/2006/relationships/image" Target="../media/image63.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350.png"/><Relationship Id="rId5" Type="http://schemas.openxmlformats.org/officeDocument/2006/relationships/image" Target="../media/image50.png"/><Relationship Id="rId4" Type="http://schemas.openxmlformats.org/officeDocument/2006/relationships/image" Target="../media/image340.png"/><Relationship Id="rId9" Type="http://schemas.openxmlformats.org/officeDocument/2006/relationships/image" Target="../media/image62.png"/></Relationships>
</file>

<file path=ppt/slides/_rels/slide55.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39.png"/><Relationship Id="rId3" Type="http://schemas.openxmlformats.org/officeDocument/2006/relationships/image" Target="../media/image61.png"/><Relationship Id="rId7" Type="http://schemas.openxmlformats.org/officeDocument/2006/relationships/image" Target="../media/image64.png"/><Relationship Id="rId12" Type="http://schemas.openxmlformats.org/officeDocument/2006/relationships/image" Target="../media/image350.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440.png"/><Relationship Id="rId5" Type="http://schemas.openxmlformats.org/officeDocument/2006/relationships/image" Target="../media/image50.png"/><Relationship Id="rId10" Type="http://schemas.openxmlformats.org/officeDocument/2006/relationships/image" Target="../media/image430.png"/><Relationship Id="rId4" Type="http://schemas.openxmlformats.org/officeDocument/2006/relationships/image" Target="../media/image63.png"/><Relationship Id="rId9" Type="http://schemas.openxmlformats.org/officeDocument/2006/relationships/image" Target="../media/image420.png"/><Relationship Id="rId14" Type="http://schemas.openxmlformats.org/officeDocument/2006/relationships/image" Target="../media/image6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arxiv.org/abs/2604.22213" TargetMode="External"/><Relationship Id="rId7" Type="http://schemas.openxmlformats.org/officeDocument/2006/relationships/image" Target="../media/image69.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png"/><Relationship Id="rId9" Type="http://schemas.microsoft.com/office/2007/relationships/hdphoto" Target="../media/hdphoto2.wdp"/></Relationships>
</file>

<file path=ppt/slides/_rels/slide5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61.xml.rels><?xml version="1.0" encoding="UTF-8" standalone="yes"?>
<Relationships xmlns="http://schemas.openxmlformats.org/package/2006/relationships"><Relationship Id="rId3" Type="http://schemas.openxmlformats.org/officeDocument/2006/relationships/image" Target="../media/image72.gi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280.png"/><Relationship Id="rId13" Type="http://schemas.openxmlformats.org/officeDocument/2006/relationships/image" Target="../media/image74.png"/><Relationship Id="rId7" Type="http://schemas.openxmlformats.org/officeDocument/2006/relationships/image" Target="../media/image270.png"/><Relationship Id="rId12" Type="http://schemas.openxmlformats.org/officeDocument/2006/relationships/image" Target="../media/image30.png"/><Relationship Id="rId2" Type="http://schemas.openxmlformats.org/officeDocument/2006/relationships/notesSlide" Target="../notesSlides/notesSlide61.xml"/><Relationship Id="rId1" Type="http://schemas.openxmlformats.org/officeDocument/2006/relationships/slideLayout" Target="../slideLayouts/slideLayout2.xml"/><Relationship Id="rId11" Type="http://schemas.openxmlformats.org/officeDocument/2006/relationships/image" Target="../media/image72.gif"/><Relationship Id="rId10" Type="http://schemas.openxmlformats.org/officeDocument/2006/relationships/image" Target="../media/image300.png"/><Relationship Id="rId9" Type="http://schemas.openxmlformats.org/officeDocument/2006/relationships/image" Target="../media/image290.png"/></Relationships>
</file>

<file path=ppt/slides/_rels/slide63.xml.rels><?xml version="1.0" encoding="UTF-8" standalone="yes"?>
<Relationships xmlns="http://schemas.openxmlformats.org/package/2006/relationships"><Relationship Id="rId8" Type="http://schemas.openxmlformats.org/officeDocument/2006/relationships/image" Target="../media/image72.gif"/><Relationship Id="rId7" Type="http://schemas.openxmlformats.org/officeDocument/2006/relationships/image" Target="../media/image300.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290.png"/><Relationship Id="rId5" Type="http://schemas.openxmlformats.org/officeDocument/2006/relationships/image" Target="../media/image280.png"/><Relationship Id="rId10" Type="http://schemas.openxmlformats.org/officeDocument/2006/relationships/image" Target="../media/image74.png"/><Relationship Id="rId4" Type="http://schemas.openxmlformats.org/officeDocument/2006/relationships/image" Target="../media/image270.png"/><Relationship Id="rId9" Type="http://schemas.openxmlformats.org/officeDocument/2006/relationships/image" Target="../media/image30.png"/></Relationships>
</file>

<file path=ppt/slides/_rels/slide6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75.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660.png"/><Relationship Id="rId4" Type="http://schemas.openxmlformats.org/officeDocument/2006/relationships/image" Target="../media/image650.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670.png"/><Relationship Id="rId5" Type="http://schemas.openxmlformats.org/officeDocument/2006/relationships/image" Target="../media/image660.png"/><Relationship Id="rId4" Type="http://schemas.openxmlformats.org/officeDocument/2006/relationships/image" Target="../media/image650.png"/></Relationships>
</file>

<file path=ppt/slides/_rels/slide67.xml.rels><?xml version="1.0" encoding="UTF-8" standalone="yes"?>
<Relationships xmlns="http://schemas.openxmlformats.org/package/2006/relationships"><Relationship Id="rId8" Type="http://schemas.openxmlformats.org/officeDocument/2006/relationships/image" Target="../media/image690.png"/><Relationship Id="rId7" Type="http://schemas.openxmlformats.org/officeDocument/2006/relationships/image" Target="../media/image680.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670.png"/><Relationship Id="rId5" Type="http://schemas.openxmlformats.org/officeDocument/2006/relationships/image" Target="../media/image660.png"/><Relationship Id="rId4" Type="http://schemas.openxmlformats.org/officeDocument/2006/relationships/image" Target="../media/image650.png"/></Relationships>
</file>

<file path=ppt/slides/_rels/slide68.xml.rels><?xml version="1.0" encoding="UTF-8" standalone="yes"?>
<Relationships xmlns="http://schemas.openxmlformats.org/package/2006/relationships"><Relationship Id="rId8" Type="http://schemas.openxmlformats.org/officeDocument/2006/relationships/image" Target="../media/image690.png"/><Relationship Id="rId7" Type="http://schemas.openxmlformats.org/officeDocument/2006/relationships/image" Target="../media/image680.pn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670.png"/><Relationship Id="rId5" Type="http://schemas.openxmlformats.org/officeDocument/2006/relationships/image" Target="../media/image660.png"/><Relationship Id="rId4" Type="http://schemas.openxmlformats.org/officeDocument/2006/relationships/image" Target="../media/image650.png"/><Relationship Id="rId9" Type="http://schemas.openxmlformats.org/officeDocument/2006/relationships/image" Target="../media/image700.png"/></Relationships>
</file>

<file path=ppt/slides/_rels/slide69.xml.rels><?xml version="1.0" encoding="UTF-8" standalone="yes"?>
<Relationships xmlns="http://schemas.openxmlformats.org/package/2006/relationships"><Relationship Id="rId8" Type="http://schemas.openxmlformats.org/officeDocument/2006/relationships/image" Target="../media/image690.png"/><Relationship Id="rId7" Type="http://schemas.openxmlformats.org/officeDocument/2006/relationships/image" Target="../media/image680.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670.png"/><Relationship Id="rId5" Type="http://schemas.openxmlformats.org/officeDocument/2006/relationships/image" Target="../media/image660.png"/><Relationship Id="rId10" Type="http://schemas.openxmlformats.org/officeDocument/2006/relationships/image" Target="../media/image720.png"/><Relationship Id="rId4" Type="http://schemas.openxmlformats.org/officeDocument/2006/relationships/image" Target="../media/image650.png"/><Relationship Id="rId9" Type="http://schemas.openxmlformats.org/officeDocument/2006/relationships/image" Target="../media/image710.png"/></Relationships>
</file>

<file path=ppt/slides/_rels/slide70.xml.rels><?xml version="1.0" encoding="UTF-8" standalone="yes"?>
<Relationships xmlns="http://schemas.openxmlformats.org/package/2006/relationships"><Relationship Id="rId8" Type="http://schemas.openxmlformats.org/officeDocument/2006/relationships/image" Target="../media/image690.png"/><Relationship Id="rId7" Type="http://schemas.openxmlformats.org/officeDocument/2006/relationships/image" Target="../media/image680.pn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670.png"/><Relationship Id="rId5" Type="http://schemas.openxmlformats.org/officeDocument/2006/relationships/image" Target="../media/image660.png"/><Relationship Id="rId10" Type="http://schemas.openxmlformats.org/officeDocument/2006/relationships/image" Target="../media/image740.png"/><Relationship Id="rId4" Type="http://schemas.openxmlformats.org/officeDocument/2006/relationships/image" Target="../media/image650.png"/><Relationship Id="rId9" Type="http://schemas.openxmlformats.org/officeDocument/2006/relationships/image" Target="../media/image730.png"/></Relationships>
</file>

<file path=ppt/slides/_rels/slide71.xml.rels><?xml version="1.0" encoding="UTF-8" standalone="yes"?>
<Relationships xmlns="http://schemas.openxmlformats.org/package/2006/relationships"><Relationship Id="rId3" Type="http://schemas.openxmlformats.org/officeDocument/2006/relationships/image" Target="../media/image750.pn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780.png"/><Relationship Id="rId5" Type="http://schemas.openxmlformats.org/officeDocument/2006/relationships/image" Target="../media/image770.png"/><Relationship Id="rId4"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6" name="Picture 5">
            <a:extLst>
              <a:ext uri="{FF2B5EF4-FFF2-40B4-BE49-F238E27FC236}">
                <a16:creationId xmlns:a16="http://schemas.microsoft.com/office/drawing/2014/main" id="{5994D9CC-B7BA-28BB-1C76-31BB0E713ED8}"/>
              </a:ext>
            </a:extLst>
          </p:cNvPr>
          <p:cNvPicPr>
            <a:picLocks noChangeAspect="1"/>
          </p:cNvPicPr>
          <p:nvPr/>
        </p:nvPicPr>
        <p:blipFill>
          <a:blip r:embed="rId3"/>
          <a:srcRect l="17429" t="12944" r="18744" b="5298"/>
          <a:stretch>
            <a:fillRect/>
          </a:stretch>
        </p:blipFill>
        <p:spPr>
          <a:xfrm>
            <a:off x="3981248" y="356547"/>
            <a:ext cx="4618490" cy="4430406"/>
          </a:xfrm>
          <a:prstGeom prst="rect">
            <a:avLst/>
          </a:prstGeom>
        </p:spPr>
      </p:pic>
      <p:sp>
        <p:nvSpPr>
          <p:cNvPr id="218" name="Google Shape;218;p35"/>
          <p:cNvSpPr txBox="1">
            <a:spLocks noGrp="1"/>
          </p:cNvSpPr>
          <p:nvPr>
            <p:ph type="subTitle" idx="1"/>
          </p:nvPr>
        </p:nvSpPr>
        <p:spPr>
          <a:xfrm>
            <a:off x="653120" y="3004618"/>
            <a:ext cx="3442245" cy="82127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solidFill>
                  <a:schemeClr val="bg1"/>
                </a:solidFill>
                <a:latin typeface="Arial" panose="020B0604020202020204" pitchFamily="34" charset="0"/>
                <a:cs typeface="Arial" panose="020B0604020202020204" pitchFamily="34" charset="0"/>
              </a:rPr>
              <a:t>Amelie Read</a:t>
            </a:r>
          </a:p>
          <a:p>
            <a:pPr marL="0" lvl="0" indent="0" algn="l" rtl="0">
              <a:spcBef>
                <a:spcPts val="0"/>
              </a:spcBef>
              <a:spcAft>
                <a:spcPts val="0"/>
              </a:spcAft>
              <a:buNone/>
            </a:pPr>
            <a:r>
              <a:rPr lang="en" dirty="0">
                <a:solidFill>
                  <a:schemeClr val="bg1">
                    <a:lumMod val="90000"/>
                  </a:schemeClr>
                </a:solidFill>
                <a:latin typeface="Arial" panose="020B0604020202020204" pitchFamily="34" charset="0"/>
                <a:cs typeface="Arial" panose="020B0604020202020204" pitchFamily="34" charset="0"/>
              </a:rPr>
              <a:t>Supervised by Prof. Celine Boehm </a:t>
            </a:r>
            <a:r>
              <a:rPr lang="en-US" dirty="0">
                <a:solidFill>
                  <a:schemeClr val="bg1">
                    <a:lumMod val="90000"/>
                  </a:schemeClr>
                </a:solidFill>
                <a:latin typeface="Arial" panose="020B0604020202020204" pitchFamily="34" charset="0"/>
                <a:cs typeface="Arial" panose="020B0604020202020204" pitchFamily="34" charset="0"/>
              </a:rPr>
              <a:t>a</a:t>
            </a:r>
            <a:r>
              <a:rPr lang="en" dirty="0" err="1">
                <a:solidFill>
                  <a:schemeClr val="bg1">
                    <a:lumMod val="90000"/>
                  </a:schemeClr>
                </a:solidFill>
                <a:latin typeface="Arial" panose="020B0604020202020204" pitchFamily="34" charset="0"/>
                <a:cs typeface="Arial" panose="020B0604020202020204" pitchFamily="34" charset="0"/>
              </a:rPr>
              <a:t>nd</a:t>
            </a:r>
            <a:r>
              <a:rPr lang="en" dirty="0">
                <a:solidFill>
                  <a:schemeClr val="bg1">
                    <a:lumMod val="90000"/>
                  </a:schemeClr>
                </a:solidFill>
                <a:latin typeface="Arial" panose="020B0604020202020204" pitchFamily="34" charset="0"/>
                <a:cs typeface="Arial" panose="020B0604020202020204" pitchFamily="34" charset="0"/>
              </a:rPr>
              <a:t> Dr Job </a:t>
            </a:r>
            <a:r>
              <a:rPr lang="en" dirty="0" err="1">
                <a:solidFill>
                  <a:schemeClr val="bg1">
                    <a:lumMod val="90000"/>
                  </a:schemeClr>
                </a:solidFill>
                <a:latin typeface="Arial" panose="020B0604020202020204" pitchFamily="34" charset="0"/>
                <a:cs typeface="Arial" panose="020B0604020202020204" pitchFamily="34" charset="0"/>
              </a:rPr>
              <a:t>Feldbrugge</a:t>
            </a:r>
            <a:endParaRPr dirty="0">
              <a:solidFill>
                <a:schemeClr val="bg1">
                  <a:lumMod val="90000"/>
                </a:schemeClr>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3C70AC02-0522-42AA-9C70-9DC3363C6CC7}"/>
              </a:ext>
            </a:extLst>
          </p:cNvPr>
          <p:cNvPicPr>
            <a:picLocks noChangeAspect="1"/>
          </p:cNvPicPr>
          <p:nvPr/>
        </p:nvPicPr>
        <p:blipFill>
          <a:blip r:embed="rId4">
            <a:biLevel thresh="75000"/>
          </a:blip>
          <a:stretch>
            <a:fillRect/>
          </a:stretch>
        </p:blipFill>
        <p:spPr>
          <a:xfrm>
            <a:off x="6454127" y="1665728"/>
            <a:ext cx="2196785" cy="3121225"/>
          </a:xfrm>
          <a:prstGeom prst="rect">
            <a:avLst/>
          </a:prstGeom>
        </p:spPr>
      </p:pic>
      <p:pic>
        <p:nvPicPr>
          <p:cNvPr id="12" name="Picture 11" descr="A black background with white text&#10;&#10;AI-generated content may be incorrect.">
            <a:extLst>
              <a:ext uri="{FF2B5EF4-FFF2-40B4-BE49-F238E27FC236}">
                <a16:creationId xmlns:a16="http://schemas.microsoft.com/office/drawing/2014/main" id="{0FD8C452-41F2-DB8E-FA43-C8FEE08934B0}"/>
              </a:ext>
            </a:extLst>
          </p:cNvPr>
          <p:cNvPicPr>
            <a:picLocks noChangeAspect="1"/>
          </p:cNvPicPr>
          <p:nvPr/>
        </p:nvPicPr>
        <p:blipFill>
          <a:blip r:embed="rId5">
            <a:lum bright="70000" contrast="-70000"/>
            <a:extLst>
              <a:ext uri="{BEBA8EAE-BF5A-486C-A8C5-ECC9F3942E4B}">
                <a14:imgProps xmlns:a14="http://schemas.microsoft.com/office/drawing/2010/main">
                  <a14:imgLayer r:embed="rId6">
                    <a14:imgEffect>
                      <a14:colorTemperature colorTemp="4700"/>
                    </a14:imgEffect>
                    <a14:imgEffect>
                      <a14:saturation sat="0"/>
                    </a14:imgEffect>
                    <a14:imgEffect>
                      <a14:brightnessContrast bright="-40000" contrast="-40000"/>
                    </a14:imgEffect>
                  </a14:imgLayer>
                </a14:imgProps>
              </a:ext>
            </a:extLst>
          </a:blip>
          <a:stretch>
            <a:fillRect/>
          </a:stretch>
        </p:blipFill>
        <p:spPr>
          <a:xfrm>
            <a:off x="771973" y="4143424"/>
            <a:ext cx="1486343" cy="513651"/>
          </a:xfrm>
          <a:prstGeom prst="rect">
            <a:avLst/>
          </a:prstGeom>
        </p:spPr>
      </p:pic>
      <p:sp>
        <p:nvSpPr>
          <p:cNvPr id="13" name="Google Shape;217;p35">
            <a:extLst>
              <a:ext uri="{FF2B5EF4-FFF2-40B4-BE49-F238E27FC236}">
                <a16:creationId xmlns:a16="http://schemas.microsoft.com/office/drawing/2014/main" id="{C72B1FB3-4983-184E-1B49-780E1EE7C297}"/>
              </a:ext>
            </a:extLst>
          </p:cNvPr>
          <p:cNvSpPr txBox="1">
            <a:spLocks/>
          </p:cNvSpPr>
          <p:nvPr/>
        </p:nvSpPr>
        <p:spPr>
          <a:xfrm>
            <a:off x="576463" y="1015893"/>
            <a:ext cx="3795641" cy="206083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55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nSpc>
                <a:spcPct val="100000"/>
              </a:lnSpc>
            </a:pPr>
            <a:r>
              <a:rPr lang="en-US" sz="3200" dirty="0">
                <a:solidFill>
                  <a:schemeClr val="bg1">
                    <a:lumMod val="75000"/>
                  </a:schemeClr>
                </a:solidFill>
                <a:latin typeface="Arial" panose="020B0604020202020204" pitchFamily="34" charset="0"/>
                <a:cs typeface="Arial" panose="020B0604020202020204" pitchFamily="34" charset="0"/>
              </a:rPr>
              <a:t>o</a:t>
            </a:r>
            <a:r>
              <a:rPr lang="en" sz="3200" dirty="0">
                <a:solidFill>
                  <a:schemeClr val="bg1">
                    <a:lumMod val="75000"/>
                  </a:schemeClr>
                </a:solidFill>
                <a:latin typeface="Arial" panose="020B0604020202020204" pitchFamily="34" charset="0"/>
                <a:cs typeface="Arial" panose="020B0604020202020204" pitchFamily="34" charset="0"/>
              </a:rPr>
              <a:t>f the </a:t>
            </a:r>
            <a:r>
              <a:rPr lang="en-US" sz="4400" dirty="0">
                <a:latin typeface="Arial" panose="020B0604020202020204" pitchFamily="34" charset="0"/>
                <a:cs typeface="Arial" panose="020B0604020202020204" pitchFamily="34" charset="0"/>
              </a:rPr>
              <a:t>Local Cosmic Web</a:t>
            </a:r>
          </a:p>
        </p:txBody>
      </p:sp>
      <p:sp>
        <p:nvSpPr>
          <p:cNvPr id="8" name="Google Shape;217;p35">
            <a:extLst>
              <a:ext uri="{FF2B5EF4-FFF2-40B4-BE49-F238E27FC236}">
                <a16:creationId xmlns:a16="http://schemas.microsoft.com/office/drawing/2014/main" id="{24C958ED-C66A-8F8C-C8FD-976E3EB22148}"/>
              </a:ext>
            </a:extLst>
          </p:cNvPr>
          <p:cNvSpPr txBox="1">
            <a:spLocks/>
          </p:cNvSpPr>
          <p:nvPr/>
        </p:nvSpPr>
        <p:spPr>
          <a:xfrm>
            <a:off x="576463" y="845565"/>
            <a:ext cx="3647929" cy="93721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55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nSpc>
                <a:spcPct val="100000"/>
              </a:lnSpc>
            </a:pPr>
            <a:r>
              <a:rPr lang="en-US" sz="4400" dirty="0">
                <a:latin typeface="Arial" panose="020B0604020202020204" pitchFamily="34" charset="0"/>
                <a:cs typeface="Arial" panose="020B0604020202020204" pitchFamily="34" charset="0"/>
              </a:rPr>
              <a:t>Caustic Skeleton</a:t>
            </a:r>
            <a:endParaRPr lang="en" sz="3200" dirty="0">
              <a:solidFill>
                <a:schemeClr val="bg1">
                  <a:lumMod val="75000"/>
                </a:schemeClr>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8B1CD9EE-1F96-3077-1EE1-21916F03E791}"/>
            </a:ext>
          </a:extLst>
        </p:cNvPr>
        <p:cNvGrpSpPr/>
        <p:nvPr/>
      </p:nvGrpSpPr>
      <p:grpSpPr>
        <a:xfrm>
          <a:off x="0" y="0"/>
          <a:ext cx="0" cy="0"/>
          <a:chOff x="0" y="0"/>
          <a:chExt cx="0" cy="0"/>
        </a:xfrm>
      </p:grpSpPr>
      <p:sp>
        <p:nvSpPr>
          <p:cNvPr id="29" name="Google Shape;275;p37">
            <a:extLst>
              <a:ext uri="{FF2B5EF4-FFF2-40B4-BE49-F238E27FC236}">
                <a16:creationId xmlns:a16="http://schemas.microsoft.com/office/drawing/2014/main" id="{2729345D-AB87-5941-5F21-D3902D9CF4EF}"/>
              </a:ext>
            </a:extLst>
          </p:cNvPr>
          <p:cNvSpPr txBox="1">
            <a:spLocks/>
          </p:cNvSpPr>
          <p:nvPr/>
        </p:nvSpPr>
        <p:spPr>
          <a:xfrm>
            <a:off x="8706864"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a:t>
            </a:r>
          </a:p>
        </p:txBody>
      </p:sp>
      <p:pic>
        <p:nvPicPr>
          <p:cNvPr id="12" name="Picture 11">
            <a:extLst>
              <a:ext uri="{FF2B5EF4-FFF2-40B4-BE49-F238E27FC236}">
                <a16:creationId xmlns:a16="http://schemas.microsoft.com/office/drawing/2014/main" id="{58462FC1-A64E-218D-B6E1-671A8EE44919}"/>
              </a:ext>
            </a:extLst>
          </p:cNvPr>
          <p:cNvPicPr>
            <a:picLocks noChangeAspect="1"/>
          </p:cNvPicPr>
          <p:nvPr/>
        </p:nvPicPr>
        <p:blipFill>
          <a:blip r:embed="rId3"/>
          <a:srcRect t="1380" r="6082" b="-488"/>
          <a:stretch>
            <a:fillRect/>
          </a:stretch>
        </p:blipFill>
        <p:spPr>
          <a:xfrm>
            <a:off x="306271" y="299180"/>
            <a:ext cx="4281821" cy="4558764"/>
          </a:xfrm>
          <a:prstGeom prst="rect">
            <a:avLst/>
          </a:prstGeom>
        </p:spPr>
      </p:pic>
      <p:pic>
        <p:nvPicPr>
          <p:cNvPr id="13" name="Picture 12">
            <a:extLst>
              <a:ext uri="{FF2B5EF4-FFF2-40B4-BE49-F238E27FC236}">
                <a16:creationId xmlns:a16="http://schemas.microsoft.com/office/drawing/2014/main" id="{BA6A6B12-18AD-F1E0-7026-098D34065912}"/>
              </a:ext>
            </a:extLst>
          </p:cNvPr>
          <p:cNvPicPr>
            <a:picLocks noChangeAspect="1"/>
          </p:cNvPicPr>
          <p:nvPr/>
        </p:nvPicPr>
        <p:blipFill>
          <a:blip r:embed="rId4"/>
          <a:srcRect l="11521" t="1463" r="3289" b="6797"/>
          <a:stretch>
            <a:fillRect/>
          </a:stretch>
        </p:blipFill>
        <p:spPr>
          <a:xfrm>
            <a:off x="4551210" y="292841"/>
            <a:ext cx="4308054" cy="4532859"/>
          </a:xfrm>
          <a:prstGeom prst="rect">
            <a:avLst/>
          </a:prstGeom>
        </p:spPr>
      </p:pic>
      <p:sp>
        <p:nvSpPr>
          <p:cNvPr id="14" name="TextBox 13">
            <a:extLst>
              <a:ext uri="{FF2B5EF4-FFF2-40B4-BE49-F238E27FC236}">
                <a16:creationId xmlns:a16="http://schemas.microsoft.com/office/drawing/2014/main" id="{5A56F6E4-A9FB-B749-4E96-7045888A2A43}"/>
              </a:ext>
            </a:extLst>
          </p:cNvPr>
          <p:cNvSpPr txBox="1"/>
          <p:nvPr/>
        </p:nvSpPr>
        <p:spPr>
          <a:xfrm>
            <a:off x="1523859" y="566429"/>
            <a:ext cx="1571798" cy="523220"/>
          </a:xfrm>
          <a:prstGeom prst="rect">
            <a:avLst/>
          </a:prstGeom>
          <a:noFill/>
        </p:spPr>
        <p:txBody>
          <a:bodyPr wrap="square">
            <a:spAutoFit/>
          </a:bodyPr>
          <a:lstStyle/>
          <a:p>
            <a:pPr algn="ctr"/>
            <a:r>
              <a:rPr lang="en-001" b="1" dirty="0">
                <a:solidFill>
                  <a:schemeClr val="bg1"/>
                </a:solidFill>
                <a:latin typeface="Arial" panose="020B0604020202020204" pitchFamily="34" charset="0"/>
                <a:cs typeface="Arial" panose="020B0604020202020204" pitchFamily="34" charset="0"/>
              </a:rPr>
              <a:t>Z 221-23</a:t>
            </a:r>
          </a:p>
          <a:p>
            <a:pPr algn="ctr"/>
            <a:r>
              <a:rPr lang="en-001" b="1" dirty="0">
                <a:solidFill>
                  <a:schemeClr val="bg1"/>
                </a:solidFill>
                <a:latin typeface="Arial" panose="020B0604020202020204" pitchFamily="34" charset="0"/>
                <a:cs typeface="Arial" panose="020B0604020202020204" pitchFamily="34" charset="0"/>
              </a:rPr>
              <a:t> </a:t>
            </a:r>
          </a:p>
        </p:txBody>
      </p:sp>
      <p:sp>
        <p:nvSpPr>
          <p:cNvPr id="15" name="TextBox 14">
            <a:extLst>
              <a:ext uri="{FF2B5EF4-FFF2-40B4-BE49-F238E27FC236}">
                <a16:creationId xmlns:a16="http://schemas.microsoft.com/office/drawing/2014/main" id="{BE8B5A3C-5653-AA21-D14D-14F3DB06F94F}"/>
              </a:ext>
            </a:extLst>
          </p:cNvPr>
          <p:cNvSpPr txBox="1"/>
          <p:nvPr/>
        </p:nvSpPr>
        <p:spPr>
          <a:xfrm>
            <a:off x="6202697" y="560716"/>
            <a:ext cx="935599" cy="307777"/>
          </a:xfrm>
          <a:prstGeom prst="rect">
            <a:avLst/>
          </a:prstGeom>
          <a:noFill/>
        </p:spPr>
        <p:txBody>
          <a:bodyPr wrap="square">
            <a:spAutoFit/>
          </a:bodyPr>
          <a:lstStyle/>
          <a:p>
            <a:pPr algn="ctr"/>
            <a:r>
              <a:rPr lang="en-001" b="1" dirty="0">
                <a:solidFill>
                  <a:schemeClr val="bg1"/>
                </a:solidFill>
                <a:latin typeface="Arial" panose="020B0604020202020204" pitchFamily="34" charset="0"/>
                <a:cs typeface="Arial" panose="020B0604020202020204" pitchFamily="34" charset="0"/>
              </a:rPr>
              <a:t>Z 127-34</a:t>
            </a:r>
          </a:p>
        </p:txBody>
      </p:sp>
      <p:sp>
        <p:nvSpPr>
          <p:cNvPr id="16" name="TextBox 15">
            <a:extLst>
              <a:ext uri="{FF2B5EF4-FFF2-40B4-BE49-F238E27FC236}">
                <a16:creationId xmlns:a16="http://schemas.microsoft.com/office/drawing/2014/main" id="{0D051227-C80F-D8A2-F46B-F22687F27237}"/>
              </a:ext>
            </a:extLst>
          </p:cNvPr>
          <p:cNvSpPr txBox="1"/>
          <p:nvPr/>
        </p:nvSpPr>
        <p:spPr>
          <a:xfrm>
            <a:off x="186014" y="4517923"/>
            <a:ext cx="958290" cy="307777"/>
          </a:xfrm>
          <a:prstGeom prst="rect">
            <a:avLst/>
          </a:prstGeom>
          <a:noFill/>
        </p:spPr>
        <p:txBody>
          <a:bodyPr wrap="square">
            <a:spAutoFit/>
          </a:bodyPr>
          <a:lstStyle/>
          <a:p>
            <a:pPr algn="ctr"/>
            <a:r>
              <a:rPr lang="en-US" sz="1400" dirty="0">
                <a:solidFill>
                  <a:schemeClr val="bg1"/>
                </a:solidFill>
                <a:latin typeface="Arial" panose="020B0604020202020204" pitchFamily="34" charset="0"/>
                <a:ea typeface="Inter Tight"/>
                <a:cs typeface="Arial" panose="020B0604020202020204" pitchFamily="34" charset="0"/>
              </a:rPr>
              <a:t>SDSS</a:t>
            </a:r>
            <a:endParaRPr lang="en-001" dirty="0">
              <a:solidFill>
                <a:schemeClr val="bg1"/>
              </a:solidFill>
            </a:endParaRPr>
          </a:p>
        </p:txBody>
      </p:sp>
      <p:sp>
        <p:nvSpPr>
          <p:cNvPr id="17" name="Google Shape;275;p37">
            <a:extLst>
              <a:ext uri="{FF2B5EF4-FFF2-40B4-BE49-F238E27FC236}">
                <a16:creationId xmlns:a16="http://schemas.microsoft.com/office/drawing/2014/main" id="{4345E920-A464-D37C-768A-1765C34BE045}"/>
              </a:ext>
            </a:extLst>
          </p:cNvPr>
          <p:cNvSpPr txBox="1">
            <a:spLocks/>
          </p:cNvSpPr>
          <p:nvPr/>
        </p:nvSpPr>
        <p:spPr>
          <a:xfrm>
            <a:off x="6989954" y="3987487"/>
            <a:ext cx="1251835"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lgn="ctr"/>
            <a:r>
              <a:rPr lang="en-GB" sz="1600" b="0" dirty="0">
                <a:latin typeface="Arial" panose="020B0604020202020204" pitchFamily="34" charset="0"/>
                <a:ea typeface="Inter Tight"/>
                <a:cs typeface="Arial" panose="020B0604020202020204" pitchFamily="34" charset="0"/>
                <a:sym typeface="Inter Tight"/>
              </a:rPr>
              <a:t>~ 10 kpc</a:t>
            </a:r>
          </a:p>
        </p:txBody>
      </p:sp>
      <p:cxnSp>
        <p:nvCxnSpPr>
          <p:cNvPr id="18" name="Straight Connector 17">
            <a:extLst>
              <a:ext uri="{FF2B5EF4-FFF2-40B4-BE49-F238E27FC236}">
                <a16:creationId xmlns:a16="http://schemas.microsoft.com/office/drawing/2014/main" id="{FC80B0FF-6DC0-127A-4E19-5CD0356DB191}"/>
              </a:ext>
            </a:extLst>
          </p:cNvPr>
          <p:cNvCxnSpPr>
            <a:cxnSpLocks/>
          </p:cNvCxnSpPr>
          <p:nvPr/>
        </p:nvCxnSpPr>
        <p:spPr>
          <a:xfrm>
            <a:off x="6905301" y="4365523"/>
            <a:ext cx="14211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6359D11-22F4-CED7-056E-CCD7CA583295}"/>
              </a:ext>
            </a:extLst>
          </p:cNvPr>
          <p:cNvCxnSpPr/>
          <p:nvPr/>
        </p:nvCxnSpPr>
        <p:spPr>
          <a:xfrm>
            <a:off x="6905301" y="4237704"/>
            <a:ext cx="0" cy="235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378BFFB-C506-083E-E336-70088A3F863D}"/>
              </a:ext>
            </a:extLst>
          </p:cNvPr>
          <p:cNvCxnSpPr>
            <a:cxnSpLocks/>
          </p:cNvCxnSpPr>
          <p:nvPr/>
        </p:nvCxnSpPr>
        <p:spPr>
          <a:xfrm>
            <a:off x="8334412" y="4247536"/>
            <a:ext cx="0" cy="235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32669A4-8189-964F-0794-5EE7DBFD7919}"/>
              </a:ext>
            </a:extLst>
          </p:cNvPr>
          <p:cNvCxnSpPr>
            <a:cxnSpLocks/>
          </p:cNvCxnSpPr>
          <p:nvPr/>
        </p:nvCxnSpPr>
        <p:spPr>
          <a:xfrm flipH="1">
            <a:off x="4560426" y="289368"/>
            <a:ext cx="11574" cy="4579485"/>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9113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E1835909-0687-87AD-8823-46AEC653DAF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701CA52-0010-3D8D-4C05-768AE88CA01C}"/>
              </a:ext>
            </a:extLst>
          </p:cNvPr>
          <p:cNvPicPr>
            <a:picLocks noChangeAspect="1"/>
          </p:cNvPicPr>
          <p:nvPr/>
        </p:nvPicPr>
        <p:blipFill>
          <a:blip r:embed="rId3"/>
          <a:srcRect l="10085" t="4331" r="7057" b="4802"/>
          <a:stretch>
            <a:fillRect/>
          </a:stretch>
        </p:blipFill>
        <p:spPr>
          <a:xfrm>
            <a:off x="4481838" y="289367"/>
            <a:ext cx="4375893" cy="4541269"/>
          </a:xfrm>
          <a:prstGeom prst="rect">
            <a:avLst/>
          </a:prstGeom>
        </p:spPr>
      </p:pic>
      <p:pic>
        <p:nvPicPr>
          <p:cNvPr id="5" name="Picture 4">
            <a:extLst>
              <a:ext uri="{FF2B5EF4-FFF2-40B4-BE49-F238E27FC236}">
                <a16:creationId xmlns:a16="http://schemas.microsoft.com/office/drawing/2014/main" id="{FE4424A2-D94D-B065-1033-FEA71C5559D5}"/>
              </a:ext>
            </a:extLst>
          </p:cNvPr>
          <p:cNvPicPr>
            <a:picLocks noChangeAspect="1"/>
          </p:cNvPicPr>
          <p:nvPr/>
        </p:nvPicPr>
        <p:blipFill>
          <a:blip r:embed="rId4"/>
          <a:srcRect l="6769" t="3557" r="11222" b="4904"/>
          <a:stretch>
            <a:fillRect/>
          </a:stretch>
        </p:blipFill>
        <p:spPr>
          <a:xfrm>
            <a:off x="286268" y="289368"/>
            <a:ext cx="4195571" cy="4513041"/>
          </a:xfrm>
          <a:prstGeom prst="rect">
            <a:avLst/>
          </a:prstGeom>
        </p:spPr>
      </p:pic>
      <p:sp>
        <p:nvSpPr>
          <p:cNvPr id="6" name="Google Shape;275;p37">
            <a:extLst>
              <a:ext uri="{FF2B5EF4-FFF2-40B4-BE49-F238E27FC236}">
                <a16:creationId xmlns:a16="http://schemas.microsoft.com/office/drawing/2014/main" id="{716781D7-BA4E-EC65-D558-FA46744D0D9A}"/>
              </a:ext>
            </a:extLst>
          </p:cNvPr>
          <p:cNvSpPr txBox="1">
            <a:spLocks/>
          </p:cNvSpPr>
          <p:nvPr/>
        </p:nvSpPr>
        <p:spPr>
          <a:xfrm>
            <a:off x="7027137" y="3984161"/>
            <a:ext cx="1251835"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600" b="0" dirty="0">
                <a:latin typeface="Arial" panose="020B0604020202020204" pitchFamily="34" charset="0"/>
                <a:ea typeface="Inter Tight"/>
                <a:cs typeface="Arial" panose="020B0604020202020204" pitchFamily="34" charset="0"/>
                <a:sym typeface="Inter Tight"/>
              </a:rPr>
              <a:t>~ 100 kpc</a:t>
            </a:r>
          </a:p>
        </p:txBody>
      </p:sp>
      <p:cxnSp>
        <p:nvCxnSpPr>
          <p:cNvPr id="7" name="Straight Connector 6">
            <a:extLst>
              <a:ext uri="{FF2B5EF4-FFF2-40B4-BE49-F238E27FC236}">
                <a16:creationId xmlns:a16="http://schemas.microsoft.com/office/drawing/2014/main" id="{F28B02A3-9604-1113-8E0D-FF81957C5118}"/>
              </a:ext>
            </a:extLst>
          </p:cNvPr>
          <p:cNvCxnSpPr>
            <a:cxnSpLocks/>
          </p:cNvCxnSpPr>
          <p:nvPr/>
        </p:nvCxnSpPr>
        <p:spPr>
          <a:xfrm>
            <a:off x="6905301" y="4365523"/>
            <a:ext cx="14211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B0F7F20-5C1B-CAE6-5953-64E03F8A9C7C}"/>
              </a:ext>
            </a:extLst>
          </p:cNvPr>
          <p:cNvCxnSpPr/>
          <p:nvPr/>
        </p:nvCxnSpPr>
        <p:spPr>
          <a:xfrm>
            <a:off x="6905301" y="4237704"/>
            <a:ext cx="0" cy="235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8228E69-32C9-D1FA-50E4-425E7D5F75D1}"/>
              </a:ext>
            </a:extLst>
          </p:cNvPr>
          <p:cNvCxnSpPr>
            <a:cxnSpLocks/>
          </p:cNvCxnSpPr>
          <p:nvPr/>
        </p:nvCxnSpPr>
        <p:spPr>
          <a:xfrm>
            <a:off x="8334412" y="4247536"/>
            <a:ext cx="0" cy="235974"/>
          </a:xfrm>
          <a:prstGeom prst="line">
            <a:avLst/>
          </a:prstGeom>
        </p:spPr>
        <p:style>
          <a:lnRef idx="1">
            <a:schemeClr val="accent1"/>
          </a:lnRef>
          <a:fillRef idx="0">
            <a:schemeClr val="accent1"/>
          </a:fillRef>
          <a:effectRef idx="0">
            <a:schemeClr val="accent1"/>
          </a:effectRef>
          <a:fontRef idx="minor">
            <a:schemeClr val="tx1"/>
          </a:fontRef>
        </p:style>
      </p:cxnSp>
      <p:sp>
        <p:nvSpPr>
          <p:cNvPr id="11" name="Google Shape;275;p37">
            <a:extLst>
              <a:ext uri="{FF2B5EF4-FFF2-40B4-BE49-F238E27FC236}">
                <a16:creationId xmlns:a16="http://schemas.microsoft.com/office/drawing/2014/main" id="{38A9F903-0442-A81D-F5D9-CB7CD4A6D656}"/>
              </a:ext>
            </a:extLst>
          </p:cNvPr>
          <p:cNvSpPr txBox="1">
            <a:spLocks/>
          </p:cNvSpPr>
          <p:nvPr/>
        </p:nvSpPr>
        <p:spPr>
          <a:xfrm>
            <a:off x="8706864"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2</a:t>
            </a:r>
          </a:p>
        </p:txBody>
      </p:sp>
      <p:sp>
        <p:nvSpPr>
          <p:cNvPr id="18" name="TextBox 17">
            <a:extLst>
              <a:ext uri="{FF2B5EF4-FFF2-40B4-BE49-F238E27FC236}">
                <a16:creationId xmlns:a16="http://schemas.microsoft.com/office/drawing/2014/main" id="{1E5DB1CB-FB52-C863-2BFD-C3B243E41B59}"/>
              </a:ext>
            </a:extLst>
          </p:cNvPr>
          <p:cNvSpPr txBox="1"/>
          <p:nvPr/>
        </p:nvSpPr>
        <p:spPr>
          <a:xfrm>
            <a:off x="186014" y="4517923"/>
            <a:ext cx="958290" cy="307777"/>
          </a:xfrm>
          <a:prstGeom prst="rect">
            <a:avLst/>
          </a:prstGeom>
          <a:noFill/>
        </p:spPr>
        <p:txBody>
          <a:bodyPr wrap="square">
            <a:spAutoFit/>
          </a:bodyPr>
          <a:lstStyle/>
          <a:p>
            <a:pPr algn="ctr"/>
            <a:r>
              <a:rPr lang="en-US" sz="1400" dirty="0">
                <a:solidFill>
                  <a:schemeClr val="bg1"/>
                </a:solidFill>
                <a:latin typeface="Arial" panose="020B0604020202020204" pitchFamily="34" charset="0"/>
                <a:ea typeface="Inter Tight"/>
                <a:cs typeface="Arial" panose="020B0604020202020204" pitchFamily="34" charset="0"/>
              </a:rPr>
              <a:t>SDSS</a:t>
            </a:r>
            <a:endParaRPr lang="en-001" dirty="0">
              <a:solidFill>
                <a:schemeClr val="bg1"/>
              </a:solidFill>
            </a:endParaRPr>
          </a:p>
        </p:txBody>
      </p:sp>
      <p:cxnSp>
        <p:nvCxnSpPr>
          <p:cNvPr id="19" name="Straight Connector 18">
            <a:extLst>
              <a:ext uri="{FF2B5EF4-FFF2-40B4-BE49-F238E27FC236}">
                <a16:creationId xmlns:a16="http://schemas.microsoft.com/office/drawing/2014/main" id="{C0143B2D-C7B8-C6C3-99C5-B83948609AFE}"/>
              </a:ext>
            </a:extLst>
          </p:cNvPr>
          <p:cNvCxnSpPr>
            <a:cxnSpLocks/>
          </p:cNvCxnSpPr>
          <p:nvPr/>
        </p:nvCxnSpPr>
        <p:spPr>
          <a:xfrm flipH="1">
            <a:off x="4560426" y="289368"/>
            <a:ext cx="11574" cy="4579485"/>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658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92846EDB-1DEB-5ACF-DF44-8C93F1B3825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B37B976-3DED-F80C-A886-8B6A77BC6306}"/>
              </a:ext>
            </a:extLst>
          </p:cNvPr>
          <p:cNvSpPr txBox="1"/>
          <p:nvPr/>
        </p:nvSpPr>
        <p:spPr>
          <a:xfrm>
            <a:off x="-142196" y="4473678"/>
            <a:ext cx="3619572" cy="307777"/>
          </a:xfrm>
          <a:prstGeom prst="rect">
            <a:avLst/>
          </a:prstGeom>
          <a:noFill/>
        </p:spPr>
        <p:txBody>
          <a:bodyPr wrap="square">
            <a:spAutoFit/>
          </a:bodyPr>
          <a:lstStyle/>
          <a:p>
            <a:pPr algn="ctr"/>
            <a:r>
              <a:rPr lang="en-US" sz="1400" dirty="0">
                <a:solidFill>
                  <a:schemeClr val="bg1"/>
                </a:solidFill>
                <a:latin typeface="Arial" panose="020B0604020202020204" pitchFamily="34" charset="0"/>
                <a:ea typeface="Inter Tight"/>
                <a:cs typeface="Arial" panose="020B0604020202020204" pitchFamily="34" charset="0"/>
              </a:rPr>
              <a:t>De </a:t>
            </a:r>
            <a:r>
              <a:rPr lang="en-US" sz="1400" dirty="0" err="1">
                <a:solidFill>
                  <a:schemeClr val="bg1"/>
                </a:solidFill>
                <a:latin typeface="Arial" panose="020B0604020202020204" pitchFamily="34" charset="0"/>
                <a:ea typeface="Inter Tight"/>
                <a:cs typeface="Arial" panose="020B0604020202020204" pitchFamily="34" charset="0"/>
              </a:rPr>
              <a:t>Lapparent</a:t>
            </a:r>
            <a:r>
              <a:rPr lang="en-US" sz="1400" dirty="0">
                <a:solidFill>
                  <a:schemeClr val="bg1"/>
                </a:solidFill>
                <a:latin typeface="Arial" panose="020B0604020202020204" pitchFamily="34" charset="0"/>
                <a:ea typeface="Inter Tight"/>
                <a:cs typeface="Arial" panose="020B0604020202020204" pitchFamily="34" charset="0"/>
              </a:rPr>
              <a:t> et al. (1985)</a:t>
            </a:r>
            <a:endParaRPr lang="en-001" dirty="0">
              <a:solidFill>
                <a:schemeClr val="bg1"/>
              </a:solidFill>
            </a:endParaRPr>
          </a:p>
        </p:txBody>
      </p:sp>
      <p:pic>
        <p:nvPicPr>
          <p:cNvPr id="6" name="Picture 5" descr="A yellow dots on a black background&#10;&#10;AI-generated content may be incorrect.">
            <a:extLst>
              <a:ext uri="{FF2B5EF4-FFF2-40B4-BE49-F238E27FC236}">
                <a16:creationId xmlns:a16="http://schemas.microsoft.com/office/drawing/2014/main" id="{4FE25FD0-8A12-43D1-2F8F-862814488DD6}"/>
              </a:ext>
            </a:extLst>
          </p:cNvPr>
          <p:cNvPicPr>
            <a:picLocks noChangeAspect="1"/>
          </p:cNvPicPr>
          <p:nvPr/>
        </p:nvPicPr>
        <p:blipFill>
          <a:blip r:embed="rId3"/>
          <a:srcRect b="5072"/>
          <a:stretch>
            <a:fillRect/>
          </a:stretch>
        </p:blipFill>
        <p:spPr>
          <a:xfrm>
            <a:off x="1331217" y="784593"/>
            <a:ext cx="6586113" cy="3919746"/>
          </a:xfrm>
          <a:prstGeom prst="rect">
            <a:avLst/>
          </a:prstGeom>
        </p:spPr>
      </p:pic>
      <p:sp>
        <p:nvSpPr>
          <p:cNvPr id="9" name="Google Shape;269;p37">
            <a:extLst>
              <a:ext uri="{FF2B5EF4-FFF2-40B4-BE49-F238E27FC236}">
                <a16:creationId xmlns:a16="http://schemas.microsoft.com/office/drawing/2014/main" id="{B777FA7C-BA4F-22E8-980B-CF84389ECF50}"/>
              </a:ext>
            </a:extLst>
          </p:cNvPr>
          <p:cNvSpPr txBox="1">
            <a:spLocks/>
          </p:cNvSpPr>
          <p:nvPr/>
        </p:nvSpPr>
        <p:spPr>
          <a:xfrm>
            <a:off x="628215" y="420885"/>
            <a:ext cx="7887568" cy="65796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a:latin typeface="Arial" panose="020B0604020202020204" pitchFamily="34" charset="0"/>
                <a:cs typeface="Arial" panose="020B0604020202020204" pitchFamily="34" charset="0"/>
              </a:rPr>
              <a:t>Coma Supercluster</a:t>
            </a:r>
            <a:endParaRPr lang="en-US" dirty="0">
              <a:latin typeface="Arial" panose="020B0604020202020204" pitchFamily="34" charset="0"/>
              <a:cs typeface="Arial" panose="020B0604020202020204" pitchFamily="34" charset="0"/>
            </a:endParaRPr>
          </a:p>
        </p:txBody>
      </p:sp>
      <p:sp>
        <p:nvSpPr>
          <p:cNvPr id="14" name="Google Shape;275;p37">
            <a:extLst>
              <a:ext uri="{FF2B5EF4-FFF2-40B4-BE49-F238E27FC236}">
                <a16:creationId xmlns:a16="http://schemas.microsoft.com/office/drawing/2014/main" id="{8949FA8F-6BE2-EC16-DBE4-E536A62A1E90}"/>
              </a:ext>
            </a:extLst>
          </p:cNvPr>
          <p:cNvSpPr txBox="1">
            <a:spLocks/>
          </p:cNvSpPr>
          <p:nvPr/>
        </p:nvSpPr>
        <p:spPr>
          <a:xfrm>
            <a:off x="6989953" y="3974706"/>
            <a:ext cx="1251835"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lgn="ctr"/>
            <a:r>
              <a:rPr lang="en-GB" sz="1600" b="0" dirty="0">
                <a:latin typeface="Arial" panose="020B0604020202020204" pitchFamily="34" charset="0"/>
                <a:ea typeface="Inter Tight"/>
                <a:cs typeface="Arial" panose="020B0604020202020204" pitchFamily="34" charset="0"/>
                <a:sym typeface="Inter Tight"/>
              </a:rPr>
              <a:t>~ 10 Mpc</a:t>
            </a:r>
          </a:p>
        </p:txBody>
      </p:sp>
      <p:cxnSp>
        <p:nvCxnSpPr>
          <p:cNvPr id="17" name="Straight Connector 16">
            <a:extLst>
              <a:ext uri="{FF2B5EF4-FFF2-40B4-BE49-F238E27FC236}">
                <a16:creationId xmlns:a16="http://schemas.microsoft.com/office/drawing/2014/main" id="{AB0B4964-8B32-5D36-68D5-DB5EC6AFC95C}"/>
              </a:ext>
            </a:extLst>
          </p:cNvPr>
          <p:cNvCxnSpPr>
            <a:cxnSpLocks/>
          </p:cNvCxnSpPr>
          <p:nvPr/>
        </p:nvCxnSpPr>
        <p:spPr>
          <a:xfrm>
            <a:off x="6905301" y="4365523"/>
            <a:ext cx="14211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3C2E2CB-FC9E-0B3D-BFF4-1F26FEF791E1}"/>
              </a:ext>
            </a:extLst>
          </p:cNvPr>
          <p:cNvCxnSpPr/>
          <p:nvPr/>
        </p:nvCxnSpPr>
        <p:spPr>
          <a:xfrm>
            <a:off x="6905301" y="4237704"/>
            <a:ext cx="0" cy="235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D81F9C0-3446-76B1-FF81-2D910F65C9E6}"/>
              </a:ext>
            </a:extLst>
          </p:cNvPr>
          <p:cNvCxnSpPr>
            <a:cxnSpLocks/>
          </p:cNvCxnSpPr>
          <p:nvPr/>
        </p:nvCxnSpPr>
        <p:spPr>
          <a:xfrm>
            <a:off x="8334412" y="4247536"/>
            <a:ext cx="0" cy="235974"/>
          </a:xfrm>
          <a:prstGeom prst="line">
            <a:avLst/>
          </a:prstGeom>
        </p:spPr>
        <p:style>
          <a:lnRef idx="1">
            <a:schemeClr val="accent1"/>
          </a:lnRef>
          <a:fillRef idx="0">
            <a:schemeClr val="accent1"/>
          </a:fillRef>
          <a:effectRef idx="0">
            <a:schemeClr val="accent1"/>
          </a:effectRef>
          <a:fontRef idx="minor">
            <a:schemeClr val="tx1"/>
          </a:fontRef>
        </p:style>
      </p:cxnSp>
      <p:sp>
        <p:nvSpPr>
          <p:cNvPr id="21" name="Google Shape;275;p37">
            <a:extLst>
              <a:ext uri="{FF2B5EF4-FFF2-40B4-BE49-F238E27FC236}">
                <a16:creationId xmlns:a16="http://schemas.microsoft.com/office/drawing/2014/main" id="{D5812657-C055-085E-E197-64CD3A8CFF5E}"/>
              </a:ext>
            </a:extLst>
          </p:cNvPr>
          <p:cNvSpPr txBox="1">
            <a:spLocks/>
          </p:cNvSpPr>
          <p:nvPr/>
        </p:nvSpPr>
        <p:spPr>
          <a:xfrm>
            <a:off x="8706864"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3</a:t>
            </a:r>
          </a:p>
        </p:txBody>
      </p:sp>
      <p:sp>
        <p:nvSpPr>
          <p:cNvPr id="22" name="TextBox 21">
            <a:extLst>
              <a:ext uri="{FF2B5EF4-FFF2-40B4-BE49-F238E27FC236}">
                <a16:creationId xmlns:a16="http://schemas.microsoft.com/office/drawing/2014/main" id="{5B56384E-AA89-3A12-5694-0F92858AE4AB}"/>
              </a:ext>
            </a:extLst>
          </p:cNvPr>
          <p:cNvSpPr txBox="1"/>
          <p:nvPr/>
        </p:nvSpPr>
        <p:spPr>
          <a:xfrm>
            <a:off x="-142196" y="4473678"/>
            <a:ext cx="3619572" cy="307777"/>
          </a:xfrm>
          <a:prstGeom prst="rect">
            <a:avLst/>
          </a:prstGeom>
          <a:noFill/>
        </p:spPr>
        <p:txBody>
          <a:bodyPr wrap="square">
            <a:spAutoFit/>
          </a:bodyPr>
          <a:lstStyle/>
          <a:p>
            <a:pPr algn="ctr"/>
            <a:r>
              <a:rPr lang="en-US" sz="1400" dirty="0">
                <a:solidFill>
                  <a:schemeClr val="bg1"/>
                </a:solidFill>
                <a:latin typeface="Arial" panose="020B0604020202020204" pitchFamily="34" charset="0"/>
                <a:ea typeface="Inter Tight"/>
                <a:cs typeface="Arial" panose="020B0604020202020204" pitchFamily="34" charset="0"/>
              </a:rPr>
              <a:t>De </a:t>
            </a:r>
            <a:r>
              <a:rPr lang="en-US" sz="1400" dirty="0" err="1">
                <a:solidFill>
                  <a:schemeClr val="bg1"/>
                </a:solidFill>
                <a:latin typeface="Arial" panose="020B0604020202020204" pitchFamily="34" charset="0"/>
                <a:ea typeface="Inter Tight"/>
                <a:cs typeface="Arial" panose="020B0604020202020204" pitchFamily="34" charset="0"/>
              </a:rPr>
              <a:t>Lapparent</a:t>
            </a:r>
            <a:r>
              <a:rPr lang="en-US" sz="1400" dirty="0">
                <a:solidFill>
                  <a:schemeClr val="bg1"/>
                </a:solidFill>
                <a:latin typeface="Arial" panose="020B0604020202020204" pitchFamily="34" charset="0"/>
                <a:ea typeface="Inter Tight"/>
                <a:cs typeface="Arial" panose="020B0604020202020204" pitchFamily="34" charset="0"/>
              </a:rPr>
              <a:t> et al. (1985)</a:t>
            </a:r>
            <a:endParaRPr lang="en-001" dirty="0">
              <a:solidFill>
                <a:schemeClr val="bg1"/>
              </a:solidFill>
            </a:endParaRPr>
          </a:p>
        </p:txBody>
      </p:sp>
      <p:pic>
        <p:nvPicPr>
          <p:cNvPr id="23" name="Picture 22" descr="A galaxy in outer space&#10;&#10;AI-generated content may be incorrect.">
            <a:extLst>
              <a:ext uri="{FF2B5EF4-FFF2-40B4-BE49-F238E27FC236}">
                <a16:creationId xmlns:a16="http://schemas.microsoft.com/office/drawing/2014/main" id="{228141A4-B55F-DBF2-D8E7-074020289347}"/>
              </a:ext>
            </a:extLst>
          </p:cNvPr>
          <p:cNvPicPr>
            <a:picLocks noChangeAspect="1"/>
          </p:cNvPicPr>
          <p:nvPr/>
        </p:nvPicPr>
        <p:blipFill>
          <a:blip r:embed="rId4"/>
          <a:srcRect l="29901" t="21660" r="23566" b="26579"/>
          <a:stretch>
            <a:fillRect/>
          </a:stretch>
        </p:blipFill>
        <p:spPr>
          <a:xfrm>
            <a:off x="7027137" y="2435121"/>
            <a:ext cx="1363062" cy="1249989"/>
          </a:xfrm>
          <a:prstGeom prst="rect">
            <a:avLst/>
          </a:prstGeom>
          <a:ln>
            <a:solidFill>
              <a:schemeClr val="bg1"/>
            </a:solidFill>
          </a:ln>
        </p:spPr>
      </p:pic>
      <p:cxnSp>
        <p:nvCxnSpPr>
          <p:cNvPr id="24" name="Straight Arrow Connector 23">
            <a:extLst>
              <a:ext uri="{FF2B5EF4-FFF2-40B4-BE49-F238E27FC236}">
                <a16:creationId xmlns:a16="http://schemas.microsoft.com/office/drawing/2014/main" id="{BAB2859D-31D9-63F0-44D4-075484440A74}"/>
              </a:ext>
            </a:extLst>
          </p:cNvPr>
          <p:cNvCxnSpPr>
            <a:cxnSpLocks/>
          </p:cNvCxnSpPr>
          <p:nvPr/>
        </p:nvCxnSpPr>
        <p:spPr>
          <a:xfrm>
            <a:off x="2352763" y="1840415"/>
            <a:ext cx="1504568" cy="1551409"/>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40FB63E-4C46-5304-CC33-915E12EF7FE0}"/>
              </a:ext>
            </a:extLst>
          </p:cNvPr>
          <p:cNvCxnSpPr>
            <a:cxnSpLocks/>
            <a:stCxn id="23" idx="1"/>
          </p:cNvCxnSpPr>
          <p:nvPr/>
        </p:nvCxnSpPr>
        <p:spPr>
          <a:xfrm flipH="1" flipV="1">
            <a:off x="5522569" y="1982754"/>
            <a:ext cx="1504568" cy="1077362"/>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7" name="Picture 26" descr="A galaxy in outer space&#10;&#10;AI-generated content may be incorrect.">
            <a:extLst>
              <a:ext uri="{FF2B5EF4-FFF2-40B4-BE49-F238E27FC236}">
                <a16:creationId xmlns:a16="http://schemas.microsoft.com/office/drawing/2014/main" id="{7C5C85CF-6C31-65F5-83B6-FB62CA2A13AD}"/>
              </a:ext>
            </a:extLst>
          </p:cNvPr>
          <p:cNvPicPr>
            <a:picLocks noChangeAspect="1"/>
          </p:cNvPicPr>
          <p:nvPr/>
        </p:nvPicPr>
        <p:blipFill>
          <a:blip r:embed="rId5"/>
          <a:srcRect l="33278" t="25186" r="26059" b="25066"/>
          <a:stretch>
            <a:fillRect/>
          </a:stretch>
        </p:blipFill>
        <p:spPr>
          <a:xfrm>
            <a:off x="982417" y="1217624"/>
            <a:ext cx="1370346" cy="1354126"/>
          </a:xfrm>
          <a:prstGeom prst="rect">
            <a:avLst/>
          </a:prstGeom>
          <a:ln>
            <a:solidFill>
              <a:schemeClr val="bg1"/>
            </a:solidFill>
          </a:ln>
        </p:spPr>
      </p:pic>
      <p:cxnSp>
        <p:nvCxnSpPr>
          <p:cNvPr id="28" name="Straight Arrow Connector 27">
            <a:extLst>
              <a:ext uri="{FF2B5EF4-FFF2-40B4-BE49-F238E27FC236}">
                <a16:creationId xmlns:a16="http://schemas.microsoft.com/office/drawing/2014/main" id="{5EB31955-E0D5-D03E-2AD7-CCF151E29306}"/>
              </a:ext>
            </a:extLst>
          </p:cNvPr>
          <p:cNvCxnSpPr>
            <a:cxnSpLocks/>
            <a:stCxn id="29" idx="3"/>
          </p:cNvCxnSpPr>
          <p:nvPr/>
        </p:nvCxnSpPr>
        <p:spPr>
          <a:xfrm>
            <a:off x="2485950" y="3771988"/>
            <a:ext cx="1857450" cy="808600"/>
          </a:xfrm>
          <a:prstGeom prst="straightConnector1">
            <a:avLst/>
          </a:prstGeom>
          <a:ln w="19050">
            <a:solidFill>
              <a:srgbClr val="FF3E3F"/>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1D04A050-C51C-D4E4-C230-015BAB2E10DD}"/>
              </a:ext>
            </a:extLst>
          </p:cNvPr>
          <p:cNvSpPr txBox="1"/>
          <p:nvPr/>
        </p:nvSpPr>
        <p:spPr>
          <a:xfrm>
            <a:off x="902212" y="3618099"/>
            <a:ext cx="1583738" cy="307777"/>
          </a:xfrm>
          <a:prstGeom prst="rect">
            <a:avLst/>
          </a:prstGeom>
          <a:noFill/>
          <a:ln>
            <a:solidFill>
              <a:srgbClr val="FF3E3F"/>
            </a:solidFill>
          </a:ln>
        </p:spPr>
        <p:txBody>
          <a:bodyPr wrap="square">
            <a:spAutoFit/>
          </a:bodyPr>
          <a:lstStyle/>
          <a:p>
            <a:pPr algn="ctr"/>
            <a:r>
              <a:rPr lang="en-US" sz="1400" b="1" dirty="0">
                <a:solidFill>
                  <a:srgbClr val="FF0000"/>
                </a:solidFill>
                <a:latin typeface="Arial" panose="020B0604020202020204" pitchFamily="34" charset="0"/>
                <a:ea typeface="Inter Tight"/>
                <a:cs typeface="Arial" panose="020B0604020202020204" pitchFamily="34" charset="0"/>
              </a:rPr>
              <a:t>YOU ARE HERE</a:t>
            </a:r>
            <a:endParaRPr lang="en-001" b="1" dirty="0">
              <a:solidFill>
                <a:srgbClr val="FF0000"/>
              </a:solidFill>
            </a:endParaRPr>
          </a:p>
        </p:txBody>
      </p:sp>
      <p:pic>
        <p:nvPicPr>
          <p:cNvPr id="30" name="Picture 29">
            <a:extLst>
              <a:ext uri="{FF2B5EF4-FFF2-40B4-BE49-F238E27FC236}">
                <a16:creationId xmlns:a16="http://schemas.microsoft.com/office/drawing/2014/main" id="{2541F2F5-9982-26EE-D920-DF3C88DAAD25}"/>
              </a:ext>
            </a:extLst>
          </p:cNvPr>
          <p:cNvPicPr>
            <a:picLocks noChangeAspect="1"/>
          </p:cNvPicPr>
          <p:nvPr/>
        </p:nvPicPr>
        <p:blipFill>
          <a:blip r:embed="rId6"/>
          <a:srcRect l="16927" t="16310" r="16818" b="18109"/>
          <a:stretch>
            <a:fillRect/>
          </a:stretch>
        </p:blipFill>
        <p:spPr>
          <a:xfrm>
            <a:off x="959594" y="1163512"/>
            <a:ext cx="1482248" cy="1480321"/>
          </a:xfrm>
          <a:prstGeom prst="rect">
            <a:avLst/>
          </a:prstGeom>
          <a:ln>
            <a:solidFill>
              <a:srgbClr val="FFC000"/>
            </a:solidFill>
          </a:ln>
        </p:spPr>
      </p:pic>
      <p:pic>
        <p:nvPicPr>
          <p:cNvPr id="31" name="Picture 30">
            <a:extLst>
              <a:ext uri="{FF2B5EF4-FFF2-40B4-BE49-F238E27FC236}">
                <a16:creationId xmlns:a16="http://schemas.microsoft.com/office/drawing/2014/main" id="{9BED9523-055F-4DE7-7032-166A6586009D}"/>
              </a:ext>
            </a:extLst>
          </p:cNvPr>
          <p:cNvPicPr>
            <a:picLocks noChangeAspect="1"/>
          </p:cNvPicPr>
          <p:nvPr/>
        </p:nvPicPr>
        <p:blipFill>
          <a:blip r:embed="rId7"/>
          <a:srcRect l="28052" t="23774" r="24641" b="28278"/>
          <a:stretch>
            <a:fillRect/>
          </a:stretch>
        </p:blipFill>
        <p:spPr>
          <a:xfrm>
            <a:off x="6970315" y="2304084"/>
            <a:ext cx="1482248" cy="1467904"/>
          </a:xfrm>
          <a:prstGeom prst="rect">
            <a:avLst/>
          </a:prstGeom>
          <a:ln w="12700">
            <a:solidFill>
              <a:srgbClr val="FFC000"/>
            </a:solidFill>
          </a:ln>
        </p:spPr>
      </p:pic>
    </p:spTree>
    <p:extLst>
      <p:ext uri="{BB962C8B-B14F-4D97-AF65-F5344CB8AC3E}">
        <p14:creationId xmlns:p14="http://schemas.microsoft.com/office/powerpoint/2010/main" val="2370613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89B9A347-AAB9-6FE0-1860-6373529CF00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C5B1932-E43A-087C-B575-498D8A94B7F8}"/>
              </a:ext>
            </a:extLst>
          </p:cNvPr>
          <p:cNvPicPr>
            <a:picLocks noChangeAspect="1"/>
          </p:cNvPicPr>
          <p:nvPr/>
        </p:nvPicPr>
        <p:blipFill>
          <a:blip r:embed="rId3"/>
          <a:srcRect b="29233"/>
          <a:stretch>
            <a:fillRect/>
          </a:stretch>
        </p:blipFill>
        <p:spPr>
          <a:xfrm>
            <a:off x="282921" y="298764"/>
            <a:ext cx="8563028" cy="4544840"/>
          </a:xfrm>
          <a:prstGeom prst="rect">
            <a:avLst/>
          </a:prstGeom>
        </p:spPr>
      </p:pic>
      <p:sp>
        <p:nvSpPr>
          <p:cNvPr id="19" name="Google Shape;269;p37">
            <a:extLst>
              <a:ext uri="{FF2B5EF4-FFF2-40B4-BE49-F238E27FC236}">
                <a16:creationId xmlns:a16="http://schemas.microsoft.com/office/drawing/2014/main" id="{2030CDE5-6275-E8AF-2935-D2821B5C67E6}"/>
              </a:ext>
            </a:extLst>
          </p:cNvPr>
          <p:cNvSpPr txBox="1">
            <a:spLocks noGrp="1"/>
          </p:cNvSpPr>
          <p:nvPr>
            <p:ph type="ctrTitle"/>
          </p:nvPr>
        </p:nvSpPr>
        <p:spPr>
          <a:xfrm>
            <a:off x="620651" y="2242201"/>
            <a:ext cx="7887568" cy="657966"/>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latin typeface="Arial" panose="020B0604020202020204" pitchFamily="34" charset="0"/>
                <a:cs typeface="Arial" panose="020B0604020202020204" pitchFamily="34" charset="0"/>
              </a:rPr>
              <a:t>The Cosmic Web</a:t>
            </a:r>
            <a:endParaRPr dirty="0">
              <a:latin typeface="Arial" panose="020B0604020202020204" pitchFamily="34" charset="0"/>
              <a:cs typeface="Arial" panose="020B0604020202020204" pitchFamily="34" charset="0"/>
            </a:endParaRPr>
          </a:p>
        </p:txBody>
      </p:sp>
      <p:sp>
        <p:nvSpPr>
          <p:cNvPr id="3" name="Google Shape;275;p37">
            <a:extLst>
              <a:ext uri="{FF2B5EF4-FFF2-40B4-BE49-F238E27FC236}">
                <a16:creationId xmlns:a16="http://schemas.microsoft.com/office/drawing/2014/main" id="{8ED1F27B-FC7B-4F76-5CF8-94EBB409275D}"/>
              </a:ext>
            </a:extLst>
          </p:cNvPr>
          <p:cNvSpPr txBox="1">
            <a:spLocks/>
          </p:cNvSpPr>
          <p:nvPr/>
        </p:nvSpPr>
        <p:spPr>
          <a:xfrm>
            <a:off x="7027137" y="3984161"/>
            <a:ext cx="1251835"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600" b="0" dirty="0">
                <a:latin typeface="Arial" panose="020B0604020202020204" pitchFamily="34" charset="0"/>
                <a:ea typeface="Inter Tight"/>
                <a:cs typeface="Arial" panose="020B0604020202020204" pitchFamily="34" charset="0"/>
                <a:sym typeface="Inter Tight"/>
              </a:rPr>
              <a:t>~ 100 Mpc</a:t>
            </a:r>
          </a:p>
        </p:txBody>
      </p:sp>
      <p:cxnSp>
        <p:nvCxnSpPr>
          <p:cNvPr id="4" name="Straight Connector 3">
            <a:extLst>
              <a:ext uri="{FF2B5EF4-FFF2-40B4-BE49-F238E27FC236}">
                <a16:creationId xmlns:a16="http://schemas.microsoft.com/office/drawing/2014/main" id="{55BD8BB5-A60A-C1D0-FE2F-76B62DB16856}"/>
              </a:ext>
            </a:extLst>
          </p:cNvPr>
          <p:cNvCxnSpPr>
            <a:cxnSpLocks/>
          </p:cNvCxnSpPr>
          <p:nvPr/>
        </p:nvCxnSpPr>
        <p:spPr>
          <a:xfrm>
            <a:off x="6905301" y="4365523"/>
            <a:ext cx="14211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8683967-C7A0-8F12-9797-7C08759C1184}"/>
              </a:ext>
            </a:extLst>
          </p:cNvPr>
          <p:cNvCxnSpPr/>
          <p:nvPr/>
        </p:nvCxnSpPr>
        <p:spPr>
          <a:xfrm>
            <a:off x="6905301" y="4237704"/>
            <a:ext cx="0" cy="235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DE2AD78-841B-3770-76A3-91FED1B86D54}"/>
              </a:ext>
            </a:extLst>
          </p:cNvPr>
          <p:cNvCxnSpPr>
            <a:cxnSpLocks/>
          </p:cNvCxnSpPr>
          <p:nvPr/>
        </p:nvCxnSpPr>
        <p:spPr>
          <a:xfrm>
            <a:off x="8334412" y="4247536"/>
            <a:ext cx="0" cy="235974"/>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92A2472-D554-73F5-481A-4523CA4C5FAC}"/>
              </a:ext>
            </a:extLst>
          </p:cNvPr>
          <p:cNvSpPr txBox="1"/>
          <p:nvPr/>
        </p:nvSpPr>
        <p:spPr>
          <a:xfrm>
            <a:off x="298051" y="4562330"/>
            <a:ext cx="2002051" cy="261610"/>
          </a:xfrm>
          <a:prstGeom prst="rect">
            <a:avLst/>
          </a:prstGeom>
          <a:noFill/>
        </p:spPr>
        <p:txBody>
          <a:bodyPr wrap="square">
            <a:spAutoFit/>
          </a:bodyPr>
          <a:lstStyle/>
          <a:p>
            <a:r>
              <a:rPr lang="en-US" sz="1100" dirty="0">
                <a:solidFill>
                  <a:schemeClr val="bg1"/>
                </a:solidFill>
                <a:latin typeface="Arial" panose="020B0604020202020204" pitchFamily="34" charset="0"/>
                <a:ea typeface="Inter Tight"/>
                <a:cs typeface="Arial" panose="020B0604020202020204" pitchFamily="34" charset="0"/>
              </a:rPr>
              <a:t>Credit: </a:t>
            </a:r>
            <a:r>
              <a:rPr lang="en-US" sz="1100" dirty="0" err="1">
                <a:solidFill>
                  <a:schemeClr val="bg1"/>
                </a:solidFill>
                <a:latin typeface="Arial" panose="020B0604020202020204" pitchFamily="34" charset="0"/>
                <a:ea typeface="Inter Tight"/>
                <a:cs typeface="Arial" panose="020B0604020202020204" pitchFamily="34" charset="0"/>
              </a:rPr>
              <a:t>Springel</a:t>
            </a:r>
            <a:r>
              <a:rPr lang="en-US" sz="1100" dirty="0">
                <a:solidFill>
                  <a:schemeClr val="bg1"/>
                </a:solidFill>
                <a:latin typeface="Arial" panose="020B0604020202020204" pitchFamily="34" charset="0"/>
                <a:ea typeface="Inter Tight"/>
                <a:cs typeface="Arial" panose="020B0604020202020204" pitchFamily="34" charset="0"/>
              </a:rPr>
              <a:t> et al. (2005)</a:t>
            </a:r>
            <a:r>
              <a:rPr lang="en-US" sz="1100" dirty="0">
                <a:solidFill>
                  <a:schemeClr val="bg1"/>
                </a:solidFill>
                <a:latin typeface="Arial" panose="020B0604020202020204" pitchFamily="34" charset="0"/>
                <a:ea typeface="Inter Tight"/>
                <a:cs typeface="Arial" panose="020B0604020202020204" pitchFamily="34" charset="0"/>
                <a:sym typeface="Manrope"/>
              </a:rPr>
              <a:t> </a:t>
            </a:r>
            <a:endParaRPr lang="en-US" sz="1100" dirty="0">
              <a:solidFill>
                <a:schemeClr val="bg1"/>
              </a:solidFill>
              <a:latin typeface="Arial" panose="020B0604020202020204" pitchFamily="34" charset="0"/>
              <a:cs typeface="Arial" panose="020B0604020202020204" pitchFamily="34" charset="0"/>
            </a:endParaRPr>
          </a:p>
        </p:txBody>
      </p:sp>
      <p:sp>
        <p:nvSpPr>
          <p:cNvPr id="6" name="Google Shape;275;p37">
            <a:extLst>
              <a:ext uri="{FF2B5EF4-FFF2-40B4-BE49-F238E27FC236}">
                <a16:creationId xmlns:a16="http://schemas.microsoft.com/office/drawing/2014/main" id="{714A82C4-3B7D-D0B0-FCD9-DFC1454BCFF2}"/>
              </a:ext>
            </a:extLst>
          </p:cNvPr>
          <p:cNvSpPr txBox="1">
            <a:spLocks/>
          </p:cNvSpPr>
          <p:nvPr/>
        </p:nvSpPr>
        <p:spPr>
          <a:xfrm>
            <a:off x="8706864"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4</a:t>
            </a:r>
          </a:p>
        </p:txBody>
      </p:sp>
    </p:spTree>
    <p:extLst>
      <p:ext uri="{BB962C8B-B14F-4D97-AF65-F5344CB8AC3E}">
        <p14:creationId xmlns:p14="http://schemas.microsoft.com/office/powerpoint/2010/main" val="3437135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0D110742-E0E0-E450-16BC-217195264F3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809045A-EDD4-1A68-6C30-45E5AC311674}"/>
              </a:ext>
            </a:extLst>
          </p:cNvPr>
          <p:cNvPicPr>
            <a:picLocks noChangeAspect="1"/>
          </p:cNvPicPr>
          <p:nvPr/>
        </p:nvPicPr>
        <p:blipFill>
          <a:blip r:embed="rId3"/>
          <a:srcRect b="29233"/>
          <a:stretch>
            <a:fillRect/>
          </a:stretch>
        </p:blipFill>
        <p:spPr>
          <a:xfrm>
            <a:off x="282921" y="298764"/>
            <a:ext cx="8563028" cy="4544840"/>
          </a:xfrm>
          <a:prstGeom prst="rect">
            <a:avLst/>
          </a:prstGeom>
        </p:spPr>
      </p:pic>
      <p:sp>
        <p:nvSpPr>
          <p:cNvPr id="19" name="Google Shape;269;p37">
            <a:extLst>
              <a:ext uri="{FF2B5EF4-FFF2-40B4-BE49-F238E27FC236}">
                <a16:creationId xmlns:a16="http://schemas.microsoft.com/office/drawing/2014/main" id="{A0097E33-92F9-9371-5522-9F8B13D18E43}"/>
              </a:ext>
            </a:extLst>
          </p:cNvPr>
          <p:cNvSpPr txBox="1">
            <a:spLocks noGrp="1"/>
          </p:cNvSpPr>
          <p:nvPr>
            <p:ph type="ctrTitle"/>
          </p:nvPr>
        </p:nvSpPr>
        <p:spPr>
          <a:xfrm>
            <a:off x="628216" y="580037"/>
            <a:ext cx="7887568" cy="657966"/>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latin typeface="Arial" panose="020B0604020202020204" pitchFamily="34" charset="0"/>
                <a:cs typeface="Arial" panose="020B0604020202020204" pitchFamily="34" charset="0"/>
              </a:rPr>
              <a:t>The Cosmic Web</a:t>
            </a:r>
            <a:endParaRPr dirty="0">
              <a:latin typeface="Arial" panose="020B0604020202020204" pitchFamily="34" charset="0"/>
              <a:cs typeface="Arial" panose="020B0604020202020204" pitchFamily="34" charset="0"/>
            </a:endParaRPr>
          </a:p>
        </p:txBody>
      </p:sp>
      <p:sp>
        <p:nvSpPr>
          <p:cNvPr id="3" name="Google Shape;275;p37">
            <a:extLst>
              <a:ext uri="{FF2B5EF4-FFF2-40B4-BE49-F238E27FC236}">
                <a16:creationId xmlns:a16="http://schemas.microsoft.com/office/drawing/2014/main" id="{C267CDC0-4833-45F7-264D-9D015E51457B}"/>
              </a:ext>
            </a:extLst>
          </p:cNvPr>
          <p:cNvSpPr txBox="1">
            <a:spLocks/>
          </p:cNvSpPr>
          <p:nvPr/>
        </p:nvSpPr>
        <p:spPr>
          <a:xfrm>
            <a:off x="7027137" y="3984161"/>
            <a:ext cx="1251835"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600" b="0" dirty="0">
                <a:latin typeface="Arial" panose="020B0604020202020204" pitchFamily="34" charset="0"/>
                <a:ea typeface="Inter Tight"/>
                <a:cs typeface="Arial" panose="020B0604020202020204" pitchFamily="34" charset="0"/>
                <a:sym typeface="Inter Tight"/>
              </a:rPr>
              <a:t>~ 100 Mpc</a:t>
            </a:r>
          </a:p>
        </p:txBody>
      </p:sp>
      <p:cxnSp>
        <p:nvCxnSpPr>
          <p:cNvPr id="4" name="Straight Connector 3">
            <a:extLst>
              <a:ext uri="{FF2B5EF4-FFF2-40B4-BE49-F238E27FC236}">
                <a16:creationId xmlns:a16="http://schemas.microsoft.com/office/drawing/2014/main" id="{0316295C-E760-6FB8-C667-44C223EDDA48}"/>
              </a:ext>
            </a:extLst>
          </p:cNvPr>
          <p:cNvCxnSpPr>
            <a:cxnSpLocks/>
          </p:cNvCxnSpPr>
          <p:nvPr/>
        </p:nvCxnSpPr>
        <p:spPr>
          <a:xfrm>
            <a:off x="6905301" y="4365523"/>
            <a:ext cx="14211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7401B13-E110-59F9-01D3-D64C219009EA}"/>
              </a:ext>
            </a:extLst>
          </p:cNvPr>
          <p:cNvCxnSpPr/>
          <p:nvPr/>
        </p:nvCxnSpPr>
        <p:spPr>
          <a:xfrm>
            <a:off x="6905301" y="4237704"/>
            <a:ext cx="0" cy="235974"/>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E73D667-4BB1-C080-01C7-550122B1394C}"/>
              </a:ext>
            </a:extLst>
          </p:cNvPr>
          <p:cNvCxnSpPr>
            <a:cxnSpLocks/>
          </p:cNvCxnSpPr>
          <p:nvPr/>
        </p:nvCxnSpPr>
        <p:spPr>
          <a:xfrm>
            <a:off x="8334412" y="4247536"/>
            <a:ext cx="0" cy="235974"/>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D42383C-9D8A-67BB-68F2-448059FAE67C}"/>
              </a:ext>
            </a:extLst>
          </p:cNvPr>
          <p:cNvSpPr txBox="1"/>
          <p:nvPr/>
        </p:nvSpPr>
        <p:spPr>
          <a:xfrm>
            <a:off x="298051" y="4562330"/>
            <a:ext cx="2002051" cy="261610"/>
          </a:xfrm>
          <a:prstGeom prst="rect">
            <a:avLst/>
          </a:prstGeom>
          <a:noFill/>
        </p:spPr>
        <p:txBody>
          <a:bodyPr wrap="square">
            <a:spAutoFit/>
          </a:bodyPr>
          <a:lstStyle/>
          <a:p>
            <a:r>
              <a:rPr lang="en-US" sz="1100" dirty="0">
                <a:solidFill>
                  <a:schemeClr val="bg1"/>
                </a:solidFill>
                <a:latin typeface="Arial" panose="020B0604020202020204" pitchFamily="34" charset="0"/>
                <a:ea typeface="Inter Tight"/>
                <a:cs typeface="Arial" panose="020B0604020202020204" pitchFamily="34" charset="0"/>
              </a:rPr>
              <a:t>Credit: </a:t>
            </a:r>
            <a:r>
              <a:rPr lang="en-US" sz="1100" dirty="0" err="1">
                <a:solidFill>
                  <a:schemeClr val="bg1"/>
                </a:solidFill>
                <a:latin typeface="Arial" panose="020B0604020202020204" pitchFamily="34" charset="0"/>
                <a:ea typeface="Inter Tight"/>
                <a:cs typeface="Arial" panose="020B0604020202020204" pitchFamily="34" charset="0"/>
              </a:rPr>
              <a:t>Springel</a:t>
            </a:r>
            <a:r>
              <a:rPr lang="en-US" sz="1100" dirty="0">
                <a:solidFill>
                  <a:schemeClr val="bg1"/>
                </a:solidFill>
                <a:latin typeface="Arial" panose="020B0604020202020204" pitchFamily="34" charset="0"/>
                <a:ea typeface="Inter Tight"/>
                <a:cs typeface="Arial" panose="020B0604020202020204" pitchFamily="34" charset="0"/>
              </a:rPr>
              <a:t> et al. (2005)</a:t>
            </a:r>
            <a:r>
              <a:rPr lang="en-US" sz="1100" dirty="0">
                <a:solidFill>
                  <a:schemeClr val="bg1"/>
                </a:solidFill>
                <a:latin typeface="Arial" panose="020B0604020202020204" pitchFamily="34" charset="0"/>
                <a:ea typeface="Inter Tight"/>
                <a:cs typeface="Arial" panose="020B0604020202020204" pitchFamily="34" charset="0"/>
                <a:sym typeface="Manrope"/>
              </a:rPr>
              <a:t> </a:t>
            </a:r>
            <a:endParaRPr lang="en-US" sz="1100" dirty="0">
              <a:solidFill>
                <a:schemeClr val="bg1"/>
              </a:solidFill>
              <a:latin typeface="Arial" panose="020B0604020202020204" pitchFamily="34" charset="0"/>
              <a:cs typeface="Arial" panose="020B0604020202020204" pitchFamily="34" charset="0"/>
            </a:endParaRPr>
          </a:p>
        </p:txBody>
      </p:sp>
      <p:pic>
        <p:nvPicPr>
          <p:cNvPr id="12" name="Picture 11" descr="A map of a mountain&#10;&#10;AI-generated content may be incorrect.">
            <a:extLst>
              <a:ext uri="{FF2B5EF4-FFF2-40B4-BE49-F238E27FC236}">
                <a16:creationId xmlns:a16="http://schemas.microsoft.com/office/drawing/2014/main" id="{EDEF99B6-4E41-60D7-A188-191D254A6B5A}"/>
              </a:ext>
            </a:extLst>
          </p:cNvPr>
          <p:cNvPicPr>
            <a:picLocks noChangeAspect="1"/>
          </p:cNvPicPr>
          <p:nvPr/>
        </p:nvPicPr>
        <p:blipFill>
          <a:blip r:embed="rId4"/>
          <a:srcRect l="4773" t="-1" r="10198" b="13709"/>
          <a:stretch>
            <a:fillRect/>
          </a:stretch>
        </p:blipFill>
        <p:spPr>
          <a:xfrm>
            <a:off x="2138808" y="1238003"/>
            <a:ext cx="4888329" cy="2594157"/>
          </a:xfrm>
          <a:prstGeom prst="rect">
            <a:avLst/>
          </a:prstGeom>
        </p:spPr>
      </p:pic>
      <p:sp>
        <p:nvSpPr>
          <p:cNvPr id="13" name="TextBox 12">
            <a:extLst>
              <a:ext uri="{FF2B5EF4-FFF2-40B4-BE49-F238E27FC236}">
                <a16:creationId xmlns:a16="http://schemas.microsoft.com/office/drawing/2014/main" id="{E1E73CD6-F760-7F34-D9A9-F99FB72D46A6}"/>
              </a:ext>
            </a:extLst>
          </p:cNvPr>
          <p:cNvSpPr txBox="1"/>
          <p:nvPr/>
        </p:nvSpPr>
        <p:spPr>
          <a:xfrm>
            <a:off x="2138808" y="3533555"/>
            <a:ext cx="3014773" cy="261610"/>
          </a:xfrm>
          <a:prstGeom prst="rect">
            <a:avLst/>
          </a:prstGeom>
          <a:noFill/>
        </p:spPr>
        <p:txBody>
          <a:bodyPr wrap="square">
            <a:spAutoFit/>
          </a:bodyPr>
          <a:lstStyle/>
          <a:p>
            <a:r>
              <a:rPr lang="en-US" sz="1100" dirty="0">
                <a:solidFill>
                  <a:schemeClr val="tx1"/>
                </a:solidFill>
                <a:latin typeface="Arial" panose="020B0604020202020204" pitchFamily="34" charset="0"/>
                <a:ea typeface="Inter Tight"/>
                <a:cs typeface="Arial" panose="020B0604020202020204" pitchFamily="34" charset="0"/>
                <a:sym typeface="Manrope"/>
              </a:rPr>
              <a:t>Credit: Daniela </a:t>
            </a:r>
            <a:r>
              <a:rPr lang="en-US" sz="1100" dirty="0" err="1">
                <a:solidFill>
                  <a:schemeClr val="tx1"/>
                </a:solidFill>
                <a:latin typeface="Arial" panose="020B0604020202020204" pitchFamily="34" charset="0"/>
                <a:ea typeface="Inter Tight"/>
                <a:cs typeface="Arial" panose="020B0604020202020204" pitchFamily="34" charset="0"/>
                <a:sym typeface="Manrope"/>
              </a:rPr>
              <a:t>Galárraga</a:t>
            </a:r>
            <a:r>
              <a:rPr lang="en-US" sz="1100" dirty="0">
                <a:solidFill>
                  <a:schemeClr val="tx1"/>
                </a:solidFill>
                <a:latin typeface="Arial" panose="020B0604020202020204" pitchFamily="34" charset="0"/>
                <a:ea typeface="Inter Tight"/>
                <a:cs typeface="Arial" panose="020B0604020202020204" pitchFamily="34" charset="0"/>
                <a:sym typeface="Manrope"/>
              </a:rPr>
              <a:t>-Espinosa/MPA</a:t>
            </a:r>
          </a:p>
        </p:txBody>
      </p:sp>
      <p:sp>
        <p:nvSpPr>
          <p:cNvPr id="10" name="Rectangle 9">
            <a:extLst>
              <a:ext uri="{FF2B5EF4-FFF2-40B4-BE49-F238E27FC236}">
                <a16:creationId xmlns:a16="http://schemas.microsoft.com/office/drawing/2014/main" id="{3B84833E-2C91-C2E9-7982-4774CF203AF9}"/>
              </a:ext>
            </a:extLst>
          </p:cNvPr>
          <p:cNvSpPr/>
          <p:nvPr/>
        </p:nvSpPr>
        <p:spPr>
          <a:xfrm>
            <a:off x="3085540" y="1261651"/>
            <a:ext cx="457200" cy="14163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1D7C9BC-8250-3692-55E2-B70797B082E7}"/>
              </a:ext>
            </a:extLst>
          </p:cNvPr>
          <p:cNvSpPr txBox="1"/>
          <p:nvPr/>
        </p:nvSpPr>
        <p:spPr>
          <a:xfrm>
            <a:off x="5033286" y="1403285"/>
            <a:ext cx="825431" cy="276999"/>
          </a:xfrm>
          <a:prstGeom prst="rect">
            <a:avLst/>
          </a:prstGeom>
          <a:noFill/>
        </p:spPr>
        <p:txBody>
          <a:bodyPr wrap="square">
            <a:spAutoFit/>
          </a:bodyPr>
          <a:lstStyle/>
          <a:p>
            <a:r>
              <a:rPr lang="en" sz="1200" dirty="0">
                <a:solidFill>
                  <a:srgbClr val="C00000"/>
                </a:solidFill>
                <a:latin typeface="+mj-lt"/>
              </a:rPr>
              <a:t>Cluster</a:t>
            </a:r>
            <a:endParaRPr lang="en-US" sz="1200" dirty="0">
              <a:solidFill>
                <a:srgbClr val="C00000"/>
              </a:solidFill>
              <a:latin typeface="+mj-lt"/>
            </a:endParaRPr>
          </a:p>
        </p:txBody>
      </p:sp>
      <p:sp>
        <p:nvSpPr>
          <p:cNvPr id="11" name="Google Shape;275;p37">
            <a:extLst>
              <a:ext uri="{FF2B5EF4-FFF2-40B4-BE49-F238E27FC236}">
                <a16:creationId xmlns:a16="http://schemas.microsoft.com/office/drawing/2014/main" id="{0C1AD7A5-86E9-FB2C-C9D4-F419E7413E86}"/>
              </a:ext>
            </a:extLst>
          </p:cNvPr>
          <p:cNvSpPr txBox="1">
            <a:spLocks/>
          </p:cNvSpPr>
          <p:nvPr/>
        </p:nvSpPr>
        <p:spPr>
          <a:xfrm>
            <a:off x="8706864"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5</a:t>
            </a:r>
          </a:p>
        </p:txBody>
      </p:sp>
    </p:spTree>
    <p:extLst>
      <p:ext uri="{BB962C8B-B14F-4D97-AF65-F5344CB8AC3E}">
        <p14:creationId xmlns:p14="http://schemas.microsoft.com/office/powerpoint/2010/main" val="2743026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7"/>
          <p:cNvSpPr txBox="1">
            <a:spLocks noGrp="1"/>
          </p:cNvSpPr>
          <p:nvPr>
            <p:ph type="ctrTitle"/>
          </p:nvPr>
        </p:nvSpPr>
        <p:spPr>
          <a:xfrm>
            <a:off x="411368" y="534892"/>
            <a:ext cx="3513639" cy="141595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Arial" panose="020B0604020202020204" pitchFamily="34" charset="0"/>
                <a:cs typeface="Arial" panose="020B0604020202020204" pitchFamily="34" charset="0"/>
              </a:rPr>
              <a:t>Large-Scale Structure in the Cosmic Web</a:t>
            </a:r>
            <a:endParaRPr dirty="0">
              <a:latin typeface="Arial" panose="020B0604020202020204" pitchFamily="34" charset="0"/>
              <a:cs typeface="Arial" panose="020B0604020202020204" pitchFamily="34" charset="0"/>
            </a:endParaRPr>
          </a:p>
        </p:txBody>
      </p:sp>
      <p:sp>
        <p:nvSpPr>
          <p:cNvPr id="270" name="Google Shape;270;p37"/>
          <p:cNvSpPr txBox="1">
            <a:spLocks noGrp="1"/>
          </p:cNvSpPr>
          <p:nvPr>
            <p:ph type="subTitle" idx="1"/>
          </p:nvPr>
        </p:nvSpPr>
        <p:spPr>
          <a:xfrm>
            <a:off x="411368" y="1730422"/>
            <a:ext cx="3858775" cy="572700"/>
          </a:xfrm>
          <a:prstGeom prst="rect">
            <a:avLst/>
          </a:prstGeom>
        </p:spPr>
        <p:txBody>
          <a:bodyPr spcFirstLastPara="1" wrap="square" lIns="91425" tIns="91425" rIns="91425" bIns="91425" anchor="t" anchorCtr="0">
            <a:noAutofit/>
          </a:bodyPr>
          <a:lstStyle/>
          <a:p>
            <a:pPr marL="0" lvl="0" indent="0"/>
            <a:r>
              <a:rPr lang="en" sz="1800" dirty="0">
                <a:latin typeface="Arial" panose="020B0604020202020204" pitchFamily="34" charset="0"/>
                <a:cs typeface="Arial" panose="020B0604020202020204" pitchFamily="34" charset="0"/>
              </a:rPr>
              <a:t>Clusters, Filaments, Walls, Voids</a:t>
            </a:r>
            <a:endParaRPr sz="1800" dirty="0">
              <a:latin typeface="Arial" panose="020B0604020202020204" pitchFamily="34" charset="0"/>
              <a:cs typeface="Arial" panose="020B0604020202020204" pitchFamily="34" charset="0"/>
            </a:endParaRPr>
          </a:p>
        </p:txBody>
      </p:sp>
      <p:sp>
        <p:nvSpPr>
          <p:cNvPr id="275" name="Google Shape;275;p37"/>
          <p:cNvSpPr txBox="1">
            <a:spLocks noGrp="1"/>
          </p:cNvSpPr>
          <p:nvPr>
            <p:ph type="subTitle" idx="6"/>
          </p:nvPr>
        </p:nvSpPr>
        <p:spPr>
          <a:xfrm>
            <a:off x="411368" y="2303122"/>
            <a:ext cx="3742138" cy="2225163"/>
          </a:xfrm>
          <a:prstGeom prst="rect">
            <a:avLst/>
          </a:prstGeom>
        </p:spPr>
        <p:txBody>
          <a:bodyPr spcFirstLastPara="1" wrap="square" lIns="91425" tIns="91425" rIns="91425" bIns="91425" anchor="b" anchorCtr="0">
            <a:noAutofit/>
          </a:bodyPr>
          <a:lstStyle/>
          <a:p>
            <a:pPr marL="342900" indent="-342900">
              <a:buFont typeface="+mj-lt"/>
              <a:buAutoNum type="arabicPeriod"/>
            </a:pPr>
            <a:r>
              <a:rPr lang="en-GB" sz="1600" b="0" dirty="0">
                <a:latin typeface="Arial" panose="020B0604020202020204" pitchFamily="34" charset="0"/>
                <a:ea typeface="Inter Tight"/>
                <a:cs typeface="Arial" panose="020B0604020202020204" pitchFamily="34" charset="0"/>
                <a:sym typeface="Inter Tight"/>
              </a:rPr>
              <a:t>Pivotal in galaxy formation and evolution </a:t>
            </a:r>
            <a:r>
              <a:rPr lang="en-GB" sz="1200" b="0" dirty="0">
                <a:solidFill>
                  <a:schemeClr val="bg1">
                    <a:lumMod val="75000"/>
                  </a:schemeClr>
                </a:solidFill>
                <a:latin typeface="Arial" panose="020B0604020202020204" pitchFamily="34" charset="0"/>
                <a:ea typeface="Inter Tight"/>
                <a:cs typeface="Arial" panose="020B0604020202020204" pitchFamily="34" charset="0"/>
                <a:sym typeface="Inter Tight"/>
              </a:rPr>
              <a:t>(</a:t>
            </a:r>
            <a:r>
              <a:rPr lang="en-US" sz="1200" b="0" dirty="0">
                <a:solidFill>
                  <a:schemeClr val="bg1">
                    <a:lumMod val="75000"/>
                  </a:schemeClr>
                </a:solidFill>
                <a:latin typeface="Arial" panose="020B0604020202020204" pitchFamily="34" charset="0"/>
                <a:ea typeface="Inter Tight"/>
                <a:cs typeface="Arial" panose="020B0604020202020204" pitchFamily="34" charset="0"/>
              </a:rPr>
              <a:t>Jones et al. 2010, Tempel and Libeskind 2013, Aragon Calvo et al. 2019, Barsanti et al. 2022)</a:t>
            </a:r>
            <a:endParaRPr lang="en-GB" sz="1200" b="0" dirty="0">
              <a:solidFill>
                <a:schemeClr val="bg1">
                  <a:lumMod val="75000"/>
                </a:schemeClr>
              </a:solidFill>
              <a:latin typeface="Arial" panose="020B0604020202020204" pitchFamily="34" charset="0"/>
              <a:ea typeface="Inter Tight"/>
              <a:cs typeface="Arial" panose="020B0604020202020204" pitchFamily="34" charset="0"/>
              <a:sym typeface="Inter Tight"/>
            </a:endParaRPr>
          </a:p>
          <a:p>
            <a:pPr marL="342900" indent="-342900">
              <a:buFont typeface="+mj-lt"/>
              <a:buAutoNum type="arabicPeriod"/>
            </a:pPr>
            <a:endParaRPr lang="en-GB" sz="1600" b="0" dirty="0">
              <a:latin typeface="Arial" panose="020B0604020202020204" pitchFamily="34" charset="0"/>
              <a:ea typeface="Inter Tight"/>
              <a:cs typeface="Arial" panose="020B0604020202020204" pitchFamily="34" charset="0"/>
              <a:sym typeface="Inter Tight"/>
            </a:endParaRPr>
          </a:p>
          <a:p>
            <a:pPr marL="342900" indent="-342900">
              <a:buFont typeface="+mj-lt"/>
              <a:buAutoNum type="arabicPeriod"/>
            </a:pPr>
            <a:r>
              <a:rPr lang="en-GB" sz="1600" b="0" dirty="0">
                <a:latin typeface="Arial" panose="020B0604020202020204" pitchFamily="34" charset="0"/>
                <a:ea typeface="Inter Tight"/>
                <a:cs typeface="Arial" panose="020B0604020202020204" pitchFamily="34" charset="0"/>
                <a:sym typeface="Inter Tight"/>
              </a:rPr>
              <a:t>Sensitive to underlying cosmology </a:t>
            </a:r>
            <a:r>
              <a:rPr lang="en-GB" sz="1200" b="0" dirty="0">
                <a:solidFill>
                  <a:schemeClr val="bg1">
                    <a:lumMod val="75000"/>
                  </a:schemeClr>
                </a:solidFill>
                <a:latin typeface="Arial" panose="020B0604020202020204" pitchFamily="34" charset="0"/>
                <a:ea typeface="Inter Tight"/>
                <a:cs typeface="Arial" panose="020B0604020202020204" pitchFamily="34" charset="0"/>
                <a:sym typeface="Inter Tight"/>
              </a:rPr>
              <a:t>(Li 2011, </a:t>
            </a:r>
            <a:r>
              <a:rPr lang="en-GB" sz="1200" b="0" dirty="0" err="1">
                <a:solidFill>
                  <a:schemeClr val="bg1">
                    <a:lumMod val="75000"/>
                  </a:schemeClr>
                </a:solidFill>
                <a:latin typeface="Arial" panose="020B0604020202020204" pitchFamily="34" charset="0"/>
                <a:ea typeface="Inter Tight"/>
                <a:cs typeface="Arial" panose="020B0604020202020204" pitchFamily="34" charset="0"/>
                <a:sym typeface="Inter Tight"/>
              </a:rPr>
              <a:t>Lavaux</a:t>
            </a:r>
            <a:r>
              <a:rPr lang="en-GB" sz="1200" b="0" dirty="0">
                <a:solidFill>
                  <a:schemeClr val="bg1">
                    <a:lumMod val="75000"/>
                  </a:schemeClr>
                </a:solidFill>
                <a:latin typeface="Arial" panose="020B0604020202020204" pitchFamily="34" charset="0"/>
                <a:ea typeface="Inter Tight"/>
                <a:cs typeface="Arial" panose="020B0604020202020204" pitchFamily="34" charset="0"/>
                <a:sym typeface="Inter Tight"/>
              </a:rPr>
              <a:t> &amp; </a:t>
            </a:r>
            <a:r>
              <a:rPr lang="en-GB" sz="1200" b="0" dirty="0" err="1">
                <a:solidFill>
                  <a:schemeClr val="bg1">
                    <a:lumMod val="75000"/>
                  </a:schemeClr>
                </a:solidFill>
                <a:latin typeface="Arial" panose="020B0604020202020204" pitchFamily="34" charset="0"/>
                <a:ea typeface="Inter Tight"/>
                <a:cs typeface="Arial" panose="020B0604020202020204" pitchFamily="34" charset="0"/>
                <a:sym typeface="Inter Tight"/>
              </a:rPr>
              <a:t>Wandelt</a:t>
            </a:r>
            <a:r>
              <a:rPr lang="en-GB" sz="1200" b="0" dirty="0">
                <a:solidFill>
                  <a:schemeClr val="bg1">
                    <a:lumMod val="75000"/>
                  </a:schemeClr>
                </a:solidFill>
                <a:latin typeface="Arial" panose="020B0604020202020204" pitchFamily="34" charset="0"/>
                <a:ea typeface="Inter Tight"/>
                <a:cs typeface="Arial" panose="020B0604020202020204" pitchFamily="34" charset="0"/>
                <a:sym typeface="Inter Tight"/>
              </a:rPr>
              <a:t> 2010, 2012, Bos et al. 2012, </a:t>
            </a:r>
            <a:r>
              <a:rPr lang="en-GB" sz="1200" b="0" dirty="0" err="1">
                <a:solidFill>
                  <a:schemeClr val="bg1">
                    <a:lumMod val="75000"/>
                  </a:schemeClr>
                </a:solidFill>
                <a:latin typeface="Arial" panose="020B0604020202020204" pitchFamily="34" charset="0"/>
                <a:ea typeface="Inter Tight"/>
                <a:cs typeface="Arial" panose="020B0604020202020204" pitchFamily="34" charset="0"/>
                <a:sym typeface="Inter Tight"/>
              </a:rPr>
              <a:t>Hidding</a:t>
            </a:r>
            <a:r>
              <a:rPr lang="en-GB" sz="1200" b="0" dirty="0">
                <a:solidFill>
                  <a:schemeClr val="bg1">
                    <a:lumMod val="75000"/>
                  </a:schemeClr>
                </a:solidFill>
                <a:latin typeface="Arial" panose="020B0604020202020204" pitchFamily="34" charset="0"/>
                <a:ea typeface="Inter Tight"/>
                <a:cs typeface="Arial" panose="020B0604020202020204" pitchFamily="34" charset="0"/>
                <a:sym typeface="Inter Tight"/>
              </a:rPr>
              <a:t> et al. 2013)</a:t>
            </a:r>
          </a:p>
        </p:txBody>
      </p:sp>
      <p:sp>
        <p:nvSpPr>
          <p:cNvPr id="279" name="Google Shape;279;p37"/>
          <p:cNvSpPr txBox="1">
            <a:spLocks noGrp="1"/>
          </p:cNvSpPr>
          <p:nvPr>
            <p:ph type="subTitle" idx="13"/>
          </p:nvPr>
        </p:nvSpPr>
        <p:spPr>
          <a:xfrm>
            <a:off x="5554896" y="3653372"/>
            <a:ext cx="2305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You can describe the topic of the section here</a:t>
            </a:r>
            <a:endParaRPr/>
          </a:p>
        </p:txBody>
      </p:sp>
      <p:sp>
        <p:nvSpPr>
          <p:cNvPr id="281" name="Google Shape;281;p37"/>
          <p:cNvSpPr txBox="1">
            <a:spLocks noGrp="1"/>
          </p:cNvSpPr>
          <p:nvPr>
            <p:ph type="subTitle" idx="15"/>
          </p:nvPr>
        </p:nvSpPr>
        <p:spPr>
          <a:xfrm>
            <a:off x="5554896" y="3291997"/>
            <a:ext cx="2305500" cy="484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Conclusions</a:t>
            </a:r>
            <a:endParaRPr/>
          </a:p>
        </p:txBody>
      </p:sp>
      <p:pic>
        <p:nvPicPr>
          <p:cNvPr id="11" name="Picture 10" descr="A map of a mountain&#10;&#10;AI-generated content may be incorrect.">
            <a:extLst>
              <a:ext uri="{FF2B5EF4-FFF2-40B4-BE49-F238E27FC236}">
                <a16:creationId xmlns:a16="http://schemas.microsoft.com/office/drawing/2014/main" id="{874088C7-44E4-8830-7439-B90269561664}"/>
              </a:ext>
            </a:extLst>
          </p:cNvPr>
          <p:cNvPicPr>
            <a:picLocks noChangeAspect="1"/>
          </p:cNvPicPr>
          <p:nvPr/>
        </p:nvPicPr>
        <p:blipFill>
          <a:blip r:embed="rId3"/>
          <a:stretch>
            <a:fillRect/>
          </a:stretch>
        </p:blipFill>
        <p:spPr>
          <a:xfrm>
            <a:off x="4153506" y="2303122"/>
            <a:ext cx="4572996" cy="2391242"/>
          </a:xfrm>
          <a:prstGeom prst="rect">
            <a:avLst/>
          </a:prstGeom>
        </p:spPr>
      </p:pic>
      <p:pic>
        <p:nvPicPr>
          <p:cNvPr id="14" name="Picture 13">
            <a:extLst>
              <a:ext uri="{FF2B5EF4-FFF2-40B4-BE49-F238E27FC236}">
                <a16:creationId xmlns:a16="http://schemas.microsoft.com/office/drawing/2014/main" id="{1BF23B26-D360-1D49-E4F4-DF094CC66268}"/>
              </a:ext>
            </a:extLst>
          </p:cNvPr>
          <p:cNvPicPr>
            <a:picLocks noChangeAspect="1"/>
          </p:cNvPicPr>
          <p:nvPr/>
        </p:nvPicPr>
        <p:blipFill>
          <a:blip r:embed="rId4"/>
          <a:stretch>
            <a:fillRect/>
          </a:stretch>
        </p:blipFill>
        <p:spPr>
          <a:xfrm>
            <a:off x="4153506" y="454274"/>
            <a:ext cx="4572996" cy="1848848"/>
          </a:xfrm>
          <a:prstGeom prst="rect">
            <a:avLst/>
          </a:prstGeom>
        </p:spPr>
      </p:pic>
      <p:sp>
        <p:nvSpPr>
          <p:cNvPr id="4" name="Rectangle 3">
            <a:extLst>
              <a:ext uri="{FF2B5EF4-FFF2-40B4-BE49-F238E27FC236}">
                <a16:creationId xmlns:a16="http://schemas.microsoft.com/office/drawing/2014/main" id="{2A51C9ED-257C-E145-1D87-E0636AC9C52A}"/>
              </a:ext>
            </a:extLst>
          </p:cNvPr>
          <p:cNvSpPr/>
          <p:nvPr/>
        </p:nvSpPr>
        <p:spPr>
          <a:xfrm>
            <a:off x="5089001" y="2303122"/>
            <a:ext cx="457200" cy="14163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10F6424-98C5-B7F2-0202-393CAFC48FAC}"/>
              </a:ext>
            </a:extLst>
          </p:cNvPr>
          <p:cNvSpPr txBox="1"/>
          <p:nvPr/>
        </p:nvSpPr>
        <p:spPr>
          <a:xfrm>
            <a:off x="6632644" y="2426289"/>
            <a:ext cx="704850" cy="246221"/>
          </a:xfrm>
          <a:prstGeom prst="rect">
            <a:avLst/>
          </a:prstGeom>
          <a:noFill/>
        </p:spPr>
        <p:txBody>
          <a:bodyPr wrap="square">
            <a:spAutoFit/>
          </a:bodyPr>
          <a:lstStyle/>
          <a:p>
            <a:r>
              <a:rPr lang="en" sz="1000" dirty="0">
                <a:solidFill>
                  <a:srgbClr val="C00000"/>
                </a:solidFill>
                <a:latin typeface="+mj-lt"/>
              </a:rPr>
              <a:t>Cluster</a:t>
            </a:r>
            <a:endParaRPr lang="en-US" sz="1000" dirty="0">
              <a:solidFill>
                <a:srgbClr val="C00000"/>
              </a:solidFill>
              <a:latin typeface="+mj-lt"/>
            </a:endParaRPr>
          </a:p>
        </p:txBody>
      </p:sp>
      <p:sp>
        <p:nvSpPr>
          <p:cNvPr id="12" name="TextBox 11">
            <a:extLst>
              <a:ext uri="{FF2B5EF4-FFF2-40B4-BE49-F238E27FC236}">
                <a16:creationId xmlns:a16="http://schemas.microsoft.com/office/drawing/2014/main" id="{FA141098-BB93-1E3A-5B78-15F4287A0575}"/>
              </a:ext>
            </a:extLst>
          </p:cNvPr>
          <p:cNvSpPr txBox="1"/>
          <p:nvPr/>
        </p:nvSpPr>
        <p:spPr>
          <a:xfrm>
            <a:off x="4153506" y="4406480"/>
            <a:ext cx="3014773" cy="261610"/>
          </a:xfrm>
          <a:prstGeom prst="rect">
            <a:avLst/>
          </a:prstGeom>
          <a:noFill/>
        </p:spPr>
        <p:txBody>
          <a:bodyPr wrap="square">
            <a:spAutoFit/>
          </a:bodyPr>
          <a:lstStyle/>
          <a:p>
            <a:r>
              <a:rPr lang="en-US" sz="1100" dirty="0">
                <a:solidFill>
                  <a:schemeClr val="tx1"/>
                </a:solidFill>
                <a:latin typeface="Arial" panose="020B0604020202020204" pitchFamily="34" charset="0"/>
                <a:ea typeface="Inter Tight"/>
                <a:cs typeface="Arial" panose="020B0604020202020204" pitchFamily="34" charset="0"/>
                <a:sym typeface="Manrope"/>
              </a:rPr>
              <a:t>Credit: Daniela </a:t>
            </a:r>
            <a:r>
              <a:rPr lang="en-US" sz="1100" dirty="0" err="1">
                <a:solidFill>
                  <a:schemeClr val="tx1"/>
                </a:solidFill>
                <a:latin typeface="Arial" panose="020B0604020202020204" pitchFamily="34" charset="0"/>
                <a:ea typeface="Inter Tight"/>
                <a:cs typeface="Arial" panose="020B0604020202020204" pitchFamily="34" charset="0"/>
                <a:sym typeface="Manrope"/>
              </a:rPr>
              <a:t>Galárraga</a:t>
            </a:r>
            <a:r>
              <a:rPr lang="en-US" sz="1100" dirty="0">
                <a:solidFill>
                  <a:schemeClr val="tx1"/>
                </a:solidFill>
                <a:latin typeface="Arial" panose="020B0604020202020204" pitchFamily="34" charset="0"/>
                <a:ea typeface="Inter Tight"/>
                <a:cs typeface="Arial" panose="020B0604020202020204" pitchFamily="34" charset="0"/>
                <a:sym typeface="Manrope"/>
              </a:rPr>
              <a:t>-Espinosa/MPA</a:t>
            </a:r>
          </a:p>
        </p:txBody>
      </p:sp>
      <p:sp>
        <p:nvSpPr>
          <p:cNvPr id="15" name="TextBox 14">
            <a:extLst>
              <a:ext uri="{FF2B5EF4-FFF2-40B4-BE49-F238E27FC236}">
                <a16:creationId xmlns:a16="http://schemas.microsoft.com/office/drawing/2014/main" id="{0ACE1CDE-A237-8BF8-DBD1-9D97125B8F3A}"/>
              </a:ext>
            </a:extLst>
          </p:cNvPr>
          <p:cNvSpPr txBox="1"/>
          <p:nvPr/>
        </p:nvSpPr>
        <p:spPr>
          <a:xfrm>
            <a:off x="4153506" y="1985086"/>
            <a:ext cx="2002051" cy="261610"/>
          </a:xfrm>
          <a:prstGeom prst="rect">
            <a:avLst/>
          </a:prstGeom>
          <a:noFill/>
        </p:spPr>
        <p:txBody>
          <a:bodyPr wrap="square">
            <a:spAutoFit/>
          </a:bodyPr>
          <a:lstStyle/>
          <a:p>
            <a:r>
              <a:rPr lang="en-US" sz="1100" dirty="0">
                <a:solidFill>
                  <a:schemeClr val="bg1"/>
                </a:solidFill>
                <a:latin typeface="Arial" panose="020B0604020202020204" pitchFamily="34" charset="0"/>
                <a:ea typeface="Inter Tight"/>
                <a:cs typeface="Arial" panose="020B0604020202020204" pitchFamily="34" charset="0"/>
              </a:rPr>
              <a:t>Credit: </a:t>
            </a:r>
            <a:r>
              <a:rPr lang="en-US" sz="1100" dirty="0" err="1">
                <a:solidFill>
                  <a:schemeClr val="bg1"/>
                </a:solidFill>
                <a:latin typeface="Arial" panose="020B0604020202020204" pitchFamily="34" charset="0"/>
                <a:ea typeface="Inter Tight"/>
                <a:cs typeface="Arial" panose="020B0604020202020204" pitchFamily="34" charset="0"/>
              </a:rPr>
              <a:t>Springel</a:t>
            </a:r>
            <a:r>
              <a:rPr lang="en-US" sz="1100" dirty="0">
                <a:solidFill>
                  <a:schemeClr val="bg1"/>
                </a:solidFill>
                <a:latin typeface="Arial" panose="020B0604020202020204" pitchFamily="34" charset="0"/>
                <a:ea typeface="Inter Tight"/>
                <a:cs typeface="Arial" panose="020B0604020202020204" pitchFamily="34" charset="0"/>
              </a:rPr>
              <a:t> et al. (2005)</a:t>
            </a:r>
            <a:r>
              <a:rPr lang="en-US" sz="1100" dirty="0">
                <a:solidFill>
                  <a:schemeClr val="bg1"/>
                </a:solidFill>
                <a:latin typeface="Arial" panose="020B0604020202020204" pitchFamily="34" charset="0"/>
                <a:ea typeface="Inter Tight"/>
                <a:cs typeface="Arial" panose="020B0604020202020204" pitchFamily="34" charset="0"/>
                <a:sym typeface="Manrope"/>
              </a:rPr>
              <a:t> </a:t>
            </a:r>
            <a:endParaRPr lang="en-US" sz="1100" dirty="0">
              <a:solidFill>
                <a:schemeClr val="bg1"/>
              </a:solidFill>
              <a:latin typeface="Arial" panose="020B0604020202020204" pitchFamily="34" charset="0"/>
              <a:cs typeface="Arial" panose="020B0604020202020204" pitchFamily="34" charset="0"/>
            </a:endParaRPr>
          </a:p>
        </p:txBody>
      </p:sp>
      <p:sp>
        <p:nvSpPr>
          <p:cNvPr id="2" name="Google Shape;275;p37">
            <a:extLst>
              <a:ext uri="{FF2B5EF4-FFF2-40B4-BE49-F238E27FC236}">
                <a16:creationId xmlns:a16="http://schemas.microsoft.com/office/drawing/2014/main" id="{D0FA033D-EA7F-0DE9-A994-5799912314B0}"/>
              </a:ext>
            </a:extLst>
          </p:cNvPr>
          <p:cNvSpPr txBox="1">
            <a:spLocks/>
          </p:cNvSpPr>
          <p:nvPr/>
        </p:nvSpPr>
        <p:spPr>
          <a:xfrm>
            <a:off x="8706864"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EB1E3416-EB10-BF12-4313-5FD74B3832F6}"/>
            </a:ext>
          </a:extLst>
        </p:cNvPr>
        <p:cNvGrpSpPr/>
        <p:nvPr/>
      </p:nvGrpSpPr>
      <p:grpSpPr>
        <a:xfrm>
          <a:off x="0" y="0"/>
          <a:ext cx="0" cy="0"/>
          <a:chOff x="0" y="0"/>
          <a:chExt cx="0" cy="0"/>
        </a:xfrm>
      </p:grpSpPr>
      <p:pic>
        <p:nvPicPr>
          <p:cNvPr id="22" name="Picture 21" descr="A map of a mountain&#10;&#10;AI-generated content may be incorrect.">
            <a:extLst>
              <a:ext uri="{FF2B5EF4-FFF2-40B4-BE49-F238E27FC236}">
                <a16:creationId xmlns:a16="http://schemas.microsoft.com/office/drawing/2014/main" id="{58B55ED8-90F8-E3F9-889B-CD3A512B3048}"/>
              </a:ext>
            </a:extLst>
          </p:cNvPr>
          <p:cNvPicPr>
            <a:picLocks noChangeAspect="1"/>
          </p:cNvPicPr>
          <p:nvPr/>
        </p:nvPicPr>
        <p:blipFill>
          <a:blip r:embed="rId3"/>
          <a:stretch>
            <a:fillRect/>
          </a:stretch>
        </p:blipFill>
        <p:spPr>
          <a:xfrm>
            <a:off x="4153506" y="2303122"/>
            <a:ext cx="4572996" cy="2391242"/>
          </a:xfrm>
          <a:prstGeom prst="rect">
            <a:avLst/>
          </a:prstGeom>
        </p:spPr>
      </p:pic>
      <p:pic>
        <p:nvPicPr>
          <p:cNvPr id="14" name="Picture 13">
            <a:extLst>
              <a:ext uri="{FF2B5EF4-FFF2-40B4-BE49-F238E27FC236}">
                <a16:creationId xmlns:a16="http://schemas.microsoft.com/office/drawing/2014/main" id="{7A3F776F-E859-C3A9-0F36-090FC3F86444}"/>
              </a:ext>
            </a:extLst>
          </p:cNvPr>
          <p:cNvPicPr>
            <a:picLocks noChangeAspect="1"/>
          </p:cNvPicPr>
          <p:nvPr/>
        </p:nvPicPr>
        <p:blipFill>
          <a:blip r:embed="rId4"/>
          <a:stretch>
            <a:fillRect/>
          </a:stretch>
        </p:blipFill>
        <p:spPr>
          <a:xfrm>
            <a:off x="4153506" y="454274"/>
            <a:ext cx="4572996" cy="1848848"/>
          </a:xfrm>
          <a:prstGeom prst="rect">
            <a:avLst/>
          </a:prstGeom>
        </p:spPr>
      </p:pic>
      <p:sp>
        <p:nvSpPr>
          <p:cNvPr id="4" name="Rectangle 3">
            <a:extLst>
              <a:ext uri="{FF2B5EF4-FFF2-40B4-BE49-F238E27FC236}">
                <a16:creationId xmlns:a16="http://schemas.microsoft.com/office/drawing/2014/main" id="{171A7C28-7E28-0DD4-5673-20EF1CDEB05A}"/>
              </a:ext>
            </a:extLst>
          </p:cNvPr>
          <p:cNvSpPr/>
          <p:nvPr/>
        </p:nvSpPr>
        <p:spPr>
          <a:xfrm>
            <a:off x="5089001" y="2303122"/>
            <a:ext cx="457200" cy="14163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FE8C765-F896-1C31-F320-FFA0F8473546}"/>
              </a:ext>
            </a:extLst>
          </p:cNvPr>
          <p:cNvSpPr txBox="1"/>
          <p:nvPr/>
        </p:nvSpPr>
        <p:spPr>
          <a:xfrm>
            <a:off x="5026136" y="2252157"/>
            <a:ext cx="704850" cy="230832"/>
          </a:xfrm>
          <a:prstGeom prst="rect">
            <a:avLst/>
          </a:prstGeom>
          <a:noFill/>
        </p:spPr>
        <p:txBody>
          <a:bodyPr wrap="square">
            <a:spAutoFit/>
          </a:bodyPr>
          <a:lstStyle/>
          <a:p>
            <a:r>
              <a:rPr lang="en" sz="900" dirty="0">
                <a:solidFill>
                  <a:srgbClr val="C00000"/>
                </a:solidFill>
                <a:latin typeface="+mj-lt"/>
              </a:rPr>
              <a:t>Cluster</a:t>
            </a:r>
            <a:endParaRPr lang="en-US" sz="900" dirty="0">
              <a:solidFill>
                <a:srgbClr val="C00000"/>
              </a:solidFill>
              <a:latin typeface="+mj-lt"/>
            </a:endParaRPr>
          </a:p>
        </p:txBody>
      </p:sp>
      <p:sp>
        <p:nvSpPr>
          <p:cNvPr id="12" name="TextBox 11">
            <a:extLst>
              <a:ext uri="{FF2B5EF4-FFF2-40B4-BE49-F238E27FC236}">
                <a16:creationId xmlns:a16="http://schemas.microsoft.com/office/drawing/2014/main" id="{85038428-AEBF-AC19-4D6A-1F5F17484B33}"/>
              </a:ext>
            </a:extLst>
          </p:cNvPr>
          <p:cNvSpPr txBox="1"/>
          <p:nvPr/>
        </p:nvSpPr>
        <p:spPr>
          <a:xfrm>
            <a:off x="4153506" y="4406480"/>
            <a:ext cx="3014773" cy="261610"/>
          </a:xfrm>
          <a:prstGeom prst="rect">
            <a:avLst/>
          </a:prstGeom>
          <a:noFill/>
        </p:spPr>
        <p:txBody>
          <a:bodyPr wrap="square">
            <a:spAutoFit/>
          </a:bodyPr>
          <a:lstStyle/>
          <a:p>
            <a:r>
              <a:rPr lang="en-US" sz="1100" dirty="0">
                <a:solidFill>
                  <a:schemeClr val="tx1"/>
                </a:solidFill>
                <a:latin typeface="Arial" panose="020B0604020202020204" pitchFamily="34" charset="0"/>
                <a:ea typeface="Inter Tight"/>
                <a:cs typeface="Arial" panose="020B0604020202020204" pitchFamily="34" charset="0"/>
                <a:sym typeface="Manrope"/>
              </a:rPr>
              <a:t>Credit: Daniela </a:t>
            </a:r>
            <a:r>
              <a:rPr lang="en-US" sz="1100" dirty="0" err="1">
                <a:solidFill>
                  <a:schemeClr val="tx1"/>
                </a:solidFill>
                <a:latin typeface="Arial" panose="020B0604020202020204" pitchFamily="34" charset="0"/>
                <a:ea typeface="Inter Tight"/>
                <a:cs typeface="Arial" panose="020B0604020202020204" pitchFamily="34" charset="0"/>
                <a:sym typeface="Manrope"/>
              </a:rPr>
              <a:t>Galárraga</a:t>
            </a:r>
            <a:r>
              <a:rPr lang="en-US" sz="1100" dirty="0">
                <a:solidFill>
                  <a:schemeClr val="tx1"/>
                </a:solidFill>
                <a:latin typeface="Arial" panose="020B0604020202020204" pitchFamily="34" charset="0"/>
                <a:ea typeface="Inter Tight"/>
                <a:cs typeface="Arial" panose="020B0604020202020204" pitchFamily="34" charset="0"/>
                <a:sym typeface="Manrope"/>
              </a:rPr>
              <a:t>-Espinosa/MPA</a:t>
            </a:r>
          </a:p>
        </p:txBody>
      </p:sp>
      <p:sp>
        <p:nvSpPr>
          <p:cNvPr id="15" name="TextBox 14">
            <a:extLst>
              <a:ext uri="{FF2B5EF4-FFF2-40B4-BE49-F238E27FC236}">
                <a16:creationId xmlns:a16="http://schemas.microsoft.com/office/drawing/2014/main" id="{3C009386-04F8-AD63-968B-C53625560FC7}"/>
              </a:ext>
            </a:extLst>
          </p:cNvPr>
          <p:cNvSpPr txBox="1"/>
          <p:nvPr/>
        </p:nvSpPr>
        <p:spPr>
          <a:xfrm>
            <a:off x="4153506" y="1985086"/>
            <a:ext cx="2002051" cy="261610"/>
          </a:xfrm>
          <a:prstGeom prst="rect">
            <a:avLst/>
          </a:prstGeom>
          <a:noFill/>
        </p:spPr>
        <p:txBody>
          <a:bodyPr wrap="square">
            <a:spAutoFit/>
          </a:bodyPr>
          <a:lstStyle/>
          <a:p>
            <a:r>
              <a:rPr lang="en-US" sz="1100" dirty="0">
                <a:solidFill>
                  <a:schemeClr val="bg1"/>
                </a:solidFill>
                <a:latin typeface="Arial" panose="020B0604020202020204" pitchFamily="34" charset="0"/>
                <a:ea typeface="Inter Tight"/>
                <a:cs typeface="Arial" panose="020B0604020202020204" pitchFamily="34" charset="0"/>
              </a:rPr>
              <a:t>Credit: </a:t>
            </a:r>
            <a:r>
              <a:rPr lang="en-US" sz="1100" dirty="0" err="1">
                <a:solidFill>
                  <a:schemeClr val="bg1"/>
                </a:solidFill>
                <a:latin typeface="Arial" panose="020B0604020202020204" pitchFamily="34" charset="0"/>
                <a:ea typeface="Inter Tight"/>
                <a:cs typeface="Arial" panose="020B0604020202020204" pitchFamily="34" charset="0"/>
              </a:rPr>
              <a:t>Springel</a:t>
            </a:r>
            <a:r>
              <a:rPr lang="en-US" sz="1100" dirty="0">
                <a:solidFill>
                  <a:schemeClr val="bg1"/>
                </a:solidFill>
                <a:latin typeface="Arial" panose="020B0604020202020204" pitchFamily="34" charset="0"/>
                <a:ea typeface="Inter Tight"/>
                <a:cs typeface="Arial" panose="020B0604020202020204" pitchFamily="34" charset="0"/>
              </a:rPr>
              <a:t> et al. (2005)</a:t>
            </a:r>
            <a:r>
              <a:rPr lang="en-US" sz="1100" dirty="0">
                <a:solidFill>
                  <a:schemeClr val="bg1"/>
                </a:solidFill>
                <a:latin typeface="Arial" panose="020B0604020202020204" pitchFamily="34" charset="0"/>
                <a:ea typeface="Inter Tight"/>
                <a:cs typeface="Arial" panose="020B0604020202020204" pitchFamily="34" charset="0"/>
                <a:sym typeface="Manrope"/>
              </a:rPr>
              <a:t> </a:t>
            </a:r>
            <a:endParaRPr lang="en-US" sz="1100" dirty="0">
              <a:solidFill>
                <a:schemeClr val="bg1"/>
              </a:solidFill>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76B12616-9564-FCBC-F511-0B513E6F1779}"/>
              </a:ext>
            </a:extLst>
          </p:cNvPr>
          <p:cNvPicPr>
            <a:picLocks noChangeAspect="1"/>
          </p:cNvPicPr>
          <p:nvPr/>
        </p:nvPicPr>
        <p:blipFill>
          <a:blip r:embed="rId5"/>
          <a:stretch>
            <a:fillRect/>
          </a:stretch>
        </p:blipFill>
        <p:spPr>
          <a:xfrm>
            <a:off x="273337" y="383123"/>
            <a:ext cx="3201383" cy="4548572"/>
          </a:xfrm>
          <a:prstGeom prst="rect">
            <a:avLst/>
          </a:prstGeom>
        </p:spPr>
      </p:pic>
      <p:sp>
        <p:nvSpPr>
          <p:cNvPr id="23" name="Rectangle 22">
            <a:extLst>
              <a:ext uri="{FF2B5EF4-FFF2-40B4-BE49-F238E27FC236}">
                <a16:creationId xmlns:a16="http://schemas.microsoft.com/office/drawing/2014/main" id="{59F4803B-62C1-479F-62CB-D73A4C6A185B}"/>
              </a:ext>
            </a:extLst>
          </p:cNvPr>
          <p:cNvSpPr/>
          <p:nvPr/>
        </p:nvSpPr>
        <p:spPr>
          <a:xfrm>
            <a:off x="5089001" y="2303122"/>
            <a:ext cx="457200" cy="14163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A433EF90-B310-C8FB-74B9-924FD0331848}"/>
              </a:ext>
            </a:extLst>
          </p:cNvPr>
          <p:cNvSpPr txBox="1"/>
          <p:nvPr/>
        </p:nvSpPr>
        <p:spPr>
          <a:xfrm>
            <a:off x="6632644" y="2426289"/>
            <a:ext cx="704850" cy="246221"/>
          </a:xfrm>
          <a:prstGeom prst="rect">
            <a:avLst/>
          </a:prstGeom>
          <a:noFill/>
        </p:spPr>
        <p:txBody>
          <a:bodyPr wrap="square">
            <a:spAutoFit/>
          </a:bodyPr>
          <a:lstStyle/>
          <a:p>
            <a:r>
              <a:rPr lang="en" sz="1000" dirty="0">
                <a:solidFill>
                  <a:srgbClr val="C00000"/>
                </a:solidFill>
                <a:latin typeface="+mj-lt"/>
              </a:rPr>
              <a:t>Cluster</a:t>
            </a:r>
            <a:endParaRPr lang="en-US" sz="1000" dirty="0">
              <a:solidFill>
                <a:srgbClr val="C00000"/>
              </a:solidFill>
              <a:latin typeface="+mj-lt"/>
            </a:endParaRPr>
          </a:p>
        </p:txBody>
      </p:sp>
      <p:pic>
        <p:nvPicPr>
          <p:cNvPr id="5" name="Picture 4" descr="A hand in a glove holding a scalpel&#10;&#10;AI-generated content may be incorrect.">
            <a:extLst>
              <a:ext uri="{FF2B5EF4-FFF2-40B4-BE49-F238E27FC236}">
                <a16:creationId xmlns:a16="http://schemas.microsoft.com/office/drawing/2014/main" id="{795994C0-027D-8338-6EE6-8AE39558C203}"/>
              </a:ext>
            </a:extLst>
          </p:cNvPr>
          <p:cNvPicPr>
            <a:picLocks noChangeAspect="1"/>
          </p:cNvPicPr>
          <p:nvPr/>
        </p:nvPicPr>
        <p:blipFill>
          <a:blip r:embed="rId6"/>
          <a:stretch>
            <a:fillRect/>
          </a:stretch>
        </p:blipFill>
        <p:spPr>
          <a:xfrm>
            <a:off x="5181372" y="418994"/>
            <a:ext cx="3973814" cy="2766086"/>
          </a:xfrm>
          <a:prstGeom prst="rect">
            <a:avLst/>
          </a:prstGeom>
        </p:spPr>
      </p:pic>
      <p:sp>
        <p:nvSpPr>
          <p:cNvPr id="29" name="Google Shape;275;p37">
            <a:extLst>
              <a:ext uri="{FF2B5EF4-FFF2-40B4-BE49-F238E27FC236}">
                <a16:creationId xmlns:a16="http://schemas.microsoft.com/office/drawing/2014/main" id="{2F8B1002-BAC2-581B-F176-2585AB0D2772}"/>
              </a:ext>
            </a:extLst>
          </p:cNvPr>
          <p:cNvSpPr txBox="1">
            <a:spLocks/>
          </p:cNvSpPr>
          <p:nvPr/>
        </p:nvSpPr>
        <p:spPr>
          <a:xfrm>
            <a:off x="8706864"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7</a:t>
            </a:r>
          </a:p>
        </p:txBody>
      </p:sp>
    </p:spTree>
    <p:extLst>
      <p:ext uri="{BB962C8B-B14F-4D97-AF65-F5344CB8AC3E}">
        <p14:creationId xmlns:p14="http://schemas.microsoft.com/office/powerpoint/2010/main" val="3190354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2C4F7793-B07F-ACA0-CA8C-E746F599DC4A}"/>
            </a:ext>
          </a:extLst>
        </p:cNvPr>
        <p:cNvGrpSpPr/>
        <p:nvPr/>
      </p:nvGrpSpPr>
      <p:grpSpPr>
        <a:xfrm>
          <a:off x="0" y="0"/>
          <a:ext cx="0" cy="0"/>
          <a:chOff x="0" y="0"/>
          <a:chExt cx="0" cy="0"/>
        </a:xfrm>
      </p:grpSpPr>
      <p:sp>
        <p:nvSpPr>
          <p:cNvPr id="269" name="Google Shape;269;p37">
            <a:extLst>
              <a:ext uri="{FF2B5EF4-FFF2-40B4-BE49-F238E27FC236}">
                <a16:creationId xmlns:a16="http://schemas.microsoft.com/office/drawing/2014/main" id="{4E74EE48-C047-19D7-415F-113D95333C1F}"/>
              </a:ext>
            </a:extLst>
          </p:cNvPr>
          <p:cNvSpPr txBox="1">
            <a:spLocks noGrp="1"/>
          </p:cNvSpPr>
          <p:nvPr>
            <p:ph type="ctrTitle"/>
          </p:nvPr>
        </p:nvSpPr>
        <p:spPr>
          <a:xfrm>
            <a:off x="842518" y="-2096717"/>
            <a:ext cx="6946008" cy="69688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Untangling the Cosmic Web</a:t>
            </a:r>
            <a:endParaRPr dirty="0"/>
          </a:p>
        </p:txBody>
      </p:sp>
      <p:sp>
        <p:nvSpPr>
          <p:cNvPr id="15" name="Google Shape;397;p41">
            <a:extLst>
              <a:ext uri="{FF2B5EF4-FFF2-40B4-BE49-F238E27FC236}">
                <a16:creationId xmlns:a16="http://schemas.microsoft.com/office/drawing/2014/main" id="{1C7AADFD-120C-FAFD-1B7E-BD5521E2FAE1}"/>
              </a:ext>
            </a:extLst>
          </p:cNvPr>
          <p:cNvSpPr txBox="1">
            <a:spLocks/>
          </p:cNvSpPr>
          <p:nvPr/>
        </p:nvSpPr>
        <p:spPr>
          <a:xfrm>
            <a:off x="662749" y="738198"/>
            <a:ext cx="7964905"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4400" dirty="0">
                <a:latin typeface="Arial" panose="020B0604020202020204" pitchFamily="34" charset="0"/>
                <a:cs typeface="Arial" panose="020B0604020202020204" pitchFamily="34" charset="0"/>
              </a:rPr>
              <a:t>Caustic Skeleton Theory</a:t>
            </a:r>
          </a:p>
        </p:txBody>
      </p:sp>
      <p:pic>
        <p:nvPicPr>
          <p:cNvPr id="19" name="Picture 18" descr="A skeleton lying on the floor&#10;&#10;AI-generated content may be incorrect.">
            <a:extLst>
              <a:ext uri="{FF2B5EF4-FFF2-40B4-BE49-F238E27FC236}">
                <a16:creationId xmlns:a16="http://schemas.microsoft.com/office/drawing/2014/main" id="{497FAF45-6BA1-5CA4-44E9-EB33216F9A9A}"/>
              </a:ext>
            </a:extLst>
          </p:cNvPr>
          <p:cNvPicPr>
            <a:picLocks noChangeAspect="1"/>
          </p:cNvPicPr>
          <p:nvPr/>
        </p:nvPicPr>
        <p:blipFill>
          <a:blip r:embed="rId3"/>
          <a:stretch>
            <a:fillRect/>
          </a:stretch>
        </p:blipFill>
        <p:spPr>
          <a:xfrm>
            <a:off x="-256477" y="2516930"/>
            <a:ext cx="4572000" cy="2286001"/>
          </a:xfrm>
          <a:prstGeom prst="rect">
            <a:avLst/>
          </a:prstGeom>
        </p:spPr>
      </p:pic>
      <p:sp>
        <p:nvSpPr>
          <p:cNvPr id="20" name="Google Shape;396;p41">
            <a:extLst>
              <a:ext uri="{FF2B5EF4-FFF2-40B4-BE49-F238E27FC236}">
                <a16:creationId xmlns:a16="http://schemas.microsoft.com/office/drawing/2014/main" id="{5C23E2E0-194B-FB7D-F19E-91924BB752F2}"/>
              </a:ext>
            </a:extLst>
          </p:cNvPr>
          <p:cNvSpPr txBox="1">
            <a:spLocks/>
          </p:cNvSpPr>
          <p:nvPr/>
        </p:nvSpPr>
        <p:spPr>
          <a:xfrm>
            <a:off x="1437352" y="497382"/>
            <a:ext cx="6415697" cy="323505"/>
          </a:xfrm>
          <a:prstGeom prst="rect">
            <a:avLst/>
          </a:prstGeom>
          <a:noFill/>
          <a:ln>
            <a:noFill/>
          </a:ln>
          <a:effectLst>
            <a:glow rad="228600">
              <a:srgbClr val="FF0000">
                <a:alpha val="40000"/>
              </a:srgbClr>
            </a:glow>
          </a:effectLst>
          <a:scene3d>
            <a:camera prst="orthographicFront"/>
            <a:lightRig rig="threePt" dir="t"/>
          </a:scene3d>
          <a:sp3d>
            <a:bevelT prst="angle"/>
          </a:sp3d>
        </p:spPr>
        <p:txBody>
          <a:bodyPr spcFirstLastPara="1" wrap="square" lIns="91425" tIns="91425" rIns="91425" bIns="91425" anchor="t" anchorCtr="0">
            <a:prstTxWarp prst="textStop">
              <a:avLst/>
            </a:prstTxWarp>
            <a:noAutofit/>
            <a:sp3d contourW="12700">
              <a:contourClr>
                <a:schemeClr val="tx1"/>
              </a:contourClr>
            </a:sp3d>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Arial"/>
              <a:buNone/>
            </a:pPr>
            <a:r>
              <a:rPr lang="en-US" sz="1600" b="1" dirty="0">
                <a:ln w="12700">
                  <a:solidFill>
                    <a:srgbClr val="C00000"/>
                  </a:solidFill>
                  <a:prstDash val="solid"/>
                </a:ln>
                <a:solidFill>
                  <a:srgbClr val="FF0000"/>
                </a:solidFill>
                <a:effectLst>
                  <a:outerShdw dist="38100" dir="2640000" algn="bl" rotWithShape="0">
                    <a:schemeClr val="tx2">
                      <a:lumMod val="75000"/>
                    </a:schemeClr>
                  </a:outerShdw>
                </a:effectLst>
                <a:latin typeface="Arial" panose="020B0604020202020204" pitchFamily="34" charset="0"/>
                <a:cs typeface="Arial" panose="020B0604020202020204" pitchFamily="34" charset="0"/>
              </a:rPr>
              <a:t>! THEORY IN DEVELOPMENT !</a:t>
            </a:r>
          </a:p>
        </p:txBody>
      </p:sp>
      <p:sp>
        <p:nvSpPr>
          <p:cNvPr id="23" name="Google Shape;396;p41">
            <a:extLst>
              <a:ext uri="{FF2B5EF4-FFF2-40B4-BE49-F238E27FC236}">
                <a16:creationId xmlns:a16="http://schemas.microsoft.com/office/drawing/2014/main" id="{A8C90D7B-7C52-1031-06CF-E86369179D70}"/>
              </a:ext>
            </a:extLst>
          </p:cNvPr>
          <p:cNvSpPr txBox="1">
            <a:spLocks/>
          </p:cNvSpPr>
          <p:nvPr/>
        </p:nvSpPr>
        <p:spPr>
          <a:xfrm>
            <a:off x="617500" y="1600636"/>
            <a:ext cx="8025964" cy="38466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Arial"/>
              <a:buNone/>
            </a:pPr>
            <a:r>
              <a:rPr lang="en-US" sz="1600" dirty="0">
                <a:solidFill>
                  <a:schemeClr val="bg1">
                    <a:lumMod val="75000"/>
                  </a:schemeClr>
                </a:solidFill>
                <a:latin typeface="Arial" panose="020B0604020202020204" pitchFamily="34" charset="0"/>
                <a:cs typeface="Arial" panose="020B0604020202020204" pitchFamily="34" charset="0"/>
              </a:rPr>
              <a:t>Arnold, </a:t>
            </a:r>
            <a:r>
              <a:rPr lang="en-US" sz="1600" dirty="0" err="1">
                <a:solidFill>
                  <a:schemeClr val="bg1">
                    <a:lumMod val="75000"/>
                  </a:schemeClr>
                </a:solidFill>
                <a:latin typeface="Arial" panose="020B0604020202020204" pitchFamily="34" charset="0"/>
                <a:cs typeface="Arial" panose="020B0604020202020204" pitchFamily="34" charset="0"/>
              </a:rPr>
              <a:t>Shandarin</a:t>
            </a:r>
            <a:r>
              <a:rPr lang="en-US" sz="1600" dirty="0">
                <a:solidFill>
                  <a:schemeClr val="bg1">
                    <a:lumMod val="75000"/>
                  </a:schemeClr>
                </a:solidFill>
                <a:latin typeface="Arial" panose="020B0604020202020204" pitchFamily="34" charset="0"/>
                <a:cs typeface="Arial" panose="020B0604020202020204" pitchFamily="34" charset="0"/>
              </a:rPr>
              <a:t> and </a:t>
            </a:r>
            <a:r>
              <a:rPr lang="en-US" sz="1600" dirty="0" err="1">
                <a:solidFill>
                  <a:schemeClr val="bg1">
                    <a:lumMod val="75000"/>
                  </a:schemeClr>
                </a:solidFill>
                <a:latin typeface="Arial" panose="020B0604020202020204" pitchFamily="34" charset="0"/>
                <a:cs typeface="Arial" panose="020B0604020202020204" pitchFamily="34" charset="0"/>
              </a:rPr>
              <a:t>Zel’dovich</a:t>
            </a:r>
            <a:r>
              <a:rPr lang="en-US" sz="1600" dirty="0">
                <a:solidFill>
                  <a:schemeClr val="bg1">
                    <a:lumMod val="75000"/>
                  </a:schemeClr>
                </a:solidFill>
                <a:latin typeface="Arial" panose="020B0604020202020204" pitchFamily="34" charset="0"/>
                <a:cs typeface="Arial" panose="020B0604020202020204" pitchFamily="34" charset="0"/>
              </a:rPr>
              <a:t> (1982) -------- </a:t>
            </a:r>
            <a:r>
              <a:rPr lang="en-US" sz="1600" dirty="0" err="1">
                <a:solidFill>
                  <a:schemeClr val="bg1">
                    <a:lumMod val="75000"/>
                  </a:schemeClr>
                </a:solidFill>
                <a:latin typeface="Arial" panose="020B0604020202020204" pitchFamily="34" charset="0"/>
                <a:cs typeface="Arial" panose="020B0604020202020204" pitchFamily="34" charset="0"/>
              </a:rPr>
              <a:t>Feldbrugge</a:t>
            </a:r>
            <a:r>
              <a:rPr lang="en-US" sz="1600" dirty="0">
                <a:solidFill>
                  <a:schemeClr val="bg1">
                    <a:lumMod val="75000"/>
                  </a:schemeClr>
                </a:solidFill>
                <a:latin typeface="Arial" panose="020B0604020202020204" pitchFamily="34" charset="0"/>
                <a:cs typeface="Arial" panose="020B0604020202020204" pitchFamily="34" charset="0"/>
              </a:rPr>
              <a:t> et al. (2018)</a:t>
            </a:r>
          </a:p>
        </p:txBody>
      </p:sp>
      <p:pic>
        <p:nvPicPr>
          <p:cNvPr id="2" name="Picture 1" descr="A map of a mountain&#10;&#10;AI-generated content may be incorrect.">
            <a:extLst>
              <a:ext uri="{FF2B5EF4-FFF2-40B4-BE49-F238E27FC236}">
                <a16:creationId xmlns:a16="http://schemas.microsoft.com/office/drawing/2014/main" id="{7DCDFD4F-27F6-64F4-AA54-F7C080F96EC7}"/>
              </a:ext>
            </a:extLst>
          </p:cNvPr>
          <p:cNvPicPr>
            <a:picLocks noChangeAspect="1"/>
          </p:cNvPicPr>
          <p:nvPr/>
        </p:nvPicPr>
        <p:blipFill>
          <a:blip r:embed="rId4"/>
          <a:srcRect l="4774" r="12535" b="28281"/>
          <a:stretch>
            <a:fillRect/>
          </a:stretch>
        </p:blipFill>
        <p:spPr>
          <a:xfrm>
            <a:off x="3970310" y="2626570"/>
            <a:ext cx="4572000" cy="2073531"/>
          </a:xfrm>
          <a:prstGeom prst="rect">
            <a:avLst/>
          </a:prstGeom>
        </p:spPr>
      </p:pic>
      <p:sp>
        <p:nvSpPr>
          <p:cNvPr id="3" name="TextBox 2">
            <a:extLst>
              <a:ext uri="{FF2B5EF4-FFF2-40B4-BE49-F238E27FC236}">
                <a16:creationId xmlns:a16="http://schemas.microsoft.com/office/drawing/2014/main" id="{7BD876A5-3330-25A8-6118-38AB3027DED2}"/>
              </a:ext>
            </a:extLst>
          </p:cNvPr>
          <p:cNvSpPr txBox="1"/>
          <p:nvPr/>
        </p:nvSpPr>
        <p:spPr>
          <a:xfrm>
            <a:off x="3970310" y="4438491"/>
            <a:ext cx="3014773" cy="261610"/>
          </a:xfrm>
          <a:prstGeom prst="rect">
            <a:avLst/>
          </a:prstGeom>
          <a:noFill/>
        </p:spPr>
        <p:txBody>
          <a:bodyPr wrap="square">
            <a:spAutoFit/>
          </a:bodyPr>
          <a:lstStyle/>
          <a:p>
            <a:r>
              <a:rPr lang="en-US" sz="1100" dirty="0">
                <a:solidFill>
                  <a:schemeClr val="tx1"/>
                </a:solidFill>
                <a:latin typeface="Arial" panose="020B0604020202020204" pitchFamily="34" charset="0"/>
                <a:ea typeface="Inter Tight"/>
                <a:cs typeface="Arial" panose="020B0604020202020204" pitchFamily="34" charset="0"/>
                <a:sym typeface="Manrope"/>
              </a:rPr>
              <a:t>Credit: Daniela </a:t>
            </a:r>
            <a:r>
              <a:rPr lang="en-US" sz="1100" dirty="0" err="1">
                <a:solidFill>
                  <a:schemeClr val="tx1"/>
                </a:solidFill>
                <a:latin typeface="Arial" panose="020B0604020202020204" pitchFamily="34" charset="0"/>
                <a:ea typeface="Inter Tight"/>
                <a:cs typeface="Arial" panose="020B0604020202020204" pitchFamily="34" charset="0"/>
                <a:sym typeface="Manrope"/>
              </a:rPr>
              <a:t>Galárraga</a:t>
            </a:r>
            <a:r>
              <a:rPr lang="en-US" sz="1100" dirty="0">
                <a:solidFill>
                  <a:schemeClr val="tx1"/>
                </a:solidFill>
                <a:latin typeface="Arial" panose="020B0604020202020204" pitchFamily="34" charset="0"/>
                <a:ea typeface="Inter Tight"/>
                <a:cs typeface="Arial" panose="020B0604020202020204" pitchFamily="34" charset="0"/>
                <a:sym typeface="Manrope"/>
              </a:rPr>
              <a:t>-Espinosa/MPA</a:t>
            </a:r>
          </a:p>
        </p:txBody>
      </p:sp>
      <p:sp>
        <p:nvSpPr>
          <p:cNvPr id="4" name="Rectangle 3">
            <a:extLst>
              <a:ext uri="{FF2B5EF4-FFF2-40B4-BE49-F238E27FC236}">
                <a16:creationId xmlns:a16="http://schemas.microsoft.com/office/drawing/2014/main" id="{8E629F0E-45D4-C4AD-0962-9D47446D29F3}"/>
              </a:ext>
            </a:extLst>
          </p:cNvPr>
          <p:cNvSpPr/>
          <p:nvPr/>
        </p:nvSpPr>
        <p:spPr>
          <a:xfrm>
            <a:off x="4913356" y="2658471"/>
            <a:ext cx="457200" cy="14163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CCD5999-E82C-F870-87A0-F50B66015260}"/>
              </a:ext>
            </a:extLst>
          </p:cNvPr>
          <p:cNvSpPr txBox="1"/>
          <p:nvPr/>
        </p:nvSpPr>
        <p:spPr>
          <a:xfrm>
            <a:off x="6770606" y="2800105"/>
            <a:ext cx="704850" cy="261610"/>
          </a:xfrm>
          <a:prstGeom prst="rect">
            <a:avLst/>
          </a:prstGeom>
          <a:noFill/>
        </p:spPr>
        <p:txBody>
          <a:bodyPr wrap="square">
            <a:spAutoFit/>
          </a:bodyPr>
          <a:lstStyle/>
          <a:p>
            <a:r>
              <a:rPr lang="en" sz="1100" dirty="0">
                <a:solidFill>
                  <a:srgbClr val="C00000"/>
                </a:solidFill>
                <a:latin typeface="+mj-lt"/>
              </a:rPr>
              <a:t>Cluster</a:t>
            </a:r>
            <a:endParaRPr lang="en-US" sz="1100" dirty="0">
              <a:solidFill>
                <a:srgbClr val="C00000"/>
              </a:solidFill>
              <a:latin typeface="+mj-lt"/>
            </a:endParaRPr>
          </a:p>
        </p:txBody>
      </p:sp>
      <p:sp>
        <p:nvSpPr>
          <p:cNvPr id="6" name="Google Shape;275;p37">
            <a:extLst>
              <a:ext uri="{FF2B5EF4-FFF2-40B4-BE49-F238E27FC236}">
                <a16:creationId xmlns:a16="http://schemas.microsoft.com/office/drawing/2014/main" id="{435FD28E-2D02-E47F-0214-055BDA7190E6}"/>
              </a:ext>
            </a:extLst>
          </p:cNvPr>
          <p:cNvSpPr txBox="1">
            <a:spLocks/>
          </p:cNvSpPr>
          <p:nvPr/>
        </p:nvSpPr>
        <p:spPr>
          <a:xfrm>
            <a:off x="8706864"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8</a:t>
            </a:r>
          </a:p>
        </p:txBody>
      </p:sp>
      <p:pic>
        <p:nvPicPr>
          <p:cNvPr id="7" name="Picture 6" descr="A yellow triangle sign with a hand and a drop of water&#10;&#10;AI-generated content may be incorrect.">
            <a:extLst>
              <a:ext uri="{FF2B5EF4-FFF2-40B4-BE49-F238E27FC236}">
                <a16:creationId xmlns:a16="http://schemas.microsoft.com/office/drawing/2014/main" id="{87099C41-33C9-5DB8-1C26-C9515D556C2E}"/>
              </a:ext>
            </a:extLst>
          </p:cNvPr>
          <p:cNvPicPr>
            <a:picLocks noChangeAspect="1"/>
          </p:cNvPicPr>
          <p:nvPr/>
        </p:nvPicPr>
        <p:blipFill>
          <a:blip r:embed="rId5"/>
          <a:stretch>
            <a:fillRect/>
          </a:stretch>
        </p:blipFill>
        <p:spPr>
          <a:xfrm>
            <a:off x="-1828292" y="2121609"/>
            <a:ext cx="1009921" cy="1009921"/>
          </a:xfrm>
          <a:prstGeom prst="rect">
            <a:avLst/>
          </a:prstGeom>
        </p:spPr>
      </p:pic>
      <p:pic>
        <p:nvPicPr>
          <p:cNvPr id="9" name="Picture 8" descr="A circular sign with a hand pouring liquid into it&#10;&#10;AI-generated content may be incorrect.">
            <a:extLst>
              <a:ext uri="{FF2B5EF4-FFF2-40B4-BE49-F238E27FC236}">
                <a16:creationId xmlns:a16="http://schemas.microsoft.com/office/drawing/2014/main" id="{F2AC780B-CBBE-E4BD-2D74-DDE5DA9E9842}"/>
              </a:ext>
            </a:extLst>
          </p:cNvPr>
          <p:cNvPicPr>
            <a:picLocks noChangeAspect="1"/>
          </p:cNvPicPr>
          <p:nvPr/>
        </p:nvPicPr>
        <p:blipFill>
          <a:blip r:embed="rId6"/>
          <a:stretch>
            <a:fillRect/>
          </a:stretch>
        </p:blipFill>
        <p:spPr>
          <a:xfrm>
            <a:off x="533085" y="3706269"/>
            <a:ext cx="852478" cy="852478"/>
          </a:xfrm>
          <a:prstGeom prst="rect">
            <a:avLst/>
          </a:prstGeom>
        </p:spPr>
      </p:pic>
      <p:sp>
        <p:nvSpPr>
          <p:cNvPr id="8" name="Google Shape;396;p41">
            <a:extLst>
              <a:ext uri="{FF2B5EF4-FFF2-40B4-BE49-F238E27FC236}">
                <a16:creationId xmlns:a16="http://schemas.microsoft.com/office/drawing/2014/main" id="{7DA1F15A-FFD6-6E4A-109B-6A03810E1FDE}"/>
              </a:ext>
            </a:extLst>
          </p:cNvPr>
          <p:cNvSpPr txBox="1">
            <a:spLocks/>
          </p:cNvSpPr>
          <p:nvPr/>
        </p:nvSpPr>
        <p:spPr>
          <a:xfrm>
            <a:off x="184184" y="1998729"/>
            <a:ext cx="8775631" cy="63124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Arial"/>
              <a:buNone/>
            </a:pPr>
            <a:r>
              <a:rPr lang="en-US" sz="1900" dirty="0">
                <a:latin typeface="Arial" panose="020B0604020202020204" pitchFamily="34" charset="0"/>
                <a:cs typeface="Arial" panose="020B0604020202020204" pitchFamily="34" charset="0"/>
              </a:rPr>
              <a:t>Classify large-scale structure </a:t>
            </a:r>
            <a:r>
              <a:rPr lang="en-US" sz="1900" b="1" dirty="0">
                <a:ln>
                  <a:solidFill>
                    <a:srgbClr val="FF0000"/>
                  </a:solidFill>
                </a:ln>
                <a:solidFill>
                  <a:srgbClr val="FF0000"/>
                </a:solidFill>
                <a:latin typeface="Arial" panose="020B0604020202020204" pitchFamily="34" charset="0"/>
                <a:cs typeface="Arial" panose="020B0604020202020204" pitchFamily="34" charset="0"/>
              </a:rPr>
              <a:t>analytically</a:t>
            </a:r>
            <a:r>
              <a:rPr lang="en-US" sz="1900" dirty="0">
                <a:latin typeface="Arial" panose="020B0604020202020204" pitchFamily="34" charset="0"/>
                <a:cs typeface="Arial" panose="020B0604020202020204" pitchFamily="34" charset="0"/>
              </a:rPr>
              <a:t> according to </a:t>
            </a:r>
            <a:r>
              <a:rPr lang="en-US" sz="1900" b="1" dirty="0">
                <a:ln>
                  <a:solidFill>
                    <a:srgbClr val="FF0000"/>
                  </a:solidFill>
                </a:ln>
                <a:solidFill>
                  <a:srgbClr val="FF0000"/>
                </a:solidFill>
                <a:latin typeface="Arial" panose="020B0604020202020204" pitchFamily="34" charset="0"/>
                <a:cs typeface="Arial" panose="020B0604020202020204" pitchFamily="34" charset="0"/>
              </a:rPr>
              <a:t>formation history</a:t>
            </a:r>
          </a:p>
        </p:txBody>
      </p:sp>
    </p:spTree>
    <p:extLst>
      <p:ext uri="{BB962C8B-B14F-4D97-AF65-F5344CB8AC3E}">
        <p14:creationId xmlns:p14="http://schemas.microsoft.com/office/powerpoint/2010/main" val="2188665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60F23CBB-0B85-2E68-5D72-D9E6D053ED41}"/>
            </a:ext>
          </a:extLst>
        </p:cNvPr>
        <p:cNvGrpSpPr/>
        <p:nvPr/>
      </p:nvGrpSpPr>
      <p:grpSpPr>
        <a:xfrm>
          <a:off x="0" y="0"/>
          <a:ext cx="0" cy="0"/>
          <a:chOff x="0" y="0"/>
          <a:chExt cx="0" cy="0"/>
        </a:xfrm>
      </p:grpSpPr>
      <p:sp>
        <p:nvSpPr>
          <p:cNvPr id="29" name="Google Shape;275;p37">
            <a:extLst>
              <a:ext uri="{FF2B5EF4-FFF2-40B4-BE49-F238E27FC236}">
                <a16:creationId xmlns:a16="http://schemas.microsoft.com/office/drawing/2014/main" id="{F012D41C-0B08-717A-EABB-8BE9FD0B7FA7}"/>
              </a:ext>
            </a:extLst>
          </p:cNvPr>
          <p:cNvSpPr txBox="1">
            <a:spLocks/>
          </p:cNvSpPr>
          <p:nvPr/>
        </p:nvSpPr>
        <p:spPr>
          <a:xfrm>
            <a:off x="8706864"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9</a:t>
            </a:r>
          </a:p>
        </p:txBody>
      </p:sp>
      <p:sp>
        <p:nvSpPr>
          <p:cNvPr id="6" name="Google Shape;396;p41">
            <a:extLst>
              <a:ext uri="{FF2B5EF4-FFF2-40B4-BE49-F238E27FC236}">
                <a16:creationId xmlns:a16="http://schemas.microsoft.com/office/drawing/2014/main" id="{6B78D253-3788-73E3-4180-27EFD28D7236}"/>
              </a:ext>
            </a:extLst>
          </p:cNvPr>
          <p:cNvSpPr txBox="1">
            <a:spLocks/>
          </p:cNvSpPr>
          <p:nvPr/>
        </p:nvSpPr>
        <p:spPr>
          <a:xfrm>
            <a:off x="184184" y="1998729"/>
            <a:ext cx="8775631" cy="63124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Arial"/>
              <a:buNone/>
            </a:pPr>
            <a:r>
              <a:rPr lang="en-US" sz="1900" dirty="0">
                <a:latin typeface="Arial" panose="020B0604020202020204" pitchFamily="34" charset="0"/>
                <a:cs typeface="Arial" panose="020B0604020202020204" pitchFamily="34" charset="0"/>
              </a:rPr>
              <a:t>Classify large-scale structure </a:t>
            </a:r>
            <a:r>
              <a:rPr lang="en-US" sz="1900" b="1" dirty="0">
                <a:ln>
                  <a:solidFill>
                    <a:srgbClr val="FF0000"/>
                  </a:solidFill>
                </a:ln>
                <a:solidFill>
                  <a:srgbClr val="FF0000"/>
                </a:solidFill>
                <a:latin typeface="Arial" panose="020B0604020202020204" pitchFamily="34" charset="0"/>
                <a:cs typeface="Arial" panose="020B0604020202020204" pitchFamily="34" charset="0"/>
              </a:rPr>
              <a:t>analytically</a:t>
            </a:r>
            <a:r>
              <a:rPr lang="en-US" sz="1900" dirty="0">
                <a:latin typeface="Arial" panose="020B0604020202020204" pitchFamily="34" charset="0"/>
                <a:cs typeface="Arial" panose="020B0604020202020204" pitchFamily="34" charset="0"/>
              </a:rPr>
              <a:t> according to </a:t>
            </a:r>
            <a:r>
              <a:rPr lang="en-US" sz="1900" b="1" dirty="0">
                <a:ln>
                  <a:solidFill>
                    <a:srgbClr val="FF0000"/>
                  </a:solidFill>
                </a:ln>
                <a:solidFill>
                  <a:srgbClr val="FF0000"/>
                </a:solidFill>
                <a:latin typeface="Arial" panose="020B0604020202020204" pitchFamily="34" charset="0"/>
                <a:cs typeface="Arial" panose="020B0604020202020204" pitchFamily="34" charset="0"/>
              </a:rPr>
              <a:t>formation history</a:t>
            </a:r>
          </a:p>
        </p:txBody>
      </p:sp>
      <p:sp>
        <p:nvSpPr>
          <p:cNvPr id="7" name="Google Shape;397;p41">
            <a:extLst>
              <a:ext uri="{FF2B5EF4-FFF2-40B4-BE49-F238E27FC236}">
                <a16:creationId xmlns:a16="http://schemas.microsoft.com/office/drawing/2014/main" id="{E11ACDDE-7B75-0B4C-9A6B-FE6B1ADA9ED1}"/>
              </a:ext>
            </a:extLst>
          </p:cNvPr>
          <p:cNvSpPr txBox="1">
            <a:spLocks/>
          </p:cNvSpPr>
          <p:nvPr/>
        </p:nvSpPr>
        <p:spPr>
          <a:xfrm>
            <a:off x="662749" y="738198"/>
            <a:ext cx="7964905"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4400" dirty="0">
                <a:latin typeface="Arial" panose="020B0604020202020204" pitchFamily="34" charset="0"/>
                <a:cs typeface="Arial" panose="020B0604020202020204" pitchFamily="34" charset="0"/>
              </a:rPr>
              <a:t>Caustic Skeleton Theory</a:t>
            </a:r>
          </a:p>
        </p:txBody>
      </p:sp>
      <p:sp>
        <p:nvSpPr>
          <p:cNvPr id="8" name="Google Shape;396;p41">
            <a:extLst>
              <a:ext uri="{FF2B5EF4-FFF2-40B4-BE49-F238E27FC236}">
                <a16:creationId xmlns:a16="http://schemas.microsoft.com/office/drawing/2014/main" id="{5020B98F-1B35-E1A5-3C52-9D192C5CC67B}"/>
              </a:ext>
            </a:extLst>
          </p:cNvPr>
          <p:cNvSpPr txBox="1">
            <a:spLocks/>
          </p:cNvSpPr>
          <p:nvPr/>
        </p:nvSpPr>
        <p:spPr>
          <a:xfrm>
            <a:off x="1437352" y="497382"/>
            <a:ext cx="6415697" cy="323505"/>
          </a:xfrm>
          <a:prstGeom prst="rect">
            <a:avLst/>
          </a:prstGeom>
          <a:noFill/>
          <a:ln>
            <a:noFill/>
          </a:ln>
          <a:effectLst>
            <a:glow rad="228600">
              <a:srgbClr val="FF0000">
                <a:alpha val="40000"/>
              </a:srgbClr>
            </a:glow>
          </a:effectLst>
          <a:scene3d>
            <a:camera prst="orthographicFront"/>
            <a:lightRig rig="threePt" dir="t"/>
          </a:scene3d>
          <a:sp3d>
            <a:bevelT prst="angle"/>
          </a:sp3d>
        </p:spPr>
        <p:txBody>
          <a:bodyPr spcFirstLastPara="1" wrap="square" lIns="91425" tIns="91425" rIns="91425" bIns="91425" anchor="t" anchorCtr="0">
            <a:prstTxWarp prst="textStop">
              <a:avLst/>
            </a:prstTxWarp>
            <a:noAutofit/>
            <a:sp3d contourW="12700">
              <a:contourClr>
                <a:schemeClr val="tx1"/>
              </a:contourClr>
            </a:sp3d>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Arial"/>
              <a:buNone/>
            </a:pPr>
            <a:r>
              <a:rPr lang="en-US" sz="1600" b="1" dirty="0">
                <a:ln w="12700">
                  <a:solidFill>
                    <a:srgbClr val="C00000"/>
                  </a:solidFill>
                  <a:prstDash val="solid"/>
                </a:ln>
                <a:solidFill>
                  <a:srgbClr val="FF0000"/>
                </a:solidFill>
                <a:effectLst>
                  <a:outerShdw dist="38100" dir="2640000" algn="bl" rotWithShape="0">
                    <a:schemeClr val="tx2">
                      <a:lumMod val="75000"/>
                    </a:schemeClr>
                  </a:outerShdw>
                </a:effectLst>
                <a:latin typeface="Arial" panose="020B0604020202020204" pitchFamily="34" charset="0"/>
                <a:cs typeface="Arial" panose="020B0604020202020204" pitchFamily="34" charset="0"/>
              </a:rPr>
              <a:t>! THEORY IN DEVELOPMENT !</a:t>
            </a:r>
          </a:p>
        </p:txBody>
      </p:sp>
      <p:sp>
        <p:nvSpPr>
          <p:cNvPr id="9" name="Google Shape;396;p41">
            <a:extLst>
              <a:ext uri="{FF2B5EF4-FFF2-40B4-BE49-F238E27FC236}">
                <a16:creationId xmlns:a16="http://schemas.microsoft.com/office/drawing/2014/main" id="{2FA43E30-AF90-BDCD-3C1C-0320DFEBC7CA}"/>
              </a:ext>
            </a:extLst>
          </p:cNvPr>
          <p:cNvSpPr txBox="1">
            <a:spLocks/>
          </p:cNvSpPr>
          <p:nvPr/>
        </p:nvSpPr>
        <p:spPr>
          <a:xfrm>
            <a:off x="617500" y="1600636"/>
            <a:ext cx="8025964" cy="38466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Arial"/>
              <a:buNone/>
            </a:pPr>
            <a:r>
              <a:rPr lang="en-US" sz="1600" dirty="0">
                <a:solidFill>
                  <a:schemeClr val="bg1">
                    <a:lumMod val="75000"/>
                  </a:schemeClr>
                </a:solidFill>
                <a:latin typeface="Arial" panose="020B0604020202020204" pitchFamily="34" charset="0"/>
                <a:cs typeface="Arial" panose="020B0604020202020204" pitchFamily="34" charset="0"/>
              </a:rPr>
              <a:t>Arnold, </a:t>
            </a:r>
            <a:r>
              <a:rPr lang="en-US" sz="1600" dirty="0" err="1">
                <a:solidFill>
                  <a:schemeClr val="bg1">
                    <a:lumMod val="75000"/>
                  </a:schemeClr>
                </a:solidFill>
                <a:latin typeface="Arial" panose="020B0604020202020204" pitchFamily="34" charset="0"/>
                <a:cs typeface="Arial" panose="020B0604020202020204" pitchFamily="34" charset="0"/>
              </a:rPr>
              <a:t>Shandarin</a:t>
            </a:r>
            <a:r>
              <a:rPr lang="en-US" sz="1600" dirty="0">
                <a:solidFill>
                  <a:schemeClr val="bg1">
                    <a:lumMod val="75000"/>
                  </a:schemeClr>
                </a:solidFill>
                <a:latin typeface="Arial" panose="020B0604020202020204" pitchFamily="34" charset="0"/>
                <a:cs typeface="Arial" panose="020B0604020202020204" pitchFamily="34" charset="0"/>
              </a:rPr>
              <a:t> and </a:t>
            </a:r>
            <a:r>
              <a:rPr lang="en-US" sz="1600" dirty="0" err="1">
                <a:solidFill>
                  <a:schemeClr val="bg1">
                    <a:lumMod val="75000"/>
                  </a:schemeClr>
                </a:solidFill>
                <a:latin typeface="Arial" panose="020B0604020202020204" pitchFamily="34" charset="0"/>
                <a:cs typeface="Arial" panose="020B0604020202020204" pitchFamily="34" charset="0"/>
              </a:rPr>
              <a:t>Zel’dovich</a:t>
            </a:r>
            <a:r>
              <a:rPr lang="en-US" sz="1600" dirty="0">
                <a:solidFill>
                  <a:schemeClr val="bg1">
                    <a:lumMod val="75000"/>
                  </a:schemeClr>
                </a:solidFill>
                <a:latin typeface="Arial" panose="020B0604020202020204" pitchFamily="34" charset="0"/>
                <a:cs typeface="Arial" panose="020B0604020202020204" pitchFamily="34" charset="0"/>
              </a:rPr>
              <a:t> (1982) -------- </a:t>
            </a:r>
            <a:r>
              <a:rPr lang="en-US" sz="1600" dirty="0" err="1">
                <a:solidFill>
                  <a:schemeClr val="bg1">
                    <a:lumMod val="75000"/>
                  </a:schemeClr>
                </a:solidFill>
                <a:latin typeface="Arial" panose="020B0604020202020204" pitchFamily="34" charset="0"/>
                <a:cs typeface="Arial" panose="020B0604020202020204" pitchFamily="34" charset="0"/>
              </a:rPr>
              <a:t>Feldbrugge</a:t>
            </a:r>
            <a:r>
              <a:rPr lang="en-US" sz="1600" dirty="0">
                <a:solidFill>
                  <a:schemeClr val="bg1">
                    <a:lumMod val="75000"/>
                  </a:schemeClr>
                </a:solidFill>
                <a:latin typeface="Arial" panose="020B0604020202020204" pitchFamily="34" charset="0"/>
                <a:cs typeface="Arial" panose="020B0604020202020204" pitchFamily="34" charset="0"/>
              </a:rPr>
              <a:t> et al. (2018)</a:t>
            </a:r>
          </a:p>
        </p:txBody>
      </p:sp>
      <p:sp>
        <p:nvSpPr>
          <p:cNvPr id="11" name="TextBox 10">
            <a:extLst>
              <a:ext uri="{FF2B5EF4-FFF2-40B4-BE49-F238E27FC236}">
                <a16:creationId xmlns:a16="http://schemas.microsoft.com/office/drawing/2014/main" id="{6E3AACF3-003D-CE1F-A4EF-97230668071A}"/>
              </a:ext>
            </a:extLst>
          </p:cNvPr>
          <p:cNvSpPr txBox="1"/>
          <p:nvPr/>
        </p:nvSpPr>
        <p:spPr>
          <a:xfrm>
            <a:off x="3283643" y="3095639"/>
            <a:ext cx="2576714" cy="1077218"/>
          </a:xfrm>
          <a:prstGeom prst="rect">
            <a:avLst/>
          </a:prstGeom>
          <a:noFill/>
        </p:spPr>
        <p:txBody>
          <a:bodyPr wrap="square">
            <a:spAutoFit/>
          </a:bodyPr>
          <a:lstStyle/>
          <a:p>
            <a:pPr algn="ctr"/>
            <a:r>
              <a:rPr lang="en-US" sz="3200" b="1" dirty="0">
                <a:solidFill>
                  <a:schemeClr val="bg2"/>
                </a:solidFill>
                <a:latin typeface="Arial" panose="020B0604020202020204" pitchFamily="34" charset="0"/>
                <a:cs typeface="Arial" panose="020B0604020202020204" pitchFamily="34" charset="0"/>
              </a:rPr>
              <a:t>Both in Filaments!</a:t>
            </a:r>
            <a:endParaRPr lang="en-001" sz="3200" dirty="0">
              <a:solidFill>
                <a:schemeClr val="bg2"/>
              </a:solidFill>
            </a:endParaRPr>
          </a:p>
        </p:txBody>
      </p:sp>
      <p:pic>
        <p:nvPicPr>
          <p:cNvPr id="2" name="Picture 1">
            <a:extLst>
              <a:ext uri="{FF2B5EF4-FFF2-40B4-BE49-F238E27FC236}">
                <a16:creationId xmlns:a16="http://schemas.microsoft.com/office/drawing/2014/main" id="{1F496F3F-4079-EC52-1BBC-7C1540251E25}"/>
              </a:ext>
            </a:extLst>
          </p:cNvPr>
          <p:cNvPicPr>
            <a:picLocks noChangeAspect="1"/>
          </p:cNvPicPr>
          <p:nvPr/>
        </p:nvPicPr>
        <p:blipFill>
          <a:blip r:embed="rId3"/>
          <a:srcRect l="16927" t="16310" r="16818" b="18109"/>
          <a:stretch>
            <a:fillRect/>
          </a:stretch>
        </p:blipFill>
        <p:spPr>
          <a:xfrm>
            <a:off x="1016169" y="2643402"/>
            <a:ext cx="1877474" cy="1875033"/>
          </a:xfrm>
          <a:prstGeom prst="rect">
            <a:avLst/>
          </a:prstGeom>
          <a:ln>
            <a:solidFill>
              <a:srgbClr val="FFC000"/>
            </a:solidFill>
          </a:ln>
        </p:spPr>
      </p:pic>
      <p:pic>
        <p:nvPicPr>
          <p:cNvPr id="3" name="Picture 2">
            <a:extLst>
              <a:ext uri="{FF2B5EF4-FFF2-40B4-BE49-F238E27FC236}">
                <a16:creationId xmlns:a16="http://schemas.microsoft.com/office/drawing/2014/main" id="{126802A7-7811-D8C8-025E-A7A3AADB71E2}"/>
              </a:ext>
            </a:extLst>
          </p:cNvPr>
          <p:cNvPicPr>
            <a:picLocks noChangeAspect="1"/>
          </p:cNvPicPr>
          <p:nvPr/>
        </p:nvPicPr>
        <p:blipFill>
          <a:blip r:embed="rId4"/>
          <a:srcRect l="28052" t="23774" r="24641" b="28278"/>
          <a:stretch>
            <a:fillRect/>
          </a:stretch>
        </p:blipFill>
        <p:spPr>
          <a:xfrm>
            <a:off x="6126903" y="2643402"/>
            <a:ext cx="1893354" cy="1875032"/>
          </a:xfrm>
          <a:prstGeom prst="rect">
            <a:avLst/>
          </a:prstGeom>
          <a:ln w="12700">
            <a:solidFill>
              <a:srgbClr val="FFC000"/>
            </a:solidFill>
          </a:ln>
        </p:spPr>
      </p:pic>
    </p:spTree>
    <p:extLst>
      <p:ext uri="{BB962C8B-B14F-4D97-AF65-F5344CB8AC3E}">
        <p14:creationId xmlns:p14="http://schemas.microsoft.com/office/powerpoint/2010/main" val="1504834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09A02F1D-7FDA-715F-1FDA-65CA99AA7DD0}"/>
            </a:ext>
          </a:extLst>
        </p:cNvPr>
        <p:cNvGrpSpPr/>
        <p:nvPr/>
      </p:nvGrpSpPr>
      <p:grpSpPr>
        <a:xfrm>
          <a:off x="0" y="0"/>
          <a:ext cx="0" cy="0"/>
          <a:chOff x="0" y="0"/>
          <a:chExt cx="0" cy="0"/>
        </a:xfrm>
      </p:grpSpPr>
      <p:sp>
        <p:nvSpPr>
          <p:cNvPr id="7" name="Google Shape;397;p41">
            <a:extLst>
              <a:ext uri="{FF2B5EF4-FFF2-40B4-BE49-F238E27FC236}">
                <a16:creationId xmlns:a16="http://schemas.microsoft.com/office/drawing/2014/main" id="{B931FD78-4859-389F-86F1-AE715E652A21}"/>
              </a:ext>
            </a:extLst>
          </p:cNvPr>
          <p:cNvSpPr txBox="1">
            <a:spLocks/>
          </p:cNvSpPr>
          <p:nvPr/>
        </p:nvSpPr>
        <p:spPr>
          <a:xfrm>
            <a:off x="662749" y="738198"/>
            <a:ext cx="7964905"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4400" dirty="0">
                <a:latin typeface="Arial" panose="020B0604020202020204" pitchFamily="34" charset="0"/>
                <a:cs typeface="Arial" panose="020B0604020202020204" pitchFamily="34" charset="0"/>
              </a:rPr>
              <a:t>Caustic Skeleton Theory</a:t>
            </a:r>
          </a:p>
        </p:txBody>
      </p:sp>
      <p:sp>
        <p:nvSpPr>
          <p:cNvPr id="8" name="Google Shape;396;p41">
            <a:extLst>
              <a:ext uri="{FF2B5EF4-FFF2-40B4-BE49-F238E27FC236}">
                <a16:creationId xmlns:a16="http://schemas.microsoft.com/office/drawing/2014/main" id="{9BB7DE1D-06FC-AD63-CB98-11A1B507DB21}"/>
              </a:ext>
            </a:extLst>
          </p:cNvPr>
          <p:cNvSpPr txBox="1">
            <a:spLocks/>
          </p:cNvSpPr>
          <p:nvPr/>
        </p:nvSpPr>
        <p:spPr>
          <a:xfrm>
            <a:off x="1437352" y="497382"/>
            <a:ext cx="6415697" cy="323505"/>
          </a:xfrm>
          <a:prstGeom prst="rect">
            <a:avLst/>
          </a:prstGeom>
          <a:noFill/>
          <a:ln>
            <a:noFill/>
          </a:ln>
          <a:effectLst>
            <a:glow rad="228600">
              <a:srgbClr val="FF0000">
                <a:alpha val="40000"/>
              </a:srgbClr>
            </a:glow>
          </a:effectLst>
          <a:scene3d>
            <a:camera prst="orthographicFront"/>
            <a:lightRig rig="threePt" dir="t"/>
          </a:scene3d>
          <a:sp3d>
            <a:bevelT prst="angle"/>
          </a:sp3d>
        </p:spPr>
        <p:txBody>
          <a:bodyPr spcFirstLastPara="1" wrap="square" lIns="91425" tIns="91425" rIns="91425" bIns="91425" anchor="t" anchorCtr="0">
            <a:prstTxWarp prst="textStop">
              <a:avLst/>
            </a:prstTxWarp>
            <a:noAutofit/>
            <a:sp3d contourW="12700">
              <a:contourClr>
                <a:schemeClr val="tx1"/>
              </a:contourClr>
            </a:sp3d>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Arial"/>
              <a:buNone/>
            </a:pPr>
            <a:r>
              <a:rPr lang="en-US" sz="1600" b="1" dirty="0">
                <a:ln w="12700">
                  <a:solidFill>
                    <a:srgbClr val="C00000"/>
                  </a:solidFill>
                  <a:prstDash val="solid"/>
                </a:ln>
                <a:solidFill>
                  <a:srgbClr val="FF0000"/>
                </a:solidFill>
                <a:effectLst>
                  <a:outerShdw dist="38100" dir="2640000" algn="bl" rotWithShape="0">
                    <a:schemeClr val="tx2">
                      <a:lumMod val="75000"/>
                    </a:schemeClr>
                  </a:outerShdw>
                </a:effectLst>
                <a:latin typeface="Arial" panose="020B0604020202020204" pitchFamily="34" charset="0"/>
                <a:cs typeface="Arial" panose="020B0604020202020204" pitchFamily="34" charset="0"/>
              </a:rPr>
              <a:t>! THEORY IN DEVELOPMENT !</a:t>
            </a:r>
          </a:p>
        </p:txBody>
      </p:sp>
      <p:sp>
        <p:nvSpPr>
          <p:cNvPr id="9" name="Google Shape;396;p41">
            <a:extLst>
              <a:ext uri="{FF2B5EF4-FFF2-40B4-BE49-F238E27FC236}">
                <a16:creationId xmlns:a16="http://schemas.microsoft.com/office/drawing/2014/main" id="{7672F744-4618-AEFF-EACE-3452B1881ACA}"/>
              </a:ext>
            </a:extLst>
          </p:cNvPr>
          <p:cNvSpPr txBox="1">
            <a:spLocks/>
          </p:cNvSpPr>
          <p:nvPr/>
        </p:nvSpPr>
        <p:spPr>
          <a:xfrm>
            <a:off x="617500" y="1600636"/>
            <a:ext cx="8025964" cy="38466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Arial"/>
              <a:buNone/>
            </a:pPr>
            <a:r>
              <a:rPr lang="en-US" sz="1600" dirty="0">
                <a:solidFill>
                  <a:schemeClr val="bg1">
                    <a:lumMod val="75000"/>
                  </a:schemeClr>
                </a:solidFill>
                <a:latin typeface="Arial" panose="020B0604020202020204" pitchFamily="34" charset="0"/>
                <a:cs typeface="Arial" panose="020B0604020202020204" pitchFamily="34" charset="0"/>
              </a:rPr>
              <a:t>Arnold, </a:t>
            </a:r>
            <a:r>
              <a:rPr lang="en-US" sz="1600" dirty="0" err="1">
                <a:solidFill>
                  <a:schemeClr val="bg1">
                    <a:lumMod val="75000"/>
                  </a:schemeClr>
                </a:solidFill>
                <a:latin typeface="Arial" panose="020B0604020202020204" pitchFamily="34" charset="0"/>
                <a:cs typeface="Arial" panose="020B0604020202020204" pitchFamily="34" charset="0"/>
              </a:rPr>
              <a:t>Shandarin</a:t>
            </a:r>
            <a:r>
              <a:rPr lang="en-US" sz="1600" dirty="0">
                <a:solidFill>
                  <a:schemeClr val="bg1">
                    <a:lumMod val="75000"/>
                  </a:schemeClr>
                </a:solidFill>
                <a:latin typeface="Arial" panose="020B0604020202020204" pitchFamily="34" charset="0"/>
                <a:cs typeface="Arial" panose="020B0604020202020204" pitchFamily="34" charset="0"/>
              </a:rPr>
              <a:t> and </a:t>
            </a:r>
            <a:r>
              <a:rPr lang="en-US" sz="1600" dirty="0" err="1">
                <a:solidFill>
                  <a:schemeClr val="bg1">
                    <a:lumMod val="75000"/>
                  </a:schemeClr>
                </a:solidFill>
                <a:latin typeface="Arial" panose="020B0604020202020204" pitchFamily="34" charset="0"/>
                <a:cs typeface="Arial" panose="020B0604020202020204" pitchFamily="34" charset="0"/>
              </a:rPr>
              <a:t>Zel’dovich</a:t>
            </a:r>
            <a:r>
              <a:rPr lang="en-US" sz="1600" dirty="0">
                <a:solidFill>
                  <a:schemeClr val="bg1">
                    <a:lumMod val="75000"/>
                  </a:schemeClr>
                </a:solidFill>
                <a:latin typeface="Arial" panose="020B0604020202020204" pitchFamily="34" charset="0"/>
                <a:cs typeface="Arial" panose="020B0604020202020204" pitchFamily="34" charset="0"/>
              </a:rPr>
              <a:t> (1982) -------- </a:t>
            </a:r>
            <a:r>
              <a:rPr lang="en-US" sz="1600" dirty="0" err="1">
                <a:solidFill>
                  <a:schemeClr val="bg1">
                    <a:lumMod val="75000"/>
                  </a:schemeClr>
                </a:solidFill>
                <a:latin typeface="Arial" panose="020B0604020202020204" pitchFamily="34" charset="0"/>
                <a:cs typeface="Arial" panose="020B0604020202020204" pitchFamily="34" charset="0"/>
              </a:rPr>
              <a:t>Feldbrugge</a:t>
            </a:r>
            <a:r>
              <a:rPr lang="en-US" sz="1600" dirty="0">
                <a:solidFill>
                  <a:schemeClr val="bg1">
                    <a:lumMod val="75000"/>
                  </a:schemeClr>
                </a:solidFill>
                <a:latin typeface="Arial" panose="020B0604020202020204" pitchFamily="34" charset="0"/>
                <a:cs typeface="Arial" panose="020B0604020202020204" pitchFamily="34" charset="0"/>
              </a:rPr>
              <a:t> et al. (2018)</a:t>
            </a:r>
          </a:p>
        </p:txBody>
      </p:sp>
      <p:pic>
        <p:nvPicPr>
          <p:cNvPr id="2" name="Picture 1">
            <a:extLst>
              <a:ext uri="{FF2B5EF4-FFF2-40B4-BE49-F238E27FC236}">
                <a16:creationId xmlns:a16="http://schemas.microsoft.com/office/drawing/2014/main" id="{F21A22A1-62B4-F903-8B17-19EC8DA92EC0}"/>
              </a:ext>
            </a:extLst>
          </p:cNvPr>
          <p:cNvPicPr>
            <a:picLocks noChangeAspect="1"/>
          </p:cNvPicPr>
          <p:nvPr/>
        </p:nvPicPr>
        <p:blipFill>
          <a:blip r:embed="rId3"/>
          <a:srcRect l="16927" t="16310" r="16818" b="18109"/>
          <a:stretch>
            <a:fillRect/>
          </a:stretch>
        </p:blipFill>
        <p:spPr>
          <a:xfrm>
            <a:off x="1016169" y="2643402"/>
            <a:ext cx="1877474" cy="1875033"/>
          </a:xfrm>
          <a:prstGeom prst="rect">
            <a:avLst/>
          </a:prstGeom>
          <a:ln w="28575">
            <a:solidFill>
              <a:srgbClr val="92D050"/>
            </a:solidFill>
          </a:ln>
        </p:spPr>
      </p:pic>
      <p:pic>
        <p:nvPicPr>
          <p:cNvPr id="3" name="Picture 2">
            <a:extLst>
              <a:ext uri="{FF2B5EF4-FFF2-40B4-BE49-F238E27FC236}">
                <a16:creationId xmlns:a16="http://schemas.microsoft.com/office/drawing/2014/main" id="{0A7F231B-3F7D-A881-C87A-728399E02EB6}"/>
              </a:ext>
            </a:extLst>
          </p:cNvPr>
          <p:cNvPicPr>
            <a:picLocks noChangeAspect="1"/>
          </p:cNvPicPr>
          <p:nvPr/>
        </p:nvPicPr>
        <p:blipFill>
          <a:blip r:embed="rId4"/>
          <a:srcRect l="28052" t="23774" r="24641" b="28278"/>
          <a:stretch>
            <a:fillRect/>
          </a:stretch>
        </p:blipFill>
        <p:spPr>
          <a:xfrm>
            <a:off x="6126903" y="2643402"/>
            <a:ext cx="1893354" cy="1875032"/>
          </a:xfrm>
          <a:prstGeom prst="rect">
            <a:avLst/>
          </a:prstGeom>
          <a:ln w="28575">
            <a:solidFill>
              <a:srgbClr val="B0B0FF"/>
            </a:solidFill>
          </a:ln>
        </p:spPr>
      </p:pic>
      <p:sp>
        <p:nvSpPr>
          <p:cNvPr id="4" name="TextBox 3">
            <a:extLst>
              <a:ext uri="{FF2B5EF4-FFF2-40B4-BE49-F238E27FC236}">
                <a16:creationId xmlns:a16="http://schemas.microsoft.com/office/drawing/2014/main" id="{7AC17FDD-FED3-52F9-A56A-E2ADB625CA55}"/>
              </a:ext>
            </a:extLst>
          </p:cNvPr>
          <p:cNvSpPr txBox="1"/>
          <p:nvPr/>
        </p:nvSpPr>
        <p:spPr>
          <a:xfrm>
            <a:off x="3283642" y="2765049"/>
            <a:ext cx="2576714" cy="1569660"/>
          </a:xfrm>
          <a:prstGeom prst="rect">
            <a:avLst/>
          </a:prstGeom>
          <a:noFill/>
        </p:spPr>
        <p:txBody>
          <a:bodyPr wrap="square">
            <a:spAutoFit/>
          </a:bodyPr>
          <a:lstStyle/>
          <a:p>
            <a:pPr algn="ctr"/>
            <a:r>
              <a:rPr lang="en-US" sz="3200" b="1" dirty="0">
                <a:ln>
                  <a:solidFill>
                    <a:srgbClr val="FF0000"/>
                  </a:solidFill>
                </a:ln>
                <a:solidFill>
                  <a:srgbClr val="FF3E3F"/>
                </a:solidFill>
                <a:latin typeface="Arial" panose="020B0604020202020204" pitchFamily="34" charset="0"/>
                <a:cs typeface="Arial" panose="020B0604020202020204" pitchFamily="34" charset="0"/>
              </a:rPr>
              <a:t>Different types of Filaments?!</a:t>
            </a:r>
            <a:endParaRPr lang="en-001" sz="3200" dirty="0">
              <a:solidFill>
                <a:srgbClr val="FF3E3F"/>
              </a:solidFill>
            </a:endParaRPr>
          </a:p>
        </p:txBody>
      </p:sp>
      <p:sp>
        <p:nvSpPr>
          <p:cNvPr id="5" name="TextBox 4">
            <a:extLst>
              <a:ext uri="{FF2B5EF4-FFF2-40B4-BE49-F238E27FC236}">
                <a16:creationId xmlns:a16="http://schemas.microsoft.com/office/drawing/2014/main" id="{056F9096-962E-A506-8A5F-D617CAA72F4B}"/>
              </a:ext>
            </a:extLst>
          </p:cNvPr>
          <p:cNvSpPr txBox="1"/>
          <p:nvPr/>
        </p:nvSpPr>
        <p:spPr>
          <a:xfrm>
            <a:off x="1331685" y="2722017"/>
            <a:ext cx="1224925" cy="369332"/>
          </a:xfrm>
          <a:prstGeom prst="rect">
            <a:avLst/>
          </a:prstGeom>
          <a:noFill/>
        </p:spPr>
        <p:txBody>
          <a:bodyPr wrap="square">
            <a:spAutoFit/>
          </a:bodyPr>
          <a:lstStyle/>
          <a:p>
            <a:pPr algn="ctr"/>
            <a:r>
              <a:rPr lang="en-US" sz="1800" b="1" dirty="0">
                <a:solidFill>
                  <a:srgbClr val="92D050"/>
                </a:solidFill>
                <a:latin typeface="Arial" panose="020B0604020202020204" pitchFamily="34" charset="0"/>
                <a:cs typeface="Arial" panose="020B0604020202020204" pitchFamily="34" charset="0"/>
              </a:rPr>
              <a:t>A-type</a:t>
            </a:r>
            <a:endParaRPr lang="en-001" sz="1800" b="1" dirty="0">
              <a:solidFill>
                <a:srgbClr val="92D050"/>
              </a:solidFill>
            </a:endParaRPr>
          </a:p>
        </p:txBody>
      </p:sp>
      <p:sp>
        <p:nvSpPr>
          <p:cNvPr id="10" name="TextBox 9">
            <a:extLst>
              <a:ext uri="{FF2B5EF4-FFF2-40B4-BE49-F238E27FC236}">
                <a16:creationId xmlns:a16="http://schemas.microsoft.com/office/drawing/2014/main" id="{22FA5796-4938-E923-BA90-A3A450D9C4BA}"/>
              </a:ext>
            </a:extLst>
          </p:cNvPr>
          <p:cNvSpPr txBox="1"/>
          <p:nvPr/>
        </p:nvSpPr>
        <p:spPr>
          <a:xfrm>
            <a:off x="6469352" y="2722017"/>
            <a:ext cx="1224925" cy="369332"/>
          </a:xfrm>
          <a:prstGeom prst="rect">
            <a:avLst/>
          </a:prstGeom>
          <a:noFill/>
        </p:spPr>
        <p:txBody>
          <a:bodyPr wrap="square">
            <a:spAutoFit/>
          </a:bodyPr>
          <a:lstStyle/>
          <a:p>
            <a:pPr algn="ctr"/>
            <a:r>
              <a:rPr lang="en-US" sz="1800" b="1" dirty="0">
                <a:solidFill>
                  <a:srgbClr val="B0B0FF"/>
                </a:solidFill>
                <a:latin typeface="Arial" panose="020B0604020202020204" pitchFamily="34" charset="0"/>
                <a:cs typeface="Arial" panose="020B0604020202020204" pitchFamily="34" charset="0"/>
              </a:rPr>
              <a:t>D-type</a:t>
            </a:r>
            <a:endParaRPr lang="en-001" sz="1800" b="1" dirty="0">
              <a:solidFill>
                <a:srgbClr val="B0B0FF"/>
              </a:solidFill>
            </a:endParaRPr>
          </a:p>
        </p:txBody>
      </p:sp>
      <p:sp>
        <p:nvSpPr>
          <p:cNvPr id="12" name="Google Shape;275;p37">
            <a:extLst>
              <a:ext uri="{FF2B5EF4-FFF2-40B4-BE49-F238E27FC236}">
                <a16:creationId xmlns:a16="http://schemas.microsoft.com/office/drawing/2014/main" id="{D70C4237-0EA3-7FFC-9BDA-F661408A56F2}"/>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10</a:t>
            </a:r>
          </a:p>
        </p:txBody>
      </p:sp>
      <p:sp>
        <p:nvSpPr>
          <p:cNvPr id="13" name="Google Shape;396;p41">
            <a:extLst>
              <a:ext uri="{FF2B5EF4-FFF2-40B4-BE49-F238E27FC236}">
                <a16:creationId xmlns:a16="http://schemas.microsoft.com/office/drawing/2014/main" id="{77B14F9F-010C-14AC-B180-BFD56062BBFB}"/>
              </a:ext>
            </a:extLst>
          </p:cNvPr>
          <p:cNvSpPr txBox="1">
            <a:spLocks/>
          </p:cNvSpPr>
          <p:nvPr/>
        </p:nvSpPr>
        <p:spPr>
          <a:xfrm>
            <a:off x="184184" y="1998729"/>
            <a:ext cx="8775631" cy="63124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Arial"/>
              <a:buNone/>
            </a:pPr>
            <a:r>
              <a:rPr lang="en-US" sz="1900" dirty="0">
                <a:latin typeface="Arial" panose="020B0604020202020204" pitchFamily="34" charset="0"/>
                <a:cs typeface="Arial" panose="020B0604020202020204" pitchFamily="34" charset="0"/>
              </a:rPr>
              <a:t>Classify large-scale structure </a:t>
            </a:r>
            <a:r>
              <a:rPr lang="en-US" sz="1900" b="1" dirty="0">
                <a:ln>
                  <a:solidFill>
                    <a:srgbClr val="FF0000"/>
                  </a:solidFill>
                </a:ln>
                <a:solidFill>
                  <a:srgbClr val="FF0000"/>
                </a:solidFill>
                <a:latin typeface="Arial" panose="020B0604020202020204" pitchFamily="34" charset="0"/>
                <a:cs typeface="Arial" panose="020B0604020202020204" pitchFamily="34" charset="0"/>
              </a:rPr>
              <a:t>analytically</a:t>
            </a:r>
            <a:r>
              <a:rPr lang="en-US" sz="1900" dirty="0">
                <a:latin typeface="Arial" panose="020B0604020202020204" pitchFamily="34" charset="0"/>
                <a:cs typeface="Arial" panose="020B0604020202020204" pitchFamily="34" charset="0"/>
              </a:rPr>
              <a:t> according to </a:t>
            </a:r>
            <a:r>
              <a:rPr lang="en-US" sz="1900" b="1" dirty="0">
                <a:ln>
                  <a:solidFill>
                    <a:srgbClr val="FF0000"/>
                  </a:solidFill>
                </a:ln>
                <a:solidFill>
                  <a:srgbClr val="FF0000"/>
                </a:solidFill>
                <a:latin typeface="Arial" panose="020B0604020202020204" pitchFamily="34" charset="0"/>
                <a:cs typeface="Arial" panose="020B0604020202020204" pitchFamily="34" charset="0"/>
              </a:rPr>
              <a:t>formation history</a:t>
            </a:r>
          </a:p>
        </p:txBody>
      </p:sp>
    </p:spTree>
    <p:extLst>
      <p:ext uri="{BB962C8B-B14F-4D97-AF65-F5344CB8AC3E}">
        <p14:creationId xmlns:p14="http://schemas.microsoft.com/office/powerpoint/2010/main" val="3128055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99A5D19D-A365-A28C-BD04-38D2EDAC868E}"/>
            </a:ext>
          </a:extLst>
        </p:cNvPr>
        <p:cNvGrpSpPr/>
        <p:nvPr/>
      </p:nvGrpSpPr>
      <p:grpSpPr>
        <a:xfrm>
          <a:off x="0" y="0"/>
          <a:ext cx="0" cy="0"/>
          <a:chOff x="0" y="0"/>
          <a:chExt cx="0" cy="0"/>
        </a:xfrm>
      </p:grpSpPr>
      <p:pic>
        <p:nvPicPr>
          <p:cNvPr id="33" name="Picture 32">
            <a:extLst>
              <a:ext uri="{FF2B5EF4-FFF2-40B4-BE49-F238E27FC236}">
                <a16:creationId xmlns:a16="http://schemas.microsoft.com/office/drawing/2014/main" id="{977D0342-EBB5-7FB9-AD42-2224FE67999B}"/>
              </a:ext>
            </a:extLst>
          </p:cNvPr>
          <p:cNvPicPr>
            <a:picLocks noChangeAspect="1"/>
          </p:cNvPicPr>
          <p:nvPr/>
        </p:nvPicPr>
        <p:blipFill>
          <a:blip r:embed="rId3"/>
          <a:stretch>
            <a:fillRect/>
          </a:stretch>
        </p:blipFill>
        <p:spPr>
          <a:xfrm>
            <a:off x="263285" y="2014974"/>
            <a:ext cx="2029730" cy="2883870"/>
          </a:xfrm>
          <a:prstGeom prst="rect">
            <a:avLst/>
          </a:prstGeom>
        </p:spPr>
      </p:pic>
      <p:pic>
        <p:nvPicPr>
          <p:cNvPr id="15" name="Picture 14" descr="A yellow dots on a black background&#10;&#10;AI-generated content may be incorrect.">
            <a:extLst>
              <a:ext uri="{FF2B5EF4-FFF2-40B4-BE49-F238E27FC236}">
                <a16:creationId xmlns:a16="http://schemas.microsoft.com/office/drawing/2014/main" id="{AE82741F-6800-BC88-DE69-9F5620B55024}"/>
              </a:ext>
            </a:extLst>
          </p:cNvPr>
          <p:cNvPicPr>
            <a:picLocks noChangeAspect="1"/>
          </p:cNvPicPr>
          <p:nvPr/>
        </p:nvPicPr>
        <p:blipFill>
          <a:blip r:embed="rId4"/>
          <a:srcRect l="13795" r="10865"/>
          <a:stretch>
            <a:fillRect/>
          </a:stretch>
        </p:blipFill>
        <p:spPr>
          <a:xfrm>
            <a:off x="5987893" y="1502440"/>
            <a:ext cx="2686963" cy="2235997"/>
          </a:xfrm>
          <a:prstGeom prst="rect">
            <a:avLst/>
          </a:prstGeom>
        </p:spPr>
      </p:pic>
      <p:pic>
        <p:nvPicPr>
          <p:cNvPr id="16" name="Picture 15" descr="A galaxy in outer space&#10;&#10;AI-generated content may be incorrect.">
            <a:extLst>
              <a:ext uri="{FF2B5EF4-FFF2-40B4-BE49-F238E27FC236}">
                <a16:creationId xmlns:a16="http://schemas.microsoft.com/office/drawing/2014/main" id="{9F8E74C1-9043-0FCA-DE03-0CC3A0D1EFD8}"/>
              </a:ext>
            </a:extLst>
          </p:cNvPr>
          <p:cNvPicPr>
            <a:picLocks noChangeAspect="1"/>
          </p:cNvPicPr>
          <p:nvPr/>
        </p:nvPicPr>
        <p:blipFill>
          <a:blip r:embed="rId5"/>
          <a:srcRect l="23126" t="11939" r="17384" b="15743"/>
          <a:stretch>
            <a:fillRect/>
          </a:stretch>
        </p:blipFill>
        <p:spPr>
          <a:xfrm>
            <a:off x="6658822" y="3593763"/>
            <a:ext cx="1011033" cy="1013211"/>
          </a:xfrm>
          <a:prstGeom prst="rect">
            <a:avLst/>
          </a:prstGeom>
          <a:ln>
            <a:solidFill>
              <a:srgbClr val="B0B0FF"/>
            </a:solidFill>
          </a:ln>
        </p:spPr>
      </p:pic>
      <p:sp>
        <p:nvSpPr>
          <p:cNvPr id="22" name="Subtitle 11">
            <a:extLst>
              <a:ext uri="{FF2B5EF4-FFF2-40B4-BE49-F238E27FC236}">
                <a16:creationId xmlns:a16="http://schemas.microsoft.com/office/drawing/2014/main" id="{4A475689-B19C-2EA2-3761-82CE957B2043}"/>
              </a:ext>
            </a:extLst>
          </p:cNvPr>
          <p:cNvSpPr txBox="1">
            <a:spLocks/>
          </p:cNvSpPr>
          <p:nvPr/>
        </p:nvSpPr>
        <p:spPr>
          <a:xfrm>
            <a:off x="3062204" y="549059"/>
            <a:ext cx="2686963" cy="146591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marL="139700" indent="0" algn="ctr"/>
            <a:r>
              <a:rPr lang="en-US" sz="2400" b="1" dirty="0">
                <a:solidFill>
                  <a:srgbClr val="FF0000"/>
                </a:solidFill>
                <a:latin typeface="Arial" panose="020B0604020202020204" pitchFamily="34" charset="0"/>
                <a:cs typeface="Arial" panose="020B0604020202020204" pitchFamily="34" charset="0"/>
              </a:rPr>
              <a:t>2. </a:t>
            </a:r>
            <a:r>
              <a:rPr lang="en-US" sz="2400" dirty="0">
                <a:latin typeface="Arial" panose="020B0604020202020204" pitchFamily="34" charset="0"/>
                <a:cs typeface="Arial" panose="020B0604020202020204" pitchFamily="34" charset="0"/>
              </a:rPr>
              <a:t>Applying to </a:t>
            </a:r>
          </a:p>
          <a:p>
            <a:pPr marL="139700" indent="0" algn="ctr"/>
            <a:r>
              <a:rPr lang="en-US" sz="2400" dirty="0">
                <a:latin typeface="Arial" panose="020B0604020202020204" pitchFamily="34" charset="0"/>
                <a:cs typeface="Arial" panose="020B0604020202020204" pitchFamily="34" charset="0"/>
              </a:rPr>
              <a:t>2D simulations</a:t>
            </a:r>
          </a:p>
        </p:txBody>
      </p:sp>
      <p:sp>
        <p:nvSpPr>
          <p:cNvPr id="23" name="Subtitle 11">
            <a:extLst>
              <a:ext uri="{FF2B5EF4-FFF2-40B4-BE49-F238E27FC236}">
                <a16:creationId xmlns:a16="http://schemas.microsoft.com/office/drawing/2014/main" id="{56C18401-5A4A-134C-C353-628E9A30E2BD}"/>
              </a:ext>
            </a:extLst>
          </p:cNvPr>
          <p:cNvSpPr txBox="1">
            <a:spLocks/>
          </p:cNvSpPr>
          <p:nvPr/>
        </p:nvSpPr>
        <p:spPr>
          <a:xfrm>
            <a:off x="5945787" y="577178"/>
            <a:ext cx="2825089" cy="5907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marL="139700" indent="0" algn="ctr"/>
            <a:r>
              <a:rPr lang="en-US" sz="2400" b="1" dirty="0">
                <a:solidFill>
                  <a:srgbClr val="FF0000"/>
                </a:solidFill>
                <a:latin typeface="Arial" panose="020B0604020202020204" pitchFamily="34" charset="0"/>
                <a:cs typeface="Arial" panose="020B0604020202020204" pitchFamily="34" charset="0"/>
              </a:rPr>
              <a:t>3. </a:t>
            </a:r>
            <a:r>
              <a:rPr lang="en-US" sz="2400" dirty="0">
                <a:latin typeface="Arial" panose="020B0604020202020204" pitchFamily="34" charset="0"/>
                <a:cs typeface="Arial" panose="020B0604020202020204" pitchFamily="34" charset="0"/>
              </a:rPr>
              <a:t>Applying to observations</a:t>
            </a:r>
          </a:p>
        </p:txBody>
      </p:sp>
      <p:pic>
        <p:nvPicPr>
          <p:cNvPr id="27" name="Picture 26" descr="A circular sign with a hand pouring liquid into it&#10;&#10;AI-generated content may be incorrect.">
            <a:extLst>
              <a:ext uri="{FF2B5EF4-FFF2-40B4-BE49-F238E27FC236}">
                <a16:creationId xmlns:a16="http://schemas.microsoft.com/office/drawing/2014/main" id="{CDE835FF-F2B1-4723-55C3-36F2B01EAA12}"/>
              </a:ext>
            </a:extLst>
          </p:cNvPr>
          <p:cNvPicPr>
            <a:picLocks noChangeAspect="1"/>
          </p:cNvPicPr>
          <p:nvPr/>
        </p:nvPicPr>
        <p:blipFill>
          <a:blip r:embed="rId6"/>
          <a:stretch>
            <a:fillRect/>
          </a:stretch>
        </p:blipFill>
        <p:spPr>
          <a:xfrm>
            <a:off x="673804" y="3829685"/>
            <a:ext cx="771805" cy="771805"/>
          </a:xfrm>
          <a:prstGeom prst="rect">
            <a:avLst/>
          </a:prstGeom>
        </p:spPr>
      </p:pic>
      <p:sp>
        <p:nvSpPr>
          <p:cNvPr id="32" name="Subtitle 11">
            <a:extLst>
              <a:ext uri="{FF2B5EF4-FFF2-40B4-BE49-F238E27FC236}">
                <a16:creationId xmlns:a16="http://schemas.microsoft.com/office/drawing/2014/main" id="{FEAB01D9-42E9-1ECB-B23F-E43056F38636}"/>
              </a:ext>
            </a:extLst>
          </p:cNvPr>
          <p:cNvSpPr txBox="1">
            <a:spLocks/>
          </p:cNvSpPr>
          <p:nvPr/>
        </p:nvSpPr>
        <p:spPr>
          <a:xfrm>
            <a:off x="263285" y="581248"/>
            <a:ext cx="2823854" cy="95113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marL="139700" indent="0" algn="ctr"/>
            <a:r>
              <a:rPr lang="en-US" sz="2400" b="1" dirty="0">
                <a:solidFill>
                  <a:srgbClr val="FF0000"/>
                </a:solidFill>
                <a:latin typeface="Arial" panose="020B0604020202020204" pitchFamily="34" charset="0"/>
                <a:cs typeface="Arial" panose="020B0604020202020204" pitchFamily="34" charset="0"/>
              </a:rPr>
              <a:t>1. </a:t>
            </a:r>
            <a:r>
              <a:rPr lang="en-US" sz="2400" dirty="0">
                <a:latin typeface="Arial" panose="020B0604020202020204" pitchFamily="34" charset="0"/>
                <a:cs typeface="Arial" panose="020B0604020202020204" pitchFamily="34" charset="0"/>
              </a:rPr>
              <a:t>How does Caustic Skeleton Theory work?</a:t>
            </a:r>
          </a:p>
          <a:p>
            <a:pPr marL="139700" indent="0" algn="ctr"/>
            <a:endParaRPr lang="en-US" sz="2000" dirty="0">
              <a:latin typeface="Arial" panose="020B0604020202020204" pitchFamily="34" charset="0"/>
              <a:cs typeface="Arial" panose="020B0604020202020204" pitchFamily="34" charset="0"/>
            </a:endParaRPr>
          </a:p>
        </p:txBody>
      </p:sp>
      <p:pic>
        <p:nvPicPr>
          <p:cNvPr id="34" name="Picture 33" descr="A galaxy in outer space&#10;&#10;AI-generated content may be incorrect.">
            <a:extLst>
              <a:ext uri="{FF2B5EF4-FFF2-40B4-BE49-F238E27FC236}">
                <a16:creationId xmlns:a16="http://schemas.microsoft.com/office/drawing/2014/main" id="{4BF75900-9306-3707-4921-39E87DBD10CF}"/>
              </a:ext>
            </a:extLst>
          </p:cNvPr>
          <p:cNvPicPr>
            <a:picLocks noChangeAspect="1"/>
          </p:cNvPicPr>
          <p:nvPr/>
        </p:nvPicPr>
        <p:blipFill>
          <a:blip r:embed="rId7"/>
          <a:srcRect l="33278" t="25186" r="26059" b="25066"/>
          <a:stretch>
            <a:fillRect/>
          </a:stretch>
        </p:blipFill>
        <p:spPr>
          <a:xfrm>
            <a:off x="7554164" y="2932529"/>
            <a:ext cx="1025348" cy="1013211"/>
          </a:xfrm>
          <a:prstGeom prst="rect">
            <a:avLst/>
          </a:prstGeom>
          <a:ln>
            <a:solidFill>
              <a:srgbClr val="92D050"/>
            </a:solidFill>
          </a:ln>
        </p:spPr>
      </p:pic>
      <p:sp>
        <p:nvSpPr>
          <p:cNvPr id="35" name="TextBox 34">
            <a:extLst>
              <a:ext uri="{FF2B5EF4-FFF2-40B4-BE49-F238E27FC236}">
                <a16:creationId xmlns:a16="http://schemas.microsoft.com/office/drawing/2014/main" id="{8D527FF2-ED08-F0AC-023D-FC8967397001}"/>
              </a:ext>
            </a:extLst>
          </p:cNvPr>
          <p:cNvSpPr txBox="1"/>
          <p:nvPr/>
        </p:nvSpPr>
        <p:spPr>
          <a:xfrm rot="20612767">
            <a:off x="1834989" y="3204103"/>
            <a:ext cx="1224925" cy="369332"/>
          </a:xfrm>
          <a:prstGeom prst="rect">
            <a:avLst/>
          </a:prstGeom>
          <a:noFill/>
        </p:spPr>
        <p:txBody>
          <a:bodyPr wrap="square">
            <a:spAutoFit/>
          </a:bodyPr>
          <a:lstStyle/>
          <a:p>
            <a:pPr algn="ctr"/>
            <a:r>
              <a:rPr lang="en-US" sz="1800" b="1" dirty="0">
                <a:solidFill>
                  <a:srgbClr val="92D050"/>
                </a:solidFill>
                <a:latin typeface="Arial" panose="020B0604020202020204" pitchFamily="34" charset="0"/>
                <a:cs typeface="Arial" panose="020B0604020202020204" pitchFamily="34" charset="0"/>
              </a:rPr>
              <a:t>A-type?</a:t>
            </a:r>
            <a:endParaRPr lang="en-001" sz="1800" b="1" dirty="0">
              <a:solidFill>
                <a:srgbClr val="92D050"/>
              </a:solidFill>
            </a:endParaRPr>
          </a:p>
        </p:txBody>
      </p:sp>
      <p:sp>
        <p:nvSpPr>
          <p:cNvPr id="36" name="TextBox 35">
            <a:extLst>
              <a:ext uri="{FF2B5EF4-FFF2-40B4-BE49-F238E27FC236}">
                <a16:creationId xmlns:a16="http://schemas.microsoft.com/office/drawing/2014/main" id="{8ED877A3-30D4-FC2B-61F4-05077A5EA21E}"/>
              </a:ext>
            </a:extLst>
          </p:cNvPr>
          <p:cNvSpPr txBox="1"/>
          <p:nvPr/>
        </p:nvSpPr>
        <p:spPr>
          <a:xfrm rot="612756">
            <a:off x="1814240" y="3761074"/>
            <a:ext cx="1224925" cy="369332"/>
          </a:xfrm>
          <a:prstGeom prst="rect">
            <a:avLst/>
          </a:prstGeom>
          <a:noFill/>
        </p:spPr>
        <p:txBody>
          <a:bodyPr wrap="square">
            <a:spAutoFit/>
          </a:bodyPr>
          <a:lstStyle/>
          <a:p>
            <a:pPr algn="ctr"/>
            <a:r>
              <a:rPr lang="en-US" sz="1800" b="1" dirty="0">
                <a:solidFill>
                  <a:srgbClr val="B0B0FF"/>
                </a:solidFill>
                <a:latin typeface="Arial" panose="020B0604020202020204" pitchFamily="34" charset="0"/>
                <a:cs typeface="Arial" panose="020B0604020202020204" pitchFamily="34" charset="0"/>
              </a:rPr>
              <a:t>D-type?</a:t>
            </a:r>
            <a:endParaRPr lang="en-001" sz="1800" b="1" dirty="0">
              <a:solidFill>
                <a:srgbClr val="B0B0FF"/>
              </a:solidFill>
            </a:endParaRPr>
          </a:p>
        </p:txBody>
      </p:sp>
      <p:sp>
        <p:nvSpPr>
          <p:cNvPr id="37" name="Google Shape;275;p37">
            <a:extLst>
              <a:ext uri="{FF2B5EF4-FFF2-40B4-BE49-F238E27FC236}">
                <a16:creationId xmlns:a16="http://schemas.microsoft.com/office/drawing/2014/main" id="{F0819D86-D377-FE00-F782-724932727B7A}"/>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11</a:t>
            </a:r>
          </a:p>
        </p:txBody>
      </p:sp>
      <p:pic>
        <p:nvPicPr>
          <p:cNvPr id="2" name="Picture 1">
            <a:extLst>
              <a:ext uri="{FF2B5EF4-FFF2-40B4-BE49-F238E27FC236}">
                <a16:creationId xmlns:a16="http://schemas.microsoft.com/office/drawing/2014/main" id="{F4D040E9-27BC-4534-0DBB-9F0271BE4A81}"/>
              </a:ext>
            </a:extLst>
          </p:cNvPr>
          <p:cNvPicPr>
            <a:picLocks noChangeAspect="1"/>
          </p:cNvPicPr>
          <p:nvPr/>
        </p:nvPicPr>
        <p:blipFill>
          <a:blip r:embed="rId8">
            <a:alphaModFix/>
          </a:blip>
          <a:srcRect l="7946" r="2496" b="11808"/>
          <a:stretch>
            <a:fillRect/>
          </a:stretch>
        </p:blipFill>
        <p:spPr>
          <a:xfrm>
            <a:off x="3205585" y="1805539"/>
            <a:ext cx="2686964" cy="2645976"/>
          </a:xfrm>
          <a:prstGeom prst="rect">
            <a:avLst/>
          </a:prstGeom>
        </p:spPr>
      </p:pic>
    </p:spTree>
    <p:extLst>
      <p:ext uri="{BB962C8B-B14F-4D97-AF65-F5344CB8AC3E}">
        <p14:creationId xmlns:p14="http://schemas.microsoft.com/office/powerpoint/2010/main" val="1617502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C4E8193E-A9D5-20C5-3C58-B77A863916EB}"/>
            </a:ext>
          </a:extLst>
        </p:cNvPr>
        <p:cNvGrpSpPr/>
        <p:nvPr/>
      </p:nvGrpSpPr>
      <p:grpSpPr>
        <a:xfrm>
          <a:off x="0" y="0"/>
          <a:ext cx="0" cy="0"/>
          <a:chOff x="0" y="0"/>
          <a:chExt cx="0" cy="0"/>
        </a:xfrm>
      </p:grpSpPr>
      <p:sp>
        <p:nvSpPr>
          <p:cNvPr id="269" name="Google Shape;269;p37">
            <a:extLst>
              <a:ext uri="{FF2B5EF4-FFF2-40B4-BE49-F238E27FC236}">
                <a16:creationId xmlns:a16="http://schemas.microsoft.com/office/drawing/2014/main" id="{5EE8BEFD-D73C-465C-E753-700C69196FCE}"/>
              </a:ext>
            </a:extLst>
          </p:cNvPr>
          <p:cNvSpPr txBox="1">
            <a:spLocks noGrp="1"/>
          </p:cNvSpPr>
          <p:nvPr>
            <p:ph type="ctrTitle"/>
          </p:nvPr>
        </p:nvSpPr>
        <p:spPr>
          <a:xfrm>
            <a:off x="1289218" y="520020"/>
            <a:ext cx="6946008" cy="65263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err="1">
                <a:latin typeface="Arial" panose="020B0604020202020204" pitchFamily="34" charset="0"/>
                <a:cs typeface="Arial" panose="020B0604020202020204" pitchFamily="34" charset="0"/>
              </a:rPr>
              <a:t>Lagrangian</a:t>
            </a:r>
            <a:r>
              <a:rPr lang="en" dirty="0">
                <a:latin typeface="Arial" panose="020B0604020202020204" pitchFamily="34" charset="0"/>
                <a:cs typeface="Arial" panose="020B0604020202020204" pitchFamily="34" charset="0"/>
              </a:rPr>
              <a:t> Fluid Dynamics</a:t>
            </a:r>
            <a:endParaRPr dirty="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C9A26540-6476-2437-0009-D5C9B05CF16E}"/>
              </a:ext>
            </a:extLst>
          </p:cNvPr>
          <p:cNvGraphicFramePr>
            <a:graphicFrameLocks noGrp="1"/>
          </p:cNvGraphicFramePr>
          <p:nvPr>
            <p:extLst>
              <p:ext uri="{D42A27DB-BD31-4B8C-83A1-F6EECF244321}">
                <p14:modId xmlns:p14="http://schemas.microsoft.com/office/powerpoint/2010/main" val="1517037394"/>
              </p:ext>
            </p:extLst>
          </p:nvPr>
        </p:nvGraphicFramePr>
        <p:xfrm>
          <a:off x="2996631" y="1397076"/>
          <a:ext cx="3200400" cy="3200400"/>
        </p:xfrm>
        <a:graphic>
          <a:graphicData uri="http://schemas.openxmlformats.org/drawingml/2006/table">
            <a:tbl>
              <a:tblPr firstRow="1" bandRow="1">
                <a:tableStyleId>{004DF296-C346-4964-8175-9EC2EC0883B8}</a:tableStyleId>
              </a:tblPr>
              <a:tblGrid>
                <a:gridCol w="457200">
                  <a:extLst>
                    <a:ext uri="{9D8B030D-6E8A-4147-A177-3AD203B41FA5}">
                      <a16:colId xmlns:a16="http://schemas.microsoft.com/office/drawing/2014/main" val="30427414"/>
                    </a:ext>
                  </a:extLst>
                </a:gridCol>
                <a:gridCol w="457200">
                  <a:extLst>
                    <a:ext uri="{9D8B030D-6E8A-4147-A177-3AD203B41FA5}">
                      <a16:colId xmlns:a16="http://schemas.microsoft.com/office/drawing/2014/main" val="914340381"/>
                    </a:ext>
                  </a:extLst>
                </a:gridCol>
                <a:gridCol w="457200">
                  <a:extLst>
                    <a:ext uri="{9D8B030D-6E8A-4147-A177-3AD203B41FA5}">
                      <a16:colId xmlns:a16="http://schemas.microsoft.com/office/drawing/2014/main" val="3177476171"/>
                    </a:ext>
                  </a:extLst>
                </a:gridCol>
                <a:gridCol w="457200">
                  <a:extLst>
                    <a:ext uri="{9D8B030D-6E8A-4147-A177-3AD203B41FA5}">
                      <a16:colId xmlns:a16="http://schemas.microsoft.com/office/drawing/2014/main" val="3094134554"/>
                    </a:ext>
                  </a:extLst>
                </a:gridCol>
                <a:gridCol w="457200">
                  <a:extLst>
                    <a:ext uri="{9D8B030D-6E8A-4147-A177-3AD203B41FA5}">
                      <a16:colId xmlns:a16="http://schemas.microsoft.com/office/drawing/2014/main" val="3002374509"/>
                    </a:ext>
                  </a:extLst>
                </a:gridCol>
                <a:gridCol w="457200">
                  <a:extLst>
                    <a:ext uri="{9D8B030D-6E8A-4147-A177-3AD203B41FA5}">
                      <a16:colId xmlns:a16="http://schemas.microsoft.com/office/drawing/2014/main" val="3732180655"/>
                    </a:ext>
                  </a:extLst>
                </a:gridCol>
                <a:gridCol w="457200">
                  <a:extLst>
                    <a:ext uri="{9D8B030D-6E8A-4147-A177-3AD203B41FA5}">
                      <a16:colId xmlns:a16="http://schemas.microsoft.com/office/drawing/2014/main" val="2350891769"/>
                    </a:ext>
                  </a:extLst>
                </a:gridCol>
              </a:tblGrid>
              <a:tr h="4572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768391632"/>
                  </a:ext>
                </a:extLst>
              </a:tr>
              <a:tr h="457200">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449009872"/>
                  </a:ext>
                </a:extLst>
              </a:tr>
              <a:tr h="4572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272385594"/>
                  </a:ext>
                </a:extLst>
              </a:tr>
              <a:tr h="4572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solidFill>
                      <a:schemeClr val="bg1">
                        <a:lumMod val="50000"/>
                      </a:schemeClr>
                    </a:solidFill>
                  </a:tcPr>
                </a:tc>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335682245"/>
                  </a:ext>
                </a:extLst>
              </a:tr>
              <a:tr h="4572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pPr algn="l" rtl="0"/>
                      <a:endParaRPr lang="en-US" dirty="0"/>
                    </a:p>
                  </a:txBody>
                  <a:tcPr/>
                </a:tc>
                <a:extLst>
                  <a:ext uri="{0D108BD9-81ED-4DB2-BD59-A6C34878D82A}">
                    <a16:rowId xmlns:a16="http://schemas.microsoft.com/office/drawing/2014/main" val="66493958"/>
                  </a:ext>
                </a:extLst>
              </a:tr>
              <a:tr h="4572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3784810"/>
                  </a:ext>
                </a:extLst>
              </a:tr>
              <a:tr h="4572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pPr algn="l" rtl="0"/>
                      <a:endParaRPr lang="en-US" dirty="0"/>
                    </a:p>
                  </a:txBody>
                  <a:tcPr/>
                </a:tc>
                <a:extLst>
                  <a:ext uri="{0D108BD9-81ED-4DB2-BD59-A6C34878D82A}">
                    <a16:rowId xmlns:a16="http://schemas.microsoft.com/office/drawing/2014/main" val="1343319498"/>
                  </a:ext>
                </a:extLst>
              </a:tr>
            </a:tbl>
          </a:graphicData>
        </a:graphic>
      </p:graphicFrame>
      <p:sp>
        <p:nvSpPr>
          <p:cNvPr id="9" name="Subtitle 11">
            <a:extLst>
              <a:ext uri="{FF2B5EF4-FFF2-40B4-BE49-F238E27FC236}">
                <a16:creationId xmlns:a16="http://schemas.microsoft.com/office/drawing/2014/main" id="{CECE6649-64B5-9CD0-690D-34623C92161C}"/>
              </a:ext>
            </a:extLst>
          </p:cNvPr>
          <p:cNvSpPr txBox="1">
            <a:spLocks/>
          </p:cNvSpPr>
          <p:nvPr/>
        </p:nvSpPr>
        <p:spPr>
          <a:xfrm>
            <a:off x="2950355" y="1020312"/>
            <a:ext cx="3137404" cy="72810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dirty="0">
                <a:latin typeface="Arial" panose="020B0604020202020204" pitchFamily="34" charset="0"/>
                <a:cs typeface="Arial" panose="020B0604020202020204" pitchFamily="34" charset="0"/>
              </a:rPr>
              <a:t>Divide into mass elements</a:t>
            </a:r>
          </a:p>
        </p:txBody>
      </p:sp>
      <p:sp>
        <p:nvSpPr>
          <p:cNvPr id="2" name="Freeform 1">
            <a:extLst>
              <a:ext uri="{FF2B5EF4-FFF2-40B4-BE49-F238E27FC236}">
                <a16:creationId xmlns:a16="http://schemas.microsoft.com/office/drawing/2014/main" id="{A73015F2-FCBA-2320-BC3E-2AEF8FEE1763}"/>
              </a:ext>
            </a:extLst>
          </p:cNvPr>
          <p:cNvSpPr/>
          <p:nvPr/>
        </p:nvSpPr>
        <p:spPr>
          <a:xfrm>
            <a:off x="4596831" y="1613314"/>
            <a:ext cx="2804699" cy="1797222"/>
          </a:xfrm>
          <a:custGeom>
            <a:avLst/>
            <a:gdLst>
              <a:gd name="connsiteX0" fmla="*/ 0 w 2840131"/>
              <a:gd name="connsiteY0" fmla="*/ 1463968 h 1920650"/>
              <a:gd name="connsiteX1" fmla="*/ 390985 w 2840131"/>
              <a:gd name="connsiteY1" fmla="*/ 1741441 h 1920650"/>
              <a:gd name="connsiteX2" fmla="*/ 826113 w 2840131"/>
              <a:gd name="connsiteY2" fmla="*/ 1905403 h 1920650"/>
              <a:gd name="connsiteX3" fmla="*/ 1368447 w 2840131"/>
              <a:gd name="connsiteY3" fmla="*/ 1892790 h 1920650"/>
              <a:gd name="connsiteX4" fmla="*/ 1923393 w 2840131"/>
              <a:gd name="connsiteY4" fmla="*/ 1722523 h 1920650"/>
              <a:gd name="connsiteX5" fmla="*/ 2181948 w 2840131"/>
              <a:gd name="connsiteY5" fmla="*/ 1381988 h 1920650"/>
              <a:gd name="connsiteX6" fmla="*/ 2245010 w 2840131"/>
              <a:gd name="connsiteY6" fmla="*/ 1072983 h 1920650"/>
              <a:gd name="connsiteX7" fmla="*/ 1973843 w 2840131"/>
              <a:gd name="connsiteY7" fmla="*/ 776592 h 1920650"/>
              <a:gd name="connsiteX8" fmla="*/ 1891862 w 2840131"/>
              <a:gd name="connsiteY8" fmla="*/ 625243 h 1920650"/>
              <a:gd name="connsiteX9" fmla="*/ 2055823 w 2840131"/>
              <a:gd name="connsiteY9" fmla="*/ 341463 h 1920650"/>
              <a:gd name="connsiteX10" fmla="*/ 2535095 w 2840131"/>
              <a:gd name="connsiteY10" fmla="*/ 13541 h 1920650"/>
              <a:gd name="connsiteX11" fmla="*/ 2818875 w 2840131"/>
              <a:gd name="connsiteY11" fmla="*/ 63990 h 1920650"/>
              <a:gd name="connsiteX12" fmla="*/ 2818875 w 2840131"/>
              <a:gd name="connsiteY12" fmla="*/ 76603 h 1920650"/>
              <a:gd name="connsiteX13" fmla="*/ 2812568 w 2840131"/>
              <a:gd name="connsiteY13" fmla="*/ 57684 h 1920650"/>
              <a:gd name="connsiteX0" fmla="*/ 0 w 2840131"/>
              <a:gd name="connsiteY0" fmla="*/ 1463968 h 1920650"/>
              <a:gd name="connsiteX1" fmla="*/ 390985 w 2840131"/>
              <a:gd name="connsiteY1" fmla="*/ 1741441 h 1920650"/>
              <a:gd name="connsiteX2" fmla="*/ 826113 w 2840131"/>
              <a:gd name="connsiteY2" fmla="*/ 1905403 h 1920650"/>
              <a:gd name="connsiteX3" fmla="*/ 1368447 w 2840131"/>
              <a:gd name="connsiteY3" fmla="*/ 1892790 h 1920650"/>
              <a:gd name="connsiteX4" fmla="*/ 1923393 w 2840131"/>
              <a:gd name="connsiteY4" fmla="*/ 1722523 h 1920650"/>
              <a:gd name="connsiteX5" fmla="*/ 2181948 w 2840131"/>
              <a:gd name="connsiteY5" fmla="*/ 1381988 h 1920650"/>
              <a:gd name="connsiteX6" fmla="*/ 2245010 w 2840131"/>
              <a:gd name="connsiteY6" fmla="*/ 1072983 h 1920650"/>
              <a:gd name="connsiteX7" fmla="*/ 2025462 w 2840131"/>
              <a:gd name="connsiteY7" fmla="*/ 839273 h 1920650"/>
              <a:gd name="connsiteX8" fmla="*/ 1891862 w 2840131"/>
              <a:gd name="connsiteY8" fmla="*/ 625243 h 1920650"/>
              <a:gd name="connsiteX9" fmla="*/ 2055823 w 2840131"/>
              <a:gd name="connsiteY9" fmla="*/ 341463 h 1920650"/>
              <a:gd name="connsiteX10" fmla="*/ 2535095 w 2840131"/>
              <a:gd name="connsiteY10" fmla="*/ 13541 h 1920650"/>
              <a:gd name="connsiteX11" fmla="*/ 2818875 w 2840131"/>
              <a:gd name="connsiteY11" fmla="*/ 63990 h 1920650"/>
              <a:gd name="connsiteX12" fmla="*/ 2818875 w 2840131"/>
              <a:gd name="connsiteY12" fmla="*/ 76603 h 1920650"/>
              <a:gd name="connsiteX13" fmla="*/ 2812568 w 2840131"/>
              <a:gd name="connsiteY13" fmla="*/ 57684 h 1920650"/>
              <a:gd name="connsiteX0" fmla="*/ 0 w 2840131"/>
              <a:gd name="connsiteY0" fmla="*/ 1463968 h 1920650"/>
              <a:gd name="connsiteX1" fmla="*/ 390985 w 2840131"/>
              <a:gd name="connsiteY1" fmla="*/ 1741441 h 1920650"/>
              <a:gd name="connsiteX2" fmla="*/ 826113 w 2840131"/>
              <a:gd name="connsiteY2" fmla="*/ 1905403 h 1920650"/>
              <a:gd name="connsiteX3" fmla="*/ 1368447 w 2840131"/>
              <a:gd name="connsiteY3" fmla="*/ 1892790 h 1920650"/>
              <a:gd name="connsiteX4" fmla="*/ 1923393 w 2840131"/>
              <a:gd name="connsiteY4" fmla="*/ 1722523 h 1920650"/>
              <a:gd name="connsiteX5" fmla="*/ 2181948 w 2840131"/>
              <a:gd name="connsiteY5" fmla="*/ 1381988 h 1920650"/>
              <a:gd name="connsiteX6" fmla="*/ 2245010 w 2840131"/>
              <a:gd name="connsiteY6" fmla="*/ 1072983 h 1920650"/>
              <a:gd name="connsiteX7" fmla="*/ 2025462 w 2840131"/>
              <a:gd name="connsiteY7" fmla="*/ 839273 h 1920650"/>
              <a:gd name="connsiteX8" fmla="*/ 1891862 w 2840131"/>
              <a:gd name="connsiteY8" fmla="*/ 625243 h 1920650"/>
              <a:gd name="connsiteX9" fmla="*/ 2055823 w 2840131"/>
              <a:gd name="connsiteY9" fmla="*/ 341463 h 1920650"/>
              <a:gd name="connsiteX10" fmla="*/ 2535095 w 2840131"/>
              <a:gd name="connsiteY10" fmla="*/ 13541 h 1920650"/>
              <a:gd name="connsiteX11" fmla="*/ 2818875 w 2840131"/>
              <a:gd name="connsiteY11" fmla="*/ 63990 h 1920650"/>
              <a:gd name="connsiteX12" fmla="*/ 2818875 w 2840131"/>
              <a:gd name="connsiteY12" fmla="*/ 76603 h 1920650"/>
              <a:gd name="connsiteX13" fmla="*/ 2812568 w 2840131"/>
              <a:gd name="connsiteY13" fmla="*/ 57684 h 1920650"/>
              <a:gd name="connsiteX0" fmla="*/ 0 w 2840131"/>
              <a:gd name="connsiteY0" fmla="*/ 1450427 h 1907109"/>
              <a:gd name="connsiteX1" fmla="*/ 390985 w 2840131"/>
              <a:gd name="connsiteY1" fmla="*/ 1727900 h 1907109"/>
              <a:gd name="connsiteX2" fmla="*/ 826113 w 2840131"/>
              <a:gd name="connsiteY2" fmla="*/ 1891862 h 1907109"/>
              <a:gd name="connsiteX3" fmla="*/ 1368447 w 2840131"/>
              <a:gd name="connsiteY3" fmla="*/ 1879249 h 1907109"/>
              <a:gd name="connsiteX4" fmla="*/ 1923393 w 2840131"/>
              <a:gd name="connsiteY4" fmla="*/ 1708982 h 1907109"/>
              <a:gd name="connsiteX5" fmla="*/ 2181948 w 2840131"/>
              <a:gd name="connsiteY5" fmla="*/ 1368447 h 1907109"/>
              <a:gd name="connsiteX6" fmla="*/ 2245010 w 2840131"/>
              <a:gd name="connsiteY6" fmla="*/ 1059442 h 1907109"/>
              <a:gd name="connsiteX7" fmla="*/ 2025462 w 2840131"/>
              <a:gd name="connsiteY7" fmla="*/ 825732 h 1907109"/>
              <a:gd name="connsiteX8" fmla="*/ 1891862 w 2840131"/>
              <a:gd name="connsiteY8" fmla="*/ 611702 h 1907109"/>
              <a:gd name="connsiteX9" fmla="*/ 2027469 w 2840131"/>
              <a:gd name="connsiteY9" fmla="*/ 193243 h 1907109"/>
              <a:gd name="connsiteX10" fmla="*/ 2535095 w 2840131"/>
              <a:gd name="connsiteY10" fmla="*/ 0 h 1907109"/>
              <a:gd name="connsiteX11" fmla="*/ 2818875 w 2840131"/>
              <a:gd name="connsiteY11" fmla="*/ 50449 h 1907109"/>
              <a:gd name="connsiteX12" fmla="*/ 2818875 w 2840131"/>
              <a:gd name="connsiteY12" fmla="*/ 63062 h 1907109"/>
              <a:gd name="connsiteX13" fmla="*/ 2812568 w 2840131"/>
              <a:gd name="connsiteY13" fmla="*/ 44143 h 1907109"/>
              <a:gd name="connsiteX0" fmla="*/ 0 w 2843281"/>
              <a:gd name="connsiteY0" fmla="*/ 1422074 h 1878756"/>
              <a:gd name="connsiteX1" fmla="*/ 390985 w 2843281"/>
              <a:gd name="connsiteY1" fmla="*/ 1699547 h 1878756"/>
              <a:gd name="connsiteX2" fmla="*/ 826113 w 2843281"/>
              <a:gd name="connsiteY2" fmla="*/ 1863509 h 1878756"/>
              <a:gd name="connsiteX3" fmla="*/ 1368447 w 2843281"/>
              <a:gd name="connsiteY3" fmla="*/ 1850896 h 1878756"/>
              <a:gd name="connsiteX4" fmla="*/ 1923393 w 2843281"/>
              <a:gd name="connsiteY4" fmla="*/ 1680629 h 1878756"/>
              <a:gd name="connsiteX5" fmla="*/ 2181948 w 2843281"/>
              <a:gd name="connsiteY5" fmla="*/ 1340094 h 1878756"/>
              <a:gd name="connsiteX6" fmla="*/ 2245010 w 2843281"/>
              <a:gd name="connsiteY6" fmla="*/ 1031089 h 1878756"/>
              <a:gd name="connsiteX7" fmla="*/ 2025462 w 2843281"/>
              <a:gd name="connsiteY7" fmla="*/ 797379 h 1878756"/>
              <a:gd name="connsiteX8" fmla="*/ 1891862 w 2843281"/>
              <a:gd name="connsiteY8" fmla="*/ 583349 h 1878756"/>
              <a:gd name="connsiteX9" fmla="*/ 2027469 w 2843281"/>
              <a:gd name="connsiteY9" fmla="*/ 164890 h 1878756"/>
              <a:gd name="connsiteX10" fmla="*/ 2492565 w 2843281"/>
              <a:gd name="connsiteY10" fmla="*/ 0 h 1878756"/>
              <a:gd name="connsiteX11" fmla="*/ 2818875 w 2843281"/>
              <a:gd name="connsiteY11" fmla="*/ 22096 h 1878756"/>
              <a:gd name="connsiteX12" fmla="*/ 2818875 w 2843281"/>
              <a:gd name="connsiteY12" fmla="*/ 34709 h 1878756"/>
              <a:gd name="connsiteX13" fmla="*/ 2812568 w 2843281"/>
              <a:gd name="connsiteY13" fmla="*/ 15790 h 1878756"/>
              <a:gd name="connsiteX0" fmla="*/ 0 w 2843281"/>
              <a:gd name="connsiteY0" fmla="*/ 1406284 h 1862966"/>
              <a:gd name="connsiteX1" fmla="*/ 390985 w 2843281"/>
              <a:gd name="connsiteY1" fmla="*/ 1683757 h 1862966"/>
              <a:gd name="connsiteX2" fmla="*/ 826113 w 2843281"/>
              <a:gd name="connsiteY2" fmla="*/ 1847719 h 1862966"/>
              <a:gd name="connsiteX3" fmla="*/ 1368447 w 2843281"/>
              <a:gd name="connsiteY3" fmla="*/ 1835106 h 1862966"/>
              <a:gd name="connsiteX4" fmla="*/ 1923393 w 2843281"/>
              <a:gd name="connsiteY4" fmla="*/ 1664839 h 1862966"/>
              <a:gd name="connsiteX5" fmla="*/ 2181948 w 2843281"/>
              <a:gd name="connsiteY5" fmla="*/ 1324304 h 1862966"/>
              <a:gd name="connsiteX6" fmla="*/ 2245010 w 2843281"/>
              <a:gd name="connsiteY6" fmla="*/ 1015299 h 1862966"/>
              <a:gd name="connsiteX7" fmla="*/ 2025462 w 2843281"/>
              <a:gd name="connsiteY7" fmla="*/ 781589 h 1862966"/>
              <a:gd name="connsiteX8" fmla="*/ 1891862 w 2843281"/>
              <a:gd name="connsiteY8" fmla="*/ 567559 h 1862966"/>
              <a:gd name="connsiteX9" fmla="*/ 2027469 w 2843281"/>
              <a:gd name="connsiteY9" fmla="*/ 149100 h 1862966"/>
              <a:gd name="connsiteX10" fmla="*/ 2818875 w 2843281"/>
              <a:gd name="connsiteY10" fmla="*/ 6306 h 1862966"/>
              <a:gd name="connsiteX11" fmla="*/ 2818875 w 2843281"/>
              <a:gd name="connsiteY11" fmla="*/ 18919 h 1862966"/>
              <a:gd name="connsiteX12" fmla="*/ 2812568 w 2843281"/>
              <a:gd name="connsiteY12" fmla="*/ 0 h 1862966"/>
              <a:gd name="connsiteX0" fmla="*/ 0 w 2867755"/>
              <a:gd name="connsiteY0" fmla="*/ 1411479 h 1868161"/>
              <a:gd name="connsiteX1" fmla="*/ 390985 w 2867755"/>
              <a:gd name="connsiteY1" fmla="*/ 1688952 h 1868161"/>
              <a:gd name="connsiteX2" fmla="*/ 826113 w 2867755"/>
              <a:gd name="connsiteY2" fmla="*/ 1852914 h 1868161"/>
              <a:gd name="connsiteX3" fmla="*/ 1368447 w 2867755"/>
              <a:gd name="connsiteY3" fmla="*/ 1840301 h 1868161"/>
              <a:gd name="connsiteX4" fmla="*/ 1923393 w 2867755"/>
              <a:gd name="connsiteY4" fmla="*/ 1670034 h 1868161"/>
              <a:gd name="connsiteX5" fmla="*/ 2181948 w 2867755"/>
              <a:gd name="connsiteY5" fmla="*/ 1329499 h 1868161"/>
              <a:gd name="connsiteX6" fmla="*/ 2245010 w 2867755"/>
              <a:gd name="connsiteY6" fmla="*/ 1020494 h 1868161"/>
              <a:gd name="connsiteX7" fmla="*/ 2025462 w 2867755"/>
              <a:gd name="connsiteY7" fmla="*/ 786784 h 1868161"/>
              <a:gd name="connsiteX8" fmla="*/ 1891862 w 2867755"/>
              <a:gd name="connsiteY8" fmla="*/ 572754 h 1868161"/>
              <a:gd name="connsiteX9" fmla="*/ 2162148 w 2867755"/>
              <a:gd name="connsiteY9" fmla="*/ 55058 h 1868161"/>
              <a:gd name="connsiteX10" fmla="*/ 2818875 w 2867755"/>
              <a:gd name="connsiteY10" fmla="*/ 11501 h 1868161"/>
              <a:gd name="connsiteX11" fmla="*/ 2818875 w 2867755"/>
              <a:gd name="connsiteY11" fmla="*/ 24114 h 1868161"/>
              <a:gd name="connsiteX12" fmla="*/ 2812568 w 2867755"/>
              <a:gd name="connsiteY12" fmla="*/ 5195 h 1868161"/>
              <a:gd name="connsiteX0" fmla="*/ 0 w 2867755"/>
              <a:gd name="connsiteY0" fmla="*/ 1406284 h 1862966"/>
              <a:gd name="connsiteX1" fmla="*/ 390985 w 2867755"/>
              <a:gd name="connsiteY1" fmla="*/ 1683757 h 1862966"/>
              <a:gd name="connsiteX2" fmla="*/ 826113 w 2867755"/>
              <a:gd name="connsiteY2" fmla="*/ 1847719 h 1862966"/>
              <a:gd name="connsiteX3" fmla="*/ 1368447 w 2867755"/>
              <a:gd name="connsiteY3" fmla="*/ 1835106 h 1862966"/>
              <a:gd name="connsiteX4" fmla="*/ 1923393 w 2867755"/>
              <a:gd name="connsiteY4" fmla="*/ 1664839 h 1862966"/>
              <a:gd name="connsiteX5" fmla="*/ 2181948 w 2867755"/>
              <a:gd name="connsiteY5" fmla="*/ 1324304 h 1862966"/>
              <a:gd name="connsiteX6" fmla="*/ 2245010 w 2867755"/>
              <a:gd name="connsiteY6" fmla="*/ 1015299 h 1862966"/>
              <a:gd name="connsiteX7" fmla="*/ 2025462 w 2867755"/>
              <a:gd name="connsiteY7" fmla="*/ 781589 h 1862966"/>
              <a:gd name="connsiteX8" fmla="*/ 1856420 w 2867755"/>
              <a:gd name="connsiteY8" fmla="*/ 404527 h 1862966"/>
              <a:gd name="connsiteX9" fmla="*/ 2162148 w 2867755"/>
              <a:gd name="connsiteY9" fmla="*/ 49863 h 1862966"/>
              <a:gd name="connsiteX10" fmla="*/ 2818875 w 2867755"/>
              <a:gd name="connsiteY10" fmla="*/ 6306 h 1862966"/>
              <a:gd name="connsiteX11" fmla="*/ 2818875 w 2867755"/>
              <a:gd name="connsiteY11" fmla="*/ 18919 h 1862966"/>
              <a:gd name="connsiteX12" fmla="*/ 2812568 w 2867755"/>
              <a:gd name="connsiteY12" fmla="*/ 0 h 1862966"/>
              <a:gd name="connsiteX0" fmla="*/ 0 w 2867755"/>
              <a:gd name="connsiteY0" fmla="*/ 1406284 h 1862966"/>
              <a:gd name="connsiteX1" fmla="*/ 390985 w 2867755"/>
              <a:gd name="connsiteY1" fmla="*/ 1683757 h 1862966"/>
              <a:gd name="connsiteX2" fmla="*/ 826113 w 2867755"/>
              <a:gd name="connsiteY2" fmla="*/ 1847719 h 1862966"/>
              <a:gd name="connsiteX3" fmla="*/ 1368447 w 2867755"/>
              <a:gd name="connsiteY3" fmla="*/ 1835106 h 1862966"/>
              <a:gd name="connsiteX4" fmla="*/ 1923393 w 2867755"/>
              <a:gd name="connsiteY4" fmla="*/ 1664839 h 1862966"/>
              <a:gd name="connsiteX5" fmla="*/ 2181948 w 2867755"/>
              <a:gd name="connsiteY5" fmla="*/ 1324304 h 1862966"/>
              <a:gd name="connsiteX6" fmla="*/ 2245010 w 2867755"/>
              <a:gd name="connsiteY6" fmla="*/ 1015299 h 1862966"/>
              <a:gd name="connsiteX7" fmla="*/ 1856420 w 2867755"/>
              <a:gd name="connsiteY7" fmla="*/ 404527 h 1862966"/>
              <a:gd name="connsiteX8" fmla="*/ 2162148 w 2867755"/>
              <a:gd name="connsiteY8" fmla="*/ 49863 h 1862966"/>
              <a:gd name="connsiteX9" fmla="*/ 2818875 w 2867755"/>
              <a:gd name="connsiteY9" fmla="*/ 6306 h 1862966"/>
              <a:gd name="connsiteX10" fmla="*/ 2818875 w 2867755"/>
              <a:gd name="connsiteY10" fmla="*/ 18919 h 1862966"/>
              <a:gd name="connsiteX11" fmla="*/ 2812568 w 2867755"/>
              <a:gd name="connsiteY11" fmla="*/ 0 h 1862966"/>
              <a:gd name="connsiteX0" fmla="*/ 0 w 2867755"/>
              <a:gd name="connsiteY0" fmla="*/ 1406284 h 1862966"/>
              <a:gd name="connsiteX1" fmla="*/ 390985 w 2867755"/>
              <a:gd name="connsiteY1" fmla="*/ 1683757 h 1862966"/>
              <a:gd name="connsiteX2" fmla="*/ 826113 w 2867755"/>
              <a:gd name="connsiteY2" fmla="*/ 1847719 h 1862966"/>
              <a:gd name="connsiteX3" fmla="*/ 1368447 w 2867755"/>
              <a:gd name="connsiteY3" fmla="*/ 1835106 h 1862966"/>
              <a:gd name="connsiteX4" fmla="*/ 1923393 w 2867755"/>
              <a:gd name="connsiteY4" fmla="*/ 1664839 h 1862966"/>
              <a:gd name="connsiteX5" fmla="*/ 2181948 w 2867755"/>
              <a:gd name="connsiteY5" fmla="*/ 1324304 h 1862966"/>
              <a:gd name="connsiteX6" fmla="*/ 2209568 w 2867755"/>
              <a:gd name="connsiteY6" fmla="*/ 866443 h 1862966"/>
              <a:gd name="connsiteX7" fmla="*/ 1856420 w 2867755"/>
              <a:gd name="connsiteY7" fmla="*/ 404527 h 1862966"/>
              <a:gd name="connsiteX8" fmla="*/ 2162148 w 2867755"/>
              <a:gd name="connsiteY8" fmla="*/ 49863 h 1862966"/>
              <a:gd name="connsiteX9" fmla="*/ 2818875 w 2867755"/>
              <a:gd name="connsiteY9" fmla="*/ 6306 h 1862966"/>
              <a:gd name="connsiteX10" fmla="*/ 2818875 w 2867755"/>
              <a:gd name="connsiteY10" fmla="*/ 18919 h 1862966"/>
              <a:gd name="connsiteX11" fmla="*/ 2812568 w 2867755"/>
              <a:gd name="connsiteY11" fmla="*/ 0 h 1862966"/>
              <a:gd name="connsiteX0" fmla="*/ 0 w 2867755"/>
              <a:gd name="connsiteY0" fmla="*/ 1406284 h 1862966"/>
              <a:gd name="connsiteX1" fmla="*/ 390985 w 2867755"/>
              <a:gd name="connsiteY1" fmla="*/ 1683757 h 1862966"/>
              <a:gd name="connsiteX2" fmla="*/ 826113 w 2867755"/>
              <a:gd name="connsiteY2" fmla="*/ 1847719 h 1862966"/>
              <a:gd name="connsiteX3" fmla="*/ 1368447 w 2867755"/>
              <a:gd name="connsiteY3" fmla="*/ 1835106 h 1862966"/>
              <a:gd name="connsiteX4" fmla="*/ 1923393 w 2867755"/>
              <a:gd name="connsiteY4" fmla="*/ 1664839 h 1862966"/>
              <a:gd name="connsiteX5" fmla="*/ 2181948 w 2867755"/>
              <a:gd name="connsiteY5" fmla="*/ 1324304 h 1862966"/>
              <a:gd name="connsiteX6" fmla="*/ 2195391 w 2867755"/>
              <a:gd name="connsiteY6" fmla="*/ 916062 h 1862966"/>
              <a:gd name="connsiteX7" fmla="*/ 1856420 w 2867755"/>
              <a:gd name="connsiteY7" fmla="*/ 404527 h 1862966"/>
              <a:gd name="connsiteX8" fmla="*/ 2162148 w 2867755"/>
              <a:gd name="connsiteY8" fmla="*/ 49863 h 1862966"/>
              <a:gd name="connsiteX9" fmla="*/ 2818875 w 2867755"/>
              <a:gd name="connsiteY9" fmla="*/ 6306 h 1862966"/>
              <a:gd name="connsiteX10" fmla="*/ 2818875 w 2867755"/>
              <a:gd name="connsiteY10" fmla="*/ 18919 h 1862966"/>
              <a:gd name="connsiteX11" fmla="*/ 2812568 w 2867755"/>
              <a:gd name="connsiteY11" fmla="*/ 0 h 1862966"/>
              <a:gd name="connsiteX0" fmla="*/ 0 w 2867755"/>
              <a:gd name="connsiteY0" fmla="*/ 1406284 h 1862966"/>
              <a:gd name="connsiteX1" fmla="*/ 390985 w 2867755"/>
              <a:gd name="connsiteY1" fmla="*/ 1683757 h 1862966"/>
              <a:gd name="connsiteX2" fmla="*/ 826113 w 2867755"/>
              <a:gd name="connsiteY2" fmla="*/ 1847719 h 1862966"/>
              <a:gd name="connsiteX3" fmla="*/ 1368447 w 2867755"/>
              <a:gd name="connsiteY3" fmla="*/ 1835106 h 1862966"/>
              <a:gd name="connsiteX4" fmla="*/ 1923393 w 2867755"/>
              <a:gd name="connsiteY4" fmla="*/ 1664839 h 1862966"/>
              <a:gd name="connsiteX5" fmla="*/ 2195391 w 2867755"/>
              <a:gd name="connsiteY5" fmla="*/ 916062 h 1862966"/>
              <a:gd name="connsiteX6" fmla="*/ 1856420 w 2867755"/>
              <a:gd name="connsiteY6" fmla="*/ 404527 h 1862966"/>
              <a:gd name="connsiteX7" fmla="*/ 2162148 w 2867755"/>
              <a:gd name="connsiteY7" fmla="*/ 49863 h 1862966"/>
              <a:gd name="connsiteX8" fmla="*/ 2818875 w 2867755"/>
              <a:gd name="connsiteY8" fmla="*/ 6306 h 1862966"/>
              <a:gd name="connsiteX9" fmla="*/ 2818875 w 2867755"/>
              <a:gd name="connsiteY9" fmla="*/ 18919 h 1862966"/>
              <a:gd name="connsiteX10" fmla="*/ 2812568 w 2867755"/>
              <a:gd name="connsiteY10" fmla="*/ 0 h 1862966"/>
              <a:gd name="connsiteX0" fmla="*/ 0 w 2867755"/>
              <a:gd name="connsiteY0" fmla="*/ 1406284 h 1862966"/>
              <a:gd name="connsiteX1" fmla="*/ 390985 w 2867755"/>
              <a:gd name="connsiteY1" fmla="*/ 1683757 h 1862966"/>
              <a:gd name="connsiteX2" fmla="*/ 826113 w 2867755"/>
              <a:gd name="connsiteY2" fmla="*/ 1847719 h 1862966"/>
              <a:gd name="connsiteX3" fmla="*/ 1368447 w 2867755"/>
              <a:gd name="connsiteY3" fmla="*/ 1835106 h 1862966"/>
              <a:gd name="connsiteX4" fmla="*/ 1923393 w 2867755"/>
              <a:gd name="connsiteY4" fmla="*/ 1664839 h 1862966"/>
              <a:gd name="connsiteX5" fmla="*/ 2245010 w 2867755"/>
              <a:gd name="connsiteY5" fmla="*/ 1036564 h 1862966"/>
              <a:gd name="connsiteX6" fmla="*/ 1856420 w 2867755"/>
              <a:gd name="connsiteY6" fmla="*/ 404527 h 1862966"/>
              <a:gd name="connsiteX7" fmla="*/ 2162148 w 2867755"/>
              <a:gd name="connsiteY7" fmla="*/ 49863 h 1862966"/>
              <a:gd name="connsiteX8" fmla="*/ 2818875 w 2867755"/>
              <a:gd name="connsiteY8" fmla="*/ 6306 h 1862966"/>
              <a:gd name="connsiteX9" fmla="*/ 2818875 w 2867755"/>
              <a:gd name="connsiteY9" fmla="*/ 18919 h 1862966"/>
              <a:gd name="connsiteX10" fmla="*/ 2812568 w 2867755"/>
              <a:gd name="connsiteY10" fmla="*/ 0 h 1862966"/>
              <a:gd name="connsiteX0" fmla="*/ 0 w 2867755"/>
              <a:gd name="connsiteY0" fmla="*/ 1406284 h 1862966"/>
              <a:gd name="connsiteX1" fmla="*/ 390985 w 2867755"/>
              <a:gd name="connsiteY1" fmla="*/ 1683757 h 1862966"/>
              <a:gd name="connsiteX2" fmla="*/ 826113 w 2867755"/>
              <a:gd name="connsiteY2" fmla="*/ 1847719 h 1862966"/>
              <a:gd name="connsiteX3" fmla="*/ 1368447 w 2867755"/>
              <a:gd name="connsiteY3" fmla="*/ 1835106 h 1862966"/>
              <a:gd name="connsiteX4" fmla="*/ 1923393 w 2867755"/>
              <a:gd name="connsiteY4" fmla="*/ 1664839 h 1862966"/>
              <a:gd name="connsiteX5" fmla="*/ 2245010 w 2867755"/>
              <a:gd name="connsiteY5" fmla="*/ 1036564 h 1862966"/>
              <a:gd name="connsiteX6" fmla="*/ 1856420 w 2867755"/>
              <a:gd name="connsiteY6" fmla="*/ 404527 h 1862966"/>
              <a:gd name="connsiteX7" fmla="*/ 2162148 w 2867755"/>
              <a:gd name="connsiteY7" fmla="*/ 49863 h 1862966"/>
              <a:gd name="connsiteX8" fmla="*/ 2818875 w 2867755"/>
              <a:gd name="connsiteY8" fmla="*/ 6306 h 1862966"/>
              <a:gd name="connsiteX9" fmla="*/ 2818875 w 2867755"/>
              <a:gd name="connsiteY9" fmla="*/ 18919 h 1862966"/>
              <a:gd name="connsiteX10" fmla="*/ 2812568 w 2867755"/>
              <a:gd name="connsiteY10" fmla="*/ 0 h 1862966"/>
              <a:gd name="connsiteX0" fmla="*/ 0 w 2867755"/>
              <a:gd name="connsiteY0" fmla="*/ 1406284 h 1883196"/>
              <a:gd name="connsiteX1" fmla="*/ 826113 w 2867755"/>
              <a:gd name="connsiteY1" fmla="*/ 1847719 h 1883196"/>
              <a:gd name="connsiteX2" fmla="*/ 1368447 w 2867755"/>
              <a:gd name="connsiteY2" fmla="*/ 1835106 h 1883196"/>
              <a:gd name="connsiteX3" fmla="*/ 1923393 w 2867755"/>
              <a:gd name="connsiteY3" fmla="*/ 1664839 h 1883196"/>
              <a:gd name="connsiteX4" fmla="*/ 2245010 w 2867755"/>
              <a:gd name="connsiteY4" fmla="*/ 1036564 h 1883196"/>
              <a:gd name="connsiteX5" fmla="*/ 1856420 w 2867755"/>
              <a:gd name="connsiteY5" fmla="*/ 404527 h 1883196"/>
              <a:gd name="connsiteX6" fmla="*/ 2162148 w 2867755"/>
              <a:gd name="connsiteY6" fmla="*/ 49863 h 1883196"/>
              <a:gd name="connsiteX7" fmla="*/ 2818875 w 2867755"/>
              <a:gd name="connsiteY7" fmla="*/ 6306 h 1883196"/>
              <a:gd name="connsiteX8" fmla="*/ 2818875 w 2867755"/>
              <a:gd name="connsiteY8" fmla="*/ 18919 h 1883196"/>
              <a:gd name="connsiteX9" fmla="*/ 2812568 w 2867755"/>
              <a:gd name="connsiteY9" fmla="*/ 0 h 1883196"/>
              <a:gd name="connsiteX0" fmla="*/ 0 w 2867755"/>
              <a:gd name="connsiteY0" fmla="*/ 1406284 h 1858529"/>
              <a:gd name="connsiteX1" fmla="*/ 826113 w 2867755"/>
              <a:gd name="connsiteY1" fmla="*/ 1847719 h 1858529"/>
              <a:gd name="connsiteX2" fmla="*/ 1923393 w 2867755"/>
              <a:gd name="connsiteY2" fmla="*/ 1664839 h 1858529"/>
              <a:gd name="connsiteX3" fmla="*/ 2245010 w 2867755"/>
              <a:gd name="connsiteY3" fmla="*/ 1036564 h 1858529"/>
              <a:gd name="connsiteX4" fmla="*/ 1856420 w 2867755"/>
              <a:gd name="connsiteY4" fmla="*/ 404527 h 1858529"/>
              <a:gd name="connsiteX5" fmla="*/ 2162148 w 2867755"/>
              <a:gd name="connsiteY5" fmla="*/ 49863 h 1858529"/>
              <a:gd name="connsiteX6" fmla="*/ 2818875 w 2867755"/>
              <a:gd name="connsiteY6" fmla="*/ 6306 h 1858529"/>
              <a:gd name="connsiteX7" fmla="*/ 2818875 w 2867755"/>
              <a:gd name="connsiteY7" fmla="*/ 18919 h 1858529"/>
              <a:gd name="connsiteX8" fmla="*/ 2812568 w 2867755"/>
              <a:gd name="connsiteY8" fmla="*/ 0 h 1858529"/>
              <a:gd name="connsiteX0" fmla="*/ 0 w 2867755"/>
              <a:gd name="connsiteY0" fmla="*/ 1406284 h 1832373"/>
              <a:gd name="connsiteX1" fmla="*/ 833201 w 2867755"/>
              <a:gd name="connsiteY1" fmla="*/ 1819366 h 1832373"/>
              <a:gd name="connsiteX2" fmla="*/ 1923393 w 2867755"/>
              <a:gd name="connsiteY2" fmla="*/ 1664839 h 1832373"/>
              <a:gd name="connsiteX3" fmla="*/ 2245010 w 2867755"/>
              <a:gd name="connsiteY3" fmla="*/ 1036564 h 1832373"/>
              <a:gd name="connsiteX4" fmla="*/ 1856420 w 2867755"/>
              <a:gd name="connsiteY4" fmla="*/ 404527 h 1832373"/>
              <a:gd name="connsiteX5" fmla="*/ 2162148 w 2867755"/>
              <a:gd name="connsiteY5" fmla="*/ 49863 h 1832373"/>
              <a:gd name="connsiteX6" fmla="*/ 2818875 w 2867755"/>
              <a:gd name="connsiteY6" fmla="*/ 6306 h 1832373"/>
              <a:gd name="connsiteX7" fmla="*/ 2818875 w 2867755"/>
              <a:gd name="connsiteY7" fmla="*/ 18919 h 1832373"/>
              <a:gd name="connsiteX8" fmla="*/ 2812568 w 2867755"/>
              <a:gd name="connsiteY8" fmla="*/ 0 h 1832373"/>
              <a:gd name="connsiteX0" fmla="*/ 0 w 2867755"/>
              <a:gd name="connsiteY0" fmla="*/ 1406284 h 1840874"/>
              <a:gd name="connsiteX1" fmla="*/ 833201 w 2867755"/>
              <a:gd name="connsiteY1" fmla="*/ 1819366 h 1840874"/>
              <a:gd name="connsiteX2" fmla="*/ 1923393 w 2867755"/>
              <a:gd name="connsiteY2" fmla="*/ 1664839 h 1840874"/>
              <a:gd name="connsiteX3" fmla="*/ 2245010 w 2867755"/>
              <a:gd name="connsiteY3" fmla="*/ 1036564 h 1840874"/>
              <a:gd name="connsiteX4" fmla="*/ 1856420 w 2867755"/>
              <a:gd name="connsiteY4" fmla="*/ 404527 h 1840874"/>
              <a:gd name="connsiteX5" fmla="*/ 2162148 w 2867755"/>
              <a:gd name="connsiteY5" fmla="*/ 49863 h 1840874"/>
              <a:gd name="connsiteX6" fmla="*/ 2818875 w 2867755"/>
              <a:gd name="connsiteY6" fmla="*/ 6306 h 1840874"/>
              <a:gd name="connsiteX7" fmla="*/ 2818875 w 2867755"/>
              <a:gd name="connsiteY7" fmla="*/ 18919 h 1840874"/>
              <a:gd name="connsiteX8" fmla="*/ 2812568 w 2867755"/>
              <a:gd name="connsiteY8" fmla="*/ 0 h 1840874"/>
              <a:gd name="connsiteX0" fmla="*/ 0 w 2867755"/>
              <a:gd name="connsiteY0" fmla="*/ 1406284 h 1835156"/>
              <a:gd name="connsiteX1" fmla="*/ 833201 w 2867755"/>
              <a:gd name="connsiteY1" fmla="*/ 1819366 h 1835156"/>
              <a:gd name="connsiteX2" fmla="*/ 1923393 w 2867755"/>
              <a:gd name="connsiteY2" fmla="*/ 1664839 h 1835156"/>
              <a:gd name="connsiteX3" fmla="*/ 2245010 w 2867755"/>
              <a:gd name="connsiteY3" fmla="*/ 1036564 h 1835156"/>
              <a:gd name="connsiteX4" fmla="*/ 1856420 w 2867755"/>
              <a:gd name="connsiteY4" fmla="*/ 404527 h 1835156"/>
              <a:gd name="connsiteX5" fmla="*/ 2162148 w 2867755"/>
              <a:gd name="connsiteY5" fmla="*/ 49863 h 1835156"/>
              <a:gd name="connsiteX6" fmla="*/ 2818875 w 2867755"/>
              <a:gd name="connsiteY6" fmla="*/ 6306 h 1835156"/>
              <a:gd name="connsiteX7" fmla="*/ 2818875 w 2867755"/>
              <a:gd name="connsiteY7" fmla="*/ 18919 h 1835156"/>
              <a:gd name="connsiteX8" fmla="*/ 2812568 w 2867755"/>
              <a:gd name="connsiteY8" fmla="*/ 0 h 1835156"/>
              <a:gd name="connsiteX0" fmla="*/ 0 w 2867755"/>
              <a:gd name="connsiteY0" fmla="*/ 1401569 h 1830441"/>
              <a:gd name="connsiteX1" fmla="*/ 833201 w 2867755"/>
              <a:gd name="connsiteY1" fmla="*/ 1814651 h 1830441"/>
              <a:gd name="connsiteX2" fmla="*/ 1923393 w 2867755"/>
              <a:gd name="connsiteY2" fmla="*/ 1660124 h 1830441"/>
              <a:gd name="connsiteX3" fmla="*/ 2245010 w 2867755"/>
              <a:gd name="connsiteY3" fmla="*/ 1031849 h 1830441"/>
              <a:gd name="connsiteX4" fmla="*/ 1856420 w 2867755"/>
              <a:gd name="connsiteY4" fmla="*/ 399812 h 1830441"/>
              <a:gd name="connsiteX5" fmla="*/ 2162148 w 2867755"/>
              <a:gd name="connsiteY5" fmla="*/ 45148 h 1830441"/>
              <a:gd name="connsiteX6" fmla="*/ 2818875 w 2867755"/>
              <a:gd name="connsiteY6" fmla="*/ 1591 h 1830441"/>
              <a:gd name="connsiteX7" fmla="*/ 2818875 w 2867755"/>
              <a:gd name="connsiteY7" fmla="*/ 14204 h 1830441"/>
              <a:gd name="connsiteX8" fmla="*/ 2833833 w 2867755"/>
              <a:gd name="connsiteY8" fmla="*/ 59081 h 1830441"/>
              <a:gd name="connsiteX0" fmla="*/ 0 w 2867755"/>
              <a:gd name="connsiteY0" fmla="*/ 1401569 h 1830441"/>
              <a:gd name="connsiteX1" fmla="*/ 833201 w 2867755"/>
              <a:gd name="connsiteY1" fmla="*/ 1814651 h 1830441"/>
              <a:gd name="connsiteX2" fmla="*/ 1923393 w 2867755"/>
              <a:gd name="connsiteY2" fmla="*/ 1660124 h 1830441"/>
              <a:gd name="connsiteX3" fmla="*/ 2245010 w 2867755"/>
              <a:gd name="connsiteY3" fmla="*/ 1031849 h 1830441"/>
              <a:gd name="connsiteX4" fmla="*/ 1856420 w 2867755"/>
              <a:gd name="connsiteY4" fmla="*/ 399812 h 1830441"/>
              <a:gd name="connsiteX5" fmla="*/ 2162148 w 2867755"/>
              <a:gd name="connsiteY5" fmla="*/ 45148 h 1830441"/>
              <a:gd name="connsiteX6" fmla="*/ 2818875 w 2867755"/>
              <a:gd name="connsiteY6" fmla="*/ 1591 h 1830441"/>
              <a:gd name="connsiteX7" fmla="*/ 2818875 w 2867755"/>
              <a:gd name="connsiteY7" fmla="*/ 14204 h 1830441"/>
              <a:gd name="connsiteX0" fmla="*/ 0 w 2818875"/>
              <a:gd name="connsiteY0" fmla="*/ 1401569 h 1830441"/>
              <a:gd name="connsiteX1" fmla="*/ 833201 w 2818875"/>
              <a:gd name="connsiteY1" fmla="*/ 1814651 h 1830441"/>
              <a:gd name="connsiteX2" fmla="*/ 1923393 w 2818875"/>
              <a:gd name="connsiteY2" fmla="*/ 1660124 h 1830441"/>
              <a:gd name="connsiteX3" fmla="*/ 2245010 w 2818875"/>
              <a:gd name="connsiteY3" fmla="*/ 1031849 h 1830441"/>
              <a:gd name="connsiteX4" fmla="*/ 1856420 w 2818875"/>
              <a:gd name="connsiteY4" fmla="*/ 399812 h 1830441"/>
              <a:gd name="connsiteX5" fmla="*/ 2162148 w 2818875"/>
              <a:gd name="connsiteY5" fmla="*/ 45148 h 1830441"/>
              <a:gd name="connsiteX6" fmla="*/ 2818875 w 2818875"/>
              <a:gd name="connsiteY6" fmla="*/ 1591 h 1830441"/>
              <a:gd name="connsiteX0" fmla="*/ 0 w 2783433"/>
              <a:gd name="connsiteY0" fmla="*/ 1377820 h 1806692"/>
              <a:gd name="connsiteX1" fmla="*/ 833201 w 2783433"/>
              <a:gd name="connsiteY1" fmla="*/ 1790902 h 1806692"/>
              <a:gd name="connsiteX2" fmla="*/ 1923393 w 2783433"/>
              <a:gd name="connsiteY2" fmla="*/ 1636375 h 1806692"/>
              <a:gd name="connsiteX3" fmla="*/ 2245010 w 2783433"/>
              <a:gd name="connsiteY3" fmla="*/ 1008100 h 1806692"/>
              <a:gd name="connsiteX4" fmla="*/ 1856420 w 2783433"/>
              <a:gd name="connsiteY4" fmla="*/ 376063 h 1806692"/>
              <a:gd name="connsiteX5" fmla="*/ 2162148 w 2783433"/>
              <a:gd name="connsiteY5" fmla="*/ 21399 h 1806692"/>
              <a:gd name="connsiteX6" fmla="*/ 2783433 w 2783433"/>
              <a:gd name="connsiteY6" fmla="*/ 34549 h 1806692"/>
              <a:gd name="connsiteX0" fmla="*/ 0 w 2804699"/>
              <a:gd name="connsiteY0" fmla="*/ 1393341 h 1822213"/>
              <a:gd name="connsiteX1" fmla="*/ 833201 w 2804699"/>
              <a:gd name="connsiteY1" fmla="*/ 1806423 h 1822213"/>
              <a:gd name="connsiteX2" fmla="*/ 1923393 w 2804699"/>
              <a:gd name="connsiteY2" fmla="*/ 1651896 h 1822213"/>
              <a:gd name="connsiteX3" fmla="*/ 2245010 w 2804699"/>
              <a:gd name="connsiteY3" fmla="*/ 1023621 h 1822213"/>
              <a:gd name="connsiteX4" fmla="*/ 1856420 w 2804699"/>
              <a:gd name="connsiteY4" fmla="*/ 391584 h 1822213"/>
              <a:gd name="connsiteX5" fmla="*/ 2162148 w 2804699"/>
              <a:gd name="connsiteY5" fmla="*/ 36920 h 1822213"/>
              <a:gd name="connsiteX6" fmla="*/ 2804699 w 2804699"/>
              <a:gd name="connsiteY6" fmla="*/ 7540 h 1822213"/>
              <a:gd name="connsiteX0" fmla="*/ 0 w 2804699"/>
              <a:gd name="connsiteY0" fmla="*/ 1393341 h 1797222"/>
              <a:gd name="connsiteX1" fmla="*/ 861554 w 2804699"/>
              <a:gd name="connsiteY1" fmla="*/ 1778070 h 1797222"/>
              <a:gd name="connsiteX2" fmla="*/ 1923393 w 2804699"/>
              <a:gd name="connsiteY2" fmla="*/ 1651896 h 1797222"/>
              <a:gd name="connsiteX3" fmla="*/ 2245010 w 2804699"/>
              <a:gd name="connsiteY3" fmla="*/ 1023621 h 1797222"/>
              <a:gd name="connsiteX4" fmla="*/ 1856420 w 2804699"/>
              <a:gd name="connsiteY4" fmla="*/ 391584 h 1797222"/>
              <a:gd name="connsiteX5" fmla="*/ 2162148 w 2804699"/>
              <a:gd name="connsiteY5" fmla="*/ 36920 h 1797222"/>
              <a:gd name="connsiteX6" fmla="*/ 2804699 w 2804699"/>
              <a:gd name="connsiteY6" fmla="*/ 7540 h 179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4699" h="1797222">
                <a:moveTo>
                  <a:pt x="0" y="1393341"/>
                </a:moveTo>
                <a:cubicBezTo>
                  <a:pt x="172107" y="1485307"/>
                  <a:pt x="555166" y="1727890"/>
                  <a:pt x="861554" y="1778070"/>
                </a:cubicBezTo>
                <a:cubicBezTo>
                  <a:pt x="1167942" y="1828250"/>
                  <a:pt x="1692817" y="1777637"/>
                  <a:pt x="1923393" y="1651896"/>
                </a:cubicBezTo>
                <a:cubicBezTo>
                  <a:pt x="2153969" y="1526155"/>
                  <a:pt x="2270348" y="1290380"/>
                  <a:pt x="2245010" y="1023621"/>
                </a:cubicBezTo>
                <a:cubicBezTo>
                  <a:pt x="2219672" y="756862"/>
                  <a:pt x="1870230" y="556034"/>
                  <a:pt x="1856420" y="391584"/>
                </a:cubicBezTo>
                <a:cubicBezTo>
                  <a:pt x="1842610" y="227134"/>
                  <a:pt x="2004102" y="100927"/>
                  <a:pt x="2162148" y="36920"/>
                </a:cubicBezTo>
                <a:cubicBezTo>
                  <a:pt x="2320194" y="-27087"/>
                  <a:pt x="2695245" y="12697"/>
                  <a:pt x="2804699" y="7540"/>
                </a:cubicBezTo>
              </a:path>
            </a:pathLst>
          </a:custGeom>
          <a:noFill/>
          <a:ln>
            <a:solidFill>
              <a:srgbClr val="FF1E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4">
            <a:extLst>
              <a:ext uri="{FF2B5EF4-FFF2-40B4-BE49-F238E27FC236}">
                <a16:creationId xmlns:a16="http://schemas.microsoft.com/office/drawing/2014/main" id="{EFE47315-61F0-F484-8DA6-11FDDC749278}"/>
              </a:ext>
            </a:extLst>
          </p:cNvPr>
          <p:cNvSpPr/>
          <p:nvPr/>
        </p:nvSpPr>
        <p:spPr>
          <a:xfrm>
            <a:off x="4368508" y="2768065"/>
            <a:ext cx="457491" cy="457735"/>
          </a:xfrm>
          <a:custGeom>
            <a:avLst/>
            <a:gdLst>
              <a:gd name="connsiteX0" fmla="*/ 107654 w 1077375"/>
              <a:gd name="connsiteY0" fmla="*/ 108816 h 1018939"/>
              <a:gd name="connsiteX1" fmla="*/ 107654 w 1077375"/>
              <a:gd name="connsiteY1" fmla="*/ 891372 h 1018939"/>
              <a:gd name="connsiteX2" fmla="*/ 966765 w 1077375"/>
              <a:gd name="connsiteY2" fmla="*/ 938155 h 1018939"/>
              <a:gd name="connsiteX3" fmla="*/ 971018 w 1077375"/>
              <a:gd name="connsiteY3" fmla="*/ 96057 h 1018939"/>
              <a:gd name="connsiteX4" fmla="*/ 107654 w 1077375"/>
              <a:gd name="connsiteY4" fmla="*/ 108816 h 1018939"/>
              <a:gd name="connsiteX0" fmla="*/ 120763 w 1090484"/>
              <a:gd name="connsiteY0" fmla="*/ 72700 h 982823"/>
              <a:gd name="connsiteX1" fmla="*/ 120763 w 1090484"/>
              <a:gd name="connsiteY1" fmla="*/ 855256 h 982823"/>
              <a:gd name="connsiteX2" fmla="*/ 979874 w 1090484"/>
              <a:gd name="connsiteY2" fmla="*/ 902039 h 982823"/>
              <a:gd name="connsiteX3" fmla="*/ 984127 w 1090484"/>
              <a:gd name="connsiteY3" fmla="*/ 59941 h 982823"/>
              <a:gd name="connsiteX4" fmla="*/ 120763 w 1090484"/>
              <a:gd name="connsiteY4" fmla="*/ 72700 h 982823"/>
              <a:gd name="connsiteX0" fmla="*/ 120763 w 1117532"/>
              <a:gd name="connsiteY0" fmla="*/ 12759 h 922882"/>
              <a:gd name="connsiteX1" fmla="*/ 120763 w 1117532"/>
              <a:gd name="connsiteY1" fmla="*/ 795315 h 922882"/>
              <a:gd name="connsiteX2" fmla="*/ 979874 w 1117532"/>
              <a:gd name="connsiteY2" fmla="*/ 842098 h 922882"/>
              <a:gd name="connsiteX3" fmla="*/ 984127 w 1117532"/>
              <a:gd name="connsiteY3" fmla="*/ 0 h 922882"/>
              <a:gd name="connsiteX4" fmla="*/ 120763 w 1117532"/>
              <a:gd name="connsiteY4" fmla="*/ 12759 h 922882"/>
              <a:gd name="connsiteX0" fmla="*/ 81656 w 1078425"/>
              <a:gd name="connsiteY0" fmla="*/ 12759 h 944333"/>
              <a:gd name="connsiteX1" fmla="*/ 81656 w 1078425"/>
              <a:gd name="connsiteY1" fmla="*/ 795315 h 944333"/>
              <a:gd name="connsiteX2" fmla="*/ 940767 w 1078425"/>
              <a:gd name="connsiteY2" fmla="*/ 842098 h 944333"/>
              <a:gd name="connsiteX3" fmla="*/ 945020 w 1078425"/>
              <a:gd name="connsiteY3" fmla="*/ 0 h 944333"/>
              <a:gd name="connsiteX4" fmla="*/ 81656 w 1078425"/>
              <a:gd name="connsiteY4" fmla="*/ 12759 h 944333"/>
              <a:gd name="connsiteX0" fmla="*/ 81656 w 1043398"/>
              <a:gd name="connsiteY0" fmla="*/ 12759 h 944333"/>
              <a:gd name="connsiteX1" fmla="*/ 81656 w 1043398"/>
              <a:gd name="connsiteY1" fmla="*/ 795315 h 944333"/>
              <a:gd name="connsiteX2" fmla="*/ 940767 w 1043398"/>
              <a:gd name="connsiteY2" fmla="*/ 842098 h 944333"/>
              <a:gd name="connsiteX3" fmla="*/ 945020 w 1043398"/>
              <a:gd name="connsiteY3" fmla="*/ 0 h 944333"/>
              <a:gd name="connsiteX4" fmla="*/ 81656 w 1043398"/>
              <a:gd name="connsiteY4" fmla="*/ 12759 h 944333"/>
              <a:gd name="connsiteX0" fmla="*/ 81656 w 1043398"/>
              <a:gd name="connsiteY0" fmla="*/ 12759 h 961221"/>
              <a:gd name="connsiteX1" fmla="*/ 81656 w 1043398"/>
              <a:gd name="connsiteY1" fmla="*/ 795315 h 961221"/>
              <a:gd name="connsiteX2" fmla="*/ 940767 w 1043398"/>
              <a:gd name="connsiteY2" fmla="*/ 842098 h 961221"/>
              <a:gd name="connsiteX3" fmla="*/ 945020 w 1043398"/>
              <a:gd name="connsiteY3" fmla="*/ 0 h 961221"/>
              <a:gd name="connsiteX4" fmla="*/ 81656 w 1043398"/>
              <a:gd name="connsiteY4" fmla="*/ 12759 h 961221"/>
              <a:gd name="connsiteX0" fmla="*/ 122275 w 1062742"/>
              <a:gd name="connsiteY0" fmla="*/ 70035 h 981191"/>
              <a:gd name="connsiteX1" fmla="*/ 122275 w 1062742"/>
              <a:gd name="connsiteY1" fmla="*/ 852591 h 981191"/>
              <a:gd name="connsiteX2" fmla="*/ 1006904 w 1062742"/>
              <a:gd name="connsiteY2" fmla="*/ 873856 h 981191"/>
              <a:gd name="connsiteX3" fmla="*/ 985639 w 1062742"/>
              <a:gd name="connsiteY3" fmla="*/ 57276 h 981191"/>
              <a:gd name="connsiteX4" fmla="*/ 122275 w 1062742"/>
              <a:gd name="connsiteY4" fmla="*/ 70035 h 981191"/>
              <a:gd name="connsiteX0" fmla="*/ 122275 w 1060371"/>
              <a:gd name="connsiteY0" fmla="*/ 70035 h 981191"/>
              <a:gd name="connsiteX1" fmla="*/ 122275 w 1060371"/>
              <a:gd name="connsiteY1" fmla="*/ 852591 h 981191"/>
              <a:gd name="connsiteX2" fmla="*/ 1006904 w 1060371"/>
              <a:gd name="connsiteY2" fmla="*/ 873856 h 981191"/>
              <a:gd name="connsiteX3" fmla="*/ 985639 w 1060371"/>
              <a:gd name="connsiteY3" fmla="*/ 57276 h 981191"/>
              <a:gd name="connsiteX4" fmla="*/ 122275 w 1060371"/>
              <a:gd name="connsiteY4" fmla="*/ 70035 h 981191"/>
              <a:gd name="connsiteX0" fmla="*/ 122275 w 1010409"/>
              <a:gd name="connsiteY0" fmla="*/ 94581 h 1005737"/>
              <a:gd name="connsiteX1" fmla="*/ 122275 w 1010409"/>
              <a:gd name="connsiteY1" fmla="*/ 877137 h 1005737"/>
              <a:gd name="connsiteX2" fmla="*/ 1006904 w 1010409"/>
              <a:gd name="connsiteY2" fmla="*/ 898402 h 1005737"/>
              <a:gd name="connsiteX3" fmla="*/ 985639 w 1010409"/>
              <a:gd name="connsiteY3" fmla="*/ 81822 h 1005737"/>
              <a:gd name="connsiteX4" fmla="*/ 122275 w 1010409"/>
              <a:gd name="connsiteY4" fmla="*/ 94581 h 1005737"/>
              <a:gd name="connsiteX0" fmla="*/ 122275 w 1086523"/>
              <a:gd name="connsiteY0" fmla="*/ 14326 h 925482"/>
              <a:gd name="connsiteX1" fmla="*/ 122275 w 1086523"/>
              <a:gd name="connsiteY1" fmla="*/ 796882 h 925482"/>
              <a:gd name="connsiteX2" fmla="*/ 1006904 w 1086523"/>
              <a:gd name="connsiteY2" fmla="*/ 818147 h 925482"/>
              <a:gd name="connsiteX3" fmla="*/ 985639 w 1086523"/>
              <a:gd name="connsiteY3" fmla="*/ 1567 h 925482"/>
              <a:gd name="connsiteX4" fmla="*/ 122275 w 1086523"/>
              <a:gd name="connsiteY4" fmla="*/ 14326 h 925482"/>
              <a:gd name="connsiteX0" fmla="*/ 122275 w 1086523"/>
              <a:gd name="connsiteY0" fmla="*/ 14326 h 925482"/>
              <a:gd name="connsiteX1" fmla="*/ 122275 w 1086523"/>
              <a:gd name="connsiteY1" fmla="*/ 796882 h 925482"/>
              <a:gd name="connsiteX2" fmla="*/ 1006904 w 1086523"/>
              <a:gd name="connsiteY2" fmla="*/ 818147 h 925482"/>
              <a:gd name="connsiteX3" fmla="*/ 985639 w 1086523"/>
              <a:gd name="connsiteY3" fmla="*/ 1567 h 925482"/>
              <a:gd name="connsiteX4" fmla="*/ 122275 w 1086523"/>
              <a:gd name="connsiteY4" fmla="*/ 14326 h 925482"/>
              <a:gd name="connsiteX0" fmla="*/ 122275 w 1009710"/>
              <a:gd name="connsiteY0" fmla="*/ 14326 h 925482"/>
              <a:gd name="connsiteX1" fmla="*/ 122275 w 1009710"/>
              <a:gd name="connsiteY1" fmla="*/ 796882 h 925482"/>
              <a:gd name="connsiteX2" fmla="*/ 1006904 w 1009710"/>
              <a:gd name="connsiteY2" fmla="*/ 818147 h 925482"/>
              <a:gd name="connsiteX3" fmla="*/ 985639 w 1009710"/>
              <a:gd name="connsiteY3" fmla="*/ 1567 h 925482"/>
              <a:gd name="connsiteX4" fmla="*/ 122275 w 1009710"/>
              <a:gd name="connsiteY4" fmla="*/ 14326 h 925482"/>
              <a:gd name="connsiteX0" fmla="*/ 122275 w 1009710"/>
              <a:gd name="connsiteY0" fmla="*/ 14326 h 863800"/>
              <a:gd name="connsiteX1" fmla="*/ 122275 w 1009710"/>
              <a:gd name="connsiteY1" fmla="*/ 796882 h 863800"/>
              <a:gd name="connsiteX2" fmla="*/ 1006904 w 1009710"/>
              <a:gd name="connsiteY2" fmla="*/ 818147 h 863800"/>
              <a:gd name="connsiteX3" fmla="*/ 985639 w 1009710"/>
              <a:gd name="connsiteY3" fmla="*/ 1567 h 863800"/>
              <a:gd name="connsiteX4" fmla="*/ 122275 w 1009710"/>
              <a:gd name="connsiteY4" fmla="*/ 14326 h 863800"/>
              <a:gd name="connsiteX0" fmla="*/ 122275 w 1006904"/>
              <a:gd name="connsiteY0" fmla="*/ 14326 h 863800"/>
              <a:gd name="connsiteX1" fmla="*/ 122275 w 1006904"/>
              <a:gd name="connsiteY1" fmla="*/ 796882 h 863800"/>
              <a:gd name="connsiteX2" fmla="*/ 1006904 w 1006904"/>
              <a:gd name="connsiteY2" fmla="*/ 818147 h 863800"/>
              <a:gd name="connsiteX3" fmla="*/ 985639 w 1006904"/>
              <a:gd name="connsiteY3" fmla="*/ 1567 h 863800"/>
              <a:gd name="connsiteX4" fmla="*/ 122275 w 1006904"/>
              <a:gd name="connsiteY4" fmla="*/ 14326 h 863800"/>
              <a:gd name="connsiteX0" fmla="*/ 122275 w 1006904"/>
              <a:gd name="connsiteY0" fmla="*/ 14326 h 863800"/>
              <a:gd name="connsiteX1" fmla="*/ 122275 w 1006904"/>
              <a:gd name="connsiteY1" fmla="*/ 796882 h 863800"/>
              <a:gd name="connsiteX2" fmla="*/ 1006904 w 1006904"/>
              <a:gd name="connsiteY2" fmla="*/ 818147 h 863800"/>
              <a:gd name="connsiteX3" fmla="*/ 985639 w 1006904"/>
              <a:gd name="connsiteY3" fmla="*/ 1567 h 863800"/>
              <a:gd name="connsiteX4" fmla="*/ 122275 w 1006904"/>
              <a:gd name="connsiteY4" fmla="*/ 14326 h 863800"/>
              <a:gd name="connsiteX0" fmla="*/ 122275 w 1006904"/>
              <a:gd name="connsiteY0" fmla="*/ 14326 h 819095"/>
              <a:gd name="connsiteX1" fmla="*/ 122275 w 1006904"/>
              <a:gd name="connsiteY1" fmla="*/ 796882 h 819095"/>
              <a:gd name="connsiteX2" fmla="*/ 1006904 w 1006904"/>
              <a:gd name="connsiteY2" fmla="*/ 818147 h 819095"/>
              <a:gd name="connsiteX3" fmla="*/ 985639 w 1006904"/>
              <a:gd name="connsiteY3" fmla="*/ 1567 h 819095"/>
              <a:gd name="connsiteX4" fmla="*/ 122275 w 1006904"/>
              <a:gd name="connsiteY4" fmla="*/ 14326 h 819095"/>
              <a:gd name="connsiteX0" fmla="*/ 80674 w 965303"/>
              <a:gd name="connsiteY0" fmla="*/ 14326 h 819095"/>
              <a:gd name="connsiteX1" fmla="*/ 80674 w 965303"/>
              <a:gd name="connsiteY1" fmla="*/ 796882 h 819095"/>
              <a:gd name="connsiteX2" fmla="*/ 965303 w 965303"/>
              <a:gd name="connsiteY2" fmla="*/ 818147 h 819095"/>
              <a:gd name="connsiteX3" fmla="*/ 944038 w 965303"/>
              <a:gd name="connsiteY3" fmla="*/ 1567 h 819095"/>
              <a:gd name="connsiteX4" fmla="*/ 80674 w 965303"/>
              <a:gd name="connsiteY4" fmla="*/ 14326 h 819095"/>
              <a:gd name="connsiteX0" fmla="*/ 31568 w 916197"/>
              <a:gd name="connsiteY0" fmla="*/ 92233 h 897002"/>
              <a:gd name="connsiteX1" fmla="*/ 31568 w 916197"/>
              <a:gd name="connsiteY1" fmla="*/ 874789 h 897002"/>
              <a:gd name="connsiteX2" fmla="*/ 916197 w 916197"/>
              <a:gd name="connsiteY2" fmla="*/ 896054 h 897002"/>
              <a:gd name="connsiteX3" fmla="*/ 894932 w 916197"/>
              <a:gd name="connsiteY3" fmla="*/ 79474 h 897002"/>
              <a:gd name="connsiteX4" fmla="*/ 31568 w 916197"/>
              <a:gd name="connsiteY4" fmla="*/ 92233 h 897002"/>
              <a:gd name="connsiteX0" fmla="*/ 31568 w 916197"/>
              <a:gd name="connsiteY0" fmla="*/ 92233 h 897002"/>
              <a:gd name="connsiteX1" fmla="*/ 31568 w 916197"/>
              <a:gd name="connsiteY1" fmla="*/ 874789 h 897002"/>
              <a:gd name="connsiteX2" fmla="*/ 916197 w 916197"/>
              <a:gd name="connsiteY2" fmla="*/ 896054 h 897002"/>
              <a:gd name="connsiteX3" fmla="*/ 894932 w 916197"/>
              <a:gd name="connsiteY3" fmla="*/ 79474 h 897002"/>
              <a:gd name="connsiteX4" fmla="*/ 31568 w 916197"/>
              <a:gd name="connsiteY4" fmla="*/ 92233 h 897002"/>
              <a:gd name="connsiteX0" fmla="*/ 5586 w 890215"/>
              <a:gd name="connsiteY0" fmla="*/ 92233 h 897002"/>
              <a:gd name="connsiteX1" fmla="*/ 5586 w 890215"/>
              <a:gd name="connsiteY1" fmla="*/ 874789 h 897002"/>
              <a:gd name="connsiteX2" fmla="*/ 890215 w 890215"/>
              <a:gd name="connsiteY2" fmla="*/ 896054 h 897002"/>
              <a:gd name="connsiteX3" fmla="*/ 868950 w 890215"/>
              <a:gd name="connsiteY3" fmla="*/ 79474 h 897002"/>
              <a:gd name="connsiteX4" fmla="*/ 5586 w 890215"/>
              <a:gd name="connsiteY4" fmla="*/ 92233 h 897002"/>
              <a:gd name="connsiteX0" fmla="*/ 5586 w 890215"/>
              <a:gd name="connsiteY0" fmla="*/ 14784 h 819553"/>
              <a:gd name="connsiteX1" fmla="*/ 5586 w 890215"/>
              <a:gd name="connsiteY1" fmla="*/ 797340 h 819553"/>
              <a:gd name="connsiteX2" fmla="*/ 890215 w 890215"/>
              <a:gd name="connsiteY2" fmla="*/ 818605 h 819553"/>
              <a:gd name="connsiteX3" fmla="*/ 868950 w 890215"/>
              <a:gd name="connsiteY3" fmla="*/ 2025 h 819553"/>
              <a:gd name="connsiteX4" fmla="*/ 5586 w 890215"/>
              <a:gd name="connsiteY4" fmla="*/ 14784 h 819553"/>
              <a:gd name="connsiteX0" fmla="*/ 22943 w 907572"/>
              <a:gd name="connsiteY0" fmla="*/ 14784 h 837839"/>
              <a:gd name="connsiteX1" fmla="*/ 1450 w 907572"/>
              <a:gd name="connsiteY1" fmla="*/ 834975 h 837839"/>
              <a:gd name="connsiteX2" fmla="*/ 907572 w 907572"/>
              <a:gd name="connsiteY2" fmla="*/ 818605 h 837839"/>
              <a:gd name="connsiteX3" fmla="*/ 886307 w 907572"/>
              <a:gd name="connsiteY3" fmla="*/ 2025 h 837839"/>
              <a:gd name="connsiteX4" fmla="*/ 22943 w 907572"/>
              <a:gd name="connsiteY4" fmla="*/ 14784 h 837839"/>
              <a:gd name="connsiteX0" fmla="*/ 22943 w 907572"/>
              <a:gd name="connsiteY0" fmla="*/ 14784 h 835057"/>
              <a:gd name="connsiteX1" fmla="*/ 1450 w 907572"/>
              <a:gd name="connsiteY1" fmla="*/ 834975 h 835057"/>
              <a:gd name="connsiteX2" fmla="*/ 907572 w 907572"/>
              <a:gd name="connsiteY2" fmla="*/ 818605 h 835057"/>
              <a:gd name="connsiteX3" fmla="*/ 886307 w 907572"/>
              <a:gd name="connsiteY3" fmla="*/ 2025 h 835057"/>
              <a:gd name="connsiteX4" fmla="*/ 22943 w 907572"/>
              <a:gd name="connsiteY4" fmla="*/ 14784 h 835057"/>
              <a:gd name="connsiteX0" fmla="*/ 17936 w 902565"/>
              <a:gd name="connsiteY0" fmla="*/ 14784 h 830272"/>
              <a:gd name="connsiteX1" fmla="*/ 1816 w 902565"/>
              <a:gd name="connsiteY1" fmla="*/ 830272 h 830272"/>
              <a:gd name="connsiteX2" fmla="*/ 902565 w 902565"/>
              <a:gd name="connsiteY2" fmla="*/ 818605 h 830272"/>
              <a:gd name="connsiteX3" fmla="*/ 881300 w 902565"/>
              <a:gd name="connsiteY3" fmla="*/ 2025 h 830272"/>
              <a:gd name="connsiteX4" fmla="*/ 17936 w 902565"/>
              <a:gd name="connsiteY4" fmla="*/ 14784 h 830272"/>
              <a:gd name="connsiteX0" fmla="*/ 8867 w 904243"/>
              <a:gd name="connsiteY0" fmla="*/ 31575 h 828247"/>
              <a:gd name="connsiteX1" fmla="*/ 3494 w 904243"/>
              <a:gd name="connsiteY1" fmla="*/ 828247 h 828247"/>
              <a:gd name="connsiteX2" fmla="*/ 904243 w 904243"/>
              <a:gd name="connsiteY2" fmla="*/ 816580 h 828247"/>
              <a:gd name="connsiteX3" fmla="*/ 882978 w 904243"/>
              <a:gd name="connsiteY3" fmla="*/ 0 h 828247"/>
              <a:gd name="connsiteX4" fmla="*/ 8867 w 904243"/>
              <a:gd name="connsiteY4" fmla="*/ 31575 h 828247"/>
              <a:gd name="connsiteX0" fmla="*/ 6616 w 901992"/>
              <a:gd name="connsiteY0" fmla="*/ 31575 h 828247"/>
              <a:gd name="connsiteX1" fmla="*/ 1243 w 901992"/>
              <a:gd name="connsiteY1" fmla="*/ 828247 h 828247"/>
              <a:gd name="connsiteX2" fmla="*/ 901992 w 901992"/>
              <a:gd name="connsiteY2" fmla="*/ 816580 h 828247"/>
              <a:gd name="connsiteX3" fmla="*/ 880727 w 901992"/>
              <a:gd name="connsiteY3" fmla="*/ 0 h 828247"/>
              <a:gd name="connsiteX4" fmla="*/ 6616 w 901992"/>
              <a:gd name="connsiteY4" fmla="*/ 31575 h 828247"/>
              <a:gd name="connsiteX0" fmla="*/ 6616 w 913208"/>
              <a:gd name="connsiteY0" fmla="*/ 12758 h 809430"/>
              <a:gd name="connsiteX1" fmla="*/ 1243 w 913208"/>
              <a:gd name="connsiteY1" fmla="*/ 809430 h 809430"/>
              <a:gd name="connsiteX2" fmla="*/ 901992 w 913208"/>
              <a:gd name="connsiteY2" fmla="*/ 797763 h 809430"/>
              <a:gd name="connsiteX3" fmla="*/ 912966 w 913208"/>
              <a:gd name="connsiteY3" fmla="*/ 0 h 809430"/>
              <a:gd name="connsiteX4" fmla="*/ 6616 w 913208"/>
              <a:gd name="connsiteY4" fmla="*/ 12758 h 809430"/>
              <a:gd name="connsiteX0" fmla="*/ 6616 w 923485"/>
              <a:gd name="connsiteY0" fmla="*/ 12758 h 809430"/>
              <a:gd name="connsiteX1" fmla="*/ 1243 w 923485"/>
              <a:gd name="connsiteY1" fmla="*/ 809430 h 809430"/>
              <a:gd name="connsiteX2" fmla="*/ 923485 w 923485"/>
              <a:gd name="connsiteY2" fmla="*/ 802468 h 809430"/>
              <a:gd name="connsiteX3" fmla="*/ 912966 w 923485"/>
              <a:gd name="connsiteY3" fmla="*/ 0 h 809430"/>
              <a:gd name="connsiteX4" fmla="*/ 6616 w 923485"/>
              <a:gd name="connsiteY4" fmla="*/ 12758 h 809430"/>
              <a:gd name="connsiteX0" fmla="*/ 6616 w 923485"/>
              <a:gd name="connsiteY0" fmla="*/ 0 h 796672"/>
              <a:gd name="connsiteX1" fmla="*/ 1243 w 923485"/>
              <a:gd name="connsiteY1" fmla="*/ 796672 h 796672"/>
              <a:gd name="connsiteX2" fmla="*/ 923485 w 923485"/>
              <a:gd name="connsiteY2" fmla="*/ 789710 h 796672"/>
              <a:gd name="connsiteX3" fmla="*/ 902221 w 923485"/>
              <a:gd name="connsiteY3" fmla="*/ 1355 h 796672"/>
              <a:gd name="connsiteX4" fmla="*/ 6616 w 923485"/>
              <a:gd name="connsiteY4" fmla="*/ 0 h 796672"/>
              <a:gd name="connsiteX0" fmla="*/ 6616 w 923485"/>
              <a:gd name="connsiteY0" fmla="*/ 0 h 796672"/>
              <a:gd name="connsiteX1" fmla="*/ 1243 w 923485"/>
              <a:gd name="connsiteY1" fmla="*/ 796672 h 796672"/>
              <a:gd name="connsiteX2" fmla="*/ 923485 w 923485"/>
              <a:gd name="connsiteY2" fmla="*/ 789710 h 796672"/>
              <a:gd name="connsiteX3" fmla="*/ 902221 w 923485"/>
              <a:gd name="connsiteY3" fmla="*/ 1355 h 796672"/>
              <a:gd name="connsiteX4" fmla="*/ 6616 w 923485"/>
              <a:gd name="connsiteY4" fmla="*/ 0 h 796672"/>
              <a:gd name="connsiteX0" fmla="*/ 0 w 932541"/>
              <a:gd name="connsiteY0" fmla="*/ 0 h 801246"/>
              <a:gd name="connsiteX1" fmla="*/ 10299 w 932541"/>
              <a:gd name="connsiteY1" fmla="*/ 801246 h 801246"/>
              <a:gd name="connsiteX2" fmla="*/ 932541 w 932541"/>
              <a:gd name="connsiteY2" fmla="*/ 794284 h 801246"/>
              <a:gd name="connsiteX3" fmla="*/ 911277 w 932541"/>
              <a:gd name="connsiteY3" fmla="*/ 5929 h 801246"/>
              <a:gd name="connsiteX4" fmla="*/ 0 w 932541"/>
              <a:gd name="connsiteY4" fmla="*/ 0 h 801246"/>
              <a:gd name="connsiteX0" fmla="*/ 423 w 932964"/>
              <a:gd name="connsiteY0" fmla="*/ 0 h 801246"/>
              <a:gd name="connsiteX1" fmla="*/ 10722 w 932964"/>
              <a:gd name="connsiteY1" fmla="*/ 801246 h 801246"/>
              <a:gd name="connsiteX2" fmla="*/ 932964 w 932964"/>
              <a:gd name="connsiteY2" fmla="*/ 794284 h 801246"/>
              <a:gd name="connsiteX3" fmla="*/ 911700 w 932964"/>
              <a:gd name="connsiteY3" fmla="*/ 5929 h 801246"/>
              <a:gd name="connsiteX4" fmla="*/ 423 w 932964"/>
              <a:gd name="connsiteY4" fmla="*/ 0 h 801246"/>
              <a:gd name="connsiteX0" fmla="*/ 133 w 932674"/>
              <a:gd name="connsiteY0" fmla="*/ 0 h 801246"/>
              <a:gd name="connsiteX1" fmla="*/ 10432 w 932674"/>
              <a:gd name="connsiteY1" fmla="*/ 801246 h 801246"/>
              <a:gd name="connsiteX2" fmla="*/ 932674 w 932674"/>
              <a:gd name="connsiteY2" fmla="*/ 794284 h 801246"/>
              <a:gd name="connsiteX3" fmla="*/ 911410 w 932674"/>
              <a:gd name="connsiteY3" fmla="*/ 5929 h 801246"/>
              <a:gd name="connsiteX4" fmla="*/ 133 w 932674"/>
              <a:gd name="connsiteY4" fmla="*/ 0 h 801246"/>
              <a:gd name="connsiteX0" fmla="*/ 975 w 933516"/>
              <a:gd name="connsiteY0" fmla="*/ 0 h 801246"/>
              <a:gd name="connsiteX1" fmla="*/ 11274 w 933516"/>
              <a:gd name="connsiteY1" fmla="*/ 801246 h 801246"/>
              <a:gd name="connsiteX2" fmla="*/ 933516 w 933516"/>
              <a:gd name="connsiteY2" fmla="*/ 794284 h 801246"/>
              <a:gd name="connsiteX3" fmla="*/ 912252 w 933516"/>
              <a:gd name="connsiteY3" fmla="*/ 5929 h 801246"/>
              <a:gd name="connsiteX4" fmla="*/ 975 w 933516"/>
              <a:gd name="connsiteY4" fmla="*/ 0 h 801246"/>
              <a:gd name="connsiteX0" fmla="*/ 977 w 919030"/>
              <a:gd name="connsiteY0" fmla="*/ 0 h 801246"/>
              <a:gd name="connsiteX1" fmla="*/ 11276 w 919030"/>
              <a:gd name="connsiteY1" fmla="*/ 801246 h 801246"/>
              <a:gd name="connsiteX2" fmla="*/ 912622 w 919030"/>
              <a:gd name="connsiteY2" fmla="*/ 794284 h 801246"/>
              <a:gd name="connsiteX3" fmla="*/ 912254 w 919030"/>
              <a:gd name="connsiteY3" fmla="*/ 5929 h 801246"/>
              <a:gd name="connsiteX4" fmla="*/ 977 w 919030"/>
              <a:gd name="connsiteY4" fmla="*/ 0 h 801246"/>
              <a:gd name="connsiteX0" fmla="*/ 977 w 928048"/>
              <a:gd name="connsiteY0" fmla="*/ 0 h 801246"/>
              <a:gd name="connsiteX1" fmla="*/ 11276 w 928048"/>
              <a:gd name="connsiteY1" fmla="*/ 801246 h 801246"/>
              <a:gd name="connsiteX2" fmla="*/ 912622 w 928048"/>
              <a:gd name="connsiteY2" fmla="*/ 794284 h 801246"/>
              <a:gd name="connsiteX3" fmla="*/ 922702 w 928048"/>
              <a:gd name="connsiteY3" fmla="*/ 1356 h 801246"/>
              <a:gd name="connsiteX4" fmla="*/ 977 w 928048"/>
              <a:gd name="connsiteY4" fmla="*/ 0 h 801246"/>
              <a:gd name="connsiteX0" fmla="*/ 977 w 922702"/>
              <a:gd name="connsiteY0" fmla="*/ 0 h 801246"/>
              <a:gd name="connsiteX1" fmla="*/ 11276 w 922702"/>
              <a:gd name="connsiteY1" fmla="*/ 801246 h 801246"/>
              <a:gd name="connsiteX2" fmla="*/ 912622 w 922702"/>
              <a:gd name="connsiteY2" fmla="*/ 794284 h 801246"/>
              <a:gd name="connsiteX3" fmla="*/ 922702 w 922702"/>
              <a:gd name="connsiteY3" fmla="*/ 1356 h 801246"/>
              <a:gd name="connsiteX4" fmla="*/ 977 w 922702"/>
              <a:gd name="connsiteY4" fmla="*/ 0 h 801246"/>
              <a:gd name="connsiteX0" fmla="*/ 0 w 921725"/>
              <a:gd name="connsiteY0" fmla="*/ 0 h 801246"/>
              <a:gd name="connsiteX1" fmla="*/ 10299 w 921725"/>
              <a:gd name="connsiteY1" fmla="*/ 801246 h 801246"/>
              <a:gd name="connsiteX2" fmla="*/ 911645 w 921725"/>
              <a:gd name="connsiteY2" fmla="*/ 794284 h 801246"/>
              <a:gd name="connsiteX3" fmla="*/ 921725 w 921725"/>
              <a:gd name="connsiteY3" fmla="*/ 1356 h 801246"/>
              <a:gd name="connsiteX4" fmla="*/ 0 w 921725"/>
              <a:gd name="connsiteY4" fmla="*/ 0 h 801246"/>
              <a:gd name="connsiteX0" fmla="*/ 0 w 921725"/>
              <a:gd name="connsiteY0" fmla="*/ 0 h 801246"/>
              <a:gd name="connsiteX1" fmla="*/ 10299 w 921725"/>
              <a:gd name="connsiteY1" fmla="*/ 801246 h 801246"/>
              <a:gd name="connsiteX2" fmla="*/ 911645 w 921725"/>
              <a:gd name="connsiteY2" fmla="*/ 794284 h 801246"/>
              <a:gd name="connsiteX3" fmla="*/ 921725 w 921725"/>
              <a:gd name="connsiteY3" fmla="*/ 1356 h 801246"/>
              <a:gd name="connsiteX4" fmla="*/ 0 w 921725"/>
              <a:gd name="connsiteY4" fmla="*/ 0 h 801246"/>
              <a:gd name="connsiteX0" fmla="*/ 0 w 921725"/>
              <a:gd name="connsiteY0" fmla="*/ 0 h 801246"/>
              <a:gd name="connsiteX1" fmla="*/ 10299 w 921725"/>
              <a:gd name="connsiteY1" fmla="*/ 801246 h 801246"/>
              <a:gd name="connsiteX2" fmla="*/ 911645 w 921725"/>
              <a:gd name="connsiteY2" fmla="*/ 794284 h 801246"/>
              <a:gd name="connsiteX3" fmla="*/ 921725 w 921725"/>
              <a:gd name="connsiteY3" fmla="*/ 1356 h 801246"/>
              <a:gd name="connsiteX4" fmla="*/ 0 w 921725"/>
              <a:gd name="connsiteY4" fmla="*/ 0 h 801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725" h="801246">
                <a:moveTo>
                  <a:pt x="0" y="0"/>
                </a:moveTo>
                <a:cubicBezTo>
                  <a:pt x="8472" y="252277"/>
                  <a:pt x="-2014" y="590722"/>
                  <a:pt x="10299" y="801246"/>
                </a:cubicBezTo>
                <a:lnTo>
                  <a:pt x="911645" y="794284"/>
                </a:lnTo>
                <a:cubicBezTo>
                  <a:pt x="918102" y="567844"/>
                  <a:pt x="919784" y="191708"/>
                  <a:pt x="921725" y="1356"/>
                </a:cubicBez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Subtitle 11">
                <a:extLst>
                  <a:ext uri="{FF2B5EF4-FFF2-40B4-BE49-F238E27FC236}">
                    <a16:creationId xmlns:a16="http://schemas.microsoft.com/office/drawing/2014/main" id="{FC285299-8102-0CAA-3C85-21E6057DB797}"/>
                  </a:ext>
                </a:extLst>
              </p:cNvPr>
              <p:cNvSpPr txBox="1">
                <a:spLocks/>
              </p:cNvSpPr>
              <p:nvPr/>
            </p:nvSpPr>
            <p:spPr>
              <a:xfrm>
                <a:off x="4301990" y="2723563"/>
                <a:ext cx="589681" cy="67824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14:m>
                  <m:oMathPara xmlns:m="http://schemas.openxmlformats.org/officeDocument/2006/math">
                    <m:oMathParaPr>
                      <m:jc m:val="left"/>
                    </m:oMathParaPr>
                    <m:oMath>
                      <m:r>
                        <a:rPr lang="en-US" sz="1800" i="1" dirty="0" smtClean="0">
                          <a:solidFill>
                            <a:srgbClr val="00B0F0"/>
                          </a:solidFill>
                          <a:latin typeface="Cambria Math" panose="02040503050406030204" pitchFamily="18" charset="0"/>
                        </a:rPr>
                        <m:t>𝑞</m:t>
                      </m:r>
                    </m:oMath>
                  </m:oMathPara>
                </a14:m>
                <a:endParaRPr lang="en-US" sz="1800" dirty="0">
                  <a:solidFill>
                    <a:srgbClr val="00B0F0"/>
                  </a:solidFill>
                </a:endParaRPr>
              </a:p>
            </p:txBody>
          </p:sp>
        </mc:Choice>
        <mc:Fallback xmlns="">
          <p:sp>
            <p:nvSpPr>
              <p:cNvPr id="10" name="Subtitle 11">
                <a:extLst>
                  <a:ext uri="{FF2B5EF4-FFF2-40B4-BE49-F238E27FC236}">
                    <a16:creationId xmlns:a16="http://schemas.microsoft.com/office/drawing/2014/main" id="{FC285299-8102-0CAA-3C85-21E6057DB797}"/>
                  </a:ext>
                </a:extLst>
              </p:cNvPr>
              <p:cNvSpPr txBox="1">
                <a:spLocks noRot="1" noChangeAspect="1" noMove="1" noResize="1" noEditPoints="1" noAdjustHandles="1" noChangeArrowheads="1" noChangeShapeType="1" noTextEdit="1"/>
              </p:cNvSpPr>
              <p:nvPr/>
            </p:nvSpPr>
            <p:spPr>
              <a:xfrm>
                <a:off x="4301990" y="2723563"/>
                <a:ext cx="589681" cy="678243"/>
              </a:xfrm>
              <a:prstGeom prst="rect">
                <a:avLst/>
              </a:prstGeom>
              <a:blipFill>
                <a:blip r:embed="rId3"/>
                <a:stretch>
                  <a:fillRect/>
                </a:stretch>
              </a:blipFill>
              <a:ln>
                <a:noFill/>
              </a:ln>
            </p:spPr>
            <p:txBody>
              <a:bodyPr/>
              <a:lstStyle/>
              <a:p>
                <a:r>
                  <a:rPr lang="en-US">
                    <a:noFill/>
                  </a:rPr>
                  <a:t> </a:t>
                </a:r>
              </a:p>
            </p:txBody>
          </p:sp>
        </mc:Fallback>
      </mc:AlternateContent>
      <p:sp>
        <p:nvSpPr>
          <p:cNvPr id="11" name="Subtitle 11">
            <a:extLst>
              <a:ext uri="{FF2B5EF4-FFF2-40B4-BE49-F238E27FC236}">
                <a16:creationId xmlns:a16="http://schemas.microsoft.com/office/drawing/2014/main" id="{B9CB5B18-69C6-7439-324E-35BB49874FAB}"/>
              </a:ext>
            </a:extLst>
          </p:cNvPr>
          <p:cNvSpPr txBox="1">
            <a:spLocks/>
          </p:cNvSpPr>
          <p:nvPr/>
        </p:nvSpPr>
        <p:spPr>
          <a:xfrm>
            <a:off x="3380834" y="1938166"/>
            <a:ext cx="2382330" cy="78539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600" b="1" dirty="0" err="1">
                <a:solidFill>
                  <a:srgbClr val="00B0F0"/>
                </a:solidFill>
                <a:latin typeface="Arial" panose="020B0604020202020204" pitchFamily="34" charset="0"/>
                <a:cs typeface="Arial" panose="020B0604020202020204" pitchFamily="34" charset="0"/>
              </a:rPr>
              <a:t>Lagrangian</a:t>
            </a:r>
            <a:r>
              <a:rPr lang="en-US" sz="1600" b="1" dirty="0">
                <a:solidFill>
                  <a:srgbClr val="00B0F0"/>
                </a:solidFill>
                <a:latin typeface="Arial" panose="020B0604020202020204" pitchFamily="34" charset="0"/>
                <a:cs typeface="Arial" panose="020B0604020202020204" pitchFamily="34" charset="0"/>
              </a:rPr>
              <a:t> (Initial)</a:t>
            </a:r>
          </a:p>
          <a:p>
            <a:pPr algn="ctr"/>
            <a:r>
              <a:rPr lang="en-US" sz="1600" b="1" dirty="0">
                <a:solidFill>
                  <a:srgbClr val="00B0F0"/>
                </a:solidFill>
                <a:latin typeface="Arial" panose="020B0604020202020204" pitchFamily="34" charset="0"/>
                <a:cs typeface="Arial" panose="020B0604020202020204" pitchFamily="34" charset="0"/>
              </a:rPr>
              <a:t>Coordinates</a:t>
            </a:r>
          </a:p>
        </p:txBody>
      </p:sp>
      <mc:AlternateContent xmlns:mc="http://schemas.openxmlformats.org/markup-compatibility/2006" xmlns:a14="http://schemas.microsoft.com/office/drawing/2010/main">
        <mc:Choice Requires="a14">
          <p:sp>
            <p:nvSpPr>
              <p:cNvPr id="12" name="Subtitle 11">
                <a:extLst>
                  <a:ext uri="{FF2B5EF4-FFF2-40B4-BE49-F238E27FC236}">
                    <a16:creationId xmlns:a16="http://schemas.microsoft.com/office/drawing/2014/main" id="{CF5EB482-D91D-AABA-AE2A-4A7F1EF3AADD}"/>
                  </a:ext>
                </a:extLst>
              </p:cNvPr>
              <p:cNvSpPr txBox="1">
                <a:spLocks/>
              </p:cNvSpPr>
              <p:nvPr/>
            </p:nvSpPr>
            <p:spPr>
              <a:xfrm>
                <a:off x="7023635" y="1375812"/>
                <a:ext cx="589681" cy="67824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14:m>
                  <m:oMathPara xmlns:m="http://schemas.openxmlformats.org/officeDocument/2006/math">
                    <m:oMathParaPr>
                      <m:jc m:val="left"/>
                    </m:oMathParaPr>
                    <m:o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𝑥</m:t>
                          </m:r>
                        </m:e>
                        <m:sub>
                          <m:r>
                            <a:rPr lang="en-US" b="0" i="1" smtClean="0">
                              <a:solidFill>
                                <a:srgbClr val="FF0000"/>
                              </a:solidFill>
                              <a:latin typeface="Cambria Math" panose="02040503050406030204" pitchFamily="18" charset="0"/>
                            </a:rPr>
                            <m:t>𝑡</m:t>
                          </m:r>
                        </m:sub>
                      </m:sSub>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𝑞</m:t>
                      </m:r>
                      <m:r>
                        <a:rPr lang="en-US" b="0" i="1" smtClean="0">
                          <a:solidFill>
                            <a:srgbClr val="FF0000"/>
                          </a:solidFill>
                          <a:latin typeface="Cambria Math" panose="02040503050406030204" pitchFamily="18" charset="0"/>
                        </a:rPr>
                        <m:t>)</m:t>
                      </m:r>
                    </m:oMath>
                  </m:oMathPara>
                </a14:m>
                <a:endParaRPr lang="en-US" dirty="0">
                  <a:solidFill>
                    <a:srgbClr val="FF0000"/>
                  </a:solidFill>
                </a:endParaRPr>
              </a:p>
            </p:txBody>
          </p:sp>
        </mc:Choice>
        <mc:Fallback xmlns="">
          <p:sp>
            <p:nvSpPr>
              <p:cNvPr id="12" name="Subtitle 11">
                <a:extLst>
                  <a:ext uri="{FF2B5EF4-FFF2-40B4-BE49-F238E27FC236}">
                    <a16:creationId xmlns:a16="http://schemas.microsoft.com/office/drawing/2014/main" id="{CF5EB482-D91D-AABA-AE2A-4A7F1EF3AADD}"/>
                  </a:ext>
                </a:extLst>
              </p:cNvPr>
              <p:cNvSpPr txBox="1">
                <a:spLocks noRot="1" noChangeAspect="1" noMove="1" noResize="1" noEditPoints="1" noAdjustHandles="1" noChangeArrowheads="1" noChangeShapeType="1" noTextEdit="1"/>
              </p:cNvSpPr>
              <p:nvPr/>
            </p:nvSpPr>
            <p:spPr>
              <a:xfrm>
                <a:off x="7023635" y="1375812"/>
                <a:ext cx="589681" cy="678243"/>
              </a:xfrm>
              <a:prstGeom prst="rect">
                <a:avLst/>
              </a:prstGeom>
              <a:blipFill>
                <a:blip r:embed="rId4"/>
                <a:stretch>
                  <a:fillRect r="-22917"/>
                </a:stretch>
              </a:blipFill>
              <a:ln>
                <a:noFill/>
              </a:ln>
            </p:spPr>
            <p:txBody>
              <a:bodyPr/>
              <a:lstStyle/>
              <a:p>
                <a:r>
                  <a:rPr lang="en-US">
                    <a:noFill/>
                  </a:rPr>
                  <a:t> </a:t>
                </a:r>
              </a:p>
            </p:txBody>
          </p:sp>
        </mc:Fallback>
      </mc:AlternateContent>
      <p:sp>
        <p:nvSpPr>
          <p:cNvPr id="13" name="Subtitle 11">
            <a:extLst>
              <a:ext uri="{FF2B5EF4-FFF2-40B4-BE49-F238E27FC236}">
                <a16:creationId xmlns:a16="http://schemas.microsoft.com/office/drawing/2014/main" id="{0EB5EA75-5856-2364-3176-61ACC22CF24B}"/>
              </a:ext>
            </a:extLst>
          </p:cNvPr>
          <p:cNvSpPr txBox="1">
            <a:spLocks/>
          </p:cNvSpPr>
          <p:nvPr/>
        </p:nvSpPr>
        <p:spPr>
          <a:xfrm>
            <a:off x="6271556" y="1964754"/>
            <a:ext cx="2346960" cy="7322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600" b="1" dirty="0">
                <a:solidFill>
                  <a:srgbClr val="FF0000"/>
                </a:solidFill>
                <a:latin typeface="Arial" panose="020B0604020202020204" pitchFamily="34" charset="0"/>
                <a:cs typeface="Arial" panose="020B0604020202020204" pitchFamily="34" charset="0"/>
              </a:rPr>
              <a:t>Eulerian (Final) </a:t>
            </a:r>
          </a:p>
          <a:p>
            <a:pPr algn="ctr"/>
            <a:r>
              <a:rPr lang="en-US" sz="1600" b="1" dirty="0">
                <a:solidFill>
                  <a:srgbClr val="FF0000"/>
                </a:solidFill>
                <a:latin typeface="Arial" panose="020B0604020202020204" pitchFamily="34" charset="0"/>
                <a:cs typeface="Arial" panose="020B0604020202020204" pitchFamily="34" charset="0"/>
              </a:rPr>
              <a:t>Coordinates</a:t>
            </a:r>
          </a:p>
        </p:txBody>
      </p:sp>
      <mc:AlternateContent xmlns:mc="http://schemas.openxmlformats.org/markup-compatibility/2006" xmlns:a14="http://schemas.microsoft.com/office/drawing/2010/main">
        <mc:Choice Requires="a14">
          <p:sp>
            <p:nvSpPr>
              <p:cNvPr id="14" name="Subtitle 11">
                <a:extLst>
                  <a:ext uri="{FF2B5EF4-FFF2-40B4-BE49-F238E27FC236}">
                    <a16:creationId xmlns:a16="http://schemas.microsoft.com/office/drawing/2014/main" id="{F5CA7576-9A0F-E51E-FCD5-220EAF38D77D}"/>
                  </a:ext>
                </a:extLst>
              </p:cNvPr>
              <p:cNvSpPr txBox="1">
                <a:spLocks/>
              </p:cNvSpPr>
              <p:nvPr/>
            </p:nvSpPr>
            <p:spPr>
              <a:xfrm>
                <a:off x="5912070" y="3253898"/>
                <a:ext cx="3065934" cy="8276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600" b="1" dirty="0">
                    <a:solidFill>
                      <a:srgbClr val="92D050"/>
                    </a:solidFill>
                    <a:latin typeface="Arial" panose="020B0604020202020204" pitchFamily="34" charset="0"/>
                    <a:cs typeface="Arial" panose="020B0604020202020204" pitchFamily="34" charset="0"/>
                  </a:rPr>
                  <a:t>Displacement Field:</a:t>
                </a:r>
              </a:p>
              <a:p>
                <a:pPr algn="ctr"/>
                <a:r>
                  <a:rPr lang="en-US" sz="1600" dirty="0">
                    <a:solidFill>
                      <a:srgbClr val="FFC000"/>
                    </a:solidFill>
                    <a:latin typeface="Arial" panose="020B0604020202020204" pitchFamily="34" charset="0"/>
                    <a:cs typeface="Arial" panose="020B0604020202020204" pitchFamily="34" charset="0"/>
                  </a:rPr>
                  <a:t> </a:t>
                </a:r>
                <a14:m>
                  <m:oMath xmlns:m="http://schemas.openxmlformats.org/officeDocument/2006/math">
                    <m:sSub>
                      <m:sSubPr>
                        <m:ctrlPr>
                          <a:rPr lang="en-US" sz="1600" i="1">
                            <a:solidFill>
                              <a:srgbClr val="92D050"/>
                            </a:solidFill>
                            <a:latin typeface="Cambria Math" panose="02040503050406030204" pitchFamily="18" charset="0"/>
                          </a:rPr>
                        </m:ctrlPr>
                      </m:sSubPr>
                      <m:e>
                        <m:r>
                          <a:rPr lang="en-US" sz="1600" i="1">
                            <a:solidFill>
                              <a:srgbClr val="92D050"/>
                            </a:solidFill>
                            <a:latin typeface="Cambria Math" panose="02040503050406030204" pitchFamily="18" charset="0"/>
                          </a:rPr>
                          <m:t>𝑠</m:t>
                        </m:r>
                      </m:e>
                      <m:sub>
                        <m:r>
                          <a:rPr lang="en-US" sz="1600" i="1">
                            <a:solidFill>
                              <a:srgbClr val="92D050"/>
                            </a:solidFill>
                            <a:latin typeface="Cambria Math" panose="02040503050406030204" pitchFamily="18" charset="0"/>
                          </a:rPr>
                          <m:t>𝑡</m:t>
                        </m:r>
                      </m:sub>
                    </m:sSub>
                    <m:d>
                      <m:dPr>
                        <m:ctrlPr>
                          <a:rPr lang="en-US" sz="1600" i="1">
                            <a:solidFill>
                              <a:srgbClr val="92D050"/>
                            </a:solidFill>
                            <a:latin typeface="Cambria Math" panose="02040503050406030204" pitchFamily="18" charset="0"/>
                          </a:rPr>
                        </m:ctrlPr>
                      </m:dPr>
                      <m:e>
                        <m:r>
                          <a:rPr lang="en-US" sz="1600" i="1">
                            <a:solidFill>
                              <a:srgbClr val="92D050"/>
                            </a:solidFill>
                            <a:latin typeface="Cambria Math" panose="02040503050406030204" pitchFamily="18" charset="0"/>
                          </a:rPr>
                          <m:t>𝑞</m:t>
                        </m:r>
                      </m:e>
                    </m:d>
                    <m:r>
                      <a:rPr lang="en-US" sz="1600" i="1">
                        <a:solidFill>
                          <a:schemeClr val="bg1"/>
                        </a:solidFill>
                        <a:latin typeface="Cambria Math" panose="02040503050406030204" pitchFamily="18" charset="0"/>
                      </a:rPr>
                      <m:t>=</m:t>
                    </m:r>
                    <m:sSub>
                      <m:sSubPr>
                        <m:ctrlPr>
                          <a:rPr lang="en-US" sz="1600" i="1">
                            <a:solidFill>
                              <a:srgbClr val="FF0000"/>
                            </a:solidFill>
                            <a:latin typeface="Cambria Math" panose="02040503050406030204" pitchFamily="18" charset="0"/>
                          </a:rPr>
                        </m:ctrlPr>
                      </m:sSubPr>
                      <m:e>
                        <m:r>
                          <a:rPr lang="en-US" sz="1600" i="1">
                            <a:solidFill>
                              <a:srgbClr val="FF0000"/>
                            </a:solidFill>
                            <a:latin typeface="Cambria Math" panose="02040503050406030204" pitchFamily="18" charset="0"/>
                          </a:rPr>
                          <m:t>𝑥</m:t>
                        </m:r>
                      </m:e>
                      <m:sub>
                        <m:r>
                          <a:rPr lang="en-US" sz="1600" i="1">
                            <a:solidFill>
                              <a:srgbClr val="FF0000"/>
                            </a:solidFill>
                            <a:latin typeface="Cambria Math" panose="02040503050406030204" pitchFamily="18" charset="0"/>
                          </a:rPr>
                          <m:t>𝑡</m:t>
                        </m:r>
                      </m:sub>
                    </m:sSub>
                    <m:d>
                      <m:dPr>
                        <m:ctrlPr>
                          <a:rPr lang="en-US" sz="1600" i="1">
                            <a:solidFill>
                              <a:srgbClr val="FF0000"/>
                            </a:solidFill>
                            <a:latin typeface="Cambria Math" panose="02040503050406030204" pitchFamily="18" charset="0"/>
                          </a:rPr>
                        </m:ctrlPr>
                      </m:dPr>
                      <m:e>
                        <m:r>
                          <a:rPr lang="en-US" sz="1600" i="1">
                            <a:solidFill>
                              <a:srgbClr val="FF0000"/>
                            </a:solidFill>
                            <a:latin typeface="Cambria Math" panose="02040503050406030204" pitchFamily="18" charset="0"/>
                          </a:rPr>
                          <m:t>𝑞</m:t>
                        </m:r>
                      </m:e>
                    </m:d>
                    <m:r>
                      <a:rPr lang="en-US" sz="1600" i="1" smtClean="0">
                        <a:solidFill>
                          <a:schemeClr val="bg1"/>
                        </a:solidFill>
                        <a:latin typeface="Cambria Math" panose="02040503050406030204" pitchFamily="18" charset="0"/>
                      </a:rPr>
                      <m:t>−</m:t>
                    </m:r>
                    <m:r>
                      <a:rPr lang="en-US" sz="1600" i="1" smtClean="0">
                        <a:solidFill>
                          <a:srgbClr val="00B0F0"/>
                        </a:solidFill>
                        <a:latin typeface="Cambria Math" panose="02040503050406030204" pitchFamily="18" charset="0"/>
                      </a:rPr>
                      <m:t>𝑞</m:t>
                    </m:r>
                  </m:oMath>
                </a14:m>
                <a:endParaRPr lang="en-US" sz="1600" dirty="0">
                  <a:solidFill>
                    <a:srgbClr val="FFC000"/>
                  </a:solidFill>
                  <a:latin typeface="Arial" panose="020B0604020202020204" pitchFamily="34" charset="0"/>
                  <a:cs typeface="Arial" panose="020B0604020202020204" pitchFamily="34" charset="0"/>
                </a:endParaRPr>
              </a:p>
            </p:txBody>
          </p:sp>
        </mc:Choice>
        <mc:Fallback xmlns="">
          <p:sp>
            <p:nvSpPr>
              <p:cNvPr id="14" name="Subtitle 11">
                <a:extLst>
                  <a:ext uri="{FF2B5EF4-FFF2-40B4-BE49-F238E27FC236}">
                    <a16:creationId xmlns:a16="http://schemas.microsoft.com/office/drawing/2014/main" id="{F5CA7576-9A0F-E51E-FCD5-220EAF38D77D}"/>
                  </a:ext>
                </a:extLst>
              </p:cNvPr>
              <p:cNvSpPr txBox="1">
                <a:spLocks noRot="1" noChangeAspect="1" noMove="1" noResize="1" noEditPoints="1" noAdjustHandles="1" noChangeArrowheads="1" noChangeShapeType="1" noTextEdit="1"/>
              </p:cNvSpPr>
              <p:nvPr/>
            </p:nvSpPr>
            <p:spPr>
              <a:xfrm>
                <a:off x="5912070" y="3253898"/>
                <a:ext cx="3065934" cy="827601"/>
              </a:xfrm>
              <a:prstGeom prst="rect">
                <a:avLst/>
              </a:prstGeom>
              <a:blipFill>
                <a:blip r:embed="rId5"/>
                <a:stretch>
                  <a:fillRect/>
                </a:stretch>
              </a:blipFill>
              <a:ln>
                <a:noFill/>
              </a:ln>
            </p:spPr>
            <p:txBody>
              <a:bodyPr/>
              <a:lstStyle/>
              <a:p>
                <a:r>
                  <a:rPr lang="en-US">
                    <a:noFill/>
                  </a:rPr>
                  <a:t> </a:t>
                </a:r>
              </a:p>
            </p:txBody>
          </p:sp>
        </mc:Fallback>
      </mc:AlternateContent>
      <p:sp>
        <p:nvSpPr>
          <p:cNvPr id="7" name="Google Shape;275;p37">
            <a:extLst>
              <a:ext uri="{FF2B5EF4-FFF2-40B4-BE49-F238E27FC236}">
                <a16:creationId xmlns:a16="http://schemas.microsoft.com/office/drawing/2014/main" id="{DE64D65F-81EB-C1A2-D925-68651E861775}"/>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12</a:t>
            </a:r>
          </a:p>
        </p:txBody>
      </p:sp>
      <p:sp>
        <p:nvSpPr>
          <p:cNvPr id="16" name="Subtitle 11">
            <a:extLst>
              <a:ext uri="{FF2B5EF4-FFF2-40B4-BE49-F238E27FC236}">
                <a16:creationId xmlns:a16="http://schemas.microsoft.com/office/drawing/2014/main" id="{F19F7526-A1D9-2E0E-EC1E-365CA12A5371}"/>
              </a:ext>
            </a:extLst>
          </p:cNvPr>
          <p:cNvSpPr txBox="1">
            <a:spLocks/>
          </p:cNvSpPr>
          <p:nvPr/>
        </p:nvSpPr>
        <p:spPr>
          <a:xfrm>
            <a:off x="437885" y="2326868"/>
            <a:ext cx="2346960" cy="131864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800" dirty="0" err="1">
                <a:latin typeface="Arial" panose="020B0604020202020204" pitchFamily="34" charset="0"/>
                <a:cs typeface="Arial" panose="020B0604020202020204" pitchFamily="34" charset="0"/>
              </a:rPr>
              <a:t>Collisionless</a:t>
            </a:r>
            <a:r>
              <a:rPr lang="en-US" sz="1800" dirty="0">
                <a:latin typeface="Arial" panose="020B0604020202020204" pitchFamily="34" charset="0"/>
                <a:cs typeface="Arial" panose="020B0604020202020204" pitchFamily="34" charset="0"/>
              </a:rPr>
              <a:t> </a:t>
            </a:r>
          </a:p>
          <a:p>
            <a:pPr algn="ctr"/>
            <a:r>
              <a:rPr lang="en-US" sz="1800" dirty="0">
                <a:latin typeface="Arial" panose="020B0604020202020204" pitchFamily="34" charset="0"/>
                <a:cs typeface="Arial" panose="020B0604020202020204" pitchFamily="34" charset="0"/>
              </a:rPr>
              <a:t>Cosmological </a:t>
            </a:r>
          </a:p>
          <a:p>
            <a:pPr algn="ctr"/>
            <a:r>
              <a:rPr lang="en-US" sz="1800" dirty="0">
                <a:latin typeface="Arial" panose="020B0604020202020204" pitchFamily="34" charset="0"/>
                <a:cs typeface="Arial" panose="020B0604020202020204" pitchFamily="34" charset="0"/>
              </a:rPr>
              <a:t>Dark Matter Fluid</a:t>
            </a:r>
          </a:p>
          <a:p>
            <a:pPr algn="ctr"/>
            <a:r>
              <a:rPr lang="en-US" sz="1800" dirty="0">
                <a:latin typeface="Arial" panose="020B0604020202020204" pitchFamily="34" charset="0"/>
                <a:cs typeface="Arial" panose="020B0604020202020204" pitchFamily="34" charset="0"/>
              </a:rPr>
              <a:t>on Large-scales</a:t>
            </a:r>
          </a:p>
        </p:txBody>
      </p:sp>
    </p:spTree>
    <p:extLst>
      <p:ext uri="{BB962C8B-B14F-4D97-AF65-F5344CB8AC3E}">
        <p14:creationId xmlns:p14="http://schemas.microsoft.com/office/powerpoint/2010/main" val="62934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4.32099E-6 C 0.02882 0.03796 0.07413 0.0679 0.10973 0.07623 C 0.14549 0.08425 0.19115 0.07376 0.21424 0.04876 C 0.23681 0.02345 0.24966 -0.02377 0.24844 -0.05926 C 0.24723 -0.09507 0.20747 -0.15926 0.20573 -0.19352 C 0.204 -0.22778 0.22101 -0.24754 0.23802 -0.26451 C 0.2566 -0.27223 0.2967 -0.27809 0.31163 -0.26883 " pathEditMode="relative" rAng="0" ptsTypes="AAAAAAA">
                                      <p:cBhvr>
                                        <p:cTn id="6" dur="3000" fill="hold"/>
                                        <p:tgtEl>
                                          <p:spTgt spid="5"/>
                                        </p:tgtEl>
                                        <p:attrNameLst>
                                          <p:attrName>ppt_x</p:attrName>
                                          <p:attrName>ppt_y</p:attrName>
                                        </p:attrNameLst>
                                      </p:cBhvr>
                                      <p:rCtr x="15573" y="-9753"/>
                                    </p:animMotion>
                                  </p:childTnLst>
                                </p:cTn>
                              </p:par>
                              <p:par>
                                <p:cTn id="7" presetID="22" presetClass="entr" presetSubtype="8"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left)">
                                      <p:cBhvr>
                                        <p:cTn id="9" dur="2000"/>
                                        <p:tgtEl>
                                          <p:spTgt spid="2"/>
                                        </p:tgtEl>
                                      </p:cBhvr>
                                    </p:animEffect>
                                  </p:childTnLst>
                                </p:cTn>
                              </p:par>
                            </p:childTnLst>
                          </p:cTn>
                        </p:par>
                        <p:par>
                          <p:cTn id="10" fill="hold">
                            <p:stCondLst>
                              <p:cond delay="3000"/>
                            </p:stCondLst>
                            <p:childTnLst>
                              <p:par>
                                <p:cTn id="11" presetID="1"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12" grpId="0"/>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D0329A53-585B-4888-2B84-D1B16ABEEF00}"/>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352DF63-5070-29B4-3EA1-521496D6F241}"/>
              </a:ext>
            </a:extLst>
          </p:cNvPr>
          <p:cNvGraphicFramePr>
            <a:graphicFrameLocks noGrp="1"/>
          </p:cNvGraphicFramePr>
          <p:nvPr/>
        </p:nvGraphicFramePr>
        <p:xfrm>
          <a:off x="2996631" y="1397076"/>
          <a:ext cx="3200400" cy="3200400"/>
        </p:xfrm>
        <a:graphic>
          <a:graphicData uri="http://schemas.openxmlformats.org/drawingml/2006/table">
            <a:tbl>
              <a:tblPr firstRow="1" bandRow="1">
                <a:tableStyleId>{004DF296-C346-4964-8175-9EC2EC0883B8}</a:tableStyleId>
              </a:tblPr>
              <a:tblGrid>
                <a:gridCol w="457200">
                  <a:extLst>
                    <a:ext uri="{9D8B030D-6E8A-4147-A177-3AD203B41FA5}">
                      <a16:colId xmlns:a16="http://schemas.microsoft.com/office/drawing/2014/main" val="30427414"/>
                    </a:ext>
                  </a:extLst>
                </a:gridCol>
                <a:gridCol w="457200">
                  <a:extLst>
                    <a:ext uri="{9D8B030D-6E8A-4147-A177-3AD203B41FA5}">
                      <a16:colId xmlns:a16="http://schemas.microsoft.com/office/drawing/2014/main" val="914340381"/>
                    </a:ext>
                  </a:extLst>
                </a:gridCol>
                <a:gridCol w="457200">
                  <a:extLst>
                    <a:ext uri="{9D8B030D-6E8A-4147-A177-3AD203B41FA5}">
                      <a16:colId xmlns:a16="http://schemas.microsoft.com/office/drawing/2014/main" val="3177476171"/>
                    </a:ext>
                  </a:extLst>
                </a:gridCol>
                <a:gridCol w="457200">
                  <a:extLst>
                    <a:ext uri="{9D8B030D-6E8A-4147-A177-3AD203B41FA5}">
                      <a16:colId xmlns:a16="http://schemas.microsoft.com/office/drawing/2014/main" val="3094134554"/>
                    </a:ext>
                  </a:extLst>
                </a:gridCol>
                <a:gridCol w="457200">
                  <a:extLst>
                    <a:ext uri="{9D8B030D-6E8A-4147-A177-3AD203B41FA5}">
                      <a16:colId xmlns:a16="http://schemas.microsoft.com/office/drawing/2014/main" val="3002374509"/>
                    </a:ext>
                  </a:extLst>
                </a:gridCol>
                <a:gridCol w="457200">
                  <a:extLst>
                    <a:ext uri="{9D8B030D-6E8A-4147-A177-3AD203B41FA5}">
                      <a16:colId xmlns:a16="http://schemas.microsoft.com/office/drawing/2014/main" val="3732180655"/>
                    </a:ext>
                  </a:extLst>
                </a:gridCol>
                <a:gridCol w="457200">
                  <a:extLst>
                    <a:ext uri="{9D8B030D-6E8A-4147-A177-3AD203B41FA5}">
                      <a16:colId xmlns:a16="http://schemas.microsoft.com/office/drawing/2014/main" val="2350891769"/>
                    </a:ext>
                  </a:extLst>
                </a:gridCol>
              </a:tblGrid>
              <a:tr h="4572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768391632"/>
                  </a:ext>
                </a:extLst>
              </a:tr>
              <a:tr h="457200">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449009872"/>
                  </a:ext>
                </a:extLst>
              </a:tr>
              <a:tr h="4572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272385594"/>
                  </a:ext>
                </a:extLst>
              </a:tr>
              <a:tr h="4572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solidFill>
                      <a:schemeClr val="bg1">
                        <a:lumMod val="50000"/>
                      </a:schemeClr>
                    </a:solidFill>
                  </a:tcPr>
                </a:tc>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335682245"/>
                  </a:ext>
                </a:extLst>
              </a:tr>
              <a:tr h="4572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66493958"/>
                  </a:ext>
                </a:extLst>
              </a:tr>
              <a:tr h="4572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3784810"/>
                  </a:ext>
                </a:extLst>
              </a:tr>
              <a:tr h="4572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343319498"/>
                  </a:ext>
                </a:extLst>
              </a:tr>
            </a:tbl>
          </a:graphicData>
        </a:graphic>
      </p:graphicFrame>
      <p:sp>
        <p:nvSpPr>
          <p:cNvPr id="2" name="Freeform 1">
            <a:extLst>
              <a:ext uri="{FF2B5EF4-FFF2-40B4-BE49-F238E27FC236}">
                <a16:creationId xmlns:a16="http://schemas.microsoft.com/office/drawing/2014/main" id="{D0F62217-BD3D-C6C3-C740-D6F51ECC21F9}"/>
              </a:ext>
            </a:extLst>
          </p:cNvPr>
          <p:cNvSpPr/>
          <p:nvPr/>
        </p:nvSpPr>
        <p:spPr>
          <a:xfrm>
            <a:off x="4596831" y="1613314"/>
            <a:ext cx="2804699" cy="1797222"/>
          </a:xfrm>
          <a:custGeom>
            <a:avLst/>
            <a:gdLst>
              <a:gd name="connsiteX0" fmla="*/ 0 w 2840131"/>
              <a:gd name="connsiteY0" fmla="*/ 1463968 h 1920650"/>
              <a:gd name="connsiteX1" fmla="*/ 390985 w 2840131"/>
              <a:gd name="connsiteY1" fmla="*/ 1741441 h 1920650"/>
              <a:gd name="connsiteX2" fmla="*/ 826113 w 2840131"/>
              <a:gd name="connsiteY2" fmla="*/ 1905403 h 1920650"/>
              <a:gd name="connsiteX3" fmla="*/ 1368447 w 2840131"/>
              <a:gd name="connsiteY3" fmla="*/ 1892790 h 1920650"/>
              <a:gd name="connsiteX4" fmla="*/ 1923393 w 2840131"/>
              <a:gd name="connsiteY4" fmla="*/ 1722523 h 1920650"/>
              <a:gd name="connsiteX5" fmla="*/ 2181948 w 2840131"/>
              <a:gd name="connsiteY5" fmla="*/ 1381988 h 1920650"/>
              <a:gd name="connsiteX6" fmla="*/ 2245010 w 2840131"/>
              <a:gd name="connsiteY6" fmla="*/ 1072983 h 1920650"/>
              <a:gd name="connsiteX7" fmla="*/ 1973843 w 2840131"/>
              <a:gd name="connsiteY7" fmla="*/ 776592 h 1920650"/>
              <a:gd name="connsiteX8" fmla="*/ 1891862 w 2840131"/>
              <a:gd name="connsiteY8" fmla="*/ 625243 h 1920650"/>
              <a:gd name="connsiteX9" fmla="*/ 2055823 w 2840131"/>
              <a:gd name="connsiteY9" fmla="*/ 341463 h 1920650"/>
              <a:gd name="connsiteX10" fmla="*/ 2535095 w 2840131"/>
              <a:gd name="connsiteY10" fmla="*/ 13541 h 1920650"/>
              <a:gd name="connsiteX11" fmla="*/ 2818875 w 2840131"/>
              <a:gd name="connsiteY11" fmla="*/ 63990 h 1920650"/>
              <a:gd name="connsiteX12" fmla="*/ 2818875 w 2840131"/>
              <a:gd name="connsiteY12" fmla="*/ 76603 h 1920650"/>
              <a:gd name="connsiteX13" fmla="*/ 2812568 w 2840131"/>
              <a:gd name="connsiteY13" fmla="*/ 57684 h 1920650"/>
              <a:gd name="connsiteX0" fmla="*/ 0 w 2840131"/>
              <a:gd name="connsiteY0" fmla="*/ 1463968 h 1920650"/>
              <a:gd name="connsiteX1" fmla="*/ 390985 w 2840131"/>
              <a:gd name="connsiteY1" fmla="*/ 1741441 h 1920650"/>
              <a:gd name="connsiteX2" fmla="*/ 826113 w 2840131"/>
              <a:gd name="connsiteY2" fmla="*/ 1905403 h 1920650"/>
              <a:gd name="connsiteX3" fmla="*/ 1368447 w 2840131"/>
              <a:gd name="connsiteY3" fmla="*/ 1892790 h 1920650"/>
              <a:gd name="connsiteX4" fmla="*/ 1923393 w 2840131"/>
              <a:gd name="connsiteY4" fmla="*/ 1722523 h 1920650"/>
              <a:gd name="connsiteX5" fmla="*/ 2181948 w 2840131"/>
              <a:gd name="connsiteY5" fmla="*/ 1381988 h 1920650"/>
              <a:gd name="connsiteX6" fmla="*/ 2245010 w 2840131"/>
              <a:gd name="connsiteY6" fmla="*/ 1072983 h 1920650"/>
              <a:gd name="connsiteX7" fmla="*/ 2025462 w 2840131"/>
              <a:gd name="connsiteY7" fmla="*/ 839273 h 1920650"/>
              <a:gd name="connsiteX8" fmla="*/ 1891862 w 2840131"/>
              <a:gd name="connsiteY8" fmla="*/ 625243 h 1920650"/>
              <a:gd name="connsiteX9" fmla="*/ 2055823 w 2840131"/>
              <a:gd name="connsiteY9" fmla="*/ 341463 h 1920650"/>
              <a:gd name="connsiteX10" fmla="*/ 2535095 w 2840131"/>
              <a:gd name="connsiteY10" fmla="*/ 13541 h 1920650"/>
              <a:gd name="connsiteX11" fmla="*/ 2818875 w 2840131"/>
              <a:gd name="connsiteY11" fmla="*/ 63990 h 1920650"/>
              <a:gd name="connsiteX12" fmla="*/ 2818875 w 2840131"/>
              <a:gd name="connsiteY12" fmla="*/ 76603 h 1920650"/>
              <a:gd name="connsiteX13" fmla="*/ 2812568 w 2840131"/>
              <a:gd name="connsiteY13" fmla="*/ 57684 h 1920650"/>
              <a:gd name="connsiteX0" fmla="*/ 0 w 2840131"/>
              <a:gd name="connsiteY0" fmla="*/ 1463968 h 1920650"/>
              <a:gd name="connsiteX1" fmla="*/ 390985 w 2840131"/>
              <a:gd name="connsiteY1" fmla="*/ 1741441 h 1920650"/>
              <a:gd name="connsiteX2" fmla="*/ 826113 w 2840131"/>
              <a:gd name="connsiteY2" fmla="*/ 1905403 h 1920650"/>
              <a:gd name="connsiteX3" fmla="*/ 1368447 w 2840131"/>
              <a:gd name="connsiteY3" fmla="*/ 1892790 h 1920650"/>
              <a:gd name="connsiteX4" fmla="*/ 1923393 w 2840131"/>
              <a:gd name="connsiteY4" fmla="*/ 1722523 h 1920650"/>
              <a:gd name="connsiteX5" fmla="*/ 2181948 w 2840131"/>
              <a:gd name="connsiteY5" fmla="*/ 1381988 h 1920650"/>
              <a:gd name="connsiteX6" fmla="*/ 2245010 w 2840131"/>
              <a:gd name="connsiteY6" fmla="*/ 1072983 h 1920650"/>
              <a:gd name="connsiteX7" fmla="*/ 2025462 w 2840131"/>
              <a:gd name="connsiteY7" fmla="*/ 839273 h 1920650"/>
              <a:gd name="connsiteX8" fmla="*/ 1891862 w 2840131"/>
              <a:gd name="connsiteY8" fmla="*/ 625243 h 1920650"/>
              <a:gd name="connsiteX9" fmla="*/ 2055823 w 2840131"/>
              <a:gd name="connsiteY9" fmla="*/ 341463 h 1920650"/>
              <a:gd name="connsiteX10" fmla="*/ 2535095 w 2840131"/>
              <a:gd name="connsiteY10" fmla="*/ 13541 h 1920650"/>
              <a:gd name="connsiteX11" fmla="*/ 2818875 w 2840131"/>
              <a:gd name="connsiteY11" fmla="*/ 63990 h 1920650"/>
              <a:gd name="connsiteX12" fmla="*/ 2818875 w 2840131"/>
              <a:gd name="connsiteY12" fmla="*/ 76603 h 1920650"/>
              <a:gd name="connsiteX13" fmla="*/ 2812568 w 2840131"/>
              <a:gd name="connsiteY13" fmla="*/ 57684 h 1920650"/>
              <a:gd name="connsiteX0" fmla="*/ 0 w 2840131"/>
              <a:gd name="connsiteY0" fmla="*/ 1450427 h 1907109"/>
              <a:gd name="connsiteX1" fmla="*/ 390985 w 2840131"/>
              <a:gd name="connsiteY1" fmla="*/ 1727900 h 1907109"/>
              <a:gd name="connsiteX2" fmla="*/ 826113 w 2840131"/>
              <a:gd name="connsiteY2" fmla="*/ 1891862 h 1907109"/>
              <a:gd name="connsiteX3" fmla="*/ 1368447 w 2840131"/>
              <a:gd name="connsiteY3" fmla="*/ 1879249 h 1907109"/>
              <a:gd name="connsiteX4" fmla="*/ 1923393 w 2840131"/>
              <a:gd name="connsiteY4" fmla="*/ 1708982 h 1907109"/>
              <a:gd name="connsiteX5" fmla="*/ 2181948 w 2840131"/>
              <a:gd name="connsiteY5" fmla="*/ 1368447 h 1907109"/>
              <a:gd name="connsiteX6" fmla="*/ 2245010 w 2840131"/>
              <a:gd name="connsiteY6" fmla="*/ 1059442 h 1907109"/>
              <a:gd name="connsiteX7" fmla="*/ 2025462 w 2840131"/>
              <a:gd name="connsiteY7" fmla="*/ 825732 h 1907109"/>
              <a:gd name="connsiteX8" fmla="*/ 1891862 w 2840131"/>
              <a:gd name="connsiteY8" fmla="*/ 611702 h 1907109"/>
              <a:gd name="connsiteX9" fmla="*/ 2027469 w 2840131"/>
              <a:gd name="connsiteY9" fmla="*/ 193243 h 1907109"/>
              <a:gd name="connsiteX10" fmla="*/ 2535095 w 2840131"/>
              <a:gd name="connsiteY10" fmla="*/ 0 h 1907109"/>
              <a:gd name="connsiteX11" fmla="*/ 2818875 w 2840131"/>
              <a:gd name="connsiteY11" fmla="*/ 50449 h 1907109"/>
              <a:gd name="connsiteX12" fmla="*/ 2818875 w 2840131"/>
              <a:gd name="connsiteY12" fmla="*/ 63062 h 1907109"/>
              <a:gd name="connsiteX13" fmla="*/ 2812568 w 2840131"/>
              <a:gd name="connsiteY13" fmla="*/ 44143 h 1907109"/>
              <a:gd name="connsiteX0" fmla="*/ 0 w 2843281"/>
              <a:gd name="connsiteY0" fmla="*/ 1422074 h 1878756"/>
              <a:gd name="connsiteX1" fmla="*/ 390985 w 2843281"/>
              <a:gd name="connsiteY1" fmla="*/ 1699547 h 1878756"/>
              <a:gd name="connsiteX2" fmla="*/ 826113 w 2843281"/>
              <a:gd name="connsiteY2" fmla="*/ 1863509 h 1878756"/>
              <a:gd name="connsiteX3" fmla="*/ 1368447 w 2843281"/>
              <a:gd name="connsiteY3" fmla="*/ 1850896 h 1878756"/>
              <a:gd name="connsiteX4" fmla="*/ 1923393 w 2843281"/>
              <a:gd name="connsiteY4" fmla="*/ 1680629 h 1878756"/>
              <a:gd name="connsiteX5" fmla="*/ 2181948 w 2843281"/>
              <a:gd name="connsiteY5" fmla="*/ 1340094 h 1878756"/>
              <a:gd name="connsiteX6" fmla="*/ 2245010 w 2843281"/>
              <a:gd name="connsiteY6" fmla="*/ 1031089 h 1878756"/>
              <a:gd name="connsiteX7" fmla="*/ 2025462 w 2843281"/>
              <a:gd name="connsiteY7" fmla="*/ 797379 h 1878756"/>
              <a:gd name="connsiteX8" fmla="*/ 1891862 w 2843281"/>
              <a:gd name="connsiteY8" fmla="*/ 583349 h 1878756"/>
              <a:gd name="connsiteX9" fmla="*/ 2027469 w 2843281"/>
              <a:gd name="connsiteY9" fmla="*/ 164890 h 1878756"/>
              <a:gd name="connsiteX10" fmla="*/ 2492565 w 2843281"/>
              <a:gd name="connsiteY10" fmla="*/ 0 h 1878756"/>
              <a:gd name="connsiteX11" fmla="*/ 2818875 w 2843281"/>
              <a:gd name="connsiteY11" fmla="*/ 22096 h 1878756"/>
              <a:gd name="connsiteX12" fmla="*/ 2818875 w 2843281"/>
              <a:gd name="connsiteY12" fmla="*/ 34709 h 1878756"/>
              <a:gd name="connsiteX13" fmla="*/ 2812568 w 2843281"/>
              <a:gd name="connsiteY13" fmla="*/ 15790 h 1878756"/>
              <a:gd name="connsiteX0" fmla="*/ 0 w 2843281"/>
              <a:gd name="connsiteY0" fmla="*/ 1406284 h 1862966"/>
              <a:gd name="connsiteX1" fmla="*/ 390985 w 2843281"/>
              <a:gd name="connsiteY1" fmla="*/ 1683757 h 1862966"/>
              <a:gd name="connsiteX2" fmla="*/ 826113 w 2843281"/>
              <a:gd name="connsiteY2" fmla="*/ 1847719 h 1862966"/>
              <a:gd name="connsiteX3" fmla="*/ 1368447 w 2843281"/>
              <a:gd name="connsiteY3" fmla="*/ 1835106 h 1862966"/>
              <a:gd name="connsiteX4" fmla="*/ 1923393 w 2843281"/>
              <a:gd name="connsiteY4" fmla="*/ 1664839 h 1862966"/>
              <a:gd name="connsiteX5" fmla="*/ 2181948 w 2843281"/>
              <a:gd name="connsiteY5" fmla="*/ 1324304 h 1862966"/>
              <a:gd name="connsiteX6" fmla="*/ 2245010 w 2843281"/>
              <a:gd name="connsiteY6" fmla="*/ 1015299 h 1862966"/>
              <a:gd name="connsiteX7" fmla="*/ 2025462 w 2843281"/>
              <a:gd name="connsiteY7" fmla="*/ 781589 h 1862966"/>
              <a:gd name="connsiteX8" fmla="*/ 1891862 w 2843281"/>
              <a:gd name="connsiteY8" fmla="*/ 567559 h 1862966"/>
              <a:gd name="connsiteX9" fmla="*/ 2027469 w 2843281"/>
              <a:gd name="connsiteY9" fmla="*/ 149100 h 1862966"/>
              <a:gd name="connsiteX10" fmla="*/ 2818875 w 2843281"/>
              <a:gd name="connsiteY10" fmla="*/ 6306 h 1862966"/>
              <a:gd name="connsiteX11" fmla="*/ 2818875 w 2843281"/>
              <a:gd name="connsiteY11" fmla="*/ 18919 h 1862966"/>
              <a:gd name="connsiteX12" fmla="*/ 2812568 w 2843281"/>
              <a:gd name="connsiteY12" fmla="*/ 0 h 1862966"/>
              <a:gd name="connsiteX0" fmla="*/ 0 w 2867755"/>
              <a:gd name="connsiteY0" fmla="*/ 1411479 h 1868161"/>
              <a:gd name="connsiteX1" fmla="*/ 390985 w 2867755"/>
              <a:gd name="connsiteY1" fmla="*/ 1688952 h 1868161"/>
              <a:gd name="connsiteX2" fmla="*/ 826113 w 2867755"/>
              <a:gd name="connsiteY2" fmla="*/ 1852914 h 1868161"/>
              <a:gd name="connsiteX3" fmla="*/ 1368447 w 2867755"/>
              <a:gd name="connsiteY3" fmla="*/ 1840301 h 1868161"/>
              <a:gd name="connsiteX4" fmla="*/ 1923393 w 2867755"/>
              <a:gd name="connsiteY4" fmla="*/ 1670034 h 1868161"/>
              <a:gd name="connsiteX5" fmla="*/ 2181948 w 2867755"/>
              <a:gd name="connsiteY5" fmla="*/ 1329499 h 1868161"/>
              <a:gd name="connsiteX6" fmla="*/ 2245010 w 2867755"/>
              <a:gd name="connsiteY6" fmla="*/ 1020494 h 1868161"/>
              <a:gd name="connsiteX7" fmla="*/ 2025462 w 2867755"/>
              <a:gd name="connsiteY7" fmla="*/ 786784 h 1868161"/>
              <a:gd name="connsiteX8" fmla="*/ 1891862 w 2867755"/>
              <a:gd name="connsiteY8" fmla="*/ 572754 h 1868161"/>
              <a:gd name="connsiteX9" fmla="*/ 2162148 w 2867755"/>
              <a:gd name="connsiteY9" fmla="*/ 55058 h 1868161"/>
              <a:gd name="connsiteX10" fmla="*/ 2818875 w 2867755"/>
              <a:gd name="connsiteY10" fmla="*/ 11501 h 1868161"/>
              <a:gd name="connsiteX11" fmla="*/ 2818875 w 2867755"/>
              <a:gd name="connsiteY11" fmla="*/ 24114 h 1868161"/>
              <a:gd name="connsiteX12" fmla="*/ 2812568 w 2867755"/>
              <a:gd name="connsiteY12" fmla="*/ 5195 h 1868161"/>
              <a:gd name="connsiteX0" fmla="*/ 0 w 2867755"/>
              <a:gd name="connsiteY0" fmla="*/ 1406284 h 1862966"/>
              <a:gd name="connsiteX1" fmla="*/ 390985 w 2867755"/>
              <a:gd name="connsiteY1" fmla="*/ 1683757 h 1862966"/>
              <a:gd name="connsiteX2" fmla="*/ 826113 w 2867755"/>
              <a:gd name="connsiteY2" fmla="*/ 1847719 h 1862966"/>
              <a:gd name="connsiteX3" fmla="*/ 1368447 w 2867755"/>
              <a:gd name="connsiteY3" fmla="*/ 1835106 h 1862966"/>
              <a:gd name="connsiteX4" fmla="*/ 1923393 w 2867755"/>
              <a:gd name="connsiteY4" fmla="*/ 1664839 h 1862966"/>
              <a:gd name="connsiteX5" fmla="*/ 2181948 w 2867755"/>
              <a:gd name="connsiteY5" fmla="*/ 1324304 h 1862966"/>
              <a:gd name="connsiteX6" fmla="*/ 2245010 w 2867755"/>
              <a:gd name="connsiteY6" fmla="*/ 1015299 h 1862966"/>
              <a:gd name="connsiteX7" fmla="*/ 2025462 w 2867755"/>
              <a:gd name="connsiteY7" fmla="*/ 781589 h 1862966"/>
              <a:gd name="connsiteX8" fmla="*/ 1856420 w 2867755"/>
              <a:gd name="connsiteY8" fmla="*/ 404527 h 1862966"/>
              <a:gd name="connsiteX9" fmla="*/ 2162148 w 2867755"/>
              <a:gd name="connsiteY9" fmla="*/ 49863 h 1862966"/>
              <a:gd name="connsiteX10" fmla="*/ 2818875 w 2867755"/>
              <a:gd name="connsiteY10" fmla="*/ 6306 h 1862966"/>
              <a:gd name="connsiteX11" fmla="*/ 2818875 w 2867755"/>
              <a:gd name="connsiteY11" fmla="*/ 18919 h 1862966"/>
              <a:gd name="connsiteX12" fmla="*/ 2812568 w 2867755"/>
              <a:gd name="connsiteY12" fmla="*/ 0 h 1862966"/>
              <a:gd name="connsiteX0" fmla="*/ 0 w 2867755"/>
              <a:gd name="connsiteY0" fmla="*/ 1406284 h 1862966"/>
              <a:gd name="connsiteX1" fmla="*/ 390985 w 2867755"/>
              <a:gd name="connsiteY1" fmla="*/ 1683757 h 1862966"/>
              <a:gd name="connsiteX2" fmla="*/ 826113 w 2867755"/>
              <a:gd name="connsiteY2" fmla="*/ 1847719 h 1862966"/>
              <a:gd name="connsiteX3" fmla="*/ 1368447 w 2867755"/>
              <a:gd name="connsiteY3" fmla="*/ 1835106 h 1862966"/>
              <a:gd name="connsiteX4" fmla="*/ 1923393 w 2867755"/>
              <a:gd name="connsiteY4" fmla="*/ 1664839 h 1862966"/>
              <a:gd name="connsiteX5" fmla="*/ 2181948 w 2867755"/>
              <a:gd name="connsiteY5" fmla="*/ 1324304 h 1862966"/>
              <a:gd name="connsiteX6" fmla="*/ 2245010 w 2867755"/>
              <a:gd name="connsiteY6" fmla="*/ 1015299 h 1862966"/>
              <a:gd name="connsiteX7" fmla="*/ 1856420 w 2867755"/>
              <a:gd name="connsiteY7" fmla="*/ 404527 h 1862966"/>
              <a:gd name="connsiteX8" fmla="*/ 2162148 w 2867755"/>
              <a:gd name="connsiteY8" fmla="*/ 49863 h 1862966"/>
              <a:gd name="connsiteX9" fmla="*/ 2818875 w 2867755"/>
              <a:gd name="connsiteY9" fmla="*/ 6306 h 1862966"/>
              <a:gd name="connsiteX10" fmla="*/ 2818875 w 2867755"/>
              <a:gd name="connsiteY10" fmla="*/ 18919 h 1862966"/>
              <a:gd name="connsiteX11" fmla="*/ 2812568 w 2867755"/>
              <a:gd name="connsiteY11" fmla="*/ 0 h 1862966"/>
              <a:gd name="connsiteX0" fmla="*/ 0 w 2867755"/>
              <a:gd name="connsiteY0" fmla="*/ 1406284 h 1862966"/>
              <a:gd name="connsiteX1" fmla="*/ 390985 w 2867755"/>
              <a:gd name="connsiteY1" fmla="*/ 1683757 h 1862966"/>
              <a:gd name="connsiteX2" fmla="*/ 826113 w 2867755"/>
              <a:gd name="connsiteY2" fmla="*/ 1847719 h 1862966"/>
              <a:gd name="connsiteX3" fmla="*/ 1368447 w 2867755"/>
              <a:gd name="connsiteY3" fmla="*/ 1835106 h 1862966"/>
              <a:gd name="connsiteX4" fmla="*/ 1923393 w 2867755"/>
              <a:gd name="connsiteY4" fmla="*/ 1664839 h 1862966"/>
              <a:gd name="connsiteX5" fmla="*/ 2181948 w 2867755"/>
              <a:gd name="connsiteY5" fmla="*/ 1324304 h 1862966"/>
              <a:gd name="connsiteX6" fmla="*/ 2209568 w 2867755"/>
              <a:gd name="connsiteY6" fmla="*/ 866443 h 1862966"/>
              <a:gd name="connsiteX7" fmla="*/ 1856420 w 2867755"/>
              <a:gd name="connsiteY7" fmla="*/ 404527 h 1862966"/>
              <a:gd name="connsiteX8" fmla="*/ 2162148 w 2867755"/>
              <a:gd name="connsiteY8" fmla="*/ 49863 h 1862966"/>
              <a:gd name="connsiteX9" fmla="*/ 2818875 w 2867755"/>
              <a:gd name="connsiteY9" fmla="*/ 6306 h 1862966"/>
              <a:gd name="connsiteX10" fmla="*/ 2818875 w 2867755"/>
              <a:gd name="connsiteY10" fmla="*/ 18919 h 1862966"/>
              <a:gd name="connsiteX11" fmla="*/ 2812568 w 2867755"/>
              <a:gd name="connsiteY11" fmla="*/ 0 h 1862966"/>
              <a:gd name="connsiteX0" fmla="*/ 0 w 2867755"/>
              <a:gd name="connsiteY0" fmla="*/ 1406284 h 1862966"/>
              <a:gd name="connsiteX1" fmla="*/ 390985 w 2867755"/>
              <a:gd name="connsiteY1" fmla="*/ 1683757 h 1862966"/>
              <a:gd name="connsiteX2" fmla="*/ 826113 w 2867755"/>
              <a:gd name="connsiteY2" fmla="*/ 1847719 h 1862966"/>
              <a:gd name="connsiteX3" fmla="*/ 1368447 w 2867755"/>
              <a:gd name="connsiteY3" fmla="*/ 1835106 h 1862966"/>
              <a:gd name="connsiteX4" fmla="*/ 1923393 w 2867755"/>
              <a:gd name="connsiteY4" fmla="*/ 1664839 h 1862966"/>
              <a:gd name="connsiteX5" fmla="*/ 2181948 w 2867755"/>
              <a:gd name="connsiteY5" fmla="*/ 1324304 h 1862966"/>
              <a:gd name="connsiteX6" fmla="*/ 2195391 w 2867755"/>
              <a:gd name="connsiteY6" fmla="*/ 916062 h 1862966"/>
              <a:gd name="connsiteX7" fmla="*/ 1856420 w 2867755"/>
              <a:gd name="connsiteY7" fmla="*/ 404527 h 1862966"/>
              <a:gd name="connsiteX8" fmla="*/ 2162148 w 2867755"/>
              <a:gd name="connsiteY8" fmla="*/ 49863 h 1862966"/>
              <a:gd name="connsiteX9" fmla="*/ 2818875 w 2867755"/>
              <a:gd name="connsiteY9" fmla="*/ 6306 h 1862966"/>
              <a:gd name="connsiteX10" fmla="*/ 2818875 w 2867755"/>
              <a:gd name="connsiteY10" fmla="*/ 18919 h 1862966"/>
              <a:gd name="connsiteX11" fmla="*/ 2812568 w 2867755"/>
              <a:gd name="connsiteY11" fmla="*/ 0 h 1862966"/>
              <a:gd name="connsiteX0" fmla="*/ 0 w 2867755"/>
              <a:gd name="connsiteY0" fmla="*/ 1406284 h 1862966"/>
              <a:gd name="connsiteX1" fmla="*/ 390985 w 2867755"/>
              <a:gd name="connsiteY1" fmla="*/ 1683757 h 1862966"/>
              <a:gd name="connsiteX2" fmla="*/ 826113 w 2867755"/>
              <a:gd name="connsiteY2" fmla="*/ 1847719 h 1862966"/>
              <a:gd name="connsiteX3" fmla="*/ 1368447 w 2867755"/>
              <a:gd name="connsiteY3" fmla="*/ 1835106 h 1862966"/>
              <a:gd name="connsiteX4" fmla="*/ 1923393 w 2867755"/>
              <a:gd name="connsiteY4" fmla="*/ 1664839 h 1862966"/>
              <a:gd name="connsiteX5" fmla="*/ 2195391 w 2867755"/>
              <a:gd name="connsiteY5" fmla="*/ 916062 h 1862966"/>
              <a:gd name="connsiteX6" fmla="*/ 1856420 w 2867755"/>
              <a:gd name="connsiteY6" fmla="*/ 404527 h 1862966"/>
              <a:gd name="connsiteX7" fmla="*/ 2162148 w 2867755"/>
              <a:gd name="connsiteY7" fmla="*/ 49863 h 1862966"/>
              <a:gd name="connsiteX8" fmla="*/ 2818875 w 2867755"/>
              <a:gd name="connsiteY8" fmla="*/ 6306 h 1862966"/>
              <a:gd name="connsiteX9" fmla="*/ 2818875 w 2867755"/>
              <a:gd name="connsiteY9" fmla="*/ 18919 h 1862966"/>
              <a:gd name="connsiteX10" fmla="*/ 2812568 w 2867755"/>
              <a:gd name="connsiteY10" fmla="*/ 0 h 1862966"/>
              <a:gd name="connsiteX0" fmla="*/ 0 w 2867755"/>
              <a:gd name="connsiteY0" fmla="*/ 1406284 h 1862966"/>
              <a:gd name="connsiteX1" fmla="*/ 390985 w 2867755"/>
              <a:gd name="connsiteY1" fmla="*/ 1683757 h 1862966"/>
              <a:gd name="connsiteX2" fmla="*/ 826113 w 2867755"/>
              <a:gd name="connsiteY2" fmla="*/ 1847719 h 1862966"/>
              <a:gd name="connsiteX3" fmla="*/ 1368447 w 2867755"/>
              <a:gd name="connsiteY3" fmla="*/ 1835106 h 1862966"/>
              <a:gd name="connsiteX4" fmla="*/ 1923393 w 2867755"/>
              <a:gd name="connsiteY4" fmla="*/ 1664839 h 1862966"/>
              <a:gd name="connsiteX5" fmla="*/ 2245010 w 2867755"/>
              <a:gd name="connsiteY5" fmla="*/ 1036564 h 1862966"/>
              <a:gd name="connsiteX6" fmla="*/ 1856420 w 2867755"/>
              <a:gd name="connsiteY6" fmla="*/ 404527 h 1862966"/>
              <a:gd name="connsiteX7" fmla="*/ 2162148 w 2867755"/>
              <a:gd name="connsiteY7" fmla="*/ 49863 h 1862966"/>
              <a:gd name="connsiteX8" fmla="*/ 2818875 w 2867755"/>
              <a:gd name="connsiteY8" fmla="*/ 6306 h 1862966"/>
              <a:gd name="connsiteX9" fmla="*/ 2818875 w 2867755"/>
              <a:gd name="connsiteY9" fmla="*/ 18919 h 1862966"/>
              <a:gd name="connsiteX10" fmla="*/ 2812568 w 2867755"/>
              <a:gd name="connsiteY10" fmla="*/ 0 h 1862966"/>
              <a:gd name="connsiteX0" fmla="*/ 0 w 2867755"/>
              <a:gd name="connsiteY0" fmla="*/ 1406284 h 1862966"/>
              <a:gd name="connsiteX1" fmla="*/ 390985 w 2867755"/>
              <a:gd name="connsiteY1" fmla="*/ 1683757 h 1862966"/>
              <a:gd name="connsiteX2" fmla="*/ 826113 w 2867755"/>
              <a:gd name="connsiteY2" fmla="*/ 1847719 h 1862966"/>
              <a:gd name="connsiteX3" fmla="*/ 1368447 w 2867755"/>
              <a:gd name="connsiteY3" fmla="*/ 1835106 h 1862966"/>
              <a:gd name="connsiteX4" fmla="*/ 1923393 w 2867755"/>
              <a:gd name="connsiteY4" fmla="*/ 1664839 h 1862966"/>
              <a:gd name="connsiteX5" fmla="*/ 2245010 w 2867755"/>
              <a:gd name="connsiteY5" fmla="*/ 1036564 h 1862966"/>
              <a:gd name="connsiteX6" fmla="*/ 1856420 w 2867755"/>
              <a:gd name="connsiteY6" fmla="*/ 404527 h 1862966"/>
              <a:gd name="connsiteX7" fmla="*/ 2162148 w 2867755"/>
              <a:gd name="connsiteY7" fmla="*/ 49863 h 1862966"/>
              <a:gd name="connsiteX8" fmla="*/ 2818875 w 2867755"/>
              <a:gd name="connsiteY8" fmla="*/ 6306 h 1862966"/>
              <a:gd name="connsiteX9" fmla="*/ 2818875 w 2867755"/>
              <a:gd name="connsiteY9" fmla="*/ 18919 h 1862966"/>
              <a:gd name="connsiteX10" fmla="*/ 2812568 w 2867755"/>
              <a:gd name="connsiteY10" fmla="*/ 0 h 1862966"/>
              <a:gd name="connsiteX0" fmla="*/ 0 w 2867755"/>
              <a:gd name="connsiteY0" fmla="*/ 1406284 h 1883196"/>
              <a:gd name="connsiteX1" fmla="*/ 826113 w 2867755"/>
              <a:gd name="connsiteY1" fmla="*/ 1847719 h 1883196"/>
              <a:gd name="connsiteX2" fmla="*/ 1368447 w 2867755"/>
              <a:gd name="connsiteY2" fmla="*/ 1835106 h 1883196"/>
              <a:gd name="connsiteX3" fmla="*/ 1923393 w 2867755"/>
              <a:gd name="connsiteY3" fmla="*/ 1664839 h 1883196"/>
              <a:gd name="connsiteX4" fmla="*/ 2245010 w 2867755"/>
              <a:gd name="connsiteY4" fmla="*/ 1036564 h 1883196"/>
              <a:gd name="connsiteX5" fmla="*/ 1856420 w 2867755"/>
              <a:gd name="connsiteY5" fmla="*/ 404527 h 1883196"/>
              <a:gd name="connsiteX6" fmla="*/ 2162148 w 2867755"/>
              <a:gd name="connsiteY6" fmla="*/ 49863 h 1883196"/>
              <a:gd name="connsiteX7" fmla="*/ 2818875 w 2867755"/>
              <a:gd name="connsiteY7" fmla="*/ 6306 h 1883196"/>
              <a:gd name="connsiteX8" fmla="*/ 2818875 w 2867755"/>
              <a:gd name="connsiteY8" fmla="*/ 18919 h 1883196"/>
              <a:gd name="connsiteX9" fmla="*/ 2812568 w 2867755"/>
              <a:gd name="connsiteY9" fmla="*/ 0 h 1883196"/>
              <a:gd name="connsiteX0" fmla="*/ 0 w 2867755"/>
              <a:gd name="connsiteY0" fmla="*/ 1406284 h 1858529"/>
              <a:gd name="connsiteX1" fmla="*/ 826113 w 2867755"/>
              <a:gd name="connsiteY1" fmla="*/ 1847719 h 1858529"/>
              <a:gd name="connsiteX2" fmla="*/ 1923393 w 2867755"/>
              <a:gd name="connsiteY2" fmla="*/ 1664839 h 1858529"/>
              <a:gd name="connsiteX3" fmla="*/ 2245010 w 2867755"/>
              <a:gd name="connsiteY3" fmla="*/ 1036564 h 1858529"/>
              <a:gd name="connsiteX4" fmla="*/ 1856420 w 2867755"/>
              <a:gd name="connsiteY4" fmla="*/ 404527 h 1858529"/>
              <a:gd name="connsiteX5" fmla="*/ 2162148 w 2867755"/>
              <a:gd name="connsiteY5" fmla="*/ 49863 h 1858529"/>
              <a:gd name="connsiteX6" fmla="*/ 2818875 w 2867755"/>
              <a:gd name="connsiteY6" fmla="*/ 6306 h 1858529"/>
              <a:gd name="connsiteX7" fmla="*/ 2818875 w 2867755"/>
              <a:gd name="connsiteY7" fmla="*/ 18919 h 1858529"/>
              <a:gd name="connsiteX8" fmla="*/ 2812568 w 2867755"/>
              <a:gd name="connsiteY8" fmla="*/ 0 h 1858529"/>
              <a:gd name="connsiteX0" fmla="*/ 0 w 2867755"/>
              <a:gd name="connsiteY0" fmla="*/ 1406284 h 1832373"/>
              <a:gd name="connsiteX1" fmla="*/ 833201 w 2867755"/>
              <a:gd name="connsiteY1" fmla="*/ 1819366 h 1832373"/>
              <a:gd name="connsiteX2" fmla="*/ 1923393 w 2867755"/>
              <a:gd name="connsiteY2" fmla="*/ 1664839 h 1832373"/>
              <a:gd name="connsiteX3" fmla="*/ 2245010 w 2867755"/>
              <a:gd name="connsiteY3" fmla="*/ 1036564 h 1832373"/>
              <a:gd name="connsiteX4" fmla="*/ 1856420 w 2867755"/>
              <a:gd name="connsiteY4" fmla="*/ 404527 h 1832373"/>
              <a:gd name="connsiteX5" fmla="*/ 2162148 w 2867755"/>
              <a:gd name="connsiteY5" fmla="*/ 49863 h 1832373"/>
              <a:gd name="connsiteX6" fmla="*/ 2818875 w 2867755"/>
              <a:gd name="connsiteY6" fmla="*/ 6306 h 1832373"/>
              <a:gd name="connsiteX7" fmla="*/ 2818875 w 2867755"/>
              <a:gd name="connsiteY7" fmla="*/ 18919 h 1832373"/>
              <a:gd name="connsiteX8" fmla="*/ 2812568 w 2867755"/>
              <a:gd name="connsiteY8" fmla="*/ 0 h 1832373"/>
              <a:gd name="connsiteX0" fmla="*/ 0 w 2867755"/>
              <a:gd name="connsiteY0" fmla="*/ 1406284 h 1840874"/>
              <a:gd name="connsiteX1" fmla="*/ 833201 w 2867755"/>
              <a:gd name="connsiteY1" fmla="*/ 1819366 h 1840874"/>
              <a:gd name="connsiteX2" fmla="*/ 1923393 w 2867755"/>
              <a:gd name="connsiteY2" fmla="*/ 1664839 h 1840874"/>
              <a:gd name="connsiteX3" fmla="*/ 2245010 w 2867755"/>
              <a:gd name="connsiteY3" fmla="*/ 1036564 h 1840874"/>
              <a:gd name="connsiteX4" fmla="*/ 1856420 w 2867755"/>
              <a:gd name="connsiteY4" fmla="*/ 404527 h 1840874"/>
              <a:gd name="connsiteX5" fmla="*/ 2162148 w 2867755"/>
              <a:gd name="connsiteY5" fmla="*/ 49863 h 1840874"/>
              <a:gd name="connsiteX6" fmla="*/ 2818875 w 2867755"/>
              <a:gd name="connsiteY6" fmla="*/ 6306 h 1840874"/>
              <a:gd name="connsiteX7" fmla="*/ 2818875 w 2867755"/>
              <a:gd name="connsiteY7" fmla="*/ 18919 h 1840874"/>
              <a:gd name="connsiteX8" fmla="*/ 2812568 w 2867755"/>
              <a:gd name="connsiteY8" fmla="*/ 0 h 1840874"/>
              <a:gd name="connsiteX0" fmla="*/ 0 w 2867755"/>
              <a:gd name="connsiteY0" fmla="*/ 1406284 h 1835156"/>
              <a:gd name="connsiteX1" fmla="*/ 833201 w 2867755"/>
              <a:gd name="connsiteY1" fmla="*/ 1819366 h 1835156"/>
              <a:gd name="connsiteX2" fmla="*/ 1923393 w 2867755"/>
              <a:gd name="connsiteY2" fmla="*/ 1664839 h 1835156"/>
              <a:gd name="connsiteX3" fmla="*/ 2245010 w 2867755"/>
              <a:gd name="connsiteY3" fmla="*/ 1036564 h 1835156"/>
              <a:gd name="connsiteX4" fmla="*/ 1856420 w 2867755"/>
              <a:gd name="connsiteY4" fmla="*/ 404527 h 1835156"/>
              <a:gd name="connsiteX5" fmla="*/ 2162148 w 2867755"/>
              <a:gd name="connsiteY5" fmla="*/ 49863 h 1835156"/>
              <a:gd name="connsiteX6" fmla="*/ 2818875 w 2867755"/>
              <a:gd name="connsiteY6" fmla="*/ 6306 h 1835156"/>
              <a:gd name="connsiteX7" fmla="*/ 2818875 w 2867755"/>
              <a:gd name="connsiteY7" fmla="*/ 18919 h 1835156"/>
              <a:gd name="connsiteX8" fmla="*/ 2812568 w 2867755"/>
              <a:gd name="connsiteY8" fmla="*/ 0 h 1835156"/>
              <a:gd name="connsiteX0" fmla="*/ 0 w 2867755"/>
              <a:gd name="connsiteY0" fmla="*/ 1401569 h 1830441"/>
              <a:gd name="connsiteX1" fmla="*/ 833201 w 2867755"/>
              <a:gd name="connsiteY1" fmla="*/ 1814651 h 1830441"/>
              <a:gd name="connsiteX2" fmla="*/ 1923393 w 2867755"/>
              <a:gd name="connsiteY2" fmla="*/ 1660124 h 1830441"/>
              <a:gd name="connsiteX3" fmla="*/ 2245010 w 2867755"/>
              <a:gd name="connsiteY3" fmla="*/ 1031849 h 1830441"/>
              <a:gd name="connsiteX4" fmla="*/ 1856420 w 2867755"/>
              <a:gd name="connsiteY4" fmla="*/ 399812 h 1830441"/>
              <a:gd name="connsiteX5" fmla="*/ 2162148 w 2867755"/>
              <a:gd name="connsiteY5" fmla="*/ 45148 h 1830441"/>
              <a:gd name="connsiteX6" fmla="*/ 2818875 w 2867755"/>
              <a:gd name="connsiteY6" fmla="*/ 1591 h 1830441"/>
              <a:gd name="connsiteX7" fmla="*/ 2818875 w 2867755"/>
              <a:gd name="connsiteY7" fmla="*/ 14204 h 1830441"/>
              <a:gd name="connsiteX8" fmla="*/ 2833833 w 2867755"/>
              <a:gd name="connsiteY8" fmla="*/ 59081 h 1830441"/>
              <a:gd name="connsiteX0" fmla="*/ 0 w 2867755"/>
              <a:gd name="connsiteY0" fmla="*/ 1401569 h 1830441"/>
              <a:gd name="connsiteX1" fmla="*/ 833201 w 2867755"/>
              <a:gd name="connsiteY1" fmla="*/ 1814651 h 1830441"/>
              <a:gd name="connsiteX2" fmla="*/ 1923393 w 2867755"/>
              <a:gd name="connsiteY2" fmla="*/ 1660124 h 1830441"/>
              <a:gd name="connsiteX3" fmla="*/ 2245010 w 2867755"/>
              <a:gd name="connsiteY3" fmla="*/ 1031849 h 1830441"/>
              <a:gd name="connsiteX4" fmla="*/ 1856420 w 2867755"/>
              <a:gd name="connsiteY4" fmla="*/ 399812 h 1830441"/>
              <a:gd name="connsiteX5" fmla="*/ 2162148 w 2867755"/>
              <a:gd name="connsiteY5" fmla="*/ 45148 h 1830441"/>
              <a:gd name="connsiteX6" fmla="*/ 2818875 w 2867755"/>
              <a:gd name="connsiteY6" fmla="*/ 1591 h 1830441"/>
              <a:gd name="connsiteX7" fmla="*/ 2818875 w 2867755"/>
              <a:gd name="connsiteY7" fmla="*/ 14204 h 1830441"/>
              <a:gd name="connsiteX0" fmla="*/ 0 w 2818875"/>
              <a:gd name="connsiteY0" fmla="*/ 1401569 h 1830441"/>
              <a:gd name="connsiteX1" fmla="*/ 833201 w 2818875"/>
              <a:gd name="connsiteY1" fmla="*/ 1814651 h 1830441"/>
              <a:gd name="connsiteX2" fmla="*/ 1923393 w 2818875"/>
              <a:gd name="connsiteY2" fmla="*/ 1660124 h 1830441"/>
              <a:gd name="connsiteX3" fmla="*/ 2245010 w 2818875"/>
              <a:gd name="connsiteY3" fmla="*/ 1031849 h 1830441"/>
              <a:gd name="connsiteX4" fmla="*/ 1856420 w 2818875"/>
              <a:gd name="connsiteY4" fmla="*/ 399812 h 1830441"/>
              <a:gd name="connsiteX5" fmla="*/ 2162148 w 2818875"/>
              <a:gd name="connsiteY5" fmla="*/ 45148 h 1830441"/>
              <a:gd name="connsiteX6" fmla="*/ 2818875 w 2818875"/>
              <a:gd name="connsiteY6" fmla="*/ 1591 h 1830441"/>
              <a:gd name="connsiteX0" fmla="*/ 0 w 2783433"/>
              <a:gd name="connsiteY0" fmla="*/ 1377820 h 1806692"/>
              <a:gd name="connsiteX1" fmla="*/ 833201 w 2783433"/>
              <a:gd name="connsiteY1" fmla="*/ 1790902 h 1806692"/>
              <a:gd name="connsiteX2" fmla="*/ 1923393 w 2783433"/>
              <a:gd name="connsiteY2" fmla="*/ 1636375 h 1806692"/>
              <a:gd name="connsiteX3" fmla="*/ 2245010 w 2783433"/>
              <a:gd name="connsiteY3" fmla="*/ 1008100 h 1806692"/>
              <a:gd name="connsiteX4" fmla="*/ 1856420 w 2783433"/>
              <a:gd name="connsiteY4" fmla="*/ 376063 h 1806692"/>
              <a:gd name="connsiteX5" fmla="*/ 2162148 w 2783433"/>
              <a:gd name="connsiteY5" fmla="*/ 21399 h 1806692"/>
              <a:gd name="connsiteX6" fmla="*/ 2783433 w 2783433"/>
              <a:gd name="connsiteY6" fmla="*/ 34549 h 1806692"/>
              <a:gd name="connsiteX0" fmla="*/ 0 w 2804699"/>
              <a:gd name="connsiteY0" fmla="*/ 1393341 h 1822213"/>
              <a:gd name="connsiteX1" fmla="*/ 833201 w 2804699"/>
              <a:gd name="connsiteY1" fmla="*/ 1806423 h 1822213"/>
              <a:gd name="connsiteX2" fmla="*/ 1923393 w 2804699"/>
              <a:gd name="connsiteY2" fmla="*/ 1651896 h 1822213"/>
              <a:gd name="connsiteX3" fmla="*/ 2245010 w 2804699"/>
              <a:gd name="connsiteY3" fmla="*/ 1023621 h 1822213"/>
              <a:gd name="connsiteX4" fmla="*/ 1856420 w 2804699"/>
              <a:gd name="connsiteY4" fmla="*/ 391584 h 1822213"/>
              <a:gd name="connsiteX5" fmla="*/ 2162148 w 2804699"/>
              <a:gd name="connsiteY5" fmla="*/ 36920 h 1822213"/>
              <a:gd name="connsiteX6" fmla="*/ 2804699 w 2804699"/>
              <a:gd name="connsiteY6" fmla="*/ 7540 h 1822213"/>
              <a:gd name="connsiteX0" fmla="*/ 0 w 2804699"/>
              <a:gd name="connsiteY0" fmla="*/ 1393341 h 1797222"/>
              <a:gd name="connsiteX1" fmla="*/ 861554 w 2804699"/>
              <a:gd name="connsiteY1" fmla="*/ 1778070 h 1797222"/>
              <a:gd name="connsiteX2" fmla="*/ 1923393 w 2804699"/>
              <a:gd name="connsiteY2" fmla="*/ 1651896 h 1797222"/>
              <a:gd name="connsiteX3" fmla="*/ 2245010 w 2804699"/>
              <a:gd name="connsiteY3" fmla="*/ 1023621 h 1797222"/>
              <a:gd name="connsiteX4" fmla="*/ 1856420 w 2804699"/>
              <a:gd name="connsiteY4" fmla="*/ 391584 h 1797222"/>
              <a:gd name="connsiteX5" fmla="*/ 2162148 w 2804699"/>
              <a:gd name="connsiteY5" fmla="*/ 36920 h 1797222"/>
              <a:gd name="connsiteX6" fmla="*/ 2804699 w 2804699"/>
              <a:gd name="connsiteY6" fmla="*/ 7540 h 179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4699" h="1797222">
                <a:moveTo>
                  <a:pt x="0" y="1393341"/>
                </a:moveTo>
                <a:cubicBezTo>
                  <a:pt x="172107" y="1485307"/>
                  <a:pt x="555166" y="1727890"/>
                  <a:pt x="861554" y="1778070"/>
                </a:cubicBezTo>
                <a:cubicBezTo>
                  <a:pt x="1167942" y="1828250"/>
                  <a:pt x="1692817" y="1777637"/>
                  <a:pt x="1923393" y="1651896"/>
                </a:cubicBezTo>
                <a:cubicBezTo>
                  <a:pt x="2153969" y="1526155"/>
                  <a:pt x="2270348" y="1290380"/>
                  <a:pt x="2245010" y="1023621"/>
                </a:cubicBezTo>
                <a:cubicBezTo>
                  <a:pt x="2219672" y="756862"/>
                  <a:pt x="1870230" y="556034"/>
                  <a:pt x="1856420" y="391584"/>
                </a:cubicBezTo>
                <a:cubicBezTo>
                  <a:pt x="1842610" y="227134"/>
                  <a:pt x="2004102" y="100927"/>
                  <a:pt x="2162148" y="36920"/>
                </a:cubicBezTo>
                <a:cubicBezTo>
                  <a:pt x="2320194" y="-27087"/>
                  <a:pt x="2695245" y="12697"/>
                  <a:pt x="2804699" y="7540"/>
                </a:cubicBezTo>
              </a:path>
            </a:pathLst>
          </a:custGeom>
          <a:noFill/>
          <a:ln>
            <a:solidFill>
              <a:srgbClr val="FF1E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5A8B2643-C845-5AC0-5F35-AC46866C2B41}"/>
              </a:ext>
            </a:extLst>
          </p:cNvPr>
          <p:cNvSpPr/>
          <p:nvPr/>
        </p:nvSpPr>
        <p:spPr>
          <a:xfrm rot="3596571">
            <a:off x="7028845" y="1134584"/>
            <a:ext cx="838810" cy="893269"/>
          </a:xfrm>
          <a:custGeom>
            <a:avLst/>
            <a:gdLst>
              <a:gd name="connsiteX0" fmla="*/ 107654 w 1077375"/>
              <a:gd name="connsiteY0" fmla="*/ 108816 h 1018939"/>
              <a:gd name="connsiteX1" fmla="*/ 107654 w 1077375"/>
              <a:gd name="connsiteY1" fmla="*/ 891372 h 1018939"/>
              <a:gd name="connsiteX2" fmla="*/ 966765 w 1077375"/>
              <a:gd name="connsiteY2" fmla="*/ 938155 h 1018939"/>
              <a:gd name="connsiteX3" fmla="*/ 971018 w 1077375"/>
              <a:gd name="connsiteY3" fmla="*/ 96057 h 1018939"/>
              <a:gd name="connsiteX4" fmla="*/ 107654 w 1077375"/>
              <a:gd name="connsiteY4" fmla="*/ 108816 h 1018939"/>
              <a:gd name="connsiteX0" fmla="*/ 120763 w 1090484"/>
              <a:gd name="connsiteY0" fmla="*/ 72700 h 982823"/>
              <a:gd name="connsiteX1" fmla="*/ 120763 w 1090484"/>
              <a:gd name="connsiteY1" fmla="*/ 855256 h 982823"/>
              <a:gd name="connsiteX2" fmla="*/ 979874 w 1090484"/>
              <a:gd name="connsiteY2" fmla="*/ 902039 h 982823"/>
              <a:gd name="connsiteX3" fmla="*/ 984127 w 1090484"/>
              <a:gd name="connsiteY3" fmla="*/ 59941 h 982823"/>
              <a:gd name="connsiteX4" fmla="*/ 120763 w 1090484"/>
              <a:gd name="connsiteY4" fmla="*/ 72700 h 982823"/>
              <a:gd name="connsiteX0" fmla="*/ 120763 w 1117532"/>
              <a:gd name="connsiteY0" fmla="*/ 12759 h 922882"/>
              <a:gd name="connsiteX1" fmla="*/ 120763 w 1117532"/>
              <a:gd name="connsiteY1" fmla="*/ 795315 h 922882"/>
              <a:gd name="connsiteX2" fmla="*/ 979874 w 1117532"/>
              <a:gd name="connsiteY2" fmla="*/ 842098 h 922882"/>
              <a:gd name="connsiteX3" fmla="*/ 984127 w 1117532"/>
              <a:gd name="connsiteY3" fmla="*/ 0 h 922882"/>
              <a:gd name="connsiteX4" fmla="*/ 120763 w 1117532"/>
              <a:gd name="connsiteY4" fmla="*/ 12759 h 922882"/>
              <a:gd name="connsiteX0" fmla="*/ 81656 w 1078425"/>
              <a:gd name="connsiteY0" fmla="*/ 12759 h 944333"/>
              <a:gd name="connsiteX1" fmla="*/ 81656 w 1078425"/>
              <a:gd name="connsiteY1" fmla="*/ 795315 h 944333"/>
              <a:gd name="connsiteX2" fmla="*/ 940767 w 1078425"/>
              <a:gd name="connsiteY2" fmla="*/ 842098 h 944333"/>
              <a:gd name="connsiteX3" fmla="*/ 945020 w 1078425"/>
              <a:gd name="connsiteY3" fmla="*/ 0 h 944333"/>
              <a:gd name="connsiteX4" fmla="*/ 81656 w 1078425"/>
              <a:gd name="connsiteY4" fmla="*/ 12759 h 944333"/>
              <a:gd name="connsiteX0" fmla="*/ 81656 w 1043398"/>
              <a:gd name="connsiteY0" fmla="*/ 12759 h 944333"/>
              <a:gd name="connsiteX1" fmla="*/ 81656 w 1043398"/>
              <a:gd name="connsiteY1" fmla="*/ 795315 h 944333"/>
              <a:gd name="connsiteX2" fmla="*/ 940767 w 1043398"/>
              <a:gd name="connsiteY2" fmla="*/ 842098 h 944333"/>
              <a:gd name="connsiteX3" fmla="*/ 945020 w 1043398"/>
              <a:gd name="connsiteY3" fmla="*/ 0 h 944333"/>
              <a:gd name="connsiteX4" fmla="*/ 81656 w 1043398"/>
              <a:gd name="connsiteY4" fmla="*/ 12759 h 944333"/>
              <a:gd name="connsiteX0" fmla="*/ 81656 w 1043398"/>
              <a:gd name="connsiteY0" fmla="*/ 12759 h 961221"/>
              <a:gd name="connsiteX1" fmla="*/ 81656 w 1043398"/>
              <a:gd name="connsiteY1" fmla="*/ 795315 h 961221"/>
              <a:gd name="connsiteX2" fmla="*/ 940767 w 1043398"/>
              <a:gd name="connsiteY2" fmla="*/ 842098 h 961221"/>
              <a:gd name="connsiteX3" fmla="*/ 945020 w 1043398"/>
              <a:gd name="connsiteY3" fmla="*/ 0 h 961221"/>
              <a:gd name="connsiteX4" fmla="*/ 81656 w 1043398"/>
              <a:gd name="connsiteY4" fmla="*/ 12759 h 961221"/>
              <a:gd name="connsiteX0" fmla="*/ 122275 w 1062742"/>
              <a:gd name="connsiteY0" fmla="*/ 70035 h 981191"/>
              <a:gd name="connsiteX1" fmla="*/ 122275 w 1062742"/>
              <a:gd name="connsiteY1" fmla="*/ 852591 h 981191"/>
              <a:gd name="connsiteX2" fmla="*/ 1006904 w 1062742"/>
              <a:gd name="connsiteY2" fmla="*/ 873856 h 981191"/>
              <a:gd name="connsiteX3" fmla="*/ 985639 w 1062742"/>
              <a:gd name="connsiteY3" fmla="*/ 57276 h 981191"/>
              <a:gd name="connsiteX4" fmla="*/ 122275 w 1062742"/>
              <a:gd name="connsiteY4" fmla="*/ 70035 h 981191"/>
              <a:gd name="connsiteX0" fmla="*/ 122275 w 1060371"/>
              <a:gd name="connsiteY0" fmla="*/ 70035 h 981191"/>
              <a:gd name="connsiteX1" fmla="*/ 122275 w 1060371"/>
              <a:gd name="connsiteY1" fmla="*/ 852591 h 981191"/>
              <a:gd name="connsiteX2" fmla="*/ 1006904 w 1060371"/>
              <a:gd name="connsiteY2" fmla="*/ 873856 h 981191"/>
              <a:gd name="connsiteX3" fmla="*/ 985639 w 1060371"/>
              <a:gd name="connsiteY3" fmla="*/ 57276 h 981191"/>
              <a:gd name="connsiteX4" fmla="*/ 122275 w 1060371"/>
              <a:gd name="connsiteY4" fmla="*/ 70035 h 981191"/>
              <a:gd name="connsiteX0" fmla="*/ 122275 w 1010409"/>
              <a:gd name="connsiteY0" fmla="*/ 94581 h 1005737"/>
              <a:gd name="connsiteX1" fmla="*/ 122275 w 1010409"/>
              <a:gd name="connsiteY1" fmla="*/ 877137 h 1005737"/>
              <a:gd name="connsiteX2" fmla="*/ 1006904 w 1010409"/>
              <a:gd name="connsiteY2" fmla="*/ 898402 h 1005737"/>
              <a:gd name="connsiteX3" fmla="*/ 985639 w 1010409"/>
              <a:gd name="connsiteY3" fmla="*/ 81822 h 1005737"/>
              <a:gd name="connsiteX4" fmla="*/ 122275 w 1010409"/>
              <a:gd name="connsiteY4" fmla="*/ 94581 h 1005737"/>
              <a:gd name="connsiteX0" fmla="*/ 122275 w 1086523"/>
              <a:gd name="connsiteY0" fmla="*/ 14326 h 925482"/>
              <a:gd name="connsiteX1" fmla="*/ 122275 w 1086523"/>
              <a:gd name="connsiteY1" fmla="*/ 796882 h 925482"/>
              <a:gd name="connsiteX2" fmla="*/ 1006904 w 1086523"/>
              <a:gd name="connsiteY2" fmla="*/ 818147 h 925482"/>
              <a:gd name="connsiteX3" fmla="*/ 985639 w 1086523"/>
              <a:gd name="connsiteY3" fmla="*/ 1567 h 925482"/>
              <a:gd name="connsiteX4" fmla="*/ 122275 w 1086523"/>
              <a:gd name="connsiteY4" fmla="*/ 14326 h 925482"/>
              <a:gd name="connsiteX0" fmla="*/ 122275 w 1086523"/>
              <a:gd name="connsiteY0" fmla="*/ 14326 h 925482"/>
              <a:gd name="connsiteX1" fmla="*/ 122275 w 1086523"/>
              <a:gd name="connsiteY1" fmla="*/ 796882 h 925482"/>
              <a:gd name="connsiteX2" fmla="*/ 1006904 w 1086523"/>
              <a:gd name="connsiteY2" fmla="*/ 818147 h 925482"/>
              <a:gd name="connsiteX3" fmla="*/ 985639 w 1086523"/>
              <a:gd name="connsiteY3" fmla="*/ 1567 h 925482"/>
              <a:gd name="connsiteX4" fmla="*/ 122275 w 1086523"/>
              <a:gd name="connsiteY4" fmla="*/ 14326 h 925482"/>
              <a:gd name="connsiteX0" fmla="*/ 122275 w 1009710"/>
              <a:gd name="connsiteY0" fmla="*/ 14326 h 925482"/>
              <a:gd name="connsiteX1" fmla="*/ 122275 w 1009710"/>
              <a:gd name="connsiteY1" fmla="*/ 796882 h 925482"/>
              <a:gd name="connsiteX2" fmla="*/ 1006904 w 1009710"/>
              <a:gd name="connsiteY2" fmla="*/ 818147 h 925482"/>
              <a:gd name="connsiteX3" fmla="*/ 985639 w 1009710"/>
              <a:gd name="connsiteY3" fmla="*/ 1567 h 925482"/>
              <a:gd name="connsiteX4" fmla="*/ 122275 w 1009710"/>
              <a:gd name="connsiteY4" fmla="*/ 14326 h 925482"/>
              <a:gd name="connsiteX0" fmla="*/ 122275 w 1009710"/>
              <a:gd name="connsiteY0" fmla="*/ 14326 h 863800"/>
              <a:gd name="connsiteX1" fmla="*/ 122275 w 1009710"/>
              <a:gd name="connsiteY1" fmla="*/ 796882 h 863800"/>
              <a:gd name="connsiteX2" fmla="*/ 1006904 w 1009710"/>
              <a:gd name="connsiteY2" fmla="*/ 818147 h 863800"/>
              <a:gd name="connsiteX3" fmla="*/ 985639 w 1009710"/>
              <a:gd name="connsiteY3" fmla="*/ 1567 h 863800"/>
              <a:gd name="connsiteX4" fmla="*/ 122275 w 1009710"/>
              <a:gd name="connsiteY4" fmla="*/ 14326 h 863800"/>
              <a:gd name="connsiteX0" fmla="*/ 122275 w 1006904"/>
              <a:gd name="connsiteY0" fmla="*/ 14326 h 863800"/>
              <a:gd name="connsiteX1" fmla="*/ 122275 w 1006904"/>
              <a:gd name="connsiteY1" fmla="*/ 796882 h 863800"/>
              <a:gd name="connsiteX2" fmla="*/ 1006904 w 1006904"/>
              <a:gd name="connsiteY2" fmla="*/ 818147 h 863800"/>
              <a:gd name="connsiteX3" fmla="*/ 985639 w 1006904"/>
              <a:gd name="connsiteY3" fmla="*/ 1567 h 863800"/>
              <a:gd name="connsiteX4" fmla="*/ 122275 w 1006904"/>
              <a:gd name="connsiteY4" fmla="*/ 14326 h 863800"/>
              <a:gd name="connsiteX0" fmla="*/ 122275 w 1006904"/>
              <a:gd name="connsiteY0" fmla="*/ 14326 h 863800"/>
              <a:gd name="connsiteX1" fmla="*/ 122275 w 1006904"/>
              <a:gd name="connsiteY1" fmla="*/ 796882 h 863800"/>
              <a:gd name="connsiteX2" fmla="*/ 1006904 w 1006904"/>
              <a:gd name="connsiteY2" fmla="*/ 818147 h 863800"/>
              <a:gd name="connsiteX3" fmla="*/ 985639 w 1006904"/>
              <a:gd name="connsiteY3" fmla="*/ 1567 h 863800"/>
              <a:gd name="connsiteX4" fmla="*/ 122275 w 1006904"/>
              <a:gd name="connsiteY4" fmla="*/ 14326 h 863800"/>
              <a:gd name="connsiteX0" fmla="*/ 122275 w 1006904"/>
              <a:gd name="connsiteY0" fmla="*/ 14326 h 819095"/>
              <a:gd name="connsiteX1" fmla="*/ 122275 w 1006904"/>
              <a:gd name="connsiteY1" fmla="*/ 796882 h 819095"/>
              <a:gd name="connsiteX2" fmla="*/ 1006904 w 1006904"/>
              <a:gd name="connsiteY2" fmla="*/ 818147 h 819095"/>
              <a:gd name="connsiteX3" fmla="*/ 985639 w 1006904"/>
              <a:gd name="connsiteY3" fmla="*/ 1567 h 819095"/>
              <a:gd name="connsiteX4" fmla="*/ 122275 w 1006904"/>
              <a:gd name="connsiteY4" fmla="*/ 14326 h 819095"/>
              <a:gd name="connsiteX0" fmla="*/ 80674 w 965303"/>
              <a:gd name="connsiteY0" fmla="*/ 14326 h 819095"/>
              <a:gd name="connsiteX1" fmla="*/ 80674 w 965303"/>
              <a:gd name="connsiteY1" fmla="*/ 796882 h 819095"/>
              <a:gd name="connsiteX2" fmla="*/ 965303 w 965303"/>
              <a:gd name="connsiteY2" fmla="*/ 818147 h 819095"/>
              <a:gd name="connsiteX3" fmla="*/ 944038 w 965303"/>
              <a:gd name="connsiteY3" fmla="*/ 1567 h 819095"/>
              <a:gd name="connsiteX4" fmla="*/ 80674 w 965303"/>
              <a:gd name="connsiteY4" fmla="*/ 14326 h 819095"/>
              <a:gd name="connsiteX0" fmla="*/ 31568 w 916197"/>
              <a:gd name="connsiteY0" fmla="*/ 92233 h 897002"/>
              <a:gd name="connsiteX1" fmla="*/ 31568 w 916197"/>
              <a:gd name="connsiteY1" fmla="*/ 874789 h 897002"/>
              <a:gd name="connsiteX2" fmla="*/ 916197 w 916197"/>
              <a:gd name="connsiteY2" fmla="*/ 896054 h 897002"/>
              <a:gd name="connsiteX3" fmla="*/ 894932 w 916197"/>
              <a:gd name="connsiteY3" fmla="*/ 79474 h 897002"/>
              <a:gd name="connsiteX4" fmla="*/ 31568 w 916197"/>
              <a:gd name="connsiteY4" fmla="*/ 92233 h 897002"/>
              <a:gd name="connsiteX0" fmla="*/ 31568 w 916197"/>
              <a:gd name="connsiteY0" fmla="*/ 92233 h 897002"/>
              <a:gd name="connsiteX1" fmla="*/ 31568 w 916197"/>
              <a:gd name="connsiteY1" fmla="*/ 874789 h 897002"/>
              <a:gd name="connsiteX2" fmla="*/ 916197 w 916197"/>
              <a:gd name="connsiteY2" fmla="*/ 896054 h 897002"/>
              <a:gd name="connsiteX3" fmla="*/ 894932 w 916197"/>
              <a:gd name="connsiteY3" fmla="*/ 79474 h 897002"/>
              <a:gd name="connsiteX4" fmla="*/ 31568 w 916197"/>
              <a:gd name="connsiteY4" fmla="*/ 92233 h 897002"/>
              <a:gd name="connsiteX0" fmla="*/ 5586 w 890215"/>
              <a:gd name="connsiteY0" fmla="*/ 92233 h 897002"/>
              <a:gd name="connsiteX1" fmla="*/ 5586 w 890215"/>
              <a:gd name="connsiteY1" fmla="*/ 874789 h 897002"/>
              <a:gd name="connsiteX2" fmla="*/ 890215 w 890215"/>
              <a:gd name="connsiteY2" fmla="*/ 896054 h 897002"/>
              <a:gd name="connsiteX3" fmla="*/ 868950 w 890215"/>
              <a:gd name="connsiteY3" fmla="*/ 79474 h 897002"/>
              <a:gd name="connsiteX4" fmla="*/ 5586 w 890215"/>
              <a:gd name="connsiteY4" fmla="*/ 92233 h 897002"/>
              <a:gd name="connsiteX0" fmla="*/ 5586 w 890215"/>
              <a:gd name="connsiteY0" fmla="*/ 14784 h 819553"/>
              <a:gd name="connsiteX1" fmla="*/ 5586 w 890215"/>
              <a:gd name="connsiteY1" fmla="*/ 797340 h 819553"/>
              <a:gd name="connsiteX2" fmla="*/ 890215 w 890215"/>
              <a:gd name="connsiteY2" fmla="*/ 818605 h 819553"/>
              <a:gd name="connsiteX3" fmla="*/ 868950 w 890215"/>
              <a:gd name="connsiteY3" fmla="*/ 2025 h 819553"/>
              <a:gd name="connsiteX4" fmla="*/ 5586 w 890215"/>
              <a:gd name="connsiteY4" fmla="*/ 14784 h 819553"/>
              <a:gd name="connsiteX0" fmla="*/ 22943 w 907572"/>
              <a:gd name="connsiteY0" fmla="*/ 14784 h 837839"/>
              <a:gd name="connsiteX1" fmla="*/ 1450 w 907572"/>
              <a:gd name="connsiteY1" fmla="*/ 834975 h 837839"/>
              <a:gd name="connsiteX2" fmla="*/ 907572 w 907572"/>
              <a:gd name="connsiteY2" fmla="*/ 818605 h 837839"/>
              <a:gd name="connsiteX3" fmla="*/ 886307 w 907572"/>
              <a:gd name="connsiteY3" fmla="*/ 2025 h 837839"/>
              <a:gd name="connsiteX4" fmla="*/ 22943 w 907572"/>
              <a:gd name="connsiteY4" fmla="*/ 14784 h 837839"/>
              <a:gd name="connsiteX0" fmla="*/ 22943 w 907572"/>
              <a:gd name="connsiteY0" fmla="*/ 14784 h 835057"/>
              <a:gd name="connsiteX1" fmla="*/ 1450 w 907572"/>
              <a:gd name="connsiteY1" fmla="*/ 834975 h 835057"/>
              <a:gd name="connsiteX2" fmla="*/ 907572 w 907572"/>
              <a:gd name="connsiteY2" fmla="*/ 818605 h 835057"/>
              <a:gd name="connsiteX3" fmla="*/ 886307 w 907572"/>
              <a:gd name="connsiteY3" fmla="*/ 2025 h 835057"/>
              <a:gd name="connsiteX4" fmla="*/ 22943 w 907572"/>
              <a:gd name="connsiteY4" fmla="*/ 14784 h 835057"/>
              <a:gd name="connsiteX0" fmla="*/ 17936 w 902565"/>
              <a:gd name="connsiteY0" fmla="*/ 14784 h 830272"/>
              <a:gd name="connsiteX1" fmla="*/ 1816 w 902565"/>
              <a:gd name="connsiteY1" fmla="*/ 830272 h 830272"/>
              <a:gd name="connsiteX2" fmla="*/ 902565 w 902565"/>
              <a:gd name="connsiteY2" fmla="*/ 818605 h 830272"/>
              <a:gd name="connsiteX3" fmla="*/ 881300 w 902565"/>
              <a:gd name="connsiteY3" fmla="*/ 2025 h 830272"/>
              <a:gd name="connsiteX4" fmla="*/ 17936 w 902565"/>
              <a:gd name="connsiteY4" fmla="*/ 14784 h 830272"/>
              <a:gd name="connsiteX0" fmla="*/ 8867 w 904243"/>
              <a:gd name="connsiteY0" fmla="*/ 31575 h 828247"/>
              <a:gd name="connsiteX1" fmla="*/ 3494 w 904243"/>
              <a:gd name="connsiteY1" fmla="*/ 828247 h 828247"/>
              <a:gd name="connsiteX2" fmla="*/ 904243 w 904243"/>
              <a:gd name="connsiteY2" fmla="*/ 816580 h 828247"/>
              <a:gd name="connsiteX3" fmla="*/ 882978 w 904243"/>
              <a:gd name="connsiteY3" fmla="*/ 0 h 828247"/>
              <a:gd name="connsiteX4" fmla="*/ 8867 w 904243"/>
              <a:gd name="connsiteY4" fmla="*/ 31575 h 828247"/>
              <a:gd name="connsiteX0" fmla="*/ 6616 w 901992"/>
              <a:gd name="connsiteY0" fmla="*/ 31575 h 828247"/>
              <a:gd name="connsiteX1" fmla="*/ 1243 w 901992"/>
              <a:gd name="connsiteY1" fmla="*/ 828247 h 828247"/>
              <a:gd name="connsiteX2" fmla="*/ 901992 w 901992"/>
              <a:gd name="connsiteY2" fmla="*/ 816580 h 828247"/>
              <a:gd name="connsiteX3" fmla="*/ 880727 w 901992"/>
              <a:gd name="connsiteY3" fmla="*/ 0 h 828247"/>
              <a:gd name="connsiteX4" fmla="*/ 6616 w 901992"/>
              <a:gd name="connsiteY4" fmla="*/ 31575 h 828247"/>
              <a:gd name="connsiteX0" fmla="*/ 6616 w 913208"/>
              <a:gd name="connsiteY0" fmla="*/ 12758 h 809430"/>
              <a:gd name="connsiteX1" fmla="*/ 1243 w 913208"/>
              <a:gd name="connsiteY1" fmla="*/ 809430 h 809430"/>
              <a:gd name="connsiteX2" fmla="*/ 901992 w 913208"/>
              <a:gd name="connsiteY2" fmla="*/ 797763 h 809430"/>
              <a:gd name="connsiteX3" fmla="*/ 912966 w 913208"/>
              <a:gd name="connsiteY3" fmla="*/ 0 h 809430"/>
              <a:gd name="connsiteX4" fmla="*/ 6616 w 913208"/>
              <a:gd name="connsiteY4" fmla="*/ 12758 h 809430"/>
              <a:gd name="connsiteX0" fmla="*/ 6616 w 923485"/>
              <a:gd name="connsiteY0" fmla="*/ 12758 h 809430"/>
              <a:gd name="connsiteX1" fmla="*/ 1243 w 923485"/>
              <a:gd name="connsiteY1" fmla="*/ 809430 h 809430"/>
              <a:gd name="connsiteX2" fmla="*/ 923485 w 923485"/>
              <a:gd name="connsiteY2" fmla="*/ 802468 h 809430"/>
              <a:gd name="connsiteX3" fmla="*/ 912966 w 923485"/>
              <a:gd name="connsiteY3" fmla="*/ 0 h 809430"/>
              <a:gd name="connsiteX4" fmla="*/ 6616 w 923485"/>
              <a:gd name="connsiteY4" fmla="*/ 12758 h 809430"/>
              <a:gd name="connsiteX0" fmla="*/ 6616 w 923485"/>
              <a:gd name="connsiteY0" fmla="*/ 0 h 796672"/>
              <a:gd name="connsiteX1" fmla="*/ 1243 w 923485"/>
              <a:gd name="connsiteY1" fmla="*/ 796672 h 796672"/>
              <a:gd name="connsiteX2" fmla="*/ 923485 w 923485"/>
              <a:gd name="connsiteY2" fmla="*/ 789710 h 796672"/>
              <a:gd name="connsiteX3" fmla="*/ 902221 w 923485"/>
              <a:gd name="connsiteY3" fmla="*/ 1355 h 796672"/>
              <a:gd name="connsiteX4" fmla="*/ 6616 w 923485"/>
              <a:gd name="connsiteY4" fmla="*/ 0 h 796672"/>
              <a:gd name="connsiteX0" fmla="*/ 6616 w 923485"/>
              <a:gd name="connsiteY0" fmla="*/ 0 h 796672"/>
              <a:gd name="connsiteX1" fmla="*/ 1243 w 923485"/>
              <a:gd name="connsiteY1" fmla="*/ 796672 h 796672"/>
              <a:gd name="connsiteX2" fmla="*/ 923485 w 923485"/>
              <a:gd name="connsiteY2" fmla="*/ 789710 h 796672"/>
              <a:gd name="connsiteX3" fmla="*/ 902221 w 923485"/>
              <a:gd name="connsiteY3" fmla="*/ 1355 h 796672"/>
              <a:gd name="connsiteX4" fmla="*/ 6616 w 923485"/>
              <a:gd name="connsiteY4" fmla="*/ 0 h 796672"/>
              <a:gd name="connsiteX0" fmla="*/ 0 w 932541"/>
              <a:gd name="connsiteY0" fmla="*/ 0 h 801246"/>
              <a:gd name="connsiteX1" fmla="*/ 10299 w 932541"/>
              <a:gd name="connsiteY1" fmla="*/ 801246 h 801246"/>
              <a:gd name="connsiteX2" fmla="*/ 932541 w 932541"/>
              <a:gd name="connsiteY2" fmla="*/ 794284 h 801246"/>
              <a:gd name="connsiteX3" fmla="*/ 911277 w 932541"/>
              <a:gd name="connsiteY3" fmla="*/ 5929 h 801246"/>
              <a:gd name="connsiteX4" fmla="*/ 0 w 932541"/>
              <a:gd name="connsiteY4" fmla="*/ 0 h 801246"/>
              <a:gd name="connsiteX0" fmla="*/ 423 w 932964"/>
              <a:gd name="connsiteY0" fmla="*/ 0 h 801246"/>
              <a:gd name="connsiteX1" fmla="*/ 10722 w 932964"/>
              <a:gd name="connsiteY1" fmla="*/ 801246 h 801246"/>
              <a:gd name="connsiteX2" fmla="*/ 932964 w 932964"/>
              <a:gd name="connsiteY2" fmla="*/ 794284 h 801246"/>
              <a:gd name="connsiteX3" fmla="*/ 911700 w 932964"/>
              <a:gd name="connsiteY3" fmla="*/ 5929 h 801246"/>
              <a:gd name="connsiteX4" fmla="*/ 423 w 932964"/>
              <a:gd name="connsiteY4" fmla="*/ 0 h 801246"/>
              <a:gd name="connsiteX0" fmla="*/ 133 w 932674"/>
              <a:gd name="connsiteY0" fmla="*/ 0 h 801246"/>
              <a:gd name="connsiteX1" fmla="*/ 10432 w 932674"/>
              <a:gd name="connsiteY1" fmla="*/ 801246 h 801246"/>
              <a:gd name="connsiteX2" fmla="*/ 932674 w 932674"/>
              <a:gd name="connsiteY2" fmla="*/ 794284 h 801246"/>
              <a:gd name="connsiteX3" fmla="*/ 911410 w 932674"/>
              <a:gd name="connsiteY3" fmla="*/ 5929 h 801246"/>
              <a:gd name="connsiteX4" fmla="*/ 133 w 932674"/>
              <a:gd name="connsiteY4" fmla="*/ 0 h 801246"/>
              <a:gd name="connsiteX0" fmla="*/ 975 w 933516"/>
              <a:gd name="connsiteY0" fmla="*/ 0 h 801246"/>
              <a:gd name="connsiteX1" fmla="*/ 11274 w 933516"/>
              <a:gd name="connsiteY1" fmla="*/ 801246 h 801246"/>
              <a:gd name="connsiteX2" fmla="*/ 933516 w 933516"/>
              <a:gd name="connsiteY2" fmla="*/ 794284 h 801246"/>
              <a:gd name="connsiteX3" fmla="*/ 912252 w 933516"/>
              <a:gd name="connsiteY3" fmla="*/ 5929 h 801246"/>
              <a:gd name="connsiteX4" fmla="*/ 975 w 933516"/>
              <a:gd name="connsiteY4" fmla="*/ 0 h 801246"/>
              <a:gd name="connsiteX0" fmla="*/ 977 w 919030"/>
              <a:gd name="connsiteY0" fmla="*/ 0 h 801246"/>
              <a:gd name="connsiteX1" fmla="*/ 11276 w 919030"/>
              <a:gd name="connsiteY1" fmla="*/ 801246 h 801246"/>
              <a:gd name="connsiteX2" fmla="*/ 912622 w 919030"/>
              <a:gd name="connsiteY2" fmla="*/ 794284 h 801246"/>
              <a:gd name="connsiteX3" fmla="*/ 912254 w 919030"/>
              <a:gd name="connsiteY3" fmla="*/ 5929 h 801246"/>
              <a:gd name="connsiteX4" fmla="*/ 977 w 919030"/>
              <a:gd name="connsiteY4" fmla="*/ 0 h 801246"/>
              <a:gd name="connsiteX0" fmla="*/ 977 w 928048"/>
              <a:gd name="connsiteY0" fmla="*/ 0 h 801246"/>
              <a:gd name="connsiteX1" fmla="*/ 11276 w 928048"/>
              <a:gd name="connsiteY1" fmla="*/ 801246 h 801246"/>
              <a:gd name="connsiteX2" fmla="*/ 912622 w 928048"/>
              <a:gd name="connsiteY2" fmla="*/ 794284 h 801246"/>
              <a:gd name="connsiteX3" fmla="*/ 922702 w 928048"/>
              <a:gd name="connsiteY3" fmla="*/ 1356 h 801246"/>
              <a:gd name="connsiteX4" fmla="*/ 977 w 928048"/>
              <a:gd name="connsiteY4" fmla="*/ 0 h 801246"/>
              <a:gd name="connsiteX0" fmla="*/ 977 w 922702"/>
              <a:gd name="connsiteY0" fmla="*/ 0 h 801246"/>
              <a:gd name="connsiteX1" fmla="*/ 11276 w 922702"/>
              <a:gd name="connsiteY1" fmla="*/ 801246 h 801246"/>
              <a:gd name="connsiteX2" fmla="*/ 912622 w 922702"/>
              <a:gd name="connsiteY2" fmla="*/ 794284 h 801246"/>
              <a:gd name="connsiteX3" fmla="*/ 922702 w 922702"/>
              <a:gd name="connsiteY3" fmla="*/ 1356 h 801246"/>
              <a:gd name="connsiteX4" fmla="*/ 977 w 922702"/>
              <a:gd name="connsiteY4" fmla="*/ 0 h 801246"/>
              <a:gd name="connsiteX0" fmla="*/ 0 w 921725"/>
              <a:gd name="connsiteY0" fmla="*/ 0 h 801246"/>
              <a:gd name="connsiteX1" fmla="*/ 10299 w 921725"/>
              <a:gd name="connsiteY1" fmla="*/ 801246 h 801246"/>
              <a:gd name="connsiteX2" fmla="*/ 911645 w 921725"/>
              <a:gd name="connsiteY2" fmla="*/ 794284 h 801246"/>
              <a:gd name="connsiteX3" fmla="*/ 921725 w 921725"/>
              <a:gd name="connsiteY3" fmla="*/ 1356 h 801246"/>
              <a:gd name="connsiteX4" fmla="*/ 0 w 921725"/>
              <a:gd name="connsiteY4" fmla="*/ 0 h 801246"/>
              <a:gd name="connsiteX0" fmla="*/ 0 w 921725"/>
              <a:gd name="connsiteY0" fmla="*/ 0 h 801246"/>
              <a:gd name="connsiteX1" fmla="*/ 10299 w 921725"/>
              <a:gd name="connsiteY1" fmla="*/ 801246 h 801246"/>
              <a:gd name="connsiteX2" fmla="*/ 911645 w 921725"/>
              <a:gd name="connsiteY2" fmla="*/ 794284 h 801246"/>
              <a:gd name="connsiteX3" fmla="*/ 921725 w 921725"/>
              <a:gd name="connsiteY3" fmla="*/ 1356 h 801246"/>
              <a:gd name="connsiteX4" fmla="*/ 0 w 921725"/>
              <a:gd name="connsiteY4" fmla="*/ 0 h 801246"/>
              <a:gd name="connsiteX0" fmla="*/ 0 w 921725"/>
              <a:gd name="connsiteY0" fmla="*/ 0 h 801246"/>
              <a:gd name="connsiteX1" fmla="*/ 10299 w 921725"/>
              <a:gd name="connsiteY1" fmla="*/ 801246 h 801246"/>
              <a:gd name="connsiteX2" fmla="*/ 911645 w 921725"/>
              <a:gd name="connsiteY2" fmla="*/ 794284 h 801246"/>
              <a:gd name="connsiteX3" fmla="*/ 921725 w 921725"/>
              <a:gd name="connsiteY3" fmla="*/ 1356 h 801246"/>
              <a:gd name="connsiteX4" fmla="*/ 0 w 921725"/>
              <a:gd name="connsiteY4" fmla="*/ 0 h 801246"/>
              <a:gd name="connsiteX0" fmla="*/ 124029 w 1045754"/>
              <a:gd name="connsiteY0" fmla="*/ 0 h 801253"/>
              <a:gd name="connsiteX1" fmla="*/ 134328 w 1045754"/>
              <a:gd name="connsiteY1" fmla="*/ 801246 h 801253"/>
              <a:gd name="connsiteX2" fmla="*/ 1035674 w 1045754"/>
              <a:gd name="connsiteY2" fmla="*/ 794284 h 801253"/>
              <a:gd name="connsiteX3" fmla="*/ 1045754 w 1045754"/>
              <a:gd name="connsiteY3" fmla="*/ 1356 h 801253"/>
              <a:gd name="connsiteX4" fmla="*/ 124029 w 1045754"/>
              <a:gd name="connsiteY4" fmla="*/ 0 h 801253"/>
              <a:gd name="connsiteX0" fmla="*/ 172989 w 1094714"/>
              <a:gd name="connsiteY0" fmla="*/ 0 h 801246"/>
              <a:gd name="connsiteX1" fmla="*/ 183288 w 1094714"/>
              <a:gd name="connsiteY1" fmla="*/ 801246 h 801246"/>
              <a:gd name="connsiteX2" fmla="*/ 1084634 w 1094714"/>
              <a:gd name="connsiteY2" fmla="*/ 794284 h 801246"/>
              <a:gd name="connsiteX3" fmla="*/ 1094714 w 1094714"/>
              <a:gd name="connsiteY3" fmla="*/ 1356 h 801246"/>
              <a:gd name="connsiteX4" fmla="*/ 172989 w 1094714"/>
              <a:gd name="connsiteY4" fmla="*/ 0 h 801246"/>
              <a:gd name="connsiteX0" fmla="*/ 172989 w 1267772"/>
              <a:gd name="connsiteY0" fmla="*/ 0 h 801246"/>
              <a:gd name="connsiteX1" fmla="*/ 183288 w 1267772"/>
              <a:gd name="connsiteY1" fmla="*/ 801246 h 801246"/>
              <a:gd name="connsiteX2" fmla="*/ 1084634 w 1267772"/>
              <a:gd name="connsiteY2" fmla="*/ 794284 h 801246"/>
              <a:gd name="connsiteX3" fmla="*/ 1094714 w 1267772"/>
              <a:gd name="connsiteY3" fmla="*/ 1356 h 801246"/>
              <a:gd name="connsiteX4" fmla="*/ 172989 w 1267772"/>
              <a:gd name="connsiteY4" fmla="*/ 0 h 801246"/>
              <a:gd name="connsiteX0" fmla="*/ 172989 w 1262595"/>
              <a:gd name="connsiteY0" fmla="*/ 0 h 801246"/>
              <a:gd name="connsiteX1" fmla="*/ 183288 w 1262595"/>
              <a:gd name="connsiteY1" fmla="*/ 801246 h 801246"/>
              <a:gd name="connsiteX2" fmla="*/ 1084634 w 1262595"/>
              <a:gd name="connsiteY2" fmla="*/ 794284 h 801246"/>
              <a:gd name="connsiteX3" fmla="*/ 1094714 w 1262595"/>
              <a:gd name="connsiteY3" fmla="*/ 1356 h 801246"/>
              <a:gd name="connsiteX4" fmla="*/ 172989 w 1262595"/>
              <a:gd name="connsiteY4" fmla="*/ 0 h 801246"/>
              <a:gd name="connsiteX0" fmla="*/ 138209 w 1171982"/>
              <a:gd name="connsiteY0" fmla="*/ 69190 h 1007991"/>
              <a:gd name="connsiteX1" fmla="*/ 98849 w 1171982"/>
              <a:gd name="connsiteY1" fmla="*/ 1007991 h 1007991"/>
              <a:gd name="connsiteX2" fmla="*/ 1049854 w 1171982"/>
              <a:gd name="connsiteY2" fmla="*/ 863474 h 1007991"/>
              <a:gd name="connsiteX3" fmla="*/ 1059934 w 1171982"/>
              <a:gd name="connsiteY3" fmla="*/ 70546 h 1007991"/>
              <a:gd name="connsiteX4" fmla="*/ 138209 w 1171982"/>
              <a:gd name="connsiteY4" fmla="*/ 69190 h 1007991"/>
              <a:gd name="connsiteX0" fmla="*/ 169731 w 1144662"/>
              <a:gd name="connsiteY0" fmla="*/ 144757 h 1059274"/>
              <a:gd name="connsiteX1" fmla="*/ 75028 w 1144662"/>
              <a:gd name="connsiteY1" fmla="*/ 1008124 h 1059274"/>
              <a:gd name="connsiteX2" fmla="*/ 1026033 w 1144662"/>
              <a:gd name="connsiteY2" fmla="*/ 863607 h 1059274"/>
              <a:gd name="connsiteX3" fmla="*/ 1036113 w 1144662"/>
              <a:gd name="connsiteY3" fmla="*/ 70679 h 1059274"/>
              <a:gd name="connsiteX4" fmla="*/ 169731 w 1144662"/>
              <a:gd name="connsiteY4" fmla="*/ 144757 h 1059274"/>
              <a:gd name="connsiteX0" fmla="*/ 198722 w 1173653"/>
              <a:gd name="connsiteY0" fmla="*/ 144757 h 1058865"/>
              <a:gd name="connsiteX1" fmla="*/ 104019 w 1173653"/>
              <a:gd name="connsiteY1" fmla="*/ 1008124 h 1058865"/>
              <a:gd name="connsiteX2" fmla="*/ 1055024 w 1173653"/>
              <a:gd name="connsiteY2" fmla="*/ 863607 h 1058865"/>
              <a:gd name="connsiteX3" fmla="*/ 1065104 w 1173653"/>
              <a:gd name="connsiteY3" fmla="*/ 70679 h 1058865"/>
              <a:gd name="connsiteX4" fmla="*/ 198722 w 1173653"/>
              <a:gd name="connsiteY4" fmla="*/ 144757 h 1058865"/>
              <a:gd name="connsiteX0" fmla="*/ 198722 w 1151912"/>
              <a:gd name="connsiteY0" fmla="*/ 144757 h 1089926"/>
              <a:gd name="connsiteX1" fmla="*/ 104019 w 1151912"/>
              <a:gd name="connsiteY1" fmla="*/ 1008124 h 1089926"/>
              <a:gd name="connsiteX2" fmla="*/ 477385 w 1151912"/>
              <a:gd name="connsiteY2" fmla="*/ 1037828 h 1089926"/>
              <a:gd name="connsiteX3" fmla="*/ 1055024 w 1151912"/>
              <a:gd name="connsiteY3" fmla="*/ 863607 h 1089926"/>
              <a:gd name="connsiteX4" fmla="*/ 1065104 w 1151912"/>
              <a:gd name="connsiteY4" fmla="*/ 70679 h 1089926"/>
              <a:gd name="connsiteX5" fmla="*/ 198722 w 1151912"/>
              <a:gd name="connsiteY5" fmla="*/ 144757 h 1089926"/>
              <a:gd name="connsiteX0" fmla="*/ 198722 w 1238847"/>
              <a:gd name="connsiteY0" fmla="*/ 133950 h 1079119"/>
              <a:gd name="connsiteX1" fmla="*/ 104019 w 1238847"/>
              <a:gd name="connsiteY1" fmla="*/ 997317 h 1079119"/>
              <a:gd name="connsiteX2" fmla="*/ 477385 w 1238847"/>
              <a:gd name="connsiteY2" fmla="*/ 1027021 h 1079119"/>
              <a:gd name="connsiteX3" fmla="*/ 1191254 w 1238847"/>
              <a:gd name="connsiteY3" fmla="*/ 701885 h 1079119"/>
              <a:gd name="connsiteX4" fmla="*/ 1065104 w 1238847"/>
              <a:gd name="connsiteY4" fmla="*/ 59872 h 1079119"/>
              <a:gd name="connsiteX5" fmla="*/ 198722 w 1238847"/>
              <a:gd name="connsiteY5" fmla="*/ 133950 h 1079119"/>
              <a:gd name="connsiteX0" fmla="*/ 129999 w 1167621"/>
              <a:gd name="connsiteY0" fmla="*/ 133950 h 1059062"/>
              <a:gd name="connsiteX1" fmla="*/ 35296 w 1167621"/>
              <a:gd name="connsiteY1" fmla="*/ 997317 h 1059062"/>
              <a:gd name="connsiteX2" fmla="*/ 442461 w 1167621"/>
              <a:gd name="connsiteY2" fmla="*/ 974572 h 1059062"/>
              <a:gd name="connsiteX3" fmla="*/ 1122531 w 1167621"/>
              <a:gd name="connsiteY3" fmla="*/ 701885 h 1059062"/>
              <a:gd name="connsiteX4" fmla="*/ 996381 w 1167621"/>
              <a:gd name="connsiteY4" fmla="*/ 59872 h 1059062"/>
              <a:gd name="connsiteX5" fmla="*/ 129999 w 1167621"/>
              <a:gd name="connsiteY5" fmla="*/ 133950 h 1059062"/>
              <a:gd name="connsiteX0" fmla="*/ 78753 w 1251512"/>
              <a:gd name="connsiteY0" fmla="*/ 172516 h 1032382"/>
              <a:gd name="connsiteX1" fmla="*/ 114152 w 1251512"/>
              <a:gd name="connsiteY1" fmla="*/ 975136 h 1032382"/>
              <a:gd name="connsiteX2" fmla="*/ 521317 w 1251512"/>
              <a:gd name="connsiteY2" fmla="*/ 952391 h 1032382"/>
              <a:gd name="connsiteX3" fmla="*/ 1201387 w 1251512"/>
              <a:gd name="connsiteY3" fmla="*/ 679704 h 1032382"/>
              <a:gd name="connsiteX4" fmla="*/ 1075237 w 1251512"/>
              <a:gd name="connsiteY4" fmla="*/ 37691 h 1032382"/>
              <a:gd name="connsiteX5" fmla="*/ 78753 w 1251512"/>
              <a:gd name="connsiteY5" fmla="*/ 172516 h 1032382"/>
              <a:gd name="connsiteX0" fmla="*/ 169853 w 1342612"/>
              <a:gd name="connsiteY0" fmla="*/ 169239 h 966830"/>
              <a:gd name="connsiteX1" fmla="*/ 41306 w 1342612"/>
              <a:gd name="connsiteY1" fmla="*/ 863323 h 966830"/>
              <a:gd name="connsiteX2" fmla="*/ 612417 w 1342612"/>
              <a:gd name="connsiteY2" fmla="*/ 949114 h 966830"/>
              <a:gd name="connsiteX3" fmla="*/ 1292487 w 1342612"/>
              <a:gd name="connsiteY3" fmla="*/ 676427 h 966830"/>
              <a:gd name="connsiteX4" fmla="*/ 1166337 w 1342612"/>
              <a:gd name="connsiteY4" fmla="*/ 34414 h 966830"/>
              <a:gd name="connsiteX5" fmla="*/ 169853 w 1342612"/>
              <a:gd name="connsiteY5" fmla="*/ 169239 h 966830"/>
              <a:gd name="connsiteX0" fmla="*/ 174054 w 1342617"/>
              <a:gd name="connsiteY0" fmla="*/ 169239 h 1010214"/>
              <a:gd name="connsiteX1" fmla="*/ 45507 w 1342617"/>
              <a:gd name="connsiteY1" fmla="*/ 863323 h 1010214"/>
              <a:gd name="connsiteX2" fmla="*/ 673492 w 1342617"/>
              <a:gd name="connsiteY2" fmla="*/ 1002006 h 1010214"/>
              <a:gd name="connsiteX3" fmla="*/ 1296688 w 1342617"/>
              <a:gd name="connsiteY3" fmla="*/ 676427 h 1010214"/>
              <a:gd name="connsiteX4" fmla="*/ 1170538 w 1342617"/>
              <a:gd name="connsiteY4" fmla="*/ 34414 h 1010214"/>
              <a:gd name="connsiteX5" fmla="*/ 174054 w 1342617"/>
              <a:gd name="connsiteY5" fmla="*/ 169239 h 1010214"/>
              <a:gd name="connsiteX0" fmla="*/ 225208 w 1393771"/>
              <a:gd name="connsiteY0" fmla="*/ 169239 h 1027562"/>
              <a:gd name="connsiteX1" fmla="*/ 96661 w 1393771"/>
              <a:gd name="connsiteY1" fmla="*/ 863323 h 1027562"/>
              <a:gd name="connsiteX2" fmla="*/ 724646 w 1393771"/>
              <a:gd name="connsiteY2" fmla="*/ 1002006 h 1027562"/>
              <a:gd name="connsiteX3" fmla="*/ 1347842 w 1393771"/>
              <a:gd name="connsiteY3" fmla="*/ 676427 h 1027562"/>
              <a:gd name="connsiteX4" fmla="*/ 1221692 w 1393771"/>
              <a:gd name="connsiteY4" fmla="*/ 34414 h 1027562"/>
              <a:gd name="connsiteX5" fmla="*/ 225208 w 1393771"/>
              <a:gd name="connsiteY5" fmla="*/ 169239 h 1027562"/>
              <a:gd name="connsiteX0" fmla="*/ 223318 w 1376602"/>
              <a:gd name="connsiteY0" fmla="*/ 319173 h 1177496"/>
              <a:gd name="connsiteX1" fmla="*/ 94771 w 1376602"/>
              <a:gd name="connsiteY1" fmla="*/ 1013257 h 1177496"/>
              <a:gd name="connsiteX2" fmla="*/ 722756 w 1376602"/>
              <a:gd name="connsiteY2" fmla="*/ 1151940 h 1177496"/>
              <a:gd name="connsiteX3" fmla="*/ 1345952 w 1376602"/>
              <a:gd name="connsiteY3" fmla="*/ 826361 h 1177496"/>
              <a:gd name="connsiteX4" fmla="*/ 1170588 w 1376602"/>
              <a:gd name="connsiteY4" fmla="*/ 18748 h 1177496"/>
              <a:gd name="connsiteX5" fmla="*/ 223318 w 1376602"/>
              <a:gd name="connsiteY5" fmla="*/ 319173 h 1177496"/>
              <a:gd name="connsiteX0" fmla="*/ 257010 w 1296264"/>
              <a:gd name="connsiteY0" fmla="*/ 381857 h 1152233"/>
              <a:gd name="connsiteX1" fmla="*/ 17286 w 1296264"/>
              <a:gd name="connsiteY1" fmla="*/ 1006499 h 1152233"/>
              <a:gd name="connsiteX2" fmla="*/ 645271 w 1296264"/>
              <a:gd name="connsiteY2" fmla="*/ 1145182 h 1152233"/>
              <a:gd name="connsiteX3" fmla="*/ 1268467 w 1296264"/>
              <a:gd name="connsiteY3" fmla="*/ 819603 h 1152233"/>
              <a:gd name="connsiteX4" fmla="*/ 1093103 w 1296264"/>
              <a:gd name="connsiteY4" fmla="*/ 11990 h 1152233"/>
              <a:gd name="connsiteX5" fmla="*/ 257010 w 1296264"/>
              <a:gd name="connsiteY5" fmla="*/ 381857 h 1152233"/>
              <a:gd name="connsiteX0" fmla="*/ 202642 w 1311232"/>
              <a:gd name="connsiteY0" fmla="*/ 278209 h 1167520"/>
              <a:gd name="connsiteX1" fmla="*/ 30564 w 1311232"/>
              <a:gd name="connsiteY1" fmla="*/ 1019684 h 1167520"/>
              <a:gd name="connsiteX2" fmla="*/ 658549 w 1311232"/>
              <a:gd name="connsiteY2" fmla="*/ 1158367 h 1167520"/>
              <a:gd name="connsiteX3" fmla="*/ 1281745 w 1311232"/>
              <a:gd name="connsiteY3" fmla="*/ 832788 h 1167520"/>
              <a:gd name="connsiteX4" fmla="*/ 1106381 w 1311232"/>
              <a:gd name="connsiteY4" fmla="*/ 25175 h 1167520"/>
              <a:gd name="connsiteX5" fmla="*/ 202642 w 1311232"/>
              <a:gd name="connsiteY5" fmla="*/ 278209 h 1167520"/>
              <a:gd name="connsiteX0" fmla="*/ 204489 w 1311246"/>
              <a:gd name="connsiteY0" fmla="*/ 278209 h 1108077"/>
              <a:gd name="connsiteX1" fmla="*/ 32411 w 1311246"/>
              <a:gd name="connsiteY1" fmla="*/ 1019684 h 1108077"/>
              <a:gd name="connsiteX2" fmla="*/ 685993 w 1311246"/>
              <a:gd name="connsiteY2" fmla="*/ 1078317 h 1108077"/>
              <a:gd name="connsiteX3" fmla="*/ 1283592 w 1311246"/>
              <a:gd name="connsiteY3" fmla="*/ 832788 h 1108077"/>
              <a:gd name="connsiteX4" fmla="*/ 1108228 w 1311246"/>
              <a:gd name="connsiteY4" fmla="*/ 25175 h 1108077"/>
              <a:gd name="connsiteX5" fmla="*/ 204489 w 1311246"/>
              <a:gd name="connsiteY5" fmla="*/ 278209 h 1108077"/>
              <a:gd name="connsiteX0" fmla="*/ 168698 w 1275457"/>
              <a:gd name="connsiteY0" fmla="*/ 279611 h 1169996"/>
              <a:gd name="connsiteX1" fmla="*/ 40696 w 1275457"/>
              <a:gd name="connsiteY1" fmla="*/ 1114002 h 1169996"/>
              <a:gd name="connsiteX2" fmla="*/ 650202 w 1275457"/>
              <a:gd name="connsiteY2" fmla="*/ 1079719 h 1169996"/>
              <a:gd name="connsiteX3" fmla="*/ 1247801 w 1275457"/>
              <a:gd name="connsiteY3" fmla="*/ 834190 h 1169996"/>
              <a:gd name="connsiteX4" fmla="*/ 1072437 w 1275457"/>
              <a:gd name="connsiteY4" fmla="*/ 26577 h 1169996"/>
              <a:gd name="connsiteX5" fmla="*/ 168698 w 1275457"/>
              <a:gd name="connsiteY5" fmla="*/ 279611 h 1169996"/>
              <a:gd name="connsiteX0" fmla="*/ 168698 w 1275455"/>
              <a:gd name="connsiteY0" fmla="*/ 279611 h 1169996"/>
              <a:gd name="connsiteX1" fmla="*/ 40696 w 1275455"/>
              <a:gd name="connsiteY1" fmla="*/ 1114002 h 1169996"/>
              <a:gd name="connsiteX2" fmla="*/ 650202 w 1275455"/>
              <a:gd name="connsiteY2" fmla="*/ 1079719 h 1169996"/>
              <a:gd name="connsiteX3" fmla="*/ 1247801 w 1275455"/>
              <a:gd name="connsiteY3" fmla="*/ 834190 h 1169996"/>
              <a:gd name="connsiteX4" fmla="*/ 1072437 w 1275455"/>
              <a:gd name="connsiteY4" fmla="*/ 26577 h 1169996"/>
              <a:gd name="connsiteX5" fmla="*/ 168698 w 1275455"/>
              <a:gd name="connsiteY5" fmla="*/ 279611 h 1169996"/>
              <a:gd name="connsiteX0" fmla="*/ 168698 w 1275457"/>
              <a:gd name="connsiteY0" fmla="*/ 279611 h 1183636"/>
              <a:gd name="connsiteX1" fmla="*/ 40696 w 1275457"/>
              <a:gd name="connsiteY1" fmla="*/ 1114002 h 1183636"/>
              <a:gd name="connsiteX2" fmla="*/ 650202 w 1275457"/>
              <a:gd name="connsiteY2" fmla="*/ 1079719 h 1183636"/>
              <a:gd name="connsiteX3" fmla="*/ 1247801 w 1275457"/>
              <a:gd name="connsiteY3" fmla="*/ 834190 h 1183636"/>
              <a:gd name="connsiteX4" fmla="*/ 1072437 w 1275457"/>
              <a:gd name="connsiteY4" fmla="*/ 26577 h 1183636"/>
              <a:gd name="connsiteX5" fmla="*/ 168698 w 1275457"/>
              <a:gd name="connsiteY5" fmla="*/ 279611 h 1183636"/>
              <a:gd name="connsiteX0" fmla="*/ 170024 w 1275501"/>
              <a:gd name="connsiteY0" fmla="*/ 279611 h 1197779"/>
              <a:gd name="connsiteX1" fmla="*/ 42022 w 1275501"/>
              <a:gd name="connsiteY1" fmla="*/ 1114002 h 1197779"/>
              <a:gd name="connsiteX2" fmla="*/ 669464 w 1275501"/>
              <a:gd name="connsiteY2" fmla="*/ 1112379 h 1197779"/>
              <a:gd name="connsiteX3" fmla="*/ 1249127 w 1275501"/>
              <a:gd name="connsiteY3" fmla="*/ 834190 h 1197779"/>
              <a:gd name="connsiteX4" fmla="*/ 1073763 w 1275501"/>
              <a:gd name="connsiteY4" fmla="*/ 26577 h 1197779"/>
              <a:gd name="connsiteX5" fmla="*/ 170024 w 1275501"/>
              <a:gd name="connsiteY5" fmla="*/ 279611 h 1197779"/>
              <a:gd name="connsiteX0" fmla="*/ 170026 w 1275503"/>
              <a:gd name="connsiteY0" fmla="*/ 279611 h 1197779"/>
              <a:gd name="connsiteX1" fmla="*/ 42024 w 1275503"/>
              <a:gd name="connsiteY1" fmla="*/ 1114002 h 1197779"/>
              <a:gd name="connsiteX2" fmla="*/ 669466 w 1275503"/>
              <a:gd name="connsiteY2" fmla="*/ 1112379 h 1197779"/>
              <a:gd name="connsiteX3" fmla="*/ 1249129 w 1275503"/>
              <a:gd name="connsiteY3" fmla="*/ 834190 h 1197779"/>
              <a:gd name="connsiteX4" fmla="*/ 1073765 w 1275503"/>
              <a:gd name="connsiteY4" fmla="*/ 26577 h 1197779"/>
              <a:gd name="connsiteX5" fmla="*/ 170026 w 1275503"/>
              <a:gd name="connsiteY5" fmla="*/ 279611 h 1197779"/>
              <a:gd name="connsiteX0" fmla="*/ 173685 w 1312151"/>
              <a:gd name="connsiteY0" fmla="*/ 320848 h 1239016"/>
              <a:gd name="connsiteX1" fmla="*/ 45683 w 1312151"/>
              <a:gd name="connsiteY1" fmla="*/ 1155239 h 1239016"/>
              <a:gd name="connsiteX2" fmla="*/ 673125 w 1312151"/>
              <a:gd name="connsiteY2" fmla="*/ 1153616 h 1239016"/>
              <a:gd name="connsiteX3" fmla="*/ 1252788 w 1312151"/>
              <a:gd name="connsiteY3" fmla="*/ 875427 h 1239016"/>
              <a:gd name="connsiteX4" fmla="*/ 1171158 w 1312151"/>
              <a:gd name="connsiteY4" fmla="*/ 23174 h 1239016"/>
              <a:gd name="connsiteX5" fmla="*/ 173685 w 1312151"/>
              <a:gd name="connsiteY5" fmla="*/ 320848 h 1239016"/>
              <a:gd name="connsiteX0" fmla="*/ 173685 w 1289689"/>
              <a:gd name="connsiteY0" fmla="*/ 351403 h 1269571"/>
              <a:gd name="connsiteX1" fmla="*/ 45683 w 1289689"/>
              <a:gd name="connsiteY1" fmla="*/ 1185794 h 1269571"/>
              <a:gd name="connsiteX2" fmla="*/ 673125 w 1289689"/>
              <a:gd name="connsiteY2" fmla="*/ 1184171 h 1269571"/>
              <a:gd name="connsiteX3" fmla="*/ 1252788 w 1289689"/>
              <a:gd name="connsiteY3" fmla="*/ 905982 h 1269571"/>
              <a:gd name="connsiteX4" fmla="*/ 1171158 w 1289689"/>
              <a:gd name="connsiteY4" fmla="*/ 53729 h 1269571"/>
              <a:gd name="connsiteX5" fmla="*/ 685181 w 1289689"/>
              <a:gd name="connsiteY5" fmla="*/ 116914 h 1269571"/>
              <a:gd name="connsiteX6" fmla="*/ 173685 w 1289689"/>
              <a:gd name="connsiteY6" fmla="*/ 351403 h 1269571"/>
              <a:gd name="connsiteX0" fmla="*/ 127254 w 1330868"/>
              <a:gd name="connsiteY0" fmla="*/ 305875 h 1272737"/>
              <a:gd name="connsiteX1" fmla="*/ 86860 w 1330868"/>
              <a:gd name="connsiteY1" fmla="*/ 1185794 h 1272737"/>
              <a:gd name="connsiteX2" fmla="*/ 714302 w 1330868"/>
              <a:gd name="connsiteY2" fmla="*/ 1184171 h 1272737"/>
              <a:gd name="connsiteX3" fmla="*/ 1293965 w 1330868"/>
              <a:gd name="connsiteY3" fmla="*/ 905982 h 1272737"/>
              <a:gd name="connsiteX4" fmla="*/ 1212335 w 1330868"/>
              <a:gd name="connsiteY4" fmla="*/ 53729 h 1272737"/>
              <a:gd name="connsiteX5" fmla="*/ 726358 w 1330868"/>
              <a:gd name="connsiteY5" fmla="*/ 116914 h 1272737"/>
              <a:gd name="connsiteX6" fmla="*/ 127254 w 1330868"/>
              <a:gd name="connsiteY6" fmla="*/ 305875 h 1272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0868" h="1272737">
                <a:moveTo>
                  <a:pt x="127254" y="305875"/>
                </a:moveTo>
                <a:cubicBezTo>
                  <a:pt x="-60325" y="494552"/>
                  <a:pt x="-10981" y="1039411"/>
                  <a:pt x="86860" y="1185794"/>
                </a:cubicBezTo>
                <a:cubicBezTo>
                  <a:pt x="184701" y="1332177"/>
                  <a:pt x="556841" y="1267139"/>
                  <a:pt x="714302" y="1184171"/>
                </a:cubicBezTo>
                <a:cubicBezTo>
                  <a:pt x="913273" y="1157778"/>
                  <a:pt x="1210960" y="1094389"/>
                  <a:pt x="1293965" y="905982"/>
                </a:cubicBezTo>
                <a:cubicBezTo>
                  <a:pt x="1376971" y="717575"/>
                  <a:pt x="1306936" y="185240"/>
                  <a:pt x="1212335" y="53729"/>
                </a:cubicBezTo>
                <a:cubicBezTo>
                  <a:pt x="1117734" y="-77782"/>
                  <a:pt x="892603" y="67302"/>
                  <a:pt x="726358" y="116914"/>
                </a:cubicBezTo>
                <a:cubicBezTo>
                  <a:pt x="560113" y="166526"/>
                  <a:pt x="233837" y="127728"/>
                  <a:pt x="127254" y="305875"/>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Google Shape;269;p37">
            <a:extLst>
              <a:ext uri="{FF2B5EF4-FFF2-40B4-BE49-F238E27FC236}">
                <a16:creationId xmlns:a16="http://schemas.microsoft.com/office/drawing/2014/main" id="{5A045693-BBCF-D56E-900E-4E7B8956A08B}"/>
              </a:ext>
            </a:extLst>
          </p:cNvPr>
          <p:cNvSpPr txBox="1">
            <a:spLocks noGrp="1"/>
          </p:cNvSpPr>
          <p:nvPr>
            <p:ph type="ctrTitle"/>
          </p:nvPr>
        </p:nvSpPr>
        <p:spPr>
          <a:xfrm>
            <a:off x="1289218" y="520020"/>
            <a:ext cx="6946008" cy="65263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err="1">
                <a:latin typeface="Arial" panose="020B0604020202020204" pitchFamily="34" charset="0"/>
                <a:cs typeface="Arial" panose="020B0604020202020204" pitchFamily="34" charset="0"/>
              </a:rPr>
              <a:t>Lagrangian</a:t>
            </a:r>
            <a:r>
              <a:rPr lang="en" dirty="0">
                <a:latin typeface="Arial" panose="020B0604020202020204" pitchFamily="34" charset="0"/>
                <a:cs typeface="Arial" panose="020B0604020202020204" pitchFamily="34" charset="0"/>
              </a:rPr>
              <a:t> Fluid Dynamics</a:t>
            </a:r>
            <a:endParaRPr dirty="0">
              <a:latin typeface="Arial" panose="020B0604020202020204" pitchFamily="34" charset="0"/>
              <a:cs typeface="Arial" panose="020B0604020202020204" pitchFamily="34" charset="0"/>
            </a:endParaRPr>
          </a:p>
        </p:txBody>
      </p:sp>
      <p:sp>
        <p:nvSpPr>
          <p:cNvPr id="9" name="Subtitle 11">
            <a:extLst>
              <a:ext uri="{FF2B5EF4-FFF2-40B4-BE49-F238E27FC236}">
                <a16:creationId xmlns:a16="http://schemas.microsoft.com/office/drawing/2014/main" id="{ABED6306-4776-544A-9B84-5BD00EA0E2B8}"/>
              </a:ext>
            </a:extLst>
          </p:cNvPr>
          <p:cNvSpPr txBox="1">
            <a:spLocks/>
          </p:cNvSpPr>
          <p:nvPr/>
        </p:nvSpPr>
        <p:spPr>
          <a:xfrm>
            <a:off x="2950355" y="1020312"/>
            <a:ext cx="3137404" cy="72810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dirty="0">
                <a:latin typeface="Arial" panose="020B0604020202020204" pitchFamily="34" charset="0"/>
                <a:cs typeface="Arial" panose="020B0604020202020204" pitchFamily="34" charset="0"/>
              </a:rPr>
              <a:t>Divide into mass elements</a:t>
            </a:r>
          </a:p>
        </p:txBody>
      </p:sp>
      <mc:AlternateContent xmlns:mc="http://schemas.openxmlformats.org/markup-compatibility/2006" xmlns:a14="http://schemas.microsoft.com/office/drawing/2010/main">
        <mc:Choice Requires="a14">
          <p:sp>
            <p:nvSpPr>
              <p:cNvPr id="8" name="Subtitle 11">
                <a:extLst>
                  <a:ext uri="{FF2B5EF4-FFF2-40B4-BE49-F238E27FC236}">
                    <a16:creationId xmlns:a16="http://schemas.microsoft.com/office/drawing/2014/main" id="{8F1A7C32-700B-04B8-F699-40EF471CFA6F}"/>
                  </a:ext>
                </a:extLst>
              </p:cNvPr>
              <p:cNvSpPr txBox="1">
                <a:spLocks/>
              </p:cNvSpPr>
              <p:nvPr/>
            </p:nvSpPr>
            <p:spPr>
              <a:xfrm>
                <a:off x="4301990" y="2723563"/>
                <a:ext cx="589681" cy="67824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14:m>
                  <m:oMathPara xmlns:m="http://schemas.openxmlformats.org/officeDocument/2006/math">
                    <m:oMathParaPr>
                      <m:jc m:val="left"/>
                    </m:oMathParaPr>
                    <m:oMath>
                      <m:r>
                        <a:rPr lang="en-US" sz="1800" i="1" dirty="0" smtClean="0">
                          <a:solidFill>
                            <a:srgbClr val="00B0F0"/>
                          </a:solidFill>
                          <a:latin typeface="Cambria Math" panose="02040503050406030204" pitchFamily="18" charset="0"/>
                        </a:rPr>
                        <m:t>𝑞</m:t>
                      </m:r>
                    </m:oMath>
                  </m:oMathPara>
                </a14:m>
                <a:endParaRPr lang="en-US" sz="1800" dirty="0">
                  <a:solidFill>
                    <a:srgbClr val="00B0F0"/>
                  </a:solidFill>
                </a:endParaRPr>
              </a:p>
            </p:txBody>
          </p:sp>
        </mc:Choice>
        <mc:Fallback xmlns="">
          <p:sp>
            <p:nvSpPr>
              <p:cNvPr id="8" name="Subtitle 11">
                <a:extLst>
                  <a:ext uri="{FF2B5EF4-FFF2-40B4-BE49-F238E27FC236}">
                    <a16:creationId xmlns:a16="http://schemas.microsoft.com/office/drawing/2014/main" id="{8F1A7C32-700B-04B8-F699-40EF471CFA6F}"/>
                  </a:ext>
                </a:extLst>
              </p:cNvPr>
              <p:cNvSpPr txBox="1">
                <a:spLocks noRot="1" noChangeAspect="1" noMove="1" noResize="1" noEditPoints="1" noAdjustHandles="1" noChangeArrowheads="1" noChangeShapeType="1" noTextEdit="1"/>
              </p:cNvSpPr>
              <p:nvPr/>
            </p:nvSpPr>
            <p:spPr>
              <a:xfrm>
                <a:off x="4301990" y="2723563"/>
                <a:ext cx="589681" cy="678243"/>
              </a:xfrm>
              <a:prstGeom prst="rect">
                <a:avLst/>
              </a:prstGeom>
              <a:blipFill>
                <a:blip r:embed="rId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Subtitle 11">
                <a:extLst>
                  <a:ext uri="{FF2B5EF4-FFF2-40B4-BE49-F238E27FC236}">
                    <a16:creationId xmlns:a16="http://schemas.microsoft.com/office/drawing/2014/main" id="{EA1EC269-3998-31EA-00A8-D58B1AEB4E89}"/>
                  </a:ext>
                </a:extLst>
              </p:cNvPr>
              <p:cNvSpPr txBox="1">
                <a:spLocks/>
              </p:cNvSpPr>
              <p:nvPr/>
            </p:nvSpPr>
            <p:spPr>
              <a:xfrm>
                <a:off x="7023635" y="1375812"/>
                <a:ext cx="589681" cy="67824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14:m>
                  <m:oMathPara xmlns:m="http://schemas.openxmlformats.org/officeDocument/2006/math">
                    <m:oMathParaPr>
                      <m:jc m:val="left"/>
                    </m:oMathParaPr>
                    <m:o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𝑥</m:t>
                          </m:r>
                        </m:e>
                        <m:sub>
                          <m:r>
                            <a:rPr lang="en-US" b="0" i="1" smtClean="0">
                              <a:solidFill>
                                <a:srgbClr val="FF0000"/>
                              </a:solidFill>
                              <a:latin typeface="Cambria Math" panose="02040503050406030204" pitchFamily="18" charset="0"/>
                            </a:rPr>
                            <m:t>𝑡</m:t>
                          </m:r>
                        </m:sub>
                      </m:sSub>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𝑞</m:t>
                      </m:r>
                      <m:r>
                        <a:rPr lang="en-US" b="0" i="1" smtClean="0">
                          <a:solidFill>
                            <a:srgbClr val="FF0000"/>
                          </a:solidFill>
                          <a:latin typeface="Cambria Math" panose="02040503050406030204" pitchFamily="18" charset="0"/>
                        </a:rPr>
                        <m:t>)</m:t>
                      </m:r>
                    </m:oMath>
                  </m:oMathPara>
                </a14:m>
                <a:endParaRPr lang="en-US" dirty="0">
                  <a:solidFill>
                    <a:srgbClr val="FF0000"/>
                  </a:solidFill>
                </a:endParaRPr>
              </a:p>
            </p:txBody>
          </p:sp>
        </mc:Choice>
        <mc:Fallback xmlns="">
          <p:sp>
            <p:nvSpPr>
              <p:cNvPr id="11" name="Subtitle 11">
                <a:extLst>
                  <a:ext uri="{FF2B5EF4-FFF2-40B4-BE49-F238E27FC236}">
                    <a16:creationId xmlns:a16="http://schemas.microsoft.com/office/drawing/2014/main" id="{EA1EC269-3998-31EA-00A8-D58B1AEB4E89}"/>
                  </a:ext>
                </a:extLst>
              </p:cNvPr>
              <p:cNvSpPr txBox="1">
                <a:spLocks noRot="1" noChangeAspect="1" noMove="1" noResize="1" noEditPoints="1" noAdjustHandles="1" noChangeArrowheads="1" noChangeShapeType="1" noTextEdit="1"/>
              </p:cNvSpPr>
              <p:nvPr/>
            </p:nvSpPr>
            <p:spPr>
              <a:xfrm>
                <a:off x="7023635" y="1375812"/>
                <a:ext cx="589681" cy="678243"/>
              </a:xfrm>
              <a:prstGeom prst="rect">
                <a:avLst/>
              </a:prstGeom>
              <a:blipFill>
                <a:blip r:embed="rId4"/>
                <a:stretch>
                  <a:fillRect r="-22917"/>
                </a:stretch>
              </a:blipFill>
              <a:ln>
                <a:noFill/>
              </a:ln>
            </p:spPr>
            <p:txBody>
              <a:bodyPr/>
              <a:lstStyle/>
              <a:p>
                <a:r>
                  <a:rPr lang="en-US">
                    <a:noFill/>
                  </a:rPr>
                  <a:t> </a:t>
                </a:r>
              </a:p>
            </p:txBody>
          </p:sp>
        </mc:Fallback>
      </mc:AlternateContent>
      <p:sp>
        <p:nvSpPr>
          <p:cNvPr id="12" name="Subtitle 11">
            <a:extLst>
              <a:ext uri="{FF2B5EF4-FFF2-40B4-BE49-F238E27FC236}">
                <a16:creationId xmlns:a16="http://schemas.microsoft.com/office/drawing/2014/main" id="{FE2EA448-820C-503C-F697-10FC0DAF0413}"/>
              </a:ext>
            </a:extLst>
          </p:cNvPr>
          <p:cNvSpPr txBox="1">
            <a:spLocks/>
          </p:cNvSpPr>
          <p:nvPr/>
        </p:nvSpPr>
        <p:spPr>
          <a:xfrm>
            <a:off x="6271556" y="1964754"/>
            <a:ext cx="2346960" cy="7322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600" b="1" dirty="0">
                <a:solidFill>
                  <a:srgbClr val="FF0000"/>
                </a:solidFill>
                <a:latin typeface="Arial" panose="020B0604020202020204" pitchFamily="34" charset="0"/>
                <a:cs typeface="Arial" panose="020B0604020202020204" pitchFamily="34" charset="0"/>
              </a:rPr>
              <a:t>Eulerian (Final) </a:t>
            </a:r>
          </a:p>
          <a:p>
            <a:pPr algn="ctr"/>
            <a:r>
              <a:rPr lang="en-US" sz="1600" b="1" dirty="0">
                <a:solidFill>
                  <a:srgbClr val="FF0000"/>
                </a:solidFill>
                <a:latin typeface="Arial" panose="020B0604020202020204" pitchFamily="34" charset="0"/>
                <a:cs typeface="Arial" panose="020B0604020202020204" pitchFamily="34" charset="0"/>
              </a:rPr>
              <a:t>Coordinates</a:t>
            </a:r>
          </a:p>
        </p:txBody>
      </p:sp>
      <p:sp>
        <p:nvSpPr>
          <p:cNvPr id="13" name="Subtitle 11">
            <a:extLst>
              <a:ext uri="{FF2B5EF4-FFF2-40B4-BE49-F238E27FC236}">
                <a16:creationId xmlns:a16="http://schemas.microsoft.com/office/drawing/2014/main" id="{E5825F0C-D24F-19C9-D620-A8272CB2FC0C}"/>
              </a:ext>
            </a:extLst>
          </p:cNvPr>
          <p:cNvSpPr txBox="1">
            <a:spLocks/>
          </p:cNvSpPr>
          <p:nvPr/>
        </p:nvSpPr>
        <p:spPr>
          <a:xfrm>
            <a:off x="3380834" y="1938166"/>
            <a:ext cx="2382330" cy="78539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600" b="1" dirty="0" err="1">
                <a:solidFill>
                  <a:srgbClr val="00B0F0"/>
                </a:solidFill>
                <a:latin typeface="Arial" panose="020B0604020202020204" pitchFamily="34" charset="0"/>
                <a:cs typeface="Arial" panose="020B0604020202020204" pitchFamily="34" charset="0"/>
              </a:rPr>
              <a:t>Lagrangian</a:t>
            </a:r>
            <a:r>
              <a:rPr lang="en-US" sz="1600" b="1" dirty="0">
                <a:solidFill>
                  <a:srgbClr val="00B0F0"/>
                </a:solidFill>
                <a:latin typeface="Arial" panose="020B0604020202020204" pitchFamily="34" charset="0"/>
                <a:cs typeface="Arial" panose="020B0604020202020204" pitchFamily="34" charset="0"/>
              </a:rPr>
              <a:t> (Initial)</a:t>
            </a:r>
          </a:p>
          <a:p>
            <a:pPr algn="ctr"/>
            <a:r>
              <a:rPr lang="en-US" sz="1600" b="1" dirty="0">
                <a:solidFill>
                  <a:srgbClr val="00B0F0"/>
                </a:solidFill>
                <a:latin typeface="Arial" panose="020B0604020202020204" pitchFamily="34" charset="0"/>
                <a:cs typeface="Arial" panose="020B0604020202020204" pitchFamily="34" charset="0"/>
              </a:rPr>
              <a:t>Coordinates</a:t>
            </a:r>
          </a:p>
        </p:txBody>
      </p:sp>
      <mc:AlternateContent xmlns:mc="http://schemas.openxmlformats.org/markup-compatibility/2006" xmlns:a14="http://schemas.microsoft.com/office/drawing/2010/main">
        <mc:Choice Requires="a14">
          <p:sp>
            <p:nvSpPr>
              <p:cNvPr id="14" name="Subtitle 11">
                <a:extLst>
                  <a:ext uri="{FF2B5EF4-FFF2-40B4-BE49-F238E27FC236}">
                    <a16:creationId xmlns:a16="http://schemas.microsoft.com/office/drawing/2014/main" id="{B9A37AF0-0B17-4F58-8AF3-4A3395CA5A23}"/>
                  </a:ext>
                </a:extLst>
              </p:cNvPr>
              <p:cNvSpPr txBox="1">
                <a:spLocks/>
              </p:cNvSpPr>
              <p:nvPr/>
            </p:nvSpPr>
            <p:spPr>
              <a:xfrm>
                <a:off x="5912070" y="3253898"/>
                <a:ext cx="3065934" cy="8276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600" b="1" dirty="0">
                    <a:solidFill>
                      <a:srgbClr val="92D050"/>
                    </a:solidFill>
                    <a:latin typeface="Arial" panose="020B0604020202020204" pitchFamily="34" charset="0"/>
                    <a:cs typeface="Arial" panose="020B0604020202020204" pitchFamily="34" charset="0"/>
                  </a:rPr>
                  <a:t>Displacement Field:</a:t>
                </a:r>
              </a:p>
              <a:p>
                <a:pPr algn="ctr"/>
                <a:r>
                  <a:rPr lang="en-US" sz="1600" dirty="0">
                    <a:solidFill>
                      <a:srgbClr val="FFC000"/>
                    </a:solidFill>
                    <a:latin typeface="Arial" panose="020B0604020202020204" pitchFamily="34" charset="0"/>
                    <a:cs typeface="Arial" panose="020B0604020202020204" pitchFamily="34" charset="0"/>
                  </a:rPr>
                  <a:t> </a:t>
                </a:r>
                <a14:m>
                  <m:oMath xmlns:m="http://schemas.openxmlformats.org/officeDocument/2006/math">
                    <m:sSub>
                      <m:sSubPr>
                        <m:ctrlPr>
                          <a:rPr lang="en-US" sz="1600" i="1">
                            <a:solidFill>
                              <a:srgbClr val="92D050"/>
                            </a:solidFill>
                            <a:latin typeface="Cambria Math" panose="02040503050406030204" pitchFamily="18" charset="0"/>
                          </a:rPr>
                        </m:ctrlPr>
                      </m:sSubPr>
                      <m:e>
                        <m:r>
                          <a:rPr lang="en-US" sz="1600" i="1">
                            <a:solidFill>
                              <a:srgbClr val="92D050"/>
                            </a:solidFill>
                            <a:latin typeface="Cambria Math" panose="02040503050406030204" pitchFamily="18" charset="0"/>
                          </a:rPr>
                          <m:t>𝑠</m:t>
                        </m:r>
                      </m:e>
                      <m:sub>
                        <m:r>
                          <a:rPr lang="en-US" sz="1600" i="1">
                            <a:solidFill>
                              <a:srgbClr val="92D050"/>
                            </a:solidFill>
                            <a:latin typeface="Cambria Math" panose="02040503050406030204" pitchFamily="18" charset="0"/>
                          </a:rPr>
                          <m:t>𝑡</m:t>
                        </m:r>
                      </m:sub>
                    </m:sSub>
                    <m:d>
                      <m:dPr>
                        <m:ctrlPr>
                          <a:rPr lang="en-US" sz="1600" i="1">
                            <a:solidFill>
                              <a:srgbClr val="92D050"/>
                            </a:solidFill>
                            <a:latin typeface="Cambria Math" panose="02040503050406030204" pitchFamily="18" charset="0"/>
                          </a:rPr>
                        </m:ctrlPr>
                      </m:dPr>
                      <m:e>
                        <m:r>
                          <a:rPr lang="en-US" sz="1600" i="1">
                            <a:solidFill>
                              <a:srgbClr val="92D050"/>
                            </a:solidFill>
                            <a:latin typeface="Cambria Math" panose="02040503050406030204" pitchFamily="18" charset="0"/>
                          </a:rPr>
                          <m:t>𝑞</m:t>
                        </m:r>
                      </m:e>
                    </m:d>
                    <m:r>
                      <a:rPr lang="en-US" sz="1600" i="1">
                        <a:solidFill>
                          <a:schemeClr val="bg1"/>
                        </a:solidFill>
                        <a:latin typeface="Cambria Math" panose="02040503050406030204" pitchFamily="18" charset="0"/>
                      </a:rPr>
                      <m:t>=</m:t>
                    </m:r>
                    <m:sSub>
                      <m:sSubPr>
                        <m:ctrlPr>
                          <a:rPr lang="en-US" sz="1600" i="1">
                            <a:solidFill>
                              <a:srgbClr val="FF0000"/>
                            </a:solidFill>
                            <a:latin typeface="Cambria Math" panose="02040503050406030204" pitchFamily="18" charset="0"/>
                          </a:rPr>
                        </m:ctrlPr>
                      </m:sSubPr>
                      <m:e>
                        <m:r>
                          <a:rPr lang="en-US" sz="1600" i="1">
                            <a:solidFill>
                              <a:srgbClr val="FF0000"/>
                            </a:solidFill>
                            <a:latin typeface="Cambria Math" panose="02040503050406030204" pitchFamily="18" charset="0"/>
                          </a:rPr>
                          <m:t>𝑥</m:t>
                        </m:r>
                      </m:e>
                      <m:sub>
                        <m:r>
                          <a:rPr lang="en-US" sz="1600" i="1">
                            <a:solidFill>
                              <a:srgbClr val="FF0000"/>
                            </a:solidFill>
                            <a:latin typeface="Cambria Math" panose="02040503050406030204" pitchFamily="18" charset="0"/>
                          </a:rPr>
                          <m:t>𝑡</m:t>
                        </m:r>
                      </m:sub>
                    </m:sSub>
                    <m:d>
                      <m:dPr>
                        <m:ctrlPr>
                          <a:rPr lang="en-US" sz="1600" i="1">
                            <a:solidFill>
                              <a:srgbClr val="FF0000"/>
                            </a:solidFill>
                            <a:latin typeface="Cambria Math" panose="02040503050406030204" pitchFamily="18" charset="0"/>
                          </a:rPr>
                        </m:ctrlPr>
                      </m:dPr>
                      <m:e>
                        <m:r>
                          <a:rPr lang="en-US" sz="1600" i="1">
                            <a:solidFill>
                              <a:srgbClr val="FF0000"/>
                            </a:solidFill>
                            <a:latin typeface="Cambria Math" panose="02040503050406030204" pitchFamily="18" charset="0"/>
                          </a:rPr>
                          <m:t>𝑞</m:t>
                        </m:r>
                      </m:e>
                    </m:d>
                    <m:r>
                      <a:rPr lang="en-US" sz="1600" i="1" smtClean="0">
                        <a:solidFill>
                          <a:schemeClr val="bg1"/>
                        </a:solidFill>
                        <a:latin typeface="Cambria Math" panose="02040503050406030204" pitchFamily="18" charset="0"/>
                      </a:rPr>
                      <m:t>−</m:t>
                    </m:r>
                    <m:r>
                      <a:rPr lang="en-US" sz="1600" i="1" smtClean="0">
                        <a:solidFill>
                          <a:srgbClr val="00B0F0"/>
                        </a:solidFill>
                        <a:latin typeface="Cambria Math" panose="02040503050406030204" pitchFamily="18" charset="0"/>
                      </a:rPr>
                      <m:t>𝑞</m:t>
                    </m:r>
                  </m:oMath>
                </a14:m>
                <a:endParaRPr lang="en-US" sz="1600" dirty="0">
                  <a:solidFill>
                    <a:srgbClr val="FFC000"/>
                  </a:solidFill>
                  <a:latin typeface="Arial" panose="020B0604020202020204" pitchFamily="34" charset="0"/>
                  <a:cs typeface="Arial" panose="020B0604020202020204" pitchFamily="34" charset="0"/>
                </a:endParaRPr>
              </a:p>
            </p:txBody>
          </p:sp>
        </mc:Choice>
        <mc:Fallback xmlns="">
          <p:sp>
            <p:nvSpPr>
              <p:cNvPr id="14" name="Subtitle 11">
                <a:extLst>
                  <a:ext uri="{FF2B5EF4-FFF2-40B4-BE49-F238E27FC236}">
                    <a16:creationId xmlns:a16="http://schemas.microsoft.com/office/drawing/2014/main" id="{B9A37AF0-0B17-4F58-8AF3-4A3395CA5A23}"/>
                  </a:ext>
                </a:extLst>
              </p:cNvPr>
              <p:cNvSpPr txBox="1">
                <a:spLocks noRot="1" noChangeAspect="1" noMove="1" noResize="1" noEditPoints="1" noAdjustHandles="1" noChangeArrowheads="1" noChangeShapeType="1" noTextEdit="1"/>
              </p:cNvSpPr>
              <p:nvPr/>
            </p:nvSpPr>
            <p:spPr>
              <a:xfrm>
                <a:off x="5912070" y="3253898"/>
                <a:ext cx="3065934" cy="827601"/>
              </a:xfrm>
              <a:prstGeom prst="rect">
                <a:avLst/>
              </a:prstGeom>
              <a:blipFill>
                <a:blip r:embed="rId5"/>
                <a:stretch>
                  <a:fillRect/>
                </a:stretch>
              </a:blipFill>
              <a:ln>
                <a:noFill/>
              </a:ln>
            </p:spPr>
            <p:txBody>
              <a:bodyPr/>
              <a:lstStyle/>
              <a:p>
                <a:r>
                  <a:rPr lang="en-US">
                    <a:noFill/>
                  </a:rPr>
                  <a:t> </a:t>
                </a:r>
              </a:p>
            </p:txBody>
          </p:sp>
        </mc:Fallback>
      </mc:AlternateContent>
      <p:sp>
        <p:nvSpPr>
          <p:cNvPr id="5" name="Subtitle 11">
            <a:extLst>
              <a:ext uri="{FF2B5EF4-FFF2-40B4-BE49-F238E27FC236}">
                <a16:creationId xmlns:a16="http://schemas.microsoft.com/office/drawing/2014/main" id="{E03047FC-B537-B4D4-239C-1889BE1FA7C2}"/>
              </a:ext>
            </a:extLst>
          </p:cNvPr>
          <p:cNvSpPr txBox="1">
            <a:spLocks/>
          </p:cNvSpPr>
          <p:nvPr/>
        </p:nvSpPr>
        <p:spPr>
          <a:xfrm>
            <a:off x="6087758" y="3986113"/>
            <a:ext cx="1532645" cy="8276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600" b="1" dirty="0">
                <a:solidFill>
                  <a:srgbClr val="FFC000"/>
                </a:solidFill>
                <a:latin typeface="Arial" panose="020B0604020202020204" pitchFamily="34" charset="0"/>
                <a:cs typeface="Arial" panose="020B0604020202020204" pitchFamily="34" charset="0"/>
              </a:rPr>
              <a:t>Deformation Tensor:</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46C39F5-0AEB-C60C-5F24-3F0B62DAFF6E}"/>
                  </a:ext>
                </a:extLst>
              </p:cNvPr>
              <p:cNvSpPr txBox="1"/>
              <p:nvPr/>
            </p:nvSpPr>
            <p:spPr>
              <a:xfrm>
                <a:off x="7445036" y="4051742"/>
                <a:ext cx="1307805" cy="596638"/>
              </a:xfrm>
              <a:prstGeom prst="rect">
                <a:avLst/>
              </a:prstGeom>
              <a:noFill/>
            </p:spPr>
            <p:txBody>
              <a:bodyPr wrap="square">
                <a:spAutoFit/>
              </a:bodyPr>
              <a:lstStyle/>
              <a:p>
                <a:pPr algn="ctr"/>
                <a14:m>
                  <m:oMathPara xmlns:m="http://schemas.openxmlformats.org/officeDocument/2006/math">
                    <m:oMath>
                      <m:sSub>
                        <m:sSubPr>
                          <m:ctrlPr>
                            <a:rPr lang="en-US" sz="1600" i="1" smtClean="0">
                              <a:solidFill>
                                <a:srgbClr val="FFC000"/>
                              </a:solidFill>
                              <a:latin typeface="Cambria Math" panose="02040503050406030204" pitchFamily="18" charset="0"/>
                              <a:ea typeface="Cambria Math" panose="02040503050406030204" pitchFamily="18" charset="0"/>
                            </a:rPr>
                          </m:ctrlPr>
                        </m:sSubPr>
                        <m:e>
                          <m:r>
                            <a:rPr lang="en-US" sz="1600" i="1" smtClean="0">
                              <a:solidFill>
                                <a:srgbClr val="FFC000"/>
                              </a:solidFill>
                              <a:latin typeface="Cambria Math" panose="02040503050406030204" pitchFamily="18" charset="0"/>
                              <a:ea typeface="Cambria Math" panose="02040503050406030204" pitchFamily="18" charset="0"/>
                            </a:rPr>
                            <m:t>ℳ</m:t>
                          </m:r>
                        </m:e>
                        <m:sub>
                          <m:r>
                            <a:rPr lang="en-US" sz="1600" b="0" i="1" smtClean="0">
                              <a:solidFill>
                                <a:srgbClr val="FFC000"/>
                              </a:solidFill>
                              <a:latin typeface="Cambria Math" panose="02040503050406030204" pitchFamily="18" charset="0"/>
                              <a:ea typeface="Cambria Math" panose="02040503050406030204" pitchFamily="18" charset="0"/>
                            </a:rPr>
                            <m:t>𝑡</m:t>
                          </m:r>
                        </m:sub>
                      </m:sSub>
                      <m:r>
                        <a:rPr lang="en-US" sz="1600" i="1">
                          <a:solidFill>
                            <a:schemeClr val="bg1"/>
                          </a:solidFill>
                          <a:latin typeface="Cambria Math" panose="02040503050406030204" pitchFamily="18" charset="0"/>
                        </a:rPr>
                        <m:t>=</m:t>
                      </m:r>
                      <m:f>
                        <m:fPr>
                          <m:ctrlPr>
                            <a:rPr lang="en-US" sz="1600" b="0" i="1" smtClean="0">
                              <a:solidFill>
                                <a:schemeClr val="bg1"/>
                              </a:solidFill>
                              <a:latin typeface="Cambria Math" panose="02040503050406030204" pitchFamily="18" charset="0"/>
                            </a:rPr>
                          </m:ctrlPr>
                        </m:fPr>
                        <m:num>
                          <m:r>
                            <a:rPr lang="en-US" sz="1600" b="0" i="1" smtClean="0">
                              <a:solidFill>
                                <a:schemeClr val="bg1"/>
                              </a:solidFill>
                              <a:latin typeface="Cambria Math" panose="02040503050406030204" pitchFamily="18" charset="0"/>
                            </a:rPr>
                            <m:t>𝜕</m:t>
                          </m:r>
                          <m:sSub>
                            <m:sSubPr>
                              <m:ctrlPr>
                                <a:rPr lang="en-US" sz="1600" b="0" i="1" smtClean="0">
                                  <a:solidFill>
                                    <a:srgbClr val="92D050"/>
                                  </a:solidFill>
                                  <a:latin typeface="Cambria Math" panose="02040503050406030204" pitchFamily="18" charset="0"/>
                                </a:rPr>
                              </m:ctrlPr>
                            </m:sSubPr>
                            <m:e>
                              <m:r>
                                <a:rPr lang="en-US" sz="1600" b="0" i="1" smtClean="0">
                                  <a:solidFill>
                                    <a:srgbClr val="92D050"/>
                                  </a:solidFill>
                                  <a:latin typeface="Cambria Math" panose="02040503050406030204" pitchFamily="18" charset="0"/>
                                </a:rPr>
                                <m:t>𝑠</m:t>
                              </m:r>
                            </m:e>
                            <m:sub>
                              <m:r>
                                <a:rPr lang="en-US" sz="1600" b="0" i="1" smtClean="0">
                                  <a:solidFill>
                                    <a:srgbClr val="92D050"/>
                                  </a:solidFill>
                                  <a:latin typeface="Cambria Math" panose="02040503050406030204" pitchFamily="18" charset="0"/>
                                </a:rPr>
                                <m:t>𝑡</m:t>
                              </m:r>
                            </m:sub>
                          </m:sSub>
                        </m:num>
                        <m:den>
                          <m:r>
                            <a:rPr lang="en-US" sz="1600" b="0" i="1" smtClean="0">
                              <a:solidFill>
                                <a:schemeClr val="bg1"/>
                              </a:solidFill>
                              <a:latin typeface="Cambria Math" panose="02040503050406030204" pitchFamily="18" charset="0"/>
                            </a:rPr>
                            <m:t>𝜕</m:t>
                          </m:r>
                          <m:r>
                            <a:rPr lang="en-US" sz="1600" i="1">
                              <a:solidFill>
                                <a:srgbClr val="00B0F0"/>
                              </a:solidFill>
                              <a:latin typeface="Cambria Math" panose="02040503050406030204" pitchFamily="18" charset="0"/>
                            </a:rPr>
                            <m:t>𝑞</m:t>
                          </m:r>
                        </m:den>
                      </m:f>
                    </m:oMath>
                  </m:oMathPara>
                </a14:m>
                <a:endParaRPr lang="en-US" sz="1600" dirty="0">
                  <a:solidFill>
                    <a:srgbClr val="FFC000"/>
                  </a:solidFill>
                </a:endParaRPr>
              </a:p>
            </p:txBody>
          </p:sp>
        </mc:Choice>
        <mc:Fallback xmlns="">
          <p:sp>
            <p:nvSpPr>
              <p:cNvPr id="7" name="TextBox 6">
                <a:extLst>
                  <a:ext uri="{FF2B5EF4-FFF2-40B4-BE49-F238E27FC236}">
                    <a16:creationId xmlns:a16="http://schemas.microsoft.com/office/drawing/2014/main" id="{646C39F5-0AEB-C60C-5F24-3F0B62DAFF6E}"/>
                  </a:ext>
                </a:extLst>
              </p:cNvPr>
              <p:cNvSpPr txBox="1">
                <a:spLocks noRot="1" noChangeAspect="1" noMove="1" noResize="1" noEditPoints="1" noAdjustHandles="1" noChangeArrowheads="1" noChangeShapeType="1" noTextEdit="1"/>
              </p:cNvSpPr>
              <p:nvPr/>
            </p:nvSpPr>
            <p:spPr>
              <a:xfrm>
                <a:off x="7445036" y="4051742"/>
                <a:ext cx="1307805" cy="596638"/>
              </a:xfrm>
              <a:prstGeom prst="rect">
                <a:avLst/>
              </a:prstGeom>
              <a:blipFill>
                <a:blip r:embed="rId6"/>
                <a:stretch>
                  <a:fillRect b="-6250"/>
                </a:stretch>
              </a:blipFill>
            </p:spPr>
            <p:txBody>
              <a:bodyPr/>
              <a:lstStyle/>
              <a:p>
                <a:r>
                  <a:rPr lang="en-US">
                    <a:noFill/>
                  </a:rPr>
                  <a:t> </a:t>
                </a:r>
              </a:p>
            </p:txBody>
          </p:sp>
        </mc:Fallback>
      </mc:AlternateContent>
      <p:sp>
        <p:nvSpPr>
          <p:cNvPr id="10" name="Google Shape;275;p37">
            <a:extLst>
              <a:ext uri="{FF2B5EF4-FFF2-40B4-BE49-F238E27FC236}">
                <a16:creationId xmlns:a16="http://schemas.microsoft.com/office/drawing/2014/main" id="{6C01E651-4192-880D-E78E-63313453C57A}"/>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12</a:t>
            </a:r>
          </a:p>
        </p:txBody>
      </p:sp>
      <p:sp>
        <p:nvSpPr>
          <p:cNvPr id="18" name="Subtitle 11">
            <a:extLst>
              <a:ext uri="{FF2B5EF4-FFF2-40B4-BE49-F238E27FC236}">
                <a16:creationId xmlns:a16="http://schemas.microsoft.com/office/drawing/2014/main" id="{BEA1C8C7-6D21-4D1E-538A-D2A92F4228EF}"/>
              </a:ext>
            </a:extLst>
          </p:cNvPr>
          <p:cNvSpPr txBox="1">
            <a:spLocks/>
          </p:cNvSpPr>
          <p:nvPr/>
        </p:nvSpPr>
        <p:spPr>
          <a:xfrm>
            <a:off x="437885" y="2326868"/>
            <a:ext cx="2346960" cy="131864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800" dirty="0" err="1">
                <a:latin typeface="Arial" panose="020B0604020202020204" pitchFamily="34" charset="0"/>
                <a:cs typeface="Arial" panose="020B0604020202020204" pitchFamily="34" charset="0"/>
              </a:rPr>
              <a:t>Collisionless</a:t>
            </a:r>
            <a:r>
              <a:rPr lang="en-US" sz="1800" dirty="0">
                <a:latin typeface="Arial" panose="020B0604020202020204" pitchFamily="34" charset="0"/>
                <a:cs typeface="Arial" panose="020B0604020202020204" pitchFamily="34" charset="0"/>
              </a:rPr>
              <a:t> </a:t>
            </a:r>
          </a:p>
          <a:p>
            <a:pPr algn="ctr"/>
            <a:r>
              <a:rPr lang="en-US" sz="1800" dirty="0">
                <a:latin typeface="Arial" panose="020B0604020202020204" pitchFamily="34" charset="0"/>
                <a:cs typeface="Arial" panose="020B0604020202020204" pitchFamily="34" charset="0"/>
              </a:rPr>
              <a:t>Cosmological </a:t>
            </a:r>
          </a:p>
          <a:p>
            <a:pPr algn="ctr"/>
            <a:r>
              <a:rPr lang="en-US" sz="1800" dirty="0">
                <a:latin typeface="Arial" panose="020B0604020202020204" pitchFamily="34" charset="0"/>
                <a:cs typeface="Arial" panose="020B0604020202020204" pitchFamily="34" charset="0"/>
              </a:rPr>
              <a:t>Dark Matter Fluid</a:t>
            </a:r>
          </a:p>
          <a:p>
            <a:pPr algn="ctr"/>
            <a:r>
              <a:rPr lang="en-US" sz="1800" dirty="0">
                <a:latin typeface="Arial" panose="020B0604020202020204" pitchFamily="34" charset="0"/>
                <a:cs typeface="Arial" panose="020B0604020202020204" pitchFamily="34" charset="0"/>
              </a:rPr>
              <a:t>on Large-scales</a:t>
            </a:r>
          </a:p>
        </p:txBody>
      </p:sp>
    </p:spTree>
    <p:extLst>
      <p:ext uri="{BB962C8B-B14F-4D97-AF65-F5344CB8AC3E}">
        <p14:creationId xmlns:p14="http://schemas.microsoft.com/office/powerpoint/2010/main" val="1635206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EB2E93C4-8FE8-1080-3E74-E63233372BE0}"/>
            </a:ext>
          </a:extLst>
        </p:cNvPr>
        <p:cNvGrpSpPr/>
        <p:nvPr/>
      </p:nvGrpSpPr>
      <p:grpSpPr>
        <a:xfrm>
          <a:off x="0" y="0"/>
          <a:ext cx="0" cy="0"/>
          <a:chOff x="0" y="0"/>
          <a:chExt cx="0" cy="0"/>
        </a:xfrm>
      </p:grpSpPr>
      <p:sp>
        <p:nvSpPr>
          <p:cNvPr id="399" name="Freeform 398">
            <a:extLst>
              <a:ext uri="{FF2B5EF4-FFF2-40B4-BE49-F238E27FC236}">
                <a16:creationId xmlns:a16="http://schemas.microsoft.com/office/drawing/2014/main" id="{5100E4FF-A784-ADB5-FCCA-B0004AD9DA39}"/>
              </a:ext>
            </a:extLst>
          </p:cNvPr>
          <p:cNvSpPr/>
          <p:nvPr/>
        </p:nvSpPr>
        <p:spPr>
          <a:xfrm rot="18951340" flipH="1">
            <a:off x="5616229" y="3138678"/>
            <a:ext cx="1410618" cy="17204"/>
          </a:xfrm>
          <a:custGeom>
            <a:avLst/>
            <a:gdLst>
              <a:gd name="connsiteX0" fmla="*/ 0 w 3010568"/>
              <a:gd name="connsiteY0" fmla="*/ 261257 h 292091"/>
              <a:gd name="connsiteX1" fmla="*/ 2764972 w 3010568"/>
              <a:gd name="connsiteY1" fmla="*/ 268514 h 292091"/>
              <a:gd name="connsiteX2" fmla="*/ 2699658 w 3010568"/>
              <a:gd name="connsiteY2" fmla="*/ 0 h 292091"/>
              <a:gd name="connsiteX0" fmla="*/ 0 w 2764972"/>
              <a:gd name="connsiteY0" fmla="*/ 0 h 30834"/>
              <a:gd name="connsiteX1" fmla="*/ 2764972 w 2764972"/>
              <a:gd name="connsiteY1" fmla="*/ 7257 h 30834"/>
              <a:gd name="connsiteX0" fmla="*/ 0 w 2764972"/>
              <a:gd name="connsiteY0" fmla="*/ 0 h 30834"/>
              <a:gd name="connsiteX1" fmla="*/ 2764972 w 2764972"/>
              <a:gd name="connsiteY1" fmla="*/ 7257 h 30834"/>
              <a:gd name="connsiteX0" fmla="*/ 0 w 2786744"/>
              <a:gd name="connsiteY0" fmla="*/ 0 h 52628"/>
              <a:gd name="connsiteX1" fmla="*/ 2786744 w 2786744"/>
              <a:gd name="connsiteY1" fmla="*/ 36285 h 52628"/>
              <a:gd name="connsiteX0" fmla="*/ 0 w 2786744"/>
              <a:gd name="connsiteY0" fmla="*/ 0 h 36285"/>
              <a:gd name="connsiteX1" fmla="*/ 2786744 w 2786744"/>
              <a:gd name="connsiteY1" fmla="*/ 36285 h 36285"/>
              <a:gd name="connsiteX0" fmla="*/ 0 w 2728687"/>
              <a:gd name="connsiteY0" fmla="*/ 522515 h 522515"/>
              <a:gd name="connsiteX1" fmla="*/ 2728687 w 2728687"/>
              <a:gd name="connsiteY1" fmla="*/ 0 h 522515"/>
              <a:gd name="connsiteX0" fmla="*/ 0 w 2744562"/>
              <a:gd name="connsiteY0" fmla="*/ 538390 h 538390"/>
              <a:gd name="connsiteX1" fmla="*/ 2744562 w 2744562"/>
              <a:gd name="connsiteY1" fmla="*/ 0 h 538390"/>
              <a:gd name="connsiteX0" fmla="*/ 0 w 2754087"/>
              <a:gd name="connsiteY0" fmla="*/ 1815 h 1815"/>
              <a:gd name="connsiteX1" fmla="*/ 2754087 w 2754087"/>
              <a:gd name="connsiteY1" fmla="*/ 0 h 1815"/>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3369"/>
              <a:gd name="connsiteY0" fmla="*/ 338458 h 338458"/>
              <a:gd name="connsiteX1" fmla="*/ 13369 w 13369"/>
              <a:gd name="connsiteY1" fmla="*/ 0 h 338458"/>
              <a:gd name="connsiteX0" fmla="*/ 0 w 10075"/>
              <a:gd name="connsiteY0" fmla="*/ 14205 h 14205"/>
              <a:gd name="connsiteX1" fmla="*/ 10075 w 10075"/>
              <a:gd name="connsiteY1" fmla="*/ 0 h 14205"/>
              <a:gd name="connsiteX0" fmla="*/ 0 w 10135"/>
              <a:gd name="connsiteY0" fmla="*/ 17569 h 17569"/>
              <a:gd name="connsiteX1" fmla="*/ 10135 w 10135"/>
              <a:gd name="connsiteY1" fmla="*/ 0 h 17569"/>
              <a:gd name="connsiteX0" fmla="*/ 0 w 9559"/>
              <a:gd name="connsiteY0" fmla="*/ 20628 h 20628"/>
              <a:gd name="connsiteX1" fmla="*/ 9559 w 9559"/>
              <a:gd name="connsiteY1" fmla="*/ 0 h 20628"/>
              <a:gd name="connsiteX0" fmla="*/ 0 w 10588"/>
              <a:gd name="connsiteY0" fmla="*/ 9765 h 9765"/>
              <a:gd name="connsiteX1" fmla="*/ 10588 w 10588"/>
              <a:gd name="connsiteY1" fmla="*/ 0 h 9765"/>
              <a:gd name="connsiteX0" fmla="*/ 0 w 9430"/>
              <a:gd name="connsiteY0" fmla="*/ 38229 h 38229"/>
              <a:gd name="connsiteX1" fmla="*/ 9430 w 9430"/>
              <a:gd name="connsiteY1" fmla="*/ 0 h 38229"/>
              <a:gd name="connsiteX0" fmla="*/ 0 w 10000"/>
              <a:gd name="connsiteY0" fmla="*/ 10004 h 10004"/>
              <a:gd name="connsiteX1" fmla="*/ 10000 w 10000"/>
              <a:gd name="connsiteY1" fmla="*/ 4 h 10004"/>
              <a:gd name="connsiteX0" fmla="*/ 0 w 10000"/>
              <a:gd name="connsiteY0" fmla="*/ 10004 h 10004"/>
              <a:gd name="connsiteX1" fmla="*/ 10000 w 10000"/>
              <a:gd name="connsiteY1" fmla="*/ 4 h 10004"/>
              <a:gd name="connsiteX0" fmla="*/ 0 w 9867"/>
              <a:gd name="connsiteY0" fmla="*/ 231 h 1862"/>
              <a:gd name="connsiteX1" fmla="*/ 9867 w 9867"/>
              <a:gd name="connsiteY1" fmla="*/ 1862 h 1862"/>
              <a:gd name="connsiteX0" fmla="*/ 0 w 10000"/>
              <a:gd name="connsiteY0" fmla="*/ 1748 h 10507"/>
              <a:gd name="connsiteX1" fmla="*/ 10000 w 10000"/>
              <a:gd name="connsiteY1" fmla="*/ 10507 h 10507"/>
              <a:gd name="connsiteX0" fmla="*/ 0 w 10000"/>
              <a:gd name="connsiteY0" fmla="*/ 361 h 9120"/>
              <a:gd name="connsiteX1" fmla="*/ 10000 w 10000"/>
              <a:gd name="connsiteY1" fmla="*/ 9120 h 9120"/>
              <a:gd name="connsiteX0" fmla="*/ 0 w 10000"/>
              <a:gd name="connsiteY0" fmla="*/ 621 h 10225"/>
              <a:gd name="connsiteX1" fmla="*/ 10000 w 10000"/>
              <a:gd name="connsiteY1" fmla="*/ 10225 h 10225"/>
              <a:gd name="connsiteX0" fmla="*/ 0 w 10000"/>
              <a:gd name="connsiteY0" fmla="*/ 0 h 9604"/>
              <a:gd name="connsiteX1" fmla="*/ 10000 w 10000"/>
              <a:gd name="connsiteY1" fmla="*/ 9604 h 9604"/>
              <a:gd name="connsiteX0" fmla="*/ 0 w 9580"/>
              <a:gd name="connsiteY0" fmla="*/ 1097 h 5506"/>
              <a:gd name="connsiteX1" fmla="*/ 9580 w 9580"/>
              <a:gd name="connsiteY1" fmla="*/ 5506 h 5506"/>
              <a:gd name="connsiteX0" fmla="*/ 0 w 10000"/>
              <a:gd name="connsiteY0" fmla="*/ 0 h 8008"/>
              <a:gd name="connsiteX1" fmla="*/ 10000 w 10000"/>
              <a:gd name="connsiteY1" fmla="*/ 8008 h 8008"/>
              <a:gd name="connsiteX0" fmla="*/ 0 w 10000"/>
              <a:gd name="connsiteY0" fmla="*/ 0 h 10000"/>
              <a:gd name="connsiteX1" fmla="*/ 10000 w 10000"/>
              <a:gd name="connsiteY1" fmla="*/ 10000 h 10000"/>
              <a:gd name="connsiteX0" fmla="*/ 0 w 10000"/>
              <a:gd name="connsiteY0" fmla="*/ 0 h 10000"/>
              <a:gd name="connsiteX1" fmla="*/ 10000 w 10000"/>
              <a:gd name="connsiteY1" fmla="*/ 10000 h 10000"/>
              <a:gd name="connsiteX0" fmla="*/ 0 w 10106"/>
              <a:gd name="connsiteY0" fmla="*/ 0 h 6882"/>
              <a:gd name="connsiteX1" fmla="*/ 10106 w 10106"/>
              <a:gd name="connsiteY1" fmla="*/ 6882 h 6882"/>
              <a:gd name="connsiteX0" fmla="*/ 0 w 10000"/>
              <a:gd name="connsiteY0" fmla="*/ 0 h 10617"/>
              <a:gd name="connsiteX1" fmla="*/ 10000 w 10000"/>
              <a:gd name="connsiteY1" fmla="*/ 10000 h 10617"/>
              <a:gd name="connsiteX0" fmla="*/ 0 w 10105"/>
              <a:gd name="connsiteY0" fmla="*/ 0 h 7410"/>
              <a:gd name="connsiteX1" fmla="*/ 10105 w 10105"/>
              <a:gd name="connsiteY1" fmla="*/ 5468 h 7410"/>
              <a:gd name="connsiteX0" fmla="*/ 0 w 10000"/>
              <a:gd name="connsiteY0" fmla="*/ 0 h 7379"/>
              <a:gd name="connsiteX1" fmla="*/ 10000 w 10000"/>
              <a:gd name="connsiteY1" fmla="*/ 7379 h 7379"/>
              <a:gd name="connsiteX0" fmla="*/ 0 w 10000"/>
              <a:gd name="connsiteY0" fmla="*/ 0 h 12387"/>
              <a:gd name="connsiteX1" fmla="*/ 10000 w 10000"/>
              <a:gd name="connsiteY1" fmla="*/ 10000 h 12387"/>
              <a:gd name="connsiteX0" fmla="*/ 0 w 10000"/>
              <a:gd name="connsiteY0" fmla="*/ 0 h 10000"/>
              <a:gd name="connsiteX1" fmla="*/ 10000 w 10000"/>
              <a:gd name="connsiteY1" fmla="*/ 10000 h 10000"/>
            </a:gdLst>
            <a:ahLst/>
            <a:cxnLst>
              <a:cxn ang="0">
                <a:pos x="connsiteX0" y="connsiteY0"/>
              </a:cxn>
              <a:cxn ang="0">
                <a:pos x="connsiteX1" y="connsiteY1"/>
              </a:cxn>
            </a:cxnLst>
            <a:rect l="l" t="t" r="r" b="b"/>
            <a:pathLst>
              <a:path w="10000" h="10000">
                <a:moveTo>
                  <a:pt x="0" y="0"/>
                </a:moveTo>
                <a:cubicBezTo>
                  <a:pt x="3591" y="5833"/>
                  <a:pt x="6250" y="9802"/>
                  <a:pt x="10000" y="10000"/>
                </a:cubicBezTo>
              </a:path>
            </a:pathLst>
          </a:cu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96" name="Google Shape;396;p41">
                <a:extLst>
                  <a:ext uri="{FF2B5EF4-FFF2-40B4-BE49-F238E27FC236}">
                    <a16:creationId xmlns:a16="http://schemas.microsoft.com/office/drawing/2014/main" id="{95F47976-E589-A7B7-24CD-18EDC4748895}"/>
                  </a:ext>
                </a:extLst>
              </p:cNvPr>
              <p:cNvSpPr txBox="1">
                <a:spLocks noGrp="1"/>
              </p:cNvSpPr>
              <p:nvPr>
                <p:ph type="subTitle" idx="1"/>
              </p:nvPr>
            </p:nvSpPr>
            <p:spPr>
              <a:xfrm>
                <a:off x="1530067" y="1022931"/>
                <a:ext cx="6415697" cy="631244"/>
              </a:xfrm>
              <a:prstGeom prst="rect">
                <a:avLst/>
              </a:prstGeom>
            </p:spPr>
            <p:txBody>
              <a:bodyPr spcFirstLastPara="1" wrap="square" lIns="91425" tIns="91425" rIns="91425" bIns="91425" anchor="t" anchorCtr="0">
                <a:noAutofit/>
              </a:bodyPr>
              <a:lstStyle/>
              <a:p>
                <a:pPr marL="0" lvl="0" indent="0" algn="ctr">
                  <a:buClr>
                    <a:schemeClr val="dk1"/>
                  </a:buClr>
                  <a:buSzPts val="1100"/>
                  <a:buNone/>
                </a:pPr>
                <a:r>
                  <a:rPr lang="en-US" sz="2000" dirty="0">
                    <a:latin typeface="Arial" panose="020B0604020202020204" pitchFamily="34" charset="0"/>
                    <a:cs typeface="Arial" panose="020B0604020202020204" pitchFamily="34" charset="0"/>
                  </a:rPr>
                  <a:t>Critical Points in </a:t>
                </a:r>
                <a14:m>
                  <m:oMath xmlns:m="http://schemas.openxmlformats.org/officeDocument/2006/math">
                    <m:sSub>
                      <m:sSubPr>
                        <m:ctrlPr>
                          <a:rPr lang="en-US" sz="2000" i="1">
                            <a:solidFill>
                              <a:schemeClr val="bg1">
                                <a:lumMod val="90000"/>
                              </a:schemeClr>
                            </a:solidFill>
                            <a:latin typeface="Cambria Math" panose="02040503050406030204" pitchFamily="18" charset="0"/>
                          </a:rPr>
                        </m:ctrlPr>
                      </m:sSubPr>
                      <m:e>
                        <m:r>
                          <a:rPr lang="en-US" sz="2000" i="1">
                            <a:solidFill>
                              <a:schemeClr val="bg1">
                                <a:lumMod val="90000"/>
                              </a:schemeClr>
                            </a:solidFill>
                            <a:latin typeface="Cambria Math" panose="02040503050406030204" pitchFamily="18" charset="0"/>
                          </a:rPr>
                          <m:t>𝑥</m:t>
                        </m:r>
                      </m:e>
                      <m:sub>
                        <m:r>
                          <a:rPr lang="en-US" sz="2000" i="1">
                            <a:solidFill>
                              <a:schemeClr val="bg1">
                                <a:lumMod val="90000"/>
                              </a:schemeClr>
                            </a:solidFill>
                            <a:latin typeface="Cambria Math" panose="02040503050406030204" pitchFamily="18" charset="0"/>
                          </a:rPr>
                          <m:t>𝑡</m:t>
                        </m:r>
                      </m:sub>
                    </m:sSub>
                    <m:d>
                      <m:dPr>
                        <m:ctrlPr>
                          <a:rPr lang="en-US" sz="2000" i="1">
                            <a:solidFill>
                              <a:schemeClr val="bg1">
                                <a:lumMod val="90000"/>
                              </a:schemeClr>
                            </a:solidFill>
                            <a:latin typeface="Cambria Math" panose="02040503050406030204" pitchFamily="18" charset="0"/>
                          </a:rPr>
                        </m:ctrlPr>
                      </m:dPr>
                      <m:e>
                        <m:r>
                          <a:rPr lang="en-US" sz="2000" i="1">
                            <a:solidFill>
                              <a:schemeClr val="bg1">
                                <a:lumMod val="90000"/>
                              </a:schemeClr>
                            </a:solidFill>
                            <a:latin typeface="Cambria Math" panose="02040503050406030204" pitchFamily="18" charset="0"/>
                          </a:rPr>
                          <m:t>𝑞</m:t>
                        </m:r>
                      </m:e>
                    </m:d>
                  </m:oMath>
                </a14:m>
                <a:endParaRPr sz="2000" dirty="0">
                  <a:latin typeface="Arial" panose="020B0604020202020204" pitchFamily="34" charset="0"/>
                  <a:cs typeface="Arial" panose="020B0604020202020204" pitchFamily="34" charset="0"/>
                </a:endParaRPr>
              </a:p>
            </p:txBody>
          </p:sp>
        </mc:Choice>
        <mc:Fallback xmlns="">
          <p:sp>
            <p:nvSpPr>
              <p:cNvPr id="396" name="Google Shape;396;p41">
                <a:extLst>
                  <a:ext uri="{FF2B5EF4-FFF2-40B4-BE49-F238E27FC236}">
                    <a16:creationId xmlns:a16="http://schemas.microsoft.com/office/drawing/2014/main" id="{95F47976-E589-A7B7-24CD-18EDC4748895}"/>
                  </a:ext>
                </a:extLst>
              </p:cNvPr>
              <p:cNvSpPr txBox="1">
                <a:spLocks noGrp="1" noRot="1" noChangeAspect="1" noMove="1" noResize="1" noEditPoints="1" noAdjustHandles="1" noChangeArrowheads="1" noChangeShapeType="1" noTextEdit="1"/>
              </p:cNvSpPr>
              <p:nvPr>
                <p:ph type="subTitle" idx="1"/>
              </p:nvPr>
            </p:nvSpPr>
            <p:spPr>
              <a:xfrm>
                <a:off x="1530067" y="1022931"/>
                <a:ext cx="6415697" cy="631244"/>
              </a:xfrm>
              <a:prstGeom prst="rect">
                <a:avLst/>
              </a:prstGeom>
              <a:blipFill>
                <a:blip r:embed="rId3"/>
                <a:stretch>
                  <a:fillRect/>
                </a:stretch>
              </a:blipFill>
            </p:spPr>
            <p:txBody>
              <a:bodyPr/>
              <a:lstStyle/>
              <a:p>
                <a:r>
                  <a:rPr lang="en-US">
                    <a:noFill/>
                  </a:rPr>
                  <a:t> </a:t>
                </a:r>
              </a:p>
            </p:txBody>
          </p:sp>
        </mc:Fallback>
      </mc:AlternateContent>
      <p:sp>
        <p:nvSpPr>
          <p:cNvPr id="397" name="Google Shape;397;p41">
            <a:extLst>
              <a:ext uri="{FF2B5EF4-FFF2-40B4-BE49-F238E27FC236}">
                <a16:creationId xmlns:a16="http://schemas.microsoft.com/office/drawing/2014/main" id="{9A69BB97-830C-0BF9-E421-EEA605AB7EC0}"/>
              </a:ext>
            </a:extLst>
          </p:cNvPr>
          <p:cNvSpPr txBox="1">
            <a:spLocks noGrp="1"/>
          </p:cNvSpPr>
          <p:nvPr>
            <p:ph type="ctrTitle"/>
          </p:nvPr>
        </p:nvSpPr>
        <p:spPr>
          <a:xfrm>
            <a:off x="1119388" y="261155"/>
            <a:ext cx="7163842"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latin typeface="Arial" panose="020B0604020202020204" pitchFamily="34" charset="0"/>
                <a:cs typeface="Arial" panose="020B0604020202020204" pitchFamily="34" charset="0"/>
              </a:rPr>
              <a:t>Caustics</a:t>
            </a:r>
            <a:endParaRPr sz="4400" dirty="0">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0B4C1278-31FA-E0DC-B331-B44F037B1E12}"/>
              </a:ext>
            </a:extLst>
          </p:cNvPr>
          <p:cNvCxnSpPr/>
          <p:nvPr/>
        </p:nvCxnSpPr>
        <p:spPr>
          <a:xfrm>
            <a:off x="5648646" y="1617904"/>
            <a:ext cx="0" cy="219030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C80A925-2169-BE1A-2980-A8760CAD05BF}"/>
              </a:ext>
            </a:extLst>
          </p:cNvPr>
          <p:cNvCxnSpPr>
            <a:cxnSpLocks/>
          </p:cNvCxnSpPr>
          <p:nvPr/>
        </p:nvCxnSpPr>
        <p:spPr>
          <a:xfrm flipH="1">
            <a:off x="5648646" y="3808211"/>
            <a:ext cx="2275942"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1B8DD87-EC65-DC57-8D11-DB20B71846C5}"/>
              </a:ext>
            </a:extLst>
          </p:cNvPr>
          <p:cNvCxnSpPr>
            <a:cxnSpLocks/>
          </p:cNvCxnSpPr>
          <p:nvPr/>
        </p:nvCxnSpPr>
        <p:spPr>
          <a:xfrm flipH="1">
            <a:off x="1339720" y="2722934"/>
            <a:ext cx="2779217"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907806CA-C991-D354-5642-F00FF970C364}"/>
              </a:ext>
            </a:extLst>
          </p:cNvPr>
          <p:cNvSpPr/>
          <p:nvPr/>
        </p:nvSpPr>
        <p:spPr>
          <a:xfrm>
            <a:off x="2603058" y="2633274"/>
            <a:ext cx="178990" cy="179540"/>
          </a:xfrm>
          <a:prstGeom prst="ellipse">
            <a:avLst/>
          </a:prstGeom>
          <a:solidFill>
            <a:schemeClr val="bg1">
              <a:lumMod val="5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D60AEB1-DF3D-59BF-3FE2-61254FD4ED9E}"/>
              </a:ext>
            </a:extLst>
          </p:cNvPr>
          <p:cNvSpPr/>
          <p:nvPr/>
        </p:nvSpPr>
        <p:spPr>
          <a:xfrm>
            <a:off x="3102985" y="2633164"/>
            <a:ext cx="178990" cy="179540"/>
          </a:xfrm>
          <a:prstGeom prst="ellipse">
            <a:avLst/>
          </a:prstGeom>
          <a:solidFill>
            <a:schemeClr val="bg1">
              <a:lumMod val="9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56F66A9F-F6B8-E75E-A03A-9754BB78A93D}"/>
              </a:ext>
            </a:extLst>
          </p:cNvPr>
          <p:cNvSpPr/>
          <p:nvPr/>
        </p:nvSpPr>
        <p:spPr>
          <a:xfrm>
            <a:off x="3602912" y="2622421"/>
            <a:ext cx="178990" cy="179540"/>
          </a:xfrm>
          <a:prstGeom prst="ellipse">
            <a:avLst/>
          </a:prstGeom>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6134FB7-3A73-AB37-F4EF-33E9BEF8743A}"/>
              </a:ext>
            </a:extLst>
          </p:cNvPr>
          <p:cNvSpPr/>
          <p:nvPr/>
        </p:nvSpPr>
        <p:spPr>
          <a:xfrm>
            <a:off x="1611241" y="2627520"/>
            <a:ext cx="178990" cy="179540"/>
          </a:xfrm>
          <a:prstGeom prst="ellipse">
            <a:avLst/>
          </a:prstGeom>
          <a:solidFill>
            <a:schemeClr val="tx1"/>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D2A5470-F42B-55E1-426F-D61B7DC5C5B1}"/>
              </a:ext>
            </a:extLst>
          </p:cNvPr>
          <p:cNvSpPr/>
          <p:nvPr/>
        </p:nvSpPr>
        <p:spPr>
          <a:xfrm>
            <a:off x="2108489" y="2633164"/>
            <a:ext cx="178990" cy="179540"/>
          </a:xfrm>
          <a:prstGeom prst="ellipse">
            <a:avLst/>
          </a:prstGeom>
          <a:solidFill>
            <a:schemeClr val="bg1">
              <a:lumMod val="25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 name="Oval 385">
            <a:extLst>
              <a:ext uri="{FF2B5EF4-FFF2-40B4-BE49-F238E27FC236}">
                <a16:creationId xmlns:a16="http://schemas.microsoft.com/office/drawing/2014/main" id="{87BC1850-57C4-A4B3-702B-C1E40EAC0B1D}"/>
              </a:ext>
            </a:extLst>
          </p:cNvPr>
          <p:cNvSpPr/>
          <p:nvPr/>
        </p:nvSpPr>
        <p:spPr>
          <a:xfrm rot="2726278" flipV="1">
            <a:off x="6052096" y="3229505"/>
            <a:ext cx="178990" cy="179540"/>
          </a:xfrm>
          <a:prstGeom prst="ellipse">
            <a:avLst/>
          </a:prstGeom>
          <a:solidFill>
            <a:schemeClr val="tx1"/>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 name="Oval 386">
            <a:extLst>
              <a:ext uri="{FF2B5EF4-FFF2-40B4-BE49-F238E27FC236}">
                <a16:creationId xmlns:a16="http://schemas.microsoft.com/office/drawing/2014/main" id="{A9B804FA-53B1-3B3A-D716-CA48CDB0D8A9}"/>
              </a:ext>
            </a:extLst>
          </p:cNvPr>
          <p:cNvSpPr/>
          <p:nvPr/>
        </p:nvSpPr>
        <p:spPr>
          <a:xfrm rot="2726278" flipV="1">
            <a:off x="6405027" y="2879180"/>
            <a:ext cx="178990" cy="179540"/>
          </a:xfrm>
          <a:prstGeom prst="ellipse">
            <a:avLst/>
          </a:prstGeom>
          <a:solidFill>
            <a:schemeClr val="bg1">
              <a:lumMod val="25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 name="Google Shape;396;p41">
            <a:extLst>
              <a:ext uri="{FF2B5EF4-FFF2-40B4-BE49-F238E27FC236}">
                <a16:creationId xmlns:a16="http://schemas.microsoft.com/office/drawing/2014/main" id="{26B1345C-76A9-8542-7A6C-94443E0853B5}"/>
              </a:ext>
            </a:extLst>
          </p:cNvPr>
          <p:cNvSpPr txBox="1">
            <a:spLocks/>
          </p:cNvSpPr>
          <p:nvPr/>
        </p:nvSpPr>
        <p:spPr>
          <a:xfrm>
            <a:off x="1749184" y="1692642"/>
            <a:ext cx="1960287" cy="63124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600"/>
              <a:buFont typeface="Inter Tight"/>
              <a:buChar char="●"/>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rgbClr val="E76A28"/>
              </a:buClr>
              <a:buSzPts val="1600"/>
              <a:buFont typeface="Nunito Light"/>
              <a:buChar char="○"/>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rgbClr val="E76A28"/>
              </a:buClr>
              <a:buSzPts val="1400"/>
              <a:buFont typeface="Nunito Light"/>
              <a:buChar char="○"/>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Inter Tight"/>
              <a:buNone/>
            </a:pPr>
            <a:r>
              <a:rPr lang="en-US" sz="2000" dirty="0">
                <a:latin typeface="Arial" panose="020B0604020202020204" pitchFamily="34" charset="0"/>
                <a:cs typeface="Arial" panose="020B0604020202020204" pitchFamily="34" charset="0"/>
              </a:rPr>
              <a:t>In 1D:</a:t>
            </a:r>
            <a:endParaRPr lang="ar" sz="2000" dirty="0">
              <a:latin typeface="Arial" panose="020B0604020202020204" pitchFamily="34" charset="0"/>
              <a:cs typeface="Arial" panose="020B0604020202020204" pitchFamily="34" charset="0"/>
            </a:endParaRPr>
          </a:p>
        </p:txBody>
      </p:sp>
      <p:sp>
        <p:nvSpPr>
          <p:cNvPr id="398" name="Subtitle 11">
            <a:extLst>
              <a:ext uri="{FF2B5EF4-FFF2-40B4-BE49-F238E27FC236}">
                <a16:creationId xmlns:a16="http://schemas.microsoft.com/office/drawing/2014/main" id="{D0AB3BAC-7A7E-2095-3D08-8D899F44CB6D}"/>
              </a:ext>
            </a:extLst>
          </p:cNvPr>
          <p:cNvSpPr txBox="1">
            <a:spLocks/>
          </p:cNvSpPr>
          <p:nvPr/>
        </p:nvSpPr>
        <p:spPr>
          <a:xfrm>
            <a:off x="9095160" y="590322"/>
            <a:ext cx="2905477" cy="10638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600" dirty="0"/>
              <a:t>2D phase-space sheet</a:t>
            </a:r>
          </a:p>
          <a:p>
            <a:pPr algn="ctr"/>
            <a:endParaRPr lang="en-US" sz="1600" dirty="0"/>
          </a:p>
        </p:txBody>
      </p:sp>
      <p:pic>
        <p:nvPicPr>
          <p:cNvPr id="402" name="Picture 401" descr="A group of white dots in the sky&#10;&#10;AI-generated content may be incorrect.">
            <a:extLst>
              <a:ext uri="{FF2B5EF4-FFF2-40B4-BE49-F238E27FC236}">
                <a16:creationId xmlns:a16="http://schemas.microsoft.com/office/drawing/2014/main" id="{7C7C707B-C332-7B09-FCBE-47E75F9334C2}"/>
              </a:ext>
            </a:extLst>
          </p:cNvPr>
          <p:cNvPicPr>
            <a:picLocks noChangeAspect="1"/>
          </p:cNvPicPr>
          <p:nvPr/>
        </p:nvPicPr>
        <p:blipFill>
          <a:blip r:embed="rId4"/>
          <a:stretch>
            <a:fillRect/>
          </a:stretch>
        </p:blipFill>
        <p:spPr>
          <a:xfrm rot="18899963" flipV="1">
            <a:off x="6240064" y="2101569"/>
            <a:ext cx="1112018" cy="456513"/>
          </a:xfrm>
          <a:prstGeom prst="rect">
            <a:avLst/>
          </a:prstGeom>
        </p:spPr>
      </p:pic>
      <p:sp>
        <p:nvSpPr>
          <p:cNvPr id="51" name="Freeform 50">
            <a:extLst>
              <a:ext uri="{FF2B5EF4-FFF2-40B4-BE49-F238E27FC236}">
                <a16:creationId xmlns:a16="http://schemas.microsoft.com/office/drawing/2014/main" id="{654D54B6-B56F-69D5-B9DD-0A499793A17C}"/>
              </a:ext>
            </a:extLst>
          </p:cNvPr>
          <p:cNvSpPr/>
          <p:nvPr/>
        </p:nvSpPr>
        <p:spPr>
          <a:xfrm rot="18951340" flipV="1">
            <a:off x="6580545" y="2142816"/>
            <a:ext cx="1381318" cy="45719"/>
          </a:xfrm>
          <a:custGeom>
            <a:avLst/>
            <a:gdLst>
              <a:gd name="connsiteX0" fmla="*/ 0 w 3010568"/>
              <a:gd name="connsiteY0" fmla="*/ 261257 h 292091"/>
              <a:gd name="connsiteX1" fmla="*/ 2764972 w 3010568"/>
              <a:gd name="connsiteY1" fmla="*/ 268514 h 292091"/>
              <a:gd name="connsiteX2" fmla="*/ 2699658 w 3010568"/>
              <a:gd name="connsiteY2" fmla="*/ 0 h 292091"/>
              <a:gd name="connsiteX0" fmla="*/ 0 w 2764972"/>
              <a:gd name="connsiteY0" fmla="*/ 0 h 30834"/>
              <a:gd name="connsiteX1" fmla="*/ 2764972 w 2764972"/>
              <a:gd name="connsiteY1" fmla="*/ 7257 h 30834"/>
              <a:gd name="connsiteX0" fmla="*/ 0 w 2764972"/>
              <a:gd name="connsiteY0" fmla="*/ 0 h 30834"/>
              <a:gd name="connsiteX1" fmla="*/ 2764972 w 2764972"/>
              <a:gd name="connsiteY1" fmla="*/ 7257 h 30834"/>
              <a:gd name="connsiteX0" fmla="*/ 0 w 2786744"/>
              <a:gd name="connsiteY0" fmla="*/ 0 h 52628"/>
              <a:gd name="connsiteX1" fmla="*/ 2786744 w 2786744"/>
              <a:gd name="connsiteY1" fmla="*/ 36285 h 52628"/>
              <a:gd name="connsiteX0" fmla="*/ 0 w 2786744"/>
              <a:gd name="connsiteY0" fmla="*/ 0 h 36285"/>
              <a:gd name="connsiteX1" fmla="*/ 2786744 w 2786744"/>
              <a:gd name="connsiteY1" fmla="*/ 36285 h 36285"/>
              <a:gd name="connsiteX0" fmla="*/ 0 w 2728687"/>
              <a:gd name="connsiteY0" fmla="*/ 522515 h 522515"/>
              <a:gd name="connsiteX1" fmla="*/ 2728687 w 2728687"/>
              <a:gd name="connsiteY1" fmla="*/ 0 h 522515"/>
              <a:gd name="connsiteX0" fmla="*/ 0 w 2744562"/>
              <a:gd name="connsiteY0" fmla="*/ 538390 h 538390"/>
              <a:gd name="connsiteX1" fmla="*/ 2744562 w 2744562"/>
              <a:gd name="connsiteY1" fmla="*/ 0 h 538390"/>
              <a:gd name="connsiteX0" fmla="*/ 0 w 2754087"/>
              <a:gd name="connsiteY0" fmla="*/ 1815 h 1815"/>
              <a:gd name="connsiteX1" fmla="*/ 2754087 w 2754087"/>
              <a:gd name="connsiteY1" fmla="*/ 0 h 1815"/>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3369"/>
              <a:gd name="connsiteY0" fmla="*/ 338458 h 338458"/>
              <a:gd name="connsiteX1" fmla="*/ 13369 w 13369"/>
              <a:gd name="connsiteY1" fmla="*/ 0 h 338458"/>
              <a:gd name="connsiteX0" fmla="*/ 0 w 10075"/>
              <a:gd name="connsiteY0" fmla="*/ 14205 h 14205"/>
              <a:gd name="connsiteX1" fmla="*/ 10075 w 10075"/>
              <a:gd name="connsiteY1" fmla="*/ 0 h 14205"/>
              <a:gd name="connsiteX0" fmla="*/ 0 w 10135"/>
              <a:gd name="connsiteY0" fmla="*/ 17569 h 17569"/>
              <a:gd name="connsiteX1" fmla="*/ 10135 w 10135"/>
              <a:gd name="connsiteY1" fmla="*/ 0 h 17569"/>
              <a:gd name="connsiteX0" fmla="*/ 0 w 9559"/>
              <a:gd name="connsiteY0" fmla="*/ 20628 h 20628"/>
              <a:gd name="connsiteX1" fmla="*/ 9559 w 9559"/>
              <a:gd name="connsiteY1" fmla="*/ 0 h 20628"/>
              <a:gd name="connsiteX0" fmla="*/ 0 w 10588"/>
              <a:gd name="connsiteY0" fmla="*/ 9765 h 9765"/>
              <a:gd name="connsiteX1" fmla="*/ 10588 w 10588"/>
              <a:gd name="connsiteY1" fmla="*/ 0 h 9765"/>
              <a:gd name="connsiteX0" fmla="*/ 0 w 9430"/>
              <a:gd name="connsiteY0" fmla="*/ 38229 h 38229"/>
              <a:gd name="connsiteX1" fmla="*/ 9430 w 9430"/>
              <a:gd name="connsiteY1" fmla="*/ 0 h 38229"/>
              <a:gd name="connsiteX0" fmla="*/ 0 w 10000"/>
              <a:gd name="connsiteY0" fmla="*/ 10004 h 10004"/>
              <a:gd name="connsiteX1" fmla="*/ 10000 w 10000"/>
              <a:gd name="connsiteY1" fmla="*/ 4 h 10004"/>
              <a:gd name="connsiteX0" fmla="*/ 0 w 10000"/>
              <a:gd name="connsiteY0" fmla="*/ 10004 h 10004"/>
              <a:gd name="connsiteX1" fmla="*/ 10000 w 10000"/>
              <a:gd name="connsiteY1" fmla="*/ 4 h 10004"/>
              <a:gd name="connsiteX0" fmla="*/ 0 w 9867"/>
              <a:gd name="connsiteY0" fmla="*/ 231 h 1862"/>
              <a:gd name="connsiteX1" fmla="*/ 9867 w 9867"/>
              <a:gd name="connsiteY1" fmla="*/ 1862 h 1862"/>
              <a:gd name="connsiteX0" fmla="*/ 0 w 10000"/>
              <a:gd name="connsiteY0" fmla="*/ 1748 h 10507"/>
              <a:gd name="connsiteX1" fmla="*/ 10000 w 10000"/>
              <a:gd name="connsiteY1" fmla="*/ 10507 h 10507"/>
              <a:gd name="connsiteX0" fmla="*/ 0 w 10000"/>
              <a:gd name="connsiteY0" fmla="*/ 361 h 9120"/>
              <a:gd name="connsiteX1" fmla="*/ 10000 w 10000"/>
              <a:gd name="connsiteY1" fmla="*/ 9120 h 9120"/>
              <a:gd name="connsiteX0" fmla="*/ 0 w 10000"/>
              <a:gd name="connsiteY0" fmla="*/ 621 h 10225"/>
              <a:gd name="connsiteX1" fmla="*/ 10000 w 10000"/>
              <a:gd name="connsiteY1" fmla="*/ 10225 h 10225"/>
              <a:gd name="connsiteX0" fmla="*/ 0 w 10000"/>
              <a:gd name="connsiteY0" fmla="*/ 0 h 9604"/>
              <a:gd name="connsiteX1" fmla="*/ 10000 w 10000"/>
              <a:gd name="connsiteY1" fmla="*/ 9604 h 9604"/>
              <a:gd name="connsiteX0" fmla="*/ 0 w 9580"/>
              <a:gd name="connsiteY0" fmla="*/ 1097 h 5506"/>
              <a:gd name="connsiteX1" fmla="*/ 9580 w 9580"/>
              <a:gd name="connsiteY1" fmla="*/ 5506 h 5506"/>
              <a:gd name="connsiteX0" fmla="*/ 0 w 10000"/>
              <a:gd name="connsiteY0" fmla="*/ 0 h 8008"/>
              <a:gd name="connsiteX1" fmla="*/ 10000 w 10000"/>
              <a:gd name="connsiteY1" fmla="*/ 8008 h 8008"/>
            </a:gdLst>
            <a:ahLst/>
            <a:cxnLst>
              <a:cxn ang="0">
                <a:pos x="connsiteX0" y="connsiteY0"/>
              </a:cxn>
              <a:cxn ang="0">
                <a:pos x="connsiteX1" y="connsiteY1"/>
              </a:cxn>
            </a:cxnLst>
            <a:rect l="l" t="t" r="r" b="b"/>
            <a:pathLst>
              <a:path w="10000" h="8008">
                <a:moveTo>
                  <a:pt x="0" y="0"/>
                </a:moveTo>
                <a:cubicBezTo>
                  <a:pt x="3625" y="2874"/>
                  <a:pt x="6626" y="1018"/>
                  <a:pt x="10000" y="8008"/>
                </a:cubicBezTo>
              </a:path>
            </a:pathLst>
          </a:cu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07D860E5-E730-A891-3B25-161B49724150}"/>
              </a:ext>
            </a:extLst>
          </p:cNvPr>
          <p:cNvSpPr/>
          <p:nvPr/>
        </p:nvSpPr>
        <p:spPr>
          <a:xfrm rot="2726278" flipV="1">
            <a:off x="6752135" y="2526881"/>
            <a:ext cx="178990" cy="179540"/>
          </a:xfrm>
          <a:prstGeom prst="ellipse">
            <a:avLst/>
          </a:prstGeom>
          <a:solidFill>
            <a:schemeClr val="bg1">
              <a:lumMod val="5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Oval 383">
            <a:extLst>
              <a:ext uri="{FF2B5EF4-FFF2-40B4-BE49-F238E27FC236}">
                <a16:creationId xmlns:a16="http://schemas.microsoft.com/office/drawing/2014/main" id="{DAF484F6-3530-AA74-EE15-65780D45F8A3}"/>
              </a:ext>
            </a:extLst>
          </p:cNvPr>
          <p:cNvSpPr/>
          <p:nvPr/>
        </p:nvSpPr>
        <p:spPr>
          <a:xfrm rot="2726278" flipV="1">
            <a:off x="7102846" y="2170611"/>
            <a:ext cx="178990" cy="179540"/>
          </a:xfrm>
          <a:prstGeom prst="ellipse">
            <a:avLst/>
          </a:prstGeom>
          <a:solidFill>
            <a:schemeClr val="bg1">
              <a:lumMod val="9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Oval 384">
            <a:extLst>
              <a:ext uri="{FF2B5EF4-FFF2-40B4-BE49-F238E27FC236}">
                <a16:creationId xmlns:a16="http://schemas.microsoft.com/office/drawing/2014/main" id="{CAC149E1-FB8B-9DB5-8935-B2D7550C3FFD}"/>
              </a:ext>
            </a:extLst>
          </p:cNvPr>
          <p:cNvSpPr/>
          <p:nvPr/>
        </p:nvSpPr>
        <p:spPr>
          <a:xfrm rot="2726278" flipV="1">
            <a:off x="7445981" y="1806879"/>
            <a:ext cx="178990" cy="179540"/>
          </a:xfrm>
          <a:prstGeom prst="ellipse">
            <a:avLst/>
          </a:prstGeom>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74FE546-DE92-F62D-69CF-70B375F29C1F}"/>
                  </a:ext>
                </a:extLst>
              </p:cNvPr>
              <p:cNvSpPr txBox="1"/>
              <p:nvPr/>
            </p:nvSpPr>
            <p:spPr>
              <a:xfrm rot="16200000">
                <a:off x="3657133" y="2589517"/>
                <a:ext cx="3451680" cy="307777"/>
              </a:xfrm>
              <a:prstGeom prst="rect">
                <a:avLst/>
              </a:prstGeom>
              <a:noFill/>
            </p:spPr>
            <p:txBody>
              <a:bodyPr wrap="square">
                <a:spAutoFit/>
              </a:bodyPr>
              <a:lstStyle/>
              <a:p>
                <a:pPr algn="ctr"/>
                <a:r>
                  <a:rPr lang="en-AU" dirty="0">
                    <a:solidFill>
                      <a:srgbClr val="00B0F0"/>
                    </a:solidFill>
                    <a:latin typeface="Arial" panose="020B0604020202020204" pitchFamily="34" charset="0"/>
                    <a:ea typeface="Inter Tight"/>
                    <a:cs typeface="Arial" panose="020B0604020202020204" pitchFamily="34" charset="0"/>
                    <a:sym typeface="Inter Tight"/>
                  </a:rPr>
                  <a:t>Lagrangian (Initial) </a:t>
                </a:r>
                <a14:m>
                  <m:oMath xmlns:m="http://schemas.openxmlformats.org/officeDocument/2006/math">
                    <m:r>
                      <a:rPr lang="en-AU" i="1" dirty="0" smtClean="0">
                        <a:solidFill>
                          <a:srgbClr val="00B0F0"/>
                        </a:solidFill>
                        <a:latin typeface="Cambria Math" panose="02040503050406030204" pitchFamily="18" charset="0"/>
                        <a:ea typeface="Inter Tight"/>
                        <a:cs typeface="Inter Tight"/>
                        <a:sym typeface="Inter Tight"/>
                      </a:rPr>
                      <m:t>𝑞</m:t>
                    </m:r>
                  </m:oMath>
                </a14:m>
                <a:endParaRPr lang="en-AU" dirty="0">
                  <a:solidFill>
                    <a:srgbClr val="00B0F0"/>
                  </a:solidFill>
                  <a:latin typeface="Arial" panose="020B0604020202020204" pitchFamily="34" charset="0"/>
                  <a:ea typeface="Inter Tight"/>
                  <a:cs typeface="Arial" panose="020B0604020202020204" pitchFamily="34" charset="0"/>
                </a:endParaRPr>
              </a:p>
            </p:txBody>
          </p:sp>
        </mc:Choice>
        <mc:Fallback xmlns="">
          <p:sp>
            <p:nvSpPr>
              <p:cNvPr id="5" name="TextBox 4">
                <a:extLst>
                  <a:ext uri="{FF2B5EF4-FFF2-40B4-BE49-F238E27FC236}">
                    <a16:creationId xmlns:a16="http://schemas.microsoft.com/office/drawing/2014/main" id="{A74FE546-DE92-F62D-69CF-70B375F29C1F}"/>
                  </a:ext>
                </a:extLst>
              </p:cNvPr>
              <p:cNvSpPr txBox="1">
                <a:spLocks noRot="1" noChangeAspect="1" noMove="1" noResize="1" noEditPoints="1" noAdjustHandles="1" noChangeArrowheads="1" noChangeShapeType="1" noTextEdit="1"/>
              </p:cNvSpPr>
              <p:nvPr/>
            </p:nvSpPr>
            <p:spPr>
              <a:xfrm rot="16200000">
                <a:off x="3657133" y="2589517"/>
                <a:ext cx="3451680" cy="307777"/>
              </a:xfrm>
              <a:prstGeom prst="rect">
                <a:avLst/>
              </a:prstGeom>
              <a:blipFill>
                <a:blip r:embed="rId5"/>
                <a:stretch>
                  <a:fillRect l="-4000" r="-24000"/>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0C15DCC-0CC4-2FD0-35A4-633C4BC5696D}"/>
                  </a:ext>
                </a:extLst>
              </p:cNvPr>
              <p:cNvSpPr txBox="1"/>
              <p:nvPr/>
            </p:nvSpPr>
            <p:spPr>
              <a:xfrm>
                <a:off x="5134779" y="3877527"/>
                <a:ext cx="3451680" cy="307777"/>
              </a:xfrm>
              <a:prstGeom prst="rect">
                <a:avLst/>
              </a:prstGeom>
              <a:noFill/>
            </p:spPr>
            <p:txBody>
              <a:bodyPr wrap="square">
                <a:spAutoFit/>
              </a:bodyPr>
              <a:lstStyle/>
              <a:p>
                <a:pPr algn="ctr"/>
                <a:r>
                  <a:rPr lang="en-AU" dirty="0">
                    <a:solidFill>
                      <a:srgbClr val="FF1E00"/>
                    </a:solidFill>
                    <a:latin typeface="Arial" panose="020B0604020202020204" pitchFamily="34" charset="0"/>
                    <a:ea typeface="Inter Tight"/>
                    <a:cs typeface="Arial" panose="020B0604020202020204" pitchFamily="34" charset="0"/>
                    <a:sym typeface="Inter Tight"/>
                  </a:rPr>
                  <a:t>Eulerian (Final) </a:t>
                </a:r>
                <a14:m>
                  <m:oMath xmlns:m="http://schemas.openxmlformats.org/officeDocument/2006/math">
                    <m:sSub>
                      <m:sSubPr>
                        <m:ctrlPr>
                          <a:rPr lang="en-AU" i="1" dirty="0" smtClean="0">
                            <a:solidFill>
                              <a:srgbClr val="FF1E00"/>
                            </a:solidFill>
                            <a:latin typeface="Cambria Math" panose="02040503050406030204" pitchFamily="18" charset="0"/>
                            <a:ea typeface="Inter Tight"/>
                            <a:cs typeface="Inter Tight"/>
                            <a:sym typeface="Inter Tight"/>
                          </a:rPr>
                        </m:ctrlPr>
                      </m:sSubPr>
                      <m:e>
                        <m:r>
                          <a:rPr lang="en-AU" i="1" dirty="0" smtClean="0">
                            <a:solidFill>
                              <a:srgbClr val="FF1E00"/>
                            </a:solidFill>
                            <a:latin typeface="Cambria Math" panose="02040503050406030204" pitchFamily="18" charset="0"/>
                            <a:ea typeface="Inter Tight"/>
                            <a:cs typeface="Inter Tight"/>
                            <a:sym typeface="Inter Tight"/>
                          </a:rPr>
                          <m:t>𝑥</m:t>
                        </m:r>
                      </m:e>
                      <m:sub>
                        <m:r>
                          <a:rPr lang="en-AU" i="1" dirty="0" smtClean="0">
                            <a:solidFill>
                              <a:srgbClr val="FF1E00"/>
                            </a:solidFill>
                            <a:latin typeface="Cambria Math" panose="02040503050406030204" pitchFamily="18" charset="0"/>
                            <a:ea typeface="Inter Tight"/>
                            <a:cs typeface="Inter Tight"/>
                            <a:sym typeface="Inter Tight"/>
                          </a:rPr>
                          <m:t>𝑡</m:t>
                        </m:r>
                      </m:sub>
                    </m:sSub>
                    <m:r>
                      <a:rPr lang="en-AU" i="1" dirty="0" smtClean="0">
                        <a:solidFill>
                          <a:srgbClr val="FF1E00"/>
                        </a:solidFill>
                        <a:latin typeface="Cambria Math" panose="02040503050406030204" pitchFamily="18" charset="0"/>
                        <a:ea typeface="Inter Tight"/>
                        <a:cs typeface="Inter Tight"/>
                        <a:sym typeface="Inter Tight"/>
                      </a:rPr>
                      <m:t>(</m:t>
                    </m:r>
                    <m:r>
                      <a:rPr lang="en-AU" i="1" dirty="0" smtClean="0">
                        <a:solidFill>
                          <a:srgbClr val="FF1E00"/>
                        </a:solidFill>
                        <a:latin typeface="Cambria Math" panose="02040503050406030204" pitchFamily="18" charset="0"/>
                        <a:ea typeface="Inter Tight"/>
                        <a:cs typeface="Inter Tight"/>
                        <a:sym typeface="Inter Tight"/>
                      </a:rPr>
                      <m:t>𝑞</m:t>
                    </m:r>
                    <m:r>
                      <a:rPr lang="en-AU" i="1" dirty="0" smtClean="0">
                        <a:solidFill>
                          <a:srgbClr val="FF1E00"/>
                        </a:solidFill>
                        <a:latin typeface="Cambria Math" panose="02040503050406030204" pitchFamily="18" charset="0"/>
                        <a:ea typeface="Inter Tight"/>
                        <a:cs typeface="Inter Tight"/>
                        <a:sym typeface="Inter Tight"/>
                      </a:rPr>
                      <m:t>)</m:t>
                    </m:r>
                  </m:oMath>
                </a14:m>
                <a:endParaRPr lang="en-AU" dirty="0">
                  <a:solidFill>
                    <a:srgbClr val="FF1E00"/>
                  </a:solidFill>
                  <a:latin typeface="Arial" panose="020B0604020202020204" pitchFamily="34" charset="0"/>
                  <a:ea typeface="Inter Tight"/>
                  <a:cs typeface="Arial" panose="020B0604020202020204" pitchFamily="34" charset="0"/>
                </a:endParaRPr>
              </a:p>
            </p:txBody>
          </p:sp>
        </mc:Choice>
        <mc:Fallback xmlns="">
          <p:sp>
            <p:nvSpPr>
              <p:cNvPr id="7" name="TextBox 6">
                <a:extLst>
                  <a:ext uri="{FF2B5EF4-FFF2-40B4-BE49-F238E27FC236}">
                    <a16:creationId xmlns:a16="http://schemas.microsoft.com/office/drawing/2014/main" id="{00C15DCC-0CC4-2FD0-35A4-633C4BC5696D}"/>
                  </a:ext>
                </a:extLst>
              </p:cNvPr>
              <p:cNvSpPr txBox="1">
                <a:spLocks noRot="1" noChangeAspect="1" noMove="1" noResize="1" noEditPoints="1" noAdjustHandles="1" noChangeArrowheads="1" noChangeShapeType="1" noTextEdit="1"/>
              </p:cNvSpPr>
              <p:nvPr/>
            </p:nvSpPr>
            <p:spPr>
              <a:xfrm>
                <a:off x="5134779" y="3877527"/>
                <a:ext cx="3451680" cy="307777"/>
              </a:xfrm>
              <a:prstGeom prst="rect">
                <a:avLst/>
              </a:prstGeom>
              <a:blipFill>
                <a:blip r:embed="rId6"/>
                <a:stretch>
                  <a:fillRect t="-4000" b="-20000"/>
                </a:stretch>
              </a:blipFill>
            </p:spPr>
            <p:txBody>
              <a:bodyPr/>
              <a:lstStyle/>
              <a:p>
                <a:r>
                  <a:rPr lang="en-001">
                    <a:noFill/>
                  </a:rPr>
                  <a:t> </a:t>
                </a:r>
              </a:p>
            </p:txBody>
          </p:sp>
        </mc:Fallback>
      </mc:AlternateContent>
      <p:sp>
        <p:nvSpPr>
          <p:cNvPr id="8" name="Google Shape;275;p37">
            <a:extLst>
              <a:ext uri="{FF2B5EF4-FFF2-40B4-BE49-F238E27FC236}">
                <a16:creationId xmlns:a16="http://schemas.microsoft.com/office/drawing/2014/main" id="{7D4E90E5-1C82-97E3-48A2-BE0C00841A80}"/>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13</a:t>
            </a:r>
          </a:p>
        </p:txBody>
      </p:sp>
    </p:spTree>
    <p:extLst>
      <p:ext uri="{BB962C8B-B14F-4D97-AF65-F5344CB8AC3E}">
        <p14:creationId xmlns:p14="http://schemas.microsoft.com/office/powerpoint/2010/main" val="3357671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5494F529-F1DE-0DA8-C636-BA154D100CDA}"/>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Subtitle 11">
                <a:extLst>
                  <a:ext uri="{FF2B5EF4-FFF2-40B4-BE49-F238E27FC236}">
                    <a16:creationId xmlns:a16="http://schemas.microsoft.com/office/drawing/2014/main" id="{6AE99F0F-E14A-DC0D-4BC3-D49778475BF1}"/>
                  </a:ext>
                </a:extLst>
              </p:cNvPr>
              <p:cNvSpPr txBox="1">
                <a:spLocks/>
              </p:cNvSpPr>
              <p:nvPr/>
            </p:nvSpPr>
            <p:spPr>
              <a:xfrm>
                <a:off x="6318569" y="2352149"/>
                <a:ext cx="3065934" cy="8276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b="1" dirty="0">
                    <a:solidFill>
                      <a:srgbClr val="92D050"/>
                    </a:solidFill>
                    <a:latin typeface="Arial" panose="020B0604020202020204" pitchFamily="34" charset="0"/>
                    <a:cs typeface="Arial" panose="020B0604020202020204" pitchFamily="34" charset="0"/>
                  </a:rPr>
                  <a:t>Displacement Field:</a:t>
                </a:r>
              </a:p>
              <a:p>
                <a:pPr algn="ctr"/>
                <a:r>
                  <a:rPr lang="en-US" dirty="0">
                    <a:solidFill>
                      <a:srgbClr val="FFC000"/>
                    </a:solidFill>
                    <a:latin typeface="Arial" panose="020B0604020202020204" pitchFamily="34" charset="0"/>
                    <a:cs typeface="Arial" panose="020B0604020202020204" pitchFamily="34" charset="0"/>
                  </a:rPr>
                  <a:t> </a:t>
                </a:r>
                <a14:m>
                  <m:oMath xmlns:m="http://schemas.openxmlformats.org/officeDocument/2006/math">
                    <m:sSub>
                      <m:sSubPr>
                        <m:ctrlPr>
                          <a:rPr lang="en-US" i="1">
                            <a:solidFill>
                              <a:srgbClr val="92D050"/>
                            </a:solidFill>
                            <a:latin typeface="Cambria Math" panose="02040503050406030204" pitchFamily="18" charset="0"/>
                          </a:rPr>
                        </m:ctrlPr>
                      </m:sSubPr>
                      <m:e>
                        <m:r>
                          <a:rPr lang="en-US" i="1">
                            <a:solidFill>
                              <a:srgbClr val="92D050"/>
                            </a:solidFill>
                            <a:latin typeface="Cambria Math" panose="02040503050406030204" pitchFamily="18" charset="0"/>
                          </a:rPr>
                          <m:t>𝑠</m:t>
                        </m:r>
                      </m:e>
                      <m:sub>
                        <m:r>
                          <a:rPr lang="en-US" i="1">
                            <a:solidFill>
                              <a:srgbClr val="92D050"/>
                            </a:solidFill>
                            <a:latin typeface="Cambria Math" panose="02040503050406030204" pitchFamily="18" charset="0"/>
                          </a:rPr>
                          <m:t>𝑡</m:t>
                        </m:r>
                      </m:sub>
                    </m:sSub>
                    <m:d>
                      <m:dPr>
                        <m:ctrlPr>
                          <a:rPr lang="en-US" i="1">
                            <a:solidFill>
                              <a:srgbClr val="92D050"/>
                            </a:solidFill>
                            <a:latin typeface="Cambria Math" panose="02040503050406030204" pitchFamily="18" charset="0"/>
                          </a:rPr>
                        </m:ctrlPr>
                      </m:dPr>
                      <m:e>
                        <m:r>
                          <a:rPr lang="en-US" i="1">
                            <a:solidFill>
                              <a:srgbClr val="92D050"/>
                            </a:solidFill>
                            <a:latin typeface="Cambria Math" panose="02040503050406030204" pitchFamily="18" charset="0"/>
                          </a:rPr>
                          <m:t>𝑞</m:t>
                        </m:r>
                      </m:e>
                    </m:d>
                    <m:r>
                      <a:rPr lang="en-US" i="1">
                        <a:solidFill>
                          <a:schemeClr val="bg1"/>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𝑥</m:t>
                        </m:r>
                      </m:e>
                      <m:sub>
                        <m:r>
                          <a:rPr lang="en-US" i="1">
                            <a:solidFill>
                              <a:srgbClr val="FF0000"/>
                            </a:solidFill>
                            <a:latin typeface="Cambria Math" panose="02040503050406030204" pitchFamily="18" charset="0"/>
                          </a:rPr>
                          <m:t>𝑡</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𝑞</m:t>
                        </m:r>
                      </m:e>
                    </m:d>
                    <m:r>
                      <a:rPr lang="en-US" i="1" smtClean="0">
                        <a:solidFill>
                          <a:schemeClr val="bg1"/>
                        </a:solidFill>
                        <a:latin typeface="Cambria Math" panose="02040503050406030204" pitchFamily="18" charset="0"/>
                      </a:rPr>
                      <m:t>−</m:t>
                    </m:r>
                    <m:r>
                      <a:rPr lang="en-US" i="1" smtClean="0">
                        <a:solidFill>
                          <a:srgbClr val="00B0F0"/>
                        </a:solidFill>
                        <a:latin typeface="Cambria Math" panose="02040503050406030204" pitchFamily="18" charset="0"/>
                      </a:rPr>
                      <m:t>𝑞</m:t>
                    </m:r>
                  </m:oMath>
                </a14:m>
                <a:endParaRPr lang="en-US" dirty="0">
                  <a:solidFill>
                    <a:srgbClr val="FFC000"/>
                  </a:solidFill>
                  <a:latin typeface="Arial" panose="020B0604020202020204" pitchFamily="34" charset="0"/>
                  <a:cs typeface="Arial" panose="020B0604020202020204" pitchFamily="34" charset="0"/>
                </a:endParaRPr>
              </a:p>
            </p:txBody>
          </p:sp>
        </mc:Choice>
        <mc:Fallback xmlns="">
          <p:sp>
            <p:nvSpPr>
              <p:cNvPr id="2" name="Subtitle 11">
                <a:extLst>
                  <a:ext uri="{FF2B5EF4-FFF2-40B4-BE49-F238E27FC236}">
                    <a16:creationId xmlns:a16="http://schemas.microsoft.com/office/drawing/2014/main" id="{6AE99F0F-E14A-DC0D-4BC3-D49778475BF1}"/>
                  </a:ext>
                </a:extLst>
              </p:cNvPr>
              <p:cNvSpPr txBox="1">
                <a:spLocks noRot="1" noChangeAspect="1" noMove="1" noResize="1" noEditPoints="1" noAdjustHandles="1" noChangeArrowheads="1" noChangeShapeType="1" noTextEdit="1"/>
              </p:cNvSpPr>
              <p:nvPr/>
            </p:nvSpPr>
            <p:spPr>
              <a:xfrm>
                <a:off x="6318569" y="2352149"/>
                <a:ext cx="3065934" cy="827601"/>
              </a:xfrm>
              <a:prstGeom prst="rect">
                <a:avLst/>
              </a:prstGeom>
              <a:blipFill>
                <a:blip r:embed="rId3"/>
                <a:stretch>
                  <a:fillRect/>
                </a:stretch>
              </a:blipFill>
              <a:ln>
                <a:noFill/>
              </a:ln>
            </p:spPr>
            <p:txBody>
              <a:bodyPr/>
              <a:lstStyle/>
              <a:p>
                <a:r>
                  <a:rPr lang="en-001">
                    <a:noFill/>
                  </a:rPr>
                  <a:t> </a:t>
                </a:r>
              </a:p>
            </p:txBody>
          </p:sp>
        </mc:Fallback>
      </mc:AlternateContent>
      <p:cxnSp>
        <p:nvCxnSpPr>
          <p:cNvPr id="404" name="Straight Connector 403">
            <a:extLst>
              <a:ext uri="{FF2B5EF4-FFF2-40B4-BE49-F238E27FC236}">
                <a16:creationId xmlns:a16="http://schemas.microsoft.com/office/drawing/2014/main" id="{23D4FB73-44CC-CFE2-E301-7BD7F8B7CCEC}"/>
              </a:ext>
            </a:extLst>
          </p:cNvPr>
          <p:cNvCxnSpPr>
            <a:cxnSpLocks/>
            <a:endCxn id="32" idx="1"/>
          </p:cNvCxnSpPr>
          <p:nvPr/>
        </p:nvCxnSpPr>
        <p:spPr>
          <a:xfrm flipV="1">
            <a:off x="6835436" y="2703840"/>
            <a:ext cx="6055" cy="1066553"/>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6" name="Google Shape;396;p41">
                <a:extLst>
                  <a:ext uri="{FF2B5EF4-FFF2-40B4-BE49-F238E27FC236}">
                    <a16:creationId xmlns:a16="http://schemas.microsoft.com/office/drawing/2014/main" id="{8483CCC3-F636-82E3-9513-405B54CA4BBD}"/>
                  </a:ext>
                </a:extLst>
              </p:cNvPr>
              <p:cNvSpPr txBox="1">
                <a:spLocks noGrp="1"/>
              </p:cNvSpPr>
              <p:nvPr>
                <p:ph type="subTitle" idx="1"/>
              </p:nvPr>
            </p:nvSpPr>
            <p:spPr>
              <a:xfrm>
                <a:off x="1530067" y="1022931"/>
                <a:ext cx="6415697" cy="631244"/>
              </a:xfrm>
              <a:prstGeom prst="rect">
                <a:avLst/>
              </a:prstGeom>
            </p:spPr>
            <p:txBody>
              <a:bodyPr spcFirstLastPara="1" wrap="square" lIns="91425" tIns="91425" rIns="91425" bIns="91425" anchor="t" anchorCtr="0">
                <a:noAutofit/>
              </a:bodyPr>
              <a:lstStyle/>
              <a:p>
                <a:pPr marL="0" lvl="0" indent="0" algn="ctr">
                  <a:buClr>
                    <a:schemeClr val="dk1"/>
                  </a:buClr>
                  <a:buSzPts val="1100"/>
                  <a:buNone/>
                </a:pPr>
                <a:r>
                  <a:rPr lang="en-US" sz="2000" dirty="0">
                    <a:latin typeface="Arial" panose="020B0604020202020204" pitchFamily="34" charset="0"/>
                    <a:cs typeface="Arial" panose="020B0604020202020204" pitchFamily="34" charset="0"/>
                  </a:rPr>
                  <a:t>Critical Points in </a:t>
                </a:r>
                <a14:m>
                  <m:oMath xmlns:m="http://schemas.openxmlformats.org/officeDocument/2006/math">
                    <m:sSub>
                      <m:sSubPr>
                        <m:ctrlPr>
                          <a:rPr lang="en-US" sz="2000" i="1">
                            <a:solidFill>
                              <a:schemeClr val="bg1">
                                <a:lumMod val="90000"/>
                              </a:schemeClr>
                            </a:solidFill>
                            <a:latin typeface="Cambria Math" panose="02040503050406030204" pitchFamily="18" charset="0"/>
                          </a:rPr>
                        </m:ctrlPr>
                      </m:sSubPr>
                      <m:e>
                        <m:r>
                          <a:rPr lang="en-US" sz="2000" i="1">
                            <a:solidFill>
                              <a:schemeClr val="bg1">
                                <a:lumMod val="90000"/>
                              </a:schemeClr>
                            </a:solidFill>
                            <a:latin typeface="Cambria Math" panose="02040503050406030204" pitchFamily="18" charset="0"/>
                          </a:rPr>
                          <m:t>𝑥</m:t>
                        </m:r>
                      </m:e>
                      <m:sub>
                        <m:r>
                          <a:rPr lang="en-US" sz="2000" i="1">
                            <a:solidFill>
                              <a:schemeClr val="bg1">
                                <a:lumMod val="90000"/>
                              </a:schemeClr>
                            </a:solidFill>
                            <a:latin typeface="Cambria Math" panose="02040503050406030204" pitchFamily="18" charset="0"/>
                          </a:rPr>
                          <m:t>𝑡</m:t>
                        </m:r>
                      </m:sub>
                    </m:sSub>
                    <m:d>
                      <m:dPr>
                        <m:ctrlPr>
                          <a:rPr lang="en-US" sz="2000" i="1">
                            <a:solidFill>
                              <a:schemeClr val="bg1">
                                <a:lumMod val="90000"/>
                              </a:schemeClr>
                            </a:solidFill>
                            <a:latin typeface="Cambria Math" panose="02040503050406030204" pitchFamily="18" charset="0"/>
                          </a:rPr>
                        </m:ctrlPr>
                      </m:dPr>
                      <m:e>
                        <m:r>
                          <a:rPr lang="en-US" sz="2000" i="1">
                            <a:solidFill>
                              <a:schemeClr val="bg1">
                                <a:lumMod val="90000"/>
                              </a:schemeClr>
                            </a:solidFill>
                            <a:latin typeface="Cambria Math" panose="02040503050406030204" pitchFamily="18" charset="0"/>
                          </a:rPr>
                          <m:t>𝑞</m:t>
                        </m:r>
                      </m:e>
                    </m:d>
                  </m:oMath>
                </a14:m>
                <a:endParaRPr sz="2000" dirty="0">
                  <a:latin typeface="Arial" panose="020B0604020202020204" pitchFamily="34" charset="0"/>
                  <a:cs typeface="Arial" panose="020B0604020202020204" pitchFamily="34" charset="0"/>
                </a:endParaRPr>
              </a:p>
            </p:txBody>
          </p:sp>
        </mc:Choice>
        <mc:Fallback xmlns="">
          <p:sp>
            <p:nvSpPr>
              <p:cNvPr id="396" name="Google Shape;396;p41">
                <a:extLst>
                  <a:ext uri="{FF2B5EF4-FFF2-40B4-BE49-F238E27FC236}">
                    <a16:creationId xmlns:a16="http://schemas.microsoft.com/office/drawing/2014/main" id="{8483CCC3-F636-82E3-9513-405B54CA4BBD}"/>
                  </a:ext>
                </a:extLst>
              </p:cNvPr>
              <p:cNvSpPr txBox="1">
                <a:spLocks noGrp="1" noRot="1" noChangeAspect="1" noMove="1" noResize="1" noEditPoints="1" noAdjustHandles="1" noChangeArrowheads="1" noChangeShapeType="1" noTextEdit="1"/>
              </p:cNvSpPr>
              <p:nvPr>
                <p:ph type="subTitle" idx="1"/>
              </p:nvPr>
            </p:nvSpPr>
            <p:spPr>
              <a:xfrm>
                <a:off x="1530067" y="1022931"/>
                <a:ext cx="6415697" cy="631244"/>
              </a:xfrm>
              <a:prstGeom prst="rect">
                <a:avLst/>
              </a:prstGeom>
              <a:blipFill>
                <a:blip r:embed="rId4"/>
                <a:stretch>
                  <a:fillRect/>
                </a:stretch>
              </a:blipFill>
            </p:spPr>
            <p:txBody>
              <a:bodyPr/>
              <a:lstStyle/>
              <a:p>
                <a:r>
                  <a:rPr lang="en-US">
                    <a:noFill/>
                  </a:rPr>
                  <a:t> </a:t>
                </a:r>
              </a:p>
            </p:txBody>
          </p:sp>
        </mc:Fallback>
      </mc:AlternateContent>
      <p:sp>
        <p:nvSpPr>
          <p:cNvPr id="397" name="Google Shape;397;p41">
            <a:extLst>
              <a:ext uri="{FF2B5EF4-FFF2-40B4-BE49-F238E27FC236}">
                <a16:creationId xmlns:a16="http://schemas.microsoft.com/office/drawing/2014/main" id="{5BBC8A05-0F7B-D61C-A311-BD08A96638F9}"/>
              </a:ext>
            </a:extLst>
          </p:cNvPr>
          <p:cNvSpPr txBox="1">
            <a:spLocks noGrp="1"/>
          </p:cNvSpPr>
          <p:nvPr>
            <p:ph type="ctrTitle"/>
          </p:nvPr>
        </p:nvSpPr>
        <p:spPr>
          <a:xfrm>
            <a:off x="1119388" y="261155"/>
            <a:ext cx="7163842"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latin typeface="Arial" panose="020B0604020202020204" pitchFamily="34" charset="0"/>
                <a:cs typeface="Arial" panose="020B0604020202020204" pitchFamily="34" charset="0"/>
              </a:rPr>
              <a:t>Caustics</a:t>
            </a:r>
            <a:endParaRPr sz="4400" dirty="0">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69F33702-87F2-8401-673F-A04007CE2BF4}"/>
              </a:ext>
            </a:extLst>
          </p:cNvPr>
          <p:cNvCxnSpPr/>
          <p:nvPr/>
        </p:nvCxnSpPr>
        <p:spPr>
          <a:xfrm>
            <a:off x="5648646" y="1617904"/>
            <a:ext cx="0" cy="219030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FF52DCC4-3082-558C-BE60-8FC57B1633F3}"/>
              </a:ext>
            </a:extLst>
          </p:cNvPr>
          <p:cNvCxnSpPr>
            <a:cxnSpLocks/>
          </p:cNvCxnSpPr>
          <p:nvPr/>
        </p:nvCxnSpPr>
        <p:spPr>
          <a:xfrm flipH="1">
            <a:off x="5648646" y="3808211"/>
            <a:ext cx="2275942"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DCCC496-0C9D-6616-1F3C-B57B876060E0}"/>
              </a:ext>
            </a:extLst>
          </p:cNvPr>
          <p:cNvCxnSpPr>
            <a:cxnSpLocks/>
          </p:cNvCxnSpPr>
          <p:nvPr/>
        </p:nvCxnSpPr>
        <p:spPr>
          <a:xfrm flipH="1">
            <a:off x="1339720" y="2722934"/>
            <a:ext cx="2779217"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D6D6AB90-EBC0-9861-EE0F-029CAF58AC01}"/>
              </a:ext>
            </a:extLst>
          </p:cNvPr>
          <p:cNvSpPr/>
          <p:nvPr/>
        </p:nvSpPr>
        <p:spPr>
          <a:xfrm>
            <a:off x="2603058" y="2633274"/>
            <a:ext cx="178990" cy="179540"/>
          </a:xfrm>
          <a:prstGeom prst="ellipse">
            <a:avLst/>
          </a:prstGeom>
          <a:solidFill>
            <a:schemeClr val="bg1">
              <a:lumMod val="5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5975C380-1CCC-BBCF-8FF4-DA04B0B7856E}"/>
              </a:ext>
            </a:extLst>
          </p:cNvPr>
          <p:cNvSpPr/>
          <p:nvPr/>
        </p:nvSpPr>
        <p:spPr>
          <a:xfrm>
            <a:off x="2910887" y="2633164"/>
            <a:ext cx="178990" cy="179540"/>
          </a:xfrm>
          <a:prstGeom prst="ellipse">
            <a:avLst/>
          </a:prstGeom>
          <a:solidFill>
            <a:schemeClr val="bg1">
              <a:lumMod val="9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55974213-1EF0-1218-4ED1-A23687AE8E17}"/>
              </a:ext>
            </a:extLst>
          </p:cNvPr>
          <p:cNvSpPr/>
          <p:nvPr/>
        </p:nvSpPr>
        <p:spPr>
          <a:xfrm>
            <a:off x="3602912" y="2622421"/>
            <a:ext cx="178990" cy="179540"/>
          </a:xfrm>
          <a:prstGeom prst="ellipse">
            <a:avLst/>
          </a:prstGeom>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Arrow Connector 48">
            <a:extLst>
              <a:ext uri="{FF2B5EF4-FFF2-40B4-BE49-F238E27FC236}">
                <a16:creationId xmlns:a16="http://schemas.microsoft.com/office/drawing/2014/main" id="{8471DA0C-417A-8A11-34B1-D553F1D211E9}"/>
              </a:ext>
            </a:extLst>
          </p:cNvPr>
          <p:cNvCxnSpPr>
            <a:cxnSpLocks/>
          </p:cNvCxnSpPr>
          <p:nvPr/>
        </p:nvCxnSpPr>
        <p:spPr>
          <a:xfrm>
            <a:off x="1543473" y="2445915"/>
            <a:ext cx="813420"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255191E-F8BF-C60C-10C8-C3AB3012E414}"/>
              </a:ext>
            </a:extLst>
          </p:cNvPr>
          <p:cNvCxnSpPr>
            <a:cxnSpLocks/>
            <a:stCxn id="46" idx="4"/>
            <a:endCxn id="51" idx="0"/>
          </p:cNvCxnSpPr>
          <p:nvPr/>
        </p:nvCxnSpPr>
        <p:spPr>
          <a:xfrm>
            <a:off x="2692553" y="2812814"/>
            <a:ext cx="7068" cy="507191"/>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29EDB1F1-1A63-702B-B15B-E99932EADD4F}"/>
              </a:ext>
            </a:extLst>
          </p:cNvPr>
          <p:cNvSpPr txBox="1"/>
          <p:nvPr/>
        </p:nvSpPr>
        <p:spPr>
          <a:xfrm>
            <a:off x="1607274" y="3320005"/>
            <a:ext cx="2184693" cy="307777"/>
          </a:xfrm>
          <a:prstGeom prst="rect">
            <a:avLst/>
          </a:prstGeom>
          <a:noFill/>
        </p:spPr>
        <p:txBody>
          <a:bodyPr wrap="square">
            <a:spAutoFit/>
          </a:bodyPr>
          <a:lstStyle/>
          <a:p>
            <a:pPr algn="ctr"/>
            <a:r>
              <a:rPr lang="en-AU" dirty="0">
                <a:solidFill>
                  <a:srgbClr val="92D050"/>
                </a:solidFill>
                <a:latin typeface="Arial" panose="020B0604020202020204" pitchFamily="34" charset="0"/>
                <a:ea typeface="Inter Tight"/>
                <a:cs typeface="Arial" panose="020B0604020202020204" pitchFamily="34" charset="0"/>
                <a:sym typeface="Inter Tight"/>
              </a:rPr>
              <a:t>shell-crossing</a:t>
            </a:r>
          </a:p>
        </p:txBody>
      </p:sp>
      <p:sp>
        <p:nvSpPr>
          <p:cNvPr id="52" name="Oval 51">
            <a:extLst>
              <a:ext uri="{FF2B5EF4-FFF2-40B4-BE49-F238E27FC236}">
                <a16:creationId xmlns:a16="http://schemas.microsoft.com/office/drawing/2014/main" id="{92D7F386-8C29-A62E-B7AF-E89109A3811D}"/>
              </a:ext>
            </a:extLst>
          </p:cNvPr>
          <p:cNvSpPr/>
          <p:nvPr/>
        </p:nvSpPr>
        <p:spPr>
          <a:xfrm>
            <a:off x="3602912" y="2622421"/>
            <a:ext cx="178990" cy="179540"/>
          </a:xfrm>
          <a:prstGeom prst="ellipse">
            <a:avLst/>
          </a:prstGeom>
          <a:solidFill>
            <a:schemeClr val="tx1"/>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25E93679-F375-FCEF-317E-9625EE623713}"/>
              </a:ext>
            </a:extLst>
          </p:cNvPr>
          <p:cNvSpPr/>
          <p:nvPr/>
        </p:nvSpPr>
        <p:spPr>
          <a:xfrm>
            <a:off x="2910887" y="2633164"/>
            <a:ext cx="178990" cy="179540"/>
          </a:xfrm>
          <a:prstGeom prst="ellipse">
            <a:avLst/>
          </a:prstGeom>
          <a:solidFill>
            <a:schemeClr val="bg1">
              <a:lumMod val="25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 name="Google Shape;396;p41">
            <a:extLst>
              <a:ext uri="{FF2B5EF4-FFF2-40B4-BE49-F238E27FC236}">
                <a16:creationId xmlns:a16="http://schemas.microsoft.com/office/drawing/2014/main" id="{DA8D79A2-2C74-F7C7-86D5-AA030E4010D7}"/>
              </a:ext>
            </a:extLst>
          </p:cNvPr>
          <p:cNvSpPr txBox="1">
            <a:spLocks/>
          </p:cNvSpPr>
          <p:nvPr/>
        </p:nvSpPr>
        <p:spPr>
          <a:xfrm>
            <a:off x="1749184" y="1692642"/>
            <a:ext cx="1960287" cy="63124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600"/>
              <a:buFont typeface="Inter Tight"/>
              <a:buChar char="●"/>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rgbClr val="E76A28"/>
              </a:buClr>
              <a:buSzPts val="1600"/>
              <a:buFont typeface="Nunito Light"/>
              <a:buChar char="○"/>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rgbClr val="E76A28"/>
              </a:buClr>
              <a:buSzPts val="1400"/>
              <a:buFont typeface="Nunito Light"/>
              <a:buChar char="○"/>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Inter Tight"/>
              <a:buNone/>
            </a:pPr>
            <a:r>
              <a:rPr lang="en-US" sz="2000" dirty="0">
                <a:latin typeface="Arial" panose="020B0604020202020204" pitchFamily="34" charset="0"/>
                <a:cs typeface="Arial" panose="020B0604020202020204" pitchFamily="34" charset="0"/>
              </a:rPr>
              <a:t>In 1D:</a:t>
            </a:r>
            <a:endParaRPr lang="ar" sz="2000" dirty="0">
              <a:latin typeface="Arial" panose="020B0604020202020204" pitchFamily="34" charset="0"/>
              <a:cs typeface="Arial" panose="020B0604020202020204" pitchFamily="34" charset="0"/>
            </a:endParaRPr>
          </a:p>
        </p:txBody>
      </p:sp>
      <p:sp>
        <p:nvSpPr>
          <p:cNvPr id="394" name="TextBox 393">
            <a:extLst>
              <a:ext uri="{FF2B5EF4-FFF2-40B4-BE49-F238E27FC236}">
                <a16:creationId xmlns:a16="http://schemas.microsoft.com/office/drawing/2014/main" id="{DD5F32F1-79B0-2C42-0AD4-D95AFE12187B}"/>
              </a:ext>
            </a:extLst>
          </p:cNvPr>
          <p:cNvSpPr txBox="1"/>
          <p:nvPr/>
        </p:nvSpPr>
        <p:spPr>
          <a:xfrm>
            <a:off x="5771138" y="3056723"/>
            <a:ext cx="962683" cy="338554"/>
          </a:xfrm>
          <a:prstGeom prst="rect">
            <a:avLst/>
          </a:prstGeom>
          <a:noFill/>
        </p:spPr>
        <p:txBody>
          <a:bodyPr wrap="square">
            <a:spAutoFit/>
          </a:bodyPr>
          <a:lstStyle/>
          <a:p>
            <a:r>
              <a:rPr lang="en-AU" sz="1600" b="1" dirty="0">
                <a:solidFill>
                  <a:srgbClr val="92D050"/>
                </a:solidFill>
                <a:latin typeface="Arial" panose="020B0604020202020204" pitchFamily="34" charset="0"/>
                <a:ea typeface="Inter Tight"/>
                <a:cs typeface="Arial" panose="020B0604020202020204" pitchFamily="34" charset="0"/>
                <a:sym typeface="Inter Tight"/>
              </a:rPr>
              <a:t>caustic</a:t>
            </a:r>
            <a:endParaRPr lang="en-US" sz="1600" b="1" dirty="0">
              <a:solidFill>
                <a:srgbClr val="92D050"/>
              </a:solidFill>
              <a:latin typeface="Arial" panose="020B0604020202020204" pitchFamily="34" charset="0"/>
              <a:cs typeface="Arial" panose="020B0604020202020204" pitchFamily="34" charset="0"/>
            </a:endParaRPr>
          </a:p>
        </p:txBody>
      </p:sp>
      <p:sp>
        <p:nvSpPr>
          <p:cNvPr id="407" name="TextBox 406">
            <a:extLst>
              <a:ext uri="{FF2B5EF4-FFF2-40B4-BE49-F238E27FC236}">
                <a16:creationId xmlns:a16="http://schemas.microsoft.com/office/drawing/2014/main" id="{71579C7D-A486-8393-ACD4-9D23EB454289}"/>
              </a:ext>
            </a:extLst>
          </p:cNvPr>
          <p:cNvSpPr txBox="1"/>
          <p:nvPr/>
        </p:nvSpPr>
        <p:spPr>
          <a:xfrm rot="5400000">
            <a:off x="5490881" y="2381297"/>
            <a:ext cx="367332" cy="461665"/>
          </a:xfrm>
          <a:prstGeom prst="rect">
            <a:avLst/>
          </a:prstGeom>
          <a:noFill/>
        </p:spPr>
        <p:txBody>
          <a:bodyPr wrap="square">
            <a:spAutoFit/>
          </a:bodyPr>
          <a:lstStyle/>
          <a:p>
            <a:r>
              <a:rPr lang="en-AU" sz="2400" b="1" dirty="0">
                <a:solidFill>
                  <a:srgbClr val="92D050"/>
                </a:solidFill>
                <a:latin typeface="Andale Mono" panose="020B0509000000000004" pitchFamily="49" charset="0"/>
                <a:ea typeface="Inter Tight"/>
                <a:cs typeface="Calibri" panose="020F0502020204030204" pitchFamily="34" charset="0"/>
                <a:sym typeface="Inter Tight"/>
              </a:rPr>
              <a:t>x</a:t>
            </a:r>
            <a:endParaRPr lang="en-US" sz="2400" b="1" dirty="0">
              <a:solidFill>
                <a:srgbClr val="92D050"/>
              </a:solidFill>
              <a:latin typeface="Andale Mono" panose="020B0509000000000004" pitchFamily="49" charset="0"/>
              <a:cs typeface="Calibri" panose="020F0502020204030204" pitchFamily="34" charset="0"/>
            </a:endParaRPr>
          </a:p>
        </p:txBody>
      </p:sp>
      <p:sp>
        <p:nvSpPr>
          <p:cNvPr id="408" name="TextBox 407">
            <a:extLst>
              <a:ext uri="{FF2B5EF4-FFF2-40B4-BE49-F238E27FC236}">
                <a16:creationId xmlns:a16="http://schemas.microsoft.com/office/drawing/2014/main" id="{C5CB0D0C-8B0B-8937-3AA9-663DF072964F}"/>
              </a:ext>
            </a:extLst>
          </p:cNvPr>
          <p:cNvSpPr txBox="1"/>
          <p:nvPr/>
        </p:nvSpPr>
        <p:spPr>
          <a:xfrm>
            <a:off x="6651770" y="3547084"/>
            <a:ext cx="367332" cy="461665"/>
          </a:xfrm>
          <a:prstGeom prst="rect">
            <a:avLst/>
          </a:prstGeom>
          <a:noFill/>
        </p:spPr>
        <p:txBody>
          <a:bodyPr wrap="square">
            <a:spAutoFit/>
          </a:bodyPr>
          <a:lstStyle/>
          <a:p>
            <a:r>
              <a:rPr lang="en-AU" sz="2400" b="1" dirty="0">
                <a:solidFill>
                  <a:srgbClr val="92D050"/>
                </a:solidFill>
                <a:latin typeface="Andale Mono" panose="020B0509000000000004" pitchFamily="49" charset="0"/>
                <a:ea typeface="Inter Tight"/>
                <a:cs typeface="Calibri" panose="020F0502020204030204" pitchFamily="34" charset="0"/>
                <a:sym typeface="Inter Tight"/>
              </a:rPr>
              <a:t>x</a:t>
            </a:r>
            <a:endParaRPr lang="en-US" sz="2400" b="1" dirty="0">
              <a:solidFill>
                <a:srgbClr val="92D050"/>
              </a:solidFill>
              <a:latin typeface="Andale Mono" panose="020B0509000000000004" pitchFamily="49" charset="0"/>
              <a:cs typeface="Calibri" panose="020F0502020204030204" pitchFamily="34" charset="0"/>
            </a:endParaRPr>
          </a:p>
        </p:txBody>
      </p:sp>
      <p:sp>
        <p:nvSpPr>
          <p:cNvPr id="413" name="Subtitle 11">
            <a:extLst>
              <a:ext uri="{FF2B5EF4-FFF2-40B4-BE49-F238E27FC236}">
                <a16:creationId xmlns:a16="http://schemas.microsoft.com/office/drawing/2014/main" id="{877725B1-73AE-7C3E-6C1A-C09E57F9DD21}"/>
              </a:ext>
            </a:extLst>
          </p:cNvPr>
          <p:cNvSpPr txBox="1">
            <a:spLocks/>
          </p:cNvSpPr>
          <p:nvPr/>
        </p:nvSpPr>
        <p:spPr>
          <a:xfrm>
            <a:off x="9663769" y="554051"/>
            <a:ext cx="2905477" cy="10638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600" dirty="0"/>
              <a:t>2D phase-space sheet</a:t>
            </a:r>
          </a:p>
          <a:p>
            <a:pPr algn="ctr"/>
            <a:endParaRPr lang="en-US" sz="1600" dirty="0"/>
          </a:p>
        </p:txBody>
      </p:sp>
      <p:sp>
        <p:nvSpPr>
          <p:cNvPr id="414" name="Freeform 398">
            <a:extLst>
              <a:ext uri="{FF2B5EF4-FFF2-40B4-BE49-F238E27FC236}">
                <a16:creationId xmlns:a16="http://schemas.microsoft.com/office/drawing/2014/main" id="{4A3A5872-2FD4-9585-425E-C83A78866B12}"/>
              </a:ext>
            </a:extLst>
          </p:cNvPr>
          <p:cNvSpPr/>
          <p:nvPr/>
        </p:nvSpPr>
        <p:spPr>
          <a:xfrm rot="13551340" flipH="1">
            <a:off x="6638402" y="2922002"/>
            <a:ext cx="1261615" cy="280913"/>
          </a:xfrm>
          <a:custGeom>
            <a:avLst/>
            <a:gdLst>
              <a:gd name="connsiteX0" fmla="*/ 0 w 3010568"/>
              <a:gd name="connsiteY0" fmla="*/ 261257 h 292091"/>
              <a:gd name="connsiteX1" fmla="*/ 2764972 w 3010568"/>
              <a:gd name="connsiteY1" fmla="*/ 268514 h 292091"/>
              <a:gd name="connsiteX2" fmla="*/ 2699658 w 3010568"/>
              <a:gd name="connsiteY2" fmla="*/ 0 h 292091"/>
              <a:gd name="connsiteX0" fmla="*/ 0 w 2764972"/>
              <a:gd name="connsiteY0" fmla="*/ 0 h 30834"/>
              <a:gd name="connsiteX1" fmla="*/ 2764972 w 2764972"/>
              <a:gd name="connsiteY1" fmla="*/ 7257 h 30834"/>
              <a:gd name="connsiteX0" fmla="*/ 0 w 2764972"/>
              <a:gd name="connsiteY0" fmla="*/ 0 h 30834"/>
              <a:gd name="connsiteX1" fmla="*/ 2764972 w 2764972"/>
              <a:gd name="connsiteY1" fmla="*/ 7257 h 30834"/>
              <a:gd name="connsiteX0" fmla="*/ 0 w 2786744"/>
              <a:gd name="connsiteY0" fmla="*/ 0 h 52628"/>
              <a:gd name="connsiteX1" fmla="*/ 2786744 w 2786744"/>
              <a:gd name="connsiteY1" fmla="*/ 36285 h 52628"/>
              <a:gd name="connsiteX0" fmla="*/ 0 w 2786744"/>
              <a:gd name="connsiteY0" fmla="*/ 0 h 36285"/>
              <a:gd name="connsiteX1" fmla="*/ 2786744 w 2786744"/>
              <a:gd name="connsiteY1" fmla="*/ 36285 h 36285"/>
              <a:gd name="connsiteX0" fmla="*/ 0 w 2728687"/>
              <a:gd name="connsiteY0" fmla="*/ 522515 h 522515"/>
              <a:gd name="connsiteX1" fmla="*/ 2728687 w 2728687"/>
              <a:gd name="connsiteY1" fmla="*/ 0 h 522515"/>
              <a:gd name="connsiteX0" fmla="*/ 0 w 2744562"/>
              <a:gd name="connsiteY0" fmla="*/ 538390 h 538390"/>
              <a:gd name="connsiteX1" fmla="*/ 2744562 w 2744562"/>
              <a:gd name="connsiteY1" fmla="*/ 0 h 538390"/>
              <a:gd name="connsiteX0" fmla="*/ 0 w 2754087"/>
              <a:gd name="connsiteY0" fmla="*/ 1815 h 1815"/>
              <a:gd name="connsiteX1" fmla="*/ 2754087 w 2754087"/>
              <a:gd name="connsiteY1" fmla="*/ 0 h 1815"/>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3369"/>
              <a:gd name="connsiteY0" fmla="*/ 338458 h 338458"/>
              <a:gd name="connsiteX1" fmla="*/ 13369 w 13369"/>
              <a:gd name="connsiteY1" fmla="*/ 0 h 338458"/>
              <a:gd name="connsiteX0" fmla="*/ 0 w 10075"/>
              <a:gd name="connsiteY0" fmla="*/ 14205 h 14205"/>
              <a:gd name="connsiteX1" fmla="*/ 10075 w 10075"/>
              <a:gd name="connsiteY1" fmla="*/ 0 h 14205"/>
              <a:gd name="connsiteX0" fmla="*/ 0 w 10135"/>
              <a:gd name="connsiteY0" fmla="*/ 17569 h 17569"/>
              <a:gd name="connsiteX1" fmla="*/ 10135 w 10135"/>
              <a:gd name="connsiteY1" fmla="*/ 0 h 17569"/>
              <a:gd name="connsiteX0" fmla="*/ 0 w 9559"/>
              <a:gd name="connsiteY0" fmla="*/ 20628 h 20628"/>
              <a:gd name="connsiteX1" fmla="*/ 9559 w 9559"/>
              <a:gd name="connsiteY1" fmla="*/ 0 h 20628"/>
              <a:gd name="connsiteX0" fmla="*/ 0 w 10588"/>
              <a:gd name="connsiteY0" fmla="*/ 9765 h 9765"/>
              <a:gd name="connsiteX1" fmla="*/ 10588 w 10588"/>
              <a:gd name="connsiteY1" fmla="*/ 0 h 9765"/>
              <a:gd name="connsiteX0" fmla="*/ 0 w 9430"/>
              <a:gd name="connsiteY0" fmla="*/ 38229 h 38229"/>
              <a:gd name="connsiteX1" fmla="*/ 9430 w 9430"/>
              <a:gd name="connsiteY1" fmla="*/ 0 h 38229"/>
              <a:gd name="connsiteX0" fmla="*/ 0 w 10000"/>
              <a:gd name="connsiteY0" fmla="*/ 10004 h 10004"/>
              <a:gd name="connsiteX1" fmla="*/ 10000 w 10000"/>
              <a:gd name="connsiteY1" fmla="*/ 4 h 10004"/>
              <a:gd name="connsiteX0" fmla="*/ 0 w 10000"/>
              <a:gd name="connsiteY0" fmla="*/ 10004 h 10004"/>
              <a:gd name="connsiteX1" fmla="*/ 10000 w 10000"/>
              <a:gd name="connsiteY1" fmla="*/ 4 h 10004"/>
              <a:gd name="connsiteX0" fmla="*/ 0 w 9867"/>
              <a:gd name="connsiteY0" fmla="*/ 231 h 1862"/>
              <a:gd name="connsiteX1" fmla="*/ 9867 w 9867"/>
              <a:gd name="connsiteY1" fmla="*/ 1862 h 1862"/>
              <a:gd name="connsiteX0" fmla="*/ 0 w 10000"/>
              <a:gd name="connsiteY0" fmla="*/ 1748 h 10507"/>
              <a:gd name="connsiteX1" fmla="*/ 10000 w 10000"/>
              <a:gd name="connsiteY1" fmla="*/ 10507 h 10507"/>
              <a:gd name="connsiteX0" fmla="*/ 0 w 10000"/>
              <a:gd name="connsiteY0" fmla="*/ 361 h 9120"/>
              <a:gd name="connsiteX1" fmla="*/ 10000 w 10000"/>
              <a:gd name="connsiteY1" fmla="*/ 9120 h 9120"/>
              <a:gd name="connsiteX0" fmla="*/ 0 w 10000"/>
              <a:gd name="connsiteY0" fmla="*/ 621 h 10225"/>
              <a:gd name="connsiteX1" fmla="*/ 10000 w 10000"/>
              <a:gd name="connsiteY1" fmla="*/ 10225 h 10225"/>
              <a:gd name="connsiteX0" fmla="*/ 0 w 10000"/>
              <a:gd name="connsiteY0" fmla="*/ 0 h 9604"/>
              <a:gd name="connsiteX1" fmla="*/ 10000 w 10000"/>
              <a:gd name="connsiteY1" fmla="*/ 9604 h 9604"/>
              <a:gd name="connsiteX0" fmla="*/ 0 w 9580"/>
              <a:gd name="connsiteY0" fmla="*/ 1097 h 5506"/>
              <a:gd name="connsiteX1" fmla="*/ 9580 w 9580"/>
              <a:gd name="connsiteY1" fmla="*/ 5506 h 5506"/>
              <a:gd name="connsiteX0" fmla="*/ 0 w 10000"/>
              <a:gd name="connsiteY0" fmla="*/ 0 h 8008"/>
              <a:gd name="connsiteX1" fmla="*/ 10000 w 10000"/>
              <a:gd name="connsiteY1" fmla="*/ 8008 h 8008"/>
              <a:gd name="connsiteX0" fmla="*/ 0 w 9794"/>
              <a:gd name="connsiteY0" fmla="*/ 0 h 8655"/>
              <a:gd name="connsiteX1" fmla="*/ 9794 w 9794"/>
              <a:gd name="connsiteY1" fmla="*/ 8655 h 8655"/>
              <a:gd name="connsiteX0" fmla="*/ 0 w 10000"/>
              <a:gd name="connsiteY0" fmla="*/ 27273 h 37273"/>
              <a:gd name="connsiteX1" fmla="*/ 10000 w 10000"/>
              <a:gd name="connsiteY1" fmla="*/ 37273 h 37273"/>
              <a:gd name="connsiteX0" fmla="*/ 0 w 9716"/>
              <a:gd name="connsiteY0" fmla="*/ 22900 h 53725"/>
              <a:gd name="connsiteX1" fmla="*/ 9716 w 9716"/>
              <a:gd name="connsiteY1" fmla="*/ 53725 h 53725"/>
              <a:gd name="connsiteX0" fmla="*/ 0 w 10000"/>
              <a:gd name="connsiteY0" fmla="*/ 5599 h 11337"/>
              <a:gd name="connsiteX1" fmla="*/ 10000 w 10000"/>
              <a:gd name="connsiteY1" fmla="*/ 11337 h 11337"/>
              <a:gd name="connsiteX0" fmla="*/ 0 w 9811"/>
              <a:gd name="connsiteY0" fmla="*/ 5447 h 11747"/>
              <a:gd name="connsiteX1" fmla="*/ 9811 w 9811"/>
              <a:gd name="connsiteY1" fmla="*/ 11747 h 11747"/>
              <a:gd name="connsiteX0" fmla="*/ 0 w 10000"/>
              <a:gd name="connsiteY0" fmla="*/ 5526 h 10889"/>
              <a:gd name="connsiteX1" fmla="*/ 10000 w 10000"/>
              <a:gd name="connsiteY1" fmla="*/ 10889 h 10889"/>
              <a:gd name="connsiteX0" fmla="*/ 0 w 9783"/>
              <a:gd name="connsiteY0" fmla="*/ 5373 h 11336"/>
              <a:gd name="connsiteX1" fmla="*/ 9783 w 9783"/>
              <a:gd name="connsiteY1" fmla="*/ 11336 h 11336"/>
              <a:gd name="connsiteX0" fmla="*/ 0 w 10000"/>
              <a:gd name="connsiteY0" fmla="*/ 5007 h 10267"/>
              <a:gd name="connsiteX1" fmla="*/ 10000 w 10000"/>
              <a:gd name="connsiteY1" fmla="*/ 10267 h 10267"/>
              <a:gd name="connsiteX0" fmla="*/ 0 w 10000"/>
              <a:gd name="connsiteY0" fmla="*/ 4663 h 9923"/>
              <a:gd name="connsiteX1" fmla="*/ 10000 w 10000"/>
              <a:gd name="connsiteY1" fmla="*/ 9923 h 9923"/>
            </a:gdLst>
            <a:ahLst/>
            <a:cxnLst>
              <a:cxn ang="0">
                <a:pos x="connsiteX0" y="connsiteY0"/>
              </a:cxn>
              <a:cxn ang="0">
                <a:pos x="connsiteX1" y="connsiteY1"/>
              </a:cxn>
            </a:cxnLst>
            <a:rect l="l" t="t" r="r" b="b"/>
            <a:pathLst>
              <a:path w="10000" h="9923">
                <a:moveTo>
                  <a:pt x="0" y="4663"/>
                </a:moveTo>
                <a:cubicBezTo>
                  <a:pt x="2811" y="-5010"/>
                  <a:pt x="6419" y="2169"/>
                  <a:pt x="10000" y="9923"/>
                </a:cubicBezTo>
              </a:path>
            </a:pathLst>
          </a:cu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85">
            <a:extLst>
              <a:ext uri="{FF2B5EF4-FFF2-40B4-BE49-F238E27FC236}">
                <a16:creationId xmlns:a16="http://schemas.microsoft.com/office/drawing/2014/main" id="{93DE3933-95E5-0BDA-D81C-8CDA30CF8071}"/>
              </a:ext>
            </a:extLst>
          </p:cNvPr>
          <p:cNvSpPr/>
          <p:nvPr/>
        </p:nvSpPr>
        <p:spPr>
          <a:xfrm rot="18926278" flipV="1">
            <a:off x="7472546" y="3218329"/>
            <a:ext cx="178990" cy="179540"/>
          </a:xfrm>
          <a:prstGeom prst="ellipse">
            <a:avLst/>
          </a:prstGeom>
          <a:solidFill>
            <a:schemeClr val="tx1"/>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86">
            <a:extLst>
              <a:ext uri="{FF2B5EF4-FFF2-40B4-BE49-F238E27FC236}">
                <a16:creationId xmlns:a16="http://schemas.microsoft.com/office/drawing/2014/main" id="{04FE3264-2FB9-D3BF-A9F8-A2CDD263F405}"/>
              </a:ext>
            </a:extLst>
          </p:cNvPr>
          <p:cNvSpPr/>
          <p:nvPr/>
        </p:nvSpPr>
        <p:spPr>
          <a:xfrm rot="18926278" flipV="1">
            <a:off x="6920913" y="2876553"/>
            <a:ext cx="178990" cy="179540"/>
          </a:xfrm>
          <a:prstGeom prst="ellipse">
            <a:avLst/>
          </a:prstGeom>
          <a:solidFill>
            <a:schemeClr val="bg1">
              <a:lumMod val="25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 name="TextBox 416">
            <a:extLst>
              <a:ext uri="{FF2B5EF4-FFF2-40B4-BE49-F238E27FC236}">
                <a16:creationId xmlns:a16="http://schemas.microsoft.com/office/drawing/2014/main" id="{D9F918D5-9487-98C9-97BE-723336E90302}"/>
              </a:ext>
            </a:extLst>
          </p:cNvPr>
          <p:cNvSpPr txBox="1"/>
          <p:nvPr/>
        </p:nvSpPr>
        <p:spPr>
          <a:xfrm>
            <a:off x="1666375" y="2105769"/>
            <a:ext cx="567615" cy="307777"/>
          </a:xfrm>
          <a:prstGeom prst="rect">
            <a:avLst/>
          </a:prstGeom>
          <a:noFill/>
        </p:spPr>
        <p:txBody>
          <a:bodyPr wrap="square">
            <a:spAutoFit/>
          </a:bodyPr>
          <a:lstStyle/>
          <a:p>
            <a:r>
              <a:rPr lang="en-AU" dirty="0">
                <a:solidFill>
                  <a:schemeClr val="bg1"/>
                </a:solidFill>
                <a:latin typeface="Arial" panose="020B0604020202020204" pitchFamily="34" charset="0"/>
                <a:ea typeface="Inter Tight"/>
                <a:cs typeface="Arial" panose="020B0604020202020204" pitchFamily="34" charset="0"/>
                <a:sym typeface="Inter Tight"/>
              </a:rPr>
              <a:t>fold </a:t>
            </a:r>
            <a:endParaRPr lang="en-US"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23" name="TextBox 422">
                <a:extLst>
                  <a:ext uri="{FF2B5EF4-FFF2-40B4-BE49-F238E27FC236}">
                    <a16:creationId xmlns:a16="http://schemas.microsoft.com/office/drawing/2014/main" id="{4067DD8A-F71B-8F7A-DFC4-C1127DD62D49}"/>
                  </a:ext>
                </a:extLst>
              </p:cNvPr>
              <p:cNvSpPr txBox="1"/>
              <p:nvPr/>
            </p:nvSpPr>
            <p:spPr>
              <a:xfrm rot="16200000">
                <a:off x="3657133" y="2589517"/>
                <a:ext cx="3451680" cy="307777"/>
              </a:xfrm>
              <a:prstGeom prst="rect">
                <a:avLst/>
              </a:prstGeom>
              <a:noFill/>
            </p:spPr>
            <p:txBody>
              <a:bodyPr wrap="square">
                <a:spAutoFit/>
              </a:bodyPr>
              <a:lstStyle/>
              <a:p>
                <a:pPr algn="ctr"/>
                <a:r>
                  <a:rPr lang="en-AU" dirty="0">
                    <a:solidFill>
                      <a:srgbClr val="00B0F0"/>
                    </a:solidFill>
                    <a:latin typeface="Arial" panose="020B0604020202020204" pitchFamily="34" charset="0"/>
                    <a:ea typeface="Inter Tight"/>
                    <a:cs typeface="Arial" panose="020B0604020202020204" pitchFamily="34" charset="0"/>
                    <a:sym typeface="Inter Tight"/>
                  </a:rPr>
                  <a:t>Lagrangian (Initial) </a:t>
                </a:r>
                <a14:m>
                  <m:oMath xmlns:m="http://schemas.openxmlformats.org/officeDocument/2006/math">
                    <m:r>
                      <a:rPr lang="en-AU" i="1" dirty="0" smtClean="0">
                        <a:solidFill>
                          <a:srgbClr val="00B0F0"/>
                        </a:solidFill>
                        <a:latin typeface="Cambria Math" panose="02040503050406030204" pitchFamily="18" charset="0"/>
                        <a:ea typeface="Inter Tight"/>
                        <a:cs typeface="Inter Tight"/>
                        <a:sym typeface="Inter Tight"/>
                      </a:rPr>
                      <m:t>𝑞</m:t>
                    </m:r>
                  </m:oMath>
                </a14:m>
                <a:endParaRPr lang="en-AU" dirty="0">
                  <a:solidFill>
                    <a:srgbClr val="00B0F0"/>
                  </a:solidFill>
                  <a:latin typeface="Arial" panose="020B0604020202020204" pitchFamily="34" charset="0"/>
                  <a:ea typeface="Inter Tight"/>
                  <a:cs typeface="Arial" panose="020B0604020202020204" pitchFamily="34" charset="0"/>
                </a:endParaRPr>
              </a:p>
            </p:txBody>
          </p:sp>
        </mc:Choice>
        <mc:Fallback xmlns="">
          <p:sp>
            <p:nvSpPr>
              <p:cNvPr id="423" name="TextBox 422">
                <a:extLst>
                  <a:ext uri="{FF2B5EF4-FFF2-40B4-BE49-F238E27FC236}">
                    <a16:creationId xmlns:a16="http://schemas.microsoft.com/office/drawing/2014/main" id="{4067DD8A-F71B-8F7A-DFC4-C1127DD62D49}"/>
                  </a:ext>
                </a:extLst>
              </p:cNvPr>
              <p:cNvSpPr txBox="1">
                <a:spLocks noRot="1" noChangeAspect="1" noMove="1" noResize="1" noEditPoints="1" noAdjustHandles="1" noChangeArrowheads="1" noChangeShapeType="1" noTextEdit="1"/>
              </p:cNvSpPr>
              <p:nvPr/>
            </p:nvSpPr>
            <p:spPr>
              <a:xfrm rot="16200000">
                <a:off x="3657133" y="2589517"/>
                <a:ext cx="3451680" cy="307777"/>
              </a:xfrm>
              <a:prstGeom prst="rect">
                <a:avLst/>
              </a:prstGeom>
              <a:blipFill>
                <a:blip r:embed="rId5"/>
                <a:stretch>
                  <a:fillRect l="-4000" r="-24000"/>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424" name="TextBox 423">
                <a:extLst>
                  <a:ext uri="{FF2B5EF4-FFF2-40B4-BE49-F238E27FC236}">
                    <a16:creationId xmlns:a16="http://schemas.microsoft.com/office/drawing/2014/main" id="{E9869F40-4C50-7179-E4D4-7F186D3A2703}"/>
                  </a:ext>
                </a:extLst>
              </p:cNvPr>
              <p:cNvSpPr txBox="1"/>
              <p:nvPr/>
            </p:nvSpPr>
            <p:spPr>
              <a:xfrm>
                <a:off x="5134779" y="3877527"/>
                <a:ext cx="3451680" cy="307777"/>
              </a:xfrm>
              <a:prstGeom prst="rect">
                <a:avLst/>
              </a:prstGeom>
              <a:noFill/>
            </p:spPr>
            <p:txBody>
              <a:bodyPr wrap="square">
                <a:spAutoFit/>
              </a:bodyPr>
              <a:lstStyle/>
              <a:p>
                <a:pPr algn="ctr"/>
                <a:r>
                  <a:rPr lang="en-AU" dirty="0">
                    <a:solidFill>
                      <a:srgbClr val="FF1E00"/>
                    </a:solidFill>
                    <a:latin typeface="Arial" panose="020B0604020202020204" pitchFamily="34" charset="0"/>
                    <a:ea typeface="Inter Tight"/>
                    <a:cs typeface="Arial" panose="020B0604020202020204" pitchFamily="34" charset="0"/>
                    <a:sym typeface="Inter Tight"/>
                  </a:rPr>
                  <a:t>Eulerian (Final) </a:t>
                </a:r>
                <a14:m>
                  <m:oMath xmlns:m="http://schemas.openxmlformats.org/officeDocument/2006/math">
                    <m:sSub>
                      <m:sSubPr>
                        <m:ctrlPr>
                          <a:rPr lang="en-AU" i="1" dirty="0" smtClean="0">
                            <a:solidFill>
                              <a:srgbClr val="FF1E00"/>
                            </a:solidFill>
                            <a:latin typeface="Cambria Math" panose="02040503050406030204" pitchFamily="18" charset="0"/>
                            <a:ea typeface="Inter Tight"/>
                            <a:cs typeface="Inter Tight"/>
                            <a:sym typeface="Inter Tight"/>
                          </a:rPr>
                        </m:ctrlPr>
                      </m:sSubPr>
                      <m:e>
                        <m:r>
                          <a:rPr lang="en-AU" i="1" dirty="0" smtClean="0">
                            <a:solidFill>
                              <a:srgbClr val="FF1E00"/>
                            </a:solidFill>
                            <a:latin typeface="Cambria Math" panose="02040503050406030204" pitchFamily="18" charset="0"/>
                            <a:ea typeface="Inter Tight"/>
                            <a:cs typeface="Inter Tight"/>
                            <a:sym typeface="Inter Tight"/>
                          </a:rPr>
                          <m:t>𝑥</m:t>
                        </m:r>
                      </m:e>
                      <m:sub>
                        <m:r>
                          <a:rPr lang="en-AU" i="1" dirty="0" smtClean="0">
                            <a:solidFill>
                              <a:srgbClr val="FF1E00"/>
                            </a:solidFill>
                            <a:latin typeface="Cambria Math" panose="02040503050406030204" pitchFamily="18" charset="0"/>
                            <a:ea typeface="Inter Tight"/>
                            <a:cs typeface="Inter Tight"/>
                            <a:sym typeface="Inter Tight"/>
                          </a:rPr>
                          <m:t>𝑡</m:t>
                        </m:r>
                      </m:sub>
                    </m:sSub>
                    <m:r>
                      <a:rPr lang="en-AU" i="1" dirty="0" smtClean="0">
                        <a:solidFill>
                          <a:srgbClr val="FF1E00"/>
                        </a:solidFill>
                        <a:latin typeface="Cambria Math" panose="02040503050406030204" pitchFamily="18" charset="0"/>
                        <a:ea typeface="Inter Tight"/>
                        <a:cs typeface="Inter Tight"/>
                        <a:sym typeface="Inter Tight"/>
                      </a:rPr>
                      <m:t>(</m:t>
                    </m:r>
                    <m:r>
                      <a:rPr lang="en-AU" i="1" dirty="0" smtClean="0">
                        <a:solidFill>
                          <a:srgbClr val="FF1E00"/>
                        </a:solidFill>
                        <a:latin typeface="Cambria Math" panose="02040503050406030204" pitchFamily="18" charset="0"/>
                        <a:ea typeface="Inter Tight"/>
                        <a:cs typeface="Inter Tight"/>
                        <a:sym typeface="Inter Tight"/>
                      </a:rPr>
                      <m:t>𝑞</m:t>
                    </m:r>
                    <m:r>
                      <a:rPr lang="en-AU" i="1" dirty="0" smtClean="0">
                        <a:solidFill>
                          <a:srgbClr val="FF1E00"/>
                        </a:solidFill>
                        <a:latin typeface="Cambria Math" panose="02040503050406030204" pitchFamily="18" charset="0"/>
                        <a:ea typeface="Inter Tight"/>
                        <a:cs typeface="Inter Tight"/>
                        <a:sym typeface="Inter Tight"/>
                      </a:rPr>
                      <m:t>)</m:t>
                    </m:r>
                  </m:oMath>
                </a14:m>
                <a:endParaRPr lang="en-AU" dirty="0">
                  <a:solidFill>
                    <a:srgbClr val="FF1E00"/>
                  </a:solidFill>
                  <a:latin typeface="Arial" panose="020B0604020202020204" pitchFamily="34" charset="0"/>
                  <a:ea typeface="Inter Tight"/>
                  <a:cs typeface="Arial" panose="020B0604020202020204" pitchFamily="34" charset="0"/>
                </a:endParaRPr>
              </a:p>
            </p:txBody>
          </p:sp>
        </mc:Choice>
        <mc:Fallback xmlns="">
          <p:sp>
            <p:nvSpPr>
              <p:cNvPr id="424" name="TextBox 423">
                <a:extLst>
                  <a:ext uri="{FF2B5EF4-FFF2-40B4-BE49-F238E27FC236}">
                    <a16:creationId xmlns:a16="http://schemas.microsoft.com/office/drawing/2014/main" id="{E9869F40-4C50-7179-E4D4-7F186D3A2703}"/>
                  </a:ext>
                </a:extLst>
              </p:cNvPr>
              <p:cNvSpPr txBox="1">
                <a:spLocks noRot="1" noChangeAspect="1" noMove="1" noResize="1" noEditPoints="1" noAdjustHandles="1" noChangeArrowheads="1" noChangeShapeType="1" noTextEdit="1"/>
              </p:cNvSpPr>
              <p:nvPr/>
            </p:nvSpPr>
            <p:spPr>
              <a:xfrm>
                <a:off x="5134779" y="3877527"/>
                <a:ext cx="3451680" cy="307777"/>
              </a:xfrm>
              <a:prstGeom prst="rect">
                <a:avLst/>
              </a:prstGeom>
              <a:blipFill>
                <a:blip r:embed="rId6"/>
                <a:stretch>
                  <a:fillRect t="-4000" b="-20000"/>
                </a:stretch>
              </a:blipFill>
            </p:spPr>
            <p:txBody>
              <a:bodyPr/>
              <a:lstStyle/>
              <a:p>
                <a:r>
                  <a:rPr lang="en-001">
                    <a:noFill/>
                  </a:rPr>
                  <a:t> </a:t>
                </a:r>
              </a:p>
            </p:txBody>
          </p:sp>
        </mc:Fallback>
      </mc:AlternateContent>
      <p:pic>
        <p:nvPicPr>
          <p:cNvPr id="427" name="Picture 426" descr="A group of white dots in the sky&#10;&#10;AI-generated content may be incorrect.">
            <a:extLst>
              <a:ext uri="{FF2B5EF4-FFF2-40B4-BE49-F238E27FC236}">
                <a16:creationId xmlns:a16="http://schemas.microsoft.com/office/drawing/2014/main" id="{F44C81AC-E93C-D5D2-37AF-6FCB5FC89217}"/>
              </a:ext>
            </a:extLst>
          </p:cNvPr>
          <p:cNvPicPr>
            <a:picLocks noChangeAspect="1"/>
          </p:cNvPicPr>
          <p:nvPr/>
        </p:nvPicPr>
        <p:blipFill>
          <a:blip r:embed="rId7"/>
          <a:stretch>
            <a:fillRect/>
          </a:stretch>
        </p:blipFill>
        <p:spPr>
          <a:xfrm rot="18899963" flipV="1">
            <a:off x="6240064" y="2101569"/>
            <a:ext cx="1112018" cy="456513"/>
          </a:xfrm>
          <a:prstGeom prst="rect">
            <a:avLst/>
          </a:prstGeom>
        </p:spPr>
      </p:pic>
      <p:sp>
        <p:nvSpPr>
          <p:cNvPr id="16" name="Freeform 15">
            <a:extLst>
              <a:ext uri="{FF2B5EF4-FFF2-40B4-BE49-F238E27FC236}">
                <a16:creationId xmlns:a16="http://schemas.microsoft.com/office/drawing/2014/main" id="{44146363-7506-4207-CD51-B42D319B5EBA}"/>
              </a:ext>
            </a:extLst>
          </p:cNvPr>
          <p:cNvSpPr/>
          <p:nvPr/>
        </p:nvSpPr>
        <p:spPr>
          <a:xfrm rot="18848660">
            <a:off x="6643141" y="2034807"/>
            <a:ext cx="1261615" cy="280913"/>
          </a:xfrm>
          <a:custGeom>
            <a:avLst/>
            <a:gdLst>
              <a:gd name="connsiteX0" fmla="*/ 0 w 3010568"/>
              <a:gd name="connsiteY0" fmla="*/ 261257 h 292091"/>
              <a:gd name="connsiteX1" fmla="*/ 2764972 w 3010568"/>
              <a:gd name="connsiteY1" fmla="*/ 268514 h 292091"/>
              <a:gd name="connsiteX2" fmla="*/ 2699658 w 3010568"/>
              <a:gd name="connsiteY2" fmla="*/ 0 h 292091"/>
              <a:gd name="connsiteX0" fmla="*/ 0 w 2764972"/>
              <a:gd name="connsiteY0" fmla="*/ 0 h 30834"/>
              <a:gd name="connsiteX1" fmla="*/ 2764972 w 2764972"/>
              <a:gd name="connsiteY1" fmla="*/ 7257 h 30834"/>
              <a:gd name="connsiteX0" fmla="*/ 0 w 2764972"/>
              <a:gd name="connsiteY0" fmla="*/ 0 h 30834"/>
              <a:gd name="connsiteX1" fmla="*/ 2764972 w 2764972"/>
              <a:gd name="connsiteY1" fmla="*/ 7257 h 30834"/>
              <a:gd name="connsiteX0" fmla="*/ 0 w 2786744"/>
              <a:gd name="connsiteY0" fmla="*/ 0 h 52628"/>
              <a:gd name="connsiteX1" fmla="*/ 2786744 w 2786744"/>
              <a:gd name="connsiteY1" fmla="*/ 36285 h 52628"/>
              <a:gd name="connsiteX0" fmla="*/ 0 w 2786744"/>
              <a:gd name="connsiteY0" fmla="*/ 0 h 36285"/>
              <a:gd name="connsiteX1" fmla="*/ 2786744 w 2786744"/>
              <a:gd name="connsiteY1" fmla="*/ 36285 h 36285"/>
              <a:gd name="connsiteX0" fmla="*/ 0 w 2728687"/>
              <a:gd name="connsiteY0" fmla="*/ 522515 h 522515"/>
              <a:gd name="connsiteX1" fmla="*/ 2728687 w 2728687"/>
              <a:gd name="connsiteY1" fmla="*/ 0 h 522515"/>
              <a:gd name="connsiteX0" fmla="*/ 0 w 2744562"/>
              <a:gd name="connsiteY0" fmla="*/ 538390 h 538390"/>
              <a:gd name="connsiteX1" fmla="*/ 2744562 w 2744562"/>
              <a:gd name="connsiteY1" fmla="*/ 0 h 538390"/>
              <a:gd name="connsiteX0" fmla="*/ 0 w 2754087"/>
              <a:gd name="connsiteY0" fmla="*/ 1815 h 1815"/>
              <a:gd name="connsiteX1" fmla="*/ 2754087 w 2754087"/>
              <a:gd name="connsiteY1" fmla="*/ 0 h 1815"/>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3369"/>
              <a:gd name="connsiteY0" fmla="*/ 338458 h 338458"/>
              <a:gd name="connsiteX1" fmla="*/ 13369 w 13369"/>
              <a:gd name="connsiteY1" fmla="*/ 0 h 338458"/>
              <a:gd name="connsiteX0" fmla="*/ 0 w 10075"/>
              <a:gd name="connsiteY0" fmla="*/ 14205 h 14205"/>
              <a:gd name="connsiteX1" fmla="*/ 10075 w 10075"/>
              <a:gd name="connsiteY1" fmla="*/ 0 h 14205"/>
              <a:gd name="connsiteX0" fmla="*/ 0 w 10135"/>
              <a:gd name="connsiteY0" fmla="*/ 17569 h 17569"/>
              <a:gd name="connsiteX1" fmla="*/ 10135 w 10135"/>
              <a:gd name="connsiteY1" fmla="*/ 0 h 17569"/>
              <a:gd name="connsiteX0" fmla="*/ 0 w 9559"/>
              <a:gd name="connsiteY0" fmla="*/ 20628 h 20628"/>
              <a:gd name="connsiteX1" fmla="*/ 9559 w 9559"/>
              <a:gd name="connsiteY1" fmla="*/ 0 h 20628"/>
              <a:gd name="connsiteX0" fmla="*/ 0 w 10588"/>
              <a:gd name="connsiteY0" fmla="*/ 9765 h 9765"/>
              <a:gd name="connsiteX1" fmla="*/ 10588 w 10588"/>
              <a:gd name="connsiteY1" fmla="*/ 0 h 9765"/>
              <a:gd name="connsiteX0" fmla="*/ 0 w 9430"/>
              <a:gd name="connsiteY0" fmla="*/ 38229 h 38229"/>
              <a:gd name="connsiteX1" fmla="*/ 9430 w 9430"/>
              <a:gd name="connsiteY1" fmla="*/ 0 h 38229"/>
              <a:gd name="connsiteX0" fmla="*/ 0 w 10000"/>
              <a:gd name="connsiteY0" fmla="*/ 10004 h 10004"/>
              <a:gd name="connsiteX1" fmla="*/ 10000 w 10000"/>
              <a:gd name="connsiteY1" fmla="*/ 4 h 10004"/>
              <a:gd name="connsiteX0" fmla="*/ 0 w 10000"/>
              <a:gd name="connsiteY0" fmla="*/ 10004 h 10004"/>
              <a:gd name="connsiteX1" fmla="*/ 10000 w 10000"/>
              <a:gd name="connsiteY1" fmla="*/ 4 h 10004"/>
              <a:gd name="connsiteX0" fmla="*/ 0 w 9867"/>
              <a:gd name="connsiteY0" fmla="*/ 231 h 1862"/>
              <a:gd name="connsiteX1" fmla="*/ 9867 w 9867"/>
              <a:gd name="connsiteY1" fmla="*/ 1862 h 1862"/>
              <a:gd name="connsiteX0" fmla="*/ 0 w 10000"/>
              <a:gd name="connsiteY0" fmla="*/ 1748 h 10507"/>
              <a:gd name="connsiteX1" fmla="*/ 10000 w 10000"/>
              <a:gd name="connsiteY1" fmla="*/ 10507 h 10507"/>
              <a:gd name="connsiteX0" fmla="*/ 0 w 10000"/>
              <a:gd name="connsiteY0" fmla="*/ 361 h 9120"/>
              <a:gd name="connsiteX1" fmla="*/ 10000 w 10000"/>
              <a:gd name="connsiteY1" fmla="*/ 9120 h 9120"/>
              <a:gd name="connsiteX0" fmla="*/ 0 w 10000"/>
              <a:gd name="connsiteY0" fmla="*/ 621 h 10225"/>
              <a:gd name="connsiteX1" fmla="*/ 10000 w 10000"/>
              <a:gd name="connsiteY1" fmla="*/ 10225 h 10225"/>
              <a:gd name="connsiteX0" fmla="*/ 0 w 10000"/>
              <a:gd name="connsiteY0" fmla="*/ 0 h 9604"/>
              <a:gd name="connsiteX1" fmla="*/ 10000 w 10000"/>
              <a:gd name="connsiteY1" fmla="*/ 9604 h 9604"/>
              <a:gd name="connsiteX0" fmla="*/ 0 w 9580"/>
              <a:gd name="connsiteY0" fmla="*/ 1097 h 5506"/>
              <a:gd name="connsiteX1" fmla="*/ 9580 w 9580"/>
              <a:gd name="connsiteY1" fmla="*/ 5506 h 5506"/>
              <a:gd name="connsiteX0" fmla="*/ 0 w 10000"/>
              <a:gd name="connsiteY0" fmla="*/ 0 h 8008"/>
              <a:gd name="connsiteX1" fmla="*/ 10000 w 10000"/>
              <a:gd name="connsiteY1" fmla="*/ 8008 h 8008"/>
              <a:gd name="connsiteX0" fmla="*/ 0 w 9794"/>
              <a:gd name="connsiteY0" fmla="*/ 0 h 8655"/>
              <a:gd name="connsiteX1" fmla="*/ 9794 w 9794"/>
              <a:gd name="connsiteY1" fmla="*/ 8655 h 8655"/>
              <a:gd name="connsiteX0" fmla="*/ 0 w 10000"/>
              <a:gd name="connsiteY0" fmla="*/ 27273 h 37273"/>
              <a:gd name="connsiteX1" fmla="*/ 10000 w 10000"/>
              <a:gd name="connsiteY1" fmla="*/ 37273 h 37273"/>
              <a:gd name="connsiteX0" fmla="*/ 0 w 9716"/>
              <a:gd name="connsiteY0" fmla="*/ 22900 h 53725"/>
              <a:gd name="connsiteX1" fmla="*/ 9716 w 9716"/>
              <a:gd name="connsiteY1" fmla="*/ 53725 h 53725"/>
              <a:gd name="connsiteX0" fmla="*/ 0 w 10000"/>
              <a:gd name="connsiteY0" fmla="*/ 5599 h 11337"/>
              <a:gd name="connsiteX1" fmla="*/ 10000 w 10000"/>
              <a:gd name="connsiteY1" fmla="*/ 11337 h 11337"/>
              <a:gd name="connsiteX0" fmla="*/ 0 w 9811"/>
              <a:gd name="connsiteY0" fmla="*/ 5447 h 11747"/>
              <a:gd name="connsiteX1" fmla="*/ 9811 w 9811"/>
              <a:gd name="connsiteY1" fmla="*/ 11747 h 11747"/>
              <a:gd name="connsiteX0" fmla="*/ 0 w 10000"/>
              <a:gd name="connsiteY0" fmla="*/ 5526 h 10889"/>
              <a:gd name="connsiteX1" fmla="*/ 10000 w 10000"/>
              <a:gd name="connsiteY1" fmla="*/ 10889 h 10889"/>
              <a:gd name="connsiteX0" fmla="*/ 0 w 9783"/>
              <a:gd name="connsiteY0" fmla="*/ 5373 h 11336"/>
              <a:gd name="connsiteX1" fmla="*/ 9783 w 9783"/>
              <a:gd name="connsiteY1" fmla="*/ 11336 h 11336"/>
              <a:gd name="connsiteX0" fmla="*/ 0 w 10000"/>
              <a:gd name="connsiteY0" fmla="*/ 5007 h 10267"/>
              <a:gd name="connsiteX1" fmla="*/ 10000 w 10000"/>
              <a:gd name="connsiteY1" fmla="*/ 10267 h 10267"/>
              <a:gd name="connsiteX0" fmla="*/ 0 w 10000"/>
              <a:gd name="connsiteY0" fmla="*/ 4663 h 9923"/>
              <a:gd name="connsiteX1" fmla="*/ 10000 w 10000"/>
              <a:gd name="connsiteY1" fmla="*/ 9923 h 9923"/>
            </a:gdLst>
            <a:ahLst/>
            <a:cxnLst>
              <a:cxn ang="0">
                <a:pos x="connsiteX0" y="connsiteY0"/>
              </a:cxn>
              <a:cxn ang="0">
                <a:pos x="connsiteX1" y="connsiteY1"/>
              </a:cxn>
            </a:cxnLst>
            <a:rect l="l" t="t" r="r" b="b"/>
            <a:pathLst>
              <a:path w="10000" h="9923">
                <a:moveTo>
                  <a:pt x="0" y="4663"/>
                </a:moveTo>
                <a:cubicBezTo>
                  <a:pt x="2811" y="-5010"/>
                  <a:pt x="6419" y="2169"/>
                  <a:pt x="10000" y="9923"/>
                </a:cubicBezTo>
              </a:path>
            </a:pathLst>
          </a:cu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62">
            <a:extLst>
              <a:ext uri="{FF2B5EF4-FFF2-40B4-BE49-F238E27FC236}">
                <a16:creationId xmlns:a16="http://schemas.microsoft.com/office/drawing/2014/main" id="{DE8C1985-67EA-6739-40EC-BB9064290E66}"/>
              </a:ext>
            </a:extLst>
          </p:cNvPr>
          <p:cNvSpPr/>
          <p:nvPr/>
        </p:nvSpPr>
        <p:spPr>
          <a:xfrm rot="18926278" flipV="1">
            <a:off x="6752544" y="2524439"/>
            <a:ext cx="178990" cy="179540"/>
          </a:xfrm>
          <a:prstGeom prst="ellipse">
            <a:avLst/>
          </a:prstGeom>
          <a:solidFill>
            <a:schemeClr val="bg1">
              <a:lumMod val="5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83">
            <a:extLst>
              <a:ext uri="{FF2B5EF4-FFF2-40B4-BE49-F238E27FC236}">
                <a16:creationId xmlns:a16="http://schemas.microsoft.com/office/drawing/2014/main" id="{3701F104-DEA5-B299-8CBC-F2B5A727E125}"/>
              </a:ext>
            </a:extLst>
          </p:cNvPr>
          <p:cNvSpPr/>
          <p:nvPr/>
        </p:nvSpPr>
        <p:spPr>
          <a:xfrm rot="18926278" flipV="1">
            <a:off x="6925935" y="2160666"/>
            <a:ext cx="178990" cy="179540"/>
          </a:xfrm>
          <a:prstGeom prst="ellipse">
            <a:avLst/>
          </a:prstGeom>
          <a:solidFill>
            <a:schemeClr val="bg1">
              <a:lumMod val="9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84">
            <a:extLst>
              <a:ext uri="{FF2B5EF4-FFF2-40B4-BE49-F238E27FC236}">
                <a16:creationId xmlns:a16="http://schemas.microsoft.com/office/drawing/2014/main" id="{FCD59CC8-9E53-C96E-7CEB-6B5B7304B69B}"/>
              </a:ext>
            </a:extLst>
          </p:cNvPr>
          <p:cNvSpPr/>
          <p:nvPr/>
        </p:nvSpPr>
        <p:spPr>
          <a:xfrm rot="18926278" flipV="1">
            <a:off x="7472546" y="1830593"/>
            <a:ext cx="178990" cy="179540"/>
          </a:xfrm>
          <a:prstGeom prst="ellipse">
            <a:avLst/>
          </a:prstGeom>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3BFAAEFF-358D-469A-DBE7-D5BB7C354896}"/>
              </a:ext>
            </a:extLst>
          </p:cNvPr>
          <p:cNvCxnSpPr>
            <a:cxnSpLocks/>
            <a:stCxn id="32" idx="3"/>
          </p:cNvCxnSpPr>
          <p:nvPr/>
        </p:nvCxnSpPr>
        <p:spPr>
          <a:xfrm flipH="1">
            <a:off x="5648646" y="2613387"/>
            <a:ext cx="1103764" cy="9034"/>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8" name="Google Shape;275;p37">
            <a:extLst>
              <a:ext uri="{FF2B5EF4-FFF2-40B4-BE49-F238E27FC236}">
                <a16:creationId xmlns:a16="http://schemas.microsoft.com/office/drawing/2014/main" id="{08ED9FCF-250C-E087-8970-BA0A08F53B01}"/>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13</a:t>
            </a:r>
          </a:p>
        </p:txBody>
      </p:sp>
    </p:spTree>
    <p:extLst>
      <p:ext uri="{BB962C8B-B14F-4D97-AF65-F5344CB8AC3E}">
        <p14:creationId xmlns:p14="http://schemas.microsoft.com/office/powerpoint/2010/main" val="105534411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1" grpId="0"/>
      <p:bldP spid="394" grpId="0"/>
      <p:bldP spid="407" grpId="0"/>
      <p:bldP spid="40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B35BB3CA-0332-3FCD-5102-4B90BA0075E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Subtitle 11">
                <a:extLst>
                  <a:ext uri="{FF2B5EF4-FFF2-40B4-BE49-F238E27FC236}">
                    <a16:creationId xmlns:a16="http://schemas.microsoft.com/office/drawing/2014/main" id="{64583790-8E19-581B-E57D-39237D70F35A}"/>
                  </a:ext>
                </a:extLst>
              </p:cNvPr>
              <p:cNvSpPr txBox="1">
                <a:spLocks/>
              </p:cNvSpPr>
              <p:nvPr/>
            </p:nvSpPr>
            <p:spPr>
              <a:xfrm>
                <a:off x="6318569" y="2352149"/>
                <a:ext cx="3065934" cy="8276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b="1" dirty="0">
                    <a:solidFill>
                      <a:srgbClr val="92D050"/>
                    </a:solidFill>
                    <a:latin typeface="Arial" panose="020B0604020202020204" pitchFamily="34" charset="0"/>
                    <a:cs typeface="Arial" panose="020B0604020202020204" pitchFamily="34" charset="0"/>
                  </a:rPr>
                  <a:t>Displacement Field:</a:t>
                </a:r>
              </a:p>
              <a:p>
                <a:pPr algn="ctr"/>
                <a:r>
                  <a:rPr lang="en-US" dirty="0">
                    <a:solidFill>
                      <a:srgbClr val="FFC000"/>
                    </a:solidFill>
                    <a:latin typeface="Arial" panose="020B0604020202020204" pitchFamily="34" charset="0"/>
                    <a:cs typeface="Arial" panose="020B0604020202020204" pitchFamily="34" charset="0"/>
                  </a:rPr>
                  <a:t> </a:t>
                </a:r>
                <a14:m>
                  <m:oMath xmlns:m="http://schemas.openxmlformats.org/officeDocument/2006/math">
                    <m:sSub>
                      <m:sSubPr>
                        <m:ctrlPr>
                          <a:rPr lang="en-US" i="1">
                            <a:solidFill>
                              <a:srgbClr val="92D050"/>
                            </a:solidFill>
                            <a:latin typeface="Cambria Math" panose="02040503050406030204" pitchFamily="18" charset="0"/>
                          </a:rPr>
                        </m:ctrlPr>
                      </m:sSubPr>
                      <m:e>
                        <m:r>
                          <a:rPr lang="en-US" i="1">
                            <a:solidFill>
                              <a:srgbClr val="92D050"/>
                            </a:solidFill>
                            <a:latin typeface="Cambria Math" panose="02040503050406030204" pitchFamily="18" charset="0"/>
                          </a:rPr>
                          <m:t>𝑠</m:t>
                        </m:r>
                      </m:e>
                      <m:sub>
                        <m:r>
                          <a:rPr lang="en-US" i="1">
                            <a:solidFill>
                              <a:srgbClr val="92D050"/>
                            </a:solidFill>
                            <a:latin typeface="Cambria Math" panose="02040503050406030204" pitchFamily="18" charset="0"/>
                          </a:rPr>
                          <m:t>𝑡</m:t>
                        </m:r>
                      </m:sub>
                    </m:sSub>
                    <m:d>
                      <m:dPr>
                        <m:ctrlPr>
                          <a:rPr lang="en-US" i="1">
                            <a:solidFill>
                              <a:srgbClr val="92D050"/>
                            </a:solidFill>
                            <a:latin typeface="Cambria Math" panose="02040503050406030204" pitchFamily="18" charset="0"/>
                          </a:rPr>
                        </m:ctrlPr>
                      </m:dPr>
                      <m:e>
                        <m:r>
                          <a:rPr lang="en-US" i="1">
                            <a:solidFill>
                              <a:srgbClr val="92D050"/>
                            </a:solidFill>
                            <a:latin typeface="Cambria Math" panose="02040503050406030204" pitchFamily="18" charset="0"/>
                          </a:rPr>
                          <m:t>𝑞</m:t>
                        </m:r>
                      </m:e>
                    </m:d>
                    <m:r>
                      <a:rPr lang="en-US" i="1">
                        <a:solidFill>
                          <a:schemeClr val="bg1"/>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𝑥</m:t>
                        </m:r>
                      </m:e>
                      <m:sub>
                        <m:r>
                          <a:rPr lang="en-US" i="1">
                            <a:solidFill>
                              <a:srgbClr val="FF0000"/>
                            </a:solidFill>
                            <a:latin typeface="Cambria Math" panose="02040503050406030204" pitchFamily="18" charset="0"/>
                          </a:rPr>
                          <m:t>𝑡</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𝑞</m:t>
                        </m:r>
                      </m:e>
                    </m:d>
                    <m:r>
                      <a:rPr lang="en-US" i="1" smtClean="0">
                        <a:solidFill>
                          <a:schemeClr val="bg1"/>
                        </a:solidFill>
                        <a:latin typeface="Cambria Math" panose="02040503050406030204" pitchFamily="18" charset="0"/>
                      </a:rPr>
                      <m:t>−</m:t>
                    </m:r>
                    <m:r>
                      <a:rPr lang="en-US" i="1" smtClean="0">
                        <a:solidFill>
                          <a:srgbClr val="00B0F0"/>
                        </a:solidFill>
                        <a:latin typeface="Cambria Math" panose="02040503050406030204" pitchFamily="18" charset="0"/>
                      </a:rPr>
                      <m:t>𝑞</m:t>
                    </m:r>
                  </m:oMath>
                </a14:m>
                <a:endParaRPr lang="en-US" dirty="0">
                  <a:solidFill>
                    <a:srgbClr val="FFC000"/>
                  </a:solidFill>
                  <a:latin typeface="Arial" panose="020B0604020202020204" pitchFamily="34" charset="0"/>
                  <a:cs typeface="Arial" panose="020B0604020202020204" pitchFamily="34" charset="0"/>
                </a:endParaRPr>
              </a:p>
            </p:txBody>
          </p:sp>
        </mc:Choice>
        <mc:Fallback xmlns="">
          <p:sp>
            <p:nvSpPr>
              <p:cNvPr id="2" name="Subtitle 11">
                <a:extLst>
                  <a:ext uri="{FF2B5EF4-FFF2-40B4-BE49-F238E27FC236}">
                    <a16:creationId xmlns:a16="http://schemas.microsoft.com/office/drawing/2014/main" id="{64583790-8E19-581B-E57D-39237D70F35A}"/>
                  </a:ext>
                </a:extLst>
              </p:cNvPr>
              <p:cNvSpPr txBox="1">
                <a:spLocks noRot="1" noChangeAspect="1" noMove="1" noResize="1" noEditPoints="1" noAdjustHandles="1" noChangeArrowheads="1" noChangeShapeType="1" noTextEdit="1"/>
              </p:cNvSpPr>
              <p:nvPr/>
            </p:nvSpPr>
            <p:spPr>
              <a:xfrm>
                <a:off x="6318569" y="2352149"/>
                <a:ext cx="3065934" cy="827601"/>
              </a:xfrm>
              <a:prstGeom prst="rect">
                <a:avLst/>
              </a:prstGeom>
              <a:blipFill>
                <a:blip r:embed="rId3"/>
                <a:stretch>
                  <a:fillRect/>
                </a:stretch>
              </a:blipFill>
              <a:ln>
                <a:noFill/>
              </a:ln>
            </p:spPr>
            <p:txBody>
              <a:bodyPr/>
              <a:lstStyle/>
              <a:p>
                <a:r>
                  <a:rPr lang="en-001">
                    <a:noFill/>
                  </a:rPr>
                  <a:t> </a:t>
                </a:r>
              </a:p>
            </p:txBody>
          </p:sp>
        </mc:Fallback>
      </mc:AlternateContent>
      <p:cxnSp>
        <p:nvCxnSpPr>
          <p:cNvPr id="404" name="Straight Connector 403">
            <a:extLst>
              <a:ext uri="{FF2B5EF4-FFF2-40B4-BE49-F238E27FC236}">
                <a16:creationId xmlns:a16="http://schemas.microsoft.com/office/drawing/2014/main" id="{8BC2C355-D95D-9890-615F-5B3951077537}"/>
              </a:ext>
            </a:extLst>
          </p:cNvPr>
          <p:cNvCxnSpPr>
            <a:cxnSpLocks/>
            <a:endCxn id="32" idx="1"/>
          </p:cNvCxnSpPr>
          <p:nvPr/>
        </p:nvCxnSpPr>
        <p:spPr>
          <a:xfrm flipV="1">
            <a:off x="6835436" y="2703840"/>
            <a:ext cx="6055" cy="1066553"/>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6" name="Google Shape;396;p41">
                <a:extLst>
                  <a:ext uri="{FF2B5EF4-FFF2-40B4-BE49-F238E27FC236}">
                    <a16:creationId xmlns:a16="http://schemas.microsoft.com/office/drawing/2014/main" id="{A5919D5E-B1B8-42BC-DDB4-C784375FA65C}"/>
                  </a:ext>
                </a:extLst>
              </p:cNvPr>
              <p:cNvSpPr txBox="1">
                <a:spLocks noGrp="1"/>
              </p:cNvSpPr>
              <p:nvPr>
                <p:ph type="subTitle" idx="1"/>
              </p:nvPr>
            </p:nvSpPr>
            <p:spPr>
              <a:xfrm>
                <a:off x="1530067" y="1022931"/>
                <a:ext cx="6415697" cy="631244"/>
              </a:xfrm>
              <a:prstGeom prst="rect">
                <a:avLst/>
              </a:prstGeom>
            </p:spPr>
            <p:txBody>
              <a:bodyPr spcFirstLastPara="1" wrap="square" lIns="91425" tIns="91425" rIns="91425" bIns="91425" anchor="t" anchorCtr="0">
                <a:noAutofit/>
              </a:bodyPr>
              <a:lstStyle/>
              <a:p>
                <a:pPr marL="0" lvl="0" indent="0" algn="ctr">
                  <a:buClr>
                    <a:schemeClr val="dk1"/>
                  </a:buClr>
                  <a:buSzPts val="1100"/>
                  <a:buNone/>
                </a:pPr>
                <a:r>
                  <a:rPr lang="en-US" sz="2000" dirty="0">
                    <a:latin typeface="Arial" panose="020B0604020202020204" pitchFamily="34" charset="0"/>
                    <a:cs typeface="Arial" panose="020B0604020202020204" pitchFamily="34" charset="0"/>
                  </a:rPr>
                  <a:t>Critical Points in </a:t>
                </a:r>
                <a14:m>
                  <m:oMath xmlns:m="http://schemas.openxmlformats.org/officeDocument/2006/math">
                    <m:sSub>
                      <m:sSubPr>
                        <m:ctrlPr>
                          <a:rPr lang="en-US" sz="2000" i="1">
                            <a:solidFill>
                              <a:schemeClr val="bg1">
                                <a:lumMod val="90000"/>
                              </a:schemeClr>
                            </a:solidFill>
                            <a:latin typeface="Cambria Math" panose="02040503050406030204" pitchFamily="18" charset="0"/>
                          </a:rPr>
                        </m:ctrlPr>
                      </m:sSubPr>
                      <m:e>
                        <m:r>
                          <a:rPr lang="en-US" sz="2000" i="1">
                            <a:solidFill>
                              <a:schemeClr val="bg1">
                                <a:lumMod val="90000"/>
                              </a:schemeClr>
                            </a:solidFill>
                            <a:latin typeface="Cambria Math" panose="02040503050406030204" pitchFamily="18" charset="0"/>
                          </a:rPr>
                          <m:t>𝑥</m:t>
                        </m:r>
                      </m:e>
                      <m:sub>
                        <m:r>
                          <a:rPr lang="en-US" sz="2000" i="1">
                            <a:solidFill>
                              <a:schemeClr val="bg1">
                                <a:lumMod val="90000"/>
                              </a:schemeClr>
                            </a:solidFill>
                            <a:latin typeface="Cambria Math" panose="02040503050406030204" pitchFamily="18" charset="0"/>
                          </a:rPr>
                          <m:t>𝑡</m:t>
                        </m:r>
                      </m:sub>
                    </m:sSub>
                    <m:d>
                      <m:dPr>
                        <m:ctrlPr>
                          <a:rPr lang="en-US" sz="2000" i="1">
                            <a:solidFill>
                              <a:schemeClr val="bg1">
                                <a:lumMod val="90000"/>
                              </a:schemeClr>
                            </a:solidFill>
                            <a:latin typeface="Cambria Math" panose="02040503050406030204" pitchFamily="18" charset="0"/>
                          </a:rPr>
                        </m:ctrlPr>
                      </m:dPr>
                      <m:e>
                        <m:r>
                          <a:rPr lang="en-US" sz="2000" i="1">
                            <a:solidFill>
                              <a:schemeClr val="bg1">
                                <a:lumMod val="90000"/>
                              </a:schemeClr>
                            </a:solidFill>
                            <a:latin typeface="Cambria Math" panose="02040503050406030204" pitchFamily="18" charset="0"/>
                          </a:rPr>
                          <m:t>𝑞</m:t>
                        </m:r>
                      </m:e>
                    </m:d>
                  </m:oMath>
                </a14:m>
                <a:endParaRPr sz="2000" dirty="0">
                  <a:latin typeface="Arial" panose="020B0604020202020204" pitchFamily="34" charset="0"/>
                  <a:cs typeface="Arial" panose="020B0604020202020204" pitchFamily="34" charset="0"/>
                </a:endParaRPr>
              </a:p>
            </p:txBody>
          </p:sp>
        </mc:Choice>
        <mc:Fallback xmlns="">
          <p:sp>
            <p:nvSpPr>
              <p:cNvPr id="396" name="Google Shape;396;p41">
                <a:extLst>
                  <a:ext uri="{FF2B5EF4-FFF2-40B4-BE49-F238E27FC236}">
                    <a16:creationId xmlns:a16="http://schemas.microsoft.com/office/drawing/2014/main" id="{8483CCC3-F636-82E3-9513-405B54CA4BBD}"/>
                  </a:ext>
                </a:extLst>
              </p:cNvPr>
              <p:cNvSpPr txBox="1">
                <a:spLocks noGrp="1" noRot="1" noChangeAspect="1" noMove="1" noResize="1" noEditPoints="1" noAdjustHandles="1" noChangeArrowheads="1" noChangeShapeType="1" noTextEdit="1"/>
              </p:cNvSpPr>
              <p:nvPr>
                <p:ph type="subTitle" idx="1"/>
              </p:nvPr>
            </p:nvSpPr>
            <p:spPr>
              <a:xfrm>
                <a:off x="1530067" y="1022931"/>
                <a:ext cx="6415697" cy="631244"/>
              </a:xfrm>
              <a:prstGeom prst="rect">
                <a:avLst/>
              </a:prstGeom>
              <a:blipFill>
                <a:blip r:embed="rId4"/>
                <a:stretch>
                  <a:fillRect/>
                </a:stretch>
              </a:blipFill>
            </p:spPr>
            <p:txBody>
              <a:bodyPr/>
              <a:lstStyle/>
              <a:p>
                <a:r>
                  <a:rPr lang="en-US">
                    <a:noFill/>
                  </a:rPr>
                  <a:t> </a:t>
                </a:r>
              </a:p>
            </p:txBody>
          </p:sp>
        </mc:Fallback>
      </mc:AlternateContent>
      <p:sp>
        <p:nvSpPr>
          <p:cNvPr id="397" name="Google Shape;397;p41">
            <a:extLst>
              <a:ext uri="{FF2B5EF4-FFF2-40B4-BE49-F238E27FC236}">
                <a16:creationId xmlns:a16="http://schemas.microsoft.com/office/drawing/2014/main" id="{A22DEF30-ADE1-C7C4-DEE8-46ABB559FA10}"/>
              </a:ext>
            </a:extLst>
          </p:cNvPr>
          <p:cNvSpPr txBox="1">
            <a:spLocks noGrp="1"/>
          </p:cNvSpPr>
          <p:nvPr>
            <p:ph type="ctrTitle"/>
          </p:nvPr>
        </p:nvSpPr>
        <p:spPr>
          <a:xfrm>
            <a:off x="1119388" y="261155"/>
            <a:ext cx="7163842"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latin typeface="Arial" panose="020B0604020202020204" pitchFamily="34" charset="0"/>
                <a:cs typeface="Arial" panose="020B0604020202020204" pitchFamily="34" charset="0"/>
              </a:rPr>
              <a:t>Caustics</a:t>
            </a:r>
            <a:endParaRPr sz="4400" dirty="0">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A452400F-7899-47F6-852D-72E758E25514}"/>
              </a:ext>
            </a:extLst>
          </p:cNvPr>
          <p:cNvCxnSpPr/>
          <p:nvPr/>
        </p:nvCxnSpPr>
        <p:spPr>
          <a:xfrm>
            <a:off x="5648646" y="1617904"/>
            <a:ext cx="0" cy="219030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36C4BCA2-C0BB-7EC8-D7AC-BCAF658E9732}"/>
              </a:ext>
            </a:extLst>
          </p:cNvPr>
          <p:cNvCxnSpPr>
            <a:cxnSpLocks/>
          </p:cNvCxnSpPr>
          <p:nvPr/>
        </p:nvCxnSpPr>
        <p:spPr>
          <a:xfrm flipH="1">
            <a:off x="5648646" y="3808211"/>
            <a:ext cx="2275942"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B08372D-C3E5-5CFD-F515-D4FA8AFD930C}"/>
              </a:ext>
            </a:extLst>
          </p:cNvPr>
          <p:cNvCxnSpPr>
            <a:cxnSpLocks/>
          </p:cNvCxnSpPr>
          <p:nvPr/>
        </p:nvCxnSpPr>
        <p:spPr>
          <a:xfrm flipH="1">
            <a:off x="1339720" y="2722934"/>
            <a:ext cx="2779217"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7DE4455C-C61B-12E3-1F04-A64D00490EE4}"/>
              </a:ext>
            </a:extLst>
          </p:cNvPr>
          <p:cNvSpPr/>
          <p:nvPr/>
        </p:nvSpPr>
        <p:spPr>
          <a:xfrm>
            <a:off x="2603058" y="2633274"/>
            <a:ext cx="178990" cy="179540"/>
          </a:xfrm>
          <a:prstGeom prst="ellipse">
            <a:avLst/>
          </a:prstGeom>
          <a:solidFill>
            <a:schemeClr val="bg1">
              <a:lumMod val="5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12126356-F9D0-4847-7549-A87D80272569}"/>
              </a:ext>
            </a:extLst>
          </p:cNvPr>
          <p:cNvSpPr/>
          <p:nvPr/>
        </p:nvSpPr>
        <p:spPr>
          <a:xfrm>
            <a:off x="2910887" y="2633164"/>
            <a:ext cx="178990" cy="179540"/>
          </a:xfrm>
          <a:prstGeom prst="ellipse">
            <a:avLst/>
          </a:prstGeom>
          <a:solidFill>
            <a:schemeClr val="bg1">
              <a:lumMod val="9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B28F458C-3A70-E8A6-8793-743627AF5D74}"/>
              </a:ext>
            </a:extLst>
          </p:cNvPr>
          <p:cNvSpPr/>
          <p:nvPr/>
        </p:nvSpPr>
        <p:spPr>
          <a:xfrm>
            <a:off x="3602912" y="2622421"/>
            <a:ext cx="178990" cy="179540"/>
          </a:xfrm>
          <a:prstGeom prst="ellipse">
            <a:avLst/>
          </a:prstGeom>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Arrow Connector 48">
            <a:extLst>
              <a:ext uri="{FF2B5EF4-FFF2-40B4-BE49-F238E27FC236}">
                <a16:creationId xmlns:a16="http://schemas.microsoft.com/office/drawing/2014/main" id="{248EBE0B-BAE0-3524-E7D4-7AB1AE6D31FD}"/>
              </a:ext>
            </a:extLst>
          </p:cNvPr>
          <p:cNvCxnSpPr>
            <a:cxnSpLocks/>
          </p:cNvCxnSpPr>
          <p:nvPr/>
        </p:nvCxnSpPr>
        <p:spPr>
          <a:xfrm>
            <a:off x="1543473" y="2445915"/>
            <a:ext cx="813420"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317E6C0-D4BF-3CC3-5994-3979DF0D059F}"/>
              </a:ext>
            </a:extLst>
          </p:cNvPr>
          <p:cNvCxnSpPr>
            <a:cxnSpLocks/>
            <a:stCxn id="46" idx="4"/>
            <a:endCxn id="51" idx="0"/>
          </p:cNvCxnSpPr>
          <p:nvPr/>
        </p:nvCxnSpPr>
        <p:spPr>
          <a:xfrm>
            <a:off x="2692553" y="2812814"/>
            <a:ext cx="7068" cy="507191"/>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A767E47F-1C28-A7D2-4AD7-8744A8D83FC2}"/>
              </a:ext>
            </a:extLst>
          </p:cNvPr>
          <p:cNvSpPr txBox="1"/>
          <p:nvPr/>
        </p:nvSpPr>
        <p:spPr>
          <a:xfrm>
            <a:off x="1607274" y="3320005"/>
            <a:ext cx="2184693" cy="307777"/>
          </a:xfrm>
          <a:prstGeom prst="rect">
            <a:avLst/>
          </a:prstGeom>
          <a:noFill/>
        </p:spPr>
        <p:txBody>
          <a:bodyPr wrap="square">
            <a:spAutoFit/>
          </a:bodyPr>
          <a:lstStyle/>
          <a:p>
            <a:pPr algn="ctr"/>
            <a:r>
              <a:rPr lang="en-AU" dirty="0">
                <a:solidFill>
                  <a:srgbClr val="92D050"/>
                </a:solidFill>
                <a:latin typeface="Arial" panose="020B0604020202020204" pitchFamily="34" charset="0"/>
                <a:ea typeface="Inter Tight"/>
                <a:cs typeface="Arial" panose="020B0604020202020204" pitchFamily="34" charset="0"/>
                <a:sym typeface="Inter Tight"/>
              </a:rPr>
              <a:t>shell-crossing</a:t>
            </a:r>
          </a:p>
        </p:txBody>
      </p:sp>
      <p:sp>
        <p:nvSpPr>
          <p:cNvPr id="52" name="Oval 51">
            <a:extLst>
              <a:ext uri="{FF2B5EF4-FFF2-40B4-BE49-F238E27FC236}">
                <a16:creationId xmlns:a16="http://schemas.microsoft.com/office/drawing/2014/main" id="{D2736741-A511-C13A-92D1-5FAAAE8FBB31}"/>
              </a:ext>
            </a:extLst>
          </p:cNvPr>
          <p:cNvSpPr/>
          <p:nvPr/>
        </p:nvSpPr>
        <p:spPr>
          <a:xfrm>
            <a:off x="3602912" y="2622421"/>
            <a:ext cx="178990" cy="179540"/>
          </a:xfrm>
          <a:prstGeom prst="ellipse">
            <a:avLst/>
          </a:prstGeom>
          <a:solidFill>
            <a:schemeClr val="tx1"/>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C3085CB8-4083-3C3B-FE18-3D2E63692266}"/>
              </a:ext>
            </a:extLst>
          </p:cNvPr>
          <p:cNvSpPr/>
          <p:nvPr/>
        </p:nvSpPr>
        <p:spPr>
          <a:xfrm>
            <a:off x="2910887" y="2633164"/>
            <a:ext cx="178990" cy="179540"/>
          </a:xfrm>
          <a:prstGeom prst="ellipse">
            <a:avLst/>
          </a:prstGeom>
          <a:solidFill>
            <a:schemeClr val="bg1">
              <a:lumMod val="25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 name="Google Shape;396;p41">
            <a:extLst>
              <a:ext uri="{FF2B5EF4-FFF2-40B4-BE49-F238E27FC236}">
                <a16:creationId xmlns:a16="http://schemas.microsoft.com/office/drawing/2014/main" id="{C4D17A48-BB21-CF48-AE45-96D282DA68B3}"/>
              </a:ext>
            </a:extLst>
          </p:cNvPr>
          <p:cNvSpPr txBox="1">
            <a:spLocks/>
          </p:cNvSpPr>
          <p:nvPr/>
        </p:nvSpPr>
        <p:spPr>
          <a:xfrm>
            <a:off x="1749184" y="1692642"/>
            <a:ext cx="1960287" cy="63124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600"/>
              <a:buFont typeface="Inter Tight"/>
              <a:buChar char="●"/>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rgbClr val="E76A28"/>
              </a:buClr>
              <a:buSzPts val="1600"/>
              <a:buFont typeface="Nunito Light"/>
              <a:buChar char="○"/>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rgbClr val="E76A28"/>
              </a:buClr>
              <a:buSzPts val="1400"/>
              <a:buFont typeface="Nunito Light"/>
              <a:buChar char="○"/>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Inter Tight"/>
              <a:buNone/>
            </a:pPr>
            <a:r>
              <a:rPr lang="en-US" sz="2000" dirty="0">
                <a:latin typeface="Arial" panose="020B0604020202020204" pitchFamily="34" charset="0"/>
                <a:cs typeface="Arial" panose="020B0604020202020204" pitchFamily="34" charset="0"/>
              </a:rPr>
              <a:t>In 1D:</a:t>
            </a:r>
            <a:endParaRPr lang="ar" sz="2000" dirty="0">
              <a:latin typeface="Arial" panose="020B0604020202020204" pitchFamily="34" charset="0"/>
              <a:cs typeface="Arial" panose="020B0604020202020204" pitchFamily="34" charset="0"/>
            </a:endParaRPr>
          </a:p>
        </p:txBody>
      </p:sp>
      <p:sp>
        <p:nvSpPr>
          <p:cNvPr id="394" name="TextBox 393">
            <a:extLst>
              <a:ext uri="{FF2B5EF4-FFF2-40B4-BE49-F238E27FC236}">
                <a16:creationId xmlns:a16="http://schemas.microsoft.com/office/drawing/2014/main" id="{D45744C4-DEB1-FE39-462F-184BBE17E379}"/>
              </a:ext>
            </a:extLst>
          </p:cNvPr>
          <p:cNvSpPr txBox="1"/>
          <p:nvPr/>
        </p:nvSpPr>
        <p:spPr>
          <a:xfrm>
            <a:off x="5771138" y="3056723"/>
            <a:ext cx="962683" cy="338554"/>
          </a:xfrm>
          <a:prstGeom prst="rect">
            <a:avLst/>
          </a:prstGeom>
          <a:noFill/>
        </p:spPr>
        <p:txBody>
          <a:bodyPr wrap="square">
            <a:spAutoFit/>
          </a:bodyPr>
          <a:lstStyle/>
          <a:p>
            <a:r>
              <a:rPr lang="en-AU" sz="1600" b="1" dirty="0">
                <a:solidFill>
                  <a:srgbClr val="92D050"/>
                </a:solidFill>
                <a:latin typeface="Arial" panose="020B0604020202020204" pitchFamily="34" charset="0"/>
                <a:ea typeface="Inter Tight"/>
                <a:cs typeface="Arial" panose="020B0604020202020204" pitchFamily="34" charset="0"/>
                <a:sym typeface="Inter Tight"/>
              </a:rPr>
              <a:t>caustic</a:t>
            </a:r>
            <a:endParaRPr lang="en-US" sz="1600" b="1" dirty="0">
              <a:solidFill>
                <a:srgbClr val="92D050"/>
              </a:solidFill>
              <a:latin typeface="Arial" panose="020B0604020202020204" pitchFamily="34" charset="0"/>
              <a:cs typeface="Arial" panose="020B0604020202020204" pitchFamily="34" charset="0"/>
            </a:endParaRPr>
          </a:p>
        </p:txBody>
      </p:sp>
      <p:sp>
        <p:nvSpPr>
          <p:cNvPr id="407" name="TextBox 406">
            <a:extLst>
              <a:ext uri="{FF2B5EF4-FFF2-40B4-BE49-F238E27FC236}">
                <a16:creationId xmlns:a16="http://schemas.microsoft.com/office/drawing/2014/main" id="{D28BCC82-A232-D886-1AA4-462BBCF426E8}"/>
              </a:ext>
            </a:extLst>
          </p:cNvPr>
          <p:cNvSpPr txBox="1"/>
          <p:nvPr/>
        </p:nvSpPr>
        <p:spPr>
          <a:xfrm rot="5400000">
            <a:off x="5490881" y="2381297"/>
            <a:ext cx="367332" cy="461665"/>
          </a:xfrm>
          <a:prstGeom prst="rect">
            <a:avLst/>
          </a:prstGeom>
          <a:noFill/>
        </p:spPr>
        <p:txBody>
          <a:bodyPr wrap="square">
            <a:spAutoFit/>
          </a:bodyPr>
          <a:lstStyle/>
          <a:p>
            <a:r>
              <a:rPr lang="en-AU" sz="2400" b="1" dirty="0">
                <a:solidFill>
                  <a:srgbClr val="92D050"/>
                </a:solidFill>
                <a:latin typeface="Andale Mono" panose="020B0509000000000004" pitchFamily="49" charset="0"/>
                <a:ea typeface="Inter Tight"/>
                <a:cs typeface="Calibri" panose="020F0502020204030204" pitchFamily="34" charset="0"/>
                <a:sym typeface="Inter Tight"/>
              </a:rPr>
              <a:t>x</a:t>
            </a:r>
            <a:endParaRPr lang="en-US" sz="2400" b="1" dirty="0">
              <a:solidFill>
                <a:srgbClr val="92D050"/>
              </a:solidFill>
              <a:latin typeface="Andale Mono" panose="020B0509000000000004" pitchFamily="49" charset="0"/>
              <a:cs typeface="Calibri" panose="020F0502020204030204" pitchFamily="34" charset="0"/>
            </a:endParaRPr>
          </a:p>
        </p:txBody>
      </p:sp>
      <p:sp>
        <p:nvSpPr>
          <p:cNvPr id="408" name="TextBox 407">
            <a:extLst>
              <a:ext uri="{FF2B5EF4-FFF2-40B4-BE49-F238E27FC236}">
                <a16:creationId xmlns:a16="http://schemas.microsoft.com/office/drawing/2014/main" id="{6A816804-F640-D9ED-1852-B894F121524F}"/>
              </a:ext>
            </a:extLst>
          </p:cNvPr>
          <p:cNvSpPr txBox="1"/>
          <p:nvPr/>
        </p:nvSpPr>
        <p:spPr>
          <a:xfrm>
            <a:off x="6651770" y="3547084"/>
            <a:ext cx="367332" cy="461665"/>
          </a:xfrm>
          <a:prstGeom prst="rect">
            <a:avLst/>
          </a:prstGeom>
          <a:noFill/>
        </p:spPr>
        <p:txBody>
          <a:bodyPr wrap="square">
            <a:spAutoFit/>
          </a:bodyPr>
          <a:lstStyle/>
          <a:p>
            <a:r>
              <a:rPr lang="en-AU" sz="2400" b="1" dirty="0">
                <a:solidFill>
                  <a:srgbClr val="92D050"/>
                </a:solidFill>
                <a:latin typeface="Andale Mono" panose="020B0509000000000004" pitchFamily="49" charset="0"/>
                <a:ea typeface="Inter Tight"/>
                <a:cs typeface="Calibri" panose="020F0502020204030204" pitchFamily="34" charset="0"/>
                <a:sym typeface="Inter Tight"/>
              </a:rPr>
              <a:t>x</a:t>
            </a:r>
            <a:endParaRPr lang="en-US" sz="2400" b="1" dirty="0">
              <a:solidFill>
                <a:srgbClr val="92D050"/>
              </a:solidFill>
              <a:latin typeface="Andale Mono" panose="020B0509000000000004" pitchFamily="49" charset="0"/>
              <a:cs typeface="Calibri" panose="020F0502020204030204" pitchFamily="34" charset="0"/>
            </a:endParaRPr>
          </a:p>
        </p:txBody>
      </p:sp>
      <p:sp>
        <p:nvSpPr>
          <p:cNvPr id="413" name="Subtitle 11">
            <a:extLst>
              <a:ext uri="{FF2B5EF4-FFF2-40B4-BE49-F238E27FC236}">
                <a16:creationId xmlns:a16="http://schemas.microsoft.com/office/drawing/2014/main" id="{37425FDC-2376-807B-D8BA-3D5E4BA9BCFB}"/>
              </a:ext>
            </a:extLst>
          </p:cNvPr>
          <p:cNvSpPr txBox="1">
            <a:spLocks/>
          </p:cNvSpPr>
          <p:nvPr/>
        </p:nvSpPr>
        <p:spPr>
          <a:xfrm>
            <a:off x="9663769" y="554051"/>
            <a:ext cx="2905477" cy="10638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600" dirty="0"/>
              <a:t>2D phase-space sheet</a:t>
            </a:r>
          </a:p>
          <a:p>
            <a:pPr algn="ctr"/>
            <a:endParaRPr lang="en-US" sz="1600" dirty="0"/>
          </a:p>
        </p:txBody>
      </p:sp>
      <p:sp>
        <p:nvSpPr>
          <p:cNvPr id="414" name="Freeform 398">
            <a:extLst>
              <a:ext uri="{FF2B5EF4-FFF2-40B4-BE49-F238E27FC236}">
                <a16:creationId xmlns:a16="http://schemas.microsoft.com/office/drawing/2014/main" id="{797A845C-18E3-0868-0CFA-C322EE3EC1F8}"/>
              </a:ext>
            </a:extLst>
          </p:cNvPr>
          <p:cNvSpPr/>
          <p:nvPr/>
        </p:nvSpPr>
        <p:spPr>
          <a:xfrm rot="13551340" flipH="1">
            <a:off x="6638402" y="2922002"/>
            <a:ext cx="1261615" cy="280913"/>
          </a:xfrm>
          <a:custGeom>
            <a:avLst/>
            <a:gdLst>
              <a:gd name="connsiteX0" fmla="*/ 0 w 3010568"/>
              <a:gd name="connsiteY0" fmla="*/ 261257 h 292091"/>
              <a:gd name="connsiteX1" fmla="*/ 2764972 w 3010568"/>
              <a:gd name="connsiteY1" fmla="*/ 268514 h 292091"/>
              <a:gd name="connsiteX2" fmla="*/ 2699658 w 3010568"/>
              <a:gd name="connsiteY2" fmla="*/ 0 h 292091"/>
              <a:gd name="connsiteX0" fmla="*/ 0 w 2764972"/>
              <a:gd name="connsiteY0" fmla="*/ 0 h 30834"/>
              <a:gd name="connsiteX1" fmla="*/ 2764972 w 2764972"/>
              <a:gd name="connsiteY1" fmla="*/ 7257 h 30834"/>
              <a:gd name="connsiteX0" fmla="*/ 0 w 2764972"/>
              <a:gd name="connsiteY0" fmla="*/ 0 h 30834"/>
              <a:gd name="connsiteX1" fmla="*/ 2764972 w 2764972"/>
              <a:gd name="connsiteY1" fmla="*/ 7257 h 30834"/>
              <a:gd name="connsiteX0" fmla="*/ 0 w 2786744"/>
              <a:gd name="connsiteY0" fmla="*/ 0 h 52628"/>
              <a:gd name="connsiteX1" fmla="*/ 2786744 w 2786744"/>
              <a:gd name="connsiteY1" fmla="*/ 36285 h 52628"/>
              <a:gd name="connsiteX0" fmla="*/ 0 w 2786744"/>
              <a:gd name="connsiteY0" fmla="*/ 0 h 36285"/>
              <a:gd name="connsiteX1" fmla="*/ 2786744 w 2786744"/>
              <a:gd name="connsiteY1" fmla="*/ 36285 h 36285"/>
              <a:gd name="connsiteX0" fmla="*/ 0 w 2728687"/>
              <a:gd name="connsiteY0" fmla="*/ 522515 h 522515"/>
              <a:gd name="connsiteX1" fmla="*/ 2728687 w 2728687"/>
              <a:gd name="connsiteY1" fmla="*/ 0 h 522515"/>
              <a:gd name="connsiteX0" fmla="*/ 0 w 2744562"/>
              <a:gd name="connsiteY0" fmla="*/ 538390 h 538390"/>
              <a:gd name="connsiteX1" fmla="*/ 2744562 w 2744562"/>
              <a:gd name="connsiteY1" fmla="*/ 0 h 538390"/>
              <a:gd name="connsiteX0" fmla="*/ 0 w 2754087"/>
              <a:gd name="connsiteY0" fmla="*/ 1815 h 1815"/>
              <a:gd name="connsiteX1" fmla="*/ 2754087 w 2754087"/>
              <a:gd name="connsiteY1" fmla="*/ 0 h 1815"/>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3369"/>
              <a:gd name="connsiteY0" fmla="*/ 338458 h 338458"/>
              <a:gd name="connsiteX1" fmla="*/ 13369 w 13369"/>
              <a:gd name="connsiteY1" fmla="*/ 0 h 338458"/>
              <a:gd name="connsiteX0" fmla="*/ 0 w 10075"/>
              <a:gd name="connsiteY0" fmla="*/ 14205 h 14205"/>
              <a:gd name="connsiteX1" fmla="*/ 10075 w 10075"/>
              <a:gd name="connsiteY1" fmla="*/ 0 h 14205"/>
              <a:gd name="connsiteX0" fmla="*/ 0 w 10135"/>
              <a:gd name="connsiteY0" fmla="*/ 17569 h 17569"/>
              <a:gd name="connsiteX1" fmla="*/ 10135 w 10135"/>
              <a:gd name="connsiteY1" fmla="*/ 0 h 17569"/>
              <a:gd name="connsiteX0" fmla="*/ 0 w 9559"/>
              <a:gd name="connsiteY0" fmla="*/ 20628 h 20628"/>
              <a:gd name="connsiteX1" fmla="*/ 9559 w 9559"/>
              <a:gd name="connsiteY1" fmla="*/ 0 h 20628"/>
              <a:gd name="connsiteX0" fmla="*/ 0 w 10588"/>
              <a:gd name="connsiteY0" fmla="*/ 9765 h 9765"/>
              <a:gd name="connsiteX1" fmla="*/ 10588 w 10588"/>
              <a:gd name="connsiteY1" fmla="*/ 0 h 9765"/>
              <a:gd name="connsiteX0" fmla="*/ 0 w 9430"/>
              <a:gd name="connsiteY0" fmla="*/ 38229 h 38229"/>
              <a:gd name="connsiteX1" fmla="*/ 9430 w 9430"/>
              <a:gd name="connsiteY1" fmla="*/ 0 h 38229"/>
              <a:gd name="connsiteX0" fmla="*/ 0 w 10000"/>
              <a:gd name="connsiteY0" fmla="*/ 10004 h 10004"/>
              <a:gd name="connsiteX1" fmla="*/ 10000 w 10000"/>
              <a:gd name="connsiteY1" fmla="*/ 4 h 10004"/>
              <a:gd name="connsiteX0" fmla="*/ 0 w 10000"/>
              <a:gd name="connsiteY0" fmla="*/ 10004 h 10004"/>
              <a:gd name="connsiteX1" fmla="*/ 10000 w 10000"/>
              <a:gd name="connsiteY1" fmla="*/ 4 h 10004"/>
              <a:gd name="connsiteX0" fmla="*/ 0 w 9867"/>
              <a:gd name="connsiteY0" fmla="*/ 231 h 1862"/>
              <a:gd name="connsiteX1" fmla="*/ 9867 w 9867"/>
              <a:gd name="connsiteY1" fmla="*/ 1862 h 1862"/>
              <a:gd name="connsiteX0" fmla="*/ 0 w 10000"/>
              <a:gd name="connsiteY0" fmla="*/ 1748 h 10507"/>
              <a:gd name="connsiteX1" fmla="*/ 10000 w 10000"/>
              <a:gd name="connsiteY1" fmla="*/ 10507 h 10507"/>
              <a:gd name="connsiteX0" fmla="*/ 0 w 10000"/>
              <a:gd name="connsiteY0" fmla="*/ 361 h 9120"/>
              <a:gd name="connsiteX1" fmla="*/ 10000 w 10000"/>
              <a:gd name="connsiteY1" fmla="*/ 9120 h 9120"/>
              <a:gd name="connsiteX0" fmla="*/ 0 w 10000"/>
              <a:gd name="connsiteY0" fmla="*/ 621 h 10225"/>
              <a:gd name="connsiteX1" fmla="*/ 10000 w 10000"/>
              <a:gd name="connsiteY1" fmla="*/ 10225 h 10225"/>
              <a:gd name="connsiteX0" fmla="*/ 0 w 10000"/>
              <a:gd name="connsiteY0" fmla="*/ 0 h 9604"/>
              <a:gd name="connsiteX1" fmla="*/ 10000 w 10000"/>
              <a:gd name="connsiteY1" fmla="*/ 9604 h 9604"/>
              <a:gd name="connsiteX0" fmla="*/ 0 w 9580"/>
              <a:gd name="connsiteY0" fmla="*/ 1097 h 5506"/>
              <a:gd name="connsiteX1" fmla="*/ 9580 w 9580"/>
              <a:gd name="connsiteY1" fmla="*/ 5506 h 5506"/>
              <a:gd name="connsiteX0" fmla="*/ 0 w 10000"/>
              <a:gd name="connsiteY0" fmla="*/ 0 h 8008"/>
              <a:gd name="connsiteX1" fmla="*/ 10000 w 10000"/>
              <a:gd name="connsiteY1" fmla="*/ 8008 h 8008"/>
              <a:gd name="connsiteX0" fmla="*/ 0 w 9794"/>
              <a:gd name="connsiteY0" fmla="*/ 0 h 8655"/>
              <a:gd name="connsiteX1" fmla="*/ 9794 w 9794"/>
              <a:gd name="connsiteY1" fmla="*/ 8655 h 8655"/>
              <a:gd name="connsiteX0" fmla="*/ 0 w 10000"/>
              <a:gd name="connsiteY0" fmla="*/ 27273 h 37273"/>
              <a:gd name="connsiteX1" fmla="*/ 10000 w 10000"/>
              <a:gd name="connsiteY1" fmla="*/ 37273 h 37273"/>
              <a:gd name="connsiteX0" fmla="*/ 0 w 9716"/>
              <a:gd name="connsiteY0" fmla="*/ 22900 h 53725"/>
              <a:gd name="connsiteX1" fmla="*/ 9716 w 9716"/>
              <a:gd name="connsiteY1" fmla="*/ 53725 h 53725"/>
              <a:gd name="connsiteX0" fmla="*/ 0 w 10000"/>
              <a:gd name="connsiteY0" fmla="*/ 5599 h 11337"/>
              <a:gd name="connsiteX1" fmla="*/ 10000 w 10000"/>
              <a:gd name="connsiteY1" fmla="*/ 11337 h 11337"/>
              <a:gd name="connsiteX0" fmla="*/ 0 w 9811"/>
              <a:gd name="connsiteY0" fmla="*/ 5447 h 11747"/>
              <a:gd name="connsiteX1" fmla="*/ 9811 w 9811"/>
              <a:gd name="connsiteY1" fmla="*/ 11747 h 11747"/>
              <a:gd name="connsiteX0" fmla="*/ 0 w 10000"/>
              <a:gd name="connsiteY0" fmla="*/ 5526 h 10889"/>
              <a:gd name="connsiteX1" fmla="*/ 10000 w 10000"/>
              <a:gd name="connsiteY1" fmla="*/ 10889 h 10889"/>
              <a:gd name="connsiteX0" fmla="*/ 0 w 9783"/>
              <a:gd name="connsiteY0" fmla="*/ 5373 h 11336"/>
              <a:gd name="connsiteX1" fmla="*/ 9783 w 9783"/>
              <a:gd name="connsiteY1" fmla="*/ 11336 h 11336"/>
              <a:gd name="connsiteX0" fmla="*/ 0 w 10000"/>
              <a:gd name="connsiteY0" fmla="*/ 5007 h 10267"/>
              <a:gd name="connsiteX1" fmla="*/ 10000 w 10000"/>
              <a:gd name="connsiteY1" fmla="*/ 10267 h 10267"/>
              <a:gd name="connsiteX0" fmla="*/ 0 w 10000"/>
              <a:gd name="connsiteY0" fmla="*/ 4663 h 9923"/>
              <a:gd name="connsiteX1" fmla="*/ 10000 w 10000"/>
              <a:gd name="connsiteY1" fmla="*/ 9923 h 9923"/>
            </a:gdLst>
            <a:ahLst/>
            <a:cxnLst>
              <a:cxn ang="0">
                <a:pos x="connsiteX0" y="connsiteY0"/>
              </a:cxn>
              <a:cxn ang="0">
                <a:pos x="connsiteX1" y="connsiteY1"/>
              </a:cxn>
            </a:cxnLst>
            <a:rect l="l" t="t" r="r" b="b"/>
            <a:pathLst>
              <a:path w="10000" h="9923">
                <a:moveTo>
                  <a:pt x="0" y="4663"/>
                </a:moveTo>
                <a:cubicBezTo>
                  <a:pt x="2811" y="-5010"/>
                  <a:pt x="6419" y="2169"/>
                  <a:pt x="10000" y="9923"/>
                </a:cubicBezTo>
              </a:path>
            </a:pathLst>
          </a:cu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85">
            <a:extLst>
              <a:ext uri="{FF2B5EF4-FFF2-40B4-BE49-F238E27FC236}">
                <a16:creationId xmlns:a16="http://schemas.microsoft.com/office/drawing/2014/main" id="{804626EE-FC2F-E8A4-C83D-65FAF031B67D}"/>
              </a:ext>
            </a:extLst>
          </p:cNvPr>
          <p:cNvSpPr/>
          <p:nvPr/>
        </p:nvSpPr>
        <p:spPr>
          <a:xfrm rot="18926278" flipV="1">
            <a:off x="7472546" y="3218329"/>
            <a:ext cx="178990" cy="179540"/>
          </a:xfrm>
          <a:prstGeom prst="ellipse">
            <a:avLst/>
          </a:prstGeom>
          <a:solidFill>
            <a:schemeClr val="tx1"/>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86">
            <a:extLst>
              <a:ext uri="{FF2B5EF4-FFF2-40B4-BE49-F238E27FC236}">
                <a16:creationId xmlns:a16="http://schemas.microsoft.com/office/drawing/2014/main" id="{4B867096-6C1C-3DE4-5B86-9903D45C0344}"/>
              </a:ext>
            </a:extLst>
          </p:cNvPr>
          <p:cNvSpPr/>
          <p:nvPr/>
        </p:nvSpPr>
        <p:spPr>
          <a:xfrm rot="18926278" flipV="1">
            <a:off x="6920913" y="2876553"/>
            <a:ext cx="178990" cy="179540"/>
          </a:xfrm>
          <a:prstGeom prst="ellipse">
            <a:avLst/>
          </a:prstGeom>
          <a:solidFill>
            <a:schemeClr val="bg1">
              <a:lumMod val="25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 name="TextBox 416">
            <a:extLst>
              <a:ext uri="{FF2B5EF4-FFF2-40B4-BE49-F238E27FC236}">
                <a16:creationId xmlns:a16="http://schemas.microsoft.com/office/drawing/2014/main" id="{DA382F0D-8B17-51FD-490D-96AC02E99BFF}"/>
              </a:ext>
            </a:extLst>
          </p:cNvPr>
          <p:cNvSpPr txBox="1"/>
          <p:nvPr/>
        </p:nvSpPr>
        <p:spPr>
          <a:xfrm>
            <a:off x="1666375" y="2105769"/>
            <a:ext cx="567615" cy="307777"/>
          </a:xfrm>
          <a:prstGeom prst="rect">
            <a:avLst/>
          </a:prstGeom>
          <a:noFill/>
        </p:spPr>
        <p:txBody>
          <a:bodyPr wrap="square">
            <a:spAutoFit/>
          </a:bodyPr>
          <a:lstStyle/>
          <a:p>
            <a:r>
              <a:rPr lang="en-AU" dirty="0">
                <a:solidFill>
                  <a:schemeClr val="bg1"/>
                </a:solidFill>
                <a:latin typeface="Arial" panose="020B0604020202020204" pitchFamily="34" charset="0"/>
                <a:ea typeface="Inter Tight"/>
                <a:cs typeface="Arial" panose="020B0604020202020204" pitchFamily="34" charset="0"/>
                <a:sym typeface="Inter Tight"/>
              </a:rPr>
              <a:t>fold </a:t>
            </a:r>
            <a:endParaRPr lang="en-US"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23" name="TextBox 422">
                <a:extLst>
                  <a:ext uri="{FF2B5EF4-FFF2-40B4-BE49-F238E27FC236}">
                    <a16:creationId xmlns:a16="http://schemas.microsoft.com/office/drawing/2014/main" id="{3C6BCDFD-380F-FBAB-5376-6970AA750050}"/>
                  </a:ext>
                </a:extLst>
              </p:cNvPr>
              <p:cNvSpPr txBox="1"/>
              <p:nvPr/>
            </p:nvSpPr>
            <p:spPr>
              <a:xfrm rot="16200000">
                <a:off x="3657133" y="2589517"/>
                <a:ext cx="3451680" cy="307777"/>
              </a:xfrm>
              <a:prstGeom prst="rect">
                <a:avLst/>
              </a:prstGeom>
              <a:noFill/>
            </p:spPr>
            <p:txBody>
              <a:bodyPr wrap="square">
                <a:spAutoFit/>
              </a:bodyPr>
              <a:lstStyle/>
              <a:p>
                <a:pPr algn="ctr"/>
                <a:r>
                  <a:rPr lang="en-AU" dirty="0">
                    <a:solidFill>
                      <a:srgbClr val="00B0F0"/>
                    </a:solidFill>
                    <a:latin typeface="Arial" panose="020B0604020202020204" pitchFamily="34" charset="0"/>
                    <a:ea typeface="Inter Tight"/>
                    <a:cs typeface="Arial" panose="020B0604020202020204" pitchFamily="34" charset="0"/>
                    <a:sym typeface="Inter Tight"/>
                  </a:rPr>
                  <a:t>Lagrangian (Initial) </a:t>
                </a:r>
                <a14:m>
                  <m:oMath xmlns:m="http://schemas.openxmlformats.org/officeDocument/2006/math">
                    <m:r>
                      <a:rPr lang="en-AU" i="1" dirty="0" smtClean="0">
                        <a:solidFill>
                          <a:srgbClr val="00B0F0"/>
                        </a:solidFill>
                        <a:latin typeface="Cambria Math" panose="02040503050406030204" pitchFamily="18" charset="0"/>
                        <a:ea typeface="Inter Tight"/>
                        <a:cs typeface="Inter Tight"/>
                        <a:sym typeface="Inter Tight"/>
                      </a:rPr>
                      <m:t>𝑞</m:t>
                    </m:r>
                  </m:oMath>
                </a14:m>
                <a:endParaRPr lang="en-AU" dirty="0">
                  <a:solidFill>
                    <a:srgbClr val="00B0F0"/>
                  </a:solidFill>
                  <a:latin typeface="Arial" panose="020B0604020202020204" pitchFamily="34" charset="0"/>
                  <a:ea typeface="Inter Tight"/>
                  <a:cs typeface="Arial" panose="020B0604020202020204" pitchFamily="34" charset="0"/>
                </a:endParaRPr>
              </a:p>
            </p:txBody>
          </p:sp>
        </mc:Choice>
        <mc:Fallback xmlns="">
          <p:sp>
            <p:nvSpPr>
              <p:cNvPr id="423" name="TextBox 422">
                <a:extLst>
                  <a:ext uri="{FF2B5EF4-FFF2-40B4-BE49-F238E27FC236}">
                    <a16:creationId xmlns:a16="http://schemas.microsoft.com/office/drawing/2014/main" id="{4067DD8A-F71B-8F7A-DFC4-C1127DD62D49}"/>
                  </a:ext>
                </a:extLst>
              </p:cNvPr>
              <p:cNvSpPr txBox="1">
                <a:spLocks noRot="1" noChangeAspect="1" noMove="1" noResize="1" noEditPoints="1" noAdjustHandles="1" noChangeArrowheads="1" noChangeShapeType="1" noTextEdit="1"/>
              </p:cNvSpPr>
              <p:nvPr/>
            </p:nvSpPr>
            <p:spPr>
              <a:xfrm rot="16200000">
                <a:off x="3657133" y="2589517"/>
                <a:ext cx="3451680" cy="307777"/>
              </a:xfrm>
              <a:prstGeom prst="rect">
                <a:avLst/>
              </a:prstGeom>
              <a:blipFill>
                <a:blip r:embed="rId5"/>
                <a:stretch>
                  <a:fillRect l="-4000" r="-24000"/>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424" name="TextBox 423">
                <a:extLst>
                  <a:ext uri="{FF2B5EF4-FFF2-40B4-BE49-F238E27FC236}">
                    <a16:creationId xmlns:a16="http://schemas.microsoft.com/office/drawing/2014/main" id="{45E98324-BFF8-79C4-3D43-234C29936B99}"/>
                  </a:ext>
                </a:extLst>
              </p:cNvPr>
              <p:cNvSpPr txBox="1"/>
              <p:nvPr/>
            </p:nvSpPr>
            <p:spPr>
              <a:xfrm>
                <a:off x="5134779" y="3877527"/>
                <a:ext cx="3451680" cy="307777"/>
              </a:xfrm>
              <a:prstGeom prst="rect">
                <a:avLst/>
              </a:prstGeom>
              <a:noFill/>
            </p:spPr>
            <p:txBody>
              <a:bodyPr wrap="square">
                <a:spAutoFit/>
              </a:bodyPr>
              <a:lstStyle/>
              <a:p>
                <a:pPr algn="ctr"/>
                <a:r>
                  <a:rPr lang="en-AU" dirty="0">
                    <a:solidFill>
                      <a:srgbClr val="FF1E00"/>
                    </a:solidFill>
                    <a:latin typeface="Arial" panose="020B0604020202020204" pitchFamily="34" charset="0"/>
                    <a:ea typeface="Inter Tight"/>
                    <a:cs typeface="Arial" panose="020B0604020202020204" pitchFamily="34" charset="0"/>
                    <a:sym typeface="Inter Tight"/>
                  </a:rPr>
                  <a:t>Eulerian (Final) </a:t>
                </a:r>
                <a14:m>
                  <m:oMath xmlns:m="http://schemas.openxmlformats.org/officeDocument/2006/math">
                    <m:sSub>
                      <m:sSubPr>
                        <m:ctrlPr>
                          <a:rPr lang="en-AU" i="1" dirty="0" smtClean="0">
                            <a:solidFill>
                              <a:srgbClr val="FF1E00"/>
                            </a:solidFill>
                            <a:latin typeface="Cambria Math" panose="02040503050406030204" pitchFamily="18" charset="0"/>
                            <a:ea typeface="Inter Tight"/>
                            <a:cs typeface="Inter Tight"/>
                            <a:sym typeface="Inter Tight"/>
                          </a:rPr>
                        </m:ctrlPr>
                      </m:sSubPr>
                      <m:e>
                        <m:r>
                          <a:rPr lang="en-AU" i="1" dirty="0" smtClean="0">
                            <a:solidFill>
                              <a:srgbClr val="FF1E00"/>
                            </a:solidFill>
                            <a:latin typeface="Cambria Math" panose="02040503050406030204" pitchFamily="18" charset="0"/>
                            <a:ea typeface="Inter Tight"/>
                            <a:cs typeface="Inter Tight"/>
                            <a:sym typeface="Inter Tight"/>
                          </a:rPr>
                          <m:t>𝑥</m:t>
                        </m:r>
                      </m:e>
                      <m:sub>
                        <m:r>
                          <a:rPr lang="en-AU" i="1" dirty="0" smtClean="0">
                            <a:solidFill>
                              <a:srgbClr val="FF1E00"/>
                            </a:solidFill>
                            <a:latin typeface="Cambria Math" panose="02040503050406030204" pitchFamily="18" charset="0"/>
                            <a:ea typeface="Inter Tight"/>
                            <a:cs typeface="Inter Tight"/>
                            <a:sym typeface="Inter Tight"/>
                          </a:rPr>
                          <m:t>𝑡</m:t>
                        </m:r>
                      </m:sub>
                    </m:sSub>
                    <m:r>
                      <a:rPr lang="en-AU" i="1" dirty="0" smtClean="0">
                        <a:solidFill>
                          <a:srgbClr val="FF1E00"/>
                        </a:solidFill>
                        <a:latin typeface="Cambria Math" panose="02040503050406030204" pitchFamily="18" charset="0"/>
                        <a:ea typeface="Inter Tight"/>
                        <a:cs typeface="Inter Tight"/>
                        <a:sym typeface="Inter Tight"/>
                      </a:rPr>
                      <m:t>(</m:t>
                    </m:r>
                    <m:r>
                      <a:rPr lang="en-AU" i="1" dirty="0" smtClean="0">
                        <a:solidFill>
                          <a:srgbClr val="FF1E00"/>
                        </a:solidFill>
                        <a:latin typeface="Cambria Math" panose="02040503050406030204" pitchFamily="18" charset="0"/>
                        <a:ea typeface="Inter Tight"/>
                        <a:cs typeface="Inter Tight"/>
                        <a:sym typeface="Inter Tight"/>
                      </a:rPr>
                      <m:t>𝑞</m:t>
                    </m:r>
                    <m:r>
                      <a:rPr lang="en-AU" i="1" dirty="0" smtClean="0">
                        <a:solidFill>
                          <a:srgbClr val="FF1E00"/>
                        </a:solidFill>
                        <a:latin typeface="Cambria Math" panose="02040503050406030204" pitchFamily="18" charset="0"/>
                        <a:ea typeface="Inter Tight"/>
                        <a:cs typeface="Inter Tight"/>
                        <a:sym typeface="Inter Tight"/>
                      </a:rPr>
                      <m:t>)</m:t>
                    </m:r>
                  </m:oMath>
                </a14:m>
                <a:endParaRPr lang="en-AU" dirty="0">
                  <a:solidFill>
                    <a:srgbClr val="FF1E00"/>
                  </a:solidFill>
                  <a:latin typeface="Arial" panose="020B0604020202020204" pitchFamily="34" charset="0"/>
                  <a:ea typeface="Inter Tight"/>
                  <a:cs typeface="Arial" panose="020B0604020202020204" pitchFamily="34" charset="0"/>
                </a:endParaRPr>
              </a:p>
            </p:txBody>
          </p:sp>
        </mc:Choice>
        <mc:Fallback xmlns="">
          <p:sp>
            <p:nvSpPr>
              <p:cNvPr id="424" name="TextBox 423">
                <a:extLst>
                  <a:ext uri="{FF2B5EF4-FFF2-40B4-BE49-F238E27FC236}">
                    <a16:creationId xmlns:a16="http://schemas.microsoft.com/office/drawing/2014/main" id="{E9869F40-4C50-7179-E4D4-7F186D3A2703}"/>
                  </a:ext>
                </a:extLst>
              </p:cNvPr>
              <p:cNvSpPr txBox="1">
                <a:spLocks noRot="1" noChangeAspect="1" noMove="1" noResize="1" noEditPoints="1" noAdjustHandles="1" noChangeArrowheads="1" noChangeShapeType="1" noTextEdit="1"/>
              </p:cNvSpPr>
              <p:nvPr/>
            </p:nvSpPr>
            <p:spPr>
              <a:xfrm>
                <a:off x="5134779" y="3877527"/>
                <a:ext cx="3451680" cy="307777"/>
              </a:xfrm>
              <a:prstGeom prst="rect">
                <a:avLst/>
              </a:prstGeom>
              <a:blipFill>
                <a:blip r:embed="rId6"/>
                <a:stretch>
                  <a:fillRect t="-4000" b="-20000"/>
                </a:stretch>
              </a:blipFill>
            </p:spPr>
            <p:txBody>
              <a:bodyPr/>
              <a:lstStyle/>
              <a:p>
                <a:r>
                  <a:rPr lang="en-001">
                    <a:noFill/>
                  </a:rPr>
                  <a:t> </a:t>
                </a:r>
              </a:p>
            </p:txBody>
          </p:sp>
        </mc:Fallback>
      </mc:AlternateContent>
      <p:pic>
        <p:nvPicPr>
          <p:cNvPr id="427" name="Picture 426" descr="A group of white dots in the sky&#10;&#10;AI-generated content may be incorrect.">
            <a:extLst>
              <a:ext uri="{FF2B5EF4-FFF2-40B4-BE49-F238E27FC236}">
                <a16:creationId xmlns:a16="http://schemas.microsoft.com/office/drawing/2014/main" id="{645B90EB-670E-B633-D5F8-E79A072E41A7}"/>
              </a:ext>
            </a:extLst>
          </p:cNvPr>
          <p:cNvPicPr>
            <a:picLocks noChangeAspect="1"/>
          </p:cNvPicPr>
          <p:nvPr/>
        </p:nvPicPr>
        <p:blipFill>
          <a:blip r:embed="rId7"/>
          <a:stretch>
            <a:fillRect/>
          </a:stretch>
        </p:blipFill>
        <p:spPr>
          <a:xfrm rot="18899963" flipV="1">
            <a:off x="6240064" y="2101569"/>
            <a:ext cx="1112018" cy="456513"/>
          </a:xfrm>
          <a:prstGeom prst="rect">
            <a:avLst/>
          </a:prstGeom>
        </p:spPr>
      </p:pic>
      <p:sp>
        <p:nvSpPr>
          <p:cNvPr id="16" name="Freeform 15">
            <a:extLst>
              <a:ext uri="{FF2B5EF4-FFF2-40B4-BE49-F238E27FC236}">
                <a16:creationId xmlns:a16="http://schemas.microsoft.com/office/drawing/2014/main" id="{ABB83150-F5BD-B3EC-AD2A-2CBFA66B5D87}"/>
              </a:ext>
            </a:extLst>
          </p:cNvPr>
          <p:cNvSpPr/>
          <p:nvPr/>
        </p:nvSpPr>
        <p:spPr>
          <a:xfrm rot="18848660">
            <a:off x="6643141" y="2034807"/>
            <a:ext cx="1261615" cy="280913"/>
          </a:xfrm>
          <a:custGeom>
            <a:avLst/>
            <a:gdLst>
              <a:gd name="connsiteX0" fmla="*/ 0 w 3010568"/>
              <a:gd name="connsiteY0" fmla="*/ 261257 h 292091"/>
              <a:gd name="connsiteX1" fmla="*/ 2764972 w 3010568"/>
              <a:gd name="connsiteY1" fmla="*/ 268514 h 292091"/>
              <a:gd name="connsiteX2" fmla="*/ 2699658 w 3010568"/>
              <a:gd name="connsiteY2" fmla="*/ 0 h 292091"/>
              <a:gd name="connsiteX0" fmla="*/ 0 w 2764972"/>
              <a:gd name="connsiteY0" fmla="*/ 0 h 30834"/>
              <a:gd name="connsiteX1" fmla="*/ 2764972 w 2764972"/>
              <a:gd name="connsiteY1" fmla="*/ 7257 h 30834"/>
              <a:gd name="connsiteX0" fmla="*/ 0 w 2764972"/>
              <a:gd name="connsiteY0" fmla="*/ 0 h 30834"/>
              <a:gd name="connsiteX1" fmla="*/ 2764972 w 2764972"/>
              <a:gd name="connsiteY1" fmla="*/ 7257 h 30834"/>
              <a:gd name="connsiteX0" fmla="*/ 0 w 2786744"/>
              <a:gd name="connsiteY0" fmla="*/ 0 h 52628"/>
              <a:gd name="connsiteX1" fmla="*/ 2786744 w 2786744"/>
              <a:gd name="connsiteY1" fmla="*/ 36285 h 52628"/>
              <a:gd name="connsiteX0" fmla="*/ 0 w 2786744"/>
              <a:gd name="connsiteY0" fmla="*/ 0 h 36285"/>
              <a:gd name="connsiteX1" fmla="*/ 2786744 w 2786744"/>
              <a:gd name="connsiteY1" fmla="*/ 36285 h 36285"/>
              <a:gd name="connsiteX0" fmla="*/ 0 w 2728687"/>
              <a:gd name="connsiteY0" fmla="*/ 522515 h 522515"/>
              <a:gd name="connsiteX1" fmla="*/ 2728687 w 2728687"/>
              <a:gd name="connsiteY1" fmla="*/ 0 h 522515"/>
              <a:gd name="connsiteX0" fmla="*/ 0 w 2744562"/>
              <a:gd name="connsiteY0" fmla="*/ 538390 h 538390"/>
              <a:gd name="connsiteX1" fmla="*/ 2744562 w 2744562"/>
              <a:gd name="connsiteY1" fmla="*/ 0 h 538390"/>
              <a:gd name="connsiteX0" fmla="*/ 0 w 2754087"/>
              <a:gd name="connsiteY0" fmla="*/ 1815 h 1815"/>
              <a:gd name="connsiteX1" fmla="*/ 2754087 w 2754087"/>
              <a:gd name="connsiteY1" fmla="*/ 0 h 1815"/>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3369"/>
              <a:gd name="connsiteY0" fmla="*/ 338458 h 338458"/>
              <a:gd name="connsiteX1" fmla="*/ 13369 w 13369"/>
              <a:gd name="connsiteY1" fmla="*/ 0 h 338458"/>
              <a:gd name="connsiteX0" fmla="*/ 0 w 10075"/>
              <a:gd name="connsiteY0" fmla="*/ 14205 h 14205"/>
              <a:gd name="connsiteX1" fmla="*/ 10075 w 10075"/>
              <a:gd name="connsiteY1" fmla="*/ 0 h 14205"/>
              <a:gd name="connsiteX0" fmla="*/ 0 w 10135"/>
              <a:gd name="connsiteY0" fmla="*/ 17569 h 17569"/>
              <a:gd name="connsiteX1" fmla="*/ 10135 w 10135"/>
              <a:gd name="connsiteY1" fmla="*/ 0 h 17569"/>
              <a:gd name="connsiteX0" fmla="*/ 0 w 9559"/>
              <a:gd name="connsiteY0" fmla="*/ 20628 h 20628"/>
              <a:gd name="connsiteX1" fmla="*/ 9559 w 9559"/>
              <a:gd name="connsiteY1" fmla="*/ 0 h 20628"/>
              <a:gd name="connsiteX0" fmla="*/ 0 w 10588"/>
              <a:gd name="connsiteY0" fmla="*/ 9765 h 9765"/>
              <a:gd name="connsiteX1" fmla="*/ 10588 w 10588"/>
              <a:gd name="connsiteY1" fmla="*/ 0 h 9765"/>
              <a:gd name="connsiteX0" fmla="*/ 0 w 9430"/>
              <a:gd name="connsiteY0" fmla="*/ 38229 h 38229"/>
              <a:gd name="connsiteX1" fmla="*/ 9430 w 9430"/>
              <a:gd name="connsiteY1" fmla="*/ 0 h 38229"/>
              <a:gd name="connsiteX0" fmla="*/ 0 w 10000"/>
              <a:gd name="connsiteY0" fmla="*/ 10004 h 10004"/>
              <a:gd name="connsiteX1" fmla="*/ 10000 w 10000"/>
              <a:gd name="connsiteY1" fmla="*/ 4 h 10004"/>
              <a:gd name="connsiteX0" fmla="*/ 0 w 10000"/>
              <a:gd name="connsiteY0" fmla="*/ 10004 h 10004"/>
              <a:gd name="connsiteX1" fmla="*/ 10000 w 10000"/>
              <a:gd name="connsiteY1" fmla="*/ 4 h 10004"/>
              <a:gd name="connsiteX0" fmla="*/ 0 w 9867"/>
              <a:gd name="connsiteY0" fmla="*/ 231 h 1862"/>
              <a:gd name="connsiteX1" fmla="*/ 9867 w 9867"/>
              <a:gd name="connsiteY1" fmla="*/ 1862 h 1862"/>
              <a:gd name="connsiteX0" fmla="*/ 0 w 10000"/>
              <a:gd name="connsiteY0" fmla="*/ 1748 h 10507"/>
              <a:gd name="connsiteX1" fmla="*/ 10000 w 10000"/>
              <a:gd name="connsiteY1" fmla="*/ 10507 h 10507"/>
              <a:gd name="connsiteX0" fmla="*/ 0 w 10000"/>
              <a:gd name="connsiteY0" fmla="*/ 361 h 9120"/>
              <a:gd name="connsiteX1" fmla="*/ 10000 w 10000"/>
              <a:gd name="connsiteY1" fmla="*/ 9120 h 9120"/>
              <a:gd name="connsiteX0" fmla="*/ 0 w 10000"/>
              <a:gd name="connsiteY0" fmla="*/ 621 h 10225"/>
              <a:gd name="connsiteX1" fmla="*/ 10000 w 10000"/>
              <a:gd name="connsiteY1" fmla="*/ 10225 h 10225"/>
              <a:gd name="connsiteX0" fmla="*/ 0 w 10000"/>
              <a:gd name="connsiteY0" fmla="*/ 0 h 9604"/>
              <a:gd name="connsiteX1" fmla="*/ 10000 w 10000"/>
              <a:gd name="connsiteY1" fmla="*/ 9604 h 9604"/>
              <a:gd name="connsiteX0" fmla="*/ 0 w 9580"/>
              <a:gd name="connsiteY0" fmla="*/ 1097 h 5506"/>
              <a:gd name="connsiteX1" fmla="*/ 9580 w 9580"/>
              <a:gd name="connsiteY1" fmla="*/ 5506 h 5506"/>
              <a:gd name="connsiteX0" fmla="*/ 0 w 10000"/>
              <a:gd name="connsiteY0" fmla="*/ 0 h 8008"/>
              <a:gd name="connsiteX1" fmla="*/ 10000 w 10000"/>
              <a:gd name="connsiteY1" fmla="*/ 8008 h 8008"/>
              <a:gd name="connsiteX0" fmla="*/ 0 w 9794"/>
              <a:gd name="connsiteY0" fmla="*/ 0 h 8655"/>
              <a:gd name="connsiteX1" fmla="*/ 9794 w 9794"/>
              <a:gd name="connsiteY1" fmla="*/ 8655 h 8655"/>
              <a:gd name="connsiteX0" fmla="*/ 0 w 10000"/>
              <a:gd name="connsiteY0" fmla="*/ 27273 h 37273"/>
              <a:gd name="connsiteX1" fmla="*/ 10000 w 10000"/>
              <a:gd name="connsiteY1" fmla="*/ 37273 h 37273"/>
              <a:gd name="connsiteX0" fmla="*/ 0 w 9716"/>
              <a:gd name="connsiteY0" fmla="*/ 22900 h 53725"/>
              <a:gd name="connsiteX1" fmla="*/ 9716 w 9716"/>
              <a:gd name="connsiteY1" fmla="*/ 53725 h 53725"/>
              <a:gd name="connsiteX0" fmla="*/ 0 w 10000"/>
              <a:gd name="connsiteY0" fmla="*/ 5599 h 11337"/>
              <a:gd name="connsiteX1" fmla="*/ 10000 w 10000"/>
              <a:gd name="connsiteY1" fmla="*/ 11337 h 11337"/>
              <a:gd name="connsiteX0" fmla="*/ 0 w 9811"/>
              <a:gd name="connsiteY0" fmla="*/ 5447 h 11747"/>
              <a:gd name="connsiteX1" fmla="*/ 9811 w 9811"/>
              <a:gd name="connsiteY1" fmla="*/ 11747 h 11747"/>
              <a:gd name="connsiteX0" fmla="*/ 0 w 10000"/>
              <a:gd name="connsiteY0" fmla="*/ 5526 h 10889"/>
              <a:gd name="connsiteX1" fmla="*/ 10000 w 10000"/>
              <a:gd name="connsiteY1" fmla="*/ 10889 h 10889"/>
              <a:gd name="connsiteX0" fmla="*/ 0 w 9783"/>
              <a:gd name="connsiteY0" fmla="*/ 5373 h 11336"/>
              <a:gd name="connsiteX1" fmla="*/ 9783 w 9783"/>
              <a:gd name="connsiteY1" fmla="*/ 11336 h 11336"/>
              <a:gd name="connsiteX0" fmla="*/ 0 w 10000"/>
              <a:gd name="connsiteY0" fmla="*/ 5007 h 10267"/>
              <a:gd name="connsiteX1" fmla="*/ 10000 w 10000"/>
              <a:gd name="connsiteY1" fmla="*/ 10267 h 10267"/>
              <a:gd name="connsiteX0" fmla="*/ 0 w 10000"/>
              <a:gd name="connsiteY0" fmla="*/ 4663 h 9923"/>
              <a:gd name="connsiteX1" fmla="*/ 10000 w 10000"/>
              <a:gd name="connsiteY1" fmla="*/ 9923 h 9923"/>
            </a:gdLst>
            <a:ahLst/>
            <a:cxnLst>
              <a:cxn ang="0">
                <a:pos x="connsiteX0" y="connsiteY0"/>
              </a:cxn>
              <a:cxn ang="0">
                <a:pos x="connsiteX1" y="connsiteY1"/>
              </a:cxn>
            </a:cxnLst>
            <a:rect l="l" t="t" r="r" b="b"/>
            <a:pathLst>
              <a:path w="10000" h="9923">
                <a:moveTo>
                  <a:pt x="0" y="4663"/>
                </a:moveTo>
                <a:cubicBezTo>
                  <a:pt x="2811" y="-5010"/>
                  <a:pt x="6419" y="2169"/>
                  <a:pt x="10000" y="9923"/>
                </a:cubicBezTo>
              </a:path>
            </a:pathLst>
          </a:cu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62">
            <a:extLst>
              <a:ext uri="{FF2B5EF4-FFF2-40B4-BE49-F238E27FC236}">
                <a16:creationId xmlns:a16="http://schemas.microsoft.com/office/drawing/2014/main" id="{B76AA939-9F03-30BD-D7A9-1AD113DC715E}"/>
              </a:ext>
            </a:extLst>
          </p:cNvPr>
          <p:cNvSpPr/>
          <p:nvPr/>
        </p:nvSpPr>
        <p:spPr>
          <a:xfrm rot="18926278" flipV="1">
            <a:off x="6752544" y="2524439"/>
            <a:ext cx="178990" cy="179540"/>
          </a:xfrm>
          <a:prstGeom prst="ellipse">
            <a:avLst/>
          </a:prstGeom>
          <a:solidFill>
            <a:schemeClr val="bg1">
              <a:lumMod val="5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83">
            <a:extLst>
              <a:ext uri="{FF2B5EF4-FFF2-40B4-BE49-F238E27FC236}">
                <a16:creationId xmlns:a16="http://schemas.microsoft.com/office/drawing/2014/main" id="{C39FB089-4AEA-ABF5-D4EF-A1920FA44F40}"/>
              </a:ext>
            </a:extLst>
          </p:cNvPr>
          <p:cNvSpPr/>
          <p:nvPr/>
        </p:nvSpPr>
        <p:spPr>
          <a:xfrm rot="18926278" flipV="1">
            <a:off x="6925935" y="2160666"/>
            <a:ext cx="178990" cy="179540"/>
          </a:xfrm>
          <a:prstGeom prst="ellipse">
            <a:avLst/>
          </a:prstGeom>
          <a:solidFill>
            <a:schemeClr val="bg1">
              <a:lumMod val="9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84">
            <a:extLst>
              <a:ext uri="{FF2B5EF4-FFF2-40B4-BE49-F238E27FC236}">
                <a16:creationId xmlns:a16="http://schemas.microsoft.com/office/drawing/2014/main" id="{BFB8BB6F-B564-7092-9DB4-445BA16890D0}"/>
              </a:ext>
            </a:extLst>
          </p:cNvPr>
          <p:cNvSpPr/>
          <p:nvPr/>
        </p:nvSpPr>
        <p:spPr>
          <a:xfrm rot="18926278" flipV="1">
            <a:off x="7472546" y="1830593"/>
            <a:ext cx="178990" cy="179540"/>
          </a:xfrm>
          <a:prstGeom prst="ellipse">
            <a:avLst/>
          </a:prstGeom>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C865A06F-EB77-868F-34C1-0E89CA13E499}"/>
              </a:ext>
            </a:extLst>
          </p:cNvPr>
          <p:cNvCxnSpPr>
            <a:cxnSpLocks/>
            <a:stCxn id="32" idx="3"/>
          </p:cNvCxnSpPr>
          <p:nvPr/>
        </p:nvCxnSpPr>
        <p:spPr>
          <a:xfrm flipH="1">
            <a:off x="5648646" y="2613387"/>
            <a:ext cx="1103764" cy="9034"/>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432" name="TextBox 431">
            <a:extLst>
              <a:ext uri="{FF2B5EF4-FFF2-40B4-BE49-F238E27FC236}">
                <a16:creationId xmlns:a16="http://schemas.microsoft.com/office/drawing/2014/main" id="{EE6B0502-6185-87FC-3C78-C03B2C3A760A}"/>
              </a:ext>
            </a:extLst>
          </p:cNvPr>
          <p:cNvSpPr txBox="1"/>
          <p:nvPr/>
        </p:nvSpPr>
        <p:spPr>
          <a:xfrm>
            <a:off x="6491237" y="1189782"/>
            <a:ext cx="2047108" cy="307777"/>
          </a:xfrm>
          <a:prstGeom prst="rect">
            <a:avLst/>
          </a:prstGeom>
          <a:noFill/>
        </p:spPr>
        <p:txBody>
          <a:bodyPr wrap="square">
            <a:spAutoFit/>
          </a:bodyPr>
          <a:lstStyle/>
          <a:p>
            <a:r>
              <a:rPr lang="en-AU" dirty="0">
                <a:solidFill>
                  <a:srgbClr val="B0B0FF"/>
                </a:solidFill>
                <a:latin typeface="Arial" panose="020B0604020202020204" pitchFamily="34" charset="0"/>
                <a:ea typeface="Inter Tight"/>
                <a:cs typeface="Arial" panose="020B0604020202020204" pitchFamily="34" charset="0"/>
                <a:sym typeface="Inter Tight"/>
              </a:rPr>
              <a:t>Multi-stream region</a:t>
            </a:r>
            <a:endParaRPr lang="en-US" dirty="0">
              <a:solidFill>
                <a:srgbClr val="B0B0FF"/>
              </a:solidFill>
              <a:latin typeface="Arial" panose="020B0604020202020204" pitchFamily="34" charset="0"/>
              <a:cs typeface="Arial" panose="020B0604020202020204" pitchFamily="34" charset="0"/>
            </a:endParaRPr>
          </a:p>
        </p:txBody>
      </p:sp>
      <p:sp>
        <p:nvSpPr>
          <p:cNvPr id="433" name="Right Bracket 432">
            <a:extLst>
              <a:ext uri="{FF2B5EF4-FFF2-40B4-BE49-F238E27FC236}">
                <a16:creationId xmlns:a16="http://schemas.microsoft.com/office/drawing/2014/main" id="{06E233E8-A5E1-B378-382F-A27167EACA87}"/>
              </a:ext>
            </a:extLst>
          </p:cNvPr>
          <p:cNvSpPr/>
          <p:nvPr/>
        </p:nvSpPr>
        <p:spPr>
          <a:xfrm rot="16200000">
            <a:off x="7300703" y="1113827"/>
            <a:ext cx="93529" cy="1015096"/>
          </a:xfrm>
          <a:prstGeom prst="rightBracket">
            <a:avLst/>
          </a:prstGeom>
          <a:ln w="12700">
            <a:solidFill>
              <a:srgbClr val="B0B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B0B0FF"/>
              </a:solidFill>
            </a:endParaRPr>
          </a:p>
        </p:txBody>
      </p:sp>
      <p:sp>
        <p:nvSpPr>
          <p:cNvPr id="434" name="TextBox 433">
            <a:extLst>
              <a:ext uri="{FF2B5EF4-FFF2-40B4-BE49-F238E27FC236}">
                <a16:creationId xmlns:a16="http://schemas.microsoft.com/office/drawing/2014/main" id="{FF7FDD77-F1BA-18C5-7D38-01439C367CDA}"/>
              </a:ext>
            </a:extLst>
          </p:cNvPr>
          <p:cNvSpPr txBox="1"/>
          <p:nvPr/>
        </p:nvSpPr>
        <p:spPr>
          <a:xfrm>
            <a:off x="1393774" y="4184279"/>
            <a:ext cx="6615069" cy="307777"/>
          </a:xfrm>
          <a:prstGeom prst="rect">
            <a:avLst/>
          </a:prstGeom>
          <a:noFill/>
        </p:spPr>
        <p:txBody>
          <a:bodyPr wrap="square">
            <a:spAutoFit/>
          </a:bodyPr>
          <a:lstStyle/>
          <a:p>
            <a:pPr algn="ctr"/>
            <a:r>
              <a:rPr lang="en-AU" dirty="0">
                <a:solidFill>
                  <a:srgbClr val="B0B0FF"/>
                </a:solidFill>
                <a:latin typeface="Arial" panose="020B0604020202020204" pitchFamily="34" charset="0"/>
                <a:ea typeface="Inter Tight"/>
                <a:cs typeface="Arial" panose="020B0604020202020204" pitchFamily="34" charset="0"/>
                <a:sym typeface="Inter Tight"/>
              </a:rPr>
              <a:t>Multi-stream regions </a:t>
            </a:r>
            <a:r>
              <a:rPr lang="en-AU" dirty="0">
                <a:solidFill>
                  <a:schemeClr val="lt1"/>
                </a:solidFill>
                <a:latin typeface="Arial" panose="020B0604020202020204" pitchFamily="34" charset="0"/>
                <a:ea typeface="Inter Tight"/>
                <a:cs typeface="Arial" panose="020B0604020202020204" pitchFamily="34" charset="0"/>
                <a:sym typeface="Inter Tight"/>
              </a:rPr>
              <a:t>mark beginning of gravitational collapse</a:t>
            </a:r>
            <a:endParaRPr lang="en-AU" dirty="0">
              <a:solidFill>
                <a:schemeClr val="lt1"/>
              </a:solidFill>
              <a:latin typeface="Arial" panose="020B0604020202020204" pitchFamily="34" charset="0"/>
              <a:ea typeface="Inter Tight"/>
              <a:cs typeface="Arial" panose="020B0604020202020204" pitchFamily="34" charset="0"/>
            </a:endParaRPr>
          </a:p>
        </p:txBody>
      </p:sp>
      <p:sp>
        <p:nvSpPr>
          <p:cNvPr id="435" name="TextBox 434">
            <a:extLst>
              <a:ext uri="{FF2B5EF4-FFF2-40B4-BE49-F238E27FC236}">
                <a16:creationId xmlns:a16="http://schemas.microsoft.com/office/drawing/2014/main" id="{B8C93ED1-FC68-5040-F47F-02A9B5653B38}"/>
              </a:ext>
            </a:extLst>
          </p:cNvPr>
          <p:cNvSpPr txBox="1"/>
          <p:nvPr/>
        </p:nvSpPr>
        <p:spPr>
          <a:xfrm>
            <a:off x="2264994" y="4454477"/>
            <a:ext cx="4850711" cy="338554"/>
          </a:xfrm>
          <a:prstGeom prst="rect">
            <a:avLst/>
          </a:prstGeom>
          <a:noFill/>
        </p:spPr>
        <p:txBody>
          <a:bodyPr wrap="square">
            <a:spAutoFit/>
          </a:bodyPr>
          <a:lstStyle/>
          <a:p>
            <a:pPr algn="ctr"/>
            <a:r>
              <a:rPr lang="en-AU" sz="1600" b="1" dirty="0">
                <a:solidFill>
                  <a:schemeClr val="lt1"/>
                </a:solidFill>
                <a:latin typeface="Arial" panose="020B0604020202020204" pitchFamily="34" charset="0"/>
                <a:ea typeface="Inter Tight"/>
                <a:cs typeface="Arial" panose="020B0604020202020204" pitchFamily="34" charset="0"/>
                <a:sym typeface="Inter Tight"/>
              </a:rPr>
              <a:t>~ caustics should be good tracers of structure ~</a:t>
            </a:r>
            <a:endParaRPr lang="en-US" sz="1600" b="1" dirty="0">
              <a:latin typeface="Arial" panose="020B0604020202020204" pitchFamily="34" charset="0"/>
              <a:cs typeface="Arial" panose="020B0604020202020204" pitchFamily="34" charset="0"/>
            </a:endParaRPr>
          </a:p>
        </p:txBody>
      </p:sp>
      <p:sp>
        <p:nvSpPr>
          <p:cNvPr id="8" name="Google Shape;275;p37">
            <a:extLst>
              <a:ext uri="{FF2B5EF4-FFF2-40B4-BE49-F238E27FC236}">
                <a16:creationId xmlns:a16="http://schemas.microsoft.com/office/drawing/2014/main" id="{EFA5CC5F-9641-213A-1F1C-D20EFF265D72}"/>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13</a:t>
            </a:r>
          </a:p>
        </p:txBody>
      </p:sp>
    </p:spTree>
    <p:extLst>
      <p:ext uri="{BB962C8B-B14F-4D97-AF65-F5344CB8AC3E}">
        <p14:creationId xmlns:p14="http://schemas.microsoft.com/office/powerpoint/2010/main" val="3107752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E248BCC3-1AD2-DEBD-36C6-92AC6E39C6A1}"/>
            </a:ext>
          </a:extLst>
        </p:cNvPr>
        <p:cNvGrpSpPr/>
        <p:nvPr/>
      </p:nvGrpSpPr>
      <p:grpSpPr>
        <a:xfrm>
          <a:off x="0" y="0"/>
          <a:ext cx="0" cy="0"/>
          <a:chOff x="0" y="0"/>
          <a:chExt cx="0" cy="0"/>
        </a:xfrm>
      </p:grpSpPr>
      <p:cxnSp>
        <p:nvCxnSpPr>
          <p:cNvPr id="404" name="Straight Connector 403">
            <a:extLst>
              <a:ext uri="{FF2B5EF4-FFF2-40B4-BE49-F238E27FC236}">
                <a16:creationId xmlns:a16="http://schemas.microsoft.com/office/drawing/2014/main" id="{AAC5FD34-989A-C4A0-A9D3-EB520CF3F14F}"/>
              </a:ext>
            </a:extLst>
          </p:cNvPr>
          <p:cNvCxnSpPr>
            <a:cxnSpLocks/>
            <a:endCxn id="32" idx="1"/>
          </p:cNvCxnSpPr>
          <p:nvPr/>
        </p:nvCxnSpPr>
        <p:spPr>
          <a:xfrm flipV="1">
            <a:off x="6835436" y="2703840"/>
            <a:ext cx="6055" cy="1066553"/>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6" name="Google Shape;396;p41">
                <a:extLst>
                  <a:ext uri="{FF2B5EF4-FFF2-40B4-BE49-F238E27FC236}">
                    <a16:creationId xmlns:a16="http://schemas.microsoft.com/office/drawing/2014/main" id="{22EE6D08-A5B9-7C4C-10C0-A8EB5A07D371}"/>
                  </a:ext>
                </a:extLst>
              </p:cNvPr>
              <p:cNvSpPr txBox="1">
                <a:spLocks noGrp="1"/>
              </p:cNvSpPr>
              <p:nvPr>
                <p:ph type="subTitle" idx="1"/>
              </p:nvPr>
            </p:nvSpPr>
            <p:spPr>
              <a:xfrm>
                <a:off x="1530067" y="1022931"/>
                <a:ext cx="6415697" cy="631244"/>
              </a:xfrm>
              <a:prstGeom prst="rect">
                <a:avLst/>
              </a:prstGeom>
            </p:spPr>
            <p:txBody>
              <a:bodyPr spcFirstLastPara="1" wrap="square" lIns="91425" tIns="91425" rIns="91425" bIns="91425" anchor="t" anchorCtr="0">
                <a:noAutofit/>
              </a:bodyPr>
              <a:lstStyle/>
              <a:p>
                <a:pPr marL="0" lvl="0" indent="0" algn="ctr">
                  <a:buClr>
                    <a:schemeClr val="dk1"/>
                  </a:buClr>
                  <a:buSzPts val="1100"/>
                  <a:buNone/>
                </a:pPr>
                <a:r>
                  <a:rPr lang="en-US" sz="2000" dirty="0">
                    <a:latin typeface="Arial" panose="020B0604020202020204" pitchFamily="34" charset="0"/>
                    <a:cs typeface="Arial" panose="020B0604020202020204" pitchFamily="34" charset="0"/>
                  </a:rPr>
                  <a:t>Critical Points in </a:t>
                </a:r>
                <a14:m>
                  <m:oMath xmlns:m="http://schemas.openxmlformats.org/officeDocument/2006/math">
                    <m:sSub>
                      <m:sSubPr>
                        <m:ctrlPr>
                          <a:rPr lang="en-US" sz="2000" i="1">
                            <a:solidFill>
                              <a:schemeClr val="bg1">
                                <a:lumMod val="90000"/>
                              </a:schemeClr>
                            </a:solidFill>
                            <a:latin typeface="Cambria Math" panose="02040503050406030204" pitchFamily="18" charset="0"/>
                          </a:rPr>
                        </m:ctrlPr>
                      </m:sSubPr>
                      <m:e>
                        <m:r>
                          <a:rPr lang="en-US" sz="2000" i="1">
                            <a:solidFill>
                              <a:schemeClr val="bg1">
                                <a:lumMod val="90000"/>
                              </a:schemeClr>
                            </a:solidFill>
                            <a:latin typeface="Cambria Math" panose="02040503050406030204" pitchFamily="18" charset="0"/>
                          </a:rPr>
                          <m:t>𝑥</m:t>
                        </m:r>
                      </m:e>
                      <m:sub>
                        <m:r>
                          <a:rPr lang="en-US" sz="2000" i="1">
                            <a:solidFill>
                              <a:schemeClr val="bg1">
                                <a:lumMod val="90000"/>
                              </a:schemeClr>
                            </a:solidFill>
                            <a:latin typeface="Cambria Math" panose="02040503050406030204" pitchFamily="18" charset="0"/>
                          </a:rPr>
                          <m:t>𝑡</m:t>
                        </m:r>
                      </m:sub>
                    </m:sSub>
                    <m:d>
                      <m:dPr>
                        <m:ctrlPr>
                          <a:rPr lang="en-US" sz="2000" i="1">
                            <a:solidFill>
                              <a:schemeClr val="bg1">
                                <a:lumMod val="90000"/>
                              </a:schemeClr>
                            </a:solidFill>
                            <a:latin typeface="Cambria Math" panose="02040503050406030204" pitchFamily="18" charset="0"/>
                          </a:rPr>
                        </m:ctrlPr>
                      </m:dPr>
                      <m:e>
                        <m:r>
                          <a:rPr lang="en-US" sz="2000" i="1">
                            <a:solidFill>
                              <a:schemeClr val="bg1">
                                <a:lumMod val="90000"/>
                              </a:schemeClr>
                            </a:solidFill>
                            <a:latin typeface="Cambria Math" panose="02040503050406030204" pitchFamily="18" charset="0"/>
                          </a:rPr>
                          <m:t>𝑞</m:t>
                        </m:r>
                      </m:e>
                    </m:d>
                  </m:oMath>
                </a14:m>
                <a:endParaRPr sz="2000" dirty="0">
                  <a:latin typeface="Arial" panose="020B0604020202020204" pitchFamily="34" charset="0"/>
                  <a:cs typeface="Arial" panose="020B0604020202020204" pitchFamily="34" charset="0"/>
                </a:endParaRPr>
              </a:p>
            </p:txBody>
          </p:sp>
        </mc:Choice>
        <mc:Fallback xmlns="">
          <p:sp>
            <p:nvSpPr>
              <p:cNvPr id="396" name="Google Shape;396;p41">
                <a:extLst>
                  <a:ext uri="{FF2B5EF4-FFF2-40B4-BE49-F238E27FC236}">
                    <a16:creationId xmlns:a16="http://schemas.microsoft.com/office/drawing/2014/main" id="{8483CCC3-F636-82E3-9513-405B54CA4BBD}"/>
                  </a:ext>
                </a:extLst>
              </p:cNvPr>
              <p:cNvSpPr txBox="1">
                <a:spLocks noGrp="1" noRot="1" noChangeAspect="1" noMove="1" noResize="1" noEditPoints="1" noAdjustHandles="1" noChangeArrowheads="1" noChangeShapeType="1" noTextEdit="1"/>
              </p:cNvSpPr>
              <p:nvPr>
                <p:ph type="subTitle" idx="1"/>
              </p:nvPr>
            </p:nvSpPr>
            <p:spPr>
              <a:xfrm>
                <a:off x="1530067" y="1022931"/>
                <a:ext cx="6415697" cy="631244"/>
              </a:xfrm>
              <a:prstGeom prst="rect">
                <a:avLst/>
              </a:prstGeom>
              <a:blipFill>
                <a:blip r:embed="rId3"/>
                <a:stretch>
                  <a:fillRect/>
                </a:stretch>
              </a:blipFill>
            </p:spPr>
            <p:txBody>
              <a:bodyPr/>
              <a:lstStyle/>
              <a:p>
                <a:r>
                  <a:rPr lang="en-US">
                    <a:noFill/>
                  </a:rPr>
                  <a:t> </a:t>
                </a:r>
              </a:p>
            </p:txBody>
          </p:sp>
        </mc:Fallback>
      </mc:AlternateContent>
      <p:sp>
        <p:nvSpPr>
          <p:cNvPr id="397" name="Google Shape;397;p41">
            <a:extLst>
              <a:ext uri="{FF2B5EF4-FFF2-40B4-BE49-F238E27FC236}">
                <a16:creationId xmlns:a16="http://schemas.microsoft.com/office/drawing/2014/main" id="{E66EEAAC-C235-0EF9-7296-F81E7919061A}"/>
              </a:ext>
            </a:extLst>
          </p:cNvPr>
          <p:cNvSpPr txBox="1">
            <a:spLocks noGrp="1"/>
          </p:cNvSpPr>
          <p:nvPr>
            <p:ph type="ctrTitle"/>
          </p:nvPr>
        </p:nvSpPr>
        <p:spPr>
          <a:xfrm>
            <a:off x="1119388" y="261155"/>
            <a:ext cx="7163842"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latin typeface="Arial" panose="020B0604020202020204" pitchFamily="34" charset="0"/>
                <a:cs typeface="Arial" panose="020B0604020202020204" pitchFamily="34" charset="0"/>
              </a:rPr>
              <a:t>Caustics</a:t>
            </a:r>
            <a:endParaRPr sz="4400" dirty="0">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414EE73A-048B-3E6B-FD32-344C3D6940B4}"/>
              </a:ext>
            </a:extLst>
          </p:cNvPr>
          <p:cNvCxnSpPr/>
          <p:nvPr/>
        </p:nvCxnSpPr>
        <p:spPr>
          <a:xfrm>
            <a:off x="5648646" y="1617904"/>
            <a:ext cx="0" cy="219030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AD3C42B-957F-5EC7-C0FD-45EA287D4D44}"/>
              </a:ext>
            </a:extLst>
          </p:cNvPr>
          <p:cNvCxnSpPr>
            <a:cxnSpLocks/>
          </p:cNvCxnSpPr>
          <p:nvPr/>
        </p:nvCxnSpPr>
        <p:spPr>
          <a:xfrm flipH="1">
            <a:off x="5648646" y="3808211"/>
            <a:ext cx="2275942"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E926855-D0D9-7D8B-60CC-55BB51E7B147}"/>
              </a:ext>
            </a:extLst>
          </p:cNvPr>
          <p:cNvCxnSpPr>
            <a:cxnSpLocks/>
          </p:cNvCxnSpPr>
          <p:nvPr/>
        </p:nvCxnSpPr>
        <p:spPr>
          <a:xfrm flipH="1">
            <a:off x="1339720" y="2722934"/>
            <a:ext cx="2779217"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B9FFE2B9-05B5-1970-B380-B6F1841FC841}"/>
              </a:ext>
            </a:extLst>
          </p:cNvPr>
          <p:cNvSpPr/>
          <p:nvPr/>
        </p:nvSpPr>
        <p:spPr>
          <a:xfrm>
            <a:off x="2603058" y="2633274"/>
            <a:ext cx="178990" cy="179540"/>
          </a:xfrm>
          <a:prstGeom prst="ellipse">
            <a:avLst/>
          </a:prstGeom>
          <a:solidFill>
            <a:schemeClr val="bg1">
              <a:lumMod val="5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3A229763-1218-9876-9445-495AE515B3E6}"/>
              </a:ext>
            </a:extLst>
          </p:cNvPr>
          <p:cNvSpPr/>
          <p:nvPr/>
        </p:nvSpPr>
        <p:spPr>
          <a:xfrm>
            <a:off x="2910887" y="2633164"/>
            <a:ext cx="178990" cy="179540"/>
          </a:xfrm>
          <a:prstGeom prst="ellipse">
            <a:avLst/>
          </a:prstGeom>
          <a:solidFill>
            <a:schemeClr val="bg1">
              <a:lumMod val="9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FE7F3B86-44C7-6D8A-CC40-61227AF67A8F}"/>
              </a:ext>
            </a:extLst>
          </p:cNvPr>
          <p:cNvSpPr/>
          <p:nvPr/>
        </p:nvSpPr>
        <p:spPr>
          <a:xfrm>
            <a:off x="3602912" y="2622421"/>
            <a:ext cx="178990" cy="179540"/>
          </a:xfrm>
          <a:prstGeom prst="ellipse">
            <a:avLst/>
          </a:prstGeom>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Arrow Connector 48">
            <a:extLst>
              <a:ext uri="{FF2B5EF4-FFF2-40B4-BE49-F238E27FC236}">
                <a16:creationId xmlns:a16="http://schemas.microsoft.com/office/drawing/2014/main" id="{5C4CDA7F-4FE5-4C75-639D-ECC714E8B58F}"/>
              </a:ext>
            </a:extLst>
          </p:cNvPr>
          <p:cNvCxnSpPr>
            <a:cxnSpLocks/>
          </p:cNvCxnSpPr>
          <p:nvPr/>
        </p:nvCxnSpPr>
        <p:spPr>
          <a:xfrm>
            <a:off x="1543473" y="2445915"/>
            <a:ext cx="813420"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0B6A35E-3CA8-83B2-E3C8-A9DDEFBD9E0C}"/>
              </a:ext>
            </a:extLst>
          </p:cNvPr>
          <p:cNvCxnSpPr>
            <a:cxnSpLocks/>
            <a:stCxn id="46" idx="4"/>
            <a:endCxn id="51" idx="0"/>
          </p:cNvCxnSpPr>
          <p:nvPr/>
        </p:nvCxnSpPr>
        <p:spPr>
          <a:xfrm>
            <a:off x="2692553" y="2812814"/>
            <a:ext cx="7068" cy="507191"/>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05A88893-918C-A884-25FB-69684E7C7261}"/>
              </a:ext>
            </a:extLst>
          </p:cNvPr>
          <p:cNvSpPr txBox="1"/>
          <p:nvPr/>
        </p:nvSpPr>
        <p:spPr>
          <a:xfrm>
            <a:off x="1607274" y="3320005"/>
            <a:ext cx="2184693" cy="307777"/>
          </a:xfrm>
          <a:prstGeom prst="rect">
            <a:avLst/>
          </a:prstGeom>
          <a:noFill/>
        </p:spPr>
        <p:txBody>
          <a:bodyPr wrap="square">
            <a:spAutoFit/>
          </a:bodyPr>
          <a:lstStyle/>
          <a:p>
            <a:pPr algn="ctr"/>
            <a:r>
              <a:rPr lang="en-AU" dirty="0">
                <a:solidFill>
                  <a:srgbClr val="92D050"/>
                </a:solidFill>
                <a:latin typeface="Arial" panose="020B0604020202020204" pitchFamily="34" charset="0"/>
                <a:ea typeface="Inter Tight"/>
                <a:cs typeface="Arial" panose="020B0604020202020204" pitchFamily="34" charset="0"/>
                <a:sym typeface="Inter Tight"/>
              </a:rPr>
              <a:t>shell-crossing</a:t>
            </a:r>
          </a:p>
        </p:txBody>
      </p:sp>
      <p:sp>
        <p:nvSpPr>
          <p:cNvPr id="52" name="Oval 51">
            <a:extLst>
              <a:ext uri="{FF2B5EF4-FFF2-40B4-BE49-F238E27FC236}">
                <a16:creationId xmlns:a16="http://schemas.microsoft.com/office/drawing/2014/main" id="{A392D583-1B44-BB88-C6BC-D67ED7F280CB}"/>
              </a:ext>
            </a:extLst>
          </p:cNvPr>
          <p:cNvSpPr/>
          <p:nvPr/>
        </p:nvSpPr>
        <p:spPr>
          <a:xfrm>
            <a:off x="3602912" y="2622421"/>
            <a:ext cx="178990" cy="179540"/>
          </a:xfrm>
          <a:prstGeom prst="ellipse">
            <a:avLst/>
          </a:prstGeom>
          <a:solidFill>
            <a:schemeClr val="tx1"/>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49948AC6-811D-6E53-07B2-1F1BB5B102B2}"/>
              </a:ext>
            </a:extLst>
          </p:cNvPr>
          <p:cNvSpPr/>
          <p:nvPr/>
        </p:nvSpPr>
        <p:spPr>
          <a:xfrm>
            <a:off x="2910887" y="2633164"/>
            <a:ext cx="178990" cy="179540"/>
          </a:xfrm>
          <a:prstGeom prst="ellipse">
            <a:avLst/>
          </a:prstGeom>
          <a:solidFill>
            <a:schemeClr val="bg1">
              <a:lumMod val="25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 name="Google Shape;396;p41">
            <a:extLst>
              <a:ext uri="{FF2B5EF4-FFF2-40B4-BE49-F238E27FC236}">
                <a16:creationId xmlns:a16="http://schemas.microsoft.com/office/drawing/2014/main" id="{A31C4167-5511-8B2B-2529-21ADB16D9CD6}"/>
              </a:ext>
            </a:extLst>
          </p:cNvPr>
          <p:cNvSpPr txBox="1">
            <a:spLocks/>
          </p:cNvSpPr>
          <p:nvPr/>
        </p:nvSpPr>
        <p:spPr>
          <a:xfrm>
            <a:off x="1749184" y="1692642"/>
            <a:ext cx="1960287" cy="63124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600"/>
              <a:buFont typeface="Inter Tight"/>
              <a:buChar char="●"/>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rgbClr val="E76A28"/>
              </a:buClr>
              <a:buSzPts val="1600"/>
              <a:buFont typeface="Nunito Light"/>
              <a:buChar char="○"/>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rgbClr val="E76A28"/>
              </a:buClr>
              <a:buSzPts val="1400"/>
              <a:buFont typeface="Nunito Light"/>
              <a:buChar char="○"/>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Inter Tight"/>
              <a:buNone/>
            </a:pPr>
            <a:r>
              <a:rPr lang="en-US" sz="2000" dirty="0">
                <a:latin typeface="Arial" panose="020B0604020202020204" pitchFamily="34" charset="0"/>
                <a:cs typeface="Arial" panose="020B0604020202020204" pitchFamily="34" charset="0"/>
              </a:rPr>
              <a:t>In 1D:</a:t>
            </a:r>
            <a:endParaRPr lang="ar" sz="2000" dirty="0">
              <a:latin typeface="Arial" panose="020B0604020202020204" pitchFamily="34" charset="0"/>
              <a:cs typeface="Arial" panose="020B0604020202020204" pitchFamily="34" charset="0"/>
            </a:endParaRPr>
          </a:p>
        </p:txBody>
      </p:sp>
      <p:sp>
        <p:nvSpPr>
          <p:cNvPr id="394" name="TextBox 393">
            <a:extLst>
              <a:ext uri="{FF2B5EF4-FFF2-40B4-BE49-F238E27FC236}">
                <a16:creationId xmlns:a16="http://schemas.microsoft.com/office/drawing/2014/main" id="{4E48BE6C-F2F8-49B3-A824-B630577CB376}"/>
              </a:ext>
            </a:extLst>
          </p:cNvPr>
          <p:cNvSpPr txBox="1"/>
          <p:nvPr/>
        </p:nvSpPr>
        <p:spPr>
          <a:xfrm>
            <a:off x="5771138" y="3056723"/>
            <a:ext cx="962683" cy="338554"/>
          </a:xfrm>
          <a:prstGeom prst="rect">
            <a:avLst/>
          </a:prstGeom>
          <a:noFill/>
        </p:spPr>
        <p:txBody>
          <a:bodyPr wrap="square">
            <a:spAutoFit/>
          </a:bodyPr>
          <a:lstStyle/>
          <a:p>
            <a:r>
              <a:rPr lang="en-AU" sz="1600" b="1" dirty="0">
                <a:solidFill>
                  <a:srgbClr val="92D050"/>
                </a:solidFill>
                <a:latin typeface="Arial" panose="020B0604020202020204" pitchFamily="34" charset="0"/>
                <a:ea typeface="Inter Tight"/>
                <a:cs typeface="Arial" panose="020B0604020202020204" pitchFamily="34" charset="0"/>
                <a:sym typeface="Inter Tight"/>
              </a:rPr>
              <a:t>caustic</a:t>
            </a:r>
            <a:endParaRPr lang="en-US" sz="1600" b="1" dirty="0">
              <a:solidFill>
                <a:srgbClr val="92D050"/>
              </a:solidFill>
              <a:latin typeface="Arial" panose="020B0604020202020204" pitchFamily="34" charset="0"/>
              <a:cs typeface="Arial" panose="020B0604020202020204" pitchFamily="34" charset="0"/>
            </a:endParaRPr>
          </a:p>
        </p:txBody>
      </p:sp>
      <p:sp>
        <p:nvSpPr>
          <p:cNvPr id="407" name="TextBox 406">
            <a:extLst>
              <a:ext uri="{FF2B5EF4-FFF2-40B4-BE49-F238E27FC236}">
                <a16:creationId xmlns:a16="http://schemas.microsoft.com/office/drawing/2014/main" id="{1813F52A-D4B2-743E-5C08-3B8C577D5E9F}"/>
              </a:ext>
            </a:extLst>
          </p:cNvPr>
          <p:cNvSpPr txBox="1"/>
          <p:nvPr/>
        </p:nvSpPr>
        <p:spPr>
          <a:xfrm rot="5400000">
            <a:off x="5490881" y="2381297"/>
            <a:ext cx="367332" cy="461665"/>
          </a:xfrm>
          <a:prstGeom prst="rect">
            <a:avLst/>
          </a:prstGeom>
          <a:noFill/>
        </p:spPr>
        <p:txBody>
          <a:bodyPr wrap="square">
            <a:spAutoFit/>
          </a:bodyPr>
          <a:lstStyle/>
          <a:p>
            <a:r>
              <a:rPr lang="en-AU" sz="2400" b="1" dirty="0">
                <a:solidFill>
                  <a:srgbClr val="92D050"/>
                </a:solidFill>
                <a:latin typeface="Andale Mono" panose="020B0509000000000004" pitchFamily="49" charset="0"/>
                <a:ea typeface="Inter Tight"/>
                <a:cs typeface="Calibri" panose="020F0502020204030204" pitchFamily="34" charset="0"/>
                <a:sym typeface="Inter Tight"/>
              </a:rPr>
              <a:t>x</a:t>
            </a:r>
            <a:endParaRPr lang="en-US" sz="2400" b="1" dirty="0">
              <a:solidFill>
                <a:srgbClr val="92D050"/>
              </a:solidFill>
              <a:latin typeface="Andale Mono" panose="020B0509000000000004" pitchFamily="49" charset="0"/>
              <a:cs typeface="Calibri" panose="020F0502020204030204" pitchFamily="34" charset="0"/>
            </a:endParaRPr>
          </a:p>
        </p:txBody>
      </p:sp>
      <p:sp>
        <p:nvSpPr>
          <p:cNvPr id="408" name="TextBox 407">
            <a:extLst>
              <a:ext uri="{FF2B5EF4-FFF2-40B4-BE49-F238E27FC236}">
                <a16:creationId xmlns:a16="http://schemas.microsoft.com/office/drawing/2014/main" id="{F2082368-957F-E8C9-6520-ABFDF0982F05}"/>
              </a:ext>
            </a:extLst>
          </p:cNvPr>
          <p:cNvSpPr txBox="1"/>
          <p:nvPr/>
        </p:nvSpPr>
        <p:spPr>
          <a:xfrm>
            <a:off x="6651770" y="3547084"/>
            <a:ext cx="367332" cy="461665"/>
          </a:xfrm>
          <a:prstGeom prst="rect">
            <a:avLst/>
          </a:prstGeom>
          <a:noFill/>
        </p:spPr>
        <p:txBody>
          <a:bodyPr wrap="square">
            <a:spAutoFit/>
          </a:bodyPr>
          <a:lstStyle/>
          <a:p>
            <a:r>
              <a:rPr lang="en-AU" sz="2400" b="1" dirty="0">
                <a:solidFill>
                  <a:srgbClr val="92D050"/>
                </a:solidFill>
                <a:latin typeface="Andale Mono" panose="020B0509000000000004" pitchFamily="49" charset="0"/>
                <a:ea typeface="Inter Tight"/>
                <a:cs typeface="Calibri" panose="020F0502020204030204" pitchFamily="34" charset="0"/>
                <a:sym typeface="Inter Tight"/>
              </a:rPr>
              <a:t>x</a:t>
            </a:r>
            <a:endParaRPr lang="en-US" sz="2400" b="1" dirty="0">
              <a:solidFill>
                <a:srgbClr val="92D050"/>
              </a:solidFill>
              <a:latin typeface="Andale Mono" panose="020B0509000000000004" pitchFamily="49" charset="0"/>
              <a:cs typeface="Calibri" panose="020F0502020204030204" pitchFamily="34" charset="0"/>
            </a:endParaRPr>
          </a:p>
        </p:txBody>
      </p:sp>
      <p:sp>
        <p:nvSpPr>
          <p:cNvPr id="413" name="Subtitle 11">
            <a:extLst>
              <a:ext uri="{FF2B5EF4-FFF2-40B4-BE49-F238E27FC236}">
                <a16:creationId xmlns:a16="http://schemas.microsoft.com/office/drawing/2014/main" id="{29702697-9385-9CA5-0F07-982C822CE971}"/>
              </a:ext>
            </a:extLst>
          </p:cNvPr>
          <p:cNvSpPr txBox="1">
            <a:spLocks/>
          </p:cNvSpPr>
          <p:nvPr/>
        </p:nvSpPr>
        <p:spPr>
          <a:xfrm>
            <a:off x="9663769" y="554051"/>
            <a:ext cx="2905477" cy="10638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600" dirty="0"/>
              <a:t>2D phase-space sheet</a:t>
            </a:r>
          </a:p>
          <a:p>
            <a:pPr algn="ctr"/>
            <a:endParaRPr lang="en-US" sz="1600" dirty="0"/>
          </a:p>
        </p:txBody>
      </p:sp>
      <p:sp>
        <p:nvSpPr>
          <p:cNvPr id="414" name="Freeform 398">
            <a:extLst>
              <a:ext uri="{FF2B5EF4-FFF2-40B4-BE49-F238E27FC236}">
                <a16:creationId xmlns:a16="http://schemas.microsoft.com/office/drawing/2014/main" id="{DF4B1766-59FE-6BD4-01DF-850A31B375FF}"/>
              </a:ext>
            </a:extLst>
          </p:cNvPr>
          <p:cNvSpPr/>
          <p:nvPr/>
        </p:nvSpPr>
        <p:spPr>
          <a:xfrm rot="13551340" flipH="1">
            <a:off x="6638402" y="2922002"/>
            <a:ext cx="1261615" cy="280913"/>
          </a:xfrm>
          <a:custGeom>
            <a:avLst/>
            <a:gdLst>
              <a:gd name="connsiteX0" fmla="*/ 0 w 3010568"/>
              <a:gd name="connsiteY0" fmla="*/ 261257 h 292091"/>
              <a:gd name="connsiteX1" fmla="*/ 2764972 w 3010568"/>
              <a:gd name="connsiteY1" fmla="*/ 268514 h 292091"/>
              <a:gd name="connsiteX2" fmla="*/ 2699658 w 3010568"/>
              <a:gd name="connsiteY2" fmla="*/ 0 h 292091"/>
              <a:gd name="connsiteX0" fmla="*/ 0 w 2764972"/>
              <a:gd name="connsiteY0" fmla="*/ 0 h 30834"/>
              <a:gd name="connsiteX1" fmla="*/ 2764972 w 2764972"/>
              <a:gd name="connsiteY1" fmla="*/ 7257 h 30834"/>
              <a:gd name="connsiteX0" fmla="*/ 0 w 2764972"/>
              <a:gd name="connsiteY0" fmla="*/ 0 h 30834"/>
              <a:gd name="connsiteX1" fmla="*/ 2764972 w 2764972"/>
              <a:gd name="connsiteY1" fmla="*/ 7257 h 30834"/>
              <a:gd name="connsiteX0" fmla="*/ 0 w 2786744"/>
              <a:gd name="connsiteY0" fmla="*/ 0 h 52628"/>
              <a:gd name="connsiteX1" fmla="*/ 2786744 w 2786744"/>
              <a:gd name="connsiteY1" fmla="*/ 36285 h 52628"/>
              <a:gd name="connsiteX0" fmla="*/ 0 w 2786744"/>
              <a:gd name="connsiteY0" fmla="*/ 0 h 36285"/>
              <a:gd name="connsiteX1" fmla="*/ 2786744 w 2786744"/>
              <a:gd name="connsiteY1" fmla="*/ 36285 h 36285"/>
              <a:gd name="connsiteX0" fmla="*/ 0 w 2728687"/>
              <a:gd name="connsiteY0" fmla="*/ 522515 h 522515"/>
              <a:gd name="connsiteX1" fmla="*/ 2728687 w 2728687"/>
              <a:gd name="connsiteY1" fmla="*/ 0 h 522515"/>
              <a:gd name="connsiteX0" fmla="*/ 0 w 2744562"/>
              <a:gd name="connsiteY0" fmla="*/ 538390 h 538390"/>
              <a:gd name="connsiteX1" fmla="*/ 2744562 w 2744562"/>
              <a:gd name="connsiteY1" fmla="*/ 0 h 538390"/>
              <a:gd name="connsiteX0" fmla="*/ 0 w 2754087"/>
              <a:gd name="connsiteY0" fmla="*/ 1815 h 1815"/>
              <a:gd name="connsiteX1" fmla="*/ 2754087 w 2754087"/>
              <a:gd name="connsiteY1" fmla="*/ 0 h 1815"/>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3369"/>
              <a:gd name="connsiteY0" fmla="*/ 338458 h 338458"/>
              <a:gd name="connsiteX1" fmla="*/ 13369 w 13369"/>
              <a:gd name="connsiteY1" fmla="*/ 0 h 338458"/>
              <a:gd name="connsiteX0" fmla="*/ 0 w 10075"/>
              <a:gd name="connsiteY0" fmla="*/ 14205 h 14205"/>
              <a:gd name="connsiteX1" fmla="*/ 10075 w 10075"/>
              <a:gd name="connsiteY1" fmla="*/ 0 h 14205"/>
              <a:gd name="connsiteX0" fmla="*/ 0 w 10135"/>
              <a:gd name="connsiteY0" fmla="*/ 17569 h 17569"/>
              <a:gd name="connsiteX1" fmla="*/ 10135 w 10135"/>
              <a:gd name="connsiteY1" fmla="*/ 0 h 17569"/>
              <a:gd name="connsiteX0" fmla="*/ 0 w 9559"/>
              <a:gd name="connsiteY0" fmla="*/ 20628 h 20628"/>
              <a:gd name="connsiteX1" fmla="*/ 9559 w 9559"/>
              <a:gd name="connsiteY1" fmla="*/ 0 h 20628"/>
              <a:gd name="connsiteX0" fmla="*/ 0 w 10588"/>
              <a:gd name="connsiteY0" fmla="*/ 9765 h 9765"/>
              <a:gd name="connsiteX1" fmla="*/ 10588 w 10588"/>
              <a:gd name="connsiteY1" fmla="*/ 0 h 9765"/>
              <a:gd name="connsiteX0" fmla="*/ 0 w 9430"/>
              <a:gd name="connsiteY0" fmla="*/ 38229 h 38229"/>
              <a:gd name="connsiteX1" fmla="*/ 9430 w 9430"/>
              <a:gd name="connsiteY1" fmla="*/ 0 h 38229"/>
              <a:gd name="connsiteX0" fmla="*/ 0 w 10000"/>
              <a:gd name="connsiteY0" fmla="*/ 10004 h 10004"/>
              <a:gd name="connsiteX1" fmla="*/ 10000 w 10000"/>
              <a:gd name="connsiteY1" fmla="*/ 4 h 10004"/>
              <a:gd name="connsiteX0" fmla="*/ 0 w 10000"/>
              <a:gd name="connsiteY0" fmla="*/ 10004 h 10004"/>
              <a:gd name="connsiteX1" fmla="*/ 10000 w 10000"/>
              <a:gd name="connsiteY1" fmla="*/ 4 h 10004"/>
              <a:gd name="connsiteX0" fmla="*/ 0 w 9867"/>
              <a:gd name="connsiteY0" fmla="*/ 231 h 1862"/>
              <a:gd name="connsiteX1" fmla="*/ 9867 w 9867"/>
              <a:gd name="connsiteY1" fmla="*/ 1862 h 1862"/>
              <a:gd name="connsiteX0" fmla="*/ 0 w 10000"/>
              <a:gd name="connsiteY0" fmla="*/ 1748 h 10507"/>
              <a:gd name="connsiteX1" fmla="*/ 10000 w 10000"/>
              <a:gd name="connsiteY1" fmla="*/ 10507 h 10507"/>
              <a:gd name="connsiteX0" fmla="*/ 0 w 10000"/>
              <a:gd name="connsiteY0" fmla="*/ 361 h 9120"/>
              <a:gd name="connsiteX1" fmla="*/ 10000 w 10000"/>
              <a:gd name="connsiteY1" fmla="*/ 9120 h 9120"/>
              <a:gd name="connsiteX0" fmla="*/ 0 w 10000"/>
              <a:gd name="connsiteY0" fmla="*/ 621 h 10225"/>
              <a:gd name="connsiteX1" fmla="*/ 10000 w 10000"/>
              <a:gd name="connsiteY1" fmla="*/ 10225 h 10225"/>
              <a:gd name="connsiteX0" fmla="*/ 0 w 10000"/>
              <a:gd name="connsiteY0" fmla="*/ 0 h 9604"/>
              <a:gd name="connsiteX1" fmla="*/ 10000 w 10000"/>
              <a:gd name="connsiteY1" fmla="*/ 9604 h 9604"/>
              <a:gd name="connsiteX0" fmla="*/ 0 w 9580"/>
              <a:gd name="connsiteY0" fmla="*/ 1097 h 5506"/>
              <a:gd name="connsiteX1" fmla="*/ 9580 w 9580"/>
              <a:gd name="connsiteY1" fmla="*/ 5506 h 5506"/>
              <a:gd name="connsiteX0" fmla="*/ 0 w 10000"/>
              <a:gd name="connsiteY0" fmla="*/ 0 h 8008"/>
              <a:gd name="connsiteX1" fmla="*/ 10000 w 10000"/>
              <a:gd name="connsiteY1" fmla="*/ 8008 h 8008"/>
              <a:gd name="connsiteX0" fmla="*/ 0 w 9794"/>
              <a:gd name="connsiteY0" fmla="*/ 0 h 8655"/>
              <a:gd name="connsiteX1" fmla="*/ 9794 w 9794"/>
              <a:gd name="connsiteY1" fmla="*/ 8655 h 8655"/>
              <a:gd name="connsiteX0" fmla="*/ 0 w 10000"/>
              <a:gd name="connsiteY0" fmla="*/ 27273 h 37273"/>
              <a:gd name="connsiteX1" fmla="*/ 10000 w 10000"/>
              <a:gd name="connsiteY1" fmla="*/ 37273 h 37273"/>
              <a:gd name="connsiteX0" fmla="*/ 0 w 9716"/>
              <a:gd name="connsiteY0" fmla="*/ 22900 h 53725"/>
              <a:gd name="connsiteX1" fmla="*/ 9716 w 9716"/>
              <a:gd name="connsiteY1" fmla="*/ 53725 h 53725"/>
              <a:gd name="connsiteX0" fmla="*/ 0 w 10000"/>
              <a:gd name="connsiteY0" fmla="*/ 5599 h 11337"/>
              <a:gd name="connsiteX1" fmla="*/ 10000 w 10000"/>
              <a:gd name="connsiteY1" fmla="*/ 11337 h 11337"/>
              <a:gd name="connsiteX0" fmla="*/ 0 w 9811"/>
              <a:gd name="connsiteY0" fmla="*/ 5447 h 11747"/>
              <a:gd name="connsiteX1" fmla="*/ 9811 w 9811"/>
              <a:gd name="connsiteY1" fmla="*/ 11747 h 11747"/>
              <a:gd name="connsiteX0" fmla="*/ 0 w 10000"/>
              <a:gd name="connsiteY0" fmla="*/ 5526 h 10889"/>
              <a:gd name="connsiteX1" fmla="*/ 10000 w 10000"/>
              <a:gd name="connsiteY1" fmla="*/ 10889 h 10889"/>
              <a:gd name="connsiteX0" fmla="*/ 0 w 9783"/>
              <a:gd name="connsiteY0" fmla="*/ 5373 h 11336"/>
              <a:gd name="connsiteX1" fmla="*/ 9783 w 9783"/>
              <a:gd name="connsiteY1" fmla="*/ 11336 h 11336"/>
              <a:gd name="connsiteX0" fmla="*/ 0 w 10000"/>
              <a:gd name="connsiteY0" fmla="*/ 5007 h 10267"/>
              <a:gd name="connsiteX1" fmla="*/ 10000 w 10000"/>
              <a:gd name="connsiteY1" fmla="*/ 10267 h 10267"/>
              <a:gd name="connsiteX0" fmla="*/ 0 w 10000"/>
              <a:gd name="connsiteY0" fmla="*/ 4663 h 9923"/>
              <a:gd name="connsiteX1" fmla="*/ 10000 w 10000"/>
              <a:gd name="connsiteY1" fmla="*/ 9923 h 9923"/>
            </a:gdLst>
            <a:ahLst/>
            <a:cxnLst>
              <a:cxn ang="0">
                <a:pos x="connsiteX0" y="connsiteY0"/>
              </a:cxn>
              <a:cxn ang="0">
                <a:pos x="connsiteX1" y="connsiteY1"/>
              </a:cxn>
            </a:cxnLst>
            <a:rect l="l" t="t" r="r" b="b"/>
            <a:pathLst>
              <a:path w="10000" h="9923">
                <a:moveTo>
                  <a:pt x="0" y="4663"/>
                </a:moveTo>
                <a:cubicBezTo>
                  <a:pt x="2811" y="-5010"/>
                  <a:pt x="6419" y="2169"/>
                  <a:pt x="10000" y="9923"/>
                </a:cubicBezTo>
              </a:path>
            </a:pathLst>
          </a:cu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85">
            <a:extLst>
              <a:ext uri="{FF2B5EF4-FFF2-40B4-BE49-F238E27FC236}">
                <a16:creationId xmlns:a16="http://schemas.microsoft.com/office/drawing/2014/main" id="{C6BD72B3-3F2B-6518-4D90-3512AA93740B}"/>
              </a:ext>
            </a:extLst>
          </p:cNvPr>
          <p:cNvSpPr/>
          <p:nvPr/>
        </p:nvSpPr>
        <p:spPr>
          <a:xfrm rot="18926278" flipV="1">
            <a:off x="7472546" y="3218329"/>
            <a:ext cx="178990" cy="179540"/>
          </a:xfrm>
          <a:prstGeom prst="ellipse">
            <a:avLst/>
          </a:prstGeom>
          <a:solidFill>
            <a:schemeClr val="tx1"/>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86">
            <a:extLst>
              <a:ext uri="{FF2B5EF4-FFF2-40B4-BE49-F238E27FC236}">
                <a16:creationId xmlns:a16="http://schemas.microsoft.com/office/drawing/2014/main" id="{BD373F51-87E9-0833-954A-C230CE291FD8}"/>
              </a:ext>
            </a:extLst>
          </p:cNvPr>
          <p:cNvSpPr/>
          <p:nvPr/>
        </p:nvSpPr>
        <p:spPr>
          <a:xfrm rot="18926278" flipV="1">
            <a:off x="6920913" y="2876553"/>
            <a:ext cx="178990" cy="179540"/>
          </a:xfrm>
          <a:prstGeom prst="ellipse">
            <a:avLst/>
          </a:prstGeom>
          <a:solidFill>
            <a:schemeClr val="bg1">
              <a:lumMod val="25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 name="TextBox 416">
            <a:extLst>
              <a:ext uri="{FF2B5EF4-FFF2-40B4-BE49-F238E27FC236}">
                <a16:creationId xmlns:a16="http://schemas.microsoft.com/office/drawing/2014/main" id="{03BDB26E-F24A-AD17-C198-FADF6A5B2003}"/>
              </a:ext>
            </a:extLst>
          </p:cNvPr>
          <p:cNvSpPr txBox="1"/>
          <p:nvPr/>
        </p:nvSpPr>
        <p:spPr>
          <a:xfrm>
            <a:off x="1666375" y="2105769"/>
            <a:ext cx="567615" cy="307777"/>
          </a:xfrm>
          <a:prstGeom prst="rect">
            <a:avLst/>
          </a:prstGeom>
          <a:noFill/>
        </p:spPr>
        <p:txBody>
          <a:bodyPr wrap="square">
            <a:spAutoFit/>
          </a:bodyPr>
          <a:lstStyle/>
          <a:p>
            <a:r>
              <a:rPr lang="en-AU" dirty="0">
                <a:solidFill>
                  <a:schemeClr val="bg1"/>
                </a:solidFill>
                <a:latin typeface="Arial" panose="020B0604020202020204" pitchFamily="34" charset="0"/>
                <a:ea typeface="Inter Tight"/>
                <a:cs typeface="Arial" panose="020B0604020202020204" pitchFamily="34" charset="0"/>
                <a:sym typeface="Inter Tight"/>
              </a:rPr>
              <a:t>fold </a:t>
            </a:r>
            <a:endParaRPr lang="en-US"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22" name="TextBox 421">
                <a:extLst>
                  <a:ext uri="{FF2B5EF4-FFF2-40B4-BE49-F238E27FC236}">
                    <a16:creationId xmlns:a16="http://schemas.microsoft.com/office/drawing/2014/main" id="{96489922-E46D-1ABF-E0BA-3E23B030DA56}"/>
                  </a:ext>
                </a:extLst>
              </p:cNvPr>
              <p:cNvSpPr txBox="1"/>
              <p:nvPr/>
            </p:nvSpPr>
            <p:spPr>
              <a:xfrm>
                <a:off x="6983416" y="2343711"/>
                <a:ext cx="1874028" cy="738664"/>
              </a:xfrm>
              <a:prstGeom prst="rect">
                <a:avLst/>
              </a:prstGeom>
              <a:noFill/>
            </p:spPr>
            <p:txBody>
              <a:bodyPr wrap="square">
                <a:spAutoFit/>
              </a:bodyPr>
              <a:lstStyle/>
              <a:p>
                <a:pPr algn="ctr"/>
                <a:r>
                  <a:rPr lang="en-AU" dirty="0">
                    <a:solidFill>
                      <a:srgbClr val="FFC000"/>
                    </a:solidFill>
                    <a:latin typeface="Arial" panose="020B0604020202020204" pitchFamily="34" charset="0"/>
                    <a:ea typeface="Inter Tight"/>
                    <a:cs typeface="Arial" panose="020B0604020202020204" pitchFamily="34" charset="0"/>
                    <a:sym typeface="Inter Tight"/>
                  </a:rPr>
                  <a:t>Caustic Condition </a:t>
                </a:r>
              </a:p>
              <a:p>
                <a:pPr algn="ctr"/>
                <a:r>
                  <a:rPr lang="en-AU" dirty="0">
                    <a:solidFill>
                      <a:srgbClr val="FFC000"/>
                    </a:solidFill>
                    <a:latin typeface="Arial" panose="020B0604020202020204" pitchFamily="34" charset="0"/>
                    <a:ea typeface="Inter Tight"/>
                    <a:cs typeface="Arial" panose="020B0604020202020204" pitchFamily="34" charset="0"/>
                    <a:sym typeface="Inter Tight"/>
                  </a:rPr>
                  <a:t>on </a:t>
                </a:r>
                <a14:m>
                  <m:oMath xmlns:m="http://schemas.openxmlformats.org/officeDocument/2006/math">
                    <m:sSub>
                      <m:sSubPr>
                        <m:ctrlPr>
                          <a:rPr lang="en-US" i="1">
                            <a:solidFill>
                              <a:srgbClr val="FFC000"/>
                            </a:solidFill>
                            <a:latin typeface="Cambria Math" panose="02040503050406030204" pitchFamily="18" charset="0"/>
                            <a:ea typeface="Cambria Math" panose="02040503050406030204" pitchFamily="18" charset="0"/>
                          </a:rPr>
                        </m:ctrlPr>
                      </m:sSubPr>
                      <m:e>
                        <m:r>
                          <a:rPr lang="en-US" i="1">
                            <a:solidFill>
                              <a:srgbClr val="FFC000"/>
                            </a:solidFill>
                            <a:latin typeface="Cambria Math" panose="02040503050406030204" pitchFamily="18" charset="0"/>
                            <a:ea typeface="Cambria Math" panose="02040503050406030204" pitchFamily="18" charset="0"/>
                          </a:rPr>
                          <m:t>ℳ</m:t>
                        </m:r>
                      </m:e>
                      <m:sub>
                        <m:r>
                          <a:rPr lang="en-US" i="1">
                            <a:solidFill>
                              <a:srgbClr val="FFC000"/>
                            </a:solidFill>
                            <a:latin typeface="Cambria Math" panose="02040503050406030204" pitchFamily="18" charset="0"/>
                            <a:ea typeface="Cambria Math" panose="02040503050406030204" pitchFamily="18" charset="0"/>
                          </a:rPr>
                          <m:t>𝑡</m:t>
                        </m:r>
                      </m:sub>
                    </m:sSub>
                  </m:oMath>
                </a14:m>
                <a:r>
                  <a:rPr lang="en-AU" dirty="0">
                    <a:solidFill>
                      <a:srgbClr val="FFC000"/>
                    </a:solidFill>
                    <a:latin typeface="Arial" panose="020B0604020202020204" pitchFamily="34" charset="0"/>
                    <a:ea typeface="Inter Tight"/>
                    <a:cs typeface="Arial" panose="020B0604020202020204" pitchFamily="34" charset="0"/>
                    <a:sym typeface="Inter Tight"/>
                  </a:rPr>
                  <a:t> eigenvalue:</a:t>
                </a:r>
                <a:r>
                  <a:rPr lang="en-US" dirty="0">
                    <a:solidFill>
                      <a:srgbClr val="FFC000"/>
                    </a:solidFill>
                    <a:latin typeface="Arial" panose="020B0604020202020204" pitchFamily="34" charset="0"/>
                    <a:ea typeface="Inter Tight"/>
                    <a:cs typeface="Arial" panose="020B0604020202020204" pitchFamily="34" charset="0"/>
                  </a:rPr>
                  <a:t> </a:t>
                </a:r>
              </a:p>
              <a:p>
                <a:pPr algn="ctr"/>
                <a14:m>
                  <m:oMathPara xmlns:m="http://schemas.openxmlformats.org/officeDocument/2006/math">
                    <m:oMath>
                      <m:sSub>
                        <m:sSubPr>
                          <m:ctrlPr>
                            <a:rPr lang="en-US" sz="1400" b="0" i="1" smtClean="0">
                              <a:solidFill>
                                <a:srgbClr val="FFC000"/>
                              </a:solidFill>
                              <a:latin typeface="Cambria Math" panose="02040503050406030204" pitchFamily="18" charset="0"/>
                            </a:rPr>
                          </m:ctrlPr>
                        </m:sSubPr>
                        <m:e>
                          <m:r>
                            <a:rPr lang="en-US" sz="1400" b="0" i="1" smtClean="0">
                              <a:solidFill>
                                <a:srgbClr val="FFC000"/>
                              </a:solidFill>
                              <a:latin typeface="Cambria Math" panose="02040503050406030204" pitchFamily="18" charset="0"/>
                            </a:rPr>
                            <m:t>𝜇</m:t>
                          </m:r>
                        </m:e>
                        <m:sub>
                          <m:r>
                            <a:rPr lang="en-US" sz="1400" b="0" i="1" smtClean="0">
                              <a:solidFill>
                                <a:srgbClr val="FFC000"/>
                              </a:solidFill>
                              <a:latin typeface="Cambria Math" panose="02040503050406030204" pitchFamily="18" charset="0"/>
                            </a:rPr>
                            <m:t>𝑡</m:t>
                          </m:r>
                        </m:sub>
                      </m:sSub>
                      <m:r>
                        <a:rPr lang="en-US" sz="1400" b="0" i="1" smtClean="0">
                          <a:solidFill>
                            <a:srgbClr val="FFC000"/>
                          </a:solidFill>
                          <a:latin typeface="Cambria Math" panose="02040503050406030204" pitchFamily="18" charset="0"/>
                        </a:rPr>
                        <m:t>=−1</m:t>
                      </m:r>
                    </m:oMath>
                  </m:oMathPara>
                </a14:m>
                <a:endParaRPr lang="en-US" dirty="0">
                  <a:solidFill>
                    <a:srgbClr val="FFC000"/>
                  </a:solidFill>
                  <a:latin typeface="Arial" panose="020B0604020202020204" pitchFamily="34" charset="0"/>
                  <a:cs typeface="Arial" panose="020B0604020202020204" pitchFamily="34" charset="0"/>
                </a:endParaRPr>
              </a:p>
            </p:txBody>
          </p:sp>
        </mc:Choice>
        <mc:Fallback xmlns="">
          <p:sp>
            <p:nvSpPr>
              <p:cNvPr id="422" name="TextBox 421">
                <a:extLst>
                  <a:ext uri="{FF2B5EF4-FFF2-40B4-BE49-F238E27FC236}">
                    <a16:creationId xmlns:a16="http://schemas.microsoft.com/office/drawing/2014/main" id="{6F5B4E09-60A3-F0B8-6BBB-F2F5C8898755}"/>
                  </a:ext>
                </a:extLst>
              </p:cNvPr>
              <p:cNvSpPr txBox="1">
                <a:spLocks noRot="1" noChangeAspect="1" noMove="1" noResize="1" noEditPoints="1" noAdjustHandles="1" noChangeArrowheads="1" noChangeShapeType="1" noTextEdit="1"/>
              </p:cNvSpPr>
              <p:nvPr/>
            </p:nvSpPr>
            <p:spPr>
              <a:xfrm>
                <a:off x="6983416" y="2343711"/>
                <a:ext cx="1874028" cy="738664"/>
              </a:xfrm>
              <a:prstGeom prst="rect">
                <a:avLst/>
              </a:prstGeom>
              <a:blipFill>
                <a:blip r:embed="rId4"/>
                <a:stretch>
                  <a:fillRect t="-1695" b="-16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3" name="TextBox 422">
                <a:extLst>
                  <a:ext uri="{FF2B5EF4-FFF2-40B4-BE49-F238E27FC236}">
                    <a16:creationId xmlns:a16="http://schemas.microsoft.com/office/drawing/2014/main" id="{83B4519A-5A7B-CDBD-7390-2F21D3ADC5C2}"/>
                  </a:ext>
                </a:extLst>
              </p:cNvPr>
              <p:cNvSpPr txBox="1"/>
              <p:nvPr/>
            </p:nvSpPr>
            <p:spPr>
              <a:xfrm rot="16200000">
                <a:off x="3657133" y="2589517"/>
                <a:ext cx="3451680" cy="307777"/>
              </a:xfrm>
              <a:prstGeom prst="rect">
                <a:avLst/>
              </a:prstGeom>
              <a:noFill/>
            </p:spPr>
            <p:txBody>
              <a:bodyPr wrap="square">
                <a:spAutoFit/>
              </a:bodyPr>
              <a:lstStyle/>
              <a:p>
                <a:pPr algn="ctr"/>
                <a:r>
                  <a:rPr lang="en-AU" dirty="0">
                    <a:solidFill>
                      <a:srgbClr val="00B0F0"/>
                    </a:solidFill>
                    <a:latin typeface="Arial" panose="020B0604020202020204" pitchFamily="34" charset="0"/>
                    <a:ea typeface="Inter Tight"/>
                    <a:cs typeface="Arial" panose="020B0604020202020204" pitchFamily="34" charset="0"/>
                    <a:sym typeface="Inter Tight"/>
                  </a:rPr>
                  <a:t>Lagrangian (Initial) </a:t>
                </a:r>
                <a14:m>
                  <m:oMath xmlns:m="http://schemas.openxmlformats.org/officeDocument/2006/math">
                    <m:r>
                      <a:rPr lang="en-AU" i="1" dirty="0" smtClean="0">
                        <a:solidFill>
                          <a:srgbClr val="00B0F0"/>
                        </a:solidFill>
                        <a:latin typeface="Cambria Math" panose="02040503050406030204" pitchFamily="18" charset="0"/>
                        <a:ea typeface="Inter Tight"/>
                        <a:cs typeface="Inter Tight"/>
                        <a:sym typeface="Inter Tight"/>
                      </a:rPr>
                      <m:t>𝑞</m:t>
                    </m:r>
                  </m:oMath>
                </a14:m>
                <a:endParaRPr lang="en-AU" dirty="0">
                  <a:solidFill>
                    <a:srgbClr val="00B0F0"/>
                  </a:solidFill>
                  <a:latin typeface="Arial" panose="020B0604020202020204" pitchFamily="34" charset="0"/>
                  <a:ea typeface="Inter Tight"/>
                  <a:cs typeface="Arial" panose="020B0604020202020204" pitchFamily="34" charset="0"/>
                </a:endParaRPr>
              </a:p>
            </p:txBody>
          </p:sp>
        </mc:Choice>
        <mc:Fallback xmlns="">
          <p:sp>
            <p:nvSpPr>
              <p:cNvPr id="423" name="TextBox 422">
                <a:extLst>
                  <a:ext uri="{FF2B5EF4-FFF2-40B4-BE49-F238E27FC236}">
                    <a16:creationId xmlns:a16="http://schemas.microsoft.com/office/drawing/2014/main" id="{4067DD8A-F71B-8F7A-DFC4-C1127DD62D49}"/>
                  </a:ext>
                </a:extLst>
              </p:cNvPr>
              <p:cNvSpPr txBox="1">
                <a:spLocks noRot="1" noChangeAspect="1" noMove="1" noResize="1" noEditPoints="1" noAdjustHandles="1" noChangeArrowheads="1" noChangeShapeType="1" noTextEdit="1"/>
              </p:cNvSpPr>
              <p:nvPr/>
            </p:nvSpPr>
            <p:spPr>
              <a:xfrm rot="16200000">
                <a:off x="3657133" y="2589517"/>
                <a:ext cx="3451680" cy="307777"/>
              </a:xfrm>
              <a:prstGeom prst="rect">
                <a:avLst/>
              </a:prstGeom>
              <a:blipFill>
                <a:blip r:embed="rId5"/>
                <a:stretch>
                  <a:fillRect l="-4000" r="-24000"/>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424" name="TextBox 423">
                <a:extLst>
                  <a:ext uri="{FF2B5EF4-FFF2-40B4-BE49-F238E27FC236}">
                    <a16:creationId xmlns:a16="http://schemas.microsoft.com/office/drawing/2014/main" id="{7BA6CDFF-BBEE-C91A-C180-71899305027B}"/>
                  </a:ext>
                </a:extLst>
              </p:cNvPr>
              <p:cNvSpPr txBox="1"/>
              <p:nvPr/>
            </p:nvSpPr>
            <p:spPr>
              <a:xfrm>
                <a:off x="5134779" y="3877527"/>
                <a:ext cx="3451680" cy="307777"/>
              </a:xfrm>
              <a:prstGeom prst="rect">
                <a:avLst/>
              </a:prstGeom>
              <a:noFill/>
            </p:spPr>
            <p:txBody>
              <a:bodyPr wrap="square">
                <a:spAutoFit/>
              </a:bodyPr>
              <a:lstStyle/>
              <a:p>
                <a:pPr algn="ctr"/>
                <a:r>
                  <a:rPr lang="en-AU" dirty="0">
                    <a:solidFill>
                      <a:srgbClr val="FF1E00"/>
                    </a:solidFill>
                    <a:latin typeface="Arial" panose="020B0604020202020204" pitchFamily="34" charset="0"/>
                    <a:ea typeface="Inter Tight"/>
                    <a:cs typeface="Arial" panose="020B0604020202020204" pitchFamily="34" charset="0"/>
                    <a:sym typeface="Inter Tight"/>
                  </a:rPr>
                  <a:t>Eulerian (Final) </a:t>
                </a:r>
                <a14:m>
                  <m:oMath xmlns:m="http://schemas.openxmlformats.org/officeDocument/2006/math">
                    <m:sSub>
                      <m:sSubPr>
                        <m:ctrlPr>
                          <a:rPr lang="en-AU" i="1" dirty="0" smtClean="0">
                            <a:solidFill>
                              <a:srgbClr val="FF1E00"/>
                            </a:solidFill>
                            <a:latin typeface="Cambria Math" panose="02040503050406030204" pitchFamily="18" charset="0"/>
                            <a:ea typeface="Inter Tight"/>
                            <a:cs typeface="Inter Tight"/>
                            <a:sym typeface="Inter Tight"/>
                          </a:rPr>
                        </m:ctrlPr>
                      </m:sSubPr>
                      <m:e>
                        <m:r>
                          <a:rPr lang="en-AU" i="1" dirty="0" smtClean="0">
                            <a:solidFill>
                              <a:srgbClr val="FF1E00"/>
                            </a:solidFill>
                            <a:latin typeface="Cambria Math" panose="02040503050406030204" pitchFamily="18" charset="0"/>
                            <a:ea typeface="Inter Tight"/>
                            <a:cs typeface="Inter Tight"/>
                            <a:sym typeface="Inter Tight"/>
                          </a:rPr>
                          <m:t>𝑥</m:t>
                        </m:r>
                      </m:e>
                      <m:sub>
                        <m:r>
                          <a:rPr lang="en-AU" i="1" dirty="0" smtClean="0">
                            <a:solidFill>
                              <a:srgbClr val="FF1E00"/>
                            </a:solidFill>
                            <a:latin typeface="Cambria Math" panose="02040503050406030204" pitchFamily="18" charset="0"/>
                            <a:ea typeface="Inter Tight"/>
                            <a:cs typeface="Inter Tight"/>
                            <a:sym typeface="Inter Tight"/>
                          </a:rPr>
                          <m:t>𝑡</m:t>
                        </m:r>
                      </m:sub>
                    </m:sSub>
                    <m:r>
                      <a:rPr lang="en-AU" i="1" dirty="0" smtClean="0">
                        <a:solidFill>
                          <a:srgbClr val="FF1E00"/>
                        </a:solidFill>
                        <a:latin typeface="Cambria Math" panose="02040503050406030204" pitchFamily="18" charset="0"/>
                        <a:ea typeface="Inter Tight"/>
                        <a:cs typeface="Inter Tight"/>
                        <a:sym typeface="Inter Tight"/>
                      </a:rPr>
                      <m:t>(</m:t>
                    </m:r>
                    <m:r>
                      <a:rPr lang="en-AU" i="1" dirty="0" smtClean="0">
                        <a:solidFill>
                          <a:srgbClr val="FF1E00"/>
                        </a:solidFill>
                        <a:latin typeface="Cambria Math" panose="02040503050406030204" pitchFamily="18" charset="0"/>
                        <a:ea typeface="Inter Tight"/>
                        <a:cs typeface="Inter Tight"/>
                        <a:sym typeface="Inter Tight"/>
                      </a:rPr>
                      <m:t>𝑞</m:t>
                    </m:r>
                    <m:r>
                      <a:rPr lang="en-AU" i="1" dirty="0" smtClean="0">
                        <a:solidFill>
                          <a:srgbClr val="FF1E00"/>
                        </a:solidFill>
                        <a:latin typeface="Cambria Math" panose="02040503050406030204" pitchFamily="18" charset="0"/>
                        <a:ea typeface="Inter Tight"/>
                        <a:cs typeface="Inter Tight"/>
                        <a:sym typeface="Inter Tight"/>
                      </a:rPr>
                      <m:t>)</m:t>
                    </m:r>
                  </m:oMath>
                </a14:m>
                <a:endParaRPr lang="en-AU" dirty="0">
                  <a:solidFill>
                    <a:srgbClr val="FF1E00"/>
                  </a:solidFill>
                  <a:latin typeface="Arial" panose="020B0604020202020204" pitchFamily="34" charset="0"/>
                  <a:ea typeface="Inter Tight"/>
                  <a:cs typeface="Arial" panose="020B0604020202020204" pitchFamily="34" charset="0"/>
                </a:endParaRPr>
              </a:p>
            </p:txBody>
          </p:sp>
        </mc:Choice>
        <mc:Fallback xmlns="">
          <p:sp>
            <p:nvSpPr>
              <p:cNvPr id="424" name="TextBox 423">
                <a:extLst>
                  <a:ext uri="{FF2B5EF4-FFF2-40B4-BE49-F238E27FC236}">
                    <a16:creationId xmlns:a16="http://schemas.microsoft.com/office/drawing/2014/main" id="{E9869F40-4C50-7179-E4D4-7F186D3A2703}"/>
                  </a:ext>
                </a:extLst>
              </p:cNvPr>
              <p:cNvSpPr txBox="1">
                <a:spLocks noRot="1" noChangeAspect="1" noMove="1" noResize="1" noEditPoints="1" noAdjustHandles="1" noChangeArrowheads="1" noChangeShapeType="1" noTextEdit="1"/>
              </p:cNvSpPr>
              <p:nvPr/>
            </p:nvSpPr>
            <p:spPr>
              <a:xfrm>
                <a:off x="5134779" y="3877527"/>
                <a:ext cx="3451680" cy="307777"/>
              </a:xfrm>
              <a:prstGeom prst="rect">
                <a:avLst/>
              </a:prstGeom>
              <a:blipFill>
                <a:blip r:embed="rId6"/>
                <a:stretch>
                  <a:fillRect t="-4000" b="-20000"/>
                </a:stretch>
              </a:blipFill>
            </p:spPr>
            <p:txBody>
              <a:bodyPr/>
              <a:lstStyle/>
              <a:p>
                <a:r>
                  <a:rPr lang="en-001">
                    <a:noFill/>
                  </a:rPr>
                  <a:t> </a:t>
                </a:r>
              </a:p>
            </p:txBody>
          </p:sp>
        </mc:Fallback>
      </mc:AlternateContent>
      <p:pic>
        <p:nvPicPr>
          <p:cNvPr id="427" name="Picture 426" descr="A group of white dots in the sky&#10;&#10;AI-generated content may be incorrect.">
            <a:extLst>
              <a:ext uri="{FF2B5EF4-FFF2-40B4-BE49-F238E27FC236}">
                <a16:creationId xmlns:a16="http://schemas.microsoft.com/office/drawing/2014/main" id="{4DA4CE21-0B31-D740-5BC6-3AF6E1B61D1E}"/>
              </a:ext>
            </a:extLst>
          </p:cNvPr>
          <p:cNvPicPr>
            <a:picLocks noChangeAspect="1"/>
          </p:cNvPicPr>
          <p:nvPr/>
        </p:nvPicPr>
        <p:blipFill>
          <a:blip r:embed="rId7"/>
          <a:stretch>
            <a:fillRect/>
          </a:stretch>
        </p:blipFill>
        <p:spPr>
          <a:xfrm rot="18899963" flipV="1">
            <a:off x="6240064" y="2101569"/>
            <a:ext cx="1112018" cy="456513"/>
          </a:xfrm>
          <a:prstGeom prst="rect">
            <a:avLst/>
          </a:prstGeom>
        </p:spPr>
      </p:pic>
      <p:sp>
        <p:nvSpPr>
          <p:cNvPr id="16" name="Freeform 15">
            <a:extLst>
              <a:ext uri="{FF2B5EF4-FFF2-40B4-BE49-F238E27FC236}">
                <a16:creationId xmlns:a16="http://schemas.microsoft.com/office/drawing/2014/main" id="{45F53F4C-E3F0-3B25-D6E4-A4988C6FADE7}"/>
              </a:ext>
            </a:extLst>
          </p:cNvPr>
          <p:cNvSpPr/>
          <p:nvPr/>
        </p:nvSpPr>
        <p:spPr>
          <a:xfrm rot="18848660">
            <a:off x="6643141" y="2034807"/>
            <a:ext cx="1261615" cy="280913"/>
          </a:xfrm>
          <a:custGeom>
            <a:avLst/>
            <a:gdLst>
              <a:gd name="connsiteX0" fmla="*/ 0 w 3010568"/>
              <a:gd name="connsiteY0" fmla="*/ 261257 h 292091"/>
              <a:gd name="connsiteX1" fmla="*/ 2764972 w 3010568"/>
              <a:gd name="connsiteY1" fmla="*/ 268514 h 292091"/>
              <a:gd name="connsiteX2" fmla="*/ 2699658 w 3010568"/>
              <a:gd name="connsiteY2" fmla="*/ 0 h 292091"/>
              <a:gd name="connsiteX0" fmla="*/ 0 w 2764972"/>
              <a:gd name="connsiteY0" fmla="*/ 0 h 30834"/>
              <a:gd name="connsiteX1" fmla="*/ 2764972 w 2764972"/>
              <a:gd name="connsiteY1" fmla="*/ 7257 h 30834"/>
              <a:gd name="connsiteX0" fmla="*/ 0 w 2764972"/>
              <a:gd name="connsiteY0" fmla="*/ 0 h 30834"/>
              <a:gd name="connsiteX1" fmla="*/ 2764972 w 2764972"/>
              <a:gd name="connsiteY1" fmla="*/ 7257 h 30834"/>
              <a:gd name="connsiteX0" fmla="*/ 0 w 2786744"/>
              <a:gd name="connsiteY0" fmla="*/ 0 h 52628"/>
              <a:gd name="connsiteX1" fmla="*/ 2786744 w 2786744"/>
              <a:gd name="connsiteY1" fmla="*/ 36285 h 52628"/>
              <a:gd name="connsiteX0" fmla="*/ 0 w 2786744"/>
              <a:gd name="connsiteY0" fmla="*/ 0 h 36285"/>
              <a:gd name="connsiteX1" fmla="*/ 2786744 w 2786744"/>
              <a:gd name="connsiteY1" fmla="*/ 36285 h 36285"/>
              <a:gd name="connsiteX0" fmla="*/ 0 w 2728687"/>
              <a:gd name="connsiteY0" fmla="*/ 522515 h 522515"/>
              <a:gd name="connsiteX1" fmla="*/ 2728687 w 2728687"/>
              <a:gd name="connsiteY1" fmla="*/ 0 h 522515"/>
              <a:gd name="connsiteX0" fmla="*/ 0 w 2744562"/>
              <a:gd name="connsiteY0" fmla="*/ 538390 h 538390"/>
              <a:gd name="connsiteX1" fmla="*/ 2744562 w 2744562"/>
              <a:gd name="connsiteY1" fmla="*/ 0 h 538390"/>
              <a:gd name="connsiteX0" fmla="*/ 0 w 2754087"/>
              <a:gd name="connsiteY0" fmla="*/ 1815 h 1815"/>
              <a:gd name="connsiteX1" fmla="*/ 2754087 w 2754087"/>
              <a:gd name="connsiteY1" fmla="*/ 0 h 1815"/>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00"/>
              <a:gd name="connsiteY0" fmla="*/ 10000 h 10000"/>
              <a:gd name="connsiteX1" fmla="*/ 10000 w 10000"/>
              <a:gd name="connsiteY1" fmla="*/ 0 h 10000"/>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0046"/>
              <a:gd name="connsiteY0" fmla="*/ 15939 h 15939"/>
              <a:gd name="connsiteX1" fmla="*/ 10046 w 10046"/>
              <a:gd name="connsiteY1" fmla="*/ 0 h 15939"/>
              <a:gd name="connsiteX0" fmla="*/ 0 w 13369"/>
              <a:gd name="connsiteY0" fmla="*/ 338458 h 338458"/>
              <a:gd name="connsiteX1" fmla="*/ 13369 w 13369"/>
              <a:gd name="connsiteY1" fmla="*/ 0 h 338458"/>
              <a:gd name="connsiteX0" fmla="*/ 0 w 10075"/>
              <a:gd name="connsiteY0" fmla="*/ 14205 h 14205"/>
              <a:gd name="connsiteX1" fmla="*/ 10075 w 10075"/>
              <a:gd name="connsiteY1" fmla="*/ 0 h 14205"/>
              <a:gd name="connsiteX0" fmla="*/ 0 w 10135"/>
              <a:gd name="connsiteY0" fmla="*/ 17569 h 17569"/>
              <a:gd name="connsiteX1" fmla="*/ 10135 w 10135"/>
              <a:gd name="connsiteY1" fmla="*/ 0 h 17569"/>
              <a:gd name="connsiteX0" fmla="*/ 0 w 9559"/>
              <a:gd name="connsiteY0" fmla="*/ 20628 h 20628"/>
              <a:gd name="connsiteX1" fmla="*/ 9559 w 9559"/>
              <a:gd name="connsiteY1" fmla="*/ 0 h 20628"/>
              <a:gd name="connsiteX0" fmla="*/ 0 w 10588"/>
              <a:gd name="connsiteY0" fmla="*/ 9765 h 9765"/>
              <a:gd name="connsiteX1" fmla="*/ 10588 w 10588"/>
              <a:gd name="connsiteY1" fmla="*/ 0 h 9765"/>
              <a:gd name="connsiteX0" fmla="*/ 0 w 9430"/>
              <a:gd name="connsiteY0" fmla="*/ 38229 h 38229"/>
              <a:gd name="connsiteX1" fmla="*/ 9430 w 9430"/>
              <a:gd name="connsiteY1" fmla="*/ 0 h 38229"/>
              <a:gd name="connsiteX0" fmla="*/ 0 w 10000"/>
              <a:gd name="connsiteY0" fmla="*/ 10004 h 10004"/>
              <a:gd name="connsiteX1" fmla="*/ 10000 w 10000"/>
              <a:gd name="connsiteY1" fmla="*/ 4 h 10004"/>
              <a:gd name="connsiteX0" fmla="*/ 0 w 10000"/>
              <a:gd name="connsiteY0" fmla="*/ 10004 h 10004"/>
              <a:gd name="connsiteX1" fmla="*/ 10000 w 10000"/>
              <a:gd name="connsiteY1" fmla="*/ 4 h 10004"/>
              <a:gd name="connsiteX0" fmla="*/ 0 w 9867"/>
              <a:gd name="connsiteY0" fmla="*/ 231 h 1862"/>
              <a:gd name="connsiteX1" fmla="*/ 9867 w 9867"/>
              <a:gd name="connsiteY1" fmla="*/ 1862 h 1862"/>
              <a:gd name="connsiteX0" fmla="*/ 0 w 10000"/>
              <a:gd name="connsiteY0" fmla="*/ 1748 h 10507"/>
              <a:gd name="connsiteX1" fmla="*/ 10000 w 10000"/>
              <a:gd name="connsiteY1" fmla="*/ 10507 h 10507"/>
              <a:gd name="connsiteX0" fmla="*/ 0 w 10000"/>
              <a:gd name="connsiteY0" fmla="*/ 361 h 9120"/>
              <a:gd name="connsiteX1" fmla="*/ 10000 w 10000"/>
              <a:gd name="connsiteY1" fmla="*/ 9120 h 9120"/>
              <a:gd name="connsiteX0" fmla="*/ 0 w 10000"/>
              <a:gd name="connsiteY0" fmla="*/ 621 h 10225"/>
              <a:gd name="connsiteX1" fmla="*/ 10000 w 10000"/>
              <a:gd name="connsiteY1" fmla="*/ 10225 h 10225"/>
              <a:gd name="connsiteX0" fmla="*/ 0 w 10000"/>
              <a:gd name="connsiteY0" fmla="*/ 0 h 9604"/>
              <a:gd name="connsiteX1" fmla="*/ 10000 w 10000"/>
              <a:gd name="connsiteY1" fmla="*/ 9604 h 9604"/>
              <a:gd name="connsiteX0" fmla="*/ 0 w 9580"/>
              <a:gd name="connsiteY0" fmla="*/ 1097 h 5506"/>
              <a:gd name="connsiteX1" fmla="*/ 9580 w 9580"/>
              <a:gd name="connsiteY1" fmla="*/ 5506 h 5506"/>
              <a:gd name="connsiteX0" fmla="*/ 0 w 10000"/>
              <a:gd name="connsiteY0" fmla="*/ 0 h 8008"/>
              <a:gd name="connsiteX1" fmla="*/ 10000 w 10000"/>
              <a:gd name="connsiteY1" fmla="*/ 8008 h 8008"/>
              <a:gd name="connsiteX0" fmla="*/ 0 w 9794"/>
              <a:gd name="connsiteY0" fmla="*/ 0 h 8655"/>
              <a:gd name="connsiteX1" fmla="*/ 9794 w 9794"/>
              <a:gd name="connsiteY1" fmla="*/ 8655 h 8655"/>
              <a:gd name="connsiteX0" fmla="*/ 0 w 10000"/>
              <a:gd name="connsiteY0" fmla="*/ 27273 h 37273"/>
              <a:gd name="connsiteX1" fmla="*/ 10000 w 10000"/>
              <a:gd name="connsiteY1" fmla="*/ 37273 h 37273"/>
              <a:gd name="connsiteX0" fmla="*/ 0 w 9716"/>
              <a:gd name="connsiteY0" fmla="*/ 22900 h 53725"/>
              <a:gd name="connsiteX1" fmla="*/ 9716 w 9716"/>
              <a:gd name="connsiteY1" fmla="*/ 53725 h 53725"/>
              <a:gd name="connsiteX0" fmla="*/ 0 w 10000"/>
              <a:gd name="connsiteY0" fmla="*/ 5599 h 11337"/>
              <a:gd name="connsiteX1" fmla="*/ 10000 w 10000"/>
              <a:gd name="connsiteY1" fmla="*/ 11337 h 11337"/>
              <a:gd name="connsiteX0" fmla="*/ 0 w 9811"/>
              <a:gd name="connsiteY0" fmla="*/ 5447 h 11747"/>
              <a:gd name="connsiteX1" fmla="*/ 9811 w 9811"/>
              <a:gd name="connsiteY1" fmla="*/ 11747 h 11747"/>
              <a:gd name="connsiteX0" fmla="*/ 0 w 10000"/>
              <a:gd name="connsiteY0" fmla="*/ 5526 h 10889"/>
              <a:gd name="connsiteX1" fmla="*/ 10000 w 10000"/>
              <a:gd name="connsiteY1" fmla="*/ 10889 h 10889"/>
              <a:gd name="connsiteX0" fmla="*/ 0 w 9783"/>
              <a:gd name="connsiteY0" fmla="*/ 5373 h 11336"/>
              <a:gd name="connsiteX1" fmla="*/ 9783 w 9783"/>
              <a:gd name="connsiteY1" fmla="*/ 11336 h 11336"/>
              <a:gd name="connsiteX0" fmla="*/ 0 w 10000"/>
              <a:gd name="connsiteY0" fmla="*/ 5007 h 10267"/>
              <a:gd name="connsiteX1" fmla="*/ 10000 w 10000"/>
              <a:gd name="connsiteY1" fmla="*/ 10267 h 10267"/>
              <a:gd name="connsiteX0" fmla="*/ 0 w 10000"/>
              <a:gd name="connsiteY0" fmla="*/ 4663 h 9923"/>
              <a:gd name="connsiteX1" fmla="*/ 10000 w 10000"/>
              <a:gd name="connsiteY1" fmla="*/ 9923 h 9923"/>
            </a:gdLst>
            <a:ahLst/>
            <a:cxnLst>
              <a:cxn ang="0">
                <a:pos x="connsiteX0" y="connsiteY0"/>
              </a:cxn>
              <a:cxn ang="0">
                <a:pos x="connsiteX1" y="connsiteY1"/>
              </a:cxn>
            </a:cxnLst>
            <a:rect l="l" t="t" r="r" b="b"/>
            <a:pathLst>
              <a:path w="10000" h="9923">
                <a:moveTo>
                  <a:pt x="0" y="4663"/>
                </a:moveTo>
                <a:cubicBezTo>
                  <a:pt x="2811" y="-5010"/>
                  <a:pt x="6419" y="2169"/>
                  <a:pt x="10000" y="9923"/>
                </a:cubicBezTo>
              </a:path>
            </a:pathLst>
          </a:cu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62">
            <a:extLst>
              <a:ext uri="{FF2B5EF4-FFF2-40B4-BE49-F238E27FC236}">
                <a16:creationId xmlns:a16="http://schemas.microsoft.com/office/drawing/2014/main" id="{5C54F3BD-3823-937D-5877-AD29DC400519}"/>
              </a:ext>
            </a:extLst>
          </p:cNvPr>
          <p:cNvSpPr/>
          <p:nvPr/>
        </p:nvSpPr>
        <p:spPr>
          <a:xfrm rot="18926278" flipV="1">
            <a:off x="6752544" y="2524439"/>
            <a:ext cx="178990" cy="179540"/>
          </a:xfrm>
          <a:prstGeom prst="ellipse">
            <a:avLst/>
          </a:prstGeom>
          <a:solidFill>
            <a:schemeClr val="bg1">
              <a:lumMod val="5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83">
            <a:extLst>
              <a:ext uri="{FF2B5EF4-FFF2-40B4-BE49-F238E27FC236}">
                <a16:creationId xmlns:a16="http://schemas.microsoft.com/office/drawing/2014/main" id="{084585AF-233C-D532-5937-2F775A454561}"/>
              </a:ext>
            </a:extLst>
          </p:cNvPr>
          <p:cNvSpPr/>
          <p:nvPr/>
        </p:nvSpPr>
        <p:spPr>
          <a:xfrm rot="18926278" flipV="1">
            <a:off x="6925935" y="2160666"/>
            <a:ext cx="178990" cy="179540"/>
          </a:xfrm>
          <a:prstGeom prst="ellipse">
            <a:avLst/>
          </a:prstGeom>
          <a:solidFill>
            <a:schemeClr val="bg1">
              <a:lumMod val="90000"/>
            </a:scheme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84">
            <a:extLst>
              <a:ext uri="{FF2B5EF4-FFF2-40B4-BE49-F238E27FC236}">
                <a16:creationId xmlns:a16="http://schemas.microsoft.com/office/drawing/2014/main" id="{2D43A2C0-A851-AEF5-AEF1-C4EF0394F0C9}"/>
              </a:ext>
            </a:extLst>
          </p:cNvPr>
          <p:cNvSpPr/>
          <p:nvPr/>
        </p:nvSpPr>
        <p:spPr>
          <a:xfrm rot="18926278" flipV="1">
            <a:off x="7472546" y="1830593"/>
            <a:ext cx="178990" cy="179540"/>
          </a:xfrm>
          <a:prstGeom prst="ellipse">
            <a:avLst/>
          </a:prstGeom>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73912A32-6F8E-1AE3-F867-CEE99EF70AF5}"/>
              </a:ext>
            </a:extLst>
          </p:cNvPr>
          <p:cNvCxnSpPr>
            <a:cxnSpLocks/>
            <a:stCxn id="32" idx="3"/>
          </p:cNvCxnSpPr>
          <p:nvPr/>
        </p:nvCxnSpPr>
        <p:spPr>
          <a:xfrm flipH="1">
            <a:off x="5648646" y="2613387"/>
            <a:ext cx="1103764" cy="9034"/>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432" name="TextBox 431">
            <a:extLst>
              <a:ext uri="{FF2B5EF4-FFF2-40B4-BE49-F238E27FC236}">
                <a16:creationId xmlns:a16="http://schemas.microsoft.com/office/drawing/2014/main" id="{788839DD-C43D-4CDB-2382-D73CF29085CC}"/>
              </a:ext>
            </a:extLst>
          </p:cNvPr>
          <p:cNvSpPr txBox="1"/>
          <p:nvPr/>
        </p:nvSpPr>
        <p:spPr>
          <a:xfrm>
            <a:off x="6491237" y="1189782"/>
            <a:ext cx="2047108" cy="307777"/>
          </a:xfrm>
          <a:prstGeom prst="rect">
            <a:avLst/>
          </a:prstGeom>
          <a:noFill/>
        </p:spPr>
        <p:txBody>
          <a:bodyPr wrap="square">
            <a:spAutoFit/>
          </a:bodyPr>
          <a:lstStyle/>
          <a:p>
            <a:r>
              <a:rPr lang="en-AU" dirty="0">
                <a:solidFill>
                  <a:srgbClr val="B0B0FF"/>
                </a:solidFill>
                <a:latin typeface="Arial" panose="020B0604020202020204" pitchFamily="34" charset="0"/>
                <a:ea typeface="Inter Tight"/>
                <a:cs typeface="Arial" panose="020B0604020202020204" pitchFamily="34" charset="0"/>
                <a:sym typeface="Inter Tight"/>
              </a:rPr>
              <a:t>Multi-stream region</a:t>
            </a:r>
            <a:endParaRPr lang="en-US" dirty="0">
              <a:solidFill>
                <a:srgbClr val="B0B0FF"/>
              </a:solidFill>
              <a:latin typeface="Arial" panose="020B0604020202020204" pitchFamily="34" charset="0"/>
              <a:cs typeface="Arial" panose="020B0604020202020204" pitchFamily="34" charset="0"/>
            </a:endParaRPr>
          </a:p>
        </p:txBody>
      </p:sp>
      <p:sp>
        <p:nvSpPr>
          <p:cNvPr id="433" name="Right Bracket 432">
            <a:extLst>
              <a:ext uri="{FF2B5EF4-FFF2-40B4-BE49-F238E27FC236}">
                <a16:creationId xmlns:a16="http://schemas.microsoft.com/office/drawing/2014/main" id="{9F7FD7D0-0377-19B3-D834-E6F3AEC574B9}"/>
              </a:ext>
            </a:extLst>
          </p:cNvPr>
          <p:cNvSpPr/>
          <p:nvPr/>
        </p:nvSpPr>
        <p:spPr>
          <a:xfrm rot="16200000">
            <a:off x="7300703" y="1113827"/>
            <a:ext cx="93529" cy="1015096"/>
          </a:xfrm>
          <a:prstGeom prst="rightBracket">
            <a:avLst/>
          </a:prstGeom>
          <a:ln w="12700">
            <a:solidFill>
              <a:srgbClr val="B0B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B0B0FF"/>
              </a:solidFill>
            </a:endParaRPr>
          </a:p>
        </p:txBody>
      </p:sp>
      <p:sp>
        <p:nvSpPr>
          <p:cNvPr id="434" name="TextBox 433">
            <a:extLst>
              <a:ext uri="{FF2B5EF4-FFF2-40B4-BE49-F238E27FC236}">
                <a16:creationId xmlns:a16="http://schemas.microsoft.com/office/drawing/2014/main" id="{A8635D8F-4725-1264-5BAF-26B2EBDAB78A}"/>
              </a:ext>
            </a:extLst>
          </p:cNvPr>
          <p:cNvSpPr txBox="1"/>
          <p:nvPr/>
        </p:nvSpPr>
        <p:spPr>
          <a:xfrm>
            <a:off x="1393774" y="4184279"/>
            <a:ext cx="6615069" cy="307777"/>
          </a:xfrm>
          <a:prstGeom prst="rect">
            <a:avLst/>
          </a:prstGeom>
          <a:noFill/>
        </p:spPr>
        <p:txBody>
          <a:bodyPr wrap="square">
            <a:spAutoFit/>
          </a:bodyPr>
          <a:lstStyle/>
          <a:p>
            <a:pPr algn="ctr"/>
            <a:r>
              <a:rPr lang="en-AU" dirty="0">
                <a:solidFill>
                  <a:srgbClr val="B0B0FF"/>
                </a:solidFill>
                <a:latin typeface="Arial" panose="020B0604020202020204" pitchFamily="34" charset="0"/>
                <a:ea typeface="Inter Tight"/>
                <a:cs typeface="Arial" panose="020B0604020202020204" pitchFamily="34" charset="0"/>
                <a:sym typeface="Inter Tight"/>
              </a:rPr>
              <a:t>Multi-stream regions </a:t>
            </a:r>
            <a:r>
              <a:rPr lang="en-AU" dirty="0">
                <a:solidFill>
                  <a:schemeClr val="lt1"/>
                </a:solidFill>
                <a:latin typeface="Arial" panose="020B0604020202020204" pitchFamily="34" charset="0"/>
                <a:ea typeface="Inter Tight"/>
                <a:cs typeface="Arial" panose="020B0604020202020204" pitchFamily="34" charset="0"/>
                <a:sym typeface="Inter Tight"/>
              </a:rPr>
              <a:t>mark beginning of gravitational collapse</a:t>
            </a:r>
            <a:endParaRPr lang="en-AU" dirty="0">
              <a:solidFill>
                <a:schemeClr val="lt1"/>
              </a:solidFill>
              <a:latin typeface="Arial" panose="020B0604020202020204" pitchFamily="34" charset="0"/>
              <a:ea typeface="Inter Tight"/>
              <a:cs typeface="Arial" panose="020B0604020202020204" pitchFamily="34" charset="0"/>
            </a:endParaRPr>
          </a:p>
        </p:txBody>
      </p:sp>
      <p:sp>
        <p:nvSpPr>
          <p:cNvPr id="435" name="TextBox 434">
            <a:extLst>
              <a:ext uri="{FF2B5EF4-FFF2-40B4-BE49-F238E27FC236}">
                <a16:creationId xmlns:a16="http://schemas.microsoft.com/office/drawing/2014/main" id="{7AB0EE5A-5AF2-D358-B21D-E89263EA5840}"/>
              </a:ext>
            </a:extLst>
          </p:cNvPr>
          <p:cNvSpPr txBox="1"/>
          <p:nvPr/>
        </p:nvSpPr>
        <p:spPr>
          <a:xfrm>
            <a:off x="2264994" y="4454477"/>
            <a:ext cx="4850711" cy="338554"/>
          </a:xfrm>
          <a:prstGeom prst="rect">
            <a:avLst/>
          </a:prstGeom>
          <a:noFill/>
        </p:spPr>
        <p:txBody>
          <a:bodyPr wrap="square">
            <a:spAutoFit/>
          </a:bodyPr>
          <a:lstStyle/>
          <a:p>
            <a:pPr algn="ctr"/>
            <a:r>
              <a:rPr lang="en-AU" sz="1600" b="1" dirty="0">
                <a:solidFill>
                  <a:schemeClr val="lt1"/>
                </a:solidFill>
                <a:latin typeface="Arial" panose="020B0604020202020204" pitchFamily="34" charset="0"/>
                <a:ea typeface="Inter Tight"/>
                <a:cs typeface="Arial" panose="020B0604020202020204" pitchFamily="34" charset="0"/>
                <a:sym typeface="Inter Tight"/>
              </a:rPr>
              <a:t>~ caustics should be good tracers of structure ~</a:t>
            </a:r>
            <a:endParaRPr lang="en-US" sz="1600" b="1" dirty="0">
              <a:latin typeface="Arial" panose="020B0604020202020204" pitchFamily="34" charset="0"/>
              <a:cs typeface="Arial" panose="020B0604020202020204" pitchFamily="34" charset="0"/>
            </a:endParaRPr>
          </a:p>
        </p:txBody>
      </p:sp>
      <p:sp>
        <p:nvSpPr>
          <p:cNvPr id="8" name="Google Shape;275;p37">
            <a:extLst>
              <a:ext uri="{FF2B5EF4-FFF2-40B4-BE49-F238E27FC236}">
                <a16:creationId xmlns:a16="http://schemas.microsoft.com/office/drawing/2014/main" id="{0CC90605-F809-9107-9240-148464BF4E93}"/>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13</a:t>
            </a:r>
          </a:p>
        </p:txBody>
      </p:sp>
    </p:spTree>
    <p:extLst>
      <p:ext uri="{BB962C8B-B14F-4D97-AF65-F5344CB8AC3E}">
        <p14:creationId xmlns:p14="http://schemas.microsoft.com/office/powerpoint/2010/main" val="70301471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524ED2BC-28BD-064F-772B-A47F497ED149}"/>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96" name="Google Shape;396;p41">
                <a:extLst>
                  <a:ext uri="{FF2B5EF4-FFF2-40B4-BE49-F238E27FC236}">
                    <a16:creationId xmlns:a16="http://schemas.microsoft.com/office/drawing/2014/main" id="{0D8AC81A-6CA1-3902-0632-8CAC64F4153C}"/>
                  </a:ext>
                </a:extLst>
              </p:cNvPr>
              <p:cNvSpPr txBox="1">
                <a:spLocks noGrp="1"/>
              </p:cNvSpPr>
              <p:nvPr>
                <p:ph type="subTitle" idx="1"/>
              </p:nvPr>
            </p:nvSpPr>
            <p:spPr>
              <a:xfrm>
                <a:off x="1530067" y="1022931"/>
                <a:ext cx="6415697" cy="631244"/>
              </a:xfrm>
              <a:prstGeom prst="rect">
                <a:avLst/>
              </a:prstGeom>
            </p:spPr>
            <p:txBody>
              <a:bodyPr spcFirstLastPara="1" wrap="square" lIns="91425" tIns="91425" rIns="91425" bIns="91425" anchor="t" anchorCtr="0">
                <a:noAutofit/>
              </a:bodyPr>
              <a:lstStyle/>
              <a:p>
                <a:pPr marL="0" lvl="0" indent="0" algn="ctr">
                  <a:buClr>
                    <a:schemeClr val="dk1"/>
                  </a:buClr>
                  <a:buSzPts val="1100"/>
                  <a:buNone/>
                </a:pPr>
                <a:r>
                  <a:rPr lang="en-US" sz="2000" dirty="0">
                    <a:latin typeface="Arial" panose="020B0604020202020204" pitchFamily="34" charset="0"/>
                    <a:cs typeface="Arial" panose="020B0604020202020204" pitchFamily="34" charset="0"/>
                  </a:rPr>
                  <a:t>Critical Points in </a:t>
                </a:r>
                <a14:m>
                  <m:oMath xmlns:m="http://schemas.openxmlformats.org/officeDocument/2006/math">
                    <m:sSub>
                      <m:sSubPr>
                        <m:ctrlPr>
                          <a:rPr lang="en-US" sz="2000" i="1">
                            <a:solidFill>
                              <a:schemeClr val="bg1">
                                <a:lumMod val="90000"/>
                              </a:schemeClr>
                            </a:solidFill>
                            <a:latin typeface="Cambria Math" panose="02040503050406030204" pitchFamily="18" charset="0"/>
                          </a:rPr>
                        </m:ctrlPr>
                      </m:sSubPr>
                      <m:e>
                        <m:r>
                          <a:rPr lang="en-US" sz="2000" i="1">
                            <a:solidFill>
                              <a:schemeClr val="bg1">
                                <a:lumMod val="90000"/>
                              </a:schemeClr>
                            </a:solidFill>
                            <a:latin typeface="Cambria Math" panose="02040503050406030204" pitchFamily="18" charset="0"/>
                          </a:rPr>
                          <m:t>𝑥</m:t>
                        </m:r>
                      </m:e>
                      <m:sub>
                        <m:r>
                          <a:rPr lang="en-US" sz="2000" i="1">
                            <a:solidFill>
                              <a:schemeClr val="bg1">
                                <a:lumMod val="90000"/>
                              </a:schemeClr>
                            </a:solidFill>
                            <a:latin typeface="Cambria Math" panose="02040503050406030204" pitchFamily="18" charset="0"/>
                          </a:rPr>
                          <m:t>𝑡</m:t>
                        </m:r>
                      </m:sub>
                    </m:sSub>
                    <m:d>
                      <m:dPr>
                        <m:ctrlPr>
                          <a:rPr lang="en-US" sz="2000" i="1">
                            <a:solidFill>
                              <a:schemeClr val="bg1">
                                <a:lumMod val="90000"/>
                              </a:schemeClr>
                            </a:solidFill>
                            <a:latin typeface="Cambria Math" panose="02040503050406030204" pitchFamily="18" charset="0"/>
                          </a:rPr>
                        </m:ctrlPr>
                      </m:dPr>
                      <m:e>
                        <m:r>
                          <a:rPr lang="en-US" sz="2000" i="1">
                            <a:solidFill>
                              <a:schemeClr val="bg1">
                                <a:lumMod val="90000"/>
                              </a:schemeClr>
                            </a:solidFill>
                            <a:latin typeface="Cambria Math" panose="02040503050406030204" pitchFamily="18" charset="0"/>
                          </a:rPr>
                          <m:t>𝑞</m:t>
                        </m:r>
                      </m:e>
                    </m:d>
                  </m:oMath>
                </a14:m>
                <a:endParaRPr sz="2000" dirty="0">
                  <a:latin typeface="Arial" panose="020B0604020202020204" pitchFamily="34" charset="0"/>
                  <a:cs typeface="Arial" panose="020B0604020202020204" pitchFamily="34" charset="0"/>
                </a:endParaRPr>
              </a:p>
            </p:txBody>
          </p:sp>
        </mc:Choice>
        <mc:Fallback xmlns="">
          <p:sp>
            <p:nvSpPr>
              <p:cNvPr id="396" name="Google Shape;396;p41">
                <a:extLst>
                  <a:ext uri="{FF2B5EF4-FFF2-40B4-BE49-F238E27FC236}">
                    <a16:creationId xmlns:a16="http://schemas.microsoft.com/office/drawing/2014/main" id="{8483CCC3-F636-82E3-9513-405B54CA4BBD}"/>
                  </a:ext>
                </a:extLst>
              </p:cNvPr>
              <p:cNvSpPr txBox="1">
                <a:spLocks noGrp="1" noRot="1" noChangeAspect="1" noMove="1" noResize="1" noEditPoints="1" noAdjustHandles="1" noChangeArrowheads="1" noChangeShapeType="1" noTextEdit="1"/>
              </p:cNvSpPr>
              <p:nvPr>
                <p:ph type="subTitle" idx="1"/>
              </p:nvPr>
            </p:nvSpPr>
            <p:spPr>
              <a:xfrm>
                <a:off x="1530067" y="1022931"/>
                <a:ext cx="6415697" cy="631244"/>
              </a:xfrm>
              <a:prstGeom prst="rect">
                <a:avLst/>
              </a:prstGeom>
              <a:blipFill>
                <a:blip r:embed="rId3"/>
                <a:stretch>
                  <a:fillRect/>
                </a:stretch>
              </a:blipFill>
            </p:spPr>
            <p:txBody>
              <a:bodyPr/>
              <a:lstStyle/>
              <a:p>
                <a:r>
                  <a:rPr lang="en-US">
                    <a:noFill/>
                  </a:rPr>
                  <a:t> </a:t>
                </a:r>
              </a:p>
            </p:txBody>
          </p:sp>
        </mc:Fallback>
      </mc:AlternateContent>
      <p:sp>
        <p:nvSpPr>
          <p:cNvPr id="397" name="Google Shape;397;p41">
            <a:extLst>
              <a:ext uri="{FF2B5EF4-FFF2-40B4-BE49-F238E27FC236}">
                <a16:creationId xmlns:a16="http://schemas.microsoft.com/office/drawing/2014/main" id="{A412BE5F-7136-3782-8BAE-066890D2C3A7}"/>
              </a:ext>
            </a:extLst>
          </p:cNvPr>
          <p:cNvSpPr txBox="1">
            <a:spLocks noGrp="1"/>
          </p:cNvSpPr>
          <p:nvPr>
            <p:ph type="ctrTitle"/>
          </p:nvPr>
        </p:nvSpPr>
        <p:spPr>
          <a:xfrm>
            <a:off x="1119388" y="261155"/>
            <a:ext cx="7163842"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latin typeface="Arial" panose="020B0604020202020204" pitchFamily="34" charset="0"/>
                <a:cs typeface="Arial" panose="020B0604020202020204" pitchFamily="34" charset="0"/>
              </a:rPr>
              <a:t>Caustics</a:t>
            </a:r>
            <a:endParaRPr sz="4400" dirty="0">
              <a:latin typeface="Arial" panose="020B0604020202020204" pitchFamily="34" charset="0"/>
              <a:cs typeface="Arial" panose="020B0604020202020204" pitchFamily="34" charset="0"/>
            </a:endParaRPr>
          </a:p>
        </p:txBody>
      </p:sp>
      <p:sp>
        <p:nvSpPr>
          <p:cNvPr id="413" name="Subtitle 11">
            <a:extLst>
              <a:ext uri="{FF2B5EF4-FFF2-40B4-BE49-F238E27FC236}">
                <a16:creationId xmlns:a16="http://schemas.microsoft.com/office/drawing/2014/main" id="{34DBC32B-54A3-26EE-3455-6809B67B3846}"/>
              </a:ext>
            </a:extLst>
          </p:cNvPr>
          <p:cNvSpPr txBox="1">
            <a:spLocks/>
          </p:cNvSpPr>
          <p:nvPr/>
        </p:nvSpPr>
        <p:spPr>
          <a:xfrm>
            <a:off x="9663769" y="554051"/>
            <a:ext cx="2905477" cy="10638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600" dirty="0"/>
              <a:t>2D phase-space sheet</a:t>
            </a:r>
          </a:p>
          <a:p>
            <a:pPr algn="ctr"/>
            <a:endParaRPr lang="en-US" sz="1600" dirty="0"/>
          </a:p>
        </p:txBody>
      </p:sp>
      <p:sp>
        <p:nvSpPr>
          <p:cNvPr id="8" name="Google Shape;275;p37">
            <a:extLst>
              <a:ext uri="{FF2B5EF4-FFF2-40B4-BE49-F238E27FC236}">
                <a16:creationId xmlns:a16="http://schemas.microsoft.com/office/drawing/2014/main" id="{184F15C5-2304-F6B0-DE6A-A5C13FFF302D}"/>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14</a:t>
            </a:r>
          </a:p>
        </p:txBody>
      </p:sp>
      <p:pic>
        <p:nvPicPr>
          <p:cNvPr id="2" name="Picture 1">
            <a:extLst>
              <a:ext uri="{FF2B5EF4-FFF2-40B4-BE49-F238E27FC236}">
                <a16:creationId xmlns:a16="http://schemas.microsoft.com/office/drawing/2014/main" id="{2471B22B-C164-51BC-EC3F-0A06A614D247}"/>
              </a:ext>
            </a:extLst>
          </p:cNvPr>
          <p:cNvPicPr>
            <a:picLocks noChangeAspect="1"/>
          </p:cNvPicPr>
          <p:nvPr/>
        </p:nvPicPr>
        <p:blipFill>
          <a:blip r:embed="rId4"/>
          <a:srcRect r="61341"/>
          <a:stretch>
            <a:fillRect/>
          </a:stretch>
        </p:blipFill>
        <p:spPr>
          <a:xfrm>
            <a:off x="1364152" y="1617904"/>
            <a:ext cx="2480262" cy="3118289"/>
          </a:xfrm>
          <a:prstGeom prst="rect">
            <a:avLst/>
          </a:prstGeom>
        </p:spPr>
      </p:pic>
      <p:sp>
        <p:nvSpPr>
          <p:cNvPr id="392" name="Google Shape;396;p41">
            <a:extLst>
              <a:ext uri="{FF2B5EF4-FFF2-40B4-BE49-F238E27FC236}">
                <a16:creationId xmlns:a16="http://schemas.microsoft.com/office/drawing/2014/main" id="{FE236B7D-A5D2-4459-E6B3-969545966BBC}"/>
              </a:ext>
            </a:extLst>
          </p:cNvPr>
          <p:cNvSpPr txBox="1">
            <a:spLocks/>
          </p:cNvSpPr>
          <p:nvPr/>
        </p:nvSpPr>
        <p:spPr>
          <a:xfrm>
            <a:off x="894478" y="1607682"/>
            <a:ext cx="1960287" cy="63124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600"/>
              <a:buFont typeface="Inter Tight"/>
              <a:buChar char="●"/>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rgbClr val="E76A28"/>
              </a:buClr>
              <a:buSzPts val="1600"/>
              <a:buFont typeface="Nunito Light"/>
              <a:buChar char="○"/>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rgbClr val="E76A28"/>
              </a:buClr>
              <a:buSzPts val="1400"/>
              <a:buFont typeface="Nunito Light"/>
              <a:buChar char="○"/>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Inter Tight"/>
              <a:buNone/>
            </a:pPr>
            <a:r>
              <a:rPr lang="en-US" sz="2000" dirty="0">
                <a:solidFill>
                  <a:schemeClr val="tx1"/>
                </a:solidFill>
                <a:latin typeface="Arial" panose="020B0604020202020204" pitchFamily="34" charset="0"/>
                <a:cs typeface="Arial" panose="020B0604020202020204" pitchFamily="34" charset="0"/>
              </a:rPr>
              <a:t>In 2D:</a:t>
            </a:r>
            <a:endParaRPr lang="ar" sz="2000" dirty="0">
              <a:solidFill>
                <a:schemeClr val="tx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6912708C-69EB-E38A-ED63-9A937245AA70}"/>
              </a:ext>
            </a:extLst>
          </p:cNvPr>
          <p:cNvPicPr>
            <a:picLocks noChangeAspect="1"/>
          </p:cNvPicPr>
          <p:nvPr/>
        </p:nvPicPr>
        <p:blipFill>
          <a:blip r:embed="rId5"/>
          <a:stretch>
            <a:fillRect/>
          </a:stretch>
        </p:blipFill>
        <p:spPr>
          <a:xfrm>
            <a:off x="3411794" y="2772698"/>
            <a:ext cx="432619" cy="1740308"/>
          </a:xfrm>
          <a:prstGeom prst="rect">
            <a:avLst/>
          </a:prstGeom>
        </p:spPr>
      </p:pic>
    </p:spTree>
    <p:extLst>
      <p:ext uri="{BB962C8B-B14F-4D97-AF65-F5344CB8AC3E}">
        <p14:creationId xmlns:p14="http://schemas.microsoft.com/office/powerpoint/2010/main" val="3974565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DAA3138E-4161-08E0-F617-B124DE5937F9}"/>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C2B4E345-3D68-FFBA-E2D5-0733E44D1918}"/>
              </a:ext>
            </a:extLst>
          </p:cNvPr>
          <p:cNvGrpSpPr/>
          <p:nvPr/>
        </p:nvGrpSpPr>
        <p:grpSpPr>
          <a:xfrm>
            <a:off x="1364151" y="1617904"/>
            <a:ext cx="4193687" cy="3118289"/>
            <a:chOff x="1364151" y="1617904"/>
            <a:chExt cx="4193687" cy="3118289"/>
          </a:xfrm>
        </p:grpSpPr>
        <p:pic>
          <p:nvPicPr>
            <p:cNvPr id="2" name="Picture 1">
              <a:extLst>
                <a:ext uri="{FF2B5EF4-FFF2-40B4-BE49-F238E27FC236}">
                  <a16:creationId xmlns:a16="http://schemas.microsoft.com/office/drawing/2014/main" id="{1F7D7CEB-1013-1275-12C5-1A60A12640F0}"/>
                </a:ext>
              </a:extLst>
            </p:cNvPr>
            <p:cNvPicPr>
              <a:picLocks noChangeAspect="1"/>
            </p:cNvPicPr>
            <p:nvPr/>
          </p:nvPicPr>
          <p:blipFill>
            <a:blip r:embed="rId3"/>
            <a:srcRect r="34634"/>
            <a:stretch>
              <a:fillRect/>
            </a:stretch>
          </p:blipFill>
          <p:spPr>
            <a:xfrm>
              <a:off x="1364151" y="1617904"/>
              <a:ext cx="4193687" cy="3118289"/>
            </a:xfrm>
            <a:prstGeom prst="rect">
              <a:avLst/>
            </a:prstGeom>
          </p:spPr>
        </p:pic>
        <p:pic>
          <p:nvPicPr>
            <p:cNvPr id="3" name="Picture 2">
              <a:extLst>
                <a:ext uri="{FF2B5EF4-FFF2-40B4-BE49-F238E27FC236}">
                  <a16:creationId xmlns:a16="http://schemas.microsoft.com/office/drawing/2014/main" id="{3DD77FDC-6A8B-271F-E65C-13AE5B6D154B}"/>
                </a:ext>
              </a:extLst>
            </p:cNvPr>
            <p:cNvPicPr>
              <a:picLocks noChangeAspect="1"/>
            </p:cNvPicPr>
            <p:nvPr/>
          </p:nvPicPr>
          <p:blipFill>
            <a:blip r:embed="rId4"/>
            <a:stretch>
              <a:fillRect/>
            </a:stretch>
          </p:blipFill>
          <p:spPr>
            <a:xfrm>
              <a:off x="5125219" y="2619172"/>
              <a:ext cx="432619" cy="631244"/>
            </a:xfrm>
            <a:prstGeom prst="rect">
              <a:avLst/>
            </a:prstGeom>
          </p:spPr>
        </p:pic>
      </p:grpSp>
      <mc:AlternateContent xmlns:mc="http://schemas.openxmlformats.org/markup-compatibility/2006" xmlns:a14="http://schemas.microsoft.com/office/drawing/2010/main">
        <mc:Choice Requires="a14">
          <p:sp>
            <p:nvSpPr>
              <p:cNvPr id="396" name="Google Shape;396;p41">
                <a:extLst>
                  <a:ext uri="{FF2B5EF4-FFF2-40B4-BE49-F238E27FC236}">
                    <a16:creationId xmlns:a16="http://schemas.microsoft.com/office/drawing/2014/main" id="{CCDF6D63-137A-5D80-E870-043F7533069C}"/>
                  </a:ext>
                </a:extLst>
              </p:cNvPr>
              <p:cNvSpPr txBox="1">
                <a:spLocks noGrp="1"/>
              </p:cNvSpPr>
              <p:nvPr>
                <p:ph type="subTitle" idx="1"/>
              </p:nvPr>
            </p:nvSpPr>
            <p:spPr>
              <a:xfrm>
                <a:off x="1530067" y="1022931"/>
                <a:ext cx="6415697" cy="631244"/>
              </a:xfrm>
              <a:prstGeom prst="rect">
                <a:avLst/>
              </a:prstGeom>
            </p:spPr>
            <p:txBody>
              <a:bodyPr spcFirstLastPara="1" wrap="square" lIns="91425" tIns="91425" rIns="91425" bIns="91425" anchor="t" anchorCtr="0">
                <a:noAutofit/>
              </a:bodyPr>
              <a:lstStyle/>
              <a:p>
                <a:pPr marL="0" lvl="0" indent="0" algn="ctr">
                  <a:buClr>
                    <a:schemeClr val="dk1"/>
                  </a:buClr>
                  <a:buSzPts val="1100"/>
                  <a:buNone/>
                </a:pPr>
                <a:r>
                  <a:rPr lang="en-US" sz="2000" dirty="0">
                    <a:latin typeface="Arial" panose="020B0604020202020204" pitchFamily="34" charset="0"/>
                    <a:cs typeface="Arial" panose="020B0604020202020204" pitchFamily="34" charset="0"/>
                  </a:rPr>
                  <a:t>Critical Points in </a:t>
                </a:r>
                <a14:m>
                  <m:oMath xmlns:m="http://schemas.openxmlformats.org/officeDocument/2006/math">
                    <m:sSub>
                      <m:sSubPr>
                        <m:ctrlPr>
                          <a:rPr lang="en-US" sz="2000" i="1">
                            <a:solidFill>
                              <a:schemeClr val="bg1">
                                <a:lumMod val="90000"/>
                              </a:schemeClr>
                            </a:solidFill>
                            <a:latin typeface="Cambria Math" panose="02040503050406030204" pitchFamily="18" charset="0"/>
                          </a:rPr>
                        </m:ctrlPr>
                      </m:sSubPr>
                      <m:e>
                        <m:r>
                          <a:rPr lang="en-US" sz="2000" i="1">
                            <a:solidFill>
                              <a:schemeClr val="bg1">
                                <a:lumMod val="90000"/>
                              </a:schemeClr>
                            </a:solidFill>
                            <a:latin typeface="Cambria Math" panose="02040503050406030204" pitchFamily="18" charset="0"/>
                          </a:rPr>
                          <m:t>𝑥</m:t>
                        </m:r>
                      </m:e>
                      <m:sub>
                        <m:r>
                          <a:rPr lang="en-US" sz="2000" i="1">
                            <a:solidFill>
                              <a:schemeClr val="bg1">
                                <a:lumMod val="90000"/>
                              </a:schemeClr>
                            </a:solidFill>
                            <a:latin typeface="Cambria Math" panose="02040503050406030204" pitchFamily="18" charset="0"/>
                          </a:rPr>
                          <m:t>𝑡</m:t>
                        </m:r>
                      </m:sub>
                    </m:sSub>
                    <m:d>
                      <m:dPr>
                        <m:ctrlPr>
                          <a:rPr lang="en-US" sz="2000" i="1">
                            <a:solidFill>
                              <a:schemeClr val="bg1">
                                <a:lumMod val="90000"/>
                              </a:schemeClr>
                            </a:solidFill>
                            <a:latin typeface="Cambria Math" panose="02040503050406030204" pitchFamily="18" charset="0"/>
                          </a:rPr>
                        </m:ctrlPr>
                      </m:dPr>
                      <m:e>
                        <m:r>
                          <a:rPr lang="en-US" sz="2000" i="1">
                            <a:solidFill>
                              <a:schemeClr val="bg1">
                                <a:lumMod val="90000"/>
                              </a:schemeClr>
                            </a:solidFill>
                            <a:latin typeface="Cambria Math" panose="02040503050406030204" pitchFamily="18" charset="0"/>
                          </a:rPr>
                          <m:t>𝑞</m:t>
                        </m:r>
                      </m:e>
                    </m:d>
                  </m:oMath>
                </a14:m>
                <a:endParaRPr sz="2000" dirty="0">
                  <a:latin typeface="Arial" panose="020B0604020202020204" pitchFamily="34" charset="0"/>
                  <a:cs typeface="Arial" panose="020B0604020202020204" pitchFamily="34" charset="0"/>
                </a:endParaRPr>
              </a:p>
            </p:txBody>
          </p:sp>
        </mc:Choice>
        <mc:Fallback xmlns="">
          <p:sp>
            <p:nvSpPr>
              <p:cNvPr id="396" name="Google Shape;396;p41">
                <a:extLst>
                  <a:ext uri="{FF2B5EF4-FFF2-40B4-BE49-F238E27FC236}">
                    <a16:creationId xmlns:a16="http://schemas.microsoft.com/office/drawing/2014/main" id="{8483CCC3-F636-82E3-9513-405B54CA4BBD}"/>
                  </a:ext>
                </a:extLst>
              </p:cNvPr>
              <p:cNvSpPr txBox="1">
                <a:spLocks noGrp="1" noRot="1" noChangeAspect="1" noMove="1" noResize="1" noEditPoints="1" noAdjustHandles="1" noChangeArrowheads="1" noChangeShapeType="1" noTextEdit="1"/>
              </p:cNvSpPr>
              <p:nvPr>
                <p:ph type="subTitle" idx="1"/>
              </p:nvPr>
            </p:nvSpPr>
            <p:spPr>
              <a:xfrm>
                <a:off x="1530067" y="1022931"/>
                <a:ext cx="6415697" cy="631244"/>
              </a:xfrm>
              <a:prstGeom prst="rect">
                <a:avLst/>
              </a:prstGeom>
              <a:blipFill>
                <a:blip r:embed="rId5"/>
                <a:stretch>
                  <a:fillRect/>
                </a:stretch>
              </a:blipFill>
            </p:spPr>
            <p:txBody>
              <a:bodyPr/>
              <a:lstStyle/>
              <a:p>
                <a:r>
                  <a:rPr lang="en-US">
                    <a:noFill/>
                  </a:rPr>
                  <a:t> </a:t>
                </a:r>
              </a:p>
            </p:txBody>
          </p:sp>
        </mc:Fallback>
      </mc:AlternateContent>
      <p:sp>
        <p:nvSpPr>
          <p:cNvPr id="397" name="Google Shape;397;p41">
            <a:extLst>
              <a:ext uri="{FF2B5EF4-FFF2-40B4-BE49-F238E27FC236}">
                <a16:creationId xmlns:a16="http://schemas.microsoft.com/office/drawing/2014/main" id="{3A667B50-66FF-FE42-1FE3-079887C38959}"/>
              </a:ext>
            </a:extLst>
          </p:cNvPr>
          <p:cNvSpPr txBox="1">
            <a:spLocks noGrp="1"/>
          </p:cNvSpPr>
          <p:nvPr>
            <p:ph type="ctrTitle"/>
          </p:nvPr>
        </p:nvSpPr>
        <p:spPr>
          <a:xfrm>
            <a:off x="1119388" y="261155"/>
            <a:ext cx="7163842"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latin typeface="Arial" panose="020B0604020202020204" pitchFamily="34" charset="0"/>
                <a:cs typeface="Arial" panose="020B0604020202020204" pitchFamily="34" charset="0"/>
              </a:rPr>
              <a:t>Caustics</a:t>
            </a:r>
            <a:endParaRPr sz="4400" dirty="0">
              <a:latin typeface="Arial" panose="020B0604020202020204" pitchFamily="34" charset="0"/>
              <a:cs typeface="Arial" panose="020B0604020202020204" pitchFamily="34" charset="0"/>
            </a:endParaRPr>
          </a:p>
        </p:txBody>
      </p:sp>
      <p:sp>
        <p:nvSpPr>
          <p:cNvPr id="413" name="Subtitle 11">
            <a:extLst>
              <a:ext uri="{FF2B5EF4-FFF2-40B4-BE49-F238E27FC236}">
                <a16:creationId xmlns:a16="http://schemas.microsoft.com/office/drawing/2014/main" id="{B965C858-2FC5-2339-BD48-CD30461DAF3A}"/>
              </a:ext>
            </a:extLst>
          </p:cNvPr>
          <p:cNvSpPr txBox="1">
            <a:spLocks/>
          </p:cNvSpPr>
          <p:nvPr/>
        </p:nvSpPr>
        <p:spPr>
          <a:xfrm>
            <a:off x="9663769" y="554051"/>
            <a:ext cx="2905477" cy="10638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600" dirty="0"/>
              <a:t>2D phase-space sheet</a:t>
            </a:r>
          </a:p>
          <a:p>
            <a:pPr algn="ctr"/>
            <a:endParaRPr lang="en-US" sz="1600" dirty="0"/>
          </a:p>
        </p:txBody>
      </p:sp>
      <p:sp>
        <p:nvSpPr>
          <p:cNvPr id="8" name="Google Shape;275;p37">
            <a:extLst>
              <a:ext uri="{FF2B5EF4-FFF2-40B4-BE49-F238E27FC236}">
                <a16:creationId xmlns:a16="http://schemas.microsoft.com/office/drawing/2014/main" id="{F827FD29-0D4A-ADF5-C487-BE3822A614A2}"/>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14</a:t>
            </a:r>
          </a:p>
        </p:txBody>
      </p:sp>
      <p:sp>
        <p:nvSpPr>
          <p:cNvPr id="392" name="Google Shape;396;p41">
            <a:extLst>
              <a:ext uri="{FF2B5EF4-FFF2-40B4-BE49-F238E27FC236}">
                <a16:creationId xmlns:a16="http://schemas.microsoft.com/office/drawing/2014/main" id="{C8ABBF10-404B-8DB8-5B66-A9465033A7EC}"/>
              </a:ext>
            </a:extLst>
          </p:cNvPr>
          <p:cNvSpPr txBox="1">
            <a:spLocks/>
          </p:cNvSpPr>
          <p:nvPr/>
        </p:nvSpPr>
        <p:spPr>
          <a:xfrm>
            <a:off x="894478" y="1607682"/>
            <a:ext cx="1960287" cy="63124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600"/>
              <a:buFont typeface="Inter Tight"/>
              <a:buChar char="●"/>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rgbClr val="E76A28"/>
              </a:buClr>
              <a:buSzPts val="1600"/>
              <a:buFont typeface="Nunito Light"/>
              <a:buChar char="○"/>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rgbClr val="E76A28"/>
              </a:buClr>
              <a:buSzPts val="1400"/>
              <a:buFont typeface="Nunito Light"/>
              <a:buChar char="○"/>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Inter Tight"/>
              <a:buNone/>
            </a:pPr>
            <a:r>
              <a:rPr lang="en-US" sz="2000" dirty="0">
                <a:solidFill>
                  <a:schemeClr val="tx1"/>
                </a:solidFill>
                <a:latin typeface="Arial" panose="020B0604020202020204" pitchFamily="34" charset="0"/>
                <a:cs typeface="Arial" panose="020B0604020202020204" pitchFamily="34" charset="0"/>
              </a:rPr>
              <a:t>In 2D:</a:t>
            </a:r>
            <a:endParaRPr lang="ar" sz="2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0223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F069670B-D8F5-A8CE-E7E5-6E88846369C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96" name="Google Shape;396;p41">
                <a:extLst>
                  <a:ext uri="{FF2B5EF4-FFF2-40B4-BE49-F238E27FC236}">
                    <a16:creationId xmlns:a16="http://schemas.microsoft.com/office/drawing/2014/main" id="{3FDD3F83-A36B-3BC2-80A1-284FDD7C8ACF}"/>
                  </a:ext>
                </a:extLst>
              </p:cNvPr>
              <p:cNvSpPr txBox="1">
                <a:spLocks noGrp="1"/>
              </p:cNvSpPr>
              <p:nvPr>
                <p:ph type="subTitle" idx="1"/>
              </p:nvPr>
            </p:nvSpPr>
            <p:spPr>
              <a:xfrm>
                <a:off x="1530067" y="1022931"/>
                <a:ext cx="6415697" cy="631244"/>
              </a:xfrm>
              <a:prstGeom prst="rect">
                <a:avLst/>
              </a:prstGeom>
            </p:spPr>
            <p:txBody>
              <a:bodyPr spcFirstLastPara="1" wrap="square" lIns="91425" tIns="91425" rIns="91425" bIns="91425" anchor="t" anchorCtr="0">
                <a:noAutofit/>
              </a:bodyPr>
              <a:lstStyle/>
              <a:p>
                <a:pPr marL="0" lvl="0" indent="0" algn="ctr">
                  <a:buClr>
                    <a:schemeClr val="dk1"/>
                  </a:buClr>
                  <a:buSzPts val="1100"/>
                  <a:buNone/>
                </a:pPr>
                <a:r>
                  <a:rPr lang="en-US" sz="2000" dirty="0">
                    <a:latin typeface="Arial" panose="020B0604020202020204" pitchFamily="34" charset="0"/>
                    <a:cs typeface="Arial" panose="020B0604020202020204" pitchFamily="34" charset="0"/>
                  </a:rPr>
                  <a:t>Critical Points in </a:t>
                </a:r>
                <a14:m>
                  <m:oMath xmlns:m="http://schemas.openxmlformats.org/officeDocument/2006/math">
                    <m:sSub>
                      <m:sSubPr>
                        <m:ctrlPr>
                          <a:rPr lang="en-US" sz="2000" i="1">
                            <a:solidFill>
                              <a:schemeClr val="bg1">
                                <a:lumMod val="90000"/>
                              </a:schemeClr>
                            </a:solidFill>
                            <a:latin typeface="Cambria Math" panose="02040503050406030204" pitchFamily="18" charset="0"/>
                          </a:rPr>
                        </m:ctrlPr>
                      </m:sSubPr>
                      <m:e>
                        <m:r>
                          <a:rPr lang="en-US" sz="2000" i="1">
                            <a:solidFill>
                              <a:schemeClr val="bg1">
                                <a:lumMod val="90000"/>
                              </a:schemeClr>
                            </a:solidFill>
                            <a:latin typeface="Cambria Math" panose="02040503050406030204" pitchFamily="18" charset="0"/>
                          </a:rPr>
                          <m:t>𝑥</m:t>
                        </m:r>
                      </m:e>
                      <m:sub>
                        <m:r>
                          <a:rPr lang="en-US" sz="2000" i="1">
                            <a:solidFill>
                              <a:schemeClr val="bg1">
                                <a:lumMod val="90000"/>
                              </a:schemeClr>
                            </a:solidFill>
                            <a:latin typeface="Cambria Math" panose="02040503050406030204" pitchFamily="18" charset="0"/>
                          </a:rPr>
                          <m:t>𝑡</m:t>
                        </m:r>
                      </m:sub>
                    </m:sSub>
                    <m:d>
                      <m:dPr>
                        <m:ctrlPr>
                          <a:rPr lang="en-US" sz="2000" i="1">
                            <a:solidFill>
                              <a:schemeClr val="bg1">
                                <a:lumMod val="90000"/>
                              </a:schemeClr>
                            </a:solidFill>
                            <a:latin typeface="Cambria Math" panose="02040503050406030204" pitchFamily="18" charset="0"/>
                          </a:rPr>
                        </m:ctrlPr>
                      </m:dPr>
                      <m:e>
                        <m:r>
                          <a:rPr lang="en-US" sz="2000" i="1">
                            <a:solidFill>
                              <a:schemeClr val="bg1">
                                <a:lumMod val="90000"/>
                              </a:schemeClr>
                            </a:solidFill>
                            <a:latin typeface="Cambria Math" panose="02040503050406030204" pitchFamily="18" charset="0"/>
                          </a:rPr>
                          <m:t>𝑞</m:t>
                        </m:r>
                      </m:e>
                    </m:d>
                  </m:oMath>
                </a14:m>
                <a:endParaRPr sz="2000" dirty="0">
                  <a:latin typeface="Arial" panose="020B0604020202020204" pitchFamily="34" charset="0"/>
                  <a:cs typeface="Arial" panose="020B0604020202020204" pitchFamily="34" charset="0"/>
                </a:endParaRPr>
              </a:p>
            </p:txBody>
          </p:sp>
        </mc:Choice>
        <mc:Fallback xmlns="">
          <p:sp>
            <p:nvSpPr>
              <p:cNvPr id="396" name="Google Shape;396;p41">
                <a:extLst>
                  <a:ext uri="{FF2B5EF4-FFF2-40B4-BE49-F238E27FC236}">
                    <a16:creationId xmlns:a16="http://schemas.microsoft.com/office/drawing/2014/main" id="{8483CCC3-F636-82E3-9513-405B54CA4BBD}"/>
                  </a:ext>
                </a:extLst>
              </p:cNvPr>
              <p:cNvSpPr txBox="1">
                <a:spLocks noGrp="1" noRot="1" noChangeAspect="1" noMove="1" noResize="1" noEditPoints="1" noAdjustHandles="1" noChangeArrowheads="1" noChangeShapeType="1" noTextEdit="1"/>
              </p:cNvSpPr>
              <p:nvPr>
                <p:ph type="subTitle" idx="1"/>
              </p:nvPr>
            </p:nvSpPr>
            <p:spPr>
              <a:xfrm>
                <a:off x="1530067" y="1022931"/>
                <a:ext cx="6415697" cy="631244"/>
              </a:xfrm>
              <a:prstGeom prst="rect">
                <a:avLst/>
              </a:prstGeom>
              <a:blipFill>
                <a:blip r:embed="rId3"/>
                <a:stretch>
                  <a:fillRect/>
                </a:stretch>
              </a:blipFill>
            </p:spPr>
            <p:txBody>
              <a:bodyPr/>
              <a:lstStyle/>
              <a:p>
                <a:r>
                  <a:rPr lang="en-US">
                    <a:noFill/>
                  </a:rPr>
                  <a:t> </a:t>
                </a:r>
              </a:p>
            </p:txBody>
          </p:sp>
        </mc:Fallback>
      </mc:AlternateContent>
      <p:sp>
        <p:nvSpPr>
          <p:cNvPr id="397" name="Google Shape;397;p41">
            <a:extLst>
              <a:ext uri="{FF2B5EF4-FFF2-40B4-BE49-F238E27FC236}">
                <a16:creationId xmlns:a16="http://schemas.microsoft.com/office/drawing/2014/main" id="{5E06B3A0-B3D9-E390-D173-B1864CEB4FFB}"/>
              </a:ext>
            </a:extLst>
          </p:cNvPr>
          <p:cNvSpPr txBox="1">
            <a:spLocks noGrp="1"/>
          </p:cNvSpPr>
          <p:nvPr>
            <p:ph type="ctrTitle"/>
          </p:nvPr>
        </p:nvSpPr>
        <p:spPr>
          <a:xfrm>
            <a:off x="1119388" y="261155"/>
            <a:ext cx="7163842"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latin typeface="Arial" panose="020B0604020202020204" pitchFamily="34" charset="0"/>
                <a:cs typeface="Arial" panose="020B0604020202020204" pitchFamily="34" charset="0"/>
              </a:rPr>
              <a:t>Caustics</a:t>
            </a:r>
            <a:endParaRPr sz="4400" dirty="0">
              <a:latin typeface="Arial" panose="020B0604020202020204" pitchFamily="34" charset="0"/>
              <a:cs typeface="Arial" panose="020B0604020202020204" pitchFamily="34" charset="0"/>
            </a:endParaRPr>
          </a:p>
        </p:txBody>
      </p:sp>
      <p:sp>
        <p:nvSpPr>
          <p:cNvPr id="413" name="Subtitle 11">
            <a:extLst>
              <a:ext uri="{FF2B5EF4-FFF2-40B4-BE49-F238E27FC236}">
                <a16:creationId xmlns:a16="http://schemas.microsoft.com/office/drawing/2014/main" id="{5C6909B2-6465-AC7C-CCB9-529E99C00727}"/>
              </a:ext>
            </a:extLst>
          </p:cNvPr>
          <p:cNvSpPr txBox="1">
            <a:spLocks/>
          </p:cNvSpPr>
          <p:nvPr/>
        </p:nvSpPr>
        <p:spPr>
          <a:xfrm>
            <a:off x="9663769" y="554051"/>
            <a:ext cx="2905477" cy="10638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chemeClr val="lt1"/>
              </a:buClr>
              <a:buSzPts val="1400"/>
              <a:buFont typeface="Inter Tight"/>
              <a:buNone/>
              <a:defRPr sz="1400" b="0" i="0" u="none" strike="noStrike" cap="none">
                <a:solidFill>
                  <a:schemeClr val="lt1"/>
                </a:solidFill>
                <a:latin typeface="Inter Tight"/>
                <a:ea typeface="Inter Tight"/>
                <a:cs typeface="Inter Tight"/>
                <a:sym typeface="Inter Tight"/>
              </a:defRPr>
            </a:lvl9pPr>
          </a:lstStyle>
          <a:p>
            <a:pPr algn="ctr"/>
            <a:r>
              <a:rPr lang="en-US" sz="1600" dirty="0"/>
              <a:t>2D phase-space sheet</a:t>
            </a:r>
          </a:p>
          <a:p>
            <a:pPr algn="ctr"/>
            <a:endParaRPr lang="en-US" sz="1600" dirty="0"/>
          </a:p>
        </p:txBody>
      </p:sp>
      <p:sp>
        <p:nvSpPr>
          <p:cNvPr id="434" name="TextBox 433">
            <a:extLst>
              <a:ext uri="{FF2B5EF4-FFF2-40B4-BE49-F238E27FC236}">
                <a16:creationId xmlns:a16="http://schemas.microsoft.com/office/drawing/2014/main" id="{C6A7BC4E-A9C8-2B5B-B6A3-1999153E74F4}"/>
              </a:ext>
            </a:extLst>
          </p:cNvPr>
          <p:cNvSpPr txBox="1"/>
          <p:nvPr/>
        </p:nvSpPr>
        <p:spPr>
          <a:xfrm>
            <a:off x="1393774" y="4184279"/>
            <a:ext cx="6615069" cy="307777"/>
          </a:xfrm>
          <a:prstGeom prst="rect">
            <a:avLst/>
          </a:prstGeom>
          <a:noFill/>
        </p:spPr>
        <p:txBody>
          <a:bodyPr wrap="square">
            <a:spAutoFit/>
          </a:bodyPr>
          <a:lstStyle/>
          <a:p>
            <a:pPr algn="ctr"/>
            <a:r>
              <a:rPr lang="en-AU" dirty="0">
                <a:solidFill>
                  <a:srgbClr val="B0B0FF"/>
                </a:solidFill>
                <a:latin typeface="Arial" panose="020B0604020202020204" pitchFamily="34" charset="0"/>
                <a:ea typeface="Inter Tight"/>
                <a:cs typeface="Arial" panose="020B0604020202020204" pitchFamily="34" charset="0"/>
                <a:sym typeface="Inter Tight"/>
              </a:rPr>
              <a:t>Multi-stream regions </a:t>
            </a:r>
            <a:r>
              <a:rPr lang="en-AU" dirty="0">
                <a:solidFill>
                  <a:schemeClr val="lt1"/>
                </a:solidFill>
                <a:latin typeface="Arial" panose="020B0604020202020204" pitchFamily="34" charset="0"/>
                <a:ea typeface="Inter Tight"/>
                <a:cs typeface="Arial" panose="020B0604020202020204" pitchFamily="34" charset="0"/>
                <a:sym typeface="Inter Tight"/>
              </a:rPr>
              <a:t>mark beginning of gravitational collapse</a:t>
            </a:r>
            <a:endParaRPr lang="en-AU" dirty="0">
              <a:solidFill>
                <a:schemeClr val="lt1"/>
              </a:solidFill>
              <a:latin typeface="Arial" panose="020B0604020202020204" pitchFamily="34" charset="0"/>
              <a:ea typeface="Inter Tight"/>
              <a:cs typeface="Arial" panose="020B0604020202020204" pitchFamily="34" charset="0"/>
            </a:endParaRPr>
          </a:p>
        </p:txBody>
      </p:sp>
      <p:sp>
        <p:nvSpPr>
          <p:cNvPr id="435" name="TextBox 434">
            <a:extLst>
              <a:ext uri="{FF2B5EF4-FFF2-40B4-BE49-F238E27FC236}">
                <a16:creationId xmlns:a16="http://schemas.microsoft.com/office/drawing/2014/main" id="{55169205-E5F6-0F1C-D886-4FC85AA4EB88}"/>
              </a:ext>
            </a:extLst>
          </p:cNvPr>
          <p:cNvSpPr txBox="1"/>
          <p:nvPr/>
        </p:nvSpPr>
        <p:spPr>
          <a:xfrm>
            <a:off x="2264994" y="4454477"/>
            <a:ext cx="4850711" cy="338554"/>
          </a:xfrm>
          <a:prstGeom prst="rect">
            <a:avLst/>
          </a:prstGeom>
          <a:noFill/>
        </p:spPr>
        <p:txBody>
          <a:bodyPr wrap="square">
            <a:spAutoFit/>
          </a:bodyPr>
          <a:lstStyle/>
          <a:p>
            <a:pPr algn="ctr"/>
            <a:r>
              <a:rPr lang="en-AU" sz="1600" b="1" dirty="0">
                <a:solidFill>
                  <a:schemeClr val="lt1"/>
                </a:solidFill>
                <a:latin typeface="Arial" panose="020B0604020202020204" pitchFamily="34" charset="0"/>
                <a:ea typeface="Inter Tight"/>
                <a:cs typeface="Arial" panose="020B0604020202020204" pitchFamily="34" charset="0"/>
                <a:sym typeface="Inter Tight"/>
              </a:rPr>
              <a:t>~ caustics should be good tracers of structure ~</a:t>
            </a:r>
            <a:endParaRPr lang="en-US" sz="1600" b="1" dirty="0">
              <a:latin typeface="Arial" panose="020B0604020202020204" pitchFamily="34" charset="0"/>
              <a:cs typeface="Arial" panose="020B0604020202020204" pitchFamily="34" charset="0"/>
            </a:endParaRPr>
          </a:p>
        </p:txBody>
      </p:sp>
      <p:sp>
        <p:nvSpPr>
          <p:cNvPr id="8" name="Google Shape;275;p37">
            <a:extLst>
              <a:ext uri="{FF2B5EF4-FFF2-40B4-BE49-F238E27FC236}">
                <a16:creationId xmlns:a16="http://schemas.microsoft.com/office/drawing/2014/main" id="{41DE6FBE-3DBB-D83F-E6E4-E2E86B273C47}"/>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14</a:t>
            </a:r>
          </a:p>
        </p:txBody>
      </p:sp>
      <p:pic>
        <p:nvPicPr>
          <p:cNvPr id="2" name="Picture 1">
            <a:extLst>
              <a:ext uri="{FF2B5EF4-FFF2-40B4-BE49-F238E27FC236}">
                <a16:creationId xmlns:a16="http://schemas.microsoft.com/office/drawing/2014/main" id="{D71182EF-0AC7-8F2E-76C5-2CE369E96947}"/>
              </a:ext>
            </a:extLst>
          </p:cNvPr>
          <p:cNvPicPr>
            <a:picLocks noChangeAspect="1"/>
          </p:cNvPicPr>
          <p:nvPr/>
        </p:nvPicPr>
        <p:blipFill>
          <a:blip r:embed="rId4"/>
          <a:stretch>
            <a:fillRect/>
          </a:stretch>
        </p:blipFill>
        <p:spPr>
          <a:xfrm>
            <a:off x="1364151" y="1617904"/>
            <a:ext cx="6415697" cy="3118289"/>
          </a:xfrm>
          <a:prstGeom prst="rect">
            <a:avLst/>
          </a:prstGeom>
        </p:spPr>
      </p:pic>
      <p:sp>
        <p:nvSpPr>
          <p:cNvPr id="392" name="Google Shape;396;p41">
            <a:extLst>
              <a:ext uri="{FF2B5EF4-FFF2-40B4-BE49-F238E27FC236}">
                <a16:creationId xmlns:a16="http://schemas.microsoft.com/office/drawing/2014/main" id="{ED46CC70-C579-8F1A-5562-1C83512A57BA}"/>
              </a:ext>
            </a:extLst>
          </p:cNvPr>
          <p:cNvSpPr txBox="1">
            <a:spLocks/>
          </p:cNvSpPr>
          <p:nvPr/>
        </p:nvSpPr>
        <p:spPr>
          <a:xfrm>
            <a:off x="894478" y="1607682"/>
            <a:ext cx="1960287" cy="63124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600"/>
              <a:buFont typeface="Inter Tight"/>
              <a:buChar char="●"/>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rgbClr val="E76A28"/>
              </a:buClr>
              <a:buSzPts val="1600"/>
              <a:buFont typeface="Nunito Light"/>
              <a:buChar char="○"/>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rgbClr val="E76A28"/>
              </a:buClr>
              <a:buSzPts val="1400"/>
              <a:buFont typeface="Nunito Light"/>
              <a:buChar char="○"/>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9pPr>
          </a:lstStyle>
          <a:p>
            <a:pPr marL="0" indent="0" algn="ctr">
              <a:buClr>
                <a:schemeClr val="dk1"/>
              </a:buClr>
              <a:buSzPts val="1100"/>
              <a:buFont typeface="Inter Tight"/>
              <a:buNone/>
            </a:pPr>
            <a:r>
              <a:rPr lang="en-US" sz="2000" dirty="0">
                <a:solidFill>
                  <a:schemeClr val="tx1"/>
                </a:solidFill>
                <a:latin typeface="Arial" panose="020B0604020202020204" pitchFamily="34" charset="0"/>
                <a:cs typeface="Arial" panose="020B0604020202020204" pitchFamily="34" charset="0"/>
              </a:rPr>
              <a:t>In 2D:</a:t>
            </a:r>
            <a:endParaRPr lang="ar" sz="2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5329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8FF4CFB7-4B39-F8BE-35FF-2E52027DA79D}"/>
            </a:ext>
          </a:extLst>
        </p:cNvPr>
        <p:cNvGrpSpPr/>
        <p:nvPr/>
      </p:nvGrpSpPr>
      <p:grpSpPr>
        <a:xfrm>
          <a:off x="0" y="0"/>
          <a:ext cx="0" cy="0"/>
          <a:chOff x="0" y="0"/>
          <a:chExt cx="0" cy="0"/>
        </a:xfrm>
      </p:grpSpPr>
      <p:pic>
        <p:nvPicPr>
          <p:cNvPr id="2" name="Picture 1" descr="A white cloth on a table&#10;&#10;AI-generated content may be incorrect.">
            <a:extLst>
              <a:ext uri="{FF2B5EF4-FFF2-40B4-BE49-F238E27FC236}">
                <a16:creationId xmlns:a16="http://schemas.microsoft.com/office/drawing/2014/main" id="{8F5805AE-78F3-D762-34F0-3AF0667999CC}"/>
              </a:ext>
            </a:extLst>
          </p:cNvPr>
          <p:cNvPicPr>
            <a:picLocks noChangeAspect="1"/>
          </p:cNvPicPr>
          <p:nvPr/>
        </p:nvPicPr>
        <p:blipFill>
          <a:blip r:embed="rId3"/>
          <a:srcRect l="3116" t="5570" r="3116" b="5542"/>
          <a:stretch>
            <a:fillRect/>
          </a:stretch>
        </p:blipFill>
        <p:spPr>
          <a:xfrm rot="10800000">
            <a:off x="285006" y="285008"/>
            <a:ext cx="8573985" cy="4572000"/>
          </a:xfrm>
          <a:prstGeom prst="rect">
            <a:avLst/>
          </a:prstGeom>
        </p:spPr>
      </p:pic>
      <p:sp>
        <p:nvSpPr>
          <p:cNvPr id="6" name="TextBox 5">
            <a:extLst>
              <a:ext uri="{FF2B5EF4-FFF2-40B4-BE49-F238E27FC236}">
                <a16:creationId xmlns:a16="http://schemas.microsoft.com/office/drawing/2014/main" id="{7A4C0E9C-4E5E-4578-3878-5F47D7C9C3DF}"/>
              </a:ext>
            </a:extLst>
          </p:cNvPr>
          <p:cNvSpPr txBox="1"/>
          <p:nvPr/>
        </p:nvSpPr>
        <p:spPr>
          <a:xfrm>
            <a:off x="2285998" y="1786178"/>
            <a:ext cx="4572000" cy="1569660"/>
          </a:xfrm>
          <a:prstGeom prst="rect">
            <a:avLst/>
          </a:prstGeom>
          <a:noFill/>
        </p:spPr>
        <p:txBody>
          <a:bodyPr wrap="square">
            <a:prstTxWarp prst="textCanUp">
              <a:avLst/>
            </a:prstTxWarp>
            <a:spAutoFit/>
          </a:bodyPr>
          <a:lstStyle/>
          <a:p>
            <a:pPr algn="ctr"/>
            <a:r>
              <a:rPr lang="en-AU" sz="3200" b="1" dirty="0">
                <a:solidFill>
                  <a:schemeClr val="bg1"/>
                </a:solidFill>
                <a:latin typeface="Arial" panose="020B0604020202020204" pitchFamily="34" charset="0"/>
                <a:ea typeface="Inter Tight"/>
                <a:cs typeface="Arial" panose="020B0604020202020204" pitchFamily="34" charset="0"/>
              </a:rPr>
              <a:t>THE FABRIC </a:t>
            </a:r>
          </a:p>
          <a:p>
            <a:pPr algn="ctr"/>
            <a:r>
              <a:rPr lang="en-AU" sz="3200" b="1" dirty="0">
                <a:solidFill>
                  <a:schemeClr val="bg1"/>
                </a:solidFill>
                <a:latin typeface="Arial" panose="020B0604020202020204" pitchFamily="34" charset="0"/>
                <a:ea typeface="Inter Tight"/>
                <a:cs typeface="Arial" panose="020B0604020202020204" pitchFamily="34" charset="0"/>
              </a:rPr>
              <a:t>OF THE </a:t>
            </a:r>
          </a:p>
          <a:p>
            <a:pPr algn="ctr"/>
            <a:r>
              <a:rPr lang="en-AU" sz="3200" b="1" dirty="0">
                <a:solidFill>
                  <a:schemeClr val="bg1"/>
                </a:solidFill>
                <a:latin typeface="Arial" panose="020B0604020202020204" pitchFamily="34" charset="0"/>
                <a:ea typeface="Inter Tight"/>
                <a:cs typeface="Arial" panose="020B0604020202020204" pitchFamily="34" charset="0"/>
              </a:rPr>
              <a:t>UNIVERSE</a:t>
            </a:r>
            <a:endParaRPr lang="en-001" sz="3200" dirty="0"/>
          </a:p>
        </p:txBody>
      </p:sp>
      <p:sp>
        <p:nvSpPr>
          <p:cNvPr id="7" name="Google Shape;275;p37">
            <a:extLst>
              <a:ext uri="{FF2B5EF4-FFF2-40B4-BE49-F238E27FC236}">
                <a16:creationId xmlns:a16="http://schemas.microsoft.com/office/drawing/2014/main" id="{DC884F42-D7A3-BC1B-61CE-34EE8DA84183}"/>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15</a:t>
            </a:r>
          </a:p>
        </p:txBody>
      </p:sp>
    </p:spTree>
    <p:extLst>
      <p:ext uri="{BB962C8B-B14F-4D97-AF65-F5344CB8AC3E}">
        <p14:creationId xmlns:p14="http://schemas.microsoft.com/office/powerpoint/2010/main" val="3854781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7E46CBBE-8F51-D7B3-EC72-2480A5331421}"/>
            </a:ext>
          </a:extLst>
        </p:cNvPr>
        <p:cNvGrpSpPr/>
        <p:nvPr/>
      </p:nvGrpSpPr>
      <p:grpSpPr>
        <a:xfrm>
          <a:off x="0" y="0"/>
          <a:ext cx="0" cy="0"/>
          <a:chOff x="0" y="0"/>
          <a:chExt cx="0" cy="0"/>
        </a:xfrm>
      </p:grpSpPr>
      <p:pic>
        <p:nvPicPr>
          <p:cNvPr id="6" name="Picture 5" descr="A white cloth on a table&#10;&#10;AI-generated content may be incorrect.">
            <a:extLst>
              <a:ext uri="{FF2B5EF4-FFF2-40B4-BE49-F238E27FC236}">
                <a16:creationId xmlns:a16="http://schemas.microsoft.com/office/drawing/2014/main" id="{6B8E6F0B-2122-C50C-B7A3-B267C2AA3A7B}"/>
              </a:ext>
            </a:extLst>
          </p:cNvPr>
          <p:cNvPicPr>
            <a:picLocks noChangeAspect="1"/>
          </p:cNvPicPr>
          <p:nvPr/>
        </p:nvPicPr>
        <p:blipFill>
          <a:blip r:embed="rId3"/>
          <a:srcRect l="3116" t="5570" r="3116" b="5542"/>
          <a:stretch>
            <a:fillRect/>
          </a:stretch>
        </p:blipFill>
        <p:spPr>
          <a:xfrm rot="10800000">
            <a:off x="285006" y="285008"/>
            <a:ext cx="8573985" cy="4572000"/>
          </a:xfrm>
          <a:prstGeom prst="rect">
            <a:avLst/>
          </a:prstGeom>
        </p:spPr>
      </p:pic>
      <p:pic>
        <p:nvPicPr>
          <p:cNvPr id="9" name="Picture 8" descr="A white towel on a table&#10;&#10;AI-generated content may be incorrect.">
            <a:extLst>
              <a:ext uri="{FF2B5EF4-FFF2-40B4-BE49-F238E27FC236}">
                <a16:creationId xmlns:a16="http://schemas.microsoft.com/office/drawing/2014/main" id="{29D43740-E347-ECB1-5CA9-5FBB603567CF}"/>
              </a:ext>
            </a:extLst>
          </p:cNvPr>
          <p:cNvPicPr>
            <a:picLocks noChangeAspect="1"/>
          </p:cNvPicPr>
          <p:nvPr/>
        </p:nvPicPr>
        <p:blipFill>
          <a:blip r:embed="rId4"/>
          <a:srcRect l="3116" t="5800" r="3116" b="5311"/>
          <a:stretch>
            <a:fillRect/>
          </a:stretch>
        </p:blipFill>
        <p:spPr>
          <a:xfrm rot="10800000">
            <a:off x="285006" y="285006"/>
            <a:ext cx="8573985" cy="4571999"/>
          </a:xfrm>
          <a:prstGeom prst="rect">
            <a:avLst/>
          </a:prstGeom>
        </p:spPr>
      </p:pic>
      <p:sp>
        <p:nvSpPr>
          <p:cNvPr id="5" name="TextBox 4">
            <a:extLst>
              <a:ext uri="{FF2B5EF4-FFF2-40B4-BE49-F238E27FC236}">
                <a16:creationId xmlns:a16="http://schemas.microsoft.com/office/drawing/2014/main" id="{796C6231-AE74-3E09-443A-08852737D885}"/>
              </a:ext>
            </a:extLst>
          </p:cNvPr>
          <p:cNvSpPr txBox="1"/>
          <p:nvPr/>
        </p:nvSpPr>
        <p:spPr>
          <a:xfrm>
            <a:off x="2285998" y="1786176"/>
            <a:ext cx="4572000" cy="1569660"/>
          </a:xfrm>
          <a:prstGeom prst="rect">
            <a:avLst/>
          </a:prstGeom>
          <a:noFill/>
        </p:spPr>
        <p:txBody>
          <a:bodyPr wrap="square">
            <a:prstTxWarp prst="textWave1">
              <a:avLst/>
            </a:prstTxWarp>
            <a:spAutoFit/>
          </a:bodyPr>
          <a:lstStyle/>
          <a:p>
            <a:pPr algn="ctr"/>
            <a:r>
              <a:rPr lang="en-AU" sz="3200" b="1" spc="-150" dirty="0">
                <a:solidFill>
                  <a:schemeClr val="bg1"/>
                </a:solidFill>
                <a:latin typeface="Arial" panose="020B0604020202020204" pitchFamily="34" charset="0"/>
                <a:ea typeface="Inter Tight"/>
                <a:cs typeface="Arial" panose="020B0604020202020204" pitchFamily="34" charset="0"/>
              </a:rPr>
              <a:t>THE FABRIC </a:t>
            </a:r>
          </a:p>
          <a:p>
            <a:pPr algn="ctr"/>
            <a:r>
              <a:rPr lang="en-AU" sz="3200" b="1" spc="-150" dirty="0">
                <a:solidFill>
                  <a:schemeClr val="bg1"/>
                </a:solidFill>
                <a:latin typeface="Arial" panose="020B0604020202020204" pitchFamily="34" charset="0"/>
                <a:ea typeface="Inter Tight"/>
                <a:cs typeface="Arial" panose="020B0604020202020204" pitchFamily="34" charset="0"/>
              </a:rPr>
              <a:t>OF THE </a:t>
            </a:r>
          </a:p>
          <a:p>
            <a:pPr algn="ctr"/>
            <a:r>
              <a:rPr lang="en-AU" sz="3200" b="1" spc="-150" dirty="0">
                <a:solidFill>
                  <a:schemeClr val="bg1"/>
                </a:solidFill>
                <a:latin typeface="Arial" panose="020B0604020202020204" pitchFamily="34" charset="0"/>
                <a:ea typeface="Inter Tight"/>
                <a:cs typeface="Arial" panose="020B0604020202020204" pitchFamily="34" charset="0"/>
              </a:rPr>
              <a:t>UNIVERSE</a:t>
            </a:r>
            <a:endParaRPr lang="en-001" sz="3200" spc="-150" dirty="0"/>
          </a:p>
        </p:txBody>
      </p:sp>
      <p:sp>
        <p:nvSpPr>
          <p:cNvPr id="7" name="Google Shape;275;p37">
            <a:extLst>
              <a:ext uri="{FF2B5EF4-FFF2-40B4-BE49-F238E27FC236}">
                <a16:creationId xmlns:a16="http://schemas.microsoft.com/office/drawing/2014/main" id="{BF6298C6-AD95-FDCB-09D4-08908D761DD6}"/>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16</a:t>
            </a:r>
          </a:p>
        </p:txBody>
      </p:sp>
    </p:spTree>
    <p:extLst>
      <p:ext uri="{BB962C8B-B14F-4D97-AF65-F5344CB8AC3E}">
        <p14:creationId xmlns:p14="http://schemas.microsoft.com/office/powerpoint/2010/main" val="15556893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C195F1AD-2FEC-F949-E4A1-541755657166}"/>
            </a:ext>
          </a:extLst>
        </p:cNvPr>
        <p:cNvGrpSpPr/>
        <p:nvPr/>
      </p:nvGrpSpPr>
      <p:grpSpPr>
        <a:xfrm>
          <a:off x="0" y="0"/>
          <a:ext cx="0" cy="0"/>
          <a:chOff x="0" y="0"/>
          <a:chExt cx="0" cy="0"/>
        </a:xfrm>
      </p:grpSpPr>
      <p:pic>
        <p:nvPicPr>
          <p:cNvPr id="5" name="Picture 4" descr="A white towel on a table&#10;&#10;AI-generated content may be incorrect.">
            <a:extLst>
              <a:ext uri="{FF2B5EF4-FFF2-40B4-BE49-F238E27FC236}">
                <a16:creationId xmlns:a16="http://schemas.microsoft.com/office/drawing/2014/main" id="{EE6E84D8-9764-82AB-24B9-217396A31A7B}"/>
              </a:ext>
            </a:extLst>
          </p:cNvPr>
          <p:cNvPicPr>
            <a:picLocks noChangeAspect="1"/>
          </p:cNvPicPr>
          <p:nvPr/>
        </p:nvPicPr>
        <p:blipFill>
          <a:blip r:embed="rId3"/>
          <a:srcRect l="3116" t="5800" r="3116" b="5311"/>
          <a:stretch>
            <a:fillRect/>
          </a:stretch>
        </p:blipFill>
        <p:spPr>
          <a:xfrm rot="10800000">
            <a:off x="285006" y="285006"/>
            <a:ext cx="8573985" cy="4571999"/>
          </a:xfrm>
          <a:prstGeom prst="rect">
            <a:avLst/>
          </a:prstGeom>
        </p:spPr>
      </p:pic>
      <p:pic>
        <p:nvPicPr>
          <p:cNvPr id="16" name="Picture 15" descr="A white towel with a crease&#10;&#10;AI-generated content may be incorrect.">
            <a:extLst>
              <a:ext uri="{FF2B5EF4-FFF2-40B4-BE49-F238E27FC236}">
                <a16:creationId xmlns:a16="http://schemas.microsoft.com/office/drawing/2014/main" id="{B4F439F6-DE10-C413-7A55-408C6D4FBDE6}"/>
              </a:ext>
            </a:extLst>
          </p:cNvPr>
          <p:cNvPicPr>
            <a:picLocks noChangeAspect="1"/>
          </p:cNvPicPr>
          <p:nvPr/>
        </p:nvPicPr>
        <p:blipFill>
          <a:blip r:embed="rId4"/>
          <a:srcRect l="3116" t="5541" r="3116" b="5570"/>
          <a:stretch>
            <a:fillRect/>
          </a:stretch>
        </p:blipFill>
        <p:spPr>
          <a:xfrm>
            <a:off x="285008" y="285008"/>
            <a:ext cx="8573984" cy="4572000"/>
          </a:xfrm>
          <a:prstGeom prst="rect">
            <a:avLst/>
          </a:prstGeom>
        </p:spPr>
      </p:pic>
      <p:sp>
        <p:nvSpPr>
          <p:cNvPr id="4" name="TextBox 3">
            <a:extLst>
              <a:ext uri="{FF2B5EF4-FFF2-40B4-BE49-F238E27FC236}">
                <a16:creationId xmlns:a16="http://schemas.microsoft.com/office/drawing/2014/main" id="{8FADFB8E-FA72-1590-5D41-71116FC96D53}"/>
              </a:ext>
            </a:extLst>
          </p:cNvPr>
          <p:cNvSpPr txBox="1"/>
          <p:nvPr/>
        </p:nvSpPr>
        <p:spPr>
          <a:xfrm>
            <a:off x="2285999" y="1786920"/>
            <a:ext cx="4572000" cy="1569660"/>
          </a:xfrm>
          <a:prstGeom prst="rect">
            <a:avLst/>
          </a:prstGeom>
          <a:noFill/>
        </p:spPr>
        <p:txBody>
          <a:bodyPr wrap="square">
            <a:prstTxWarp prst="textWave4">
              <a:avLst/>
            </a:prstTxWarp>
            <a:spAutoFit/>
          </a:bodyPr>
          <a:lstStyle/>
          <a:p>
            <a:pPr algn="ctr"/>
            <a:r>
              <a:rPr lang="en-AU" sz="3200" b="1" spc="-300" dirty="0">
                <a:solidFill>
                  <a:schemeClr val="bg1"/>
                </a:solidFill>
                <a:latin typeface="Arial" panose="020B0604020202020204" pitchFamily="34" charset="0"/>
                <a:ea typeface="Inter Tight"/>
                <a:cs typeface="Arial" panose="020B0604020202020204" pitchFamily="34" charset="0"/>
              </a:rPr>
              <a:t>THE FABRIC </a:t>
            </a:r>
          </a:p>
          <a:p>
            <a:pPr algn="ctr"/>
            <a:r>
              <a:rPr lang="en-AU" sz="3200" b="1" spc="-300" dirty="0">
                <a:solidFill>
                  <a:schemeClr val="bg1"/>
                </a:solidFill>
                <a:latin typeface="Arial" panose="020B0604020202020204" pitchFamily="34" charset="0"/>
                <a:ea typeface="Inter Tight"/>
                <a:cs typeface="Arial" panose="020B0604020202020204" pitchFamily="34" charset="0"/>
              </a:rPr>
              <a:t>OF THE </a:t>
            </a:r>
          </a:p>
          <a:p>
            <a:pPr algn="ctr"/>
            <a:r>
              <a:rPr lang="en-AU" sz="3200" b="1" spc="-300" dirty="0">
                <a:solidFill>
                  <a:schemeClr val="bg1"/>
                </a:solidFill>
                <a:latin typeface="Arial" panose="020B0604020202020204" pitchFamily="34" charset="0"/>
                <a:ea typeface="Inter Tight"/>
                <a:cs typeface="Arial" panose="020B0604020202020204" pitchFamily="34" charset="0"/>
              </a:rPr>
              <a:t>UNIVERSE</a:t>
            </a:r>
            <a:endParaRPr lang="en-001" sz="3200" spc="-300" dirty="0"/>
          </a:p>
        </p:txBody>
      </p:sp>
      <p:sp>
        <p:nvSpPr>
          <p:cNvPr id="6" name="Google Shape;275;p37">
            <a:extLst>
              <a:ext uri="{FF2B5EF4-FFF2-40B4-BE49-F238E27FC236}">
                <a16:creationId xmlns:a16="http://schemas.microsoft.com/office/drawing/2014/main" id="{F235FB20-79B9-5F97-644E-97517D055E6F}"/>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17</a:t>
            </a:r>
          </a:p>
        </p:txBody>
      </p:sp>
    </p:spTree>
    <p:extLst>
      <p:ext uri="{BB962C8B-B14F-4D97-AF65-F5344CB8AC3E}">
        <p14:creationId xmlns:p14="http://schemas.microsoft.com/office/powerpoint/2010/main" val="37111458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5A9605FE-D030-B1C9-4593-FDEA74164E5F}"/>
            </a:ext>
          </a:extLst>
        </p:cNvPr>
        <p:cNvGrpSpPr/>
        <p:nvPr/>
      </p:nvGrpSpPr>
      <p:grpSpPr>
        <a:xfrm>
          <a:off x="0" y="0"/>
          <a:ext cx="0" cy="0"/>
          <a:chOff x="0" y="0"/>
          <a:chExt cx="0" cy="0"/>
        </a:xfrm>
      </p:grpSpPr>
      <p:pic>
        <p:nvPicPr>
          <p:cNvPr id="7" name="Picture 6" descr="A white towel with a crease&#10;&#10;AI-generated content may be incorrect.">
            <a:extLst>
              <a:ext uri="{FF2B5EF4-FFF2-40B4-BE49-F238E27FC236}">
                <a16:creationId xmlns:a16="http://schemas.microsoft.com/office/drawing/2014/main" id="{17092756-3ADB-D914-407E-453C8EF68E60}"/>
              </a:ext>
            </a:extLst>
          </p:cNvPr>
          <p:cNvPicPr>
            <a:picLocks noChangeAspect="1"/>
          </p:cNvPicPr>
          <p:nvPr/>
        </p:nvPicPr>
        <p:blipFill>
          <a:blip r:embed="rId3"/>
          <a:srcRect l="3116" t="5541" r="3116" b="5570"/>
          <a:stretch>
            <a:fillRect/>
          </a:stretch>
        </p:blipFill>
        <p:spPr>
          <a:xfrm>
            <a:off x="285008" y="285008"/>
            <a:ext cx="8573984" cy="4572000"/>
          </a:xfrm>
          <a:prstGeom prst="rect">
            <a:avLst/>
          </a:prstGeom>
        </p:spPr>
      </p:pic>
      <p:pic>
        <p:nvPicPr>
          <p:cNvPr id="3" name="Picture 2" descr="A white towel with orange lines&#10;&#10;AI-generated content may be incorrect.">
            <a:extLst>
              <a:ext uri="{FF2B5EF4-FFF2-40B4-BE49-F238E27FC236}">
                <a16:creationId xmlns:a16="http://schemas.microsoft.com/office/drawing/2014/main" id="{330D949E-4FCC-9B12-766C-A529C8784FD5}"/>
              </a:ext>
            </a:extLst>
          </p:cNvPr>
          <p:cNvPicPr>
            <a:picLocks noChangeAspect="1"/>
          </p:cNvPicPr>
          <p:nvPr/>
        </p:nvPicPr>
        <p:blipFill>
          <a:blip r:embed="rId4"/>
          <a:srcRect l="2987" t="5310" r="3246" b="5801"/>
          <a:stretch>
            <a:fillRect/>
          </a:stretch>
        </p:blipFill>
        <p:spPr>
          <a:xfrm>
            <a:off x="285009" y="285007"/>
            <a:ext cx="8573984" cy="4572000"/>
          </a:xfrm>
          <a:prstGeom prst="rect">
            <a:avLst/>
          </a:prstGeom>
        </p:spPr>
      </p:pic>
      <p:sp>
        <p:nvSpPr>
          <p:cNvPr id="5" name="TextBox 4">
            <a:extLst>
              <a:ext uri="{FF2B5EF4-FFF2-40B4-BE49-F238E27FC236}">
                <a16:creationId xmlns:a16="http://schemas.microsoft.com/office/drawing/2014/main" id="{10853B09-4901-E49C-7FAC-E1DEF4167ABC}"/>
              </a:ext>
            </a:extLst>
          </p:cNvPr>
          <p:cNvSpPr txBox="1"/>
          <p:nvPr/>
        </p:nvSpPr>
        <p:spPr>
          <a:xfrm>
            <a:off x="3436397" y="2248584"/>
            <a:ext cx="2271206" cy="646331"/>
          </a:xfrm>
          <a:prstGeom prst="rect">
            <a:avLst/>
          </a:prstGeom>
          <a:solidFill>
            <a:srgbClr val="FE6A04">
              <a:alpha val="50196"/>
            </a:srgbClr>
          </a:solidFill>
        </p:spPr>
        <p:txBody>
          <a:bodyPr wrap="square">
            <a:spAutoFit/>
          </a:bodyPr>
          <a:lstStyle/>
          <a:p>
            <a:pPr algn="ctr"/>
            <a:r>
              <a:rPr lang="en-AU" sz="3600" b="1" dirty="0">
                <a:solidFill>
                  <a:schemeClr val="bg1"/>
                </a:solidFill>
                <a:latin typeface="Arial" panose="020B0604020202020204" pitchFamily="34" charset="0"/>
                <a:ea typeface="Inter Tight"/>
                <a:cs typeface="Arial" panose="020B0604020202020204" pitchFamily="34" charset="0"/>
              </a:rPr>
              <a:t>Caustics</a:t>
            </a:r>
            <a:endParaRPr lang="en-US" sz="3600" b="1" dirty="0">
              <a:solidFill>
                <a:schemeClr val="bg1"/>
              </a:solidFill>
              <a:latin typeface="Arial" panose="020B0604020202020204" pitchFamily="34" charset="0"/>
              <a:cs typeface="Arial" panose="020B0604020202020204" pitchFamily="34" charset="0"/>
            </a:endParaRPr>
          </a:p>
        </p:txBody>
      </p:sp>
      <p:sp>
        <p:nvSpPr>
          <p:cNvPr id="8" name="Google Shape;275;p37">
            <a:extLst>
              <a:ext uri="{FF2B5EF4-FFF2-40B4-BE49-F238E27FC236}">
                <a16:creationId xmlns:a16="http://schemas.microsoft.com/office/drawing/2014/main" id="{63DB7056-CC61-EF18-5732-418CB4638BB3}"/>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18</a:t>
            </a:r>
          </a:p>
        </p:txBody>
      </p:sp>
    </p:spTree>
    <p:extLst>
      <p:ext uri="{BB962C8B-B14F-4D97-AF65-F5344CB8AC3E}">
        <p14:creationId xmlns:p14="http://schemas.microsoft.com/office/powerpoint/2010/main" val="3838448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51A03CE5-8511-FF7D-960C-D30932589863}"/>
            </a:ext>
          </a:extLst>
        </p:cNvPr>
        <p:cNvGrpSpPr/>
        <p:nvPr/>
      </p:nvGrpSpPr>
      <p:grpSpPr>
        <a:xfrm>
          <a:off x="0" y="0"/>
          <a:ext cx="0" cy="0"/>
          <a:chOff x="0" y="0"/>
          <a:chExt cx="0" cy="0"/>
        </a:xfrm>
      </p:grpSpPr>
      <p:pic>
        <p:nvPicPr>
          <p:cNvPr id="3" name="Picture 2" descr="A white towel with orange lines&#10;&#10;AI-generated content may be incorrect.">
            <a:extLst>
              <a:ext uri="{FF2B5EF4-FFF2-40B4-BE49-F238E27FC236}">
                <a16:creationId xmlns:a16="http://schemas.microsoft.com/office/drawing/2014/main" id="{90491FE2-A1BC-C2E8-B4F0-92A9911A2EB7}"/>
              </a:ext>
            </a:extLst>
          </p:cNvPr>
          <p:cNvPicPr>
            <a:picLocks noChangeAspect="1"/>
          </p:cNvPicPr>
          <p:nvPr/>
        </p:nvPicPr>
        <p:blipFill>
          <a:blip r:embed="rId3"/>
          <a:srcRect l="2987" t="5310" r="3246" b="5801"/>
          <a:stretch>
            <a:fillRect/>
          </a:stretch>
        </p:blipFill>
        <p:spPr>
          <a:xfrm>
            <a:off x="285009" y="285007"/>
            <a:ext cx="8573984" cy="4572000"/>
          </a:xfrm>
          <a:prstGeom prst="rect">
            <a:avLst/>
          </a:prstGeom>
        </p:spPr>
      </p:pic>
      <p:pic>
        <p:nvPicPr>
          <p:cNvPr id="9" name="Picture 8" descr="A black sky with white dots&#10;&#10;AI-generated content may be incorrect.">
            <a:extLst>
              <a:ext uri="{FF2B5EF4-FFF2-40B4-BE49-F238E27FC236}">
                <a16:creationId xmlns:a16="http://schemas.microsoft.com/office/drawing/2014/main" id="{97737DD3-652D-FBAA-D595-ED6F60F4C7EC}"/>
              </a:ext>
            </a:extLst>
          </p:cNvPr>
          <p:cNvPicPr>
            <a:picLocks noChangeAspect="1"/>
          </p:cNvPicPr>
          <p:nvPr/>
        </p:nvPicPr>
        <p:blipFill>
          <a:blip r:embed="rId4"/>
          <a:stretch>
            <a:fillRect/>
          </a:stretch>
        </p:blipFill>
        <p:spPr>
          <a:xfrm>
            <a:off x="639589" y="1874779"/>
            <a:ext cx="7864816" cy="2596960"/>
          </a:xfrm>
          <a:prstGeom prst="rect">
            <a:avLst/>
          </a:prstGeom>
        </p:spPr>
      </p:pic>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7E056E76-32A4-4F64-3C0F-6EB50B96DE87}"/>
                  </a:ext>
                </a:extLst>
              </p:cNvPr>
              <p:cNvGraphicFramePr>
                <a:graphicFrameLocks noGrp="1"/>
              </p:cNvGraphicFramePr>
              <p:nvPr>
                <p:extLst>
                  <p:ext uri="{D42A27DB-BD31-4B8C-83A1-F6EECF244321}">
                    <p14:modId xmlns:p14="http://schemas.microsoft.com/office/powerpoint/2010/main" val="2780264940"/>
                  </p:ext>
                </p:extLst>
              </p:nvPr>
            </p:nvGraphicFramePr>
            <p:xfrm>
              <a:off x="639590" y="1874779"/>
              <a:ext cx="7864816" cy="2596960"/>
            </p:xfrm>
            <a:graphic>
              <a:graphicData uri="http://schemas.openxmlformats.org/drawingml/2006/table">
                <a:tbl>
                  <a:tblPr firstRow="1" bandRow="1">
                    <a:tableStyleId>{004DF296-C346-4964-8175-9EC2EC0883B8}</a:tableStyleId>
                  </a:tblPr>
                  <a:tblGrid>
                    <a:gridCol w="1933032">
                      <a:extLst>
                        <a:ext uri="{9D8B030D-6E8A-4147-A177-3AD203B41FA5}">
                          <a16:colId xmlns:a16="http://schemas.microsoft.com/office/drawing/2014/main" val="3579138302"/>
                        </a:ext>
                      </a:extLst>
                    </a:gridCol>
                    <a:gridCol w="1096047">
                      <a:extLst>
                        <a:ext uri="{9D8B030D-6E8A-4147-A177-3AD203B41FA5}">
                          <a16:colId xmlns:a16="http://schemas.microsoft.com/office/drawing/2014/main" val="4074056236"/>
                        </a:ext>
                      </a:extLst>
                    </a:gridCol>
                    <a:gridCol w="1753675">
                      <a:extLst>
                        <a:ext uri="{9D8B030D-6E8A-4147-A177-3AD203B41FA5}">
                          <a16:colId xmlns:a16="http://schemas.microsoft.com/office/drawing/2014/main" val="3995656593"/>
                        </a:ext>
                      </a:extLst>
                    </a:gridCol>
                    <a:gridCol w="3082062">
                      <a:extLst>
                        <a:ext uri="{9D8B030D-6E8A-4147-A177-3AD203B41FA5}">
                          <a16:colId xmlns:a16="http://schemas.microsoft.com/office/drawing/2014/main" val="774824719"/>
                        </a:ext>
                      </a:extLst>
                    </a:gridCol>
                  </a:tblGrid>
                  <a:tr h="285854">
                    <a:tc>
                      <a:txBody>
                        <a:bodyPr/>
                        <a:lstStyle/>
                        <a:p>
                          <a:pPr algn="r"/>
                          <a:r>
                            <a:rPr lang="en-US" sz="1400" dirty="0">
                              <a:solidFill>
                                <a:schemeClr val="bg1"/>
                              </a:solidFill>
                              <a:latin typeface="Arial" panose="020B0604020202020204" pitchFamily="34" charset="0"/>
                              <a:cs typeface="Arial" panose="020B0604020202020204" pitchFamily="34" charset="0"/>
                            </a:rPr>
                            <a:t>Name</a:t>
                          </a:r>
                        </a:p>
                      </a:txBody>
                      <a:tcPr/>
                    </a:tc>
                    <a:tc>
                      <a:txBody>
                        <a:bodyPr/>
                        <a:lstStyle/>
                        <a:p>
                          <a:pPr algn="ctr"/>
                          <a:r>
                            <a:rPr lang="en-US" sz="1400" dirty="0">
                              <a:solidFill>
                                <a:schemeClr val="bg1"/>
                              </a:solidFill>
                              <a:latin typeface="Arial" panose="020B0604020202020204" pitchFamily="34" charset="0"/>
                              <a:cs typeface="Arial" panose="020B0604020202020204" pitchFamily="34" charset="0"/>
                            </a:rPr>
                            <a:t>Symbol</a:t>
                          </a:r>
                        </a:p>
                      </a:txBody>
                      <a:tcPr/>
                    </a:tc>
                    <a:tc>
                      <a:txBody>
                        <a:bodyPr/>
                        <a:lstStyle/>
                        <a:p>
                          <a:r>
                            <a:rPr lang="en-US" sz="1400" dirty="0">
                              <a:solidFill>
                                <a:schemeClr val="bg1"/>
                              </a:solidFill>
                              <a:latin typeface="Arial" panose="020B0604020202020204" pitchFamily="34" charset="0"/>
                              <a:cs typeface="Arial" panose="020B0604020202020204" pitchFamily="34" charset="0"/>
                            </a:rPr>
                            <a:t>3D Cosmic Web</a:t>
                          </a:r>
                        </a:p>
                      </a:txBody>
                      <a:tcPr/>
                    </a:tc>
                    <a:tc>
                      <a:txBody>
                        <a:bodyPr/>
                        <a:lstStyle/>
                        <a:p>
                          <a:r>
                            <a:rPr lang="en-US" sz="1400" dirty="0">
                              <a:solidFill>
                                <a:schemeClr val="bg1"/>
                              </a:solidFill>
                              <a:latin typeface="Arial" panose="020B0604020202020204" pitchFamily="34" charset="0"/>
                              <a:cs typeface="Arial" panose="020B0604020202020204" pitchFamily="34" charset="0"/>
                            </a:rPr>
                            <a:t>Caustic Conditions on </a:t>
                          </a:r>
                          <a14:m>
                            <m:oMath xmlns:m="http://schemas.openxmlformats.org/officeDocument/2006/math">
                              <m:sSub>
                                <m:sSubPr>
                                  <m:ctrlPr>
                                    <a:rPr lang="en-US" sz="1400" i="1" smtClean="0">
                                      <a:solidFill>
                                        <a:srgbClr val="FFC000"/>
                                      </a:solidFill>
                                      <a:latin typeface="Cambria Math" panose="02040503050406030204" pitchFamily="18" charset="0"/>
                                      <a:ea typeface="Cambria Math" panose="02040503050406030204" pitchFamily="18" charset="0"/>
                                    </a:rPr>
                                  </m:ctrlPr>
                                </m:sSubPr>
                                <m:e>
                                  <m:r>
                                    <a:rPr lang="en-US" sz="1400" i="1" smtClean="0">
                                      <a:solidFill>
                                        <a:srgbClr val="FFC000"/>
                                      </a:solidFill>
                                      <a:latin typeface="Cambria Math" panose="02040503050406030204" pitchFamily="18" charset="0"/>
                                      <a:ea typeface="Cambria Math" panose="02040503050406030204" pitchFamily="18" charset="0"/>
                                    </a:rPr>
                                    <m:t>ℳ</m:t>
                                  </m:r>
                                </m:e>
                                <m:sub>
                                  <m:r>
                                    <a:rPr lang="en-US" sz="1400" b="0" i="1" smtClean="0">
                                      <a:solidFill>
                                        <a:srgbClr val="FFC000"/>
                                      </a:solidFill>
                                      <a:latin typeface="Cambria Math" panose="02040503050406030204" pitchFamily="18" charset="0"/>
                                      <a:ea typeface="Cambria Math" panose="02040503050406030204" pitchFamily="18" charset="0"/>
                                    </a:rPr>
                                    <m:t>𝑡</m:t>
                                  </m:r>
                                </m:sub>
                              </m:sSub>
                            </m:oMath>
                          </a14:m>
                          <a:r>
                            <a:rPr lang="en-US" sz="1400" dirty="0">
                              <a:solidFill>
                                <a:schemeClr val="bg1"/>
                              </a:solidFill>
                              <a:latin typeface="Arial" panose="020B0604020202020204" pitchFamily="34" charset="0"/>
                              <a:cs typeface="Arial" panose="020B0604020202020204" pitchFamily="34" charset="0"/>
                            </a:rPr>
                            <a:t> </a:t>
                          </a:r>
                          <a:r>
                            <a:rPr lang="en-US" sz="1600" dirty="0">
                              <a:solidFill>
                                <a:schemeClr val="tx1"/>
                              </a:solidFill>
                              <a:latin typeface="Arial" panose="020B0604020202020204" pitchFamily="34" charset="0"/>
                              <a:cs typeface="Arial" panose="020B0604020202020204" pitchFamily="34" charset="0"/>
                            </a:rPr>
                            <a:t>l</a:t>
                          </a:r>
                          <a:endParaRPr lang="en-US" sz="14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61167878"/>
                      </a:ext>
                    </a:extLst>
                  </a:tr>
                  <a:tr h="285854">
                    <a:tc>
                      <a:txBody>
                        <a:bodyPr/>
                        <a:lstStyle/>
                        <a:p>
                          <a:pPr algn="r"/>
                          <a:r>
                            <a:rPr lang="en-US" sz="1400" dirty="0">
                              <a:solidFill>
                                <a:schemeClr val="bg1"/>
                              </a:solidFill>
                              <a:latin typeface="Arial" panose="020B0604020202020204" pitchFamily="34" charset="0"/>
                              <a:cs typeface="Arial" panose="020B0604020202020204" pitchFamily="34" charset="0"/>
                            </a:rPr>
                            <a:t>Fold</a:t>
                          </a:r>
                        </a:p>
                      </a:txBody>
                      <a:tcPr>
                        <a:solidFill>
                          <a:srgbClr val="92D050">
                            <a:alpha val="49020"/>
                          </a:srgbClr>
                        </a:solidFill>
                      </a:tcPr>
                    </a:tc>
                    <a:tc>
                      <a:txBody>
                        <a:bodyPr/>
                        <a:lstStyle/>
                        <a:p>
                          <a:pPr/>
                          <a14:m>
                            <m:oMathPara xmlns:m="http://schemas.openxmlformats.org/officeDocument/2006/math">
                              <m:oMath>
                                <m:sSub>
                                  <m:sSubPr>
                                    <m:ctrlPr>
                                      <a:rPr lang="en-US" sz="1400" b="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𝐴</m:t>
                                    </m:r>
                                  </m:e>
                                  <m:sub>
                                    <m:r>
                                      <a:rPr lang="en-US" sz="1400" b="0" i="1" smtClean="0">
                                        <a:solidFill>
                                          <a:schemeClr val="bg1"/>
                                        </a:solidFill>
                                        <a:latin typeface="Cambria Math" panose="02040503050406030204" pitchFamily="18" charset="0"/>
                                      </a:rPr>
                                      <m:t>2</m:t>
                                    </m:r>
                                  </m:sub>
                                </m:sSub>
                              </m:oMath>
                            </m:oMathPara>
                          </a14:m>
                          <a:endParaRPr lang="en-US" sz="1400" dirty="0">
                            <a:solidFill>
                              <a:schemeClr val="bg1"/>
                            </a:solidFill>
                            <a:latin typeface="Arial" panose="020B0604020202020204" pitchFamily="34" charset="0"/>
                            <a:cs typeface="Arial" panose="020B0604020202020204" pitchFamily="34" charset="0"/>
                          </a:endParaRPr>
                        </a:p>
                      </a:txBody>
                      <a:tcPr>
                        <a:solidFill>
                          <a:srgbClr val="92D050">
                            <a:alpha val="49020"/>
                          </a:srgbClr>
                        </a:solidFill>
                      </a:tcPr>
                    </a:tc>
                    <a:tc>
                      <a:txBody>
                        <a:bodyPr/>
                        <a:lstStyle/>
                        <a:p>
                          <a:r>
                            <a:rPr lang="en-US" sz="1400" dirty="0">
                              <a:solidFill>
                                <a:schemeClr val="bg1"/>
                              </a:solidFill>
                              <a:latin typeface="Arial" panose="020B0604020202020204" pitchFamily="34" charset="0"/>
                              <a:cs typeface="Arial" panose="020B0604020202020204" pitchFamily="34" charset="0"/>
                            </a:rPr>
                            <a:t>Shell-Crossing</a:t>
                          </a:r>
                        </a:p>
                      </a:txBody>
                      <a:tcPr>
                        <a:solidFill>
                          <a:srgbClr val="92D050">
                            <a:alpha val="49020"/>
                          </a:srgbClr>
                        </a:solidFill>
                      </a:tcPr>
                    </a:tc>
                    <a:tc>
                      <a:txBody>
                        <a:bodyPr/>
                        <a:lstStyle/>
                        <a:p>
                          <a:pPr/>
                          <a14:m>
                            <m:oMathPara xmlns:m="http://schemas.openxmlformats.org/officeDocument/2006/math">
                              <m:oMathParaPr>
                                <m:jc m:val="left"/>
                              </m:oMathParaPr>
                              <m:oMath>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𝜇</m:t>
                                    </m:r>
                                  </m:e>
                                  <m:sub>
                                    <m:r>
                                      <a:rPr lang="en-US" sz="1200" b="0" i="1" smtClean="0">
                                        <a:solidFill>
                                          <a:srgbClr val="FFC000"/>
                                        </a:solidFill>
                                        <a:latin typeface="Cambria Math" panose="02040503050406030204" pitchFamily="18" charset="0"/>
                                      </a:rPr>
                                      <m:t>𝑡𝑖</m:t>
                                    </m:r>
                                  </m:sub>
                                </m:sSub>
                                <m:r>
                                  <a:rPr lang="en-US" sz="1200" b="0" i="1" smtClean="0">
                                    <a:solidFill>
                                      <a:schemeClr val="bg1"/>
                                    </a:solidFill>
                                    <a:latin typeface="Cambria Math" panose="02040503050406030204" pitchFamily="18" charset="0"/>
                                  </a:rPr>
                                  <m:t>=−1</m:t>
                                </m:r>
                              </m:oMath>
                            </m:oMathPara>
                          </a14:m>
                          <a:endParaRPr lang="en-US" sz="1200" dirty="0">
                            <a:solidFill>
                              <a:schemeClr val="bg1"/>
                            </a:solidFill>
                            <a:latin typeface="Arial" panose="020B0604020202020204" pitchFamily="34" charset="0"/>
                            <a:cs typeface="Arial" panose="020B0604020202020204" pitchFamily="34" charset="0"/>
                          </a:endParaRPr>
                        </a:p>
                      </a:txBody>
                      <a:tcPr>
                        <a:solidFill>
                          <a:srgbClr val="92D050">
                            <a:alpha val="49020"/>
                          </a:srgbClr>
                        </a:solidFill>
                      </a:tcPr>
                    </a:tc>
                    <a:extLst>
                      <a:ext uri="{0D108BD9-81ED-4DB2-BD59-A6C34878D82A}">
                        <a16:rowId xmlns:a16="http://schemas.microsoft.com/office/drawing/2014/main" val="2832053578"/>
                      </a:ext>
                    </a:extLst>
                  </a:tr>
                  <a:tr h="285854">
                    <a:tc>
                      <a:txBody>
                        <a:bodyPr/>
                        <a:lstStyle/>
                        <a:p>
                          <a:pPr algn="r"/>
                          <a:r>
                            <a:rPr lang="en-US" sz="1400" dirty="0">
                              <a:solidFill>
                                <a:schemeClr val="bg1"/>
                              </a:solidFill>
                              <a:latin typeface="Arial" panose="020B0604020202020204" pitchFamily="34" charset="0"/>
                              <a:cs typeface="Arial" panose="020B0604020202020204" pitchFamily="34" charset="0"/>
                            </a:rPr>
                            <a:t>Cusp</a:t>
                          </a:r>
                        </a:p>
                      </a:txBody>
                      <a:tcPr>
                        <a:solidFill>
                          <a:srgbClr val="92D050">
                            <a:alpha val="49020"/>
                          </a:srgbClr>
                        </a:solidFill>
                      </a:tcPr>
                    </a:tc>
                    <a:tc>
                      <a:txBody>
                        <a:bodyPr/>
                        <a:lstStyle/>
                        <a:p>
                          <a:pPr/>
                          <a14:m>
                            <m:oMathPara xmlns:m="http://schemas.openxmlformats.org/officeDocument/2006/math">
                              <m:oMath>
                                <m:sSub>
                                  <m:sSubPr>
                                    <m:ctrlPr>
                                      <a:rPr lang="en-US" sz="1400" b="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𝐴</m:t>
                                    </m:r>
                                  </m:e>
                                  <m:sub>
                                    <m:r>
                                      <a:rPr lang="en-US" sz="1400" b="0" i="1" smtClean="0">
                                        <a:solidFill>
                                          <a:schemeClr val="bg1"/>
                                        </a:solidFill>
                                        <a:latin typeface="Cambria Math" panose="02040503050406030204" pitchFamily="18" charset="0"/>
                                      </a:rPr>
                                      <m:t>3</m:t>
                                    </m:r>
                                  </m:sub>
                                </m:sSub>
                              </m:oMath>
                            </m:oMathPara>
                          </a14:m>
                          <a:endParaRPr lang="en-US" sz="1400" dirty="0">
                            <a:solidFill>
                              <a:schemeClr val="bg1"/>
                            </a:solidFill>
                            <a:latin typeface="Arial" panose="020B0604020202020204" pitchFamily="34" charset="0"/>
                            <a:cs typeface="Arial" panose="020B0604020202020204" pitchFamily="34" charset="0"/>
                          </a:endParaRPr>
                        </a:p>
                      </a:txBody>
                      <a:tcPr>
                        <a:solidFill>
                          <a:srgbClr val="92D050">
                            <a:alpha val="49020"/>
                          </a:srgbClr>
                        </a:solidFill>
                      </a:tcPr>
                    </a:tc>
                    <a:tc>
                      <a:txBody>
                        <a:bodyPr/>
                        <a:lstStyle/>
                        <a:p>
                          <a:r>
                            <a:rPr lang="en-US" sz="1400" dirty="0">
                              <a:solidFill>
                                <a:schemeClr val="bg1"/>
                              </a:solidFill>
                              <a:latin typeface="Arial" panose="020B0604020202020204" pitchFamily="34" charset="0"/>
                              <a:cs typeface="Arial" panose="020B0604020202020204" pitchFamily="34" charset="0"/>
                            </a:rPr>
                            <a:t>Wall</a:t>
                          </a:r>
                        </a:p>
                      </a:txBody>
                      <a:tcPr>
                        <a:solidFill>
                          <a:srgbClr val="92D050">
                            <a:alpha val="49020"/>
                          </a:srgbClr>
                        </a:solidFill>
                      </a:tcPr>
                    </a:tc>
                    <a:tc>
                      <a:txBody>
                        <a:bodyPr/>
                        <a:lstStyle/>
                        <a:p>
                          <a14:m>
                            <m:oMath xmlns:m="http://schemas.openxmlformats.org/officeDocument/2006/math">
                              <m:r>
                                <a:rPr lang="en-US" sz="1200" b="0" i="1" smtClean="0">
                                  <a:solidFill>
                                    <a:schemeClr val="bg1"/>
                                  </a:solidFill>
                                  <a:latin typeface="Cambria Math" panose="02040503050406030204" pitchFamily="18" charset="0"/>
                                </a:rPr>
                                <m:t>𝑞</m:t>
                              </m:r>
                              <m:r>
                                <a:rPr lang="en-US" sz="1200" b="0" i="1" smtClean="0">
                                  <a:solidFill>
                                    <a:schemeClr val="bg1"/>
                                  </a:solidFill>
                                  <a:latin typeface="Cambria Math" panose="02040503050406030204" pitchFamily="18" charset="0"/>
                                </a:rPr>
                                <m:t>∈</m:t>
                              </m:r>
                              <m:sSubSup>
                                <m:sSubSupPr>
                                  <m:ctrlPr>
                                    <a:rPr lang="en-US" sz="1200" b="0" i="1" smtClean="0">
                                      <a:solidFill>
                                        <a:schemeClr val="bg1"/>
                                      </a:solidFill>
                                      <a:latin typeface="Cambria Math" panose="02040503050406030204" pitchFamily="18" charset="0"/>
                                    </a:rPr>
                                  </m:ctrlPr>
                                </m:sSubSupPr>
                                <m:e>
                                  <m:r>
                                    <a:rPr lang="en-US" sz="1200" b="0" i="1" smtClean="0">
                                      <a:solidFill>
                                        <a:schemeClr val="bg1"/>
                                      </a:solidFill>
                                      <a:latin typeface="Cambria Math" panose="02040503050406030204" pitchFamily="18" charset="0"/>
                                    </a:rPr>
                                    <m:t>𝐴</m:t>
                                  </m:r>
                                </m:e>
                                <m:sub>
                                  <m:r>
                                    <a:rPr lang="en-US" sz="1200" b="0" i="1" smtClean="0">
                                      <a:solidFill>
                                        <a:schemeClr val="bg1"/>
                                      </a:solidFill>
                                      <a:latin typeface="Cambria Math" panose="02040503050406030204" pitchFamily="18" charset="0"/>
                                    </a:rPr>
                                    <m:t>2</m:t>
                                  </m:r>
                                </m:sub>
                                <m:sup>
                                  <m:r>
                                    <a:rPr lang="en-US" sz="1200" b="0" i="1" smtClean="0">
                                      <a:solidFill>
                                        <a:schemeClr val="bg1"/>
                                      </a:solidFill>
                                      <a:latin typeface="Cambria Math" panose="02040503050406030204" pitchFamily="18" charset="0"/>
                                    </a:rPr>
                                    <m:t>𝑖</m:t>
                                  </m:r>
                                </m:sup>
                              </m:sSubSup>
                            </m:oMath>
                          </a14:m>
                          <a:r>
                            <a:rPr lang="en-US" sz="1200" dirty="0">
                              <a:solidFill>
                                <a:schemeClr val="bg1"/>
                              </a:solidFill>
                              <a:latin typeface="Arial" panose="020B0604020202020204" pitchFamily="34" charset="0"/>
                              <a:cs typeface="Arial" panose="020B0604020202020204" pitchFamily="34" charset="0"/>
                            </a:rPr>
                            <a:t> and </a:t>
                          </a:r>
                          <a14:m>
                            <m:oMath xmlns:m="http://schemas.openxmlformats.org/officeDocument/2006/math">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𝑣</m:t>
                                  </m:r>
                                </m:e>
                                <m:sub>
                                  <m:r>
                                    <a:rPr lang="en-US" sz="1200" b="0" i="1" smtClean="0">
                                      <a:solidFill>
                                        <a:srgbClr val="FFC000"/>
                                      </a:solidFill>
                                      <a:latin typeface="Cambria Math" panose="02040503050406030204" pitchFamily="18" charset="0"/>
                                    </a:rPr>
                                    <m:t>𝑡𝑖</m:t>
                                  </m:r>
                                </m:sub>
                              </m:sSub>
                              <m:r>
                                <a:rPr lang="en-US" sz="1200" b="0" i="1" smtClean="0">
                                  <a:solidFill>
                                    <a:schemeClr val="bg1"/>
                                  </a:solidFill>
                                  <a:latin typeface="Cambria Math" panose="02040503050406030204" pitchFamily="18" charset="0"/>
                                </a:rPr>
                                <m:t>⋅</m:t>
                              </m:r>
                              <m:r>
                                <m:rPr>
                                  <m:sty m:val="p"/>
                                </m:rPr>
                                <a:rPr lang="en-US" sz="1200" b="0" i="0" smtClean="0">
                                  <a:solidFill>
                                    <a:schemeClr val="bg1"/>
                                  </a:solidFill>
                                  <a:latin typeface="Cambria Math" panose="02040503050406030204" pitchFamily="18" charset="0"/>
                                </a:rPr>
                                <m:t>∇</m:t>
                              </m:r>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𝜇</m:t>
                                  </m:r>
                                </m:e>
                                <m:sub>
                                  <m:r>
                                    <a:rPr lang="en-US" sz="1200" b="0" i="1" smtClean="0">
                                      <a:solidFill>
                                        <a:srgbClr val="FFC000"/>
                                      </a:solidFill>
                                      <a:latin typeface="Cambria Math" panose="02040503050406030204" pitchFamily="18" charset="0"/>
                                    </a:rPr>
                                    <m:t>𝑡𝑖</m:t>
                                  </m:r>
                                </m:sub>
                              </m:sSub>
                              <m:r>
                                <a:rPr lang="en-US" sz="1200" b="0" i="1" smtClean="0">
                                  <a:solidFill>
                                    <a:schemeClr val="bg1"/>
                                  </a:solidFill>
                                  <a:latin typeface="Cambria Math" panose="02040503050406030204" pitchFamily="18" charset="0"/>
                                </a:rPr>
                                <m:t>=0</m:t>
                              </m:r>
                            </m:oMath>
                          </a14:m>
                          <a:endParaRPr lang="en-US" sz="1200" dirty="0">
                            <a:solidFill>
                              <a:schemeClr val="bg1"/>
                            </a:solidFill>
                            <a:latin typeface="Arial" panose="020B0604020202020204" pitchFamily="34" charset="0"/>
                            <a:cs typeface="Arial" panose="020B0604020202020204" pitchFamily="34" charset="0"/>
                          </a:endParaRPr>
                        </a:p>
                      </a:txBody>
                      <a:tcPr>
                        <a:solidFill>
                          <a:srgbClr val="92D050">
                            <a:alpha val="49020"/>
                          </a:srgbClr>
                        </a:solidFill>
                      </a:tcPr>
                    </a:tc>
                    <a:extLst>
                      <a:ext uri="{0D108BD9-81ED-4DB2-BD59-A6C34878D82A}">
                        <a16:rowId xmlns:a16="http://schemas.microsoft.com/office/drawing/2014/main" val="3015877148"/>
                      </a:ext>
                    </a:extLst>
                  </a:tr>
                  <a:tr h="285854">
                    <a:tc>
                      <a:txBody>
                        <a:bodyPr/>
                        <a:lstStyle/>
                        <a:p>
                          <a:pPr algn="r"/>
                          <a:r>
                            <a:rPr lang="en-US" sz="1400" dirty="0">
                              <a:solidFill>
                                <a:schemeClr val="bg1"/>
                              </a:solidFill>
                              <a:latin typeface="Arial" panose="020B0604020202020204" pitchFamily="34" charset="0"/>
                              <a:cs typeface="Arial" panose="020B0604020202020204" pitchFamily="34" charset="0"/>
                            </a:rPr>
                            <a:t>Swallowtail</a:t>
                          </a:r>
                        </a:p>
                      </a:txBody>
                      <a:tcPr>
                        <a:solidFill>
                          <a:srgbClr val="92D050">
                            <a:alpha val="49020"/>
                          </a:srgbClr>
                        </a:solidFill>
                      </a:tcPr>
                    </a:tc>
                    <a:tc>
                      <a:txBody>
                        <a:bodyPr/>
                        <a:lstStyle/>
                        <a:p>
                          <a:pPr/>
                          <a14:m>
                            <m:oMathPara xmlns:m="http://schemas.openxmlformats.org/officeDocument/2006/math">
                              <m:oMath>
                                <m:sSub>
                                  <m:sSubPr>
                                    <m:ctrlPr>
                                      <a:rPr lang="en-US" sz="1400" b="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𝐴</m:t>
                                    </m:r>
                                  </m:e>
                                  <m:sub>
                                    <m:r>
                                      <a:rPr lang="en-US" sz="1400" b="0" i="1" smtClean="0">
                                        <a:solidFill>
                                          <a:schemeClr val="bg1"/>
                                        </a:solidFill>
                                        <a:latin typeface="Cambria Math" panose="02040503050406030204" pitchFamily="18" charset="0"/>
                                      </a:rPr>
                                      <m:t>4</m:t>
                                    </m:r>
                                  </m:sub>
                                </m:sSub>
                              </m:oMath>
                            </m:oMathPara>
                          </a14:m>
                          <a:endParaRPr lang="en-US" sz="1400" dirty="0">
                            <a:solidFill>
                              <a:schemeClr val="bg1"/>
                            </a:solidFill>
                            <a:latin typeface="Arial" panose="020B0604020202020204" pitchFamily="34" charset="0"/>
                            <a:cs typeface="Arial" panose="020B0604020202020204" pitchFamily="34" charset="0"/>
                          </a:endParaRPr>
                        </a:p>
                      </a:txBody>
                      <a:tcPr>
                        <a:solidFill>
                          <a:srgbClr val="92D050">
                            <a:alpha val="49020"/>
                          </a:srgbClr>
                        </a:solidFill>
                      </a:tcPr>
                    </a:tc>
                    <a:tc>
                      <a:txBody>
                        <a:bodyPr/>
                        <a:lstStyle/>
                        <a:p>
                          <a:r>
                            <a:rPr lang="en-US" sz="1400" dirty="0">
                              <a:solidFill>
                                <a:schemeClr val="bg2"/>
                              </a:solidFill>
                              <a:latin typeface="Arial" panose="020B0604020202020204" pitchFamily="34" charset="0"/>
                              <a:cs typeface="Arial" panose="020B0604020202020204" pitchFamily="34" charset="0"/>
                            </a:rPr>
                            <a:t>Filament</a:t>
                          </a:r>
                        </a:p>
                      </a:txBody>
                      <a:tcPr>
                        <a:solidFill>
                          <a:srgbClr val="92D050">
                            <a:alpha val="49020"/>
                          </a:srgbClr>
                        </a:solidFill>
                      </a:tcPr>
                    </a:tc>
                    <a:tc>
                      <a:txBody>
                        <a:bodyPr/>
                        <a:lstStyle/>
                        <a:p>
                          <a14:m>
                            <m:oMath xmlns:m="http://schemas.openxmlformats.org/officeDocument/2006/math">
                              <m:r>
                                <a:rPr lang="en-US" sz="1200" b="0" i="1" smtClean="0">
                                  <a:solidFill>
                                    <a:schemeClr val="bg1"/>
                                  </a:solidFill>
                                  <a:latin typeface="Cambria Math" panose="02040503050406030204" pitchFamily="18" charset="0"/>
                                </a:rPr>
                                <m:t>𝑞</m:t>
                              </m:r>
                              <m:r>
                                <a:rPr lang="en-US" sz="1200" b="0" i="1" smtClean="0">
                                  <a:solidFill>
                                    <a:schemeClr val="bg1"/>
                                  </a:solidFill>
                                  <a:latin typeface="Cambria Math" panose="02040503050406030204" pitchFamily="18" charset="0"/>
                                </a:rPr>
                                <m:t>∈</m:t>
                              </m:r>
                              <m:sSubSup>
                                <m:sSubSupPr>
                                  <m:ctrlPr>
                                    <a:rPr lang="en-US" sz="1200" b="0" i="1" smtClean="0">
                                      <a:solidFill>
                                        <a:schemeClr val="bg1"/>
                                      </a:solidFill>
                                      <a:latin typeface="Cambria Math" panose="02040503050406030204" pitchFamily="18" charset="0"/>
                                    </a:rPr>
                                  </m:ctrlPr>
                                </m:sSubSupPr>
                                <m:e>
                                  <m:r>
                                    <a:rPr lang="en-US" sz="1200" b="0" i="1" smtClean="0">
                                      <a:solidFill>
                                        <a:schemeClr val="bg1"/>
                                      </a:solidFill>
                                      <a:latin typeface="Cambria Math" panose="02040503050406030204" pitchFamily="18" charset="0"/>
                                    </a:rPr>
                                    <m:t>𝐴</m:t>
                                  </m:r>
                                </m:e>
                                <m:sub>
                                  <m:r>
                                    <a:rPr lang="en-US" sz="1200" b="0" i="1" smtClean="0">
                                      <a:solidFill>
                                        <a:schemeClr val="bg1"/>
                                      </a:solidFill>
                                      <a:latin typeface="Cambria Math" panose="02040503050406030204" pitchFamily="18" charset="0"/>
                                    </a:rPr>
                                    <m:t>3</m:t>
                                  </m:r>
                                </m:sub>
                                <m:sup>
                                  <m:r>
                                    <a:rPr lang="en-US" sz="1200" b="0" i="1" smtClean="0">
                                      <a:solidFill>
                                        <a:schemeClr val="bg1"/>
                                      </a:solidFill>
                                      <a:latin typeface="Cambria Math" panose="02040503050406030204" pitchFamily="18" charset="0"/>
                                    </a:rPr>
                                    <m:t>𝑖</m:t>
                                  </m:r>
                                </m:sup>
                              </m:sSubSup>
                            </m:oMath>
                          </a14:m>
                          <a:r>
                            <a:rPr lang="en-US" sz="1200" dirty="0">
                              <a:solidFill>
                                <a:schemeClr val="bg1"/>
                              </a:solidFill>
                              <a:latin typeface="Arial" panose="020B0604020202020204" pitchFamily="34" charset="0"/>
                              <a:cs typeface="Arial" panose="020B0604020202020204" pitchFamily="34" charset="0"/>
                            </a:rPr>
                            <a:t> and</a:t>
                          </a:r>
                          <a:r>
                            <a:rPr lang="en-US" sz="1200" dirty="0">
                              <a:solidFill>
                                <a:schemeClr val="bg2"/>
                              </a:solidFill>
                              <a:latin typeface="Arial" panose="020B0604020202020204" pitchFamily="34" charset="0"/>
                              <a:cs typeface="Arial" panose="020B0604020202020204" pitchFamily="34" charset="0"/>
                            </a:rPr>
                            <a:t> </a:t>
                          </a:r>
                          <a14:m>
                            <m:oMath xmlns:m="http://schemas.openxmlformats.org/officeDocument/2006/math">
                              <m:sSub>
                                <m:sSubPr>
                                  <m:ctrlPr>
                                    <a:rPr lang="en-US" sz="1200" b="0" i="1" smtClean="0">
                                      <a:solidFill>
                                        <a:srgbClr val="FFC000"/>
                                      </a:solidFill>
                                      <a:latin typeface="Cambria Math" panose="02040503050406030204" pitchFamily="18" charset="0"/>
                                    </a:rPr>
                                  </m:ctrlPr>
                                </m:sSubPr>
                                <m:e>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𝑣</m:t>
                                      </m:r>
                                    </m:e>
                                    <m:sub>
                                      <m:r>
                                        <a:rPr lang="en-US" sz="1200" b="0" i="1" smtClean="0">
                                          <a:solidFill>
                                            <a:srgbClr val="FFC000"/>
                                          </a:solidFill>
                                          <a:latin typeface="Cambria Math" panose="02040503050406030204" pitchFamily="18" charset="0"/>
                                        </a:rPr>
                                        <m:t>𝑡𝑖</m:t>
                                      </m:r>
                                    </m:sub>
                                  </m:sSub>
                                  <m:r>
                                    <a:rPr lang="en-US" sz="1200" b="0" i="1" smtClean="0">
                                      <a:solidFill>
                                        <a:schemeClr val="bg1"/>
                                      </a:solidFill>
                                      <a:latin typeface="Cambria Math" panose="02040503050406030204" pitchFamily="18" charset="0"/>
                                    </a:rPr>
                                    <m:t>⋅</m:t>
                                  </m:r>
                                  <m:r>
                                    <m:rPr>
                                      <m:sty m:val="p"/>
                                    </m:rPr>
                                    <a:rPr lang="en-US" sz="1200" b="0" i="0" smtClean="0">
                                      <a:solidFill>
                                        <a:schemeClr val="bg1"/>
                                      </a:solidFill>
                                      <a:latin typeface="Cambria Math" panose="02040503050406030204" pitchFamily="18" charset="0"/>
                                    </a:rPr>
                                    <m:t>∇</m:t>
                                  </m:r>
                                  <m:r>
                                    <a:rPr lang="en-US" sz="1200" b="0" i="1" smtClean="0">
                                      <a:solidFill>
                                        <a:schemeClr val="bg1"/>
                                      </a:solidFill>
                                      <a:latin typeface="Cambria Math" panose="02040503050406030204" pitchFamily="18" charset="0"/>
                                    </a:rPr>
                                    <m:t>(</m:t>
                                  </m:r>
                                  <m:r>
                                    <a:rPr lang="en-US" sz="1200" b="0" i="1" smtClean="0">
                                      <a:solidFill>
                                        <a:srgbClr val="FFC000"/>
                                      </a:solidFill>
                                      <a:latin typeface="Cambria Math" panose="02040503050406030204" pitchFamily="18" charset="0"/>
                                    </a:rPr>
                                    <m:t>𝑣</m:t>
                                  </m:r>
                                </m:e>
                                <m:sub>
                                  <m:r>
                                    <a:rPr lang="en-US" sz="1200" b="0" i="1" smtClean="0">
                                      <a:solidFill>
                                        <a:srgbClr val="FFC000"/>
                                      </a:solidFill>
                                      <a:latin typeface="Cambria Math" panose="02040503050406030204" pitchFamily="18" charset="0"/>
                                    </a:rPr>
                                    <m:t>𝑡𝑖</m:t>
                                  </m:r>
                                </m:sub>
                              </m:sSub>
                              <m:r>
                                <a:rPr lang="en-US" sz="1200" b="0" i="1" smtClean="0">
                                  <a:solidFill>
                                    <a:schemeClr val="bg1"/>
                                  </a:solidFill>
                                  <a:latin typeface="Cambria Math" panose="02040503050406030204" pitchFamily="18" charset="0"/>
                                </a:rPr>
                                <m:t>⋅</m:t>
                              </m:r>
                              <m:r>
                                <m:rPr>
                                  <m:sty m:val="p"/>
                                </m:rPr>
                                <a:rPr lang="en-US" sz="1200" b="0" i="0" smtClean="0">
                                  <a:solidFill>
                                    <a:schemeClr val="bg1"/>
                                  </a:solidFill>
                                  <a:latin typeface="Cambria Math" panose="02040503050406030204" pitchFamily="18" charset="0"/>
                                </a:rPr>
                                <m:t>∇</m:t>
                              </m:r>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𝜇</m:t>
                                  </m:r>
                                </m:e>
                                <m:sub>
                                  <m:r>
                                    <a:rPr lang="en-US" sz="1200" b="0" i="1" smtClean="0">
                                      <a:solidFill>
                                        <a:srgbClr val="FFC000"/>
                                      </a:solidFill>
                                      <a:latin typeface="Cambria Math" panose="02040503050406030204" pitchFamily="18" charset="0"/>
                                    </a:rPr>
                                    <m:t>𝑡𝑖</m:t>
                                  </m:r>
                                </m:sub>
                              </m:sSub>
                              <m:r>
                                <a:rPr lang="en-US" sz="1200" b="0" i="1" smtClean="0">
                                  <a:solidFill>
                                    <a:schemeClr val="bg1"/>
                                  </a:solidFill>
                                  <a:latin typeface="Cambria Math" panose="02040503050406030204" pitchFamily="18" charset="0"/>
                                </a:rPr>
                                <m:t>)=0</m:t>
                              </m:r>
                            </m:oMath>
                          </a14:m>
                          <a:endParaRPr lang="en-US" sz="1200" dirty="0">
                            <a:solidFill>
                              <a:schemeClr val="bg2"/>
                            </a:solidFill>
                            <a:latin typeface="Arial" panose="020B0604020202020204" pitchFamily="34" charset="0"/>
                            <a:cs typeface="Arial" panose="020B0604020202020204" pitchFamily="34" charset="0"/>
                          </a:endParaRPr>
                        </a:p>
                      </a:txBody>
                      <a:tcPr>
                        <a:solidFill>
                          <a:srgbClr val="92D050">
                            <a:alpha val="49020"/>
                          </a:srgbClr>
                        </a:solidFill>
                      </a:tcPr>
                    </a:tc>
                    <a:extLst>
                      <a:ext uri="{0D108BD9-81ED-4DB2-BD59-A6C34878D82A}">
                        <a16:rowId xmlns:a16="http://schemas.microsoft.com/office/drawing/2014/main" val="3173430295"/>
                      </a:ext>
                    </a:extLst>
                  </a:tr>
                  <a:tr h="285854">
                    <a:tc>
                      <a:txBody>
                        <a:bodyPr/>
                        <a:lstStyle/>
                        <a:p>
                          <a:pPr algn="r"/>
                          <a:r>
                            <a:rPr lang="en-US" sz="1400" dirty="0">
                              <a:solidFill>
                                <a:schemeClr val="bg1"/>
                              </a:solidFill>
                              <a:latin typeface="Arial" panose="020B0604020202020204" pitchFamily="34" charset="0"/>
                              <a:cs typeface="Arial" panose="020B0604020202020204" pitchFamily="34" charset="0"/>
                            </a:rPr>
                            <a:t>Butterfly</a:t>
                          </a:r>
                        </a:p>
                      </a:txBody>
                      <a:tcPr>
                        <a:solidFill>
                          <a:srgbClr val="92D050">
                            <a:alpha val="49020"/>
                          </a:srgbClr>
                        </a:solidFill>
                      </a:tcPr>
                    </a:tc>
                    <a:tc>
                      <a:txBody>
                        <a:bodyPr/>
                        <a:lstStyle/>
                        <a:p>
                          <a:pPr/>
                          <a14:m>
                            <m:oMathPara xmlns:m="http://schemas.openxmlformats.org/officeDocument/2006/math">
                              <m:oMath>
                                <m:sSub>
                                  <m:sSubPr>
                                    <m:ctrlPr>
                                      <a:rPr lang="en-US" sz="1400" b="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𝐴</m:t>
                                    </m:r>
                                  </m:e>
                                  <m:sub>
                                    <m:r>
                                      <a:rPr lang="en-US" sz="1400" b="0" i="1" smtClean="0">
                                        <a:solidFill>
                                          <a:schemeClr val="bg1"/>
                                        </a:solidFill>
                                        <a:latin typeface="Cambria Math" panose="02040503050406030204" pitchFamily="18" charset="0"/>
                                      </a:rPr>
                                      <m:t>5</m:t>
                                    </m:r>
                                  </m:sub>
                                </m:sSub>
                              </m:oMath>
                            </m:oMathPara>
                          </a14:m>
                          <a:endParaRPr lang="en-US" sz="1400" dirty="0">
                            <a:solidFill>
                              <a:schemeClr val="bg1"/>
                            </a:solidFill>
                            <a:latin typeface="Arial" panose="020B0604020202020204" pitchFamily="34" charset="0"/>
                            <a:cs typeface="Arial" panose="020B0604020202020204" pitchFamily="34" charset="0"/>
                          </a:endParaRPr>
                        </a:p>
                      </a:txBody>
                      <a:tcPr>
                        <a:solidFill>
                          <a:srgbClr val="92D050">
                            <a:alpha val="49020"/>
                          </a:srgbClr>
                        </a:solidFill>
                      </a:tcPr>
                    </a:tc>
                    <a:tc>
                      <a:txBody>
                        <a:bodyPr/>
                        <a:lstStyle/>
                        <a:p>
                          <a:r>
                            <a:rPr lang="en-US" sz="1400" dirty="0">
                              <a:solidFill>
                                <a:schemeClr val="bg2"/>
                              </a:solidFill>
                              <a:latin typeface="Arial" panose="020B0604020202020204" pitchFamily="34" charset="0"/>
                              <a:cs typeface="Arial" panose="020B0604020202020204" pitchFamily="34" charset="0"/>
                            </a:rPr>
                            <a:t>Cluster</a:t>
                          </a:r>
                        </a:p>
                      </a:txBody>
                      <a:tcPr>
                        <a:solidFill>
                          <a:srgbClr val="92D050">
                            <a:alpha val="49020"/>
                          </a:srgbClr>
                        </a:solidFill>
                      </a:tcPr>
                    </a:tc>
                    <a:tc>
                      <a:txBody>
                        <a:bodyPr/>
                        <a:lstStyle/>
                        <a:p>
                          <a14:m>
                            <m:oMath xmlns:m="http://schemas.openxmlformats.org/officeDocument/2006/math">
                              <m:r>
                                <a:rPr lang="en-US" sz="1200" b="0" i="1" smtClean="0">
                                  <a:solidFill>
                                    <a:schemeClr val="bg1"/>
                                  </a:solidFill>
                                  <a:latin typeface="Cambria Math" panose="02040503050406030204" pitchFamily="18" charset="0"/>
                                </a:rPr>
                                <m:t>𝑞</m:t>
                              </m:r>
                              <m:r>
                                <a:rPr lang="en-US" sz="1200" b="0" i="1" smtClean="0">
                                  <a:solidFill>
                                    <a:schemeClr val="bg1"/>
                                  </a:solidFill>
                                  <a:latin typeface="Cambria Math" panose="02040503050406030204" pitchFamily="18" charset="0"/>
                                </a:rPr>
                                <m:t>∈</m:t>
                              </m:r>
                              <m:sSubSup>
                                <m:sSubSupPr>
                                  <m:ctrlPr>
                                    <a:rPr lang="en-US" sz="1200" b="0" i="1" smtClean="0">
                                      <a:solidFill>
                                        <a:schemeClr val="bg1"/>
                                      </a:solidFill>
                                      <a:latin typeface="Cambria Math" panose="02040503050406030204" pitchFamily="18" charset="0"/>
                                    </a:rPr>
                                  </m:ctrlPr>
                                </m:sSubSupPr>
                                <m:e>
                                  <m:r>
                                    <a:rPr lang="en-US" sz="1200" b="0" i="1" smtClean="0">
                                      <a:solidFill>
                                        <a:schemeClr val="bg1"/>
                                      </a:solidFill>
                                      <a:latin typeface="Cambria Math" panose="02040503050406030204" pitchFamily="18" charset="0"/>
                                    </a:rPr>
                                    <m:t>𝐴</m:t>
                                  </m:r>
                                </m:e>
                                <m:sub>
                                  <m:r>
                                    <a:rPr lang="en-US" sz="1200" b="0" i="1" smtClean="0">
                                      <a:solidFill>
                                        <a:schemeClr val="bg1"/>
                                      </a:solidFill>
                                      <a:latin typeface="Cambria Math" panose="02040503050406030204" pitchFamily="18" charset="0"/>
                                    </a:rPr>
                                    <m:t>4</m:t>
                                  </m:r>
                                </m:sub>
                                <m:sup>
                                  <m:r>
                                    <a:rPr lang="en-US" sz="1200" b="0" i="1" smtClean="0">
                                      <a:solidFill>
                                        <a:schemeClr val="bg1"/>
                                      </a:solidFill>
                                      <a:latin typeface="Cambria Math" panose="02040503050406030204" pitchFamily="18" charset="0"/>
                                    </a:rPr>
                                    <m:t>𝑖</m:t>
                                  </m:r>
                                </m:sup>
                              </m:sSubSup>
                            </m:oMath>
                          </a14:m>
                          <a:r>
                            <a:rPr lang="en-US" sz="1200" dirty="0">
                              <a:solidFill>
                                <a:schemeClr val="bg1"/>
                              </a:solidFill>
                              <a:latin typeface="Arial" panose="020B0604020202020204" pitchFamily="34" charset="0"/>
                              <a:cs typeface="Arial" panose="020B0604020202020204" pitchFamily="34" charset="0"/>
                            </a:rPr>
                            <a:t> and</a:t>
                          </a:r>
                          <a:r>
                            <a:rPr lang="en-US" sz="1200" dirty="0">
                              <a:solidFill>
                                <a:schemeClr val="bg2"/>
                              </a:solidFill>
                              <a:latin typeface="Arial" panose="020B0604020202020204" pitchFamily="34" charset="0"/>
                              <a:cs typeface="Arial" panose="020B0604020202020204" pitchFamily="34" charset="0"/>
                            </a:rPr>
                            <a:t> </a:t>
                          </a:r>
                          <a14:m>
                            <m:oMath xmlns:m="http://schemas.openxmlformats.org/officeDocument/2006/math">
                              <m:sSub>
                                <m:sSubPr>
                                  <m:ctrlPr>
                                    <a:rPr lang="en-US" sz="1200" b="0" i="1" smtClean="0">
                                      <a:solidFill>
                                        <a:srgbClr val="FFC000"/>
                                      </a:solidFill>
                                      <a:latin typeface="Cambria Math" panose="02040503050406030204" pitchFamily="18" charset="0"/>
                                    </a:rPr>
                                  </m:ctrlPr>
                                </m:sSubPr>
                                <m:e>
                                  <m:sSub>
                                    <m:sSubPr>
                                      <m:ctrlPr>
                                        <a:rPr lang="en-US" sz="1200" b="0" i="1" smtClean="0">
                                          <a:solidFill>
                                            <a:srgbClr val="FFC000"/>
                                          </a:solidFill>
                                          <a:latin typeface="Cambria Math" panose="02040503050406030204" pitchFamily="18" charset="0"/>
                                        </a:rPr>
                                      </m:ctrlPr>
                                    </m:sSubPr>
                                    <m:e>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𝑣</m:t>
                                          </m:r>
                                        </m:e>
                                        <m:sub>
                                          <m:r>
                                            <a:rPr lang="en-US" sz="1200" b="0" i="1" smtClean="0">
                                              <a:solidFill>
                                                <a:srgbClr val="FFC000"/>
                                              </a:solidFill>
                                              <a:latin typeface="Cambria Math" panose="02040503050406030204" pitchFamily="18" charset="0"/>
                                            </a:rPr>
                                            <m:t>𝑡𝑖</m:t>
                                          </m:r>
                                        </m:sub>
                                      </m:sSub>
                                      <m:r>
                                        <a:rPr lang="en-US" sz="1200" b="0" i="1" smtClean="0">
                                          <a:solidFill>
                                            <a:schemeClr val="bg1"/>
                                          </a:solidFill>
                                          <a:latin typeface="Cambria Math" panose="02040503050406030204" pitchFamily="18" charset="0"/>
                                        </a:rPr>
                                        <m:t>⋅</m:t>
                                      </m:r>
                                      <m:r>
                                        <m:rPr>
                                          <m:sty m:val="p"/>
                                        </m:rPr>
                                        <a:rPr lang="en-US" sz="1200" b="0" i="0" smtClean="0">
                                          <a:solidFill>
                                            <a:schemeClr val="bg1"/>
                                          </a:solidFill>
                                          <a:latin typeface="Cambria Math" panose="02040503050406030204" pitchFamily="18" charset="0"/>
                                        </a:rPr>
                                        <m:t>∇</m:t>
                                      </m:r>
                                      <m:r>
                                        <a:rPr lang="en-US" sz="1200" b="0" i="1" smtClean="0">
                                          <a:solidFill>
                                            <a:schemeClr val="bg1"/>
                                          </a:solidFill>
                                          <a:latin typeface="Cambria Math" panose="02040503050406030204" pitchFamily="18" charset="0"/>
                                        </a:rPr>
                                        <m:t>(</m:t>
                                      </m:r>
                                      <m:r>
                                        <a:rPr lang="en-US" sz="1200" b="0" i="1" smtClean="0">
                                          <a:solidFill>
                                            <a:srgbClr val="FFC000"/>
                                          </a:solidFill>
                                          <a:latin typeface="Cambria Math" panose="02040503050406030204" pitchFamily="18" charset="0"/>
                                        </a:rPr>
                                        <m:t>𝑣</m:t>
                                      </m:r>
                                    </m:e>
                                    <m:sub>
                                      <m:r>
                                        <a:rPr lang="en-US" sz="1200" b="0" i="1" smtClean="0">
                                          <a:solidFill>
                                            <a:srgbClr val="FFC000"/>
                                          </a:solidFill>
                                          <a:latin typeface="Cambria Math" panose="02040503050406030204" pitchFamily="18" charset="0"/>
                                        </a:rPr>
                                        <m:t>𝑡𝑖</m:t>
                                      </m:r>
                                    </m:sub>
                                  </m:sSub>
                                  <m:r>
                                    <a:rPr lang="en-US" sz="1200" b="0" i="1" smtClean="0">
                                      <a:solidFill>
                                        <a:schemeClr val="bg1"/>
                                      </a:solidFill>
                                      <a:latin typeface="Cambria Math" panose="02040503050406030204" pitchFamily="18" charset="0"/>
                                    </a:rPr>
                                    <m:t>⋅</m:t>
                                  </m:r>
                                  <m:r>
                                    <m:rPr>
                                      <m:sty m:val="p"/>
                                    </m:rPr>
                                    <a:rPr lang="en-US" sz="1200" b="0" i="0" smtClean="0">
                                      <a:solidFill>
                                        <a:schemeClr val="bg1"/>
                                      </a:solidFill>
                                      <a:latin typeface="Cambria Math" panose="02040503050406030204" pitchFamily="18" charset="0"/>
                                    </a:rPr>
                                    <m:t>∇</m:t>
                                  </m:r>
                                  <m:r>
                                    <a:rPr lang="en-US" sz="1200" b="0" i="1" smtClean="0">
                                      <a:solidFill>
                                        <a:schemeClr val="bg1"/>
                                      </a:solidFill>
                                      <a:latin typeface="Cambria Math" panose="02040503050406030204" pitchFamily="18" charset="0"/>
                                    </a:rPr>
                                    <m:t>(</m:t>
                                  </m:r>
                                  <m:r>
                                    <a:rPr lang="en-US" sz="1200" b="0" i="1" smtClean="0">
                                      <a:solidFill>
                                        <a:srgbClr val="FFC000"/>
                                      </a:solidFill>
                                      <a:latin typeface="Cambria Math" panose="02040503050406030204" pitchFamily="18" charset="0"/>
                                    </a:rPr>
                                    <m:t>𝑣</m:t>
                                  </m:r>
                                </m:e>
                                <m:sub>
                                  <m:r>
                                    <a:rPr lang="en-US" sz="1200" b="0" i="1" smtClean="0">
                                      <a:solidFill>
                                        <a:srgbClr val="FFC000"/>
                                      </a:solidFill>
                                      <a:latin typeface="Cambria Math" panose="02040503050406030204" pitchFamily="18" charset="0"/>
                                    </a:rPr>
                                    <m:t>𝑡𝑖</m:t>
                                  </m:r>
                                </m:sub>
                              </m:sSub>
                              <m:r>
                                <a:rPr lang="en-US" sz="1200" b="0" i="1" smtClean="0">
                                  <a:solidFill>
                                    <a:schemeClr val="bg1"/>
                                  </a:solidFill>
                                  <a:latin typeface="Cambria Math" panose="02040503050406030204" pitchFamily="18" charset="0"/>
                                </a:rPr>
                                <m:t>⋅</m:t>
                              </m:r>
                              <m:r>
                                <m:rPr>
                                  <m:sty m:val="p"/>
                                </m:rPr>
                                <a:rPr lang="en-US" sz="1200" b="0" i="0" smtClean="0">
                                  <a:solidFill>
                                    <a:schemeClr val="bg1"/>
                                  </a:solidFill>
                                  <a:latin typeface="Cambria Math" panose="02040503050406030204" pitchFamily="18" charset="0"/>
                                </a:rPr>
                                <m:t>∇</m:t>
                              </m:r>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𝜇</m:t>
                                  </m:r>
                                </m:e>
                                <m:sub>
                                  <m:r>
                                    <a:rPr lang="en-US" sz="1200" b="0" i="1" smtClean="0">
                                      <a:solidFill>
                                        <a:srgbClr val="FFC000"/>
                                      </a:solidFill>
                                      <a:latin typeface="Cambria Math" panose="02040503050406030204" pitchFamily="18" charset="0"/>
                                    </a:rPr>
                                    <m:t>𝑡𝑖</m:t>
                                  </m:r>
                                </m:sub>
                              </m:sSub>
                              <m:r>
                                <a:rPr lang="en-US" sz="1200" b="0" i="1" smtClean="0">
                                  <a:solidFill>
                                    <a:schemeClr val="bg1"/>
                                  </a:solidFill>
                                  <a:latin typeface="Cambria Math" panose="02040503050406030204" pitchFamily="18" charset="0"/>
                                </a:rPr>
                                <m:t>))=0</m:t>
                              </m:r>
                            </m:oMath>
                          </a14:m>
                          <a:endParaRPr lang="en-US" sz="1200" dirty="0">
                            <a:solidFill>
                              <a:schemeClr val="bg2"/>
                            </a:solidFill>
                            <a:latin typeface="Arial" panose="020B0604020202020204" pitchFamily="34" charset="0"/>
                            <a:cs typeface="Arial" panose="020B0604020202020204" pitchFamily="34" charset="0"/>
                          </a:endParaRPr>
                        </a:p>
                      </a:txBody>
                      <a:tcPr>
                        <a:solidFill>
                          <a:srgbClr val="92D050">
                            <a:alpha val="49020"/>
                          </a:srgbClr>
                        </a:solidFill>
                      </a:tcPr>
                    </a:tc>
                    <a:extLst>
                      <a:ext uri="{0D108BD9-81ED-4DB2-BD59-A6C34878D82A}">
                        <a16:rowId xmlns:a16="http://schemas.microsoft.com/office/drawing/2014/main" val="3124226312"/>
                      </a:ext>
                    </a:extLst>
                  </a:tr>
                  <a:tr h="285854">
                    <a:tc>
                      <a:txBody>
                        <a:bodyPr/>
                        <a:lstStyle/>
                        <a:p>
                          <a:pPr algn="r"/>
                          <a:r>
                            <a:rPr lang="en-US" sz="1400" dirty="0">
                              <a:solidFill>
                                <a:schemeClr val="bg1"/>
                              </a:solidFill>
                              <a:latin typeface="Arial" panose="020B0604020202020204" pitchFamily="34" charset="0"/>
                              <a:cs typeface="Arial" panose="020B0604020202020204" pitchFamily="34" charset="0"/>
                            </a:rPr>
                            <a:t>Elliptic/Hyperbolic Umbilic</a:t>
                          </a:r>
                        </a:p>
                      </a:txBody>
                      <a:tcPr>
                        <a:solidFill>
                          <a:srgbClr val="B0B0FF">
                            <a:alpha val="49020"/>
                          </a:srgbClr>
                        </a:solidFill>
                      </a:tcPr>
                    </a:tc>
                    <a:tc>
                      <a:txBody>
                        <a:bodyPr/>
                        <a:lstStyle/>
                        <a:p>
                          <a:pPr/>
                          <a14:m>
                            <m:oMathPara xmlns:m="http://schemas.openxmlformats.org/officeDocument/2006/math">
                              <m:oMath>
                                <m:sSubSup>
                                  <m:sSubSupPr>
                                    <m:ctrlPr>
                                      <a:rPr lang="en-US" sz="1400" b="0" i="1" smtClean="0">
                                        <a:solidFill>
                                          <a:schemeClr val="bg1"/>
                                        </a:solidFill>
                                        <a:latin typeface="Cambria Math" panose="02040503050406030204" pitchFamily="18" charset="0"/>
                                      </a:rPr>
                                    </m:ctrlPr>
                                  </m:sSubSupPr>
                                  <m:e>
                                    <m:r>
                                      <a:rPr lang="en-US" sz="1400" b="0" i="1" smtClean="0">
                                        <a:solidFill>
                                          <a:schemeClr val="bg1"/>
                                        </a:solidFill>
                                        <a:latin typeface="Cambria Math" panose="02040503050406030204" pitchFamily="18" charset="0"/>
                                      </a:rPr>
                                      <m:t>𝐷</m:t>
                                    </m:r>
                                  </m:e>
                                  <m:sub>
                                    <m:r>
                                      <a:rPr lang="en-US" sz="1400" b="0" i="1" smtClean="0">
                                        <a:solidFill>
                                          <a:schemeClr val="bg1"/>
                                        </a:solidFill>
                                        <a:latin typeface="Cambria Math" panose="02040503050406030204" pitchFamily="18" charset="0"/>
                                      </a:rPr>
                                      <m:t>4</m:t>
                                    </m:r>
                                  </m:sub>
                                  <m:sup>
                                    <m:r>
                                      <a:rPr lang="en-US" sz="1400" b="0" i="1" smtClean="0">
                                        <a:solidFill>
                                          <a:schemeClr val="bg1"/>
                                        </a:solidFill>
                                        <a:latin typeface="Cambria Math" panose="02040503050406030204" pitchFamily="18" charset="0"/>
                                      </a:rPr>
                                      <m:t>±</m:t>
                                    </m:r>
                                  </m:sup>
                                </m:sSubSup>
                              </m:oMath>
                            </m:oMathPara>
                          </a14:m>
                          <a:endParaRPr lang="en-US" sz="1400" dirty="0">
                            <a:solidFill>
                              <a:schemeClr val="bg1"/>
                            </a:solidFill>
                            <a:latin typeface="Arial" panose="020B0604020202020204" pitchFamily="34" charset="0"/>
                            <a:cs typeface="Arial" panose="020B0604020202020204" pitchFamily="34" charset="0"/>
                          </a:endParaRPr>
                        </a:p>
                      </a:txBody>
                      <a:tcPr>
                        <a:solidFill>
                          <a:srgbClr val="B0B0FF">
                            <a:alpha val="49020"/>
                          </a:srgbClr>
                        </a:solidFill>
                      </a:tcPr>
                    </a:tc>
                    <a:tc>
                      <a:txBody>
                        <a:bodyPr/>
                        <a:lstStyle/>
                        <a:p>
                          <a:r>
                            <a:rPr lang="en-US" sz="1400" dirty="0">
                              <a:solidFill>
                                <a:schemeClr val="bg2"/>
                              </a:solidFill>
                              <a:latin typeface="Arial" panose="020B0604020202020204" pitchFamily="34" charset="0"/>
                              <a:cs typeface="Arial" panose="020B0604020202020204" pitchFamily="34" charset="0"/>
                            </a:rPr>
                            <a:t>Filament</a:t>
                          </a:r>
                        </a:p>
                      </a:txBody>
                      <a:tcPr>
                        <a:solidFill>
                          <a:srgbClr val="B0B0FF">
                            <a:alpha val="49020"/>
                          </a:srgbClr>
                        </a:solidFill>
                      </a:tcPr>
                    </a:tc>
                    <a:tc>
                      <a:txBody>
                        <a:bodyPr/>
                        <a:lstStyle/>
                        <a:p>
                          <a:pPr algn="l"/>
                          <a14:m>
                            <m:oMathPara xmlns:m="http://schemas.openxmlformats.org/officeDocument/2006/math">
                              <m:oMathParaPr>
                                <m:jc m:val="left"/>
                              </m:oMathParaPr>
                              <m:oMath>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𝜇</m:t>
                                    </m:r>
                                  </m:e>
                                  <m:sub>
                                    <m:r>
                                      <a:rPr lang="en-US" sz="1200" b="0" i="1" smtClean="0">
                                        <a:solidFill>
                                          <a:srgbClr val="FFC000"/>
                                        </a:solidFill>
                                        <a:latin typeface="Cambria Math" panose="02040503050406030204" pitchFamily="18" charset="0"/>
                                      </a:rPr>
                                      <m:t>𝑡𝑖</m:t>
                                    </m:r>
                                  </m:sub>
                                </m:sSub>
                                <m:r>
                                  <a:rPr lang="en-US" sz="1200" b="0" i="1" smtClean="0">
                                    <a:solidFill>
                                      <a:schemeClr val="bg1"/>
                                    </a:solidFill>
                                    <a:latin typeface="Cambria Math" panose="02040503050406030204" pitchFamily="18" charset="0"/>
                                  </a:rPr>
                                  <m:t>=</m:t>
                                </m:r>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𝜇</m:t>
                                    </m:r>
                                  </m:e>
                                  <m:sub>
                                    <m:r>
                                      <a:rPr lang="en-US" sz="1200" b="0" i="1" smtClean="0">
                                        <a:solidFill>
                                          <a:srgbClr val="FFC000"/>
                                        </a:solidFill>
                                        <a:latin typeface="Cambria Math" panose="02040503050406030204" pitchFamily="18" charset="0"/>
                                      </a:rPr>
                                      <m:t>𝑡𝑗</m:t>
                                    </m:r>
                                  </m:sub>
                                </m:sSub>
                                <m:r>
                                  <a:rPr lang="en-US" sz="1200" b="0" i="1" smtClean="0">
                                    <a:solidFill>
                                      <a:schemeClr val="bg1"/>
                                    </a:solidFill>
                                    <a:latin typeface="Cambria Math" panose="02040503050406030204" pitchFamily="18" charset="0"/>
                                  </a:rPr>
                                  <m:t>=−1</m:t>
                                </m:r>
                              </m:oMath>
                            </m:oMathPara>
                          </a14:m>
                          <a:endParaRPr lang="en-US" sz="1200" dirty="0">
                            <a:solidFill>
                              <a:schemeClr val="bg2"/>
                            </a:solidFill>
                            <a:latin typeface="Arial" panose="020B0604020202020204" pitchFamily="34" charset="0"/>
                            <a:cs typeface="Arial" panose="020B0604020202020204" pitchFamily="34" charset="0"/>
                          </a:endParaRPr>
                        </a:p>
                      </a:txBody>
                      <a:tcPr>
                        <a:solidFill>
                          <a:srgbClr val="B0B0FF">
                            <a:alpha val="49020"/>
                          </a:srgbClr>
                        </a:solidFill>
                      </a:tcPr>
                    </a:tc>
                    <a:extLst>
                      <a:ext uri="{0D108BD9-81ED-4DB2-BD59-A6C34878D82A}">
                        <a16:rowId xmlns:a16="http://schemas.microsoft.com/office/drawing/2014/main" val="1901335353"/>
                      </a:ext>
                    </a:extLst>
                  </a:tr>
                  <a:tr h="453848">
                    <a:tc>
                      <a:txBody>
                        <a:bodyPr/>
                        <a:lstStyle/>
                        <a:p>
                          <a:pPr algn="r"/>
                          <a:r>
                            <a:rPr lang="en-US" sz="1400" dirty="0">
                              <a:solidFill>
                                <a:schemeClr val="bg1"/>
                              </a:solidFill>
                              <a:latin typeface="Arial" panose="020B0604020202020204" pitchFamily="34" charset="0"/>
                              <a:cs typeface="Arial" panose="020B0604020202020204" pitchFamily="34" charset="0"/>
                            </a:rPr>
                            <a:t>Parabolic Umbilic</a:t>
                          </a:r>
                        </a:p>
                      </a:txBody>
                      <a:tcPr>
                        <a:solidFill>
                          <a:srgbClr val="B0B0FF">
                            <a:alpha val="49020"/>
                          </a:srgbClr>
                        </a:solidFill>
                      </a:tcPr>
                    </a:tc>
                    <a:tc>
                      <a:txBody>
                        <a:bodyPr/>
                        <a:lstStyle/>
                        <a:p>
                          <a:pPr/>
                          <a14:m>
                            <m:oMathPara xmlns:m="http://schemas.openxmlformats.org/officeDocument/2006/math">
                              <m:oMath>
                                <m:sSub>
                                  <m:sSubPr>
                                    <m:ctrlPr>
                                      <a:rPr lang="en-US" sz="1400" b="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𝐷</m:t>
                                    </m:r>
                                  </m:e>
                                  <m:sub>
                                    <m:r>
                                      <a:rPr lang="en-US" sz="1400" b="0" i="1" smtClean="0">
                                        <a:solidFill>
                                          <a:schemeClr val="bg1"/>
                                        </a:solidFill>
                                        <a:latin typeface="Cambria Math" panose="02040503050406030204" pitchFamily="18" charset="0"/>
                                      </a:rPr>
                                      <m:t>5</m:t>
                                    </m:r>
                                  </m:sub>
                                </m:sSub>
                              </m:oMath>
                            </m:oMathPara>
                          </a14:m>
                          <a:endParaRPr lang="en-US" sz="1400" dirty="0">
                            <a:solidFill>
                              <a:schemeClr val="bg1"/>
                            </a:solidFill>
                            <a:latin typeface="Arial" panose="020B0604020202020204" pitchFamily="34" charset="0"/>
                            <a:cs typeface="Arial" panose="020B0604020202020204" pitchFamily="34" charset="0"/>
                          </a:endParaRPr>
                        </a:p>
                      </a:txBody>
                      <a:tcPr>
                        <a:solidFill>
                          <a:srgbClr val="B0B0FF">
                            <a:alpha val="49020"/>
                          </a:srgbClr>
                        </a:solidFill>
                      </a:tcPr>
                    </a:tc>
                    <a:tc>
                      <a:txBody>
                        <a:bodyPr/>
                        <a:lstStyle/>
                        <a:p>
                          <a:r>
                            <a:rPr lang="en-US" sz="1400" dirty="0">
                              <a:solidFill>
                                <a:schemeClr val="bg2"/>
                              </a:solidFill>
                              <a:latin typeface="Arial" panose="020B0604020202020204" pitchFamily="34" charset="0"/>
                              <a:cs typeface="Arial" panose="020B0604020202020204" pitchFamily="34" charset="0"/>
                            </a:rPr>
                            <a:t>Cluster</a:t>
                          </a:r>
                        </a:p>
                      </a:txBody>
                      <a:tcPr>
                        <a:solidFill>
                          <a:srgbClr val="B0B0FF">
                            <a:alpha val="49020"/>
                          </a:srgbClr>
                        </a:solidFill>
                      </a:tcPr>
                    </a:tc>
                    <a:tc>
                      <a:txBody>
                        <a:bodyPr/>
                        <a:lstStyle/>
                        <a:p>
                          <a:pPr algn="l"/>
                          <a14:m>
                            <m:oMath xmlns:m="http://schemas.openxmlformats.org/officeDocument/2006/math">
                              <m:r>
                                <a:rPr lang="en-US" sz="1200" b="0" i="1" smtClean="0">
                                  <a:solidFill>
                                    <a:schemeClr val="bg1"/>
                                  </a:solidFill>
                                  <a:latin typeface="Cambria Math" panose="02040503050406030204" pitchFamily="18" charset="0"/>
                                </a:rPr>
                                <m:t>𝑞</m:t>
                              </m:r>
                              <m:r>
                                <a:rPr lang="en-US" sz="1200" b="0" i="1" smtClean="0">
                                  <a:solidFill>
                                    <a:schemeClr val="bg1"/>
                                  </a:solidFill>
                                  <a:latin typeface="Cambria Math" panose="02040503050406030204" pitchFamily="18" charset="0"/>
                                </a:rPr>
                                <m:t>∈</m:t>
                              </m:r>
                              <m:sSubSup>
                                <m:sSubSupPr>
                                  <m:ctrlPr>
                                    <a:rPr lang="en-US" sz="1200" b="0" i="1" smtClean="0">
                                      <a:solidFill>
                                        <a:schemeClr val="bg1"/>
                                      </a:solidFill>
                                      <a:latin typeface="Cambria Math" panose="02040503050406030204" pitchFamily="18" charset="0"/>
                                    </a:rPr>
                                  </m:ctrlPr>
                                </m:sSubSupPr>
                                <m:e>
                                  <m:r>
                                    <a:rPr lang="en-US" sz="1200" b="0" i="1" smtClean="0">
                                      <a:solidFill>
                                        <a:schemeClr val="bg1"/>
                                      </a:solidFill>
                                      <a:latin typeface="Cambria Math" panose="02040503050406030204" pitchFamily="18" charset="0"/>
                                    </a:rPr>
                                    <m:t>𝐷</m:t>
                                  </m:r>
                                </m:e>
                                <m:sub>
                                  <m:r>
                                    <a:rPr lang="en-US" sz="1200" b="0" i="1" smtClean="0">
                                      <a:solidFill>
                                        <a:schemeClr val="bg1"/>
                                      </a:solidFill>
                                      <a:latin typeface="Cambria Math" panose="02040503050406030204" pitchFamily="18" charset="0"/>
                                    </a:rPr>
                                    <m:t>4</m:t>
                                  </m:r>
                                </m:sub>
                                <m:sup>
                                  <m:r>
                                    <a:rPr lang="en-US" sz="1200" b="0" i="1" smtClean="0">
                                      <a:solidFill>
                                        <a:schemeClr val="bg1"/>
                                      </a:solidFill>
                                      <a:latin typeface="Cambria Math" panose="02040503050406030204" pitchFamily="18" charset="0"/>
                                    </a:rPr>
                                    <m:t>𝑖𝑗</m:t>
                                  </m:r>
                                </m:sup>
                              </m:sSubSup>
                              <m:r>
                                <a:rPr lang="en-US" sz="1200" b="0" i="0" smtClean="0">
                                  <a:solidFill>
                                    <a:schemeClr val="bg1"/>
                                  </a:solidFill>
                                  <a:latin typeface="Cambria Math" panose="02040503050406030204" pitchFamily="18" charset="0"/>
                                </a:rPr>
                                <m:t> </m:t>
                              </m:r>
                            </m:oMath>
                          </a14:m>
                          <a:r>
                            <a:rPr lang="en-US" sz="1200" dirty="0">
                              <a:solidFill>
                                <a:schemeClr val="bg1"/>
                              </a:solidFill>
                              <a:latin typeface="Arial" panose="020B0604020202020204" pitchFamily="34" charset="0"/>
                              <a:cs typeface="Arial" panose="020B0604020202020204" pitchFamily="34" charset="0"/>
                            </a:rPr>
                            <a:t>and</a:t>
                          </a:r>
                          <a:endParaRPr lang="en-US" sz="1200" dirty="0">
                            <a:solidFill>
                              <a:schemeClr val="bg2"/>
                            </a:solidFill>
                            <a:latin typeface="Arial" panose="020B0604020202020204" pitchFamily="34" charset="0"/>
                            <a:cs typeface="Arial" panose="020B0604020202020204" pitchFamily="34" charset="0"/>
                          </a:endParaRPr>
                        </a:p>
                        <a:p>
                          <a:pPr algn="l"/>
                          <a14:m>
                            <m:oMathPara xmlns:m="http://schemas.openxmlformats.org/officeDocument/2006/math">
                              <m:oMathParaPr>
                                <m:jc m:val="left"/>
                              </m:oMathParaPr>
                              <m:oMath>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𝑣</m:t>
                                    </m:r>
                                  </m:e>
                                  <m:sub>
                                    <m:r>
                                      <a:rPr lang="en-US" sz="1200" b="0" i="1" smtClean="0">
                                        <a:solidFill>
                                          <a:srgbClr val="FFC000"/>
                                        </a:solidFill>
                                        <a:latin typeface="Cambria Math" panose="02040503050406030204" pitchFamily="18" charset="0"/>
                                      </a:rPr>
                                      <m:t>𝑡𝑖</m:t>
                                    </m:r>
                                  </m:sub>
                                </m:sSub>
                                <m:r>
                                  <a:rPr lang="en-US" sz="1200" b="0" i="1" smtClean="0">
                                    <a:solidFill>
                                      <a:schemeClr val="bg2"/>
                                    </a:solidFill>
                                    <a:latin typeface="Cambria Math" panose="02040503050406030204" pitchFamily="18" charset="0"/>
                                  </a:rPr>
                                  <m:t>⋅</m:t>
                                </m:r>
                                <m:r>
                                  <m:rPr>
                                    <m:sty m:val="p"/>
                                  </m:rPr>
                                  <a:rPr lang="en-US" sz="1200" b="0" i="0" smtClean="0">
                                    <a:solidFill>
                                      <a:schemeClr val="bg2"/>
                                    </a:solidFill>
                                    <a:latin typeface="Cambria Math" panose="02040503050406030204" pitchFamily="18" charset="0"/>
                                  </a:rPr>
                                  <m:t>∇</m:t>
                                </m:r>
                                <m:d>
                                  <m:dPr>
                                    <m:ctrlPr>
                                      <a:rPr lang="en-US" sz="1200" b="0" i="1" smtClean="0">
                                        <a:solidFill>
                                          <a:srgbClr val="FFC000"/>
                                        </a:solidFill>
                                        <a:latin typeface="Cambria Math" panose="02040503050406030204" pitchFamily="18" charset="0"/>
                                      </a:rPr>
                                    </m:ctrlPr>
                                  </m:dPr>
                                  <m:e>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𝜇</m:t>
                                        </m:r>
                                      </m:e>
                                      <m:sub>
                                        <m:r>
                                          <a:rPr lang="en-US" sz="1200" b="0" i="1" smtClean="0">
                                            <a:solidFill>
                                              <a:srgbClr val="FFC000"/>
                                            </a:solidFill>
                                            <a:latin typeface="Cambria Math" panose="02040503050406030204" pitchFamily="18" charset="0"/>
                                          </a:rPr>
                                          <m:t>𝑡𝑖</m:t>
                                        </m:r>
                                      </m:sub>
                                    </m:sSub>
                                    <m:r>
                                      <a:rPr lang="en-US" sz="1200" b="0" i="1" smtClean="0">
                                        <a:solidFill>
                                          <a:schemeClr val="bg2"/>
                                        </a:solidFill>
                                        <a:latin typeface="Cambria Math" panose="02040503050406030204" pitchFamily="18" charset="0"/>
                                      </a:rPr>
                                      <m:t>−</m:t>
                                    </m:r>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𝜇</m:t>
                                        </m:r>
                                      </m:e>
                                      <m:sub>
                                        <m:r>
                                          <a:rPr lang="en-US" sz="1200" b="0" i="1" smtClean="0">
                                            <a:solidFill>
                                              <a:srgbClr val="FFC000"/>
                                            </a:solidFill>
                                            <a:latin typeface="Cambria Math" panose="02040503050406030204" pitchFamily="18" charset="0"/>
                                          </a:rPr>
                                          <m:t>𝑡𝑗</m:t>
                                        </m:r>
                                      </m:sub>
                                    </m:sSub>
                                  </m:e>
                                </m:d>
                                <m:r>
                                  <a:rPr lang="en-US" sz="1200" b="0" i="1" smtClean="0">
                                    <a:solidFill>
                                      <a:schemeClr val="bg2"/>
                                    </a:solidFill>
                                    <a:latin typeface="Cambria Math" panose="02040503050406030204" pitchFamily="18" charset="0"/>
                                  </a:rPr>
                                  <m:t>=</m:t>
                                </m:r>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𝑣</m:t>
                                    </m:r>
                                  </m:e>
                                  <m:sub>
                                    <m:r>
                                      <a:rPr lang="en-US" sz="1200" b="0" i="1" smtClean="0">
                                        <a:solidFill>
                                          <a:srgbClr val="FFC000"/>
                                        </a:solidFill>
                                        <a:latin typeface="Cambria Math" panose="02040503050406030204" pitchFamily="18" charset="0"/>
                                      </a:rPr>
                                      <m:t>𝑡𝑗</m:t>
                                    </m:r>
                                  </m:sub>
                                </m:sSub>
                                <m:r>
                                  <a:rPr lang="en-US" sz="1200" b="0" i="1" smtClean="0">
                                    <a:solidFill>
                                      <a:schemeClr val="bg2"/>
                                    </a:solidFill>
                                    <a:latin typeface="Cambria Math" panose="02040503050406030204" pitchFamily="18" charset="0"/>
                                  </a:rPr>
                                  <m:t>⋅</m:t>
                                </m:r>
                                <m:r>
                                  <m:rPr>
                                    <m:sty m:val="p"/>
                                  </m:rPr>
                                  <a:rPr lang="en-US" sz="1200" b="0" i="0" smtClean="0">
                                    <a:solidFill>
                                      <a:schemeClr val="bg2"/>
                                    </a:solidFill>
                                    <a:latin typeface="Cambria Math" panose="02040503050406030204" pitchFamily="18" charset="0"/>
                                  </a:rPr>
                                  <m:t>∇</m:t>
                                </m:r>
                                <m:d>
                                  <m:dPr>
                                    <m:ctrlPr>
                                      <a:rPr lang="en-US" sz="1200" b="0" i="1" smtClean="0">
                                        <a:solidFill>
                                          <a:srgbClr val="FFC000"/>
                                        </a:solidFill>
                                        <a:latin typeface="Cambria Math" panose="02040503050406030204" pitchFamily="18" charset="0"/>
                                      </a:rPr>
                                    </m:ctrlPr>
                                  </m:dPr>
                                  <m:e>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𝜇</m:t>
                                        </m:r>
                                      </m:e>
                                      <m:sub>
                                        <m:r>
                                          <a:rPr lang="en-US" sz="1200" b="0" i="1" smtClean="0">
                                            <a:solidFill>
                                              <a:srgbClr val="FFC000"/>
                                            </a:solidFill>
                                            <a:latin typeface="Cambria Math" panose="02040503050406030204" pitchFamily="18" charset="0"/>
                                          </a:rPr>
                                          <m:t>𝑡𝑖</m:t>
                                        </m:r>
                                      </m:sub>
                                    </m:sSub>
                                    <m:r>
                                      <a:rPr lang="en-US" sz="1200" b="0" i="1" smtClean="0">
                                        <a:solidFill>
                                          <a:schemeClr val="bg2"/>
                                        </a:solidFill>
                                        <a:latin typeface="Cambria Math" panose="02040503050406030204" pitchFamily="18" charset="0"/>
                                      </a:rPr>
                                      <m:t>−</m:t>
                                    </m:r>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𝜇</m:t>
                                        </m:r>
                                      </m:e>
                                      <m:sub>
                                        <m:r>
                                          <a:rPr lang="en-US" sz="1200" b="0" i="1" smtClean="0">
                                            <a:solidFill>
                                              <a:srgbClr val="FFC000"/>
                                            </a:solidFill>
                                            <a:latin typeface="Cambria Math" panose="02040503050406030204" pitchFamily="18" charset="0"/>
                                          </a:rPr>
                                          <m:t>𝑡𝑗</m:t>
                                        </m:r>
                                      </m:sub>
                                    </m:sSub>
                                  </m:e>
                                </m:d>
                                <m:r>
                                  <a:rPr lang="en-US" sz="1200" b="0" i="1" smtClean="0">
                                    <a:solidFill>
                                      <a:schemeClr val="bg2"/>
                                    </a:solidFill>
                                    <a:latin typeface="Cambria Math" panose="02040503050406030204" pitchFamily="18" charset="0"/>
                                  </a:rPr>
                                  <m:t>=0</m:t>
                                </m:r>
                              </m:oMath>
                            </m:oMathPara>
                          </a14:m>
                          <a:endParaRPr lang="en-US" sz="1200" dirty="0">
                            <a:solidFill>
                              <a:schemeClr val="bg2"/>
                            </a:solidFill>
                            <a:latin typeface="Arial" panose="020B0604020202020204" pitchFamily="34" charset="0"/>
                            <a:cs typeface="Arial" panose="020B0604020202020204" pitchFamily="34" charset="0"/>
                          </a:endParaRPr>
                        </a:p>
                      </a:txBody>
                      <a:tcPr>
                        <a:solidFill>
                          <a:srgbClr val="B0B0FF">
                            <a:alpha val="49020"/>
                          </a:srgbClr>
                        </a:solidFill>
                      </a:tcPr>
                    </a:tc>
                    <a:extLst>
                      <a:ext uri="{0D108BD9-81ED-4DB2-BD59-A6C34878D82A}">
                        <a16:rowId xmlns:a16="http://schemas.microsoft.com/office/drawing/2014/main" val="560135604"/>
                      </a:ext>
                    </a:extLst>
                  </a:tr>
                </a:tbl>
              </a:graphicData>
            </a:graphic>
          </p:graphicFrame>
        </mc:Choice>
        <mc:Fallback xmlns="">
          <p:graphicFrame>
            <p:nvGraphicFramePr>
              <p:cNvPr id="4" name="Table 3">
                <a:extLst>
                  <a:ext uri="{FF2B5EF4-FFF2-40B4-BE49-F238E27FC236}">
                    <a16:creationId xmlns:a16="http://schemas.microsoft.com/office/drawing/2014/main" id="{7E056E76-32A4-4F64-3C0F-6EB50B96DE87}"/>
                  </a:ext>
                </a:extLst>
              </p:cNvPr>
              <p:cNvGraphicFramePr>
                <a:graphicFrameLocks noGrp="1"/>
              </p:cNvGraphicFramePr>
              <p:nvPr>
                <p:extLst>
                  <p:ext uri="{D42A27DB-BD31-4B8C-83A1-F6EECF244321}">
                    <p14:modId xmlns:p14="http://schemas.microsoft.com/office/powerpoint/2010/main" val="2780264940"/>
                  </p:ext>
                </p:extLst>
              </p:nvPr>
            </p:nvGraphicFramePr>
            <p:xfrm>
              <a:off x="639590" y="1874779"/>
              <a:ext cx="7864816" cy="2596960"/>
            </p:xfrm>
            <a:graphic>
              <a:graphicData uri="http://schemas.openxmlformats.org/drawingml/2006/table">
                <a:tbl>
                  <a:tblPr firstRow="1" bandRow="1">
                    <a:tableStyleId>{004DF296-C346-4964-8175-9EC2EC0883B8}</a:tableStyleId>
                  </a:tblPr>
                  <a:tblGrid>
                    <a:gridCol w="1933032">
                      <a:extLst>
                        <a:ext uri="{9D8B030D-6E8A-4147-A177-3AD203B41FA5}">
                          <a16:colId xmlns:a16="http://schemas.microsoft.com/office/drawing/2014/main" val="3579138302"/>
                        </a:ext>
                      </a:extLst>
                    </a:gridCol>
                    <a:gridCol w="1096047">
                      <a:extLst>
                        <a:ext uri="{9D8B030D-6E8A-4147-A177-3AD203B41FA5}">
                          <a16:colId xmlns:a16="http://schemas.microsoft.com/office/drawing/2014/main" val="4074056236"/>
                        </a:ext>
                      </a:extLst>
                    </a:gridCol>
                    <a:gridCol w="1753675">
                      <a:extLst>
                        <a:ext uri="{9D8B030D-6E8A-4147-A177-3AD203B41FA5}">
                          <a16:colId xmlns:a16="http://schemas.microsoft.com/office/drawing/2014/main" val="3995656593"/>
                        </a:ext>
                      </a:extLst>
                    </a:gridCol>
                    <a:gridCol w="3082062">
                      <a:extLst>
                        <a:ext uri="{9D8B030D-6E8A-4147-A177-3AD203B41FA5}">
                          <a16:colId xmlns:a16="http://schemas.microsoft.com/office/drawing/2014/main" val="774824719"/>
                        </a:ext>
                      </a:extLst>
                    </a:gridCol>
                  </a:tblGrid>
                  <a:tr h="335280">
                    <a:tc>
                      <a:txBody>
                        <a:bodyPr/>
                        <a:lstStyle/>
                        <a:p>
                          <a:pPr algn="r"/>
                          <a:r>
                            <a:rPr lang="en-US" sz="1400" dirty="0">
                              <a:solidFill>
                                <a:schemeClr val="bg1"/>
                              </a:solidFill>
                              <a:latin typeface="Arial" panose="020B0604020202020204" pitchFamily="34" charset="0"/>
                              <a:cs typeface="Arial" panose="020B0604020202020204" pitchFamily="34" charset="0"/>
                            </a:rPr>
                            <a:t>Name</a:t>
                          </a:r>
                        </a:p>
                      </a:txBody>
                      <a:tcPr/>
                    </a:tc>
                    <a:tc>
                      <a:txBody>
                        <a:bodyPr/>
                        <a:lstStyle/>
                        <a:p>
                          <a:pPr algn="ctr"/>
                          <a:r>
                            <a:rPr lang="en-US" sz="1400" dirty="0">
                              <a:solidFill>
                                <a:schemeClr val="bg1"/>
                              </a:solidFill>
                              <a:latin typeface="Arial" panose="020B0604020202020204" pitchFamily="34" charset="0"/>
                              <a:cs typeface="Arial" panose="020B0604020202020204" pitchFamily="34" charset="0"/>
                            </a:rPr>
                            <a:t>Symbol</a:t>
                          </a:r>
                        </a:p>
                      </a:txBody>
                      <a:tcPr/>
                    </a:tc>
                    <a:tc>
                      <a:txBody>
                        <a:bodyPr/>
                        <a:lstStyle/>
                        <a:p>
                          <a:r>
                            <a:rPr lang="en-US" sz="1400" dirty="0">
                              <a:solidFill>
                                <a:schemeClr val="bg1"/>
                              </a:solidFill>
                              <a:latin typeface="Arial" panose="020B0604020202020204" pitchFamily="34" charset="0"/>
                              <a:cs typeface="Arial" panose="020B0604020202020204" pitchFamily="34" charset="0"/>
                            </a:rPr>
                            <a:t>3D Cosmic Web</a:t>
                          </a:r>
                        </a:p>
                      </a:txBody>
                      <a:tcPr/>
                    </a:tc>
                    <a:tc>
                      <a:txBody>
                        <a:bodyPr/>
                        <a:lstStyle/>
                        <a:p>
                          <a:endParaRPr lang="en-001"/>
                        </a:p>
                      </a:txBody>
                      <a:tcPr>
                        <a:blipFill>
                          <a:blip r:embed="rId5"/>
                          <a:stretch>
                            <a:fillRect l="-155556" t="-3704" r="-412" b="-666667"/>
                          </a:stretch>
                        </a:blipFill>
                      </a:tcPr>
                    </a:tc>
                    <a:extLst>
                      <a:ext uri="{0D108BD9-81ED-4DB2-BD59-A6C34878D82A}">
                        <a16:rowId xmlns:a16="http://schemas.microsoft.com/office/drawing/2014/main" val="461167878"/>
                      </a:ext>
                    </a:extLst>
                  </a:tr>
                  <a:tr h="304800">
                    <a:tc>
                      <a:txBody>
                        <a:bodyPr/>
                        <a:lstStyle/>
                        <a:p>
                          <a:pPr algn="r"/>
                          <a:r>
                            <a:rPr lang="en-US" sz="1400" dirty="0">
                              <a:solidFill>
                                <a:schemeClr val="bg1"/>
                              </a:solidFill>
                              <a:latin typeface="Arial" panose="020B0604020202020204" pitchFamily="34" charset="0"/>
                              <a:cs typeface="Arial" panose="020B0604020202020204" pitchFamily="34" charset="0"/>
                            </a:rPr>
                            <a:t>Fold</a:t>
                          </a:r>
                        </a:p>
                      </a:txBody>
                      <a:tcPr>
                        <a:solidFill>
                          <a:srgbClr val="92D050">
                            <a:alpha val="49020"/>
                          </a:srgbClr>
                        </a:solidFill>
                      </a:tcPr>
                    </a:tc>
                    <a:tc>
                      <a:txBody>
                        <a:bodyPr/>
                        <a:lstStyle/>
                        <a:p>
                          <a:endParaRPr lang="en-001"/>
                        </a:p>
                      </a:txBody>
                      <a:tcPr>
                        <a:blipFill>
                          <a:blip r:embed="rId5"/>
                          <a:stretch>
                            <a:fillRect l="-175862" t="-116667" r="-439080" b="-650000"/>
                          </a:stretch>
                        </a:blipFill>
                      </a:tcPr>
                    </a:tc>
                    <a:tc>
                      <a:txBody>
                        <a:bodyPr/>
                        <a:lstStyle/>
                        <a:p>
                          <a:r>
                            <a:rPr lang="en-US" sz="1400" dirty="0">
                              <a:solidFill>
                                <a:schemeClr val="bg1"/>
                              </a:solidFill>
                              <a:latin typeface="Arial" panose="020B0604020202020204" pitchFamily="34" charset="0"/>
                              <a:cs typeface="Arial" panose="020B0604020202020204" pitchFamily="34" charset="0"/>
                            </a:rPr>
                            <a:t>Shell-Crossing</a:t>
                          </a:r>
                        </a:p>
                      </a:txBody>
                      <a:tcPr>
                        <a:solidFill>
                          <a:srgbClr val="92D050">
                            <a:alpha val="49020"/>
                          </a:srgbClr>
                        </a:solidFill>
                      </a:tcPr>
                    </a:tc>
                    <a:tc>
                      <a:txBody>
                        <a:bodyPr/>
                        <a:lstStyle/>
                        <a:p>
                          <a:endParaRPr lang="en-001"/>
                        </a:p>
                      </a:txBody>
                      <a:tcPr>
                        <a:blipFill>
                          <a:blip r:embed="rId5"/>
                          <a:stretch>
                            <a:fillRect l="-155556" t="-116667" r="-412" b="-650000"/>
                          </a:stretch>
                        </a:blipFill>
                      </a:tcPr>
                    </a:tc>
                    <a:extLst>
                      <a:ext uri="{0D108BD9-81ED-4DB2-BD59-A6C34878D82A}">
                        <a16:rowId xmlns:a16="http://schemas.microsoft.com/office/drawing/2014/main" val="2832053578"/>
                      </a:ext>
                    </a:extLst>
                  </a:tr>
                  <a:tr h="304800">
                    <a:tc>
                      <a:txBody>
                        <a:bodyPr/>
                        <a:lstStyle/>
                        <a:p>
                          <a:pPr algn="r"/>
                          <a:r>
                            <a:rPr lang="en-US" sz="1400" dirty="0">
                              <a:solidFill>
                                <a:schemeClr val="bg1"/>
                              </a:solidFill>
                              <a:latin typeface="Arial" panose="020B0604020202020204" pitchFamily="34" charset="0"/>
                              <a:cs typeface="Arial" panose="020B0604020202020204" pitchFamily="34" charset="0"/>
                            </a:rPr>
                            <a:t>Cusp</a:t>
                          </a:r>
                        </a:p>
                      </a:txBody>
                      <a:tcPr>
                        <a:solidFill>
                          <a:srgbClr val="92D050">
                            <a:alpha val="49020"/>
                          </a:srgbClr>
                        </a:solidFill>
                      </a:tcPr>
                    </a:tc>
                    <a:tc>
                      <a:txBody>
                        <a:bodyPr/>
                        <a:lstStyle/>
                        <a:p>
                          <a:endParaRPr lang="en-001"/>
                        </a:p>
                      </a:txBody>
                      <a:tcPr>
                        <a:blipFill>
                          <a:blip r:embed="rId5"/>
                          <a:stretch>
                            <a:fillRect l="-175862" t="-216667" r="-439080" b="-550000"/>
                          </a:stretch>
                        </a:blipFill>
                      </a:tcPr>
                    </a:tc>
                    <a:tc>
                      <a:txBody>
                        <a:bodyPr/>
                        <a:lstStyle/>
                        <a:p>
                          <a:r>
                            <a:rPr lang="en-US" sz="1400" dirty="0">
                              <a:solidFill>
                                <a:schemeClr val="bg1"/>
                              </a:solidFill>
                              <a:latin typeface="Arial" panose="020B0604020202020204" pitchFamily="34" charset="0"/>
                              <a:cs typeface="Arial" panose="020B0604020202020204" pitchFamily="34" charset="0"/>
                            </a:rPr>
                            <a:t>Wall</a:t>
                          </a:r>
                        </a:p>
                      </a:txBody>
                      <a:tcPr>
                        <a:solidFill>
                          <a:srgbClr val="92D050">
                            <a:alpha val="49020"/>
                          </a:srgbClr>
                        </a:solidFill>
                      </a:tcPr>
                    </a:tc>
                    <a:tc>
                      <a:txBody>
                        <a:bodyPr/>
                        <a:lstStyle/>
                        <a:p>
                          <a:endParaRPr lang="en-001"/>
                        </a:p>
                      </a:txBody>
                      <a:tcPr>
                        <a:blipFill>
                          <a:blip r:embed="rId5"/>
                          <a:stretch>
                            <a:fillRect l="-155556" t="-216667" r="-412" b="-550000"/>
                          </a:stretch>
                        </a:blipFill>
                      </a:tcPr>
                    </a:tc>
                    <a:extLst>
                      <a:ext uri="{0D108BD9-81ED-4DB2-BD59-A6C34878D82A}">
                        <a16:rowId xmlns:a16="http://schemas.microsoft.com/office/drawing/2014/main" val="3015877148"/>
                      </a:ext>
                    </a:extLst>
                  </a:tr>
                  <a:tr h="304800">
                    <a:tc>
                      <a:txBody>
                        <a:bodyPr/>
                        <a:lstStyle/>
                        <a:p>
                          <a:pPr algn="r"/>
                          <a:r>
                            <a:rPr lang="en-US" sz="1400" dirty="0">
                              <a:solidFill>
                                <a:schemeClr val="bg1"/>
                              </a:solidFill>
                              <a:latin typeface="Arial" panose="020B0604020202020204" pitchFamily="34" charset="0"/>
                              <a:cs typeface="Arial" panose="020B0604020202020204" pitchFamily="34" charset="0"/>
                            </a:rPr>
                            <a:t>Swallowtail</a:t>
                          </a:r>
                        </a:p>
                      </a:txBody>
                      <a:tcPr>
                        <a:solidFill>
                          <a:srgbClr val="92D050">
                            <a:alpha val="49020"/>
                          </a:srgbClr>
                        </a:solidFill>
                      </a:tcPr>
                    </a:tc>
                    <a:tc>
                      <a:txBody>
                        <a:bodyPr/>
                        <a:lstStyle/>
                        <a:p>
                          <a:endParaRPr lang="en-001"/>
                        </a:p>
                      </a:txBody>
                      <a:tcPr>
                        <a:blipFill>
                          <a:blip r:embed="rId5"/>
                          <a:stretch>
                            <a:fillRect l="-175862" t="-316667" r="-439080" b="-450000"/>
                          </a:stretch>
                        </a:blipFill>
                      </a:tcPr>
                    </a:tc>
                    <a:tc>
                      <a:txBody>
                        <a:bodyPr/>
                        <a:lstStyle/>
                        <a:p>
                          <a:r>
                            <a:rPr lang="en-US" sz="1400" dirty="0">
                              <a:solidFill>
                                <a:schemeClr val="bg2"/>
                              </a:solidFill>
                              <a:latin typeface="Arial" panose="020B0604020202020204" pitchFamily="34" charset="0"/>
                              <a:cs typeface="Arial" panose="020B0604020202020204" pitchFamily="34" charset="0"/>
                            </a:rPr>
                            <a:t>Filament</a:t>
                          </a:r>
                        </a:p>
                      </a:txBody>
                      <a:tcPr>
                        <a:solidFill>
                          <a:srgbClr val="92D050">
                            <a:alpha val="49020"/>
                          </a:srgbClr>
                        </a:solidFill>
                      </a:tcPr>
                    </a:tc>
                    <a:tc>
                      <a:txBody>
                        <a:bodyPr/>
                        <a:lstStyle/>
                        <a:p>
                          <a:endParaRPr lang="en-001"/>
                        </a:p>
                      </a:txBody>
                      <a:tcPr>
                        <a:blipFill>
                          <a:blip r:embed="rId5"/>
                          <a:stretch>
                            <a:fillRect l="-155556" t="-316667" r="-412" b="-450000"/>
                          </a:stretch>
                        </a:blipFill>
                      </a:tcPr>
                    </a:tc>
                    <a:extLst>
                      <a:ext uri="{0D108BD9-81ED-4DB2-BD59-A6C34878D82A}">
                        <a16:rowId xmlns:a16="http://schemas.microsoft.com/office/drawing/2014/main" val="3173430295"/>
                      </a:ext>
                    </a:extLst>
                  </a:tr>
                  <a:tr h="304800">
                    <a:tc>
                      <a:txBody>
                        <a:bodyPr/>
                        <a:lstStyle/>
                        <a:p>
                          <a:pPr algn="r"/>
                          <a:r>
                            <a:rPr lang="en-US" sz="1400" dirty="0">
                              <a:solidFill>
                                <a:schemeClr val="bg1"/>
                              </a:solidFill>
                              <a:latin typeface="Arial" panose="020B0604020202020204" pitchFamily="34" charset="0"/>
                              <a:cs typeface="Arial" panose="020B0604020202020204" pitchFamily="34" charset="0"/>
                            </a:rPr>
                            <a:t>Butterfly</a:t>
                          </a:r>
                        </a:p>
                      </a:txBody>
                      <a:tcPr>
                        <a:solidFill>
                          <a:srgbClr val="92D050">
                            <a:alpha val="49020"/>
                          </a:srgbClr>
                        </a:solidFill>
                      </a:tcPr>
                    </a:tc>
                    <a:tc>
                      <a:txBody>
                        <a:bodyPr/>
                        <a:lstStyle/>
                        <a:p>
                          <a:endParaRPr lang="en-001"/>
                        </a:p>
                      </a:txBody>
                      <a:tcPr>
                        <a:blipFill>
                          <a:blip r:embed="rId5"/>
                          <a:stretch>
                            <a:fillRect l="-175862" t="-416667" r="-439080" b="-350000"/>
                          </a:stretch>
                        </a:blipFill>
                      </a:tcPr>
                    </a:tc>
                    <a:tc>
                      <a:txBody>
                        <a:bodyPr/>
                        <a:lstStyle/>
                        <a:p>
                          <a:r>
                            <a:rPr lang="en-US" sz="1400" dirty="0">
                              <a:solidFill>
                                <a:schemeClr val="bg2"/>
                              </a:solidFill>
                              <a:latin typeface="Arial" panose="020B0604020202020204" pitchFamily="34" charset="0"/>
                              <a:cs typeface="Arial" panose="020B0604020202020204" pitchFamily="34" charset="0"/>
                            </a:rPr>
                            <a:t>Cluster</a:t>
                          </a:r>
                        </a:p>
                      </a:txBody>
                      <a:tcPr>
                        <a:solidFill>
                          <a:srgbClr val="92D050">
                            <a:alpha val="49020"/>
                          </a:srgbClr>
                        </a:solidFill>
                      </a:tcPr>
                    </a:tc>
                    <a:tc>
                      <a:txBody>
                        <a:bodyPr/>
                        <a:lstStyle/>
                        <a:p>
                          <a:endParaRPr lang="en-001"/>
                        </a:p>
                      </a:txBody>
                      <a:tcPr>
                        <a:blipFill>
                          <a:blip r:embed="rId5"/>
                          <a:stretch>
                            <a:fillRect l="-155556" t="-416667" r="-412" b="-350000"/>
                          </a:stretch>
                        </a:blipFill>
                      </a:tcPr>
                    </a:tc>
                    <a:extLst>
                      <a:ext uri="{0D108BD9-81ED-4DB2-BD59-A6C34878D82A}">
                        <a16:rowId xmlns:a16="http://schemas.microsoft.com/office/drawing/2014/main" val="3124226312"/>
                      </a:ext>
                    </a:extLst>
                  </a:tr>
                  <a:tr h="518160">
                    <a:tc>
                      <a:txBody>
                        <a:bodyPr/>
                        <a:lstStyle/>
                        <a:p>
                          <a:pPr algn="r"/>
                          <a:r>
                            <a:rPr lang="en-US" sz="1400" dirty="0">
                              <a:solidFill>
                                <a:schemeClr val="bg1"/>
                              </a:solidFill>
                              <a:latin typeface="Arial" panose="020B0604020202020204" pitchFamily="34" charset="0"/>
                              <a:cs typeface="Arial" panose="020B0604020202020204" pitchFamily="34" charset="0"/>
                            </a:rPr>
                            <a:t>Elliptic/Hyperbolic Umbilic</a:t>
                          </a:r>
                        </a:p>
                      </a:txBody>
                      <a:tcPr>
                        <a:solidFill>
                          <a:srgbClr val="B0B0FF">
                            <a:alpha val="49020"/>
                          </a:srgbClr>
                        </a:solidFill>
                      </a:tcPr>
                    </a:tc>
                    <a:tc>
                      <a:txBody>
                        <a:bodyPr/>
                        <a:lstStyle/>
                        <a:p>
                          <a:endParaRPr lang="en-001"/>
                        </a:p>
                      </a:txBody>
                      <a:tcPr>
                        <a:blipFill>
                          <a:blip r:embed="rId5"/>
                          <a:stretch>
                            <a:fillRect l="-175862" t="-302439" r="-439080" b="-104878"/>
                          </a:stretch>
                        </a:blipFill>
                      </a:tcPr>
                    </a:tc>
                    <a:tc>
                      <a:txBody>
                        <a:bodyPr/>
                        <a:lstStyle/>
                        <a:p>
                          <a:r>
                            <a:rPr lang="en-US" sz="1400" dirty="0">
                              <a:solidFill>
                                <a:schemeClr val="bg2"/>
                              </a:solidFill>
                              <a:latin typeface="Arial" panose="020B0604020202020204" pitchFamily="34" charset="0"/>
                              <a:cs typeface="Arial" panose="020B0604020202020204" pitchFamily="34" charset="0"/>
                            </a:rPr>
                            <a:t>Filament</a:t>
                          </a:r>
                        </a:p>
                      </a:txBody>
                      <a:tcPr>
                        <a:solidFill>
                          <a:srgbClr val="B0B0FF">
                            <a:alpha val="49020"/>
                          </a:srgbClr>
                        </a:solidFill>
                      </a:tcPr>
                    </a:tc>
                    <a:tc>
                      <a:txBody>
                        <a:bodyPr/>
                        <a:lstStyle/>
                        <a:p>
                          <a:endParaRPr lang="en-001"/>
                        </a:p>
                      </a:txBody>
                      <a:tcPr>
                        <a:blipFill>
                          <a:blip r:embed="rId5"/>
                          <a:stretch>
                            <a:fillRect l="-155556" t="-302439" r="-412" b="-104878"/>
                          </a:stretch>
                        </a:blipFill>
                      </a:tcPr>
                    </a:tc>
                    <a:extLst>
                      <a:ext uri="{0D108BD9-81ED-4DB2-BD59-A6C34878D82A}">
                        <a16:rowId xmlns:a16="http://schemas.microsoft.com/office/drawing/2014/main" val="1901335353"/>
                      </a:ext>
                    </a:extLst>
                  </a:tr>
                  <a:tr h="524320">
                    <a:tc>
                      <a:txBody>
                        <a:bodyPr/>
                        <a:lstStyle/>
                        <a:p>
                          <a:pPr algn="r"/>
                          <a:r>
                            <a:rPr lang="en-US" sz="1400" dirty="0">
                              <a:solidFill>
                                <a:schemeClr val="bg1"/>
                              </a:solidFill>
                              <a:latin typeface="Arial" panose="020B0604020202020204" pitchFamily="34" charset="0"/>
                              <a:cs typeface="Arial" panose="020B0604020202020204" pitchFamily="34" charset="0"/>
                            </a:rPr>
                            <a:t>Parabolic Umbilic</a:t>
                          </a:r>
                        </a:p>
                      </a:txBody>
                      <a:tcPr>
                        <a:solidFill>
                          <a:srgbClr val="B0B0FF">
                            <a:alpha val="49020"/>
                          </a:srgbClr>
                        </a:solidFill>
                      </a:tcPr>
                    </a:tc>
                    <a:tc>
                      <a:txBody>
                        <a:bodyPr/>
                        <a:lstStyle/>
                        <a:p>
                          <a:endParaRPr lang="en-001"/>
                        </a:p>
                      </a:txBody>
                      <a:tcPr>
                        <a:blipFill>
                          <a:blip r:embed="rId5"/>
                          <a:stretch>
                            <a:fillRect l="-175862" t="-392857" r="-439080" b="-2381"/>
                          </a:stretch>
                        </a:blipFill>
                      </a:tcPr>
                    </a:tc>
                    <a:tc>
                      <a:txBody>
                        <a:bodyPr/>
                        <a:lstStyle/>
                        <a:p>
                          <a:r>
                            <a:rPr lang="en-US" sz="1400" dirty="0">
                              <a:solidFill>
                                <a:schemeClr val="bg2"/>
                              </a:solidFill>
                              <a:latin typeface="Arial" panose="020B0604020202020204" pitchFamily="34" charset="0"/>
                              <a:cs typeface="Arial" panose="020B0604020202020204" pitchFamily="34" charset="0"/>
                            </a:rPr>
                            <a:t>Cluster</a:t>
                          </a:r>
                        </a:p>
                      </a:txBody>
                      <a:tcPr>
                        <a:solidFill>
                          <a:srgbClr val="B0B0FF">
                            <a:alpha val="49020"/>
                          </a:srgbClr>
                        </a:solidFill>
                      </a:tcPr>
                    </a:tc>
                    <a:tc>
                      <a:txBody>
                        <a:bodyPr/>
                        <a:lstStyle/>
                        <a:p>
                          <a:endParaRPr lang="en-001"/>
                        </a:p>
                      </a:txBody>
                      <a:tcPr>
                        <a:blipFill>
                          <a:blip r:embed="rId5"/>
                          <a:stretch>
                            <a:fillRect l="-155556" t="-392857" r="-412" b="-2381"/>
                          </a:stretch>
                        </a:blipFill>
                      </a:tcPr>
                    </a:tc>
                    <a:extLst>
                      <a:ext uri="{0D108BD9-81ED-4DB2-BD59-A6C34878D82A}">
                        <a16:rowId xmlns:a16="http://schemas.microsoft.com/office/drawing/2014/main" val="560135604"/>
                      </a:ext>
                    </a:extLst>
                  </a:tr>
                </a:tbl>
              </a:graphicData>
            </a:graphic>
          </p:graphicFrame>
        </mc:Fallback>
      </mc:AlternateContent>
      <p:sp>
        <p:nvSpPr>
          <p:cNvPr id="5" name="TextBox 4">
            <a:extLst>
              <a:ext uri="{FF2B5EF4-FFF2-40B4-BE49-F238E27FC236}">
                <a16:creationId xmlns:a16="http://schemas.microsoft.com/office/drawing/2014/main" id="{6A46AA3B-5C8B-5CBA-35F1-5B0FC154ACEC}"/>
              </a:ext>
            </a:extLst>
          </p:cNvPr>
          <p:cNvSpPr txBox="1"/>
          <p:nvPr/>
        </p:nvSpPr>
        <p:spPr>
          <a:xfrm>
            <a:off x="3436395" y="891851"/>
            <a:ext cx="2271206" cy="646331"/>
          </a:xfrm>
          <a:prstGeom prst="rect">
            <a:avLst/>
          </a:prstGeom>
          <a:solidFill>
            <a:srgbClr val="FE6A04">
              <a:alpha val="50196"/>
            </a:srgbClr>
          </a:solidFill>
        </p:spPr>
        <p:txBody>
          <a:bodyPr wrap="square">
            <a:spAutoFit/>
          </a:bodyPr>
          <a:lstStyle/>
          <a:p>
            <a:pPr algn="ctr"/>
            <a:r>
              <a:rPr lang="en-AU" sz="3600" b="1" dirty="0">
                <a:solidFill>
                  <a:schemeClr val="bg1"/>
                </a:solidFill>
                <a:latin typeface="Arial" panose="020B0604020202020204" pitchFamily="34" charset="0"/>
                <a:ea typeface="Inter Tight"/>
                <a:cs typeface="Arial" panose="020B0604020202020204" pitchFamily="34" charset="0"/>
              </a:rPr>
              <a:t>Caustics</a:t>
            </a:r>
            <a:endParaRPr lang="en-US" sz="3600" b="1" dirty="0">
              <a:solidFill>
                <a:schemeClr val="bg1"/>
              </a:solidFill>
              <a:latin typeface="Arial" panose="020B0604020202020204" pitchFamily="34" charset="0"/>
              <a:cs typeface="Arial" panose="020B0604020202020204" pitchFamily="34" charset="0"/>
            </a:endParaRPr>
          </a:p>
        </p:txBody>
      </p:sp>
      <p:sp>
        <p:nvSpPr>
          <p:cNvPr id="10" name="Google Shape;275;p37">
            <a:extLst>
              <a:ext uri="{FF2B5EF4-FFF2-40B4-BE49-F238E27FC236}">
                <a16:creationId xmlns:a16="http://schemas.microsoft.com/office/drawing/2014/main" id="{31B2F32A-D556-6F59-AECC-2F0A9F31C02C}"/>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19</a:t>
            </a:r>
          </a:p>
        </p:txBody>
      </p:sp>
    </p:spTree>
    <p:extLst>
      <p:ext uri="{BB962C8B-B14F-4D97-AF65-F5344CB8AC3E}">
        <p14:creationId xmlns:p14="http://schemas.microsoft.com/office/powerpoint/2010/main" val="344157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326C190A-B032-F5A5-376C-3C0106B05E4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38" name="Table 37">
                <a:extLst>
                  <a:ext uri="{FF2B5EF4-FFF2-40B4-BE49-F238E27FC236}">
                    <a16:creationId xmlns:a16="http://schemas.microsoft.com/office/drawing/2014/main" id="{05D31D36-7ED8-4798-17FD-E3C850EB7676}"/>
                  </a:ext>
                </a:extLst>
              </p:cNvPr>
              <p:cNvGraphicFramePr>
                <a:graphicFrameLocks noGrp="1"/>
              </p:cNvGraphicFramePr>
              <p:nvPr>
                <p:extLst>
                  <p:ext uri="{D42A27DB-BD31-4B8C-83A1-F6EECF244321}">
                    <p14:modId xmlns:p14="http://schemas.microsoft.com/office/powerpoint/2010/main" val="3794529530"/>
                  </p:ext>
                </p:extLst>
              </p:nvPr>
            </p:nvGraphicFramePr>
            <p:xfrm>
              <a:off x="639591" y="1479896"/>
              <a:ext cx="7791890" cy="2590800"/>
            </p:xfrm>
            <a:graphic>
              <a:graphicData uri="http://schemas.openxmlformats.org/drawingml/2006/table">
                <a:tbl>
                  <a:tblPr firstRow="1" bandRow="1">
                    <a:tableStyleId>{004DF296-C346-4964-8175-9EC2EC0883B8}</a:tableStyleId>
                  </a:tblPr>
                  <a:tblGrid>
                    <a:gridCol w="1933032">
                      <a:extLst>
                        <a:ext uri="{9D8B030D-6E8A-4147-A177-3AD203B41FA5}">
                          <a16:colId xmlns:a16="http://schemas.microsoft.com/office/drawing/2014/main" val="3579138302"/>
                        </a:ext>
                      </a:extLst>
                    </a:gridCol>
                    <a:gridCol w="1096047">
                      <a:extLst>
                        <a:ext uri="{9D8B030D-6E8A-4147-A177-3AD203B41FA5}">
                          <a16:colId xmlns:a16="http://schemas.microsoft.com/office/drawing/2014/main" val="4074056236"/>
                        </a:ext>
                      </a:extLst>
                    </a:gridCol>
                    <a:gridCol w="1753675">
                      <a:extLst>
                        <a:ext uri="{9D8B030D-6E8A-4147-A177-3AD203B41FA5}">
                          <a16:colId xmlns:a16="http://schemas.microsoft.com/office/drawing/2014/main" val="3995656593"/>
                        </a:ext>
                      </a:extLst>
                    </a:gridCol>
                    <a:gridCol w="3009136">
                      <a:extLst>
                        <a:ext uri="{9D8B030D-6E8A-4147-A177-3AD203B41FA5}">
                          <a16:colId xmlns:a16="http://schemas.microsoft.com/office/drawing/2014/main" val="774824719"/>
                        </a:ext>
                      </a:extLst>
                    </a:gridCol>
                  </a:tblGrid>
                  <a:tr h="285854">
                    <a:tc>
                      <a:txBody>
                        <a:bodyPr/>
                        <a:lstStyle/>
                        <a:p>
                          <a:pPr algn="r"/>
                          <a:r>
                            <a:rPr lang="en-US" sz="1400" dirty="0">
                              <a:solidFill>
                                <a:schemeClr val="bg1"/>
                              </a:solidFill>
                            </a:rPr>
                            <a:t>Name</a:t>
                          </a:r>
                        </a:p>
                      </a:txBody>
                      <a:tcPr/>
                    </a:tc>
                    <a:tc>
                      <a:txBody>
                        <a:bodyPr/>
                        <a:lstStyle/>
                        <a:p>
                          <a:pPr algn="ctr"/>
                          <a:r>
                            <a:rPr lang="en-US" sz="1400" dirty="0">
                              <a:solidFill>
                                <a:schemeClr val="bg1"/>
                              </a:solidFill>
                            </a:rPr>
                            <a:t>Symbol</a:t>
                          </a:r>
                        </a:p>
                      </a:txBody>
                      <a:tcPr/>
                    </a:tc>
                    <a:tc>
                      <a:txBody>
                        <a:bodyPr/>
                        <a:lstStyle/>
                        <a:p>
                          <a:r>
                            <a:rPr lang="en-US" sz="1400" dirty="0">
                              <a:solidFill>
                                <a:schemeClr val="bg1"/>
                              </a:solidFill>
                            </a:rPr>
                            <a:t>3D Cosmic Web</a:t>
                          </a:r>
                        </a:p>
                      </a:txBody>
                      <a:tcPr/>
                    </a:tc>
                    <a:tc>
                      <a:txBody>
                        <a:bodyPr/>
                        <a:lstStyle/>
                        <a:p>
                          <a:endParaRPr lang="en-US" sz="1600" dirty="0">
                            <a:solidFill>
                              <a:schemeClr val="bg1"/>
                            </a:solidFill>
                          </a:endParaRPr>
                        </a:p>
                      </a:txBody>
                      <a:tcP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461167878"/>
                      </a:ext>
                    </a:extLst>
                  </a:tr>
                  <a:tr h="285854">
                    <a:tc>
                      <a:txBody>
                        <a:bodyPr/>
                        <a:lstStyle/>
                        <a:p>
                          <a:pPr algn="r"/>
                          <a:r>
                            <a:rPr lang="en-US" sz="1400" dirty="0">
                              <a:solidFill>
                                <a:schemeClr val="bg1"/>
                              </a:solidFill>
                            </a:rPr>
                            <a:t>Fold</a:t>
                          </a:r>
                        </a:p>
                      </a:txBody>
                      <a:tcPr>
                        <a:solidFill>
                          <a:srgbClr val="92D050">
                            <a:alpha val="49020"/>
                          </a:srgbClr>
                        </a:solidFill>
                      </a:tcPr>
                    </a:tc>
                    <a:tc>
                      <a:txBody>
                        <a:bodyPr/>
                        <a:lstStyle/>
                        <a:p>
                          <a:pPr/>
                          <a14:m>
                            <m:oMathPara xmlns:m="http://schemas.openxmlformats.org/officeDocument/2006/math">
                              <m:oMath>
                                <m:sSub>
                                  <m:sSubPr>
                                    <m:ctrlPr>
                                      <a:rPr lang="en-US" sz="1400" b="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𝐴</m:t>
                                    </m:r>
                                  </m:e>
                                  <m:sub>
                                    <m:r>
                                      <a:rPr lang="en-US" sz="1400" b="0" i="1" smtClean="0">
                                        <a:solidFill>
                                          <a:schemeClr val="bg1"/>
                                        </a:solidFill>
                                        <a:latin typeface="Cambria Math" panose="02040503050406030204" pitchFamily="18" charset="0"/>
                                      </a:rPr>
                                      <m:t>2</m:t>
                                    </m:r>
                                  </m:sub>
                                </m:sSub>
                              </m:oMath>
                            </m:oMathPara>
                          </a14:m>
                          <a:endParaRPr lang="en-US" sz="1400" dirty="0">
                            <a:solidFill>
                              <a:schemeClr val="bg1"/>
                            </a:solidFill>
                          </a:endParaRPr>
                        </a:p>
                      </a:txBody>
                      <a:tcPr>
                        <a:solidFill>
                          <a:srgbClr val="92D050">
                            <a:alpha val="49020"/>
                          </a:srgbClr>
                        </a:solidFill>
                      </a:tcPr>
                    </a:tc>
                    <a:tc>
                      <a:txBody>
                        <a:bodyPr/>
                        <a:lstStyle/>
                        <a:p>
                          <a:r>
                            <a:rPr lang="en-US" sz="1400" dirty="0">
                              <a:solidFill>
                                <a:schemeClr val="bg1"/>
                              </a:solidFill>
                            </a:rPr>
                            <a:t>Shell-Crossing</a:t>
                          </a:r>
                        </a:p>
                      </a:txBody>
                      <a:tcPr>
                        <a:solidFill>
                          <a:srgbClr val="92D050">
                            <a:alpha val="49020"/>
                          </a:srgbClr>
                        </a:solidFill>
                      </a:tcPr>
                    </a:tc>
                    <a:tc>
                      <a:txBody>
                        <a:bodyPr/>
                        <a:lstStyle/>
                        <a:p>
                          <a:endParaRPr lang="en-US" sz="1200" dirty="0">
                            <a:solidFill>
                              <a:schemeClr val="bg1"/>
                            </a:solidFill>
                          </a:endParaRPr>
                        </a:p>
                      </a:txBody>
                      <a:tcP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2832053578"/>
                      </a:ext>
                    </a:extLst>
                  </a:tr>
                  <a:tr h="285854">
                    <a:tc>
                      <a:txBody>
                        <a:bodyPr/>
                        <a:lstStyle/>
                        <a:p>
                          <a:pPr algn="r"/>
                          <a:r>
                            <a:rPr lang="en-US" sz="1400" dirty="0">
                              <a:solidFill>
                                <a:schemeClr val="bg1"/>
                              </a:solidFill>
                            </a:rPr>
                            <a:t>Cusp</a:t>
                          </a:r>
                        </a:p>
                      </a:txBody>
                      <a:tcPr>
                        <a:solidFill>
                          <a:srgbClr val="92D050">
                            <a:alpha val="49020"/>
                          </a:srgbClr>
                        </a:solidFill>
                      </a:tcPr>
                    </a:tc>
                    <a:tc>
                      <a:txBody>
                        <a:bodyPr/>
                        <a:lstStyle/>
                        <a:p>
                          <a:pPr/>
                          <a14:m>
                            <m:oMathPara xmlns:m="http://schemas.openxmlformats.org/officeDocument/2006/math">
                              <m:oMath>
                                <m:sSub>
                                  <m:sSubPr>
                                    <m:ctrlPr>
                                      <a:rPr lang="en-US" sz="1400" b="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𝐴</m:t>
                                    </m:r>
                                  </m:e>
                                  <m:sub>
                                    <m:r>
                                      <a:rPr lang="en-US" sz="1400" b="0" i="1" smtClean="0">
                                        <a:solidFill>
                                          <a:schemeClr val="bg1"/>
                                        </a:solidFill>
                                        <a:latin typeface="Cambria Math" panose="02040503050406030204" pitchFamily="18" charset="0"/>
                                      </a:rPr>
                                      <m:t>3</m:t>
                                    </m:r>
                                  </m:sub>
                                </m:sSub>
                              </m:oMath>
                            </m:oMathPara>
                          </a14:m>
                          <a:endParaRPr lang="en-US" sz="1400" dirty="0">
                            <a:solidFill>
                              <a:schemeClr val="bg1"/>
                            </a:solidFill>
                          </a:endParaRPr>
                        </a:p>
                      </a:txBody>
                      <a:tcPr>
                        <a:solidFill>
                          <a:srgbClr val="92D050">
                            <a:alpha val="49020"/>
                          </a:srgbClr>
                        </a:solidFill>
                      </a:tcPr>
                    </a:tc>
                    <a:tc>
                      <a:txBody>
                        <a:bodyPr/>
                        <a:lstStyle/>
                        <a:p>
                          <a:r>
                            <a:rPr lang="en-US" sz="1400" dirty="0">
                              <a:solidFill>
                                <a:schemeClr val="bg1"/>
                              </a:solidFill>
                            </a:rPr>
                            <a:t>Wall</a:t>
                          </a:r>
                        </a:p>
                      </a:txBody>
                      <a:tcPr>
                        <a:solidFill>
                          <a:srgbClr val="92D050">
                            <a:alpha val="49020"/>
                          </a:srgbClr>
                        </a:solidFill>
                      </a:tcPr>
                    </a:tc>
                    <a:tc>
                      <a:txBody>
                        <a:bodyPr/>
                        <a:lstStyle/>
                        <a:p>
                          <a:endParaRPr lang="en-US" sz="1200" dirty="0">
                            <a:solidFill>
                              <a:schemeClr val="bg1"/>
                            </a:solidFill>
                          </a:endParaRPr>
                        </a:p>
                      </a:txBody>
                      <a:tcP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3015877148"/>
                      </a:ext>
                    </a:extLst>
                  </a:tr>
                  <a:tr h="285854">
                    <a:tc>
                      <a:txBody>
                        <a:bodyPr/>
                        <a:lstStyle/>
                        <a:p>
                          <a:pPr algn="r"/>
                          <a:r>
                            <a:rPr lang="en-US" sz="1400" dirty="0">
                              <a:solidFill>
                                <a:schemeClr val="bg1"/>
                              </a:solidFill>
                            </a:rPr>
                            <a:t>Swallowtail</a:t>
                          </a:r>
                        </a:p>
                      </a:txBody>
                      <a:tcPr>
                        <a:solidFill>
                          <a:srgbClr val="92D050">
                            <a:alpha val="75294"/>
                          </a:srgbClr>
                        </a:solidFill>
                      </a:tcPr>
                    </a:tc>
                    <a:tc>
                      <a:txBody>
                        <a:bodyPr/>
                        <a:lstStyle/>
                        <a:p>
                          <a:pPr/>
                          <a14:m>
                            <m:oMathPara xmlns:m="http://schemas.openxmlformats.org/officeDocument/2006/math">
                              <m:oMath>
                                <m:sSub>
                                  <m:sSubPr>
                                    <m:ctrlPr>
                                      <a:rPr lang="en-US" sz="1400" b="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𝐴</m:t>
                                    </m:r>
                                  </m:e>
                                  <m:sub>
                                    <m:r>
                                      <a:rPr lang="en-US" sz="1400" b="0" i="1" smtClean="0">
                                        <a:solidFill>
                                          <a:schemeClr val="bg1"/>
                                        </a:solidFill>
                                        <a:latin typeface="Cambria Math" panose="02040503050406030204" pitchFamily="18" charset="0"/>
                                      </a:rPr>
                                      <m:t>4</m:t>
                                    </m:r>
                                  </m:sub>
                                </m:sSub>
                              </m:oMath>
                            </m:oMathPara>
                          </a14:m>
                          <a:endParaRPr lang="en-US" sz="1400" dirty="0">
                            <a:solidFill>
                              <a:schemeClr val="bg1"/>
                            </a:solidFill>
                          </a:endParaRPr>
                        </a:p>
                      </a:txBody>
                      <a:tcPr>
                        <a:solidFill>
                          <a:srgbClr val="92D050">
                            <a:alpha val="75294"/>
                          </a:srgbClr>
                        </a:solidFill>
                      </a:tcPr>
                    </a:tc>
                    <a:tc>
                      <a:txBody>
                        <a:bodyPr/>
                        <a:lstStyle/>
                        <a:p>
                          <a:r>
                            <a:rPr lang="en-US" sz="1400" dirty="0">
                              <a:solidFill>
                                <a:schemeClr val="bg2"/>
                              </a:solidFill>
                            </a:rPr>
                            <a:t>Filament</a:t>
                          </a:r>
                        </a:p>
                      </a:txBody>
                      <a:tcPr>
                        <a:solidFill>
                          <a:srgbClr val="92D050">
                            <a:alpha val="75294"/>
                          </a:srgbClr>
                        </a:solidFill>
                      </a:tcPr>
                    </a:tc>
                    <a:tc>
                      <a:txBody>
                        <a:bodyPr/>
                        <a:lstStyle/>
                        <a:p>
                          <a:endParaRPr lang="en-US" sz="1200" dirty="0">
                            <a:solidFill>
                              <a:schemeClr val="bg2"/>
                            </a:solidFill>
                          </a:endParaRPr>
                        </a:p>
                      </a:txBody>
                      <a:tcP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3173430295"/>
                      </a:ext>
                    </a:extLst>
                  </a:tr>
                  <a:tr h="285854">
                    <a:tc>
                      <a:txBody>
                        <a:bodyPr/>
                        <a:lstStyle/>
                        <a:p>
                          <a:pPr algn="r"/>
                          <a:r>
                            <a:rPr lang="en-US" sz="1400" dirty="0">
                              <a:solidFill>
                                <a:schemeClr val="bg1"/>
                              </a:solidFill>
                            </a:rPr>
                            <a:t>Butterfly</a:t>
                          </a:r>
                        </a:p>
                      </a:txBody>
                      <a:tcPr>
                        <a:solidFill>
                          <a:srgbClr val="92D050">
                            <a:alpha val="24314"/>
                          </a:srgbClr>
                        </a:solidFill>
                      </a:tcPr>
                    </a:tc>
                    <a:tc>
                      <a:txBody>
                        <a:bodyPr/>
                        <a:lstStyle/>
                        <a:p>
                          <a:pPr/>
                          <a14:m>
                            <m:oMathPara xmlns:m="http://schemas.openxmlformats.org/officeDocument/2006/math">
                              <m:oMath>
                                <m:sSub>
                                  <m:sSubPr>
                                    <m:ctrlPr>
                                      <a:rPr lang="en-US" sz="1400" b="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𝐴</m:t>
                                    </m:r>
                                  </m:e>
                                  <m:sub>
                                    <m:r>
                                      <a:rPr lang="en-US" sz="1400" b="0" i="1" smtClean="0">
                                        <a:solidFill>
                                          <a:schemeClr val="bg1"/>
                                        </a:solidFill>
                                        <a:latin typeface="Cambria Math" panose="02040503050406030204" pitchFamily="18" charset="0"/>
                                      </a:rPr>
                                      <m:t>5</m:t>
                                    </m:r>
                                  </m:sub>
                                </m:sSub>
                              </m:oMath>
                            </m:oMathPara>
                          </a14:m>
                          <a:endParaRPr lang="en-US" sz="1400" dirty="0">
                            <a:solidFill>
                              <a:schemeClr val="bg1"/>
                            </a:solidFill>
                          </a:endParaRPr>
                        </a:p>
                      </a:txBody>
                      <a:tcPr>
                        <a:solidFill>
                          <a:srgbClr val="92D050">
                            <a:alpha val="24314"/>
                          </a:srgbClr>
                        </a:solidFill>
                      </a:tcPr>
                    </a:tc>
                    <a:tc>
                      <a:txBody>
                        <a:bodyPr/>
                        <a:lstStyle/>
                        <a:p>
                          <a:r>
                            <a:rPr lang="en-US" sz="1400" dirty="0">
                              <a:solidFill>
                                <a:schemeClr val="bg2"/>
                              </a:solidFill>
                            </a:rPr>
                            <a:t>Cluster</a:t>
                          </a:r>
                        </a:p>
                      </a:txBody>
                      <a:tcPr>
                        <a:solidFill>
                          <a:srgbClr val="92D050">
                            <a:alpha val="24314"/>
                          </a:srgbClr>
                        </a:solidFill>
                      </a:tcPr>
                    </a:tc>
                    <a:tc>
                      <a:txBody>
                        <a:bodyPr/>
                        <a:lstStyle/>
                        <a:p>
                          <a:endParaRPr lang="en-US" sz="1200" dirty="0">
                            <a:solidFill>
                              <a:schemeClr val="bg2"/>
                            </a:solidFill>
                          </a:endParaRPr>
                        </a:p>
                      </a:txBody>
                      <a:tcP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3124226312"/>
                      </a:ext>
                    </a:extLst>
                  </a:tr>
                  <a:tr h="285854">
                    <a:tc>
                      <a:txBody>
                        <a:bodyPr/>
                        <a:lstStyle/>
                        <a:p>
                          <a:pPr algn="r"/>
                          <a:r>
                            <a:rPr lang="en-US" sz="1400" dirty="0">
                              <a:solidFill>
                                <a:schemeClr val="bg1"/>
                              </a:solidFill>
                            </a:rPr>
                            <a:t>Elliptic/Hyperbolic Umbilic</a:t>
                          </a:r>
                        </a:p>
                      </a:txBody>
                      <a:tcPr>
                        <a:solidFill>
                          <a:srgbClr val="B0B0FF">
                            <a:alpha val="73725"/>
                          </a:srgbClr>
                        </a:solidFill>
                      </a:tcPr>
                    </a:tc>
                    <a:tc>
                      <a:txBody>
                        <a:bodyPr/>
                        <a:lstStyle/>
                        <a:p>
                          <a:pPr/>
                          <a14:m>
                            <m:oMathPara xmlns:m="http://schemas.openxmlformats.org/officeDocument/2006/math">
                              <m:oMath>
                                <m:sSubSup>
                                  <m:sSubSupPr>
                                    <m:ctrlPr>
                                      <a:rPr lang="en-US" sz="1400" b="0" i="1" smtClean="0">
                                        <a:solidFill>
                                          <a:schemeClr val="bg1"/>
                                        </a:solidFill>
                                        <a:latin typeface="Cambria Math" panose="02040503050406030204" pitchFamily="18" charset="0"/>
                                      </a:rPr>
                                    </m:ctrlPr>
                                  </m:sSubSupPr>
                                  <m:e>
                                    <m:r>
                                      <a:rPr lang="en-US" sz="1400" b="0" i="1" smtClean="0">
                                        <a:solidFill>
                                          <a:schemeClr val="bg1"/>
                                        </a:solidFill>
                                        <a:latin typeface="Cambria Math" panose="02040503050406030204" pitchFamily="18" charset="0"/>
                                      </a:rPr>
                                      <m:t>𝐷</m:t>
                                    </m:r>
                                  </m:e>
                                  <m:sub>
                                    <m:r>
                                      <a:rPr lang="en-US" sz="1400" b="0" i="1" smtClean="0">
                                        <a:solidFill>
                                          <a:schemeClr val="bg1"/>
                                        </a:solidFill>
                                        <a:latin typeface="Cambria Math" panose="02040503050406030204" pitchFamily="18" charset="0"/>
                                      </a:rPr>
                                      <m:t>4</m:t>
                                    </m:r>
                                  </m:sub>
                                  <m:sup>
                                    <m:r>
                                      <a:rPr lang="en-US" sz="1400" b="0" i="1" smtClean="0">
                                        <a:solidFill>
                                          <a:schemeClr val="bg1"/>
                                        </a:solidFill>
                                        <a:latin typeface="Cambria Math" panose="02040503050406030204" pitchFamily="18" charset="0"/>
                                      </a:rPr>
                                      <m:t>±</m:t>
                                    </m:r>
                                  </m:sup>
                                </m:sSubSup>
                              </m:oMath>
                            </m:oMathPara>
                          </a14:m>
                          <a:endParaRPr lang="en-US" sz="1400" dirty="0">
                            <a:solidFill>
                              <a:schemeClr val="bg1"/>
                            </a:solidFill>
                          </a:endParaRPr>
                        </a:p>
                      </a:txBody>
                      <a:tcPr>
                        <a:solidFill>
                          <a:srgbClr val="B0B0FF">
                            <a:alpha val="73725"/>
                          </a:srgbClr>
                        </a:solidFill>
                      </a:tcPr>
                    </a:tc>
                    <a:tc>
                      <a:txBody>
                        <a:bodyPr/>
                        <a:lstStyle/>
                        <a:p>
                          <a:r>
                            <a:rPr lang="en-US" sz="1400" dirty="0">
                              <a:solidFill>
                                <a:schemeClr val="bg2"/>
                              </a:solidFill>
                            </a:rPr>
                            <a:t>Filament</a:t>
                          </a:r>
                        </a:p>
                      </a:txBody>
                      <a:tcPr>
                        <a:solidFill>
                          <a:srgbClr val="B0B0FF">
                            <a:alpha val="73725"/>
                          </a:srgbClr>
                        </a:solidFill>
                      </a:tcPr>
                    </a:tc>
                    <a:tc>
                      <a:txBody>
                        <a:bodyPr/>
                        <a:lstStyle/>
                        <a:p>
                          <a:pPr algn="l"/>
                          <a:endParaRPr lang="en-US" sz="1200" dirty="0">
                            <a:solidFill>
                              <a:schemeClr val="bg2"/>
                            </a:solidFill>
                          </a:endParaRPr>
                        </a:p>
                      </a:txBody>
                      <a:tcP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1901335353"/>
                      </a:ext>
                    </a:extLst>
                  </a:tr>
                  <a:tr h="285854">
                    <a:tc>
                      <a:txBody>
                        <a:bodyPr/>
                        <a:lstStyle/>
                        <a:p>
                          <a:pPr algn="r"/>
                          <a:r>
                            <a:rPr lang="en-US" sz="1400" dirty="0">
                              <a:solidFill>
                                <a:schemeClr val="bg1"/>
                              </a:solidFill>
                            </a:rPr>
                            <a:t>Parabolic Umbilic</a:t>
                          </a:r>
                        </a:p>
                      </a:txBody>
                      <a:tcPr>
                        <a:solidFill>
                          <a:srgbClr val="B0B0FF">
                            <a:alpha val="23529"/>
                          </a:srgbClr>
                        </a:solidFill>
                      </a:tcPr>
                    </a:tc>
                    <a:tc>
                      <a:txBody>
                        <a:bodyPr/>
                        <a:lstStyle/>
                        <a:p>
                          <a:pPr/>
                          <a14:m>
                            <m:oMathPara xmlns:m="http://schemas.openxmlformats.org/officeDocument/2006/math">
                              <m:oMath>
                                <m:sSub>
                                  <m:sSubPr>
                                    <m:ctrlPr>
                                      <a:rPr lang="en-US" sz="1400" b="0" i="1" smtClean="0">
                                        <a:solidFill>
                                          <a:schemeClr val="bg1"/>
                                        </a:solidFill>
                                        <a:latin typeface="Cambria Math" panose="02040503050406030204" pitchFamily="18" charset="0"/>
                                      </a:rPr>
                                    </m:ctrlPr>
                                  </m:sSubPr>
                                  <m:e>
                                    <m:r>
                                      <a:rPr lang="en-US" sz="1400" b="0" i="1" smtClean="0">
                                        <a:solidFill>
                                          <a:schemeClr val="bg1"/>
                                        </a:solidFill>
                                        <a:latin typeface="Cambria Math" panose="02040503050406030204" pitchFamily="18" charset="0"/>
                                      </a:rPr>
                                      <m:t>𝐷</m:t>
                                    </m:r>
                                  </m:e>
                                  <m:sub>
                                    <m:r>
                                      <a:rPr lang="en-US" sz="1400" b="0" i="1" smtClean="0">
                                        <a:solidFill>
                                          <a:schemeClr val="bg1"/>
                                        </a:solidFill>
                                        <a:latin typeface="Cambria Math" panose="02040503050406030204" pitchFamily="18" charset="0"/>
                                      </a:rPr>
                                      <m:t>5</m:t>
                                    </m:r>
                                  </m:sub>
                                </m:sSub>
                              </m:oMath>
                            </m:oMathPara>
                          </a14:m>
                          <a:endParaRPr lang="en-US" sz="1400" dirty="0">
                            <a:solidFill>
                              <a:schemeClr val="bg1"/>
                            </a:solidFill>
                          </a:endParaRPr>
                        </a:p>
                      </a:txBody>
                      <a:tcPr>
                        <a:solidFill>
                          <a:srgbClr val="B0B0FF">
                            <a:alpha val="23529"/>
                          </a:srgbClr>
                        </a:solidFill>
                      </a:tcPr>
                    </a:tc>
                    <a:tc>
                      <a:txBody>
                        <a:bodyPr/>
                        <a:lstStyle/>
                        <a:p>
                          <a:r>
                            <a:rPr lang="en-US" sz="1400" dirty="0">
                              <a:solidFill>
                                <a:schemeClr val="bg2"/>
                              </a:solidFill>
                            </a:rPr>
                            <a:t>Cluster</a:t>
                          </a:r>
                        </a:p>
                        <a:p>
                          <a:endParaRPr lang="en-US" sz="1400" dirty="0">
                            <a:solidFill>
                              <a:schemeClr val="bg2"/>
                            </a:solidFill>
                          </a:endParaRPr>
                        </a:p>
                      </a:txBody>
                      <a:tcPr>
                        <a:solidFill>
                          <a:srgbClr val="B0B0FF">
                            <a:alpha val="23529"/>
                          </a:srgbClr>
                        </a:solidFill>
                      </a:tcPr>
                    </a:tc>
                    <a:tc>
                      <a:txBody>
                        <a:bodyPr/>
                        <a:lstStyle/>
                        <a:p>
                          <a:pPr algn="l"/>
                          <a:endParaRPr lang="en-US" sz="1200" dirty="0">
                            <a:solidFill>
                              <a:schemeClr val="bg2"/>
                            </a:solidFill>
                          </a:endParaRPr>
                        </a:p>
                      </a:txBody>
                      <a:tcP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560135604"/>
                      </a:ext>
                    </a:extLst>
                  </a:tr>
                </a:tbl>
              </a:graphicData>
            </a:graphic>
          </p:graphicFrame>
        </mc:Choice>
        <mc:Fallback xmlns="">
          <p:graphicFrame>
            <p:nvGraphicFramePr>
              <p:cNvPr id="38" name="Table 37">
                <a:extLst>
                  <a:ext uri="{FF2B5EF4-FFF2-40B4-BE49-F238E27FC236}">
                    <a16:creationId xmlns:a16="http://schemas.microsoft.com/office/drawing/2014/main" id="{05D31D36-7ED8-4798-17FD-E3C850EB7676}"/>
                  </a:ext>
                </a:extLst>
              </p:cNvPr>
              <p:cNvGraphicFramePr>
                <a:graphicFrameLocks noGrp="1"/>
              </p:cNvGraphicFramePr>
              <p:nvPr>
                <p:extLst>
                  <p:ext uri="{D42A27DB-BD31-4B8C-83A1-F6EECF244321}">
                    <p14:modId xmlns:p14="http://schemas.microsoft.com/office/powerpoint/2010/main" val="3794529530"/>
                  </p:ext>
                </p:extLst>
              </p:nvPr>
            </p:nvGraphicFramePr>
            <p:xfrm>
              <a:off x="639591" y="1479896"/>
              <a:ext cx="7791890" cy="2590800"/>
            </p:xfrm>
            <a:graphic>
              <a:graphicData uri="http://schemas.openxmlformats.org/drawingml/2006/table">
                <a:tbl>
                  <a:tblPr firstRow="1" bandRow="1">
                    <a:tableStyleId>{004DF296-C346-4964-8175-9EC2EC0883B8}</a:tableStyleId>
                  </a:tblPr>
                  <a:tblGrid>
                    <a:gridCol w="1933032">
                      <a:extLst>
                        <a:ext uri="{9D8B030D-6E8A-4147-A177-3AD203B41FA5}">
                          <a16:colId xmlns:a16="http://schemas.microsoft.com/office/drawing/2014/main" val="3579138302"/>
                        </a:ext>
                      </a:extLst>
                    </a:gridCol>
                    <a:gridCol w="1096047">
                      <a:extLst>
                        <a:ext uri="{9D8B030D-6E8A-4147-A177-3AD203B41FA5}">
                          <a16:colId xmlns:a16="http://schemas.microsoft.com/office/drawing/2014/main" val="4074056236"/>
                        </a:ext>
                      </a:extLst>
                    </a:gridCol>
                    <a:gridCol w="1753675">
                      <a:extLst>
                        <a:ext uri="{9D8B030D-6E8A-4147-A177-3AD203B41FA5}">
                          <a16:colId xmlns:a16="http://schemas.microsoft.com/office/drawing/2014/main" val="3995656593"/>
                        </a:ext>
                      </a:extLst>
                    </a:gridCol>
                    <a:gridCol w="3009136">
                      <a:extLst>
                        <a:ext uri="{9D8B030D-6E8A-4147-A177-3AD203B41FA5}">
                          <a16:colId xmlns:a16="http://schemas.microsoft.com/office/drawing/2014/main" val="774824719"/>
                        </a:ext>
                      </a:extLst>
                    </a:gridCol>
                  </a:tblGrid>
                  <a:tr h="335280">
                    <a:tc>
                      <a:txBody>
                        <a:bodyPr/>
                        <a:lstStyle/>
                        <a:p>
                          <a:pPr algn="r"/>
                          <a:r>
                            <a:rPr lang="en-US" sz="1400" dirty="0">
                              <a:solidFill>
                                <a:schemeClr val="bg1"/>
                              </a:solidFill>
                            </a:rPr>
                            <a:t>Name</a:t>
                          </a:r>
                        </a:p>
                      </a:txBody>
                      <a:tcPr/>
                    </a:tc>
                    <a:tc>
                      <a:txBody>
                        <a:bodyPr/>
                        <a:lstStyle/>
                        <a:p>
                          <a:pPr algn="ctr"/>
                          <a:r>
                            <a:rPr lang="en-US" sz="1400" dirty="0">
                              <a:solidFill>
                                <a:schemeClr val="bg1"/>
                              </a:solidFill>
                            </a:rPr>
                            <a:t>Symbol</a:t>
                          </a:r>
                        </a:p>
                      </a:txBody>
                      <a:tcPr/>
                    </a:tc>
                    <a:tc>
                      <a:txBody>
                        <a:bodyPr/>
                        <a:lstStyle/>
                        <a:p>
                          <a:r>
                            <a:rPr lang="en-US" sz="1400" dirty="0">
                              <a:solidFill>
                                <a:schemeClr val="bg1"/>
                              </a:solidFill>
                            </a:rPr>
                            <a:t>3D Cosmic Web</a:t>
                          </a:r>
                        </a:p>
                      </a:txBody>
                      <a:tcPr/>
                    </a:tc>
                    <a:tc>
                      <a:txBody>
                        <a:bodyPr/>
                        <a:lstStyle/>
                        <a:p>
                          <a:endParaRPr lang="en-US" sz="1600" dirty="0">
                            <a:solidFill>
                              <a:schemeClr val="bg1"/>
                            </a:solidFill>
                          </a:endParaRPr>
                        </a:p>
                      </a:txBody>
                      <a:tcP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461167878"/>
                      </a:ext>
                    </a:extLst>
                  </a:tr>
                  <a:tr h="304800">
                    <a:tc>
                      <a:txBody>
                        <a:bodyPr/>
                        <a:lstStyle/>
                        <a:p>
                          <a:pPr algn="r"/>
                          <a:r>
                            <a:rPr lang="en-US" sz="1400" dirty="0">
                              <a:solidFill>
                                <a:schemeClr val="bg1"/>
                              </a:solidFill>
                            </a:rPr>
                            <a:t>Fold</a:t>
                          </a:r>
                        </a:p>
                      </a:txBody>
                      <a:tcPr>
                        <a:solidFill>
                          <a:srgbClr val="92D050">
                            <a:alpha val="49020"/>
                          </a:srgbClr>
                        </a:solidFill>
                      </a:tcPr>
                    </a:tc>
                    <a:tc>
                      <a:txBody>
                        <a:bodyPr/>
                        <a:lstStyle/>
                        <a:p>
                          <a:endParaRPr lang="en-001"/>
                        </a:p>
                      </a:txBody>
                      <a:tcPr>
                        <a:blipFill>
                          <a:blip r:embed="rId3"/>
                          <a:stretch>
                            <a:fillRect l="-175862" t="-116667" r="-432184" b="-645833"/>
                          </a:stretch>
                        </a:blipFill>
                      </a:tcPr>
                    </a:tc>
                    <a:tc>
                      <a:txBody>
                        <a:bodyPr/>
                        <a:lstStyle/>
                        <a:p>
                          <a:r>
                            <a:rPr lang="en-US" sz="1400" dirty="0">
                              <a:solidFill>
                                <a:schemeClr val="bg1"/>
                              </a:solidFill>
                            </a:rPr>
                            <a:t>Shell-Crossing</a:t>
                          </a:r>
                        </a:p>
                      </a:txBody>
                      <a:tcPr>
                        <a:solidFill>
                          <a:srgbClr val="92D050">
                            <a:alpha val="49020"/>
                          </a:srgbClr>
                        </a:solidFill>
                      </a:tcPr>
                    </a:tc>
                    <a:tc>
                      <a:txBody>
                        <a:bodyPr/>
                        <a:lstStyle/>
                        <a:p>
                          <a:endParaRPr lang="en-US" sz="1200" dirty="0">
                            <a:solidFill>
                              <a:schemeClr val="bg1"/>
                            </a:solidFill>
                          </a:endParaRPr>
                        </a:p>
                      </a:txBody>
                      <a:tcP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2832053578"/>
                      </a:ext>
                    </a:extLst>
                  </a:tr>
                  <a:tr h="304800">
                    <a:tc>
                      <a:txBody>
                        <a:bodyPr/>
                        <a:lstStyle/>
                        <a:p>
                          <a:pPr algn="r"/>
                          <a:r>
                            <a:rPr lang="en-US" sz="1400" dirty="0">
                              <a:solidFill>
                                <a:schemeClr val="bg1"/>
                              </a:solidFill>
                            </a:rPr>
                            <a:t>Cusp</a:t>
                          </a:r>
                        </a:p>
                      </a:txBody>
                      <a:tcPr>
                        <a:solidFill>
                          <a:srgbClr val="92D050">
                            <a:alpha val="49020"/>
                          </a:srgbClr>
                        </a:solidFill>
                      </a:tcPr>
                    </a:tc>
                    <a:tc>
                      <a:txBody>
                        <a:bodyPr/>
                        <a:lstStyle/>
                        <a:p>
                          <a:endParaRPr lang="en-001"/>
                        </a:p>
                      </a:txBody>
                      <a:tcPr>
                        <a:blipFill>
                          <a:blip r:embed="rId3"/>
                          <a:stretch>
                            <a:fillRect l="-175862" t="-216667" r="-432184" b="-545833"/>
                          </a:stretch>
                        </a:blipFill>
                      </a:tcPr>
                    </a:tc>
                    <a:tc>
                      <a:txBody>
                        <a:bodyPr/>
                        <a:lstStyle/>
                        <a:p>
                          <a:r>
                            <a:rPr lang="en-US" sz="1400" dirty="0">
                              <a:solidFill>
                                <a:schemeClr val="bg1"/>
                              </a:solidFill>
                            </a:rPr>
                            <a:t>Wall</a:t>
                          </a:r>
                        </a:p>
                      </a:txBody>
                      <a:tcPr>
                        <a:solidFill>
                          <a:srgbClr val="92D050">
                            <a:alpha val="49020"/>
                          </a:srgbClr>
                        </a:solidFill>
                      </a:tcPr>
                    </a:tc>
                    <a:tc>
                      <a:txBody>
                        <a:bodyPr/>
                        <a:lstStyle/>
                        <a:p>
                          <a:endParaRPr lang="en-US" sz="1200" dirty="0">
                            <a:solidFill>
                              <a:schemeClr val="bg1"/>
                            </a:solidFill>
                          </a:endParaRPr>
                        </a:p>
                      </a:txBody>
                      <a:tcP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3015877148"/>
                      </a:ext>
                    </a:extLst>
                  </a:tr>
                  <a:tr h="304800">
                    <a:tc>
                      <a:txBody>
                        <a:bodyPr/>
                        <a:lstStyle/>
                        <a:p>
                          <a:pPr algn="r"/>
                          <a:r>
                            <a:rPr lang="en-US" sz="1400" dirty="0">
                              <a:solidFill>
                                <a:schemeClr val="bg1"/>
                              </a:solidFill>
                            </a:rPr>
                            <a:t>Swallowtail</a:t>
                          </a:r>
                        </a:p>
                      </a:txBody>
                      <a:tcPr>
                        <a:solidFill>
                          <a:srgbClr val="92D050">
                            <a:alpha val="75294"/>
                          </a:srgbClr>
                        </a:solidFill>
                      </a:tcPr>
                    </a:tc>
                    <a:tc>
                      <a:txBody>
                        <a:bodyPr/>
                        <a:lstStyle/>
                        <a:p>
                          <a:endParaRPr lang="en-001"/>
                        </a:p>
                      </a:txBody>
                      <a:tcPr>
                        <a:blipFill>
                          <a:blip r:embed="rId3"/>
                          <a:stretch>
                            <a:fillRect l="-175862" t="-316667" r="-432184" b="-445833"/>
                          </a:stretch>
                        </a:blipFill>
                      </a:tcPr>
                    </a:tc>
                    <a:tc>
                      <a:txBody>
                        <a:bodyPr/>
                        <a:lstStyle/>
                        <a:p>
                          <a:r>
                            <a:rPr lang="en-US" sz="1400" dirty="0">
                              <a:solidFill>
                                <a:schemeClr val="bg2"/>
                              </a:solidFill>
                            </a:rPr>
                            <a:t>Filament</a:t>
                          </a:r>
                        </a:p>
                      </a:txBody>
                      <a:tcPr>
                        <a:solidFill>
                          <a:srgbClr val="92D050">
                            <a:alpha val="75294"/>
                          </a:srgbClr>
                        </a:solidFill>
                      </a:tcPr>
                    </a:tc>
                    <a:tc>
                      <a:txBody>
                        <a:bodyPr/>
                        <a:lstStyle/>
                        <a:p>
                          <a:endParaRPr lang="en-US" sz="1200" dirty="0">
                            <a:solidFill>
                              <a:schemeClr val="bg2"/>
                            </a:solidFill>
                          </a:endParaRPr>
                        </a:p>
                      </a:txBody>
                      <a:tcP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3173430295"/>
                      </a:ext>
                    </a:extLst>
                  </a:tr>
                  <a:tr h="304800">
                    <a:tc>
                      <a:txBody>
                        <a:bodyPr/>
                        <a:lstStyle/>
                        <a:p>
                          <a:pPr algn="r"/>
                          <a:r>
                            <a:rPr lang="en-US" sz="1400" dirty="0">
                              <a:solidFill>
                                <a:schemeClr val="bg1"/>
                              </a:solidFill>
                            </a:rPr>
                            <a:t>Butterfly</a:t>
                          </a:r>
                        </a:p>
                      </a:txBody>
                      <a:tcPr>
                        <a:solidFill>
                          <a:srgbClr val="92D050">
                            <a:alpha val="24314"/>
                          </a:srgbClr>
                        </a:solidFill>
                      </a:tcPr>
                    </a:tc>
                    <a:tc>
                      <a:txBody>
                        <a:bodyPr/>
                        <a:lstStyle/>
                        <a:p>
                          <a:endParaRPr lang="en-001"/>
                        </a:p>
                      </a:txBody>
                      <a:tcPr>
                        <a:blipFill>
                          <a:blip r:embed="rId3"/>
                          <a:stretch>
                            <a:fillRect l="-175862" t="-416667" r="-432184" b="-345833"/>
                          </a:stretch>
                        </a:blipFill>
                      </a:tcPr>
                    </a:tc>
                    <a:tc>
                      <a:txBody>
                        <a:bodyPr/>
                        <a:lstStyle/>
                        <a:p>
                          <a:r>
                            <a:rPr lang="en-US" sz="1400" dirty="0">
                              <a:solidFill>
                                <a:schemeClr val="bg2"/>
                              </a:solidFill>
                            </a:rPr>
                            <a:t>Cluster</a:t>
                          </a:r>
                        </a:p>
                      </a:txBody>
                      <a:tcPr>
                        <a:solidFill>
                          <a:srgbClr val="92D050">
                            <a:alpha val="24314"/>
                          </a:srgbClr>
                        </a:solidFill>
                      </a:tcPr>
                    </a:tc>
                    <a:tc>
                      <a:txBody>
                        <a:bodyPr/>
                        <a:lstStyle/>
                        <a:p>
                          <a:endParaRPr lang="en-US" sz="1200" dirty="0">
                            <a:solidFill>
                              <a:schemeClr val="bg2"/>
                            </a:solidFill>
                          </a:endParaRPr>
                        </a:p>
                      </a:txBody>
                      <a:tcP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3124226312"/>
                      </a:ext>
                    </a:extLst>
                  </a:tr>
                  <a:tr h="518160">
                    <a:tc>
                      <a:txBody>
                        <a:bodyPr/>
                        <a:lstStyle/>
                        <a:p>
                          <a:pPr algn="r"/>
                          <a:r>
                            <a:rPr lang="en-US" sz="1400" dirty="0">
                              <a:solidFill>
                                <a:schemeClr val="bg1"/>
                              </a:solidFill>
                            </a:rPr>
                            <a:t>Elliptic/Hyperbolic Umbilic</a:t>
                          </a:r>
                        </a:p>
                      </a:txBody>
                      <a:tcPr>
                        <a:solidFill>
                          <a:srgbClr val="B0B0FF">
                            <a:alpha val="73725"/>
                          </a:srgbClr>
                        </a:solidFill>
                      </a:tcPr>
                    </a:tc>
                    <a:tc>
                      <a:txBody>
                        <a:bodyPr/>
                        <a:lstStyle/>
                        <a:p>
                          <a:endParaRPr lang="en-001"/>
                        </a:p>
                      </a:txBody>
                      <a:tcPr>
                        <a:blipFill>
                          <a:blip r:embed="rId3"/>
                          <a:stretch>
                            <a:fillRect l="-175862" t="-302439" r="-432184" b="-102439"/>
                          </a:stretch>
                        </a:blipFill>
                      </a:tcPr>
                    </a:tc>
                    <a:tc>
                      <a:txBody>
                        <a:bodyPr/>
                        <a:lstStyle/>
                        <a:p>
                          <a:r>
                            <a:rPr lang="en-US" sz="1400" dirty="0">
                              <a:solidFill>
                                <a:schemeClr val="bg2"/>
                              </a:solidFill>
                            </a:rPr>
                            <a:t>Filament</a:t>
                          </a:r>
                        </a:p>
                      </a:txBody>
                      <a:tcPr>
                        <a:solidFill>
                          <a:srgbClr val="B0B0FF">
                            <a:alpha val="73725"/>
                          </a:srgbClr>
                        </a:solidFill>
                      </a:tcPr>
                    </a:tc>
                    <a:tc>
                      <a:txBody>
                        <a:bodyPr/>
                        <a:lstStyle/>
                        <a:p>
                          <a:pPr algn="l"/>
                          <a:endParaRPr lang="en-US" sz="1200" dirty="0">
                            <a:solidFill>
                              <a:schemeClr val="bg2"/>
                            </a:solidFill>
                          </a:endParaRPr>
                        </a:p>
                      </a:txBody>
                      <a:tcP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1901335353"/>
                      </a:ext>
                    </a:extLst>
                  </a:tr>
                  <a:tr h="518160">
                    <a:tc>
                      <a:txBody>
                        <a:bodyPr/>
                        <a:lstStyle/>
                        <a:p>
                          <a:pPr algn="r"/>
                          <a:r>
                            <a:rPr lang="en-US" sz="1400" dirty="0">
                              <a:solidFill>
                                <a:schemeClr val="bg1"/>
                              </a:solidFill>
                            </a:rPr>
                            <a:t>Parabolic Umbilic</a:t>
                          </a:r>
                        </a:p>
                      </a:txBody>
                      <a:tcPr>
                        <a:solidFill>
                          <a:srgbClr val="B0B0FF">
                            <a:alpha val="23529"/>
                          </a:srgbClr>
                        </a:solidFill>
                      </a:tcPr>
                    </a:tc>
                    <a:tc>
                      <a:txBody>
                        <a:bodyPr/>
                        <a:lstStyle/>
                        <a:p>
                          <a:endParaRPr lang="en-001"/>
                        </a:p>
                      </a:txBody>
                      <a:tcPr>
                        <a:blipFill>
                          <a:blip r:embed="rId3"/>
                          <a:stretch>
                            <a:fillRect l="-175862" t="-402439" r="-432184" b="-2439"/>
                          </a:stretch>
                        </a:blipFill>
                      </a:tcPr>
                    </a:tc>
                    <a:tc>
                      <a:txBody>
                        <a:bodyPr/>
                        <a:lstStyle/>
                        <a:p>
                          <a:r>
                            <a:rPr lang="en-US" sz="1400" dirty="0">
                              <a:solidFill>
                                <a:schemeClr val="bg2"/>
                              </a:solidFill>
                            </a:rPr>
                            <a:t>Cluster</a:t>
                          </a:r>
                        </a:p>
                        <a:p>
                          <a:endParaRPr lang="en-US" sz="1400" dirty="0">
                            <a:solidFill>
                              <a:schemeClr val="bg2"/>
                            </a:solidFill>
                          </a:endParaRPr>
                        </a:p>
                      </a:txBody>
                      <a:tcPr>
                        <a:solidFill>
                          <a:srgbClr val="B0B0FF">
                            <a:alpha val="23529"/>
                          </a:srgbClr>
                        </a:solidFill>
                      </a:tcPr>
                    </a:tc>
                    <a:tc>
                      <a:txBody>
                        <a:bodyPr/>
                        <a:lstStyle/>
                        <a:p>
                          <a:pPr algn="l"/>
                          <a:endParaRPr lang="en-US" sz="1200" dirty="0">
                            <a:solidFill>
                              <a:schemeClr val="bg2"/>
                            </a:solidFill>
                          </a:endParaRPr>
                        </a:p>
                      </a:txBody>
                      <a:tcP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noFill/>
                      </a:tcPr>
                    </a:tc>
                    <a:extLst>
                      <a:ext uri="{0D108BD9-81ED-4DB2-BD59-A6C34878D82A}">
                        <a16:rowId xmlns:a16="http://schemas.microsoft.com/office/drawing/2014/main" val="560135604"/>
                      </a:ext>
                    </a:extLst>
                  </a:tr>
                </a:tbl>
              </a:graphicData>
            </a:graphic>
          </p:graphicFrame>
        </mc:Fallback>
      </mc:AlternateContent>
      <p:sp>
        <p:nvSpPr>
          <p:cNvPr id="2" name="TextBox 1">
            <a:extLst>
              <a:ext uri="{FF2B5EF4-FFF2-40B4-BE49-F238E27FC236}">
                <a16:creationId xmlns:a16="http://schemas.microsoft.com/office/drawing/2014/main" id="{8F38E2BE-F703-0F39-06F9-193C95B0F24F}"/>
              </a:ext>
            </a:extLst>
          </p:cNvPr>
          <p:cNvSpPr txBox="1"/>
          <p:nvPr/>
        </p:nvSpPr>
        <p:spPr>
          <a:xfrm>
            <a:off x="5234204" y="2469680"/>
            <a:ext cx="3987139" cy="871970"/>
          </a:xfrm>
          <a:prstGeom prst="rect">
            <a:avLst/>
          </a:prstGeom>
          <a:noFill/>
        </p:spPr>
        <p:txBody>
          <a:bodyPr wrap="square">
            <a:spAutoFit/>
          </a:bodyPr>
          <a:lstStyle/>
          <a:p>
            <a:pPr algn="ctr">
              <a:lnSpc>
                <a:spcPct val="150000"/>
              </a:lnSpc>
            </a:pPr>
            <a:r>
              <a:rPr lang="en-US" sz="1800" dirty="0">
                <a:solidFill>
                  <a:schemeClr val="bg1"/>
                </a:solidFill>
                <a:latin typeface="Arial" panose="020B0604020202020204" pitchFamily="34" charset="0"/>
                <a:ea typeface="Inter Tight"/>
                <a:cs typeface="Arial" panose="020B0604020202020204" pitchFamily="34" charset="0"/>
              </a:rPr>
              <a:t>2 types of filaments</a:t>
            </a:r>
            <a:endParaRPr lang="en-US" sz="2000" dirty="0">
              <a:solidFill>
                <a:srgbClr val="92D050"/>
              </a:solidFill>
              <a:latin typeface="Arial" panose="020B0604020202020204" pitchFamily="34" charset="0"/>
              <a:ea typeface="Inter Tight"/>
              <a:cs typeface="Arial" panose="020B0604020202020204" pitchFamily="34" charset="0"/>
            </a:endParaRPr>
          </a:p>
          <a:p>
            <a:pPr algn="ctr">
              <a:lnSpc>
                <a:spcPct val="150000"/>
              </a:lnSpc>
            </a:pPr>
            <a:r>
              <a:rPr lang="en-US" sz="1800" dirty="0">
                <a:solidFill>
                  <a:schemeClr val="bg1">
                    <a:lumMod val="75000"/>
                  </a:schemeClr>
                </a:solidFill>
                <a:latin typeface="Arial" panose="020B0604020202020204" pitchFamily="34" charset="0"/>
                <a:ea typeface="Inter Tight"/>
                <a:cs typeface="Arial" panose="020B0604020202020204" pitchFamily="34" charset="0"/>
              </a:rPr>
              <a:t>2 types of clusters</a:t>
            </a:r>
            <a:endParaRPr lang="en-AU" sz="1800" dirty="0">
              <a:solidFill>
                <a:schemeClr val="bg1">
                  <a:lumMod val="75000"/>
                </a:schemeClr>
              </a:solidFill>
              <a:latin typeface="Arial" panose="020B0604020202020204" pitchFamily="34" charset="0"/>
              <a:ea typeface="Inter Tight"/>
              <a:cs typeface="Arial" panose="020B0604020202020204" pitchFamily="34" charset="0"/>
            </a:endParaRPr>
          </a:p>
        </p:txBody>
      </p:sp>
      <p:cxnSp>
        <p:nvCxnSpPr>
          <p:cNvPr id="10" name="Straight Arrow Connector 9">
            <a:extLst>
              <a:ext uri="{FF2B5EF4-FFF2-40B4-BE49-F238E27FC236}">
                <a16:creationId xmlns:a16="http://schemas.microsoft.com/office/drawing/2014/main" id="{12DF09F9-D252-55E3-7CC8-5872CC2C6317}"/>
              </a:ext>
            </a:extLst>
          </p:cNvPr>
          <p:cNvCxnSpPr>
            <a:cxnSpLocks/>
          </p:cNvCxnSpPr>
          <p:nvPr/>
        </p:nvCxnSpPr>
        <p:spPr>
          <a:xfrm flipV="1">
            <a:off x="5419487" y="2812420"/>
            <a:ext cx="743807" cy="45668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8F2C485-366D-93E7-C949-CEBBF27EFD47}"/>
              </a:ext>
            </a:extLst>
          </p:cNvPr>
          <p:cNvCxnSpPr>
            <a:cxnSpLocks/>
          </p:cNvCxnSpPr>
          <p:nvPr/>
        </p:nvCxnSpPr>
        <p:spPr>
          <a:xfrm>
            <a:off x="5419487" y="2567206"/>
            <a:ext cx="743807" cy="178152"/>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319C7B9-DD0E-3C63-7060-1305EB8CC36F}"/>
              </a:ext>
            </a:extLst>
          </p:cNvPr>
          <p:cNvCxnSpPr>
            <a:cxnSpLocks/>
          </p:cNvCxnSpPr>
          <p:nvPr/>
        </p:nvCxnSpPr>
        <p:spPr>
          <a:xfrm>
            <a:off x="5419487" y="2851106"/>
            <a:ext cx="743807" cy="263605"/>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EEA2401-DB75-F357-537E-BF82F2C9D88E}"/>
              </a:ext>
            </a:extLst>
          </p:cNvPr>
          <p:cNvCxnSpPr>
            <a:cxnSpLocks/>
          </p:cNvCxnSpPr>
          <p:nvPr/>
        </p:nvCxnSpPr>
        <p:spPr>
          <a:xfrm flipV="1">
            <a:off x="5419487" y="3214161"/>
            <a:ext cx="743807" cy="504857"/>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197B58E-68A3-2B24-0960-234EF65FCBB8}"/>
              </a:ext>
            </a:extLst>
          </p:cNvPr>
          <p:cNvSpPr txBox="1"/>
          <p:nvPr/>
        </p:nvSpPr>
        <p:spPr>
          <a:xfrm>
            <a:off x="5585660" y="1379744"/>
            <a:ext cx="3284228" cy="1200329"/>
          </a:xfrm>
          <a:prstGeom prst="rect">
            <a:avLst/>
          </a:prstGeom>
          <a:noFill/>
        </p:spPr>
        <p:txBody>
          <a:bodyPr wrap="square">
            <a:spAutoFit/>
          </a:bodyPr>
          <a:lstStyle/>
          <a:p>
            <a:pPr algn="ctr"/>
            <a:r>
              <a:rPr lang="en-US" sz="2400" b="1" dirty="0">
                <a:solidFill>
                  <a:schemeClr val="lt1"/>
                </a:solidFill>
                <a:latin typeface="Arial" panose="020B0604020202020204" pitchFamily="34" charset="0"/>
                <a:ea typeface="Inter Tight"/>
                <a:cs typeface="Arial" panose="020B0604020202020204" pitchFamily="34" charset="0"/>
              </a:rPr>
              <a:t>Prediction of </a:t>
            </a:r>
          </a:p>
          <a:p>
            <a:pPr algn="ctr"/>
            <a:r>
              <a:rPr lang="en-US" sz="2400" b="1" dirty="0">
                <a:solidFill>
                  <a:schemeClr val="lt1"/>
                </a:solidFill>
                <a:latin typeface="Arial" panose="020B0604020202020204" pitchFamily="34" charset="0"/>
                <a:ea typeface="Inter Tight"/>
                <a:cs typeface="Arial" panose="020B0604020202020204" pitchFamily="34" charset="0"/>
              </a:rPr>
              <a:t>Caustic Skeleton Theory:</a:t>
            </a:r>
          </a:p>
        </p:txBody>
      </p:sp>
      <p:sp>
        <p:nvSpPr>
          <p:cNvPr id="37" name="Google Shape;397;p41">
            <a:extLst>
              <a:ext uri="{FF2B5EF4-FFF2-40B4-BE49-F238E27FC236}">
                <a16:creationId xmlns:a16="http://schemas.microsoft.com/office/drawing/2014/main" id="{44BF75E0-FFFE-CD1E-5B85-34D74BDA3A04}"/>
              </a:ext>
            </a:extLst>
          </p:cNvPr>
          <p:cNvSpPr txBox="1">
            <a:spLocks/>
          </p:cNvSpPr>
          <p:nvPr/>
        </p:nvSpPr>
        <p:spPr>
          <a:xfrm>
            <a:off x="482772" y="394211"/>
            <a:ext cx="8178455"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4000" dirty="0">
                <a:latin typeface="Arial" panose="020B0604020202020204" pitchFamily="34" charset="0"/>
                <a:cs typeface="Arial" panose="020B0604020202020204" pitchFamily="34" charset="0"/>
              </a:rPr>
              <a:t>Caustics in the Cosmic Web</a:t>
            </a:r>
          </a:p>
        </p:txBody>
      </p:sp>
      <p:sp>
        <p:nvSpPr>
          <p:cNvPr id="3" name="Google Shape;275;p37">
            <a:extLst>
              <a:ext uri="{FF2B5EF4-FFF2-40B4-BE49-F238E27FC236}">
                <a16:creationId xmlns:a16="http://schemas.microsoft.com/office/drawing/2014/main" id="{3A2823A6-4ECE-EC00-A7DE-5EF38DDDB7F3}"/>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20</a:t>
            </a:r>
          </a:p>
        </p:txBody>
      </p:sp>
      <p:pic>
        <p:nvPicPr>
          <p:cNvPr id="13" name="Picture 12" descr="A galaxy in outer space&#10;&#10;AI-generated content may be incorrect.">
            <a:extLst>
              <a:ext uri="{FF2B5EF4-FFF2-40B4-BE49-F238E27FC236}">
                <a16:creationId xmlns:a16="http://schemas.microsoft.com/office/drawing/2014/main" id="{F8566DE9-9C0E-EC01-C865-04F5A97EB11C}"/>
              </a:ext>
            </a:extLst>
          </p:cNvPr>
          <p:cNvPicPr>
            <a:picLocks noChangeAspect="1"/>
          </p:cNvPicPr>
          <p:nvPr/>
        </p:nvPicPr>
        <p:blipFill>
          <a:blip r:embed="rId4"/>
          <a:srcRect l="23126" t="11939" r="17384" b="16029"/>
          <a:stretch>
            <a:fillRect/>
          </a:stretch>
        </p:blipFill>
        <p:spPr>
          <a:xfrm>
            <a:off x="7312336" y="3506505"/>
            <a:ext cx="1212762" cy="1210565"/>
          </a:xfrm>
          <a:prstGeom prst="rect">
            <a:avLst/>
          </a:prstGeom>
          <a:ln>
            <a:solidFill>
              <a:srgbClr val="B0B0FF"/>
            </a:solidFill>
          </a:ln>
        </p:spPr>
      </p:pic>
      <p:pic>
        <p:nvPicPr>
          <p:cNvPr id="23" name="Picture 22" descr="A galaxy in outer space&#10;&#10;AI-generated content may be incorrect.">
            <a:extLst>
              <a:ext uri="{FF2B5EF4-FFF2-40B4-BE49-F238E27FC236}">
                <a16:creationId xmlns:a16="http://schemas.microsoft.com/office/drawing/2014/main" id="{880A997E-240F-B516-EB33-1EC70C7C2EA8}"/>
              </a:ext>
            </a:extLst>
          </p:cNvPr>
          <p:cNvPicPr>
            <a:picLocks noChangeAspect="1"/>
          </p:cNvPicPr>
          <p:nvPr/>
        </p:nvPicPr>
        <p:blipFill>
          <a:blip r:embed="rId5"/>
          <a:srcRect l="34175" t="25594" r="26058" b="25066"/>
          <a:stretch>
            <a:fillRect/>
          </a:stretch>
        </p:blipFill>
        <p:spPr>
          <a:xfrm>
            <a:off x="5951844" y="3501694"/>
            <a:ext cx="1212762" cy="1215376"/>
          </a:xfrm>
          <a:prstGeom prst="rect">
            <a:avLst/>
          </a:prstGeom>
          <a:ln>
            <a:solidFill>
              <a:srgbClr val="92D050"/>
            </a:solidFill>
          </a:ln>
        </p:spPr>
      </p:pic>
      <p:pic>
        <p:nvPicPr>
          <p:cNvPr id="4" name="Picture 3">
            <a:extLst>
              <a:ext uri="{FF2B5EF4-FFF2-40B4-BE49-F238E27FC236}">
                <a16:creationId xmlns:a16="http://schemas.microsoft.com/office/drawing/2014/main" id="{2D1675F5-4BD3-90CD-2C8F-2ABD42D50301}"/>
              </a:ext>
            </a:extLst>
          </p:cNvPr>
          <p:cNvPicPr>
            <a:picLocks noChangeAspect="1"/>
          </p:cNvPicPr>
          <p:nvPr/>
        </p:nvPicPr>
        <p:blipFill>
          <a:blip r:embed="rId6"/>
          <a:srcRect l="16927" t="16310" r="16818" b="18109"/>
          <a:stretch>
            <a:fillRect/>
          </a:stretch>
        </p:blipFill>
        <p:spPr>
          <a:xfrm>
            <a:off x="5913383" y="3506505"/>
            <a:ext cx="1251223" cy="1249596"/>
          </a:xfrm>
          <a:prstGeom prst="rect">
            <a:avLst/>
          </a:prstGeom>
          <a:ln w="28575">
            <a:solidFill>
              <a:srgbClr val="92D050"/>
            </a:solidFill>
          </a:ln>
        </p:spPr>
      </p:pic>
      <p:pic>
        <p:nvPicPr>
          <p:cNvPr id="5" name="Picture 4">
            <a:extLst>
              <a:ext uri="{FF2B5EF4-FFF2-40B4-BE49-F238E27FC236}">
                <a16:creationId xmlns:a16="http://schemas.microsoft.com/office/drawing/2014/main" id="{5462E986-DC84-2DA6-D437-3026CB1F3329}"/>
              </a:ext>
            </a:extLst>
          </p:cNvPr>
          <p:cNvPicPr>
            <a:picLocks noChangeAspect="1"/>
          </p:cNvPicPr>
          <p:nvPr/>
        </p:nvPicPr>
        <p:blipFill>
          <a:blip r:embed="rId7"/>
          <a:srcRect l="28052" t="23774" r="24641" b="28278"/>
          <a:stretch>
            <a:fillRect/>
          </a:stretch>
        </p:blipFill>
        <p:spPr>
          <a:xfrm>
            <a:off x="7326074" y="3501694"/>
            <a:ext cx="1251222" cy="1239114"/>
          </a:xfrm>
          <a:prstGeom prst="rect">
            <a:avLst/>
          </a:prstGeom>
          <a:ln w="28575">
            <a:solidFill>
              <a:srgbClr val="B0B0FF"/>
            </a:solidFill>
          </a:ln>
        </p:spPr>
      </p:pic>
    </p:spTree>
    <p:extLst>
      <p:ext uri="{BB962C8B-B14F-4D97-AF65-F5344CB8AC3E}">
        <p14:creationId xmlns:p14="http://schemas.microsoft.com/office/powerpoint/2010/main" val="3105584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58F88501-0B7D-1895-73BC-8FF51FCB301B}"/>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4E943752-E64C-582E-ECA7-48C27BF875EA}"/>
              </a:ext>
            </a:extLst>
          </p:cNvPr>
          <p:cNvPicPr>
            <a:picLocks noChangeAspect="1"/>
          </p:cNvPicPr>
          <p:nvPr/>
        </p:nvPicPr>
        <p:blipFill>
          <a:blip r:embed="rId3"/>
          <a:stretch>
            <a:fillRect/>
          </a:stretch>
        </p:blipFill>
        <p:spPr>
          <a:xfrm flipH="1">
            <a:off x="864933" y="1458124"/>
            <a:ext cx="3544918" cy="3132082"/>
          </a:xfrm>
          <a:prstGeom prst="rect">
            <a:avLst/>
          </a:prstGeom>
        </p:spPr>
      </p:pic>
      <p:sp>
        <p:nvSpPr>
          <p:cNvPr id="397" name="Google Shape;397;p41">
            <a:extLst>
              <a:ext uri="{FF2B5EF4-FFF2-40B4-BE49-F238E27FC236}">
                <a16:creationId xmlns:a16="http://schemas.microsoft.com/office/drawing/2014/main" id="{FD926DBD-371A-01C8-DA00-C38F5D327C6F}"/>
              </a:ext>
            </a:extLst>
          </p:cNvPr>
          <p:cNvSpPr txBox="1">
            <a:spLocks noGrp="1"/>
          </p:cNvSpPr>
          <p:nvPr>
            <p:ph type="ctrTitle"/>
          </p:nvPr>
        </p:nvSpPr>
        <p:spPr>
          <a:xfrm>
            <a:off x="1884681" y="449408"/>
            <a:ext cx="5374637" cy="64664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latin typeface="Arial" panose="020B0604020202020204" pitchFamily="34" charset="0"/>
                <a:cs typeface="Arial" panose="020B0604020202020204" pitchFamily="34" charset="0"/>
              </a:rPr>
              <a:t>2D Clusters:</a:t>
            </a:r>
            <a:endParaRPr sz="4400" dirty="0">
              <a:solidFill>
                <a:srgbClr val="92D050"/>
              </a:solidFill>
              <a:latin typeface="Arial" panose="020B0604020202020204" pitchFamily="34" charset="0"/>
              <a:cs typeface="Arial" panose="020B0604020202020204" pitchFamily="34" charset="0"/>
            </a:endParaRPr>
          </a:p>
        </p:txBody>
      </p:sp>
      <p:pic>
        <p:nvPicPr>
          <p:cNvPr id="12" name="Picture 11" descr="A yellow paper with a red line and a graph&#10;&#10;AI-generated content may be incorrect.">
            <a:extLst>
              <a:ext uri="{FF2B5EF4-FFF2-40B4-BE49-F238E27FC236}">
                <a16:creationId xmlns:a16="http://schemas.microsoft.com/office/drawing/2014/main" id="{414E6E55-0B80-3723-F6FB-EFC83DE7B8D8}"/>
              </a:ext>
            </a:extLst>
          </p:cNvPr>
          <p:cNvPicPr>
            <a:picLocks noChangeAspect="1"/>
          </p:cNvPicPr>
          <p:nvPr/>
        </p:nvPicPr>
        <p:blipFill>
          <a:blip r:embed="rId4"/>
          <a:srcRect l="16232" t="4807" r="9444" b="5076"/>
          <a:stretch>
            <a:fillRect/>
          </a:stretch>
        </p:blipFill>
        <p:spPr>
          <a:xfrm>
            <a:off x="1119388" y="1571873"/>
            <a:ext cx="3218432" cy="2926670"/>
          </a:xfrm>
          <a:prstGeom prst="rect">
            <a:avLst/>
          </a:prstGeom>
        </p:spPr>
      </p:pic>
      <p:sp>
        <p:nvSpPr>
          <p:cNvPr id="2" name="Google Shape;275;p37">
            <a:extLst>
              <a:ext uri="{FF2B5EF4-FFF2-40B4-BE49-F238E27FC236}">
                <a16:creationId xmlns:a16="http://schemas.microsoft.com/office/drawing/2014/main" id="{793AFEF5-C13C-A36D-08DD-94E127A896D3}"/>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21</a:t>
            </a:r>
          </a:p>
        </p:txBody>
      </p:sp>
      <p:sp>
        <p:nvSpPr>
          <p:cNvPr id="18" name="Google Shape;397;p41">
            <a:extLst>
              <a:ext uri="{FF2B5EF4-FFF2-40B4-BE49-F238E27FC236}">
                <a16:creationId xmlns:a16="http://schemas.microsoft.com/office/drawing/2014/main" id="{C8849BAD-289A-F595-8DEE-C897F8F43064}"/>
              </a:ext>
            </a:extLst>
          </p:cNvPr>
          <p:cNvSpPr txBox="1">
            <a:spLocks/>
          </p:cNvSpPr>
          <p:nvPr/>
        </p:nvSpPr>
        <p:spPr>
          <a:xfrm>
            <a:off x="630638" y="574677"/>
            <a:ext cx="4036866"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2800" dirty="0">
                <a:solidFill>
                  <a:srgbClr val="92D050"/>
                </a:solidFill>
                <a:latin typeface="Arial" panose="020B0604020202020204" pitchFamily="34" charset="0"/>
                <a:cs typeface="Arial" panose="020B0604020202020204" pitchFamily="34" charset="0"/>
              </a:rPr>
              <a:t>A-Type Points</a:t>
            </a:r>
          </a:p>
        </p:txBody>
      </p:sp>
      <p:sp>
        <p:nvSpPr>
          <p:cNvPr id="22" name="TextBox 21">
            <a:extLst>
              <a:ext uri="{FF2B5EF4-FFF2-40B4-BE49-F238E27FC236}">
                <a16:creationId xmlns:a16="http://schemas.microsoft.com/office/drawing/2014/main" id="{CECC1A56-1D62-D10E-1C98-28CC2221A212}"/>
              </a:ext>
            </a:extLst>
          </p:cNvPr>
          <p:cNvSpPr txBox="1"/>
          <p:nvPr/>
        </p:nvSpPr>
        <p:spPr>
          <a:xfrm>
            <a:off x="3690654" y="4590206"/>
            <a:ext cx="1800792" cy="276999"/>
          </a:xfrm>
          <a:prstGeom prst="rect">
            <a:avLst/>
          </a:prstGeom>
          <a:noFill/>
        </p:spPr>
        <p:txBody>
          <a:bodyPr wrap="square">
            <a:spAutoFit/>
          </a:bodyPr>
          <a:lstStyle/>
          <a:p>
            <a:pPr algn="ctr"/>
            <a:r>
              <a:rPr lang="en-US" sz="1200" dirty="0" err="1">
                <a:solidFill>
                  <a:schemeClr val="bg1"/>
                </a:solidFill>
                <a:latin typeface="Arial" panose="020B0604020202020204" pitchFamily="34" charset="0"/>
                <a:ea typeface="Inter Tight"/>
                <a:cs typeface="Arial" panose="020B0604020202020204" pitchFamily="34" charset="0"/>
              </a:rPr>
              <a:t>Hidding</a:t>
            </a:r>
            <a:r>
              <a:rPr lang="en-US" sz="1200" dirty="0">
                <a:solidFill>
                  <a:schemeClr val="bg1"/>
                </a:solidFill>
                <a:latin typeface="Arial" panose="020B0604020202020204" pitchFamily="34" charset="0"/>
                <a:ea typeface="Inter Tight"/>
                <a:cs typeface="Arial" panose="020B0604020202020204" pitchFamily="34" charset="0"/>
              </a:rPr>
              <a:t> et al. (2013)</a:t>
            </a:r>
            <a:endParaRPr lang="en-US" sz="1200" dirty="0">
              <a:solidFill>
                <a:schemeClr val="bg1">
                  <a:lumMod val="75000"/>
                </a:schemeClr>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F8E81B2-A621-4A9B-B020-314D62E0D15B}"/>
              </a:ext>
            </a:extLst>
          </p:cNvPr>
          <p:cNvPicPr>
            <a:picLocks noChangeAspect="1"/>
          </p:cNvPicPr>
          <p:nvPr/>
        </p:nvPicPr>
        <p:blipFill>
          <a:blip r:embed="rId5">
            <a:alphaModFix/>
          </a:blip>
          <a:stretch>
            <a:fillRect/>
          </a:stretch>
        </p:blipFill>
        <p:spPr>
          <a:xfrm>
            <a:off x="868863" y="1450375"/>
            <a:ext cx="3544918" cy="3131994"/>
          </a:xfrm>
          <a:prstGeom prst="rect">
            <a:avLst/>
          </a:prstGeom>
        </p:spPr>
      </p:pic>
    </p:spTree>
    <p:extLst>
      <p:ext uri="{BB962C8B-B14F-4D97-AF65-F5344CB8AC3E}">
        <p14:creationId xmlns:p14="http://schemas.microsoft.com/office/powerpoint/2010/main" val="1589614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CF0BAD98-94A8-0821-4A03-C5CDBECAC646}"/>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71C98687-5AA4-A288-4672-AC76FDC9F6CC}"/>
              </a:ext>
            </a:extLst>
          </p:cNvPr>
          <p:cNvPicPr>
            <a:picLocks noChangeAspect="1"/>
          </p:cNvPicPr>
          <p:nvPr/>
        </p:nvPicPr>
        <p:blipFill>
          <a:blip r:embed="rId3"/>
          <a:stretch>
            <a:fillRect/>
          </a:stretch>
        </p:blipFill>
        <p:spPr>
          <a:xfrm flipH="1">
            <a:off x="864933" y="1458124"/>
            <a:ext cx="3544918" cy="3132082"/>
          </a:xfrm>
          <a:prstGeom prst="rect">
            <a:avLst/>
          </a:prstGeom>
        </p:spPr>
      </p:pic>
      <p:sp>
        <p:nvSpPr>
          <p:cNvPr id="397" name="Google Shape;397;p41">
            <a:extLst>
              <a:ext uri="{FF2B5EF4-FFF2-40B4-BE49-F238E27FC236}">
                <a16:creationId xmlns:a16="http://schemas.microsoft.com/office/drawing/2014/main" id="{02BE3638-A3B0-3511-EF5E-D0F044A418FC}"/>
              </a:ext>
            </a:extLst>
          </p:cNvPr>
          <p:cNvSpPr txBox="1">
            <a:spLocks noGrp="1"/>
          </p:cNvSpPr>
          <p:nvPr>
            <p:ph type="ctrTitle"/>
          </p:nvPr>
        </p:nvSpPr>
        <p:spPr>
          <a:xfrm>
            <a:off x="1884681" y="449408"/>
            <a:ext cx="5374637" cy="64664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latin typeface="Arial" panose="020B0604020202020204" pitchFamily="34" charset="0"/>
                <a:cs typeface="Arial" panose="020B0604020202020204" pitchFamily="34" charset="0"/>
              </a:rPr>
              <a:t>2D Clusters:</a:t>
            </a:r>
            <a:endParaRPr sz="4400" dirty="0">
              <a:solidFill>
                <a:srgbClr val="92D050"/>
              </a:solidFill>
              <a:latin typeface="Arial" panose="020B0604020202020204" pitchFamily="34" charset="0"/>
              <a:cs typeface="Arial" panose="020B0604020202020204" pitchFamily="34" charset="0"/>
            </a:endParaRPr>
          </a:p>
        </p:txBody>
      </p:sp>
      <p:pic>
        <p:nvPicPr>
          <p:cNvPr id="12" name="Picture 11" descr="A yellow paper with a red line and a graph&#10;&#10;AI-generated content may be incorrect.">
            <a:extLst>
              <a:ext uri="{FF2B5EF4-FFF2-40B4-BE49-F238E27FC236}">
                <a16:creationId xmlns:a16="http://schemas.microsoft.com/office/drawing/2014/main" id="{2371C853-3DCC-ED41-31AE-CB03E2BDEBA9}"/>
              </a:ext>
            </a:extLst>
          </p:cNvPr>
          <p:cNvPicPr>
            <a:picLocks noChangeAspect="1"/>
          </p:cNvPicPr>
          <p:nvPr/>
        </p:nvPicPr>
        <p:blipFill>
          <a:blip r:embed="rId4"/>
          <a:srcRect l="16232" t="4807" r="9444" b="5076"/>
          <a:stretch>
            <a:fillRect/>
          </a:stretch>
        </p:blipFill>
        <p:spPr>
          <a:xfrm>
            <a:off x="1119388" y="1571873"/>
            <a:ext cx="3218432" cy="2926670"/>
          </a:xfrm>
          <a:prstGeom prst="rect">
            <a:avLst/>
          </a:prstGeom>
        </p:spPr>
      </p:pic>
      <p:sp>
        <p:nvSpPr>
          <p:cNvPr id="2" name="Google Shape;275;p37">
            <a:extLst>
              <a:ext uri="{FF2B5EF4-FFF2-40B4-BE49-F238E27FC236}">
                <a16:creationId xmlns:a16="http://schemas.microsoft.com/office/drawing/2014/main" id="{F79D8A71-A17C-5E14-1FD0-7BA5A3250E65}"/>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21</a:t>
            </a:r>
          </a:p>
        </p:txBody>
      </p:sp>
      <p:sp>
        <p:nvSpPr>
          <p:cNvPr id="22" name="TextBox 21">
            <a:extLst>
              <a:ext uri="{FF2B5EF4-FFF2-40B4-BE49-F238E27FC236}">
                <a16:creationId xmlns:a16="http://schemas.microsoft.com/office/drawing/2014/main" id="{4EBA3553-35B1-4888-C689-5D546C97F375}"/>
              </a:ext>
            </a:extLst>
          </p:cNvPr>
          <p:cNvSpPr txBox="1"/>
          <p:nvPr/>
        </p:nvSpPr>
        <p:spPr>
          <a:xfrm>
            <a:off x="3690654" y="4590206"/>
            <a:ext cx="1800792" cy="276999"/>
          </a:xfrm>
          <a:prstGeom prst="rect">
            <a:avLst/>
          </a:prstGeom>
          <a:noFill/>
        </p:spPr>
        <p:txBody>
          <a:bodyPr wrap="square">
            <a:spAutoFit/>
          </a:bodyPr>
          <a:lstStyle/>
          <a:p>
            <a:pPr algn="ctr"/>
            <a:r>
              <a:rPr lang="en-US" sz="1200" dirty="0" err="1">
                <a:solidFill>
                  <a:schemeClr val="bg1"/>
                </a:solidFill>
                <a:latin typeface="Arial" panose="020B0604020202020204" pitchFamily="34" charset="0"/>
                <a:ea typeface="Inter Tight"/>
                <a:cs typeface="Arial" panose="020B0604020202020204" pitchFamily="34" charset="0"/>
              </a:rPr>
              <a:t>Hidding</a:t>
            </a:r>
            <a:r>
              <a:rPr lang="en-US" sz="1200" dirty="0">
                <a:solidFill>
                  <a:schemeClr val="bg1"/>
                </a:solidFill>
                <a:latin typeface="Arial" panose="020B0604020202020204" pitchFamily="34" charset="0"/>
                <a:ea typeface="Inter Tight"/>
                <a:cs typeface="Arial" panose="020B0604020202020204" pitchFamily="34" charset="0"/>
              </a:rPr>
              <a:t> et al. (2013)</a:t>
            </a:r>
            <a:endParaRPr lang="en-US" sz="1200" dirty="0">
              <a:solidFill>
                <a:schemeClr val="bg1">
                  <a:lumMod val="75000"/>
                </a:schemeClr>
              </a:solidFill>
              <a:latin typeface="Arial" panose="020B0604020202020204" pitchFamily="34" charset="0"/>
              <a:cs typeface="Arial" panose="020B0604020202020204" pitchFamily="34" charset="0"/>
            </a:endParaRPr>
          </a:p>
        </p:txBody>
      </p:sp>
      <p:sp>
        <p:nvSpPr>
          <p:cNvPr id="3" name="Google Shape;397;p41">
            <a:extLst>
              <a:ext uri="{FF2B5EF4-FFF2-40B4-BE49-F238E27FC236}">
                <a16:creationId xmlns:a16="http://schemas.microsoft.com/office/drawing/2014/main" id="{3BAAF4E0-7FF4-A06C-FFD7-70201CCDF0F2}"/>
              </a:ext>
            </a:extLst>
          </p:cNvPr>
          <p:cNvSpPr txBox="1">
            <a:spLocks/>
          </p:cNvSpPr>
          <p:nvPr/>
        </p:nvSpPr>
        <p:spPr>
          <a:xfrm>
            <a:off x="630638" y="574677"/>
            <a:ext cx="4036866"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2800" dirty="0">
                <a:solidFill>
                  <a:srgbClr val="92D050"/>
                </a:solidFill>
                <a:latin typeface="Arial" panose="020B0604020202020204" pitchFamily="34" charset="0"/>
                <a:cs typeface="Arial" panose="020B0604020202020204" pitchFamily="34" charset="0"/>
              </a:rPr>
              <a:t>A-Type Points</a:t>
            </a:r>
          </a:p>
        </p:txBody>
      </p:sp>
    </p:spTree>
    <p:extLst>
      <p:ext uri="{BB962C8B-B14F-4D97-AF65-F5344CB8AC3E}">
        <p14:creationId xmlns:p14="http://schemas.microsoft.com/office/powerpoint/2010/main" val="3852030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E627A6BD-FE20-9B3E-FB33-C6986DB0D1A5}"/>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89BDDAD1-ACA3-0276-F374-2E6EEF1B1597}"/>
              </a:ext>
            </a:extLst>
          </p:cNvPr>
          <p:cNvPicPr>
            <a:picLocks noChangeAspect="1"/>
          </p:cNvPicPr>
          <p:nvPr/>
        </p:nvPicPr>
        <p:blipFill>
          <a:blip r:embed="rId3"/>
          <a:stretch>
            <a:fillRect/>
          </a:stretch>
        </p:blipFill>
        <p:spPr>
          <a:xfrm flipH="1">
            <a:off x="864933" y="1458124"/>
            <a:ext cx="3544918" cy="3132082"/>
          </a:xfrm>
          <a:prstGeom prst="rect">
            <a:avLst/>
          </a:prstGeom>
        </p:spPr>
      </p:pic>
      <p:sp>
        <p:nvSpPr>
          <p:cNvPr id="397" name="Google Shape;397;p41">
            <a:extLst>
              <a:ext uri="{FF2B5EF4-FFF2-40B4-BE49-F238E27FC236}">
                <a16:creationId xmlns:a16="http://schemas.microsoft.com/office/drawing/2014/main" id="{AEF92FFC-D4EA-05BA-F592-1757EB663615}"/>
              </a:ext>
            </a:extLst>
          </p:cNvPr>
          <p:cNvSpPr txBox="1">
            <a:spLocks noGrp="1"/>
          </p:cNvSpPr>
          <p:nvPr>
            <p:ph type="ctrTitle"/>
          </p:nvPr>
        </p:nvSpPr>
        <p:spPr>
          <a:xfrm>
            <a:off x="1884681" y="449408"/>
            <a:ext cx="5374637" cy="64664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latin typeface="Arial" panose="020B0604020202020204" pitchFamily="34" charset="0"/>
                <a:cs typeface="Arial" panose="020B0604020202020204" pitchFamily="34" charset="0"/>
              </a:rPr>
              <a:t>2D Clusters:</a:t>
            </a:r>
            <a:endParaRPr sz="4400" dirty="0">
              <a:solidFill>
                <a:srgbClr val="92D050"/>
              </a:solidFill>
              <a:latin typeface="Arial" panose="020B0604020202020204" pitchFamily="34" charset="0"/>
              <a:cs typeface="Arial" panose="020B0604020202020204" pitchFamily="34" charset="0"/>
            </a:endParaRPr>
          </a:p>
        </p:txBody>
      </p:sp>
      <p:pic>
        <p:nvPicPr>
          <p:cNvPr id="12" name="Picture 11" descr="A yellow paper with a red line and a graph&#10;&#10;AI-generated content may be incorrect.">
            <a:extLst>
              <a:ext uri="{FF2B5EF4-FFF2-40B4-BE49-F238E27FC236}">
                <a16:creationId xmlns:a16="http://schemas.microsoft.com/office/drawing/2014/main" id="{231E98F3-69F3-7363-E576-5B2A35F18D92}"/>
              </a:ext>
            </a:extLst>
          </p:cNvPr>
          <p:cNvPicPr>
            <a:picLocks noChangeAspect="1"/>
          </p:cNvPicPr>
          <p:nvPr/>
        </p:nvPicPr>
        <p:blipFill>
          <a:blip r:embed="rId4"/>
          <a:srcRect l="16232" t="4807" r="9444" b="5076"/>
          <a:stretch>
            <a:fillRect/>
          </a:stretch>
        </p:blipFill>
        <p:spPr>
          <a:xfrm>
            <a:off x="1119388" y="1571873"/>
            <a:ext cx="3218432" cy="2926670"/>
          </a:xfrm>
          <a:prstGeom prst="rect">
            <a:avLst/>
          </a:prstGeom>
        </p:spPr>
      </p:pic>
      <p:sp>
        <p:nvSpPr>
          <p:cNvPr id="20" name="TextBox 19">
            <a:extLst>
              <a:ext uri="{FF2B5EF4-FFF2-40B4-BE49-F238E27FC236}">
                <a16:creationId xmlns:a16="http://schemas.microsoft.com/office/drawing/2014/main" id="{E7743CDB-FFE9-EC5F-C6C6-CE90A1EAACF5}"/>
              </a:ext>
            </a:extLst>
          </p:cNvPr>
          <p:cNvSpPr txBox="1"/>
          <p:nvPr/>
        </p:nvSpPr>
        <p:spPr>
          <a:xfrm>
            <a:off x="3690654" y="4590206"/>
            <a:ext cx="1800792" cy="276999"/>
          </a:xfrm>
          <a:prstGeom prst="rect">
            <a:avLst/>
          </a:prstGeom>
          <a:noFill/>
        </p:spPr>
        <p:txBody>
          <a:bodyPr wrap="square">
            <a:spAutoFit/>
          </a:bodyPr>
          <a:lstStyle/>
          <a:p>
            <a:pPr algn="ctr"/>
            <a:r>
              <a:rPr lang="en-US" sz="1200" dirty="0" err="1">
                <a:solidFill>
                  <a:schemeClr val="bg1"/>
                </a:solidFill>
                <a:latin typeface="Arial" panose="020B0604020202020204" pitchFamily="34" charset="0"/>
                <a:ea typeface="Inter Tight"/>
                <a:cs typeface="Arial" panose="020B0604020202020204" pitchFamily="34" charset="0"/>
              </a:rPr>
              <a:t>Hidding</a:t>
            </a:r>
            <a:r>
              <a:rPr lang="en-US" sz="1200" dirty="0">
                <a:solidFill>
                  <a:schemeClr val="bg1"/>
                </a:solidFill>
                <a:latin typeface="Arial" panose="020B0604020202020204" pitchFamily="34" charset="0"/>
                <a:ea typeface="Inter Tight"/>
                <a:cs typeface="Arial" panose="020B0604020202020204" pitchFamily="34" charset="0"/>
              </a:rPr>
              <a:t> et al. (2013)</a:t>
            </a:r>
            <a:endParaRPr lang="en-US" sz="1200" dirty="0">
              <a:solidFill>
                <a:schemeClr val="bg1">
                  <a:lumMod val="75000"/>
                </a:schemeClr>
              </a:solidFill>
              <a:latin typeface="Arial" panose="020B0604020202020204" pitchFamily="34" charset="0"/>
              <a:cs typeface="Arial" panose="020B0604020202020204" pitchFamily="34" charset="0"/>
            </a:endParaRPr>
          </a:p>
        </p:txBody>
      </p:sp>
      <p:sp>
        <p:nvSpPr>
          <p:cNvPr id="2" name="Google Shape;275;p37">
            <a:extLst>
              <a:ext uri="{FF2B5EF4-FFF2-40B4-BE49-F238E27FC236}">
                <a16:creationId xmlns:a16="http://schemas.microsoft.com/office/drawing/2014/main" id="{58D0D87D-7A8C-B8F1-90F4-C1BC94F375A8}"/>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21</a:t>
            </a:r>
          </a:p>
        </p:txBody>
      </p:sp>
      <p:pic>
        <p:nvPicPr>
          <p:cNvPr id="13" name="Picture 12" descr="A yellow and black graph&#10;&#10;AI-generated content may be incorrect.">
            <a:extLst>
              <a:ext uri="{FF2B5EF4-FFF2-40B4-BE49-F238E27FC236}">
                <a16:creationId xmlns:a16="http://schemas.microsoft.com/office/drawing/2014/main" id="{70AF9A18-F500-3AB4-58C0-643BC10413B5}"/>
              </a:ext>
            </a:extLst>
          </p:cNvPr>
          <p:cNvPicPr>
            <a:picLocks noChangeAspect="1"/>
          </p:cNvPicPr>
          <p:nvPr/>
        </p:nvPicPr>
        <p:blipFill>
          <a:blip r:embed="rId5"/>
          <a:srcRect l="35514" t="27072" r="36112" b="28360"/>
          <a:stretch>
            <a:fillRect/>
          </a:stretch>
        </p:blipFill>
        <p:spPr>
          <a:xfrm>
            <a:off x="4734149" y="1458124"/>
            <a:ext cx="3544918" cy="3132082"/>
          </a:xfrm>
          <a:prstGeom prst="rect">
            <a:avLst/>
          </a:prstGeom>
        </p:spPr>
      </p:pic>
      <p:sp>
        <p:nvSpPr>
          <p:cNvPr id="21" name="Google Shape;397;p41">
            <a:extLst>
              <a:ext uri="{FF2B5EF4-FFF2-40B4-BE49-F238E27FC236}">
                <a16:creationId xmlns:a16="http://schemas.microsoft.com/office/drawing/2014/main" id="{C1809534-6B42-63F3-4618-6CE7C098F5EF}"/>
              </a:ext>
            </a:extLst>
          </p:cNvPr>
          <p:cNvSpPr txBox="1">
            <a:spLocks/>
          </p:cNvSpPr>
          <p:nvPr/>
        </p:nvSpPr>
        <p:spPr>
          <a:xfrm>
            <a:off x="4867440" y="772728"/>
            <a:ext cx="3378971" cy="698104"/>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2800" dirty="0">
                <a:solidFill>
                  <a:srgbClr val="B0B0FF"/>
                </a:solidFill>
                <a:latin typeface="Arial" panose="020B0604020202020204" pitchFamily="34" charset="0"/>
                <a:cs typeface="Arial" panose="020B0604020202020204" pitchFamily="34" charset="0"/>
              </a:rPr>
              <a:t>D-Type Points</a:t>
            </a:r>
          </a:p>
        </p:txBody>
      </p:sp>
      <p:pic>
        <p:nvPicPr>
          <p:cNvPr id="3" name="Picture 2">
            <a:extLst>
              <a:ext uri="{FF2B5EF4-FFF2-40B4-BE49-F238E27FC236}">
                <a16:creationId xmlns:a16="http://schemas.microsoft.com/office/drawing/2014/main" id="{7E2E5669-5363-855B-C34B-45173BFD3A49}"/>
              </a:ext>
            </a:extLst>
          </p:cNvPr>
          <p:cNvPicPr>
            <a:picLocks noChangeAspect="1"/>
          </p:cNvPicPr>
          <p:nvPr/>
        </p:nvPicPr>
        <p:blipFill>
          <a:blip r:embed="rId6"/>
          <a:srcRect l="16927" t="16310" r="16818" b="18109"/>
          <a:stretch>
            <a:fillRect/>
          </a:stretch>
        </p:blipFill>
        <p:spPr>
          <a:xfrm>
            <a:off x="493776" y="3417406"/>
            <a:ext cx="1251223" cy="1249596"/>
          </a:xfrm>
          <a:prstGeom prst="rect">
            <a:avLst/>
          </a:prstGeom>
          <a:ln w="28575">
            <a:solidFill>
              <a:srgbClr val="92D050"/>
            </a:solidFill>
          </a:ln>
        </p:spPr>
      </p:pic>
      <p:pic>
        <p:nvPicPr>
          <p:cNvPr id="4" name="Picture 3">
            <a:extLst>
              <a:ext uri="{FF2B5EF4-FFF2-40B4-BE49-F238E27FC236}">
                <a16:creationId xmlns:a16="http://schemas.microsoft.com/office/drawing/2014/main" id="{33B82C56-6371-C524-FC84-66C8B56A8979}"/>
              </a:ext>
            </a:extLst>
          </p:cNvPr>
          <p:cNvPicPr>
            <a:picLocks noChangeAspect="1"/>
          </p:cNvPicPr>
          <p:nvPr/>
        </p:nvPicPr>
        <p:blipFill>
          <a:blip r:embed="rId7"/>
          <a:srcRect l="28052" t="23774" r="24641" b="28278"/>
          <a:stretch>
            <a:fillRect/>
          </a:stretch>
        </p:blipFill>
        <p:spPr>
          <a:xfrm>
            <a:off x="7380486" y="3427888"/>
            <a:ext cx="1251222" cy="1239114"/>
          </a:xfrm>
          <a:prstGeom prst="rect">
            <a:avLst/>
          </a:prstGeom>
          <a:ln w="28575">
            <a:solidFill>
              <a:srgbClr val="B0B0FF"/>
            </a:solidFill>
          </a:ln>
        </p:spPr>
      </p:pic>
      <p:sp>
        <p:nvSpPr>
          <p:cNvPr id="5" name="Google Shape;397;p41">
            <a:extLst>
              <a:ext uri="{FF2B5EF4-FFF2-40B4-BE49-F238E27FC236}">
                <a16:creationId xmlns:a16="http://schemas.microsoft.com/office/drawing/2014/main" id="{41A762B6-0DD3-56C5-CF42-7B35CF0320A2}"/>
              </a:ext>
            </a:extLst>
          </p:cNvPr>
          <p:cNvSpPr txBox="1">
            <a:spLocks/>
          </p:cNvSpPr>
          <p:nvPr/>
        </p:nvSpPr>
        <p:spPr>
          <a:xfrm>
            <a:off x="630638" y="574677"/>
            <a:ext cx="4036866"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2800" dirty="0">
                <a:solidFill>
                  <a:srgbClr val="92D050"/>
                </a:solidFill>
                <a:latin typeface="Arial" panose="020B0604020202020204" pitchFamily="34" charset="0"/>
                <a:cs typeface="Arial" panose="020B0604020202020204" pitchFamily="34" charset="0"/>
              </a:rPr>
              <a:t>A-Type Points</a:t>
            </a:r>
          </a:p>
        </p:txBody>
      </p:sp>
    </p:spTree>
    <p:extLst>
      <p:ext uri="{BB962C8B-B14F-4D97-AF65-F5344CB8AC3E}">
        <p14:creationId xmlns:p14="http://schemas.microsoft.com/office/powerpoint/2010/main" val="3958651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C076C93B-EE90-EADE-B599-D7EFB126841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C50EBAE-701C-E122-3DAC-5F7FD4E1A038}"/>
              </a:ext>
            </a:extLst>
          </p:cNvPr>
          <p:cNvPicPr>
            <a:picLocks noChangeAspect="1"/>
          </p:cNvPicPr>
          <p:nvPr/>
        </p:nvPicPr>
        <p:blipFill>
          <a:blip r:embed="rId5">
            <a:alphaModFix/>
          </a:blip>
          <a:srcRect l="8696" t="4016" r="2583" b="8660"/>
          <a:stretch>
            <a:fillRect/>
          </a:stretch>
        </p:blipFill>
        <p:spPr>
          <a:xfrm>
            <a:off x="708318" y="1254632"/>
            <a:ext cx="3292130" cy="3240245"/>
          </a:xfrm>
          <a:prstGeom prst="rect">
            <a:avLst/>
          </a:prstGeom>
        </p:spPr>
      </p:pic>
      <p:pic>
        <p:nvPicPr>
          <p:cNvPr id="10" name="za">
            <a:hlinkClick r:id="" action="ppaction://media"/>
            <a:extLst>
              <a:ext uri="{FF2B5EF4-FFF2-40B4-BE49-F238E27FC236}">
                <a16:creationId xmlns:a16="http://schemas.microsoft.com/office/drawing/2014/main" id="{E6A0D375-03C1-52DB-A251-99C690372BE0}"/>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8522" t="3935" r="2466" b="8454"/>
          <a:stretch>
            <a:fillRect/>
          </a:stretch>
        </p:blipFill>
        <p:spPr>
          <a:xfrm>
            <a:off x="5083978" y="1254632"/>
            <a:ext cx="3292130" cy="3240244"/>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AF438E6-29F9-F565-2463-6CCAC172F1E8}"/>
                  </a:ext>
                </a:extLst>
              </p:cNvPr>
              <p:cNvSpPr txBox="1"/>
              <p:nvPr/>
            </p:nvSpPr>
            <p:spPr>
              <a:xfrm>
                <a:off x="1322888" y="2114483"/>
                <a:ext cx="2062989" cy="1437830"/>
              </a:xfrm>
              <a:prstGeom prst="rect">
                <a:avLst/>
              </a:prstGeom>
              <a:solidFill>
                <a:srgbClr val="00B0F0">
                  <a:alpha val="50196"/>
                </a:srgbClr>
              </a:solidFill>
            </p:spPr>
            <p:txBody>
              <a:bodyPr wrap="square">
                <a:spAutoFit/>
              </a:bodyPr>
              <a:lstStyle/>
              <a:p>
                <a:pPr algn="ctr"/>
                <a:r>
                  <a:rPr lang="en-US" b="1" dirty="0" err="1">
                    <a:solidFill>
                      <a:srgbClr val="0070C0"/>
                    </a:solidFill>
                    <a:latin typeface="Arial" panose="020B0604020202020204" pitchFamily="34" charset="0"/>
                    <a:ea typeface="Inter Tight"/>
                    <a:cs typeface="Arial" panose="020B0604020202020204" pitchFamily="34" charset="0"/>
                  </a:rPr>
                  <a:t>Zel’dovich</a:t>
                </a:r>
                <a:r>
                  <a:rPr lang="en-US" b="1" dirty="0">
                    <a:solidFill>
                      <a:srgbClr val="0070C0"/>
                    </a:solidFill>
                    <a:latin typeface="Arial" panose="020B0604020202020204" pitchFamily="34" charset="0"/>
                    <a:ea typeface="Inter Tight"/>
                    <a:cs typeface="Arial" panose="020B0604020202020204" pitchFamily="34" charset="0"/>
                  </a:rPr>
                  <a:t> Approximation (1LPT)</a:t>
                </a:r>
                <a:endParaRPr lang="en-US" b="1" dirty="0">
                  <a:solidFill>
                    <a:srgbClr val="0070C0"/>
                  </a:solidFill>
                  <a:latin typeface="Arial" panose="020B0604020202020204" pitchFamily="34" charset="0"/>
                  <a:cs typeface="Arial" panose="020B0604020202020204" pitchFamily="34" charset="0"/>
                </a:endParaRPr>
              </a:p>
              <a:p>
                <a:pPr algn="ctr"/>
                <a:r>
                  <a:rPr lang="en-AU" b="1" dirty="0">
                    <a:solidFill>
                      <a:schemeClr val="bg1"/>
                    </a:solidFill>
                    <a:latin typeface="Arial" panose="020B0604020202020204" pitchFamily="34" charset="0"/>
                    <a:ea typeface="Inter Tight"/>
                    <a:cs typeface="Arial" panose="020B0604020202020204" pitchFamily="34" charset="0"/>
                  </a:rPr>
                  <a:t>Initial displacements given by initial gravitational potential</a:t>
                </a:r>
                <a:endParaRPr lang="en-AU" sz="1600" b="1" dirty="0">
                  <a:solidFill>
                    <a:schemeClr val="bg1"/>
                  </a:solidFill>
                  <a:latin typeface="Arial" panose="020B0604020202020204" pitchFamily="34" charset="0"/>
                  <a:ea typeface="Inter Tight"/>
                  <a:cs typeface="Arial" panose="020B0604020202020204" pitchFamily="34" charset="0"/>
                </a:endParaRPr>
              </a:p>
              <a:p>
                <a:pPr algn="ctr"/>
                <a14:m>
                  <m:oMathPara xmlns:m="http://schemas.openxmlformats.org/officeDocument/2006/math">
                    <m:oMath>
                      <m:sSub>
                        <m:sSubPr>
                          <m:ctrlPr>
                            <a:rPr lang="en-US" sz="1600" b="1" i="0">
                              <a:solidFill>
                                <a:schemeClr val="accent6"/>
                              </a:solidFill>
                              <a:latin typeface="Cambria Math" panose="02040503050406030204" pitchFamily="18" charset="0"/>
                            </a:rPr>
                          </m:ctrlPr>
                        </m:sSubPr>
                        <m:e>
                          <m:r>
                            <a:rPr lang="en-US" sz="1600" b="1" i="0">
                              <a:solidFill>
                                <a:schemeClr val="accent6"/>
                              </a:solidFill>
                              <a:latin typeface="Cambria Math" panose="02040503050406030204" pitchFamily="18" charset="0"/>
                            </a:rPr>
                            <m:t>𝐬</m:t>
                          </m:r>
                        </m:e>
                        <m:sub>
                          <m:r>
                            <a:rPr lang="en-US" sz="1600" b="1" i="0">
                              <a:solidFill>
                                <a:schemeClr val="accent6"/>
                              </a:solidFill>
                              <a:latin typeface="Cambria Math" panose="02040503050406030204" pitchFamily="18" charset="0"/>
                            </a:rPr>
                            <m:t>𝐢</m:t>
                          </m:r>
                        </m:sub>
                      </m:sSub>
                      <m:d>
                        <m:dPr>
                          <m:ctrlPr>
                            <a:rPr lang="en-US" sz="1600" b="1" i="0">
                              <a:solidFill>
                                <a:schemeClr val="accent6"/>
                              </a:solidFill>
                              <a:latin typeface="Cambria Math" panose="02040503050406030204" pitchFamily="18" charset="0"/>
                            </a:rPr>
                          </m:ctrlPr>
                        </m:dPr>
                        <m:e>
                          <m:r>
                            <a:rPr lang="en-US" sz="1600" b="1" i="0">
                              <a:solidFill>
                                <a:schemeClr val="accent6"/>
                              </a:solidFill>
                              <a:latin typeface="Cambria Math" panose="02040503050406030204" pitchFamily="18" charset="0"/>
                            </a:rPr>
                            <m:t>𝐪</m:t>
                          </m:r>
                        </m:e>
                      </m:d>
                      <m:r>
                        <a:rPr lang="en-US" sz="1600" b="1" i="0">
                          <a:solidFill>
                            <a:schemeClr val="accent6"/>
                          </a:solidFill>
                          <a:latin typeface="Cambria Math" panose="02040503050406030204" pitchFamily="18" charset="0"/>
                        </a:rPr>
                        <m:t>~</m:t>
                      </m:r>
                      <m:sSub>
                        <m:sSubPr>
                          <m:ctrlPr>
                            <a:rPr lang="en-US" sz="1600" b="1" i="0">
                              <a:solidFill>
                                <a:schemeClr val="accent6"/>
                              </a:solidFill>
                              <a:latin typeface="Cambria Math" panose="02040503050406030204" pitchFamily="18" charset="0"/>
                              <a:ea typeface="Cambria Math" panose="02040503050406030204" pitchFamily="18" charset="0"/>
                            </a:rPr>
                          </m:ctrlPr>
                        </m:sSubPr>
                        <m:e>
                          <m:r>
                            <a:rPr lang="en-US" sz="1600" b="1" i="0">
                              <a:solidFill>
                                <a:schemeClr val="accent6"/>
                              </a:solidFill>
                              <a:latin typeface="Cambria Math" panose="02040503050406030204" pitchFamily="18" charset="0"/>
                              <a:ea typeface="Cambria Math" panose="02040503050406030204" pitchFamily="18" charset="0"/>
                            </a:rPr>
                            <m:t>𝛁</m:t>
                          </m:r>
                        </m:e>
                        <m:sub>
                          <m:r>
                            <a:rPr lang="en-US" sz="1600" b="1" i="0">
                              <a:solidFill>
                                <a:schemeClr val="accent6"/>
                              </a:solidFill>
                              <a:latin typeface="Cambria Math" panose="02040503050406030204" pitchFamily="18" charset="0"/>
                            </a:rPr>
                            <m:t>𝐪</m:t>
                          </m:r>
                        </m:sub>
                      </m:sSub>
                      <m:r>
                        <a:rPr lang="en-US" sz="1600" b="1">
                          <a:solidFill>
                            <a:schemeClr val="accent6"/>
                          </a:solidFill>
                          <a:latin typeface="Cambria Math" panose="02040503050406030204" pitchFamily="18" charset="0"/>
                        </a:rPr>
                        <m:t>𝛟</m:t>
                      </m:r>
                      <m:d>
                        <m:dPr>
                          <m:ctrlPr>
                            <a:rPr lang="en-US" sz="1600" b="1" i="0">
                              <a:solidFill>
                                <a:schemeClr val="accent6"/>
                              </a:solidFill>
                              <a:latin typeface="Cambria Math" panose="02040503050406030204" pitchFamily="18" charset="0"/>
                            </a:rPr>
                          </m:ctrlPr>
                        </m:dPr>
                        <m:e>
                          <m:r>
                            <a:rPr lang="en-US" sz="1600" b="1" i="0">
                              <a:solidFill>
                                <a:schemeClr val="accent6"/>
                              </a:solidFill>
                              <a:latin typeface="Cambria Math" panose="02040503050406030204" pitchFamily="18" charset="0"/>
                            </a:rPr>
                            <m:t>𝐪</m:t>
                          </m:r>
                        </m:e>
                      </m:d>
                    </m:oMath>
                  </m:oMathPara>
                </a14:m>
                <a:endParaRPr lang="en-AU" sz="1100" b="1" dirty="0">
                  <a:solidFill>
                    <a:srgbClr val="00B0F0"/>
                  </a:solidFill>
                  <a:latin typeface="Arial" panose="020B0604020202020204" pitchFamily="34" charset="0"/>
                  <a:ea typeface="Inter Tight"/>
                  <a:cs typeface="Arial" panose="020B0604020202020204" pitchFamily="34" charset="0"/>
                </a:endParaRPr>
              </a:p>
            </p:txBody>
          </p:sp>
        </mc:Choice>
        <mc:Fallback xmlns="">
          <p:sp>
            <p:nvSpPr>
              <p:cNvPr id="11" name="TextBox 10">
                <a:extLst>
                  <a:ext uri="{FF2B5EF4-FFF2-40B4-BE49-F238E27FC236}">
                    <a16:creationId xmlns:a16="http://schemas.microsoft.com/office/drawing/2014/main" id="{CAF438E6-29F9-F565-2463-6CCAC172F1E8}"/>
                  </a:ext>
                </a:extLst>
              </p:cNvPr>
              <p:cNvSpPr txBox="1">
                <a:spLocks noRot="1" noChangeAspect="1" noMove="1" noResize="1" noEditPoints="1" noAdjustHandles="1" noChangeArrowheads="1" noChangeShapeType="1" noTextEdit="1"/>
              </p:cNvSpPr>
              <p:nvPr/>
            </p:nvSpPr>
            <p:spPr>
              <a:xfrm>
                <a:off x="1322888" y="2114483"/>
                <a:ext cx="2062989" cy="1437830"/>
              </a:xfrm>
              <a:prstGeom prst="rect">
                <a:avLst/>
              </a:prstGeom>
              <a:blipFill>
                <a:blip r:embed="rId7"/>
                <a:stretch>
                  <a:fillRect l="-613" t="-877"/>
                </a:stretch>
              </a:blipFill>
            </p:spPr>
            <p:txBody>
              <a:bodyPr/>
              <a:lstStyle/>
              <a:p>
                <a:r>
                  <a:rPr lang="en-001">
                    <a:noFill/>
                  </a:rPr>
                  <a:t> </a:t>
                </a:r>
              </a:p>
            </p:txBody>
          </p:sp>
        </mc:Fallback>
      </mc:AlternateContent>
      <p:cxnSp>
        <p:nvCxnSpPr>
          <p:cNvPr id="12" name="Straight Arrow Connector 11">
            <a:extLst>
              <a:ext uri="{FF2B5EF4-FFF2-40B4-BE49-F238E27FC236}">
                <a16:creationId xmlns:a16="http://schemas.microsoft.com/office/drawing/2014/main" id="{F29D1862-51DB-8F5E-6695-85A0A11A5950}"/>
              </a:ext>
            </a:extLst>
          </p:cNvPr>
          <p:cNvCxnSpPr>
            <a:cxnSpLocks/>
            <a:stCxn id="3" idx="3"/>
            <a:endCxn id="10" idx="1"/>
          </p:cNvCxnSpPr>
          <p:nvPr/>
        </p:nvCxnSpPr>
        <p:spPr>
          <a:xfrm flipV="1">
            <a:off x="4000448" y="2874754"/>
            <a:ext cx="1083530" cy="1"/>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08B861A-1832-2431-FCEC-E3B177B3DA8B}"/>
              </a:ext>
            </a:extLst>
          </p:cNvPr>
          <p:cNvSpPr txBox="1"/>
          <p:nvPr/>
        </p:nvSpPr>
        <p:spPr>
          <a:xfrm>
            <a:off x="1176214" y="931867"/>
            <a:ext cx="2356338" cy="307777"/>
          </a:xfrm>
          <a:prstGeom prst="rect">
            <a:avLst/>
          </a:prstGeom>
          <a:noFill/>
        </p:spPr>
        <p:txBody>
          <a:bodyPr wrap="square">
            <a:spAutoFit/>
          </a:bodyPr>
          <a:lstStyle/>
          <a:p>
            <a:r>
              <a:rPr lang="en-US" b="1" dirty="0" err="1">
                <a:solidFill>
                  <a:srgbClr val="00B0F0"/>
                </a:solidFill>
                <a:latin typeface="Arial" panose="020B0604020202020204" pitchFamily="34" charset="0"/>
                <a:ea typeface="Inter Tight"/>
                <a:cs typeface="Arial" panose="020B0604020202020204" pitchFamily="34" charset="0"/>
              </a:rPr>
              <a:t>Lagrangian</a:t>
            </a:r>
            <a:r>
              <a:rPr lang="en-US" b="1" dirty="0">
                <a:solidFill>
                  <a:srgbClr val="00B0F0"/>
                </a:solidFill>
                <a:latin typeface="Arial" panose="020B0604020202020204" pitchFamily="34" charset="0"/>
                <a:ea typeface="Inter Tight"/>
                <a:cs typeface="Arial" panose="020B0604020202020204" pitchFamily="34" charset="0"/>
              </a:rPr>
              <a:t> (Initial) Space</a:t>
            </a:r>
            <a:endParaRPr lang="en-US" b="1" dirty="0">
              <a:solidFill>
                <a:srgbClr val="00B0F0"/>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BBAE7E76-EBA1-B8CE-6504-2048FC846BEC}"/>
              </a:ext>
            </a:extLst>
          </p:cNvPr>
          <p:cNvSpPr txBox="1"/>
          <p:nvPr/>
        </p:nvSpPr>
        <p:spPr>
          <a:xfrm>
            <a:off x="5806833" y="951323"/>
            <a:ext cx="2356338" cy="307777"/>
          </a:xfrm>
          <a:prstGeom prst="rect">
            <a:avLst/>
          </a:prstGeom>
          <a:noFill/>
        </p:spPr>
        <p:txBody>
          <a:bodyPr wrap="square">
            <a:spAutoFit/>
          </a:bodyPr>
          <a:lstStyle/>
          <a:p>
            <a:r>
              <a:rPr lang="en-US" b="1" dirty="0">
                <a:solidFill>
                  <a:srgbClr val="FF0000"/>
                </a:solidFill>
                <a:latin typeface="Arial" panose="020B0604020202020204" pitchFamily="34" charset="0"/>
                <a:ea typeface="Inter Tight"/>
                <a:cs typeface="Arial" panose="020B0604020202020204" pitchFamily="34" charset="0"/>
              </a:rPr>
              <a:t>Eulerian (Final) Space</a:t>
            </a:r>
            <a:endParaRPr lang="en-US" b="1" dirty="0">
              <a:solidFill>
                <a:srgbClr val="FF0000"/>
              </a:solidFill>
              <a:latin typeface="Arial" panose="020B0604020202020204" pitchFamily="34" charset="0"/>
              <a:cs typeface="Arial" panose="020B0604020202020204" pitchFamily="34" charset="0"/>
            </a:endParaRPr>
          </a:p>
        </p:txBody>
      </p:sp>
      <p:sp>
        <p:nvSpPr>
          <p:cNvPr id="2" name="Google Shape;275;p37">
            <a:extLst>
              <a:ext uri="{FF2B5EF4-FFF2-40B4-BE49-F238E27FC236}">
                <a16:creationId xmlns:a16="http://schemas.microsoft.com/office/drawing/2014/main" id="{6A54CD60-4F10-EE29-D610-12608E423F4B}"/>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22</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0E47131-6DFE-D468-4BCE-4589E1FBA51B}"/>
                  </a:ext>
                </a:extLst>
              </p:cNvPr>
              <p:cNvSpPr txBox="1"/>
              <p:nvPr/>
            </p:nvSpPr>
            <p:spPr>
              <a:xfrm>
                <a:off x="5758123" y="2114483"/>
                <a:ext cx="2062989" cy="1437830"/>
              </a:xfrm>
              <a:prstGeom prst="rect">
                <a:avLst/>
              </a:prstGeom>
              <a:solidFill>
                <a:srgbClr val="00B0F0">
                  <a:alpha val="50196"/>
                </a:srgbClr>
              </a:solidFill>
            </p:spPr>
            <p:txBody>
              <a:bodyPr wrap="square">
                <a:spAutoFit/>
              </a:bodyPr>
              <a:lstStyle/>
              <a:p>
                <a:pPr algn="ctr"/>
                <a:r>
                  <a:rPr lang="en-US" b="1" dirty="0">
                    <a:solidFill>
                      <a:srgbClr val="0070C0"/>
                    </a:solidFill>
                    <a:latin typeface="Arial" panose="020B0604020202020204" pitchFamily="34" charset="0"/>
                    <a:ea typeface="Inter Tight"/>
                    <a:cs typeface="Arial" panose="020B0604020202020204" pitchFamily="34" charset="0"/>
                  </a:rPr>
                  <a:t>ZA (1LPT)</a:t>
                </a:r>
                <a:endParaRPr lang="en-AU" b="1" dirty="0">
                  <a:solidFill>
                    <a:schemeClr val="bg1"/>
                  </a:solidFill>
                  <a:latin typeface="Arial" panose="020B0604020202020204" pitchFamily="34" charset="0"/>
                  <a:ea typeface="Inter Tight"/>
                  <a:cs typeface="Arial" panose="020B0604020202020204" pitchFamily="34" charset="0"/>
                </a:endParaRPr>
              </a:p>
              <a:p>
                <a:pPr algn="ctr"/>
                <a:r>
                  <a:rPr lang="en-AU" b="1" dirty="0">
                    <a:solidFill>
                      <a:schemeClr val="bg1"/>
                    </a:solidFill>
                    <a:latin typeface="Arial" panose="020B0604020202020204" pitchFamily="34" charset="0"/>
                    <a:ea typeface="Inter Tight"/>
                    <a:cs typeface="Arial" panose="020B0604020202020204" pitchFamily="34" charset="0"/>
                  </a:rPr>
                  <a:t>Final displacements given by</a:t>
                </a:r>
              </a:p>
              <a:p>
                <a:pPr algn="ctr"/>
                <a14:m>
                  <m:oMathPara xmlns:m="http://schemas.openxmlformats.org/officeDocument/2006/math">
                    <m:oMath>
                      <m:sSub>
                        <m:sSubPr>
                          <m:ctrlPr>
                            <a:rPr lang="en-US" sz="1600" b="1" i="0">
                              <a:solidFill>
                                <a:schemeClr val="accent6"/>
                              </a:solidFill>
                              <a:latin typeface="Cambria Math" panose="02040503050406030204" pitchFamily="18" charset="0"/>
                            </a:rPr>
                          </m:ctrlPr>
                        </m:sSubPr>
                        <m:e>
                          <m:r>
                            <a:rPr lang="en-US" sz="1600" b="1" i="0">
                              <a:solidFill>
                                <a:schemeClr val="accent6"/>
                              </a:solidFill>
                              <a:latin typeface="Cambria Math" panose="02040503050406030204" pitchFamily="18" charset="0"/>
                            </a:rPr>
                            <m:t>𝐬</m:t>
                          </m:r>
                        </m:e>
                        <m:sub>
                          <m:r>
                            <a:rPr lang="en-US" sz="1600" b="1" i="0">
                              <a:solidFill>
                                <a:schemeClr val="accent6"/>
                              </a:solidFill>
                              <a:latin typeface="Cambria Math" panose="02040503050406030204" pitchFamily="18" charset="0"/>
                            </a:rPr>
                            <m:t>𝐭</m:t>
                          </m:r>
                        </m:sub>
                      </m:sSub>
                      <m:d>
                        <m:dPr>
                          <m:ctrlPr>
                            <a:rPr lang="en-US" sz="1600" b="1" i="0">
                              <a:solidFill>
                                <a:schemeClr val="accent6"/>
                              </a:solidFill>
                              <a:latin typeface="Cambria Math" panose="02040503050406030204" pitchFamily="18" charset="0"/>
                            </a:rPr>
                          </m:ctrlPr>
                        </m:dPr>
                        <m:e>
                          <m:r>
                            <a:rPr lang="en-US" sz="1600" b="1" i="0">
                              <a:solidFill>
                                <a:schemeClr val="accent6"/>
                              </a:solidFill>
                              <a:latin typeface="Cambria Math" panose="02040503050406030204" pitchFamily="18" charset="0"/>
                            </a:rPr>
                            <m:t>𝐪</m:t>
                          </m:r>
                        </m:e>
                      </m:d>
                      <m:r>
                        <a:rPr lang="en-US" sz="1600" b="1" i="0">
                          <a:solidFill>
                            <a:schemeClr val="accent6"/>
                          </a:solidFill>
                          <a:latin typeface="Cambria Math" panose="02040503050406030204" pitchFamily="18" charset="0"/>
                        </a:rPr>
                        <m:t>~</m:t>
                      </m:r>
                      <m:sSub>
                        <m:sSubPr>
                          <m:ctrlPr>
                            <a:rPr lang="en-US" sz="1600" b="1" i="0">
                              <a:solidFill>
                                <a:schemeClr val="accent6"/>
                              </a:solidFill>
                              <a:latin typeface="Cambria Math" panose="02040503050406030204" pitchFamily="18" charset="0"/>
                            </a:rPr>
                          </m:ctrlPr>
                        </m:sSubPr>
                        <m:e>
                          <m:r>
                            <a:rPr lang="en-US" sz="1600" b="1" i="0">
                              <a:solidFill>
                                <a:schemeClr val="accent6"/>
                              </a:solidFill>
                              <a:latin typeface="Cambria Math" panose="02040503050406030204" pitchFamily="18" charset="0"/>
                            </a:rPr>
                            <m:t>𝐃</m:t>
                          </m:r>
                        </m:e>
                        <m:sub>
                          <m:r>
                            <a:rPr lang="en-US" sz="1600" b="1" i="0">
                              <a:solidFill>
                                <a:schemeClr val="accent6"/>
                              </a:solidFill>
                              <a:latin typeface="Cambria Math" panose="02040503050406030204" pitchFamily="18" charset="0"/>
                            </a:rPr>
                            <m:t>+</m:t>
                          </m:r>
                        </m:sub>
                      </m:sSub>
                      <m:r>
                        <a:rPr lang="en-US" sz="1600" b="1" i="0">
                          <a:solidFill>
                            <a:schemeClr val="accent6"/>
                          </a:solidFill>
                          <a:latin typeface="Cambria Math" panose="02040503050406030204" pitchFamily="18" charset="0"/>
                        </a:rPr>
                        <m:t>(</m:t>
                      </m:r>
                      <m:r>
                        <a:rPr lang="en-US" sz="1600" b="1" i="0">
                          <a:solidFill>
                            <a:schemeClr val="accent6"/>
                          </a:solidFill>
                          <a:latin typeface="Cambria Math" panose="02040503050406030204" pitchFamily="18" charset="0"/>
                        </a:rPr>
                        <m:t>𝐭</m:t>
                      </m:r>
                      <m:r>
                        <a:rPr lang="en-US" sz="1600" b="1" i="0">
                          <a:solidFill>
                            <a:schemeClr val="accent6"/>
                          </a:solidFill>
                          <a:latin typeface="Cambria Math" panose="02040503050406030204" pitchFamily="18" charset="0"/>
                        </a:rPr>
                        <m:t>)</m:t>
                      </m:r>
                      <m:sSub>
                        <m:sSubPr>
                          <m:ctrlPr>
                            <a:rPr lang="en-US" sz="1600" b="1">
                              <a:solidFill>
                                <a:schemeClr val="accent6"/>
                              </a:solidFill>
                              <a:latin typeface="Cambria Math" panose="02040503050406030204" pitchFamily="18" charset="0"/>
                              <a:ea typeface="Cambria Math" panose="02040503050406030204" pitchFamily="18" charset="0"/>
                            </a:rPr>
                          </m:ctrlPr>
                        </m:sSubPr>
                        <m:e>
                          <m:r>
                            <a:rPr lang="en-US" sz="1600" b="1">
                              <a:solidFill>
                                <a:schemeClr val="accent6"/>
                              </a:solidFill>
                              <a:latin typeface="Cambria Math" panose="02040503050406030204" pitchFamily="18" charset="0"/>
                              <a:ea typeface="Cambria Math" panose="02040503050406030204" pitchFamily="18" charset="0"/>
                            </a:rPr>
                            <m:t>𝛁</m:t>
                          </m:r>
                        </m:e>
                        <m:sub>
                          <m:r>
                            <a:rPr lang="en-US" sz="1600" b="1">
                              <a:solidFill>
                                <a:schemeClr val="accent6"/>
                              </a:solidFill>
                              <a:latin typeface="Cambria Math" panose="02040503050406030204" pitchFamily="18" charset="0"/>
                            </a:rPr>
                            <m:t>𝐪</m:t>
                          </m:r>
                        </m:sub>
                      </m:sSub>
                      <m:r>
                        <a:rPr lang="en-US" sz="1600" b="1">
                          <a:solidFill>
                            <a:schemeClr val="accent6"/>
                          </a:solidFill>
                          <a:latin typeface="Cambria Math" panose="02040503050406030204" pitchFamily="18" charset="0"/>
                        </a:rPr>
                        <m:t>𝛟</m:t>
                      </m:r>
                      <m:d>
                        <m:dPr>
                          <m:ctrlPr>
                            <a:rPr lang="en-US" sz="1600" b="1">
                              <a:solidFill>
                                <a:schemeClr val="accent6"/>
                              </a:solidFill>
                              <a:latin typeface="Cambria Math" panose="02040503050406030204" pitchFamily="18" charset="0"/>
                            </a:rPr>
                          </m:ctrlPr>
                        </m:dPr>
                        <m:e>
                          <m:r>
                            <a:rPr lang="en-US" sz="1600" b="1">
                              <a:solidFill>
                                <a:schemeClr val="accent6"/>
                              </a:solidFill>
                              <a:latin typeface="Cambria Math" panose="02040503050406030204" pitchFamily="18" charset="0"/>
                            </a:rPr>
                            <m:t>𝐪</m:t>
                          </m:r>
                        </m:e>
                      </m:d>
                    </m:oMath>
                  </m:oMathPara>
                </a14:m>
                <a:endParaRPr lang="en-AU" sz="1600" b="1" dirty="0">
                  <a:solidFill>
                    <a:schemeClr val="accent6"/>
                  </a:solidFill>
                  <a:latin typeface="Arial" panose="020B0604020202020204" pitchFamily="34" charset="0"/>
                  <a:ea typeface="Inter Tight"/>
                  <a:cs typeface="Arial" panose="020B0604020202020204" pitchFamily="34" charset="0"/>
                </a:endParaRPr>
              </a:p>
              <a:p>
                <a:pPr algn="ctr"/>
                <a:r>
                  <a:rPr lang="en-AU" b="1" dirty="0">
                    <a:solidFill>
                      <a:schemeClr val="accent6"/>
                    </a:solidFill>
                    <a:latin typeface="Arial" panose="020B0604020202020204" pitchFamily="34" charset="0"/>
                    <a:ea typeface="Inter Tight"/>
                    <a:cs typeface="Arial" panose="020B0604020202020204" pitchFamily="34" charset="0"/>
                  </a:rPr>
                  <a:t>with </a:t>
                </a:r>
                <a:r>
                  <a:rPr lang="en-US" b="1" dirty="0">
                    <a:solidFill>
                      <a:srgbClr val="0070C0"/>
                    </a:solidFill>
                    <a:latin typeface="Arial" panose="020B0604020202020204" pitchFamily="34" charset="0"/>
                    <a:ea typeface="Inter Tight"/>
                    <a:cs typeface="Arial" panose="020B0604020202020204" pitchFamily="34" charset="0"/>
                  </a:rPr>
                  <a:t>linear growth factor </a:t>
                </a:r>
                <a14:m>
                  <m:oMath xmlns:m="http://schemas.openxmlformats.org/officeDocument/2006/math">
                    <m:sSub>
                      <m:sSubPr>
                        <m:ctrlPr>
                          <a:rPr lang="en-US" b="1">
                            <a:solidFill>
                              <a:srgbClr val="0070C0"/>
                            </a:solidFill>
                            <a:latin typeface="Cambria Math" panose="02040503050406030204" pitchFamily="18" charset="0"/>
                          </a:rPr>
                        </m:ctrlPr>
                      </m:sSubPr>
                      <m:e>
                        <m:r>
                          <a:rPr lang="en-US" b="1">
                            <a:solidFill>
                              <a:srgbClr val="0070C0"/>
                            </a:solidFill>
                            <a:latin typeface="Cambria Math" panose="02040503050406030204" pitchFamily="18" charset="0"/>
                          </a:rPr>
                          <m:t>𝐃</m:t>
                        </m:r>
                      </m:e>
                      <m:sub>
                        <m:r>
                          <a:rPr lang="en-US" b="1">
                            <a:solidFill>
                              <a:srgbClr val="0070C0"/>
                            </a:solidFill>
                            <a:latin typeface="Cambria Math" panose="02040503050406030204" pitchFamily="18" charset="0"/>
                          </a:rPr>
                          <m:t>+</m:t>
                        </m:r>
                      </m:sub>
                    </m:sSub>
                    <m:r>
                      <a:rPr lang="en-US" b="1">
                        <a:solidFill>
                          <a:srgbClr val="0070C0"/>
                        </a:solidFill>
                        <a:latin typeface="Cambria Math" panose="02040503050406030204" pitchFamily="18" charset="0"/>
                      </a:rPr>
                      <m:t>(</m:t>
                    </m:r>
                    <m:r>
                      <a:rPr lang="en-US" b="1">
                        <a:solidFill>
                          <a:srgbClr val="0070C0"/>
                        </a:solidFill>
                        <a:latin typeface="Cambria Math" panose="02040503050406030204" pitchFamily="18" charset="0"/>
                      </a:rPr>
                      <m:t>𝐭</m:t>
                    </m:r>
                    <m:r>
                      <a:rPr lang="en-US" b="1">
                        <a:solidFill>
                          <a:srgbClr val="0070C0"/>
                        </a:solidFill>
                        <a:latin typeface="Cambria Math" panose="02040503050406030204" pitchFamily="18" charset="0"/>
                      </a:rPr>
                      <m:t>)</m:t>
                    </m:r>
                  </m:oMath>
                </a14:m>
                <a:endParaRPr lang="en-US" b="1" dirty="0">
                  <a:solidFill>
                    <a:srgbClr val="00B0F0"/>
                  </a:solidFill>
                  <a:latin typeface="Arial" panose="020B0604020202020204" pitchFamily="34" charset="0"/>
                  <a:cs typeface="Arial" panose="020B0604020202020204" pitchFamily="34" charset="0"/>
                </a:endParaRPr>
              </a:p>
            </p:txBody>
          </p:sp>
        </mc:Choice>
        <mc:Fallback xmlns="">
          <p:sp>
            <p:nvSpPr>
              <p:cNvPr id="23" name="TextBox 22">
                <a:extLst>
                  <a:ext uri="{FF2B5EF4-FFF2-40B4-BE49-F238E27FC236}">
                    <a16:creationId xmlns:a16="http://schemas.microsoft.com/office/drawing/2014/main" id="{00E47131-6DFE-D468-4BCE-4589E1FBA51B}"/>
                  </a:ext>
                </a:extLst>
              </p:cNvPr>
              <p:cNvSpPr txBox="1">
                <a:spLocks noRot="1" noChangeAspect="1" noMove="1" noResize="1" noEditPoints="1" noAdjustHandles="1" noChangeArrowheads="1" noChangeShapeType="1" noTextEdit="1"/>
              </p:cNvSpPr>
              <p:nvPr/>
            </p:nvSpPr>
            <p:spPr>
              <a:xfrm>
                <a:off x="5758123" y="2114483"/>
                <a:ext cx="2062989" cy="1437830"/>
              </a:xfrm>
              <a:prstGeom prst="rect">
                <a:avLst/>
              </a:prstGeom>
              <a:blipFill>
                <a:blip r:embed="rId8"/>
                <a:stretch>
                  <a:fillRect t="-877" b="-3509"/>
                </a:stretch>
              </a:blipFill>
            </p:spPr>
            <p:txBody>
              <a:bodyPr/>
              <a:lstStyle/>
              <a:p>
                <a:r>
                  <a:rPr lang="en-001">
                    <a:noFill/>
                  </a:rPr>
                  <a:t> </a:t>
                </a:r>
              </a:p>
            </p:txBody>
          </p:sp>
        </mc:Fallback>
      </mc:AlternateContent>
      <p:sp>
        <p:nvSpPr>
          <p:cNvPr id="27" name="Google Shape;397;p41">
            <a:extLst>
              <a:ext uri="{FF2B5EF4-FFF2-40B4-BE49-F238E27FC236}">
                <a16:creationId xmlns:a16="http://schemas.microsoft.com/office/drawing/2014/main" id="{26A12BBB-092E-1AE6-5C1C-316C0A8B22C9}"/>
              </a:ext>
            </a:extLst>
          </p:cNvPr>
          <p:cNvSpPr txBox="1">
            <a:spLocks/>
          </p:cNvSpPr>
          <p:nvPr/>
        </p:nvSpPr>
        <p:spPr>
          <a:xfrm>
            <a:off x="-695736" y="86212"/>
            <a:ext cx="10424547"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3600" dirty="0">
                <a:latin typeface="Arial" panose="020B0604020202020204" pitchFamily="34" charset="0"/>
                <a:cs typeface="Arial" panose="020B0604020202020204" pitchFamily="34" charset="0"/>
              </a:rPr>
              <a:t>Caustics in simulations</a:t>
            </a:r>
          </a:p>
        </p:txBody>
      </p:sp>
    </p:spTree>
    <p:extLst>
      <p:ext uri="{BB962C8B-B14F-4D97-AF65-F5344CB8AC3E}">
        <p14:creationId xmlns:p14="http://schemas.microsoft.com/office/powerpoint/2010/main" val="424636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par>
                          <p:cTn id="13" fill="hold">
                            <p:stCondLst>
                              <p:cond delay="0"/>
                            </p:stCondLst>
                            <p:childTnLst>
                              <p:par>
                                <p:cTn id="14" presetID="1" presetClass="mediacall" presetSubtype="0" fill="hold" nodeType="afterEffect">
                                  <p:stCondLst>
                                    <p:cond delay="0"/>
                                  </p:stCondLst>
                                  <p:childTnLst>
                                    <p:cmd type="call" cmd="playFrom(0.0)">
                                      <p:cBhvr>
                                        <p:cTn id="15" dur="50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6" repeatCount="indefinite" fill="remove" display="0">
                  <p:stCondLst>
                    <p:cond delay="indefinite"/>
                  </p:stCondLst>
                </p:cTn>
                <p:tgtEl>
                  <p:spTgt spid="10"/>
                </p:tgtEl>
              </p:cMediaNode>
            </p:video>
          </p:childTnLst>
        </p:cTn>
      </p:par>
    </p:tnLst>
    <p:bldLst>
      <p:bldP spid="19" grpId="0"/>
      <p:bldP spid="2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A011336E-40E2-4031-433E-7A76335DD19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5D97D4C-05E1-AC1C-A575-CCD08C35D2E2}"/>
              </a:ext>
            </a:extLst>
          </p:cNvPr>
          <p:cNvPicPr>
            <a:picLocks noChangeAspect="1"/>
          </p:cNvPicPr>
          <p:nvPr/>
        </p:nvPicPr>
        <p:blipFill>
          <a:blip r:embed="rId5">
            <a:alphaModFix/>
          </a:blip>
          <a:srcRect l="8696" t="4016" r="2583" b="8660"/>
          <a:stretch>
            <a:fillRect/>
          </a:stretch>
        </p:blipFill>
        <p:spPr>
          <a:xfrm>
            <a:off x="708318" y="1254632"/>
            <a:ext cx="3292130" cy="3240245"/>
          </a:xfrm>
          <a:prstGeom prst="rect">
            <a:avLst/>
          </a:prstGeom>
        </p:spPr>
      </p:pic>
      <p:pic>
        <p:nvPicPr>
          <p:cNvPr id="4" name="za_caustics">
            <a:hlinkClick r:id="" action="ppaction://media"/>
            <a:extLst>
              <a:ext uri="{FF2B5EF4-FFF2-40B4-BE49-F238E27FC236}">
                <a16:creationId xmlns:a16="http://schemas.microsoft.com/office/drawing/2014/main" id="{6B3E4294-79CF-6130-E877-0937E7F77E2E}"/>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8660" t="3970" r="2230" b="8324"/>
          <a:stretch>
            <a:fillRect/>
          </a:stretch>
        </p:blipFill>
        <p:spPr>
          <a:xfrm>
            <a:off x="5091412" y="1254632"/>
            <a:ext cx="3292130" cy="3240244"/>
          </a:xfrm>
          <a:prstGeom prst="rect">
            <a:avLst/>
          </a:prstGeom>
        </p:spPr>
      </p:pic>
      <p:sp>
        <p:nvSpPr>
          <p:cNvPr id="2" name="Google Shape;275;p37">
            <a:extLst>
              <a:ext uri="{FF2B5EF4-FFF2-40B4-BE49-F238E27FC236}">
                <a16:creationId xmlns:a16="http://schemas.microsoft.com/office/drawing/2014/main" id="{C51BACD8-BAA6-8067-5E44-28A57683ABA3}"/>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23</a:t>
            </a:r>
          </a:p>
        </p:txBody>
      </p:sp>
      <p:pic>
        <p:nvPicPr>
          <p:cNvPr id="8" name="Picture 7">
            <a:extLst>
              <a:ext uri="{FF2B5EF4-FFF2-40B4-BE49-F238E27FC236}">
                <a16:creationId xmlns:a16="http://schemas.microsoft.com/office/drawing/2014/main" id="{DE930D7B-B3F3-D6E2-F8DC-41947F1FA445}"/>
              </a:ext>
            </a:extLst>
          </p:cNvPr>
          <p:cNvPicPr>
            <a:picLocks noChangeAspect="1"/>
          </p:cNvPicPr>
          <p:nvPr/>
        </p:nvPicPr>
        <p:blipFill>
          <a:blip r:embed="rId7"/>
          <a:srcRect l="19605" t="5925" r="57993" b="74710"/>
          <a:stretch>
            <a:fillRect/>
          </a:stretch>
        </p:blipFill>
        <p:spPr>
          <a:xfrm>
            <a:off x="7262478" y="3870821"/>
            <a:ext cx="1416168" cy="816145"/>
          </a:xfrm>
          <a:prstGeom prst="rect">
            <a:avLst/>
          </a:prstGeom>
        </p:spPr>
      </p:pic>
      <p:sp>
        <p:nvSpPr>
          <p:cNvPr id="13" name="Google Shape;397;p41">
            <a:extLst>
              <a:ext uri="{FF2B5EF4-FFF2-40B4-BE49-F238E27FC236}">
                <a16:creationId xmlns:a16="http://schemas.microsoft.com/office/drawing/2014/main" id="{2F942ACC-E4B8-E940-6C7E-422C0D19C566}"/>
              </a:ext>
            </a:extLst>
          </p:cNvPr>
          <p:cNvSpPr txBox="1">
            <a:spLocks/>
          </p:cNvSpPr>
          <p:nvPr/>
        </p:nvSpPr>
        <p:spPr>
          <a:xfrm>
            <a:off x="-695736" y="86212"/>
            <a:ext cx="10424547"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3600" dirty="0">
                <a:latin typeface="Arial" panose="020B0604020202020204" pitchFamily="34" charset="0"/>
                <a:cs typeface="Arial" panose="020B0604020202020204" pitchFamily="34" charset="0"/>
              </a:rPr>
              <a:t>Caustics in simulations</a:t>
            </a:r>
          </a:p>
        </p:txBody>
      </p:sp>
      <p:sp>
        <p:nvSpPr>
          <p:cNvPr id="14" name="TextBox 13">
            <a:extLst>
              <a:ext uri="{FF2B5EF4-FFF2-40B4-BE49-F238E27FC236}">
                <a16:creationId xmlns:a16="http://schemas.microsoft.com/office/drawing/2014/main" id="{A9F4F826-A3CD-84E7-5D3E-905EDE5EDC5A}"/>
              </a:ext>
            </a:extLst>
          </p:cNvPr>
          <p:cNvSpPr txBox="1"/>
          <p:nvPr/>
        </p:nvSpPr>
        <p:spPr>
          <a:xfrm>
            <a:off x="1176214" y="931867"/>
            <a:ext cx="2356338" cy="307777"/>
          </a:xfrm>
          <a:prstGeom prst="rect">
            <a:avLst/>
          </a:prstGeom>
          <a:noFill/>
        </p:spPr>
        <p:txBody>
          <a:bodyPr wrap="square">
            <a:spAutoFit/>
          </a:bodyPr>
          <a:lstStyle/>
          <a:p>
            <a:r>
              <a:rPr lang="en-US" b="1" dirty="0" err="1">
                <a:solidFill>
                  <a:srgbClr val="00B0F0"/>
                </a:solidFill>
                <a:latin typeface="Arial" panose="020B0604020202020204" pitchFamily="34" charset="0"/>
                <a:ea typeface="Inter Tight"/>
                <a:cs typeface="Arial" panose="020B0604020202020204" pitchFamily="34" charset="0"/>
              </a:rPr>
              <a:t>Lagrangian</a:t>
            </a:r>
            <a:r>
              <a:rPr lang="en-US" b="1" dirty="0">
                <a:solidFill>
                  <a:srgbClr val="00B0F0"/>
                </a:solidFill>
                <a:latin typeface="Arial" panose="020B0604020202020204" pitchFamily="34" charset="0"/>
                <a:ea typeface="Inter Tight"/>
                <a:cs typeface="Arial" panose="020B0604020202020204" pitchFamily="34" charset="0"/>
              </a:rPr>
              <a:t> (Initial) Space</a:t>
            </a:r>
            <a:endParaRPr lang="en-US" b="1" dirty="0">
              <a:solidFill>
                <a:srgbClr val="00B0F0"/>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00172D0F-7D0B-14BF-C3B0-987EACAD12EA}"/>
              </a:ext>
            </a:extLst>
          </p:cNvPr>
          <p:cNvSpPr txBox="1"/>
          <p:nvPr/>
        </p:nvSpPr>
        <p:spPr>
          <a:xfrm>
            <a:off x="5806833" y="951323"/>
            <a:ext cx="2356338" cy="307777"/>
          </a:xfrm>
          <a:prstGeom prst="rect">
            <a:avLst/>
          </a:prstGeom>
          <a:noFill/>
        </p:spPr>
        <p:txBody>
          <a:bodyPr wrap="square">
            <a:spAutoFit/>
          </a:bodyPr>
          <a:lstStyle/>
          <a:p>
            <a:r>
              <a:rPr lang="en-US" b="1" dirty="0">
                <a:solidFill>
                  <a:srgbClr val="FF0000"/>
                </a:solidFill>
                <a:latin typeface="Arial" panose="020B0604020202020204" pitchFamily="34" charset="0"/>
                <a:ea typeface="Inter Tight"/>
                <a:cs typeface="Arial" panose="020B0604020202020204" pitchFamily="34" charset="0"/>
              </a:rPr>
              <a:t>Eulerian (Final) Space</a:t>
            </a:r>
            <a:endParaRPr lang="en-US" b="1" dirty="0">
              <a:solidFill>
                <a:srgbClr val="FF0000"/>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61F0F756-2A82-3CDA-0764-25719472868F}"/>
              </a:ext>
            </a:extLst>
          </p:cNvPr>
          <p:cNvSpPr txBox="1">
            <a:spLocks/>
          </p:cNvSpPr>
          <p:nvPr/>
        </p:nvSpPr>
        <p:spPr>
          <a:xfrm>
            <a:off x="4708759" y="3518427"/>
            <a:ext cx="2356339" cy="1168539"/>
          </a:xfrm>
          <a:prstGeom prst="octagon">
            <a:avLst/>
          </a:prstGeom>
          <a:solidFill>
            <a:srgbClr val="C00000"/>
          </a:solidFill>
          <a:ln w="57150">
            <a:solidFill>
              <a:schemeClr val="bg1"/>
            </a:solidFill>
          </a:ln>
        </p:spPr>
        <p:txBody>
          <a:bodyPr wrap="square">
            <a:spAutoFit/>
          </a:bodyPr>
          <a:lstStyle/>
          <a:p>
            <a:pPr algn="ctr"/>
            <a:r>
              <a:rPr lang="en-AU" sz="1600" b="1" dirty="0">
                <a:solidFill>
                  <a:schemeClr val="bg1"/>
                </a:solidFill>
                <a:latin typeface="Arial" panose="020B0604020202020204" pitchFamily="34" charset="0"/>
                <a:ea typeface="Inter Tight"/>
                <a:cs typeface="Arial" panose="020B0604020202020204" pitchFamily="34" charset="0"/>
              </a:rPr>
              <a:t>Caustics mark where </a:t>
            </a:r>
            <a:r>
              <a:rPr lang="en-AU" sz="1600" b="1" dirty="0" err="1">
                <a:solidFill>
                  <a:srgbClr val="B0B0FF"/>
                </a:solidFill>
                <a:latin typeface="Arial" panose="020B0604020202020204" pitchFamily="34" charset="0"/>
                <a:ea typeface="Inter Tight"/>
                <a:cs typeface="Arial" panose="020B0604020202020204" pitchFamily="34" charset="0"/>
              </a:rPr>
              <a:t>multistream</a:t>
            </a:r>
            <a:r>
              <a:rPr lang="en-AU" sz="1600" b="1" dirty="0">
                <a:solidFill>
                  <a:srgbClr val="B0B0FF"/>
                </a:solidFill>
                <a:latin typeface="Arial" panose="020B0604020202020204" pitchFamily="34" charset="0"/>
                <a:ea typeface="Inter Tight"/>
                <a:cs typeface="Arial" panose="020B0604020202020204" pitchFamily="34" charset="0"/>
              </a:rPr>
              <a:t> regions emerge</a:t>
            </a:r>
          </a:p>
        </p:txBody>
      </p:sp>
      <p:cxnSp>
        <p:nvCxnSpPr>
          <p:cNvPr id="21" name="Straight Arrow Connector 20">
            <a:extLst>
              <a:ext uri="{FF2B5EF4-FFF2-40B4-BE49-F238E27FC236}">
                <a16:creationId xmlns:a16="http://schemas.microsoft.com/office/drawing/2014/main" id="{5C491A5D-A290-06EC-DBF1-2639DDA65DDE}"/>
              </a:ext>
            </a:extLst>
          </p:cNvPr>
          <p:cNvCxnSpPr>
            <a:cxnSpLocks/>
          </p:cNvCxnSpPr>
          <p:nvPr/>
        </p:nvCxnSpPr>
        <p:spPr>
          <a:xfrm flipV="1">
            <a:off x="4000448" y="2874754"/>
            <a:ext cx="1083530" cy="1"/>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CF11511E-1449-98BE-47C5-7F2929823EC2}"/>
                  </a:ext>
                </a:extLst>
              </p:cNvPr>
              <p:cNvSpPr txBox="1"/>
              <p:nvPr/>
            </p:nvSpPr>
            <p:spPr>
              <a:xfrm>
                <a:off x="1322888" y="2114483"/>
                <a:ext cx="2062989" cy="1437830"/>
              </a:xfrm>
              <a:prstGeom prst="rect">
                <a:avLst/>
              </a:prstGeom>
              <a:solidFill>
                <a:srgbClr val="00B0F0">
                  <a:alpha val="50196"/>
                </a:srgbClr>
              </a:solidFill>
            </p:spPr>
            <p:txBody>
              <a:bodyPr wrap="square">
                <a:spAutoFit/>
              </a:bodyPr>
              <a:lstStyle/>
              <a:p>
                <a:pPr algn="ctr"/>
                <a:r>
                  <a:rPr lang="en-US" b="1" dirty="0" err="1">
                    <a:solidFill>
                      <a:srgbClr val="0070C0"/>
                    </a:solidFill>
                    <a:latin typeface="Arial" panose="020B0604020202020204" pitchFamily="34" charset="0"/>
                    <a:ea typeface="Inter Tight"/>
                    <a:cs typeface="Arial" panose="020B0604020202020204" pitchFamily="34" charset="0"/>
                  </a:rPr>
                  <a:t>Zel’dovich</a:t>
                </a:r>
                <a:r>
                  <a:rPr lang="en-US" b="1" dirty="0">
                    <a:solidFill>
                      <a:srgbClr val="0070C0"/>
                    </a:solidFill>
                    <a:latin typeface="Arial" panose="020B0604020202020204" pitchFamily="34" charset="0"/>
                    <a:ea typeface="Inter Tight"/>
                    <a:cs typeface="Arial" panose="020B0604020202020204" pitchFamily="34" charset="0"/>
                  </a:rPr>
                  <a:t> Approximation (1LPT)</a:t>
                </a:r>
                <a:endParaRPr lang="en-US" b="1" dirty="0">
                  <a:solidFill>
                    <a:srgbClr val="0070C0"/>
                  </a:solidFill>
                  <a:latin typeface="Arial" panose="020B0604020202020204" pitchFamily="34" charset="0"/>
                  <a:cs typeface="Arial" panose="020B0604020202020204" pitchFamily="34" charset="0"/>
                </a:endParaRPr>
              </a:p>
              <a:p>
                <a:pPr algn="ctr"/>
                <a:r>
                  <a:rPr lang="en-AU" b="1" dirty="0">
                    <a:solidFill>
                      <a:schemeClr val="bg1"/>
                    </a:solidFill>
                    <a:latin typeface="Arial" panose="020B0604020202020204" pitchFamily="34" charset="0"/>
                    <a:ea typeface="Inter Tight"/>
                    <a:cs typeface="Arial" panose="020B0604020202020204" pitchFamily="34" charset="0"/>
                  </a:rPr>
                  <a:t>Initial displacements given by initial gravitational potential</a:t>
                </a:r>
                <a:endParaRPr lang="en-AU" sz="1600" b="1" dirty="0">
                  <a:solidFill>
                    <a:schemeClr val="bg1"/>
                  </a:solidFill>
                  <a:latin typeface="Arial" panose="020B0604020202020204" pitchFamily="34" charset="0"/>
                  <a:ea typeface="Inter Tight"/>
                  <a:cs typeface="Arial" panose="020B0604020202020204" pitchFamily="34" charset="0"/>
                </a:endParaRPr>
              </a:p>
              <a:p>
                <a:pPr algn="ctr"/>
                <a14:m>
                  <m:oMathPara xmlns:m="http://schemas.openxmlformats.org/officeDocument/2006/math">
                    <m:oMath>
                      <m:sSub>
                        <m:sSubPr>
                          <m:ctrlPr>
                            <a:rPr lang="en-US" sz="1600" b="1" i="0">
                              <a:solidFill>
                                <a:schemeClr val="accent6"/>
                              </a:solidFill>
                              <a:latin typeface="Cambria Math" panose="02040503050406030204" pitchFamily="18" charset="0"/>
                            </a:rPr>
                          </m:ctrlPr>
                        </m:sSubPr>
                        <m:e>
                          <m:r>
                            <a:rPr lang="en-US" sz="1600" b="1" i="0">
                              <a:solidFill>
                                <a:schemeClr val="accent6"/>
                              </a:solidFill>
                              <a:latin typeface="Cambria Math" panose="02040503050406030204" pitchFamily="18" charset="0"/>
                            </a:rPr>
                            <m:t>𝐬</m:t>
                          </m:r>
                        </m:e>
                        <m:sub>
                          <m:r>
                            <a:rPr lang="en-US" sz="1600" b="1" i="0">
                              <a:solidFill>
                                <a:schemeClr val="accent6"/>
                              </a:solidFill>
                              <a:latin typeface="Cambria Math" panose="02040503050406030204" pitchFamily="18" charset="0"/>
                            </a:rPr>
                            <m:t>𝐢</m:t>
                          </m:r>
                        </m:sub>
                      </m:sSub>
                      <m:d>
                        <m:dPr>
                          <m:ctrlPr>
                            <a:rPr lang="en-US" sz="1600" b="1" i="0">
                              <a:solidFill>
                                <a:schemeClr val="accent6"/>
                              </a:solidFill>
                              <a:latin typeface="Cambria Math" panose="02040503050406030204" pitchFamily="18" charset="0"/>
                            </a:rPr>
                          </m:ctrlPr>
                        </m:dPr>
                        <m:e>
                          <m:r>
                            <a:rPr lang="en-US" sz="1600" b="1" i="0">
                              <a:solidFill>
                                <a:schemeClr val="accent6"/>
                              </a:solidFill>
                              <a:latin typeface="Cambria Math" panose="02040503050406030204" pitchFamily="18" charset="0"/>
                            </a:rPr>
                            <m:t>𝐪</m:t>
                          </m:r>
                        </m:e>
                      </m:d>
                      <m:r>
                        <a:rPr lang="en-US" sz="1600" b="1" i="0">
                          <a:solidFill>
                            <a:schemeClr val="accent6"/>
                          </a:solidFill>
                          <a:latin typeface="Cambria Math" panose="02040503050406030204" pitchFamily="18" charset="0"/>
                        </a:rPr>
                        <m:t>~</m:t>
                      </m:r>
                      <m:sSub>
                        <m:sSubPr>
                          <m:ctrlPr>
                            <a:rPr lang="en-US" sz="1600" b="1" i="0">
                              <a:solidFill>
                                <a:schemeClr val="accent6"/>
                              </a:solidFill>
                              <a:latin typeface="Cambria Math" panose="02040503050406030204" pitchFamily="18" charset="0"/>
                              <a:ea typeface="Cambria Math" panose="02040503050406030204" pitchFamily="18" charset="0"/>
                            </a:rPr>
                          </m:ctrlPr>
                        </m:sSubPr>
                        <m:e>
                          <m:r>
                            <a:rPr lang="en-US" sz="1600" b="1" i="0">
                              <a:solidFill>
                                <a:schemeClr val="accent6"/>
                              </a:solidFill>
                              <a:latin typeface="Cambria Math" panose="02040503050406030204" pitchFamily="18" charset="0"/>
                              <a:ea typeface="Cambria Math" panose="02040503050406030204" pitchFamily="18" charset="0"/>
                            </a:rPr>
                            <m:t>𝛁</m:t>
                          </m:r>
                        </m:e>
                        <m:sub>
                          <m:r>
                            <a:rPr lang="en-US" sz="1600" b="1" i="0">
                              <a:solidFill>
                                <a:schemeClr val="accent6"/>
                              </a:solidFill>
                              <a:latin typeface="Cambria Math" panose="02040503050406030204" pitchFamily="18" charset="0"/>
                            </a:rPr>
                            <m:t>𝐪</m:t>
                          </m:r>
                        </m:sub>
                      </m:sSub>
                      <m:r>
                        <a:rPr lang="en-US" sz="1600" b="1">
                          <a:solidFill>
                            <a:schemeClr val="accent6"/>
                          </a:solidFill>
                          <a:latin typeface="Cambria Math" panose="02040503050406030204" pitchFamily="18" charset="0"/>
                        </a:rPr>
                        <m:t>𝛟</m:t>
                      </m:r>
                      <m:d>
                        <m:dPr>
                          <m:ctrlPr>
                            <a:rPr lang="en-US" sz="1600" b="1" i="0">
                              <a:solidFill>
                                <a:schemeClr val="accent6"/>
                              </a:solidFill>
                              <a:latin typeface="Cambria Math" panose="02040503050406030204" pitchFamily="18" charset="0"/>
                            </a:rPr>
                          </m:ctrlPr>
                        </m:dPr>
                        <m:e>
                          <m:r>
                            <a:rPr lang="en-US" sz="1600" b="1" i="0">
                              <a:solidFill>
                                <a:schemeClr val="accent6"/>
                              </a:solidFill>
                              <a:latin typeface="Cambria Math" panose="02040503050406030204" pitchFamily="18" charset="0"/>
                            </a:rPr>
                            <m:t>𝐪</m:t>
                          </m:r>
                        </m:e>
                      </m:d>
                    </m:oMath>
                  </m:oMathPara>
                </a14:m>
                <a:endParaRPr lang="en-AU" sz="1100" b="1" dirty="0">
                  <a:solidFill>
                    <a:srgbClr val="00B0F0"/>
                  </a:solidFill>
                  <a:latin typeface="Arial" panose="020B0604020202020204" pitchFamily="34" charset="0"/>
                  <a:ea typeface="Inter Tight"/>
                  <a:cs typeface="Arial" panose="020B0604020202020204" pitchFamily="34" charset="0"/>
                </a:endParaRPr>
              </a:p>
            </p:txBody>
          </p:sp>
        </mc:Choice>
        <mc:Fallback xmlns="">
          <p:sp>
            <p:nvSpPr>
              <p:cNvPr id="24" name="TextBox 23">
                <a:extLst>
                  <a:ext uri="{FF2B5EF4-FFF2-40B4-BE49-F238E27FC236}">
                    <a16:creationId xmlns:a16="http://schemas.microsoft.com/office/drawing/2014/main" id="{CF11511E-1449-98BE-47C5-7F2929823EC2}"/>
                  </a:ext>
                </a:extLst>
              </p:cNvPr>
              <p:cNvSpPr txBox="1">
                <a:spLocks noRot="1" noChangeAspect="1" noMove="1" noResize="1" noEditPoints="1" noAdjustHandles="1" noChangeArrowheads="1" noChangeShapeType="1" noTextEdit="1"/>
              </p:cNvSpPr>
              <p:nvPr/>
            </p:nvSpPr>
            <p:spPr>
              <a:xfrm>
                <a:off x="1322888" y="2114483"/>
                <a:ext cx="2062989" cy="1437830"/>
              </a:xfrm>
              <a:prstGeom prst="rect">
                <a:avLst/>
              </a:prstGeom>
              <a:blipFill>
                <a:blip r:embed="rId8"/>
                <a:stretch>
                  <a:fillRect l="-613" t="-877"/>
                </a:stretch>
              </a:blipFill>
            </p:spPr>
            <p:txBody>
              <a:bodyPr/>
              <a:lstStyle/>
              <a:p>
                <a:r>
                  <a:rPr lang="en-001">
                    <a:noFill/>
                  </a:rPr>
                  <a:t> </a:t>
                </a:r>
              </a:p>
            </p:txBody>
          </p:sp>
        </mc:Fallback>
      </mc:AlternateContent>
    </p:spTree>
    <p:extLst>
      <p:ext uri="{BB962C8B-B14F-4D97-AF65-F5344CB8AC3E}">
        <p14:creationId xmlns:p14="http://schemas.microsoft.com/office/powerpoint/2010/main" val="97349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00" fill="hold"/>
                                        <p:tgtEl>
                                          <p:spTgt spid="4"/>
                                        </p:tgtEl>
                                      </p:cBhvr>
                                    </p:cmd>
                                  </p:childTnLst>
                                </p:cTn>
                              </p:par>
                              <p:par>
                                <p:cTn id="7" presetID="53" presetClass="entr" presetSubtype="16"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anim calcmode="lin" valueType="num">
                                      <p:cBhvr>
                                        <p:cTn id="9" dur="500" fill="hold"/>
                                        <p:tgtEl>
                                          <p:spTgt spid="20"/>
                                        </p:tgtEl>
                                        <p:attrNameLst>
                                          <p:attrName>ppt_w</p:attrName>
                                        </p:attrNameLst>
                                      </p:cBhvr>
                                      <p:tavLst>
                                        <p:tav tm="0">
                                          <p:val>
                                            <p:fltVal val="0"/>
                                          </p:val>
                                        </p:tav>
                                        <p:tav tm="100000">
                                          <p:val>
                                            <p:strVal val="#ppt_w"/>
                                          </p:val>
                                        </p:tav>
                                      </p:tavLst>
                                    </p:anim>
                                    <p:anim calcmode="lin" valueType="num">
                                      <p:cBhvr>
                                        <p:cTn id="10" dur="500" fill="hold"/>
                                        <p:tgtEl>
                                          <p:spTgt spid="20"/>
                                        </p:tgtEl>
                                        <p:attrNameLst>
                                          <p:attrName>ppt_h</p:attrName>
                                        </p:attrNameLst>
                                      </p:cBhvr>
                                      <p:tavLst>
                                        <p:tav tm="0">
                                          <p:val>
                                            <p:fltVal val="0"/>
                                          </p:val>
                                        </p:tav>
                                        <p:tav tm="100000">
                                          <p:val>
                                            <p:strVal val="#ppt_h"/>
                                          </p:val>
                                        </p:tav>
                                      </p:tavLst>
                                    </p:anim>
                                    <p:animEffect transition="in" filter="fade">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repeatCount="indefinite" fill="remove" display="0">
                  <p:stCondLst>
                    <p:cond delay="indefinite"/>
                  </p:stCondLst>
                </p:cTn>
                <p:tgtEl>
                  <p:spTgt spid="4"/>
                </p:tgtEl>
              </p:cMediaNode>
            </p:video>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childTnLst>
        </p:cTn>
      </p:par>
    </p:tnLst>
    <p:bldLst>
      <p:bldP spid="2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5716ACFA-8B15-4D7F-5C7F-624EB264C92D}"/>
            </a:ext>
          </a:extLst>
        </p:cNvPr>
        <p:cNvGrpSpPr/>
        <p:nvPr/>
      </p:nvGrpSpPr>
      <p:grpSpPr>
        <a:xfrm>
          <a:off x="0" y="0"/>
          <a:ext cx="0" cy="0"/>
          <a:chOff x="0" y="0"/>
          <a:chExt cx="0" cy="0"/>
        </a:xfrm>
      </p:grpSpPr>
      <p:pic>
        <p:nvPicPr>
          <p:cNvPr id="40" name="Picture 39">
            <a:extLst>
              <a:ext uri="{FF2B5EF4-FFF2-40B4-BE49-F238E27FC236}">
                <a16:creationId xmlns:a16="http://schemas.microsoft.com/office/drawing/2014/main" id="{CC62E997-09D1-D7AD-E361-9809764FF52A}"/>
              </a:ext>
            </a:extLst>
          </p:cNvPr>
          <p:cNvPicPr>
            <a:picLocks noChangeAspect="1"/>
          </p:cNvPicPr>
          <p:nvPr/>
        </p:nvPicPr>
        <p:blipFill>
          <a:blip r:embed="rId3">
            <a:alphaModFix/>
          </a:blip>
          <a:srcRect l="8874" t="530" r="2462" b="12159"/>
          <a:stretch>
            <a:fillRect/>
          </a:stretch>
        </p:blipFill>
        <p:spPr>
          <a:xfrm>
            <a:off x="5091413" y="1254631"/>
            <a:ext cx="3290440" cy="3240246"/>
          </a:xfrm>
          <a:prstGeom prst="rect">
            <a:avLst/>
          </a:prstGeom>
        </p:spPr>
      </p:pic>
      <p:sp>
        <p:nvSpPr>
          <p:cNvPr id="94" name="Google Shape;275;p37">
            <a:extLst>
              <a:ext uri="{FF2B5EF4-FFF2-40B4-BE49-F238E27FC236}">
                <a16:creationId xmlns:a16="http://schemas.microsoft.com/office/drawing/2014/main" id="{E65C0AF8-8D07-8404-2C55-8EA5494BE6A5}"/>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24</a:t>
            </a:r>
          </a:p>
        </p:txBody>
      </p:sp>
      <p:pic>
        <p:nvPicPr>
          <p:cNvPr id="50" name="Picture 49">
            <a:extLst>
              <a:ext uri="{FF2B5EF4-FFF2-40B4-BE49-F238E27FC236}">
                <a16:creationId xmlns:a16="http://schemas.microsoft.com/office/drawing/2014/main" id="{DEA9D3BD-B50B-A129-A3DF-4FE95CEAE55B}"/>
              </a:ext>
            </a:extLst>
          </p:cNvPr>
          <p:cNvPicPr>
            <a:picLocks noChangeAspect="1"/>
          </p:cNvPicPr>
          <p:nvPr/>
        </p:nvPicPr>
        <p:blipFill>
          <a:blip r:embed="rId4">
            <a:alphaModFix/>
          </a:blip>
          <a:srcRect l="8696" t="4016" r="2583" b="8660"/>
          <a:stretch>
            <a:fillRect/>
          </a:stretch>
        </p:blipFill>
        <p:spPr>
          <a:xfrm>
            <a:off x="708318" y="1254632"/>
            <a:ext cx="3292130" cy="3240245"/>
          </a:xfrm>
          <a:prstGeom prst="rect">
            <a:avLst/>
          </a:prstGeom>
        </p:spPr>
      </p:pic>
      <p:pic>
        <p:nvPicPr>
          <p:cNvPr id="47" name="Picture 46">
            <a:extLst>
              <a:ext uri="{FF2B5EF4-FFF2-40B4-BE49-F238E27FC236}">
                <a16:creationId xmlns:a16="http://schemas.microsoft.com/office/drawing/2014/main" id="{08CCF5DA-102E-895C-5F34-48C82D377095}"/>
              </a:ext>
            </a:extLst>
          </p:cNvPr>
          <p:cNvPicPr>
            <a:picLocks noChangeAspect="1"/>
          </p:cNvPicPr>
          <p:nvPr/>
        </p:nvPicPr>
        <p:blipFill rotWithShape="1">
          <a:blip r:embed="rId5">
            <a:alphaModFix/>
          </a:blip>
          <a:srcRect l="8601" t="6147" r="2651" b="6460"/>
          <a:stretch>
            <a:fillRect/>
          </a:stretch>
        </p:blipFill>
        <p:spPr>
          <a:xfrm>
            <a:off x="708318" y="1254632"/>
            <a:ext cx="3290439" cy="3240245"/>
          </a:xfrm>
          <a:prstGeom prst="rect">
            <a:avLst/>
          </a:prstGeom>
        </p:spPr>
      </p:pic>
      <p:pic>
        <p:nvPicPr>
          <p:cNvPr id="53" name="Picture 52">
            <a:extLst>
              <a:ext uri="{FF2B5EF4-FFF2-40B4-BE49-F238E27FC236}">
                <a16:creationId xmlns:a16="http://schemas.microsoft.com/office/drawing/2014/main" id="{AD0108A0-1DEC-4D39-1D06-3D30603B60FE}"/>
              </a:ext>
            </a:extLst>
          </p:cNvPr>
          <p:cNvPicPr>
            <a:picLocks noChangeAspect="1"/>
          </p:cNvPicPr>
          <p:nvPr/>
        </p:nvPicPr>
        <p:blipFill>
          <a:blip r:embed="rId6"/>
          <a:stretch>
            <a:fillRect/>
          </a:stretch>
        </p:blipFill>
        <p:spPr>
          <a:xfrm>
            <a:off x="1727208" y="1254632"/>
            <a:ext cx="1448611" cy="201674"/>
          </a:xfrm>
          <a:prstGeom prst="rect">
            <a:avLst/>
          </a:prstGeom>
        </p:spPr>
      </p:pic>
      <p:pic>
        <p:nvPicPr>
          <p:cNvPr id="55" name="Picture 54">
            <a:extLst>
              <a:ext uri="{FF2B5EF4-FFF2-40B4-BE49-F238E27FC236}">
                <a16:creationId xmlns:a16="http://schemas.microsoft.com/office/drawing/2014/main" id="{61581E83-5094-88F2-6A61-B8070FB92794}"/>
              </a:ext>
            </a:extLst>
          </p:cNvPr>
          <p:cNvPicPr>
            <a:picLocks noChangeAspect="1"/>
          </p:cNvPicPr>
          <p:nvPr/>
        </p:nvPicPr>
        <p:blipFill>
          <a:blip r:embed="rId6"/>
          <a:stretch>
            <a:fillRect/>
          </a:stretch>
        </p:blipFill>
        <p:spPr>
          <a:xfrm>
            <a:off x="6012327" y="1265595"/>
            <a:ext cx="1448611" cy="201674"/>
          </a:xfrm>
          <a:prstGeom prst="rect">
            <a:avLst/>
          </a:prstGeom>
        </p:spPr>
      </p:pic>
      <p:pic>
        <p:nvPicPr>
          <p:cNvPr id="58" name="Picture 57">
            <a:extLst>
              <a:ext uri="{FF2B5EF4-FFF2-40B4-BE49-F238E27FC236}">
                <a16:creationId xmlns:a16="http://schemas.microsoft.com/office/drawing/2014/main" id="{E481C10B-CE61-3837-BEDB-EB5959A3801C}"/>
              </a:ext>
            </a:extLst>
          </p:cNvPr>
          <p:cNvPicPr>
            <a:picLocks noChangeAspect="1"/>
          </p:cNvPicPr>
          <p:nvPr/>
        </p:nvPicPr>
        <p:blipFill>
          <a:blip r:embed="rId7"/>
          <a:srcRect l="19605" t="5925" r="57993" b="74710"/>
          <a:stretch>
            <a:fillRect/>
          </a:stretch>
        </p:blipFill>
        <p:spPr>
          <a:xfrm>
            <a:off x="7262478" y="3870821"/>
            <a:ext cx="1416168" cy="816145"/>
          </a:xfrm>
          <a:prstGeom prst="rect">
            <a:avLst/>
          </a:prstGeom>
        </p:spPr>
      </p:pic>
      <p:cxnSp>
        <p:nvCxnSpPr>
          <p:cNvPr id="62" name="Straight Arrow Connector 61">
            <a:extLst>
              <a:ext uri="{FF2B5EF4-FFF2-40B4-BE49-F238E27FC236}">
                <a16:creationId xmlns:a16="http://schemas.microsoft.com/office/drawing/2014/main" id="{8A7BDB6A-F0F0-7125-21ED-AB74039CB6D5}"/>
              </a:ext>
            </a:extLst>
          </p:cNvPr>
          <p:cNvCxnSpPr>
            <a:cxnSpLocks/>
          </p:cNvCxnSpPr>
          <p:nvPr/>
        </p:nvCxnSpPr>
        <p:spPr>
          <a:xfrm flipV="1">
            <a:off x="4000448" y="2874754"/>
            <a:ext cx="1083530" cy="1"/>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EE0B58A1-2E84-5045-9399-E66FF68C7EBF}"/>
              </a:ext>
            </a:extLst>
          </p:cNvPr>
          <p:cNvSpPr txBox="1"/>
          <p:nvPr/>
        </p:nvSpPr>
        <p:spPr>
          <a:xfrm>
            <a:off x="1176214" y="931867"/>
            <a:ext cx="2356338" cy="307777"/>
          </a:xfrm>
          <a:prstGeom prst="rect">
            <a:avLst/>
          </a:prstGeom>
          <a:noFill/>
        </p:spPr>
        <p:txBody>
          <a:bodyPr wrap="square">
            <a:spAutoFit/>
          </a:bodyPr>
          <a:lstStyle/>
          <a:p>
            <a:r>
              <a:rPr lang="en-US" b="1" dirty="0" err="1">
                <a:solidFill>
                  <a:srgbClr val="00B0F0"/>
                </a:solidFill>
                <a:latin typeface="Arial" panose="020B0604020202020204" pitchFamily="34" charset="0"/>
                <a:ea typeface="Inter Tight"/>
                <a:cs typeface="Arial" panose="020B0604020202020204" pitchFamily="34" charset="0"/>
              </a:rPr>
              <a:t>Lagrangian</a:t>
            </a:r>
            <a:r>
              <a:rPr lang="en-US" b="1" dirty="0">
                <a:solidFill>
                  <a:srgbClr val="00B0F0"/>
                </a:solidFill>
                <a:latin typeface="Arial" panose="020B0604020202020204" pitchFamily="34" charset="0"/>
                <a:ea typeface="Inter Tight"/>
                <a:cs typeface="Arial" panose="020B0604020202020204" pitchFamily="34" charset="0"/>
              </a:rPr>
              <a:t> (Initial) Space</a:t>
            </a:r>
            <a:endParaRPr lang="en-US" b="1" dirty="0">
              <a:solidFill>
                <a:srgbClr val="00B0F0"/>
              </a:solidFill>
              <a:latin typeface="Arial" panose="020B0604020202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F620D6D3-DB6C-E620-C674-F69B67C8F6AA}"/>
              </a:ext>
            </a:extLst>
          </p:cNvPr>
          <p:cNvSpPr txBox="1"/>
          <p:nvPr/>
        </p:nvSpPr>
        <p:spPr>
          <a:xfrm>
            <a:off x="5806833" y="951323"/>
            <a:ext cx="2356338" cy="307777"/>
          </a:xfrm>
          <a:prstGeom prst="rect">
            <a:avLst/>
          </a:prstGeom>
          <a:noFill/>
        </p:spPr>
        <p:txBody>
          <a:bodyPr wrap="square">
            <a:spAutoFit/>
          </a:bodyPr>
          <a:lstStyle/>
          <a:p>
            <a:r>
              <a:rPr lang="en-US" b="1" dirty="0">
                <a:solidFill>
                  <a:srgbClr val="FF0000"/>
                </a:solidFill>
                <a:latin typeface="Arial" panose="020B0604020202020204" pitchFamily="34" charset="0"/>
                <a:ea typeface="Inter Tight"/>
                <a:cs typeface="Arial" panose="020B0604020202020204" pitchFamily="34" charset="0"/>
              </a:rPr>
              <a:t>Eulerian (Final) Space</a:t>
            </a:r>
            <a:endParaRPr lang="en-US" b="1" dirty="0">
              <a:solidFill>
                <a:srgbClr val="FF0000"/>
              </a:solidFill>
              <a:latin typeface="Arial" panose="020B0604020202020204" pitchFamily="34" charset="0"/>
              <a:cs typeface="Arial" panose="020B0604020202020204" pitchFamily="34" charset="0"/>
            </a:endParaRPr>
          </a:p>
        </p:txBody>
      </p:sp>
      <p:sp>
        <p:nvSpPr>
          <p:cNvPr id="69" name="TextBox 68">
            <a:extLst>
              <a:ext uri="{FF2B5EF4-FFF2-40B4-BE49-F238E27FC236}">
                <a16:creationId xmlns:a16="http://schemas.microsoft.com/office/drawing/2014/main" id="{4A3C40F0-3530-C092-3DB5-6814862A8C0C}"/>
              </a:ext>
            </a:extLst>
          </p:cNvPr>
          <p:cNvSpPr txBox="1">
            <a:spLocks/>
          </p:cNvSpPr>
          <p:nvPr/>
        </p:nvSpPr>
        <p:spPr>
          <a:xfrm>
            <a:off x="4708759" y="3518427"/>
            <a:ext cx="2356339" cy="1168539"/>
          </a:xfrm>
          <a:prstGeom prst="octagon">
            <a:avLst/>
          </a:prstGeom>
          <a:solidFill>
            <a:srgbClr val="C00000"/>
          </a:solidFill>
          <a:ln w="57150">
            <a:solidFill>
              <a:schemeClr val="bg1"/>
            </a:solidFill>
          </a:ln>
        </p:spPr>
        <p:txBody>
          <a:bodyPr wrap="square">
            <a:spAutoFit/>
          </a:bodyPr>
          <a:lstStyle/>
          <a:p>
            <a:pPr algn="ctr"/>
            <a:r>
              <a:rPr lang="en-AU" sz="1600" b="1" dirty="0">
                <a:solidFill>
                  <a:schemeClr val="bg1"/>
                </a:solidFill>
                <a:latin typeface="Arial" panose="020B0604020202020204" pitchFamily="34" charset="0"/>
                <a:ea typeface="Inter Tight"/>
                <a:cs typeface="Arial" panose="020B0604020202020204" pitchFamily="34" charset="0"/>
              </a:rPr>
              <a:t>Caustics mark where </a:t>
            </a:r>
            <a:r>
              <a:rPr lang="en-AU" sz="1600" b="1" dirty="0" err="1">
                <a:solidFill>
                  <a:srgbClr val="B0B0FF"/>
                </a:solidFill>
                <a:latin typeface="Arial" panose="020B0604020202020204" pitchFamily="34" charset="0"/>
                <a:ea typeface="Inter Tight"/>
                <a:cs typeface="Arial" panose="020B0604020202020204" pitchFamily="34" charset="0"/>
              </a:rPr>
              <a:t>multistream</a:t>
            </a:r>
            <a:r>
              <a:rPr lang="en-AU" sz="1600" b="1" dirty="0">
                <a:solidFill>
                  <a:srgbClr val="B0B0FF"/>
                </a:solidFill>
                <a:latin typeface="Arial" panose="020B0604020202020204" pitchFamily="34" charset="0"/>
                <a:ea typeface="Inter Tight"/>
                <a:cs typeface="Arial" panose="020B0604020202020204" pitchFamily="34" charset="0"/>
              </a:rPr>
              <a:t> regions emerge</a:t>
            </a:r>
          </a:p>
        </p:txBody>
      </p:sp>
      <p:sp>
        <p:nvSpPr>
          <p:cNvPr id="95" name="Google Shape;397;p41">
            <a:extLst>
              <a:ext uri="{FF2B5EF4-FFF2-40B4-BE49-F238E27FC236}">
                <a16:creationId xmlns:a16="http://schemas.microsoft.com/office/drawing/2014/main" id="{0B984D3C-3992-8B9C-5ECF-C1B1DB1E01CF}"/>
              </a:ext>
            </a:extLst>
          </p:cNvPr>
          <p:cNvSpPr txBox="1">
            <a:spLocks/>
          </p:cNvSpPr>
          <p:nvPr/>
        </p:nvSpPr>
        <p:spPr>
          <a:xfrm>
            <a:off x="-695736" y="86212"/>
            <a:ext cx="10424547"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3600" dirty="0">
                <a:latin typeface="Arial" panose="020B0604020202020204" pitchFamily="34" charset="0"/>
                <a:cs typeface="Arial" panose="020B0604020202020204" pitchFamily="34" charset="0"/>
              </a:rPr>
              <a:t>Caustics in simulations</a:t>
            </a:r>
          </a:p>
        </p:txBody>
      </p:sp>
    </p:spTree>
    <p:extLst>
      <p:ext uri="{BB962C8B-B14F-4D97-AF65-F5344CB8AC3E}">
        <p14:creationId xmlns:p14="http://schemas.microsoft.com/office/powerpoint/2010/main" val="17855045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0F0ECB40-9D3D-2D56-1F4B-847C1444AB6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C8E5110-78A9-A2CE-EACB-25F677765AFF}"/>
              </a:ext>
            </a:extLst>
          </p:cNvPr>
          <p:cNvPicPr>
            <a:picLocks noChangeAspect="1"/>
          </p:cNvPicPr>
          <p:nvPr/>
        </p:nvPicPr>
        <p:blipFill>
          <a:blip r:embed="rId3">
            <a:alphaModFix/>
          </a:blip>
          <a:srcRect l="985" t="3999" b="8620"/>
          <a:stretch>
            <a:fillRect/>
          </a:stretch>
        </p:blipFill>
        <p:spPr>
          <a:xfrm>
            <a:off x="708318" y="1254631"/>
            <a:ext cx="3671658" cy="3240245"/>
          </a:xfrm>
          <a:prstGeom prst="rect">
            <a:avLst/>
          </a:prstGeom>
        </p:spPr>
      </p:pic>
      <p:pic>
        <p:nvPicPr>
          <p:cNvPr id="40" name="Picture 39">
            <a:extLst>
              <a:ext uri="{FF2B5EF4-FFF2-40B4-BE49-F238E27FC236}">
                <a16:creationId xmlns:a16="http://schemas.microsoft.com/office/drawing/2014/main" id="{95CAD1CC-F827-6153-7D5C-1D741DE13018}"/>
              </a:ext>
            </a:extLst>
          </p:cNvPr>
          <p:cNvPicPr>
            <a:picLocks noChangeAspect="1"/>
          </p:cNvPicPr>
          <p:nvPr/>
        </p:nvPicPr>
        <p:blipFill>
          <a:blip r:embed="rId4">
            <a:alphaModFix/>
          </a:blip>
          <a:srcRect l="8874" t="530" r="2462" b="12159"/>
          <a:stretch>
            <a:fillRect/>
          </a:stretch>
        </p:blipFill>
        <p:spPr>
          <a:xfrm>
            <a:off x="5091413" y="1254631"/>
            <a:ext cx="3290440" cy="3240246"/>
          </a:xfrm>
          <a:prstGeom prst="rect">
            <a:avLst/>
          </a:prstGeom>
        </p:spPr>
      </p:pic>
      <p:sp>
        <p:nvSpPr>
          <p:cNvPr id="94" name="Google Shape;275;p37">
            <a:extLst>
              <a:ext uri="{FF2B5EF4-FFF2-40B4-BE49-F238E27FC236}">
                <a16:creationId xmlns:a16="http://schemas.microsoft.com/office/drawing/2014/main" id="{B384C4C4-0A73-6778-EC81-BA30A3B2535E}"/>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25</a:t>
            </a:r>
          </a:p>
        </p:txBody>
      </p:sp>
      <p:pic>
        <p:nvPicPr>
          <p:cNvPr id="53" name="Picture 52">
            <a:extLst>
              <a:ext uri="{FF2B5EF4-FFF2-40B4-BE49-F238E27FC236}">
                <a16:creationId xmlns:a16="http://schemas.microsoft.com/office/drawing/2014/main" id="{E0D077E0-0450-0907-1AA4-D85BEB53FB69}"/>
              </a:ext>
            </a:extLst>
          </p:cNvPr>
          <p:cNvPicPr>
            <a:picLocks noChangeAspect="1"/>
          </p:cNvPicPr>
          <p:nvPr/>
        </p:nvPicPr>
        <p:blipFill>
          <a:blip r:embed="rId5"/>
          <a:stretch>
            <a:fillRect/>
          </a:stretch>
        </p:blipFill>
        <p:spPr>
          <a:xfrm>
            <a:off x="1727208" y="1254632"/>
            <a:ext cx="1448611" cy="201674"/>
          </a:xfrm>
          <a:prstGeom prst="rect">
            <a:avLst/>
          </a:prstGeom>
        </p:spPr>
      </p:pic>
      <p:pic>
        <p:nvPicPr>
          <p:cNvPr id="55" name="Picture 54">
            <a:extLst>
              <a:ext uri="{FF2B5EF4-FFF2-40B4-BE49-F238E27FC236}">
                <a16:creationId xmlns:a16="http://schemas.microsoft.com/office/drawing/2014/main" id="{58708983-489B-92A9-58DF-79299EA10426}"/>
              </a:ext>
            </a:extLst>
          </p:cNvPr>
          <p:cNvPicPr>
            <a:picLocks noChangeAspect="1"/>
          </p:cNvPicPr>
          <p:nvPr/>
        </p:nvPicPr>
        <p:blipFill>
          <a:blip r:embed="rId5"/>
          <a:stretch>
            <a:fillRect/>
          </a:stretch>
        </p:blipFill>
        <p:spPr>
          <a:xfrm>
            <a:off x="6012327" y="1265595"/>
            <a:ext cx="1448611" cy="201674"/>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4F8EABC-35DF-98C7-427F-6B389B7812CD}"/>
                  </a:ext>
                </a:extLst>
              </p:cNvPr>
              <p:cNvSpPr txBox="1"/>
              <p:nvPr/>
            </p:nvSpPr>
            <p:spPr>
              <a:xfrm>
                <a:off x="801425" y="4513621"/>
                <a:ext cx="3485444" cy="307777"/>
              </a:xfrm>
              <a:prstGeom prst="rect">
                <a:avLst/>
              </a:prstGeom>
              <a:noFill/>
            </p:spPr>
            <p:txBody>
              <a:bodyPr wrap="square">
                <a:spAutoFit/>
              </a:bodyPr>
              <a:lstStyle/>
              <a:p>
                <a:pPr algn="ctr"/>
                <a:r>
                  <a:rPr lang="en-US" dirty="0">
                    <a:solidFill>
                      <a:schemeClr val="lt1"/>
                    </a:solidFill>
                    <a:latin typeface="Arial" panose="020B0604020202020204" pitchFamily="34" charset="0"/>
                    <a:ea typeface="Inter Tight"/>
                    <a:cs typeface="Arial" panose="020B0604020202020204" pitchFamily="34" charset="0"/>
                  </a:rPr>
                  <a:t>Caustic conditions on </a:t>
                </a:r>
                <a14:m>
                  <m:oMath xmlns:m="http://schemas.openxmlformats.org/officeDocument/2006/math">
                    <m:sSub>
                      <m:sSubPr>
                        <m:ctrlPr>
                          <a:rPr lang="en-US" i="1">
                            <a:solidFill>
                              <a:srgbClr val="FFC000"/>
                            </a:solidFill>
                            <a:latin typeface="Cambria Math" panose="02040503050406030204" pitchFamily="18" charset="0"/>
                            <a:ea typeface="Cambria Math" panose="02040503050406030204" pitchFamily="18" charset="0"/>
                          </a:rPr>
                        </m:ctrlPr>
                      </m:sSubPr>
                      <m:e>
                        <m:r>
                          <a:rPr lang="en-US" i="1">
                            <a:solidFill>
                              <a:srgbClr val="FFC000"/>
                            </a:solidFill>
                            <a:latin typeface="Cambria Math" panose="02040503050406030204" pitchFamily="18" charset="0"/>
                            <a:ea typeface="Cambria Math" panose="02040503050406030204" pitchFamily="18" charset="0"/>
                          </a:rPr>
                          <m:t>ℳ</m:t>
                        </m:r>
                      </m:e>
                      <m:sub>
                        <m:r>
                          <m:rPr>
                            <m:sty m:val="p"/>
                          </m:rPr>
                          <a:rPr lang="en-US" b="0" i="1" smtClean="0">
                            <a:solidFill>
                              <a:srgbClr val="FFC000"/>
                            </a:solidFill>
                            <a:latin typeface="Cambria Math" panose="02040503050406030204" pitchFamily="18" charset="0"/>
                            <a:ea typeface="Cambria Math" panose="02040503050406030204" pitchFamily="18" charset="0"/>
                          </a:rPr>
                          <m:t>ZA</m:t>
                        </m:r>
                      </m:sub>
                    </m:sSub>
                    <m:r>
                      <a:rPr lang="en-US" b="0" i="1" smtClean="0">
                        <a:solidFill>
                          <a:srgbClr val="FFC000"/>
                        </a:solidFill>
                        <a:latin typeface="Cambria Math" panose="02040503050406030204" pitchFamily="18" charset="0"/>
                        <a:ea typeface="Cambria Math" panose="02040503050406030204" pitchFamily="18" charset="0"/>
                      </a:rPr>
                      <m:t>=</m:t>
                    </m:r>
                    <m:r>
                      <a:rPr lang="en-US" b="0" i="1" smtClean="0">
                        <a:solidFill>
                          <a:srgbClr val="FFC000"/>
                        </a:solidFill>
                        <a:latin typeface="Cambria Math" panose="02040503050406030204" pitchFamily="18" charset="0"/>
                        <a:ea typeface="Cambria Math" panose="02040503050406030204" pitchFamily="18" charset="0"/>
                      </a:rPr>
                      <m:t>𝜕</m:t>
                    </m:r>
                    <m:sSub>
                      <m:sSubPr>
                        <m:ctrlPr>
                          <a:rPr lang="en-US" b="0" i="1" smtClean="0">
                            <a:solidFill>
                              <a:srgbClr val="FFC000"/>
                            </a:solidFill>
                            <a:latin typeface="Cambria Math" panose="02040503050406030204" pitchFamily="18" charset="0"/>
                            <a:ea typeface="Cambria Math" panose="02040503050406030204" pitchFamily="18" charset="0"/>
                          </a:rPr>
                        </m:ctrlPr>
                      </m:sSubPr>
                      <m:e>
                        <m:r>
                          <a:rPr lang="en-US" b="0" i="1" smtClean="0">
                            <a:solidFill>
                              <a:srgbClr val="FFC000"/>
                            </a:solidFill>
                            <a:latin typeface="Cambria Math" panose="02040503050406030204" pitchFamily="18" charset="0"/>
                            <a:ea typeface="Cambria Math" panose="02040503050406030204" pitchFamily="18" charset="0"/>
                          </a:rPr>
                          <m:t>𝑠</m:t>
                        </m:r>
                      </m:e>
                      <m:sub>
                        <m:r>
                          <m:rPr>
                            <m:sty m:val="p"/>
                          </m:rPr>
                          <a:rPr lang="en-US" b="0" i="1" smtClean="0">
                            <a:solidFill>
                              <a:srgbClr val="FFC000"/>
                            </a:solidFill>
                            <a:latin typeface="Cambria Math" panose="02040503050406030204" pitchFamily="18" charset="0"/>
                            <a:ea typeface="Cambria Math" panose="02040503050406030204" pitchFamily="18" charset="0"/>
                          </a:rPr>
                          <m:t>ZA</m:t>
                        </m:r>
                      </m:sub>
                    </m:sSub>
                    <m:r>
                      <a:rPr lang="en-US" b="0" i="1" smtClean="0">
                        <a:solidFill>
                          <a:srgbClr val="FFC000"/>
                        </a:solidFill>
                        <a:latin typeface="Cambria Math" panose="02040503050406030204" pitchFamily="18" charset="0"/>
                        <a:ea typeface="Cambria Math" panose="02040503050406030204" pitchFamily="18" charset="0"/>
                      </a:rPr>
                      <m:t>/</m:t>
                    </m:r>
                    <m:r>
                      <a:rPr lang="en-US" b="0" i="1" smtClean="0">
                        <a:solidFill>
                          <a:srgbClr val="FFC000"/>
                        </a:solidFill>
                        <a:latin typeface="Cambria Math" panose="02040503050406030204" pitchFamily="18" charset="0"/>
                        <a:ea typeface="Cambria Math" panose="02040503050406030204" pitchFamily="18" charset="0"/>
                      </a:rPr>
                      <m:t>𝜕</m:t>
                    </m:r>
                    <m:r>
                      <a:rPr lang="en-US" b="0" i="1" smtClean="0">
                        <a:solidFill>
                          <a:srgbClr val="FFC000"/>
                        </a:solidFill>
                        <a:latin typeface="Cambria Math" panose="02040503050406030204" pitchFamily="18" charset="0"/>
                        <a:ea typeface="Cambria Math" panose="02040503050406030204" pitchFamily="18" charset="0"/>
                      </a:rPr>
                      <m:t>𝑞</m:t>
                    </m:r>
                  </m:oMath>
                </a14:m>
                <a:endParaRPr lang="en-US" dirty="0">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84F8EABC-35DF-98C7-427F-6B389B7812CD}"/>
                  </a:ext>
                </a:extLst>
              </p:cNvPr>
              <p:cNvSpPr txBox="1">
                <a:spLocks noRot="1" noChangeAspect="1" noMove="1" noResize="1" noEditPoints="1" noAdjustHandles="1" noChangeArrowheads="1" noChangeShapeType="1" noTextEdit="1"/>
              </p:cNvSpPr>
              <p:nvPr/>
            </p:nvSpPr>
            <p:spPr>
              <a:xfrm>
                <a:off x="801425" y="4513621"/>
                <a:ext cx="3485444" cy="307777"/>
              </a:xfrm>
              <a:prstGeom prst="rect">
                <a:avLst/>
              </a:prstGeom>
              <a:blipFill>
                <a:blip r:embed="rId6"/>
                <a:stretch>
                  <a:fillRect t="-4000" b="-20000"/>
                </a:stretch>
              </a:blipFill>
            </p:spPr>
            <p:txBody>
              <a:bodyPr/>
              <a:lstStyle/>
              <a:p>
                <a:r>
                  <a:rPr lang="en-001">
                    <a:noFill/>
                  </a:rPr>
                  <a:t> </a:t>
                </a:r>
              </a:p>
            </p:txBody>
          </p:sp>
        </mc:Fallback>
      </mc:AlternateContent>
      <p:pic>
        <p:nvPicPr>
          <p:cNvPr id="6" name="Picture 5">
            <a:extLst>
              <a:ext uri="{FF2B5EF4-FFF2-40B4-BE49-F238E27FC236}">
                <a16:creationId xmlns:a16="http://schemas.microsoft.com/office/drawing/2014/main" id="{BEEA8951-6B52-F1C0-03AD-7DE5273AA343}"/>
              </a:ext>
            </a:extLst>
          </p:cNvPr>
          <p:cNvPicPr>
            <a:picLocks noChangeAspect="1"/>
          </p:cNvPicPr>
          <p:nvPr/>
        </p:nvPicPr>
        <p:blipFill>
          <a:blip r:embed="rId7"/>
          <a:srcRect l="19605" t="5925" r="57993" b="74710"/>
          <a:stretch>
            <a:fillRect/>
          </a:stretch>
        </p:blipFill>
        <p:spPr>
          <a:xfrm>
            <a:off x="7262478" y="3870821"/>
            <a:ext cx="1416168" cy="816145"/>
          </a:xfrm>
          <a:prstGeom prst="rect">
            <a:avLst/>
          </a:prstGeom>
        </p:spPr>
      </p:pic>
      <p:sp>
        <p:nvSpPr>
          <p:cNvPr id="10" name="TextBox 9">
            <a:extLst>
              <a:ext uri="{FF2B5EF4-FFF2-40B4-BE49-F238E27FC236}">
                <a16:creationId xmlns:a16="http://schemas.microsoft.com/office/drawing/2014/main" id="{3C3AAAA9-7F00-E128-7E7E-433AA4B2B72E}"/>
              </a:ext>
            </a:extLst>
          </p:cNvPr>
          <p:cNvSpPr txBox="1"/>
          <p:nvPr/>
        </p:nvSpPr>
        <p:spPr>
          <a:xfrm>
            <a:off x="1176214" y="931867"/>
            <a:ext cx="2356338" cy="307777"/>
          </a:xfrm>
          <a:prstGeom prst="rect">
            <a:avLst/>
          </a:prstGeom>
          <a:noFill/>
        </p:spPr>
        <p:txBody>
          <a:bodyPr wrap="square">
            <a:spAutoFit/>
          </a:bodyPr>
          <a:lstStyle/>
          <a:p>
            <a:r>
              <a:rPr lang="en-US" b="1" dirty="0" err="1">
                <a:solidFill>
                  <a:srgbClr val="00B0F0"/>
                </a:solidFill>
                <a:latin typeface="Arial" panose="020B0604020202020204" pitchFamily="34" charset="0"/>
                <a:ea typeface="Inter Tight"/>
                <a:cs typeface="Arial" panose="020B0604020202020204" pitchFamily="34" charset="0"/>
              </a:rPr>
              <a:t>Lagrangian</a:t>
            </a:r>
            <a:r>
              <a:rPr lang="en-US" b="1" dirty="0">
                <a:solidFill>
                  <a:srgbClr val="00B0F0"/>
                </a:solidFill>
                <a:latin typeface="Arial" panose="020B0604020202020204" pitchFamily="34" charset="0"/>
                <a:ea typeface="Inter Tight"/>
                <a:cs typeface="Arial" panose="020B0604020202020204" pitchFamily="34" charset="0"/>
              </a:rPr>
              <a:t> (Initial) Space</a:t>
            </a:r>
            <a:endParaRPr lang="en-US" b="1" dirty="0">
              <a:solidFill>
                <a:srgbClr val="00B0F0"/>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1B6456AB-C65B-4C8A-7D1E-1DCFD49536E9}"/>
              </a:ext>
            </a:extLst>
          </p:cNvPr>
          <p:cNvSpPr txBox="1"/>
          <p:nvPr/>
        </p:nvSpPr>
        <p:spPr>
          <a:xfrm>
            <a:off x="5806833" y="951323"/>
            <a:ext cx="2356338" cy="307777"/>
          </a:xfrm>
          <a:prstGeom prst="rect">
            <a:avLst/>
          </a:prstGeom>
          <a:noFill/>
        </p:spPr>
        <p:txBody>
          <a:bodyPr wrap="square">
            <a:spAutoFit/>
          </a:bodyPr>
          <a:lstStyle/>
          <a:p>
            <a:r>
              <a:rPr lang="en-US" b="1" dirty="0">
                <a:solidFill>
                  <a:srgbClr val="FF0000"/>
                </a:solidFill>
                <a:latin typeface="Arial" panose="020B0604020202020204" pitchFamily="34" charset="0"/>
                <a:ea typeface="Inter Tight"/>
                <a:cs typeface="Arial" panose="020B0604020202020204" pitchFamily="34" charset="0"/>
              </a:rPr>
              <a:t>Eulerian (Final) Space</a:t>
            </a:r>
            <a:endParaRPr lang="en-US" b="1" dirty="0">
              <a:solidFill>
                <a:srgbClr val="FF000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994C1B20-FB48-A9E5-2975-E2B9B44B5D95}"/>
              </a:ext>
            </a:extLst>
          </p:cNvPr>
          <p:cNvSpPr txBox="1">
            <a:spLocks/>
          </p:cNvSpPr>
          <p:nvPr/>
        </p:nvSpPr>
        <p:spPr>
          <a:xfrm>
            <a:off x="2411889" y="931867"/>
            <a:ext cx="2256195" cy="1168539"/>
          </a:xfrm>
          <a:prstGeom prst="octagon">
            <a:avLst/>
          </a:prstGeom>
          <a:solidFill>
            <a:srgbClr val="C00000"/>
          </a:solidFill>
          <a:ln w="57150">
            <a:solidFill>
              <a:schemeClr val="bg1"/>
            </a:solidFill>
          </a:ln>
        </p:spPr>
        <p:txBody>
          <a:bodyPr wrap="square">
            <a:spAutoFit/>
          </a:bodyPr>
          <a:lstStyle/>
          <a:p>
            <a:pPr algn="ctr"/>
            <a:r>
              <a:rPr lang="en-AU" sz="1600" b="1" dirty="0">
                <a:solidFill>
                  <a:schemeClr val="bg1"/>
                </a:solidFill>
                <a:latin typeface="Arial" panose="020B0604020202020204" pitchFamily="34" charset="0"/>
                <a:ea typeface="Inter Tight"/>
                <a:cs typeface="Arial" panose="020B0604020202020204" pitchFamily="34" charset="0"/>
              </a:rPr>
              <a:t>Caustics are embedded in </a:t>
            </a:r>
            <a:r>
              <a:rPr lang="en-AU" sz="1600" b="1" dirty="0">
                <a:solidFill>
                  <a:srgbClr val="00B0F0"/>
                </a:solidFill>
                <a:latin typeface="Arial" panose="020B0604020202020204" pitchFamily="34" charset="0"/>
                <a:ea typeface="Inter Tight"/>
                <a:cs typeface="Arial" panose="020B0604020202020204" pitchFamily="34" charset="0"/>
              </a:rPr>
              <a:t>initial conditions</a:t>
            </a:r>
          </a:p>
        </p:txBody>
      </p:sp>
      <p:sp>
        <p:nvSpPr>
          <p:cNvPr id="14" name="TextBox 13">
            <a:extLst>
              <a:ext uri="{FF2B5EF4-FFF2-40B4-BE49-F238E27FC236}">
                <a16:creationId xmlns:a16="http://schemas.microsoft.com/office/drawing/2014/main" id="{B8EFFEB5-2920-679B-0DF2-AA1ACA74DC5B}"/>
              </a:ext>
            </a:extLst>
          </p:cNvPr>
          <p:cNvSpPr txBox="1">
            <a:spLocks/>
          </p:cNvSpPr>
          <p:nvPr/>
        </p:nvSpPr>
        <p:spPr>
          <a:xfrm>
            <a:off x="4708759" y="3518427"/>
            <a:ext cx="2356339" cy="1168539"/>
          </a:xfrm>
          <a:prstGeom prst="octagon">
            <a:avLst/>
          </a:prstGeom>
          <a:solidFill>
            <a:srgbClr val="C00000"/>
          </a:solidFill>
          <a:ln w="57150">
            <a:solidFill>
              <a:schemeClr val="bg1"/>
            </a:solidFill>
          </a:ln>
        </p:spPr>
        <p:txBody>
          <a:bodyPr wrap="square">
            <a:spAutoFit/>
          </a:bodyPr>
          <a:lstStyle/>
          <a:p>
            <a:pPr algn="ctr"/>
            <a:r>
              <a:rPr lang="en-AU" sz="1600" b="1" dirty="0">
                <a:solidFill>
                  <a:schemeClr val="bg1"/>
                </a:solidFill>
                <a:latin typeface="Arial" panose="020B0604020202020204" pitchFamily="34" charset="0"/>
                <a:ea typeface="Inter Tight"/>
                <a:cs typeface="Arial" panose="020B0604020202020204" pitchFamily="34" charset="0"/>
              </a:rPr>
              <a:t>Caustics mark where </a:t>
            </a:r>
            <a:r>
              <a:rPr lang="en-AU" sz="1600" b="1" dirty="0" err="1">
                <a:solidFill>
                  <a:srgbClr val="B0B0FF"/>
                </a:solidFill>
                <a:latin typeface="Arial" panose="020B0604020202020204" pitchFamily="34" charset="0"/>
                <a:ea typeface="Inter Tight"/>
                <a:cs typeface="Arial" panose="020B0604020202020204" pitchFamily="34" charset="0"/>
              </a:rPr>
              <a:t>multistream</a:t>
            </a:r>
            <a:r>
              <a:rPr lang="en-AU" sz="1600" b="1" dirty="0">
                <a:solidFill>
                  <a:srgbClr val="B0B0FF"/>
                </a:solidFill>
                <a:latin typeface="Arial" panose="020B0604020202020204" pitchFamily="34" charset="0"/>
                <a:ea typeface="Inter Tight"/>
                <a:cs typeface="Arial" panose="020B0604020202020204" pitchFamily="34" charset="0"/>
              </a:rPr>
              <a:t> regions emerge</a:t>
            </a:r>
          </a:p>
        </p:txBody>
      </p:sp>
      <p:sp>
        <p:nvSpPr>
          <p:cNvPr id="15" name="TextBox 14">
            <a:extLst>
              <a:ext uri="{FF2B5EF4-FFF2-40B4-BE49-F238E27FC236}">
                <a16:creationId xmlns:a16="http://schemas.microsoft.com/office/drawing/2014/main" id="{6DC9A01C-1068-E0A2-FF8A-D41893EED691}"/>
              </a:ext>
            </a:extLst>
          </p:cNvPr>
          <p:cNvSpPr txBox="1">
            <a:spLocks/>
          </p:cNvSpPr>
          <p:nvPr/>
        </p:nvSpPr>
        <p:spPr>
          <a:xfrm>
            <a:off x="4577356" y="3257307"/>
            <a:ext cx="2595646" cy="1514773"/>
          </a:xfrm>
          <a:prstGeom prst="octagon">
            <a:avLst/>
          </a:prstGeom>
          <a:solidFill>
            <a:srgbClr val="C00000"/>
          </a:solidFill>
          <a:ln w="57150">
            <a:solidFill>
              <a:schemeClr val="bg1"/>
            </a:solidFill>
          </a:ln>
        </p:spPr>
        <p:txBody>
          <a:bodyPr wrap="square">
            <a:spAutoFit/>
          </a:bodyPr>
          <a:lstStyle/>
          <a:p>
            <a:pPr algn="ctr"/>
            <a:r>
              <a:rPr lang="en-AU" sz="1600" b="1" dirty="0">
                <a:solidFill>
                  <a:schemeClr val="bg1"/>
                </a:solidFill>
                <a:latin typeface="Arial" panose="020B0604020202020204" pitchFamily="34" charset="0"/>
                <a:ea typeface="Inter Tight"/>
                <a:cs typeface="Arial" panose="020B0604020202020204" pitchFamily="34" charset="0"/>
              </a:rPr>
              <a:t>Caustics mark </a:t>
            </a:r>
          </a:p>
          <a:p>
            <a:pPr algn="ctr"/>
            <a:r>
              <a:rPr lang="en-AU" sz="1600" b="1" dirty="0">
                <a:solidFill>
                  <a:schemeClr val="bg1"/>
                </a:solidFill>
                <a:latin typeface="Arial" panose="020B0604020202020204" pitchFamily="34" charset="0"/>
                <a:ea typeface="Inter Tight"/>
                <a:cs typeface="Arial" panose="020B0604020202020204" pitchFamily="34" charset="0"/>
              </a:rPr>
              <a:t>where </a:t>
            </a:r>
            <a:r>
              <a:rPr lang="en-AU" sz="1600" b="1" dirty="0">
                <a:solidFill>
                  <a:srgbClr val="00B0F0"/>
                </a:solidFill>
                <a:latin typeface="Arial" panose="020B0604020202020204" pitchFamily="34" charset="0"/>
                <a:ea typeface="Inter Tight"/>
                <a:cs typeface="Arial" panose="020B0604020202020204" pitchFamily="34" charset="0"/>
              </a:rPr>
              <a:t>ZA </a:t>
            </a:r>
            <a:r>
              <a:rPr lang="en-AU" sz="1600" b="1" dirty="0">
                <a:solidFill>
                  <a:schemeClr val="accent6"/>
                </a:solidFill>
                <a:latin typeface="Arial" panose="020B0604020202020204" pitchFamily="34" charset="0"/>
                <a:ea typeface="Inter Tight"/>
                <a:cs typeface="Arial" panose="020B0604020202020204" pitchFamily="34" charset="0"/>
              </a:rPr>
              <a:t>fails:</a:t>
            </a:r>
          </a:p>
          <a:p>
            <a:pPr algn="ctr"/>
            <a:r>
              <a:rPr lang="en-AU" sz="1600" b="1" dirty="0">
                <a:solidFill>
                  <a:schemeClr val="bg1"/>
                </a:solidFill>
                <a:latin typeface="Arial" panose="020B0604020202020204" pitchFamily="34" charset="0"/>
                <a:ea typeface="Inter Tight"/>
                <a:cs typeface="Arial" panose="020B0604020202020204" pitchFamily="34" charset="0"/>
              </a:rPr>
              <a:t>non-linear structure growth begins</a:t>
            </a:r>
          </a:p>
        </p:txBody>
      </p:sp>
      <p:cxnSp>
        <p:nvCxnSpPr>
          <p:cNvPr id="16" name="Straight Arrow Connector 15">
            <a:extLst>
              <a:ext uri="{FF2B5EF4-FFF2-40B4-BE49-F238E27FC236}">
                <a16:creationId xmlns:a16="http://schemas.microsoft.com/office/drawing/2014/main" id="{05AFC44D-B5CA-AFF2-73BE-BA4113106220}"/>
              </a:ext>
            </a:extLst>
          </p:cNvPr>
          <p:cNvCxnSpPr>
            <a:cxnSpLocks/>
            <a:stCxn id="2" idx="3"/>
          </p:cNvCxnSpPr>
          <p:nvPr/>
        </p:nvCxnSpPr>
        <p:spPr>
          <a:xfrm>
            <a:off x="4379976" y="2874754"/>
            <a:ext cx="704002" cy="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8" name="Google Shape;397;p41">
            <a:extLst>
              <a:ext uri="{FF2B5EF4-FFF2-40B4-BE49-F238E27FC236}">
                <a16:creationId xmlns:a16="http://schemas.microsoft.com/office/drawing/2014/main" id="{6FAC0008-EB0B-0435-E24A-2EA8B55F40CA}"/>
              </a:ext>
            </a:extLst>
          </p:cNvPr>
          <p:cNvSpPr txBox="1">
            <a:spLocks/>
          </p:cNvSpPr>
          <p:nvPr/>
        </p:nvSpPr>
        <p:spPr>
          <a:xfrm>
            <a:off x="-695736" y="86212"/>
            <a:ext cx="10424547"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3600" dirty="0">
                <a:latin typeface="Arial" panose="020B0604020202020204" pitchFamily="34" charset="0"/>
                <a:cs typeface="Arial" panose="020B0604020202020204" pitchFamily="34" charset="0"/>
              </a:rPr>
              <a:t>Caustics in simulations</a:t>
            </a:r>
          </a:p>
        </p:txBody>
      </p:sp>
    </p:spTree>
    <p:extLst>
      <p:ext uri="{BB962C8B-B14F-4D97-AF65-F5344CB8AC3E}">
        <p14:creationId xmlns:p14="http://schemas.microsoft.com/office/powerpoint/2010/main" val="100540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2F979E1C-0F6C-66ED-D65D-E198D539F53B}"/>
            </a:ext>
          </a:extLst>
        </p:cNvPr>
        <p:cNvGrpSpPr/>
        <p:nvPr/>
      </p:nvGrpSpPr>
      <p:grpSpPr>
        <a:xfrm>
          <a:off x="0" y="0"/>
          <a:ext cx="0" cy="0"/>
          <a:chOff x="0" y="0"/>
          <a:chExt cx="0" cy="0"/>
        </a:xfrm>
      </p:grpSpPr>
      <p:pic>
        <p:nvPicPr>
          <p:cNvPr id="3" name="nb">
            <a:hlinkClick r:id="" action="ppaction://media"/>
            <a:extLst>
              <a:ext uri="{FF2B5EF4-FFF2-40B4-BE49-F238E27FC236}">
                <a16:creationId xmlns:a16="http://schemas.microsoft.com/office/drawing/2014/main" id="{3375753B-F78E-3AD7-7594-E576AA315513}"/>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8085" t="3774" r="2413" b="8089"/>
          <a:stretch>
            <a:fillRect/>
          </a:stretch>
        </p:blipFill>
        <p:spPr>
          <a:xfrm>
            <a:off x="5083978" y="1254631"/>
            <a:ext cx="3290439" cy="3240245"/>
          </a:xfrm>
          <a:prstGeom prst="rect">
            <a:avLst/>
          </a:prstGeom>
        </p:spPr>
      </p:pic>
      <p:sp>
        <p:nvSpPr>
          <p:cNvPr id="2" name="Google Shape;275;p37">
            <a:extLst>
              <a:ext uri="{FF2B5EF4-FFF2-40B4-BE49-F238E27FC236}">
                <a16:creationId xmlns:a16="http://schemas.microsoft.com/office/drawing/2014/main" id="{DDE98252-AF9D-D5D8-3DED-4F98FC96C422}"/>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26</a:t>
            </a:r>
          </a:p>
        </p:txBody>
      </p:sp>
      <p:pic>
        <p:nvPicPr>
          <p:cNvPr id="21" name="Picture 20">
            <a:extLst>
              <a:ext uri="{FF2B5EF4-FFF2-40B4-BE49-F238E27FC236}">
                <a16:creationId xmlns:a16="http://schemas.microsoft.com/office/drawing/2014/main" id="{3ACF9A6F-723A-DD10-24DD-219C0D134E42}"/>
              </a:ext>
            </a:extLst>
          </p:cNvPr>
          <p:cNvPicPr>
            <a:picLocks noChangeAspect="1"/>
          </p:cNvPicPr>
          <p:nvPr/>
        </p:nvPicPr>
        <p:blipFill>
          <a:blip r:embed="rId6">
            <a:alphaModFix/>
          </a:blip>
          <a:srcRect l="985" t="3999" b="8620"/>
          <a:stretch>
            <a:fillRect/>
          </a:stretch>
        </p:blipFill>
        <p:spPr>
          <a:xfrm>
            <a:off x="708318" y="1254631"/>
            <a:ext cx="3671658" cy="3240245"/>
          </a:xfrm>
          <a:prstGeom prst="rect">
            <a:avLst/>
          </a:prstGeom>
        </p:spPr>
      </p:pic>
      <p:sp>
        <p:nvSpPr>
          <p:cNvPr id="26" name="TextBox 25">
            <a:extLst>
              <a:ext uri="{FF2B5EF4-FFF2-40B4-BE49-F238E27FC236}">
                <a16:creationId xmlns:a16="http://schemas.microsoft.com/office/drawing/2014/main" id="{93958536-7D9F-6B3A-7D58-28A034D77B42}"/>
              </a:ext>
            </a:extLst>
          </p:cNvPr>
          <p:cNvSpPr txBox="1"/>
          <p:nvPr/>
        </p:nvSpPr>
        <p:spPr>
          <a:xfrm>
            <a:off x="1176214" y="931867"/>
            <a:ext cx="2356338" cy="307777"/>
          </a:xfrm>
          <a:prstGeom prst="rect">
            <a:avLst/>
          </a:prstGeom>
          <a:noFill/>
        </p:spPr>
        <p:txBody>
          <a:bodyPr wrap="square">
            <a:spAutoFit/>
          </a:bodyPr>
          <a:lstStyle/>
          <a:p>
            <a:r>
              <a:rPr lang="en-US" b="1" dirty="0" err="1">
                <a:solidFill>
                  <a:srgbClr val="00B0F0"/>
                </a:solidFill>
                <a:latin typeface="Arial" panose="020B0604020202020204" pitchFamily="34" charset="0"/>
                <a:ea typeface="Inter Tight"/>
                <a:cs typeface="Arial" panose="020B0604020202020204" pitchFamily="34" charset="0"/>
              </a:rPr>
              <a:t>Lagrangian</a:t>
            </a:r>
            <a:r>
              <a:rPr lang="en-US" b="1" dirty="0">
                <a:solidFill>
                  <a:srgbClr val="00B0F0"/>
                </a:solidFill>
                <a:latin typeface="Arial" panose="020B0604020202020204" pitchFamily="34" charset="0"/>
                <a:ea typeface="Inter Tight"/>
                <a:cs typeface="Arial" panose="020B0604020202020204" pitchFamily="34" charset="0"/>
              </a:rPr>
              <a:t> (Initial) Space</a:t>
            </a:r>
            <a:endParaRPr lang="en-US" b="1" dirty="0">
              <a:solidFill>
                <a:srgbClr val="00B0F0"/>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5AA15917-E40C-CDCE-59FE-74D68E0FA065}"/>
              </a:ext>
            </a:extLst>
          </p:cNvPr>
          <p:cNvSpPr txBox="1"/>
          <p:nvPr/>
        </p:nvSpPr>
        <p:spPr>
          <a:xfrm>
            <a:off x="5806833" y="951323"/>
            <a:ext cx="2356338" cy="307777"/>
          </a:xfrm>
          <a:prstGeom prst="rect">
            <a:avLst/>
          </a:prstGeom>
          <a:noFill/>
        </p:spPr>
        <p:txBody>
          <a:bodyPr wrap="square">
            <a:spAutoFit/>
          </a:bodyPr>
          <a:lstStyle/>
          <a:p>
            <a:r>
              <a:rPr lang="en-US" b="1" dirty="0">
                <a:solidFill>
                  <a:srgbClr val="FF0000"/>
                </a:solidFill>
                <a:latin typeface="Arial" panose="020B0604020202020204" pitchFamily="34" charset="0"/>
                <a:ea typeface="Inter Tight"/>
                <a:cs typeface="Arial" panose="020B0604020202020204" pitchFamily="34" charset="0"/>
              </a:rPr>
              <a:t>Eulerian (Final) Space</a:t>
            </a:r>
            <a:endParaRPr lang="en-US" b="1" dirty="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3E2E17FA-0756-787F-506C-7E83D16C69F1}"/>
                  </a:ext>
                </a:extLst>
              </p:cNvPr>
              <p:cNvSpPr txBox="1"/>
              <p:nvPr/>
            </p:nvSpPr>
            <p:spPr>
              <a:xfrm>
                <a:off x="5671134" y="1551745"/>
                <a:ext cx="2228380" cy="584775"/>
              </a:xfrm>
              <a:prstGeom prst="rect">
                <a:avLst/>
              </a:prstGeom>
              <a:solidFill>
                <a:srgbClr val="C00000">
                  <a:alpha val="46667"/>
                </a:srgbClr>
              </a:solidFill>
            </p:spPr>
            <p:txBody>
              <a:bodyPr wrap="square">
                <a:spAutoFit/>
              </a:bodyPr>
              <a:lstStyle/>
              <a:p>
                <a:pPr algn="ctr"/>
                <a14:m>
                  <m:oMath xmlns:m="http://schemas.openxmlformats.org/officeDocument/2006/math">
                    <m:sSub>
                      <m:sSubPr>
                        <m:ctrlPr>
                          <a:rPr lang="en-US" sz="1600" b="1" i="1">
                            <a:solidFill>
                              <a:schemeClr val="bg1"/>
                            </a:solidFill>
                            <a:latin typeface="Cambria Math" panose="02040503050406030204" pitchFamily="18" charset="0"/>
                          </a:rPr>
                        </m:ctrlPr>
                      </m:sSubPr>
                      <m:e>
                        <m:r>
                          <a:rPr lang="en-US" sz="1600" b="1" i="1">
                            <a:solidFill>
                              <a:schemeClr val="bg1"/>
                            </a:solidFill>
                            <a:latin typeface="Cambria Math" panose="02040503050406030204" pitchFamily="18" charset="0"/>
                          </a:rPr>
                          <m:t>𝒔</m:t>
                        </m:r>
                      </m:e>
                      <m:sub>
                        <m:r>
                          <a:rPr lang="en-US" sz="1600" b="1" i="1">
                            <a:solidFill>
                              <a:schemeClr val="bg1"/>
                            </a:solidFill>
                            <a:latin typeface="Cambria Math" panose="02040503050406030204" pitchFamily="18" charset="0"/>
                          </a:rPr>
                          <m:t>𝒕</m:t>
                        </m:r>
                      </m:sub>
                    </m:sSub>
                    <m:d>
                      <m:dPr>
                        <m:ctrlPr>
                          <a:rPr lang="en-US" sz="1600" b="1" i="1">
                            <a:solidFill>
                              <a:schemeClr val="bg1"/>
                            </a:solidFill>
                            <a:latin typeface="Cambria Math" panose="02040503050406030204" pitchFamily="18" charset="0"/>
                          </a:rPr>
                        </m:ctrlPr>
                      </m:dPr>
                      <m:e>
                        <m:r>
                          <a:rPr lang="en-US" sz="1600" b="1" i="1">
                            <a:solidFill>
                              <a:schemeClr val="bg1"/>
                            </a:solidFill>
                            <a:latin typeface="Cambria Math" panose="02040503050406030204" pitchFamily="18" charset="0"/>
                          </a:rPr>
                          <m:t>𝒒</m:t>
                        </m:r>
                      </m:e>
                    </m:d>
                  </m:oMath>
                </a14:m>
                <a:r>
                  <a:rPr lang="en-AU" sz="1600" b="1" dirty="0">
                    <a:solidFill>
                      <a:schemeClr val="bg1"/>
                    </a:solidFill>
                    <a:latin typeface="Arial" panose="020B0604020202020204" pitchFamily="34" charset="0"/>
                    <a:ea typeface="Inter Tight"/>
                    <a:cs typeface="Arial" panose="020B0604020202020204" pitchFamily="34" charset="0"/>
                  </a:rPr>
                  <a:t> given by </a:t>
                </a:r>
              </a:p>
              <a:p>
                <a:pPr algn="ctr"/>
                <a:r>
                  <a:rPr lang="en-AU" sz="1600" b="1" dirty="0">
                    <a:solidFill>
                      <a:schemeClr val="bg1"/>
                    </a:solidFill>
                    <a:latin typeface="Arial" panose="020B0604020202020204" pitchFamily="34" charset="0"/>
                    <a:ea typeface="Inter Tight"/>
                    <a:cs typeface="Arial" panose="020B0604020202020204" pitchFamily="34" charset="0"/>
                  </a:rPr>
                  <a:t>N-body simulation</a:t>
                </a:r>
                <a:endParaRPr lang="en-US" sz="1600" b="1" dirty="0">
                  <a:solidFill>
                    <a:schemeClr val="bg1"/>
                  </a:solidFill>
                  <a:latin typeface="Arial" panose="020B0604020202020204" pitchFamily="34" charset="0"/>
                  <a:cs typeface="Arial" panose="020B0604020202020204" pitchFamily="34" charset="0"/>
                </a:endParaRPr>
              </a:p>
            </p:txBody>
          </p:sp>
        </mc:Choice>
        <mc:Fallback xmlns="">
          <p:sp>
            <p:nvSpPr>
              <p:cNvPr id="29" name="TextBox 28">
                <a:extLst>
                  <a:ext uri="{FF2B5EF4-FFF2-40B4-BE49-F238E27FC236}">
                    <a16:creationId xmlns:a16="http://schemas.microsoft.com/office/drawing/2014/main" id="{3E2E17FA-0756-787F-506C-7E83D16C69F1}"/>
                  </a:ext>
                </a:extLst>
              </p:cNvPr>
              <p:cNvSpPr txBox="1">
                <a:spLocks noRot="1" noChangeAspect="1" noMove="1" noResize="1" noEditPoints="1" noAdjustHandles="1" noChangeArrowheads="1" noChangeShapeType="1" noTextEdit="1"/>
              </p:cNvSpPr>
              <p:nvPr/>
            </p:nvSpPr>
            <p:spPr>
              <a:xfrm>
                <a:off x="5671134" y="1551745"/>
                <a:ext cx="2228380" cy="584775"/>
              </a:xfrm>
              <a:prstGeom prst="rect">
                <a:avLst/>
              </a:prstGeom>
              <a:blipFill>
                <a:blip r:embed="rId7"/>
                <a:stretch>
                  <a:fillRect t="-4348" b="-15217"/>
                </a:stretch>
              </a:blipFill>
            </p:spPr>
            <p:txBody>
              <a:bodyPr/>
              <a:lstStyle/>
              <a:p>
                <a:r>
                  <a:rPr lang="en-001">
                    <a:noFill/>
                  </a:rPr>
                  <a:t> </a:t>
                </a:r>
              </a:p>
            </p:txBody>
          </p:sp>
        </mc:Fallback>
      </mc:AlternateContent>
      <p:sp>
        <p:nvSpPr>
          <p:cNvPr id="30" name="TextBox 29">
            <a:extLst>
              <a:ext uri="{FF2B5EF4-FFF2-40B4-BE49-F238E27FC236}">
                <a16:creationId xmlns:a16="http://schemas.microsoft.com/office/drawing/2014/main" id="{BD08DF51-F974-F096-5701-2E07DA330415}"/>
              </a:ext>
            </a:extLst>
          </p:cNvPr>
          <p:cNvSpPr txBox="1">
            <a:spLocks/>
          </p:cNvSpPr>
          <p:nvPr/>
        </p:nvSpPr>
        <p:spPr>
          <a:xfrm>
            <a:off x="2411889" y="931867"/>
            <a:ext cx="2256195" cy="1168539"/>
          </a:xfrm>
          <a:prstGeom prst="octagon">
            <a:avLst/>
          </a:prstGeom>
          <a:solidFill>
            <a:srgbClr val="C00000"/>
          </a:solidFill>
          <a:ln w="57150">
            <a:solidFill>
              <a:schemeClr val="bg1"/>
            </a:solidFill>
          </a:ln>
        </p:spPr>
        <p:txBody>
          <a:bodyPr wrap="square">
            <a:spAutoFit/>
          </a:bodyPr>
          <a:lstStyle/>
          <a:p>
            <a:pPr algn="ctr"/>
            <a:r>
              <a:rPr lang="en-AU" sz="1600" b="1" dirty="0">
                <a:solidFill>
                  <a:schemeClr val="bg1"/>
                </a:solidFill>
                <a:latin typeface="Arial" panose="020B0604020202020204" pitchFamily="34" charset="0"/>
                <a:ea typeface="Inter Tight"/>
                <a:cs typeface="Arial" panose="020B0604020202020204" pitchFamily="34" charset="0"/>
              </a:rPr>
              <a:t>Caustics are embedded in </a:t>
            </a:r>
            <a:r>
              <a:rPr lang="en-AU" sz="1600" b="1" dirty="0">
                <a:solidFill>
                  <a:srgbClr val="00B0F0"/>
                </a:solidFill>
                <a:latin typeface="Arial" panose="020B0604020202020204" pitchFamily="34" charset="0"/>
                <a:ea typeface="Inter Tight"/>
                <a:cs typeface="Arial" panose="020B0604020202020204" pitchFamily="34" charset="0"/>
              </a:rPr>
              <a:t>initial conditions</a:t>
            </a:r>
          </a:p>
        </p:txBody>
      </p:sp>
      <p:cxnSp>
        <p:nvCxnSpPr>
          <p:cNvPr id="32" name="Straight Arrow Connector 31">
            <a:extLst>
              <a:ext uri="{FF2B5EF4-FFF2-40B4-BE49-F238E27FC236}">
                <a16:creationId xmlns:a16="http://schemas.microsoft.com/office/drawing/2014/main" id="{3B7C4448-0B6E-8E97-8AE9-799CF943C799}"/>
              </a:ext>
            </a:extLst>
          </p:cNvPr>
          <p:cNvCxnSpPr>
            <a:cxnSpLocks/>
          </p:cNvCxnSpPr>
          <p:nvPr/>
        </p:nvCxnSpPr>
        <p:spPr>
          <a:xfrm>
            <a:off x="4379976" y="2874754"/>
            <a:ext cx="70400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Google Shape;397;p41">
            <a:extLst>
              <a:ext uri="{FF2B5EF4-FFF2-40B4-BE49-F238E27FC236}">
                <a16:creationId xmlns:a16="http://schemas.microsoft.com/office/drawing/2014/main" id="{A721ECDC-1E62-3F46-9B8B-124CFD19F4CF}"/>
              </a:ext>
            </a:extLst>
          </p:cNvPr>
          <p:cNvSpPr txBox="1">
            <a:spLocks/>
          </p:cNvSpPr>
          <p:nvPr/>
        </p:nvSpPr>
        <p:spPr>
          <a:xfrm>
            <a:off x="-695736" y="86212"/>
            <a:ext cx="10424547"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3600" dirty="0">
                <a:latin typeface="Arial" panose="020B0604020202020204" pitchFamily="34" charset="0"/>
                <a:cs typeface="Arial" panose="020B0604020202020204" pitchFamily="34" charset="0"/>
              </a:rPr>
              <a:t>Caustics in simulations</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C3935142-5064-4279-A4E8-2F464F214AD8}"/>
                  </a:ext>
                </a:extLst>
              </p:cNvPr>
              <p:cNvSpPr txBox="1"/>
              <p:nvPr/>
            </p:nvSpPr>
            <p:spPr>
              <a:xfrm>
                <a:off x="801425" y="4513621"/>
                <a:ext cx="3485444" cy="307777"/>
              </a:xfrm>
              <a:prstGeom prst="rect">
                <a:avLst/>
              </a:prstGeom>
              <a:noFill/>
            </p:spPr>
            <p:txBody>
              <a:bodyPr wrap="square">
                <a:spAutoFit/>
              </a:bodyPr>
              <a:lstStyle/>
              <a:p>
                <a:pPr algn="ctr"/>
                <a:r>
                  <a:rPr lang="en-US" dirty="0">
                    <a:solidFill>
                      <a:schemeClr val="lt1"/>
                    </a:solidFill>
                    <a:latin typeface="Arial" panose="020B0604020202020204" pitchFamily="34" charset="0"/>
                    <a:ea typeface="Inter Tight"/>
                    <a:cs typeface="Arial" panose="020B0604020202020204" pitchFamily="34" charset="0"/>
                  </a:rPr>
                  <a:t>Caustic conditions on </a:t>
                </a:r>
                <a14:m>
                  <m:oMath xmlns:m="http://schemas.openxmlformats.org/officeDocument/2006/math">
                    <m:sSub>
                      <m:sSubPr>
                        <m:ctrlPr>
                          <a:rPr lang="en-US" i="1">
                            <a:solidFill>
                              <a:srgbClr val="FFC000"/>
                            </a:solidFill>
                            <a:latin typeface="Cambria Math" panose="02040503050406030204" pitchFamily="18" charset="0"/>
                            <a:ea typeface="Cambria Math" panose="02040503050406030204" pitchFamily="18" charset="0"/>
                          </a:rPr>
                        </m:ctrlPr>
                      </m:sSubPr>
                      <m:e>
                        <m:r>
                          <a:rPr lang="en-US" i="1">
                            <a:solidFill>
                              <a:srgbClr val="FFC000"/>
                            </a:solidFill>
                            <a:latin typeface="Cambria Math" panose="02040503050406030204" pitchFamily="18" charset="0"/>
                            <a:ea typeface="Cambria Math" panose="02040503050406030204" pitchFamily="18" charset="0"/>
                          </a:rPr>
                          <m:t>ℳ</m:t>
                        </m:r>
                      </m:e>
                      <m:sub>
                        <m:r>
                          <m:rPr>
                            <m:sty m:val="p"/>
                          </m:rPr>
                          <a:rPr lang="en-US" b="0" i="1" smtClean="0">
                            <a:solidFill>
                              <a:srgbClr val="FFC000"/>
                            </a:solidFill>
                            <a:latin typeface="Cambria Math" panose="02040503050406030204" pitchFamily="18" charset="0"/>
                            <a:ea typeface="Cambria Math" panose="02040503050406030204" pitchFamily="18" charset="0"/>
                          </a:rPr>
                          <m:t>ZA</m:t>
                        </m:r>
                      </m:sub>
                    </m:sSub>
                    <m:r>
                      <a:rPr lang="en-US" b="0" i="1" smtClean="0">
                        <a:solidFill>
                          <a:srgbClr val="FFC000"/>
                        </a:solidFill>
                        <a:latin typeface="Cambria Math" panose="02040503050406030204" pitchFamily="18" charset="0"/>
                        <a:ea typeface="Cambria Math" panose="02040503050406030204" pitchFamily="18" charset="0"/>
                      </a:rPr>
                      <m:t>=</m:t>
                    </m:r>
                    <m:r>
                      <a:rPr lang="en-US" b="0" i="1" smtClean="0">
                        <a:solidFill>
                          <a:srgbClr val="FFC000"/>
                        </a:solidFill>
                        <a:latin typeface="Cambria Math" panose="02040503050406030204" pitchFamily="18" charset="0"/>
                        <a:ea typeface="Cambria Math" panose="02040503050406030204" pitchFamily="18" charset="0"/>
                      </a:rPr>
                      <m:t>𝜕</m:t>
                    </m:r>
                    <m:sSub>
                      <m:sSubPr>
                        <m:ctrlPr>
                          <a:rPr lang="en-US" b="0" i="1" smtClean="0">
                            <a:solidFill>
                              <a:srgbClr val="FFC000"/>
                            </a:solidFill>
                            <a:latin typeface="Cambria Math" panose="02040503050406030204" pitchFamily="18" charset="0"/>
                            <a:ea typeface="Cambria Math" panose="02040503050406030204" pitchFamily="18" charset="0"/>
                          </a:rPr>
                        </m:ctrlPr>
                      </m:sSubPr>
                      <m:e>
                        <m:r>
                          <a:rPr lang="en-US" b="0" i="1" smtClean="0">
                            <a:solidFill>
                              <a:srgbClr val="FFC000"/>
                            </a:solidFill>
                            <a:latin typeface="Cambria Math" panose="02040503050406030204" pitchFamily="18" charset="0"/>
                            <a:ea typeface="Cambria Math" panose="02040503050406030204" pitchFamily="18" charset="0"/>
                          </a:rPr>
                          <m:t>𝑠</m:t>
                        </m:r>
                      </m:e>
                      <m:sub>
                        <m:r>
                          <m:rPr>
                            <m:sty m:val="p"/>
                          </m:rPr>
                          <a:rPr lang="en-US" b="0" i="1" smtClean="0">
                            <a:solidFill>
                              <a:srgbClr val="FFC000"/>
                            </a:solidFill>
                            <a:latin typeface="Cambria Math" panose="02040503050406030204" pitchFamily="18" charset="0"/>
                            <a:ea typeface="Cambria Math" panose="02040503050406030204" pitchFamily="18" charset="0"/>
                          </a:rPr>
                          <m:t>ZA</m:t>
                        </m:r>
                      </m:sub>
                    </m:sSub>
                    <m:r>
                      <a:rPr lang="en-US" b="0" i="1" smtClean="0">
                        <a:solidFill>
                          <a:srgbClr val="FFC000"/>
                        </a:solidFill>
                        <a:latin typeface="Cambria Math" panose="02040503050406030204" pitchFamily="18" charset="0"/>
                        <a:ea typeface="Cambria Math" panose="02040503050406030204" pitchFamily="18" charset="0"/>
                      </a:rPr>
                      <m:t>/</m:t>
                    </m:r>
                    <m:r>
                      <a:rPr lang="en-US" b="0" i="1" smtClean="0">
                        <a:solidFill>
                          <a:srgbClr val="FFC000"/>
                        </a:solidFill>
                        <a:latin typeface="Cambria Math" panose="02040503050406030204" pitchFamily="18" charset="0"/>
                        <a:ea typeface="Cambria Math" panose="02040503050406030204" pitchFamily="18" charset="0"/>
                      </a:rPr>
                      <m:t>𝜕</m:t>
                    </m:r>
                    <m:r>
                      <a:rPr lang="en-US" b="0" i="1" smtClean="0">
                        <a:solidFill>
                          <a:srgbClr val="FFC000"/>
                        </a:solidFill>
                        <a:latin typeface="Cambria Math" panose="02040503050406030204" pitchFamily="18" charset="0"/>
                        <a:ea typeface="Cambria Math" panose="02040503050406030204" pitchFamily="18" charset="0"/>
                      </a:rPr>
                      <m:t>𝑞</m:t>
                    </m:r>
                  </m:oMath>
                </a14:m>
                <a:endParaRPr lang="en-US" dirty="0">
                  <a:latin typeface="Arial" panose="020B0604020202020204" pitchFamily="34" charset="0"/>
                  <a:cs typeface="Arial" panose="020B0604020202020204" pitchFamily="34" charset="0"/>
                </a:endParaRPr>
              </a:p>
            </p:txBody>
          </p:sp>
        </mc:Choice>
        <mc:Fallback xmlns="">
          <p:sp>
            <p:nvSpPr>
              <p:cNvPr id="34" name="TextBox 33">
                <a:extLst>
                  <a:ext uri="{FF2B5EF4-FFF2-40B4-BE49-F238E27FC236}">
                    <a16:creationId xmlns:a16="http://schemas.microsoft.com/office/drawing/2014/main" id="{C3935142-5064-4279-A4E8-2F464F214AD8}"/>
                  </a:ext>
                </a:extLst>
              </p:cNvPr>
              <p:cNvSpPr txBox="1">
                <a:spLocks noRot="1" noChangeAspect="1" noMove="1" noResize="1" noEditPoints="1" noAdjustHandles="1" noChangeArrowheads="1" noChangeShapeType="1" noTextEdit="1"/>
              </p:cNvSpPr>
              <p:nvPr/>
            </p:nvSpPr>
            <p:spPr>
              <a:xfrm>
                <a:off x="801425" y="4513621"/>
                <a:ext cx="3485444" cy="307777"/>
              </a:xfrm>
              <a:prstGeom prst="rect">
                <a:avLst/>
              </a:prstGeom>
              <a:blipFill>
                <a:blip r:embed="rId8"/>
                <a:stretch>
                  <a:fillRect t="-4000" b="-20000"/>
                </a:stretch>
              </a:blipFill>
            </p:spPr>
            <p:txBody>
              <a:bodyPr/>
              <a:lstStyle/>
              <a:p>
                <a:r>
                  <a:rPr lang="en-001">
                    <a:noFill/>
                  </a:rPr>
                  <a:t> </a:t>
                </a:r>
              </a:p>
            </p:txBody>
          </p:sp>
        </mc:Fallback>
      </mc:AlternateContent>
    </p:spTree>
    <p:extLst>
      <p:ext uri="{BB962C8B-B14F-4D97-AF65-F5344CB8AC3E}">
        <p14:creationId xmlns:p14="http://schemas.microsoft.com/office/powerpoint/2010/main" val="3157763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D0C3EA6A-850E-AC2B-15F6-60168D8D026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443EDE1-452B-43A8-4CE7-278C67614E60}"/>
              </a:ext>
            </a:extLst>
          </p:cNvPr>
          <p:cNvPicPr>
            <a:picLocks noChangeAspect="1"/>
          </p:cNvPicPr>
          <p:nvPr/>
        </p:nvPicPr>
        <p:blipFill>
          <a:blip r:embed="rId3">
            <a:alphaModFix/>
          </a:blip>
          <a:srcRect l="7946" r="2496" b="11808"/>
          <a:stretch>
            <a:fillRect/>
          </a:stretch>
        </p:blipFill>
        <p:spPr>
          <a:xfrm>
            <a:off x="5083978" y="1254631"/>
            <a:ext cx="3290439" cy="3240245"/>
          </a:xfrm>
          <a:prstGeom prst="rect">
            <a:avLst/>
          </a:prstGeom>
        </p:spPr>
      </p:pic>
      <p:sp>
        <p:nvSpPr>
          <p:cNvPr id="2" name="Google Shape;275;p37">
            <a:extLst>
              <a:ext uri="{FF2B5EF4-FFF2-40B4-BE49-F238E27FC236}">
                <a16:creationId xmlns:a16="http://schemas.microsoft.com/office/drawing/2014/main" id="{A53F2C7A-C8DF-822B-CB05-8DA38847C554}"/>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27</a:t>
            </a:r>
          </a:p>
        </p:txBody>
      </p:sp>
      <p:pic>
        <p:nvPicPr>
          <p:cNvPr id="21" name="Picture 20">
            <a:extLst>
              <a:ext uri="{FF2B5EF4-FFF2-40B4-BE49-F238E27FC236}">
                <a16:creationId xmlns:a16="http://schemas.microsoft.com/office/drawing/2014/main" id="{452459F0-D498-841F-77DD-9F868FCFF987}"/>
              </a:ext>
            </a:extLst>
          </p:cNvPr>
          <p:cNvPicPr>
            <a:picLocks noChangeAspect="1"/>
          </p:cNvPicPr>
          <p:nvPr/>
        </p:nvPicPr>
        <p:blipFill>
          <a:blip r:embed="rId4">
            <a:alphaModFix/>
          </a:blip>
          <a:srcRect l="985" t="3999" b="8620"/>
          <a:stretch>
            <a:fillRect/>
          </a:stretch>
        </p:blipFill>
        <p:spPr>
          <a:xfrm>
            <a:off x="708318" y="1254631"/>
            <a:ext cx="3671658" cy="3240245"/>
          </a:xfrm>
          <a:prstGeom prst="rect">
            <a:avLst/>
          </a:prstGeom>
        </p:spPr>
      </p:pic>
      <p:pic>
        <p:nvPicPr>
          <p:cNvPr id="11" name="Picture 10">
            <a:extLst>
              <a:ext uri="{FF2B5EF4-FFF2-40B4-BE49-F238E27FC236}">
                <a16:creationId xmlns:a16="http://schemas.microsoft.com/office/drawing/2014/main" id="{62BAE8EB-3FEA-0BDD-50F6-E26FF07A469D}"/>
              </a:ext>
            </a:extLst>
          </p:cNvPr>
          <p:cNvPicPr>
            <a:picLocks noChangeAspect="1"/>
          </p:cNvPicPr>
          <p:nvPr/>
        </p:nvPicPr>
        <p:blipFill>
          <a:blip r:embed="rId5"/>
          <a:stretch>
            <a:fillRect/>
          </a:stretch>
        </p:blipFill>
        <p:spPr>
          <a:xfrm>
            <a:off x="6012327" y="1265595"/>
            <a:ext cx="1448611" cy="201674"/>
          </a:xfrm>
          <a:prstGeom prst="rect">
            <a:avLst/>
          </a:prstGeom>
        </p:spPr>
      </p:pic>
      <p:pic>
        <p:nvPicPr>
          <p:cNvPr id="16" name="Picture 15">
            <a:extLst>
              <a:ext uri="{FF2B5EF4-FFF2-40B4-BE49-F238E27FC236}">
                <a16:creationId xmlns:a16="http://schemas.microsoft.com/office/drawing/2014/main" id="{61B1F15B-82D4-4157-1262-3FB2620761F5}"/>
              </a:ext>
            </a:extLst>
          </p:cNvPr>
          <p:cNvPicPr>
            <a:picLocks noChangeAspect="1"/>
          </p:cNvPicPr>
          <p:nvPr/>
        </p:nvPicPr>
        <p:blipFill>
          <a:blip r:embed="rId6"/>
          <a:srcRect l="19605" t="5925" r="57993" b="74710"/>
          <a:stretch>
            <a:fillRect/>
          </a:stretch>
        </p:blipFill>
        <p:spPr>
          <a:xfrm>
            <a:off x="7262478" y="3870821"/>
            <a:ext cx="1416168" cy="816145"/>
          </a:xfrm>
          <a:prstGeom prst="rect">
            <a:avLst/>
          </a:prstGeom>
        </p:spPr>
      </p:pic>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FB7EBD8-C9CE-1CB5-70AC-1DDA124A5876}"/>
                  </a:ext>
                </a:extLst>
              </p:cNvPr>
              <p:cNvSpPr txBox="1"/>
              <p:nvPr/>
            </p:nvSpPr>
            <p:spPr>
              <a:xfrm>
                <a:off x="5671134" y="1551745"/>
                <a:ext cx="2228380" cy="584775"/>
              </a:xfrm>
              <a:prstGeom prst="rect">
                <a:avLst/>
              </a:prstGeom>
              <a:solidFill>
                <a:srgbClr val="C00000">
                  <a:alpha val="46667"/>
                </a:srgbClr>
              </a:solidFill>
            </p:spPr>
            <p:txBody>
              <a:bodyPr wrap="square">
                <a:spAutoFit/>
              </a:bodyPr>
              <a:lstStyle/>
              <a:p>
                <a:pPr algn="ctr"/>
                <a14:m>
                  <m:oMath xmlns:m="http://schemas.openxmlformats.org/officeDocument/2006/math">
                    <m:sSub>
                      <m:sSubPr>
                        <m:ctrlPr>
                          <a:rPr lang="en-US" sz="1600" b="1" i="1">
                            <a:solidFill>
                              <a:schemeClr val="bg1"/>
                            </a:solidFill>
                            <a:latin typeface="Cambria Math" panose="02040503050406030204" pitchFamily="18" charset="0"/>
                          </a:rPr>
                        </m:ctrlPr>
                      </m:sSubPr>
                      <m:e>
                        <m:r>
                          <a:rPr lang="en-US" sz="1600" b="1" i="1">
                            <a:solidFill>
                              <a:schemeClr val="bg1"/>
                            </a:solidFill>
                            <a:latin typeface="Cambria Math" panose="02040503050406030204" pitchFamily="18" charset="0"/>
                          </a:rPr>
                          <m:t>𝒔</m:t>
                        </m:r>
                      </m:e>
                      <m:sub>
                        <m:r>
                          <a:rPr lang="en-US" sz="1600" b="1" i="1">
                            <a:solidFill>
                              <a:schemeClr val="bg1"/>
                            </a:solidFill>
                            <a:latin typeface="Cambria Math" panose="02040503050406030204" pitchFamily="18" charset="0"/>
                          </a:rPr>
                          <m:t>𝒕</m:t>
                        </m:r>
                      </m:sub>
                    </m:sSub>
                    <m:d>
                      <m:dPr>
                        <m:ctrlPr>
                          <a:rPr lang="en-US" sz="1600" b="1" i="1">
                            <a:solidFill>
                              <a:schemeClr val="bg1"/>
                            </a:solidFill>
                            <a:latin typeface="Cambria Math" panose="02040503050406030204" pitchFamily="18" charset="0"/>
                          </a:rPr>
                        </m:ctrlPr>
                      </m:dPr>
                      <m:e>
                        <m:r>
                          <a:rPr lang="en-US" sz="1600" b="1" i="1">
                            <a:solidFill>
                              <a:schemeClr val="bg1"/>
                            </a:solidFill>
                            <a:latin typeface="Cambria Math" panose="02040503050406030204" pitchFamily="18" charset="0"/>
                          </a:rPr>
                          <m:t>𝒒</m:t>
                        </m:r>
                      </m:e>
                    </m:d>
                  </m:oMath>
                </a14:m>
                <a:r>
                  <a:rPr lang="en-AU" sz="1600" b="1" dirty="0">
                    <a:solidFill>
                      <a:schemeClr val="bg1"/>
                    </a:solidFill>
                    <a:latin typeface="Arial" panose="020B0604020202020204" pitchFamily="34" charset="0"/>
                    <a:ea typeface="Inter Tight"/>
                    <a:cs typeface="Arial" panose="020B0604020202020204" pitchFamily="34" charset="0"/>
                  </a:rPr>
                  <a:t> given by </a:t>
                </a:r>
              </a:p>
              <a:p>
                <a:pPr algn="ctr"/>
                <a:r>
                  <a:rPr lang="en-AU" sz="1600" b="1" dirty="0">
                    <a:solidFill>
                      <a:schemeClr val="bg1"/>
                    </a:solidFill>
                    <a:latin typeface="Arial" panose="020B0604020202020204" pitchFamily="34" charset="0"/>
                    <a:ea typeface="Inter Tight"/>
                    <a:cs typeface="Arial" panose="020B0604020202020204" pitchFamily="34" charset="0"/>
                  </a:rPr>
                  <a:t>N-body simulation</a:t>
                </a:r>
                <a:endParaRPr lang="en-US" sz="1600" b="1" dirty="0">
                  <a:solidFill>
                    <a:schemeClr val="bg1"/>
                  </a:solidFill>
                  <a:latin typeface="Arial" panose="020B0604020202020204" pitchFamily="34" charset="0"/>
                  <a:cs typeface="Arial" panose="020B0604020202020204" pitchFamily="34" charset="0"/>
                </a:endParaRPr>
              </a:p>
            </p:txBody>
          </p:sp>
        </mc:Choice>
        <mc:Fallback xmlns="">
          <p:sp>
            <p:nvSpPr>
              <p:cNvPr id="22" name="TextBox 21">
                <a:extLst>
                  <a:ext uri="{FF2B5EF4-FFF2-40B4-BE49-F238E27FC236}">
                    <a16:creationId xmlns:a16="http://schemas.microsoft.com/office/drawing/2014/main" id="{1FB7EBD8-C9CE-1CB5-70AC-1DDA124A5876}"/>
                  </a:ext>
                </a:extLst>
              </p:cNvPr>
              <p:cNvSpPr txBox="1">
                <a:spLocks noRot="1" noChangeAspect="1" noMove="1" noResize="1" noEditPoints="1" noAdjustHandles="1" noChangeArrowheads="1" noChangeShapeType="1" noTextEdit="1"/>
              </p:cNvSpPr>
              <p:nvPr/>
            </p:nvSpPr>
            <p:spPr>
              <a:xfrm>
                <a:off x="5671134" y="1551745"/>
                <a:ext cx="2228380" cy="584775"/>
              </a:xfrm>
              <a:prstGeom prst="rect">
                <a:avLst/>
              </a:prstGeom>
              <a:blipFill>
                <a:blip r:embed="rId7"/>
                <a:stretch>
                  <a:fillRect t="-4348" b="-15217"/>
                </a:stretch>
              </a:blipFill>
            </p:spPr>
            <p:txBody>
              <a:bodyPr/>
              <a:lstStyle/>
              <a:p>
                <a:r>
                  <a:rPr lang="en-001">
                    <a:noFill/>
                  </a:rPr>
                  <a:t> </a:t>
                </a:r>
              </a:p>
            </p:txBody>
          </p:sp>
        </mc:Fallback>
      </mc:AlternateContent>
      <p:sp>
        <p:nvSpPr>
          <p:cNvPr id="23" name="TextBox 22">
            <a:extLst>
              <a:ext uri="{FF2B5EF4-FFF2-40B4-BE49-F238E27FC236}">
                <a16:creationId xmlns:a16="http://schemas.microsoft.com/office/drawing/2014/main" id="{63A49FF3-C96D-8DC2-423E-E77B602555CA}"/>
              </a:ext>
            </a:extLst>
          </p:cNvPr>
          <p:cNvSpPr txBox="1"/>
          <p:nvPr/>
        </p:nvSpPr>
        <p:spPr>
          <a:xfrm>
            <a:off x="1176214" y="931867"/>
            <a:ext cx="2356338" cy="307777"/>
          </a:xfrm>
          <a:prstGeom prst="rect">
            <a:avLst/>
          </a:prstGeom>
          <a:noFill/>
        </p:spPr>
        <p:txBody>
          <a:bodyPr wrap="square">
            <a:spAutoFit/>
          </a:bodyPr>
          <a:lstStyle/>
          <a:p>
            <a:r>
              <a:rPr lang="en-US" b="1" dirty="0" err="1">
                <a:solidFill>
                  <a:srgbClr val="00B0F0"/>
                </a:solidFill>
                <a:latin typeface="Arial" panose="020B0604020202020204" pitchFamily="34" charset="0"/>
                <a:ea typeface="Inter Tight"/>
                <a:cs typeface="Arial" panose="020B0604020202020204" pitchFamily="34" charset="0"/>
              </a:rPr>
              <a:t>Lagrangian</a:t>
            </a:r>
            <a:r>
              <a:rPr lang="en-US" b="1" dirty="0">
                <a:solidFill>
                  <a:srgbClr val="00B0F0"/>
                </a:solidFill>
                <a:latin typeface="Arial" panose="020B0604020202020204" pitchFamily="34" charset="0"/>
                <a:ea typeface="Inter Tight"/>
                <a:cs typeface="Arial" panose="020B0604020202020204" pitchFamily="34" charset="0"/>
              </a:rPr>
              <a:t> (Initial) Space</a:t>
            </a:r>
            <a:endParaRPr lang="en-US" b="1" dirty="0">
              <a:solidFill>
                <a:srgbClr val="00B0F0"/>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8DA5BBB8-787D-4950-C427-99F64679A39A}"/>
              </a:ext>
            </a:extLst>
          </p:cNvPr>
          <p:cNvSpPr txBox="1"/>
          <p:nvPr/>
        </p:nvSpPr>
        <p:spPr>
          <a:xfrm>
            <a:off x="5806833" y="951323"/>
            <a:ext cx="2356338" cy="307777"/>
          </a:xfrm>
          <a:prstGeom prst="rect">
            <a:avLst/>
          </a:prstGeom>
          <a:noFill/>
        </p:spPr>
        <p:txBody>
          <a:bodyPr wrap="square">
            <a:spAutoFit/>
          </a:bodyPr>
          <a:lstStyle/>
          <a:p>
            <a:r>
              <a:rPr lang="en-US" b="1" dirty="0">
                <a:solidFill>
                  <a:srgbClr val="FF0000"/>
                </a:solidFill>
                <a:latin typeface="Arial" panose="020B0604020202020204" pitchFamily="34" charset="0"/>
                <a:ea typeface="Inter Tight"/>
                <a:cs typeface="Arial" panose="020B0604020202020204" pitchFamily="34" charset="0"/>
              </a:rPr>
              <a:t>Eulerian (Final) Space</a:t>
            </a:r>
            <a:endParaRPr lang="en-US" b="1" dirty="0">
              <a:solidFill>
                <a:srgbClr val="FF0000"/>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8D06B811-E198-0427-A89D-F84BA2D3911F}"/>
              </a:ext>
            </a:extLst>
          </p:cNvPr>
          <p:cNvSpPr txBox="1">
            <a:spLocks/>
          </p:cNvSpPr>
          <p:nvPr/>
        </p:nvSpPr>
        <p:spPr>
          <a:xfrm>
            <a:off x="2411889" y="931867"/>
            <a:ext cx="2256195" cy="1168539"/>
          </a:xfrm>
          <a:prstGeom prst="octagon">
            <a:avLst/>
          </a:prstGeom>
          <a:solidFill>
            <a:srgbClr val="C00000"/>
          </a:solidFill>
          <a:ln w="57150">
            <a:solidFill>
              <a:schemeClr val="bg1"/>
            </a:solidFill>
          </a:ln>
        </p:spPr>
        <p:txBody>
          <a:bodyPr wrap="square">
            <a:spAutoFit/>
          </a:bodyPr>
          <a:lstStyle/>
          <a:p>
            <a:pPr algn="ctr"/>
            <a:r>
              <a:rPr lang="en-AU" sz="1600" b="1" dirty="0">
                <a:solidFill>
                  <a:schemeClr val="bg1"/>
                </a:solidFill>
                <a:latin typeface="Arial" panose="020B0604020202020204" pitchFamily="34" charset="0"/>
                <a:ea typeface="Inter Tight"/>
                <a:cs typeface="Arial" panose="020B0604020202020204" pitchFamily="34" charset="0"/>
              </a:rPr>
              <a:t>Caustics are embedded in </a:t>
            </a:r>
            <a:r>
              <a:rPr lang="en-AU" sz="1600" b="1" dirty="0">
                <a:solidFill>
                  <a:srgbClr val="00B0F0"/>
                </a:solidFill>
                <a:latin typeface="Arial" panose="020B0604020202020204" pitchFamily="34" charset="0"/>
                <a:ea typeface="Inter Tight"/>
                <a:cs typeface="Arial" panose="020B0604020202020204" pitchFamily="34" charset="0"/>
              </a:rPr>
              <a:t>initial conditions</a:t>
            </a:r>
          </a:p>
        </p:txBody>
      </p:sp>
      <p:cxnSp>
        <p:nvCxnSpPr>
          <p:cNvPr id="29" name="Straight Arrow Connector 28">
            <a:extLst>
              <a:ext uri="{FF2B5EF4-FFF2-40B4-BE49-F238E27FC236}">
                <a16:creationId xmlns:a16="http://schemas.microsoft.com/office/drawing/2014/main" id="{282CB029-A609-F5AC-430F-9217526215FE}"/>
              </a:ext>
            </a:extLst>
          </p:cNvPr>
          <p:cNvCxnSpPr>
            <a:cxnSpLocks/>
          </p:cNvCxnSpPr>
          <p:nvPr/>
        </p:nvCxnSpPr>
        <p:spPr>
          <a:xfrm>
            <a:off x="4379976" y="2874754"/>
            <a:ext cx="70400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Google Shape;397;p41">
            <a:extLst>
              <a:ext uri="{FF2B5EF4-FFF2-40B4-BE49-F238E27FC236}">
                <a16:creationId xmlns:a16="http://schemas.microsoft.com/office/drawing/2014/main" id="{A221A4A7-48E0-0DC5-82D1-3B5441022EC7}"/>
              </a:ext>
            </a:extLst>
          </p:cNvPr>
          <p:cNvSpPr txBox="1">
            <a:spLocks/>
          </p:cNvSpPr>
          <p:nvPr/>
        </p:nvSpPr>
        <p:spPr>
          <a:xfrm>
            <a:off x="-695736" y="86212"/>
            <a:ext cx="10424547"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3600" dirty="0">
                <a:latin typeface="Arial" panose="020B0604020202020204" pitchFamily="34" charset="0"/>
                <a:cs typeface="Arial" panose="020B0604020202020204" pitchFamily="34" charset="0"/>
              </a:rPr>
              <a:t>Caustics in simulations</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E8AE8B4-1434-4269-8BF7-AF9355C09263}"/>
                  </a:ext>
                </a:extLst>
              </p:cNvPr>
              <p:cNvSpPr txBox="1"/>
              <p:nvPr/>
            </p:nvSpPr>
            <p:spPr>
              <a:xfrm>
                <a:off x="801425" y="4513621"/>
                <a:ext cx="3485444" cy="307777"/>
              </a:xfrm>
              <a:prstGeom prst="rect">
                <a:avLst/>
              </a:prstGeom>
              <a:noFill/>
            </p:spPr>
            <p:txBody>
              <a:bodyPr wrap="square">
                <a:spAutoFit/>
              </a:bodyPr>
              <a:lstStyle/>
              <a:p>
                <a:pPr algn="ctr"/>
                <a:r>
                  <a:rPr lang="en-US" dirty="0">
                    <a:solidFill>
                      <a:schemeClr val="lt1"/>
                    </a:solidFill>
                    <a:latin typeface="Arial" panose="020B0604020202020204" pitchFamily="34" charset="0"/>
                    <a:ea typeface="Inter Tight"/>
                    <a:cs typeface="Arial" panose="020B0604020202020204" pitchFamily="34" charset="0"/>
                  </a:rPr>
                  <a:t>Caustic conditions on </a:t>
                </a:r>
                <a14:m>
                  <m:oMath xmlns:m="http://schemas.openxmlformats.org/officeDocument/2006/math">
                    <m:sSub>
                      <m:sSubPr>
                        <m:ctrlPr>
                          <a:rPr lang="en-US" i="1">
                            <a:solidFill>
                              <a:srgbClr val="FFC000"/>
                            </a:solidFill>
                            <a:latin typeface="Cambria Math" panose="02040503050406030204" pitchFamily="18" charset="0"/>
                            <a:ea typeface="Cambria Math" panose="02040503050406030204" pitchFamily="18" charset="0"/>
                          </a:rPr>
                        </m:ctrlPr>
                      </m:sSubPr>
                      <m:e>
                        <m:r>
                          <a:rPr lang="en-US" i="1">
                            <a:solidFill>
                              <a:srgbClr val="FFC000"/>
                            </a:solidFill>
                            <a:latin typeface="Cambria Math" panose="02040503050406030204" pitchFamily="18" charset="0"/>
                            <a:ea typeface="Cambria Math" panose="02040503050406030204" pitchFamily="18" charset="0"/>
                          </a:rPr>
                          <m:t>ℳ</m:t>
                        </m:r>
                      </m:e>
                      <m:sub>
                        <m:r>
                          <m:rPr>
                            <m:sty m:val="p"/>
                          </m:rPr>
                          <a:rPr lang="en-US" b="0" i="1" smtClean="0">
                            <a:solidFill>
                              <a:srgbClr val="FFC000"/>
                            </a:solidFill>
                            <a:latin typeface="Cambria Math" panose="02040503050406030204" pitchFamily="18" charset="0"/>
                            <a:ea typeface="Cambria Math" panose="02040503050406030204" pitchFamily="18" charset="0"/>
                          </a:rPr>
                          <m:t>ZA</m:t>
                        </m:r>
                      </m:sub>
                    </m:sSub>
                    <m:r>
                      <a:rPr lang="en-US" b="0" i="1" smtClean="0">
                        <a:solidFill>
                          <a:srgbClr val="FFC000"/>
                        </a:solidFill>
                        <a:latin typeface="Cambria Math" panose="02040503050406030204" pitchFamily="18" charset="0"/>
                        <a:ea typeface="Cambria Math" panose="02040503050406030204" pitchFamily="18" charset="0"/>
                      </a:rPr>
                      <m:t>=</m:t>
                    </m:r>
                    <m:r>
                      <a:rPr lang="en-US" b="0" i="1" smtClean="0">
                        <a:solidFill>
                          <a:srgbClr val="FFC000"/>
                        </a:solidFill>
                        <a:latin typeface="Cambria Math" panose="02040503050406030204" pitchFamily="18" charset="0"/>
                        <a:ea typeface="Cambria Math" panose="02040503050406030204" pitchFamily="18" charset="0"/>
                      </a:rPr>
                      <m:t>𝜕</m:t>
                    </m:r>
                    <m:sSub>
                      <m:sSubPr>
                        <m:ctrlPr>
                          <a:rPr lang="en-US" b="0" i="1" smtClean="0">
                            <a:solidFill>
                              <a:srgbClr val="FFC000"/>
                            </a:solidFill>
                            <a:latin typeface="Cambria Math" panose="02040503050406030204" pitchFamily="18" charset="0"/>
                            <a:ea typeface="Cambria Math" panose="02040503050406030204" pitchFamily="18" charset="0"/>
                          </a:rPr>
                        </m:ctrlPr>
                      </m:sSubPr>
                      <m:e>
                        <m:r>
                          <a:rPr lang="en-US" b="0" i="1" smtClean="0">
                            <a:solidFill>
                              <a:srgbClr val="FFC000"/>
                            </a:solidFill>
                            <a:latin typeface="Cambria Math" panose="02040503050406030204" pitchFamily="18" charset="0"/>
                            <a:ea typeface="Cambria Math" panose="02040503050406030204" pitchFamily="18" charset="0"/>
                          </a:rPr>
                          <m:t>𝑠</m:t>
                        </m:r>
                      </m:e>
                      <m:sub>
                        <m:r>
                          <m:rPr>
                            <m:sty m:val="p"/>
                          </m:rPr>
                          <a:rPr lang="en-US" b="0" i="1" smtClean="0">
                            <a:solidFill>
                              <a:srgbClr val="FFC000"/>
                            </a:solidFill>
                            <a:latin typeface="Cambria Math" panose="02040503050406030204" pitchFamily="18" charset="0"/>
                            <a:ea typeface="Cambria Math" panose="02040503050406030204" pitchFamily="18" charset="0"/>
                          </a:rPr>
                          <m:t>ZA</m:t>
                        </m:r>
                      </m:sub>
                    </m:sSub>
                    <m:r>
                      <a:rPr lang="en-US" b="0" i="1" smtClean="0">
                        <a:solidFill>
                          <a:srgbClr val="FFC000"/>
                        </a:solidFill>
                        <a:latin typeface="Cambria Math" panose="02040503050406030204" pitchFamily="18" charset="0"/>
                        <a:ea typeface="Cambria Math" panose="02040503050406030204" pitchFamily="18" charset="0"/>
                      </a:rPr>
                      <m:t>/</m:t>
                    </m:r>
                    <m:r>
                      <a:rPr lang="en-US" b="0" i="1" smtClean="0">
                        <a:solidFill>
                          <a:srgbClr val="FFC000"/>
                        </a:solidFill>
                        <a:latin typeface="Cambria Math" panose="02040503050406030204" pitchFamily="18" charset="0"/>
                        <a:ea typeface="Cambria Math" panose="02040503050406030204" pitchFamily="18" charset="0"/>
                      </a:rPr>
                      <m:t>𝜕</m:t>
                    </m:r>
                    <m:r>
                      <a:rPr lang="en-US" b="0" i="1" smtClean="0">
                        <a:solidFill>
                          <a:srgbClr val="FFC000"/>
                        </a:solidFill>
                        <a:latin typeface="Cambria Math" panose="02040503050406030204" pitchFamily="18" charset="0"/>
                        <a:ea typeface="Cambria Math" panose="02040503050406030204" pitchFamily="18" charset="0"/>
                      </a:rPr>
                      <m:t>𝑞</m:t>
                    </m:r>
                  </m:oMath>
                </a14:m>
                <a:endParaRPr lang="en-US" dirty="0">
                  <a:latin typeface="Arial" panose="020B0604020202020204" pitchFamily="34" charset="0"/>
                  <a:cs typeface="Arial" panose="020B0604020202020204" pitchFamily="34" charset="0"/>
                </a:endParaRPr>
              </a:p>
            </p:txBody>
          </p:sp>
        </mc:Choice>
        <mc:Fallback xmlns="">
          <p:sp>
            <p:nvSpPr>
              <p:cNvPr id="31" name="TextBox 30">
                <a:extLst>
                  <a:ext uri="{FF2B5EF4-FFF2-40B4-BE49-F238E27FC236}">
                    <a16:creationId xmlns:a16="http://schemas.microsoft.com/office/drawing/2014/main" id="{4E8AE8B4-1434-4269-8BF7-AF9355C09263}"/>
                  </a:ext>
                </a:extLst>
              </p:cNvPr>
              <p:cNvSpPr txBox="1">
                <a:spLocks noRot="1" noChangeAspect="1" noMove="1" noResize="1" noEditPoints="1" noAdjustHandles="1" noChangeArrowheads="1" noChangeShapeType="1" noTextEdit="1"/>
              </p:cNvSpPr>
              <p:nvPr/>
            </p:nvSpPr>
            <p:spPr>
              <a:xfrm>
                <a:off x="801425" y="4513621"/>
                <a:ext cx="3485444" cy="307777"/>
              </a:xfrm>
              <a:prstGeom prst="rect">
                <a:avLst/>
              </a:prstGeom>
              <a:blipFill>
                <a:blip r:embed="rId8"/>
                <a:stretch>
                  <a:fillRect t="-4000" b="-20000"/>
                </a:stretch>
              </a:blipFill>
            </p:spPr>
            <p:txBody>
              <a:bodyPr/>
              <a:lstStyle/>
              <a:p>
                <a:r>
                  <a:rPr lang="en-001">
                    <a:noFill/>
                  </a:rPr>
                  <a:t> </a:t>
                </a:r>
              </a:p>
            </p:txBody>
          </p:sp>
        </mc:Fallback>
      </mc:AlternateContent>
    </p:spTree>
    <p:extLst>
      <p:ext uri="{BB962C8B-B14F-4D97-AF65-F5344CB8AC3E}">
        <p14:creationId xmlns:p14="http://schemas.microsoft.com/office/powerpoint/2010/main" val="7319516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F30A177E-C3F6-A90E-1205-0F9704A7EA9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2E211AA-23DC-A18E-DBA1-DD8861DB20E9}"/>
              </a:ext>
            </a:extLst>
          </p:cNvPr>
          <p:cNvSpPr txBox="1"/>
          <p:nvPr/>
        </p:nvSpPr>
        <p:spPr>
          <a:xfrm>
            <a:off x="2286000" y="2741712"/>
            <a:ext cx="4572000" cy="307777"/>
          </a:xfrm>
          <a:prstGeom prst="rect">
            <a:avLst/>
          </a:prstGeom>
          <a:noFill/>
        </p:spPr>
        <p:txBody>
          <a:bodyPr wrap="square">
            <a:spAutoFit/>
          </a:bodyPr>
          <a:lstStyle/>
          <a:p>
            <a:r>
              <a:rPr lang="en-US" dirty="0"/>
              <a:t>Clas</a:t>
            </a:r>
          </a:p>
        </p:txBody>
      </p:sp>
      <p:sp>
        <p:nvSpPr>
          <p:cNvPr id="7" name="TextBox 6">
            <a:extLst>
              <a:ext uri="{FF2B5EF4-FFF2-40B4-BE49-F238E27FC236}">
                <a16:creationId xmlns:a16="http://schemas.microsoft.com/office/drawing/2014/main" id="{F90DF386-6C55-14BC-0320-B28967CD2CF1}"/>
              </a:ext>
            </a:extLst>
          </p:cNvPr>
          <p:cNvSpPr txBox="1"/>
          <p:nvPr/>
        </p:nvSpPr>
        <p:spPr>
          <a:xfrm>
            <a:off x="598744" y="1279774"/>
            <a:ext cx="4454520" cy="307777"/>
          </a:xfrm>
          <a:prstGeom prst="rect">
            <a:avLst/>
          </a:prstGeom>
          <a:noFill/>
        </p:spPr>
        <p:txBody>
          <a:bodyPr wrap="square">
            <a:spAutoFit/>
          </a:bodyPr>
          <a:lstStyle/>
          <a:p>
            <a:pPr>
              <a:buClr>
                <a:schemeClr val="bg1"/>
              </a:buClr>
            </a:pPr>
            <a:endParaRPr lang="en-US" dirty="0">
              <a:solidFill>
                <a:schemeClr val="lt1"/>
              </a:solidFill>
              <a:latin typeface="Inter Tight"/>
              <a:ea typeface="Inter Tight"/>
              <a:cs typeface="Inter Tight"/>
            </a:endParaRPr>
          </a:p>
        </p:txBody>
      </p:sp>
      <p:pic>
        <p:nvPicPr>
          <p:cNvPr id="3" name="Picture 2" descr="A diagram of a galaxy&#10;&#10;AI-generated content may be incorrect.">
            <a:extLst>
              <a:ext uri="{FF2B5EF4-FFF2-40B4-BE49-F238E27FC236}">
                <a16:creationId xmlns:a16="http://schemas.microsoft.com/office/drawing/2014/main" id="{89B12F30-16D6-3AA0-F11F-9B96134068BD}"/>
              </a:ext>
            </a:extLst>
          </p:cNvPr>
          <p:cNvPicPr>
            <a:picLocks noChangeAspect="1"/>
          </p:cNvPicPr>
          <p:nvPr/>
        </p:nvPicPr>
        <p:blipFill>
          <a:blip r:embed="rId3"/>
          <a:stretch>
            <a:fillRect/>
          </a:stretch>
        </p:blipFill>
        <p:spPr>
          <a:xfrm>
            <a:off x="4973541" y="1274780"/>
            <a:ext cx="3447878" cy="3331258"/>
          </a:xfrm>
          <a:prstGeom prst="rect">
            <a:avLst/>
          </a:prstGeom>
        </p:spPr>
      </p:pic>
      <p:sp>
        <p:nvSpPr>
          <p:cNvPr id="15" name="Google Shape;397;p41">
            <a:extLst>
              <a:ext uri="{FF2B5EF4-FFF2-40B4-BE49-F238E27FC236}">
                <a16:creationId xmlns:a16="http://schemas.microsoft.com/office/drawing/2014/main" id="{EA28CF15-0A60-E6C6-24CD-B89A878DD5CD}"/>
              </a:ext>
            </a:extLst>
          </p:cNvPr>
          <p:cNvSpPr txBox="1">
            <a:spLocks/>
          </p:cNvSpPr>
          <p:nvPr/>
        </p:nvSpPr>
        <p:spPr>
          <a:xfrm>
            <a:off x="1037770" y="238158"/>
            <a:ext cx="7068459"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r>
              <a:rPr lang="en-US" sz="4400" dirty="0">
                <a:latin typeface="Arial" panose="020B0604020202020204" pitchFamily="34" charset="0"/>
                <a:cs typeface="Arial" panose="020B0604020202020204" pitchFamily="34" charset="0"/>
              </a:rPr>
              <a:t>Applying to Observations</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1073D3FC-7154-16FC-404A-16A6697EF061}"/>
                  </a:ext>
                </a:extLst>
              </p:cNvPr>
              <p:cNvSpPr txBox="1"/>
              <p:nvPr/>
            </p:nvSpPr>
            <p:spPr>
              <a:xfrm>
                <a:off x="598744" y="1263205"/>
                <a:ext cx="3974875" cy="4339650"/>
              </a:xfrm>
              <a:prstGeom prst="rect">
                <a:avLst/>
              </a:prstGeom>
              <a:noFill/>
            </p:spPr>
            <p:txBody>
              <a:bodyPr wrap="square">
                <a:spAutoFit/>
              </a:bodyPr>
              <a:lstStyle/>
              <a:p>
                <a:r>
                  <a:rPr lang="en-AU" sz="1800" b="1" dirty="0">
                    <a:solidFill>
                      <a:schemeClr val="lt1"/>
                    </a:solidFill>
                    <a:latin typeface="Arial" panose="020B0604020202020204" pitchFamily="34" charset="0"/>
                    <a:ea typeface="Inter Tight"/>
                    <a:cs typeface="Arial" panose="020B0604020202020204" pitchFamily="34" charset="0"/>
                    <a:sym typeface="Inter Tight"/>
                  </a:rPr>
                  <a:t>Manticore Project: </a:t>
                </a:r>
              </a:p>
              <a:p>
                <a:r>
                  <a:rPr lang="en-US" sz="1600" dirty="0">
                    <a:solidFill>
                      <a:schemeClr val="bg1">
                        <a:lumMod val="75000"/>
                      </a:schemeClr>
                    </a:solidFill>
                    <a:latin typeface="Arial" panose="020B0604020202020204" pitchFamily="34" charset="0"/>
                    <a:ea typeface="Inter Tight"/>
                    <a:cs typeface="Arial" panose="020B0604020202020204" pitchFamily="34" charset="0"/>
                  </a:rPr>
                  <a:t>McAlpine et al. (2025)</a:t>
                </a:r>
              </a:p>
              <a:p>
                <a:endParaRPr lang="en-AU" sz="1600" b="1" dirty="0">
                  <a:solidFill>
                    <a:schemeClr val="lt1"/>
                  </a:solidFill>
                  <a:latin typeface="Arial" panose="020B0604020202020204" pitchFamily="34" charset="0"/>
                  <a:ea typeface="Inter Tight"/>
                  <a:cs typeface="Arial" panose="020B0604020202020204" pitchFamily="34" charset="0"/>
                  <a:sym typeface="Inter Tight"/>
                </a:endParaRPr>
              </a:p>
              <a:p>
                <a:pPr marL="342900" indent="-342900">
                  <a:buClr>
                    <a:schemeClr val="bg1"/>
                  </a:buClr>
                  <a:buFont typeface="+mj-lt"/>
                  <a:buAutoNum type="arabicPeriod"/>
                </a:pPr>
                <a:r>
                  <a:rPr lang="en-AU" sz="1800" dirty="0">
                    <a:solidFill>
                      <a:schemeClr val="lt1"/>
                    </a:solidFill>
                    <a:latin typeface="Arial" panose="020B0604020202020204" pitchFamily="34" charset="0"/>
                    <a:ea typeface="Inter Tight"/>
                    <a:cs typeface="Arial" panose="020B0604020202020204" pitchFamily="34" charset="0"/>
                    <a:sym typeface="Inter Tight"/>
                  </a:rPr>
                  <a:t>Bayesian Constrained Reconstruction of local universe initial conditions from the 2M++ galaxy catalogue</a:t>
                </a:r>
              </a:p>
              <a:p>
                <a:pPr marL="342900" indent="-342900">
                  <a:buClr>
                    <a:schemeClr val="bg1"/>
                  </a:buClr>
                  <a:buFont typeface="+mj-lt"/>
                  <a:buAutoNum type="arabicPeriod"/>
                </a:pPr>
                <a:endParaRPr lang="en-AU" sz="1800" dirty="0">
                  <a:solidFill>
                    <a:schemeClr val="lt1"/>
                  </a:solidFill>
                  <a:latin typeface="Arial" panose="020B0604020202020204" pitchFamily="34" charset="0"/>
                  <a:ea typeface="Inter Tight"/>
                  <a:cs typeface="Arial" panose="020B0604020202020204" pitchFamily="34" charset="0"/>
                  <a:sym typeface="Inter Tight"/>
                </a:endParaRPr>
              </a:p>
              <a:p>
                <a:pPr marL="342900" indent="-342900">
                  <a:buClr>
                    <a:schemeClr val="bg1"/>
                  </a:buClr>
                  <a:buFont typeface="+mj-lt"/>
                  <a:buAutoNum type="arabicPeriod"/>
                </a:pPr>
                <a:r>
                  <a:rPr lang="en-AU" sz="1800" dirty="0">
                    <a:solidFill>
                      <a:schemeClr val="lt1"/>
                    </a:solidFill>
                    <a:latin typeface="Arial" panose="020B0604020202020204" pitchFamily="34" charset="0"/>
                    <a:ea typeface="Inter Tight"/>
                    <a:cs typeface="Arial" panose="020B0604020202020204" pitchFamily="34" charset="0"/>
                    <a:sym typeface="Inter Tight"/>
                  </a:rPr>
                  <a:t>Dark-Matter only N-body </a:t>
                </a:r>
                <a:r>
                  <a:rPr lang="en-AU" sz="1800" dirty="0" err="1">
                    <a:solidFill>
                      <a:schemeClr val="lt1"/>
                    </a:solidFill>
                    <a:latin typeface="Arial" panose="020B0604020202020204" pitchFamily="34" charset="0"/>
                    <a:ea typeface="Inter Tight"/>
                    <a:cs typeface="Arial" panose="020B0604020202020204" pitchFamily="34" charset="0"/>
                    <a:sym typeface="Inter Tight"/>
                  </a:rPr>
                  <a:t>resimulations</a:t>
                </a:r>
                <a:r>
                  <a:rPr lang="en-AU" sz="1800" dirty="0">
                    <a:solidFill>
                      <a:schemeClr val="lt1"/>
                    </a:solidFill>
                    <a:latin typeface="Arial" panose="020B0604020202020204" pitchFamily="34" charset="0"/>
                    <a:ea typeface="Inter Tight"/>
                    <a:cs typeface="Arial" panose="020B0604020202020204" pitchFamily="34" charset="0"/>
                    <a:sym typeface="Inter Tight"/>
                  </a:rPr>
                  <a:t> of local universe</a:t>
                </a:r>
              </a:p>
              <a:p>
                <a:pPr marL="342900" indent="-342900" algn="ctr">
                  <a:buClr>
                    <a:schemeClr val="bg1"/>
                  </a:buClr>
                  <a:buFont typeface="+mj-lt"/>
                  <a:buAutoNum type="arabicPeriod"/>
                </a:pPr>
                <a:endParaRPr lang="en-AU" sz="1800" dirty="0">
                  <a:solidFill>
                    <a:schemeClr val="lt1"/>
                  </a:solidFill>
                  <a:latin typeface="Arial" panose="020B0604020202020204" pitchFamily="34" charset="0"/>
                  <a:ea typeface="Inter Tight"/>
                  <a:cs typeface="Arial" panose="020B0604020202020204" pitchFamily="34" charset="0"/>
                  <a:sym typeface="Inter Tight"/>
                </a:endParaRPr>
              </a:p>
              <a:p>
                <a:pPr>
                  <a:buClr>
                    <a:schemeClr val="bg1"/>
                  </a:buClr>
                </a:pPr>
                <a:r>
                  <a:rPr lang="en-AU" sz="1600" dirty="0">
                    <a:solidFill>
                      <a:schemeClr val="bg1">
                        <a:lumMod val="75000"/>
                      </a:schemeClr>
                    </a:solidFill>
                    <a:latin typeface="Arial" panose="020B0604020202020204" pitchFamily="34" charset="0"/>
                    <a:ea typeface="Inter Tight"/>
                    <a:cs typeface="Arial" panose="020B0604020202020204" pitchFamily="34" charset="0"/>
                    <a:sym typeface="Inter Tight"/>
                  </a:rPr>
                  <a:t>Assuming </a:t>
                </a:r>
                <a14:m>
                  <m:oMath xmlns:m="http://schemas.openxmlformats.org/officeDocument/2006/math">
                    <m:r>
                      <m:rPr>
                        <m:sty m:val="p"/>
                      </m:rPr>
                      <a:rPr lang="el-GR" sz="1600" i="1">
                        <a:solidFill>
                          <a:schemeClr val="bg1">
                            <a:lumMod val="75000"/>
                          </a:schemeClr>
                        </a:solidFill>
                        <a:latin typeface="Cambria Math" panose="02040503050406030204" pitchFamily="18" charset="0"/>
                        <a:ea typeface="Cambria Math" panose="02040503050406030204" pitchFamily="18" charset="0"/>
                        <a:cs typeface="Arial" panose="020B0604020202020204" pitchFamily="34" charset="0"/>
                        <a:sym typeface="Inter Tight"/>
                      </a:rPr>
                      <m:t>Λ</m:t>
                    </m:r>
                  </m:oMath>
                </a14:m>
                <a:r>
                  <a:rPr lang="en-AU" sz="1600" dirty="0">
                    <a:solidFill>
                      <a:schemeClr val="bg1">
                        <a:lumMod val="75000"/>
                      </a:schemeClr>
                    </a:solidFill>
                    <a:latin typeface="Arial" panose="020B0604020202020204" pitchFamily="34" charset="0"/>
                    <a:ea typeface="Inter Tight"/>
                    <a:cs typeface="Arial" panose="020B0604020202020204" pitchFamily="34" charset="0"/>
                    <a:sym typeface="Inter Tight"/>
                  </a:rPr>
                  <a:t>CDM cosmology </a:t>
                </a:r>
              </a:p>
              <a:p>
                <a:pPr>
                  <a:buClr>
                    <a:schemeClr val="bg1"/>
                  </a:buClr>
                </a:pPr>
                <a:r>
                  <a:rPr lang="en-AU" sz="1600" dirty="0">
                    <a:solidFill>
                      <a:schemeClr val="bg1">
                        <a:lumMod val="75000"/>
                      </a:schemeClr>
                    </a:solidFill>
                    <a:latin typeface="Arial" panose="020B0604020202020204" pitchFamily="34" charset="0"/>
                    <a:ea typeface="Inter Tight"/>
                    <a:cs typeface="Arial" panose="020B0604020202020204" pitchFamily="34" charset="0"/>
                    <a:sym typeface="Inter Tight"/>
                  </a:rPr>
                  <a:t>H</a:t>
                </a:r>
                <a:r>
                  <a:rPr lang="en-AU" sz="1600" baseline="-25000" dirty="0">
                    <a:solidFill>
                      <a:schemeClr val="bg1">
                        <a:lumMod val="75000"/>
                      </a:schemeClr>
                    </a:solidFill>
                    <a:latin typeface="Arial" panose="020B0604020202020204" pitchFamily="34" charset="0"/>
                    <a:ea typeface="Inter Tight"/>
                    <a:cs typeface="Arial" panose="020B0604020202020204" pitchFamily="34" charset="0"/>
                    <a:sym typeface="Inter Tight"/>
                  </a:rPr>
                  <a:t>0</a:t>
                </a:r>
                <a:r>
                  <a:rPr lang="en-AU" sz="1600" dirty="0">
                    <a:solidFill>
                      <a:schemeClr val="bg1">
                        <a:lumMod val="75000"/>
                      </a:schemeClr>
                    </a:solidFill>
                    <a:latin typeface="Arial" panose="020B0604020202020204" pitchFamily="34" charset="0"/>
                    <a:ea typeface="Inter Tight"/>
                    <a:cs typeface="Arial" panose="020B0604020202020204" pitchFamily="34" charset="0"/>
                    <a:sym typeface="Inter Tight"/>
                  </a:rPr>
                  <a:t> = 68.1 km/s/Mpc (DES Yr 3)</a:t>
                </a:r>
              </a:p>
              <a:p>
                <a:pPr algn="ctr">
                  <a:buClr>
                    <a:schemeClr val="bg1"/>
                  </a:buClr>
                </a:pPr>
                <a:endParaRPr lang="en-AU" sz="1800" dirty="0">
                  <a:solidFill>
                    <a:schemeClr val="lt1"/>
                  </a:solidFill>
                  <a:latin typeface="Arial" panose="020B0604020202020204" pitchFamily="34" charset="0"/>
                  <a:ea typeface="Inter Tight"/>
                  <a:cs typeface="Arial" panose="020B0604020202020204" pitchFamily="34" charset="0"/>
                  <a:sym typeface="Inter Tight"/>
                </a:endParaRPr>
              </a:p>
              <a:p>
                <a:pPr algn="ctr"/>
                <a:endParaRPr lang="en-AU" dirty="0">
                  <a:solidFill>
                    <a:schemeClr val="lt1"/>
                  </a:solidFill>
                  <a:latin typeface="Arial" panose="020B0604020202020204" pitchFamily="34" charset="0"/>
                  <a:ea typeface="Inter Tight"/>
                  <a:cs typeface="Arial" panose="020B0604020202020204" pitchFamily="34" charset="0"/>
                  <a:sym typeface="Inter Tight"/>
                </a:endParaRPr>
              </a:p>
              <a:p>
                <a:pPr marL="285750" indent="-285750" algn="ctr">
                  <a:buFont typeface="Wingdings" pitchFamily="2" charset="2"/>
                  <a:buChar char="à"/>
                </a:pPr>
                <a:endParaRPr lang="en-AU" sz="1800" dirty="0">
                  <a:solidFill>
                    <a:schemeClr val="lt1"/>
                  </a:solidFill>
                  <a:latin typeface="Arial" panose="020B0604020202020204" pitchFamily="34" charset="0"/>
                  <a:ea typeface="Inter Tight"/>
                  <a:cs typeface="Arial" panose="020B0604020202020204" pitchFamily="34" charset="0"/>
                </a:endParaRPr>
              </a:p>
            </p:txBody>
          </p:sp>
        </mc:Choice>
        <mc:Fallback xmlns="">
          <p:sp>
            <p:nvSpPr>
              <p:cNvPr id="18" name="TextBox 17">
                <a:extLst>
                  <a:ext uri="{FF2B5EF4-FFF2-40B4-BE49-F238E27FC236}">
                    <a16:creationId xmlns:a16="http://schemas.microsoft.com/office/drawing/2014/main" id="{1073D3FC-7154-16FC-404A-16A6697EF061}"/>
                  </a:ext>
                </a:extLst>
              </p:cNvPr>
              <p:cNvSpPr txBox="1">
                <a:spLocks noRot="1" noChangeAspect="1" noMove="1" noResize="1" noEditPoints="1" noAdjustHandles="1" noChangeArrowheads="1" noChangeShapeType="1" noTextEdit="1"/>
              </p:cNvSpPr>
              <p:nvPr/>
            </p:nvSpPr>
            <p:spPr>
              <a:xfrm>
                <a:off x="598744" y="1263205"/>
                <a:ext cx="3974875" cy="4339650"/>
              </a:xfrm>
              <a:prstGeom prst="rect">
                <a:avLst/>
              </a:prstGeom>
              <a:blipFill>
                <a:blip r:embed="rId4"/>
                <a:stretch>
                  <a:fillRect l="-1278" t="-583"/>
                </a:stretch>
              </a:blipFill>
            </p:spPr>
            <p:txBody>
              <a:bodyPr/>
              <a:lstStyle/>
              <a:p>
                <a:r>
                  <a:rPr lang="en-001">
                    <a:noFill/>
                  </a:rPr>
                  <a:t> </a:t>
                </a:r>
              </a:p>
            </p:txBody>
          </p:sp>
        </mc:Fallback>
      </mc:AlternateContent>
      <p:sp>
        <p:nvSpPr>
          <p:cNvPr id="2" name="Google Shape;275;p37">
            <a:extLst>
              <a:ext uri="{FF2B5EF4-FFF2-40B4-BE49-F238E27FC236}">
                <a16:creationId xmlns:a16="http://schemas.microsoft.com/office/drawing/2014/main" id="{E66579C6-6669-BDE8-D6B3-6E8222E8D6DC}"/>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28</a:t>
            </a:r>
          </a:p>
        </p:txBody>
      </p:sp>
    </p:spTree>
    <p:extLst>
      <p:ext uri="{BB962C8B-B14F-4D97-AF65-F5344CB8AC3E}">
        <p14:creationId xmlns:p14="http://schemas.microsoft.com/office/powerpoint/2010/main" val="2725567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89105777-F471-319D-262E-0FD69FB3185E}"/>
            </a:ext>
          </a:extLst>
        </p:cNvPr>
        <p:cNvGrpSpPr/>
        <p:nvPr/>
      </p:nvGrpSpPr>
      <p:grpSpPr>
        <a:xfrm>
          <a:off x="0" y="0"/>
          <a:ext cx="0" cy="0"/>
          <a:chOff x="0" y="0"/>
          <a:chExt cx="0" cy="0"/>
        </a:xfrm>
      </p:grpSpPr>
      <p:pic>
        <p:nvPicPr>
          <p:cNvPr id="3" name="rotate_box_pres">
            <a:hlinkClick r:id="" action="ppaction://media"/>
            <a:extLst>
              <a:ext uri="{FF2B5EF4-FFF2-40B4-BE49-F238E27FC236}">
                <a16:creationId xmlns:a16="http://schemas.microsoft.com/office/drawing/2014/main" id="{10FF9C2C-ACFE-5B08-A17E-B203257644DF}"/>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9964" r="10815"/>
          <a:stretch>
            <a:fillRect/>
          </a:stretch>
        </p:blipFill>
        <p:spPr>
          <a:xfrm>
            <a:off x="4935382" y="1195938"/>
            <a:ext cx="3660869" cy="3465806"/>
          </a:xfrm>
          <a:prstGeom prst="rect">
            <a:avLst/>
          </a:prstGeom>
        </p:spPr>
      </p:pic>
      <p:sp>
        <p:nvSpPr>
          <p:cNvPr id="1027" name="Google Shape;275;p37">
            <a:extLst>
              <a:ext uri="{FF2B5EF4-FFF2-40B4-BE49-F238E27FC236}">
                <a16:creationId xmlns:a16="http://schemas.microsoft.com/office/drawing/2014/main" id="{8DAF7776-85D5-A6EB-BE64-64A03551858C}"/>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29</a:t>
            </a:r>
          </a:p>
        </p:txBody>
      </p:sp>
      <p:sp>
        <p:nvSpPr>
          <p:cNvPr id="4" name="TextBox 3">
            <a:extLst>
              <a:ext uri="{FF2B5EF4-FFF2-40B4-BE49-F238E27FC236}">
                <a16:creationId xmlns:a16="http://schemas.microsoft.com/office/drawing/2014/main" id="{BE029D94-FD5A-A1B4-A202-D55A1FE7F4C3}"/>
              </a:ext>
            </a:extLst>
          </p:cNvPr>
          <p:cNvSpPr txBox="1"/>
          <p:nvPr/>
        </p:nvSpPr>
        <p:spPr>
          <a:xfrm>
            <a:off x="532206" y="965333"/>
            <a:ext cx="4269774" cy="369332"/>
          </a:xfrm>
          <a:prstGeom prst="rect">
            <a:avLst/>
          </a:prstGeom>
          <a:noFill/>
        </p:spPr>
        <p:txBody>
          <a:bodyPr wrap="square">
            <a:spAutoFit/>
          </a:bodyPr>
          <a:lstStyle/>
          <a:p>
            <a:pPr algn="ctr"/>
            <a:r>
              <a:rPr lang="en-US" sz="1800" b="1" dirty="0">
                <a:solidFill>
                  <a:srgbClr val="FFFF00"/>
                </a:solidFill>
                <a:latin typeface="Arial" panose="020B0604020202020204" pitchFamily="34" charset="0"/>
                <a:ea typeface="Inter Tight"/>
                <a:cs typeface="Arial" panose="020B0604020202020204" pitchFamily="34" charset="0"/>
              </a:rPr>
              <a:t>Observations</a:t>
            </a:r>
            <a:endParaRPr lang="en-US" sz="1800" b="1"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F1475A8-71F4-7304-E99C-509E5441CF5E}"/>
              </a:ext>
            </a:extLst>
          </p:cNvPr>
          <p:cNvSpPr txBox="1"/>
          <p:nvPr/>
        </p:nvSpPr>
        <p:spPr>
          <a:xfrm>
            <a:off x="678068" y="1288498"/>
            <a:ext cx="3619572" cy="307777"/>
          </a:xfrm>
          <a:prstGeom prst="rect">
            <a:avLst/>
          </a:prstGeom>
          <a:noFill/>
        </p:spPr>
        <p:txBody>
          <a:bodyPr wrap="square">
            <a:spAutoFit/>
          </a:bodyPr>
          <a:lstStyle/>
          <a:p>
            <a:pPr algn="ctr"/>
            <a:r>
              <a:rPr lang="en-US" sz="1400" dirty="0">
                <a:solidFill>
                  <a:schemeClr val="bg1"/>
                </a:solidFill>
                <a:latin typeface="Arial" panose="020B0604020202020204" pitchFamily="34" charset="0"/>
                <a:ea typeface="Inter Tight"/>
                <a:cs typeface="Arial" panose="020B0604020202020204" pitchFamily="34" charset="0"/>
              </a:rPr>
              <a:t>De </a:t>
            </a:r>
            <a:r>
              <a:rPr lang="en-US" sz="1400" dirty="0" err="1">
                <a:solidFill>
                  <a:schemeClr val="bg1"/>
                </a:solidFill>
                <a:latin typeface="Arial" panose="020B0604020202020204" pitchFamily="34" charset="0"/>
                <a:ea typeface="Inter Tight"/>
                <a:cs typeface="Arial" panose="020B0604020202020204" pitchFamily="34" charset="0"/>
              </a:rPr>
              <a:t>Lapparent</a:t>
            </a:r>
            <a:r>
              <a:rPr lang="en-US" sz="1400" dirty="0">
                <a:solidFill>
                  <a:schemeClr val="bg1"/>
                </a:solidFill>
                <a:latin typeface="Arial" panose="020B0604020202020204" pitchFamily="34" charset="0"/>
                <a:ea typeface="Inter Tight"/>
                <a:cs typeface="Arial" panose="020B0604020202020204" pitchFamily="34" charset="0"/>
              </a:rPr>
              <a:t> et al. (1985)</a:t>
            </a:r>
            <a:endParaRPr lang="en-001" dirty="0">
              <a:solidFill>
                <a:schemeClr val="bg1"/>
              </a:solidFill>
            </a:endParaRPr>
          </a:p>
        </p:txBody>
      </p:sp>
      <p:pic>
        <p:nvPicPr>
          <p:cNvPr id="18" name="Picture 17" descr="A yellow dots on a black background&#10;&#10;AI-generated content may be incorrect.">
            <a:extLst>
              <a:ext uri="{FF2B5EF4-FFF2-40B4-BE49-F238E27FC236}">
                <a16:creationId xmlns:a16="http://schemas.microsoft.com/office/drawing/2014/main" id="{D7F0E883-00E4-31FE-7689-43A97F0120DA}"/>
              </a:ext>
            </a:extLst>
          </p:cNvPr>
          <p:cNvPicPr>
            <a:picLocks noChangeAspect="1"/>
          </p:cNvPicPr>
          <p:nvPr/>
        </p:nvPicPr>
        <p:blipFill>
          <a:blip r:embed="rId6"/>
          <a:stretch>
            <a:fillRect/>
          </a:stretch>
        </p:blipFill>
        <p:spPr>
          <a:xfrm>
            <a:off x="539064" y="1782586"/>
            <a:ext cx="4121318" cy="2583873"/>
          </a:xfrm>
          <a:prstGeom prst="rect">
            <a:avLst/>
          </a:prstGeom>
        </p:spPr>
      </p:pic>
      <p:sp>
        <p:nvSpPr>
          <p:cNvPr id="19" name="Google Shape;397;p41">
            <a:extLst>
              <a:ext uri="{FF2B5EF4-FFF2-40B4-BE49-F238E27FC236}">
                <a16:creationId xmlns:a16="http://schemas.microsoft.com/office/drawing/2014/main" id="{47E5AFC0-BB58-D58D-31BA-00FDD4DD44F3}"/>
              </a:ext>
            </a:extLst>
          </p:cNvPr>
          <p:cNvSpPr txBox="1">
            <a:spLocks noGrp="1"/>
          </p:cNvSpPr>
          <p:nvPr>
            <p:ph type="ctrTitle"/>
          </p:nvPr>
        </p:nvSpPr>
        <p:spPr>
          <a:xfrm>
            <a:off x="1037770" y="93821"/>
            <a:ext cx="706845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3600" dirty="0">
                <a:latin typeface="Arial" panose="020B0604020202020204" pitchFamily="34" charset="0"/>
                <a:cs typeface="Arial" panose="020B0604020202020204" pitchFamily="34" charset="0"/>
              </a:rPr>
              <a:t>The Stickman’s Skeleton</a:t>
            </a:r>
            <a:endParaRPr sz="3600"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E971C7FA-6E16-5904-4E75-E99341E66CF6}"/>
              </a:ext>
            </a:extLst>
          </p:cNvPr>
          <p:cNvSpPr txBox="1"/>
          <p:nvPr/>
        </p:nvSpPr>
        <p:spPr>
          <a:xfrm>
            <a:off x="4080261" y="2895903"/>
            <a:ext cx="895520" cy="523220"/>
          </a:xfrm>
          <a:prstGeom prst="rect">
            <a:avLst/>
          </a:prstGeom>
          <a:noFill/>
        </p:spPr>
        <p:txBody>
          <a:bodyPr wrap="square">
            <a:spAutoFit/>
          </a:bodyPr>
          <a:lstStyle/>
          <a:p>
            <a:pPr algn="ctr"/>
            <a:r>
              <a:rPr lang="en-US" b="1" dirty="0">
                <a:solidFill>
                  <a:srgbClr val="F77F12"/>
                </a:solidFill>
                <a:latin typeface="Arial" panose="020B0604020202020204" pitchFamily="34" charset="0"/>
                <a:ea typeface="Inter Tight"/>
                <a:cs typeface="Arial" panose="020B0604020202020204" pitchFamily="34" charset="0"/>
              </a:rPr>
              <a:t>Coma Cluster</a:t>
            </a:r>
            <a:endParaRPr lang="en-US" b="1" dirty="0">
              <a:solidFill>
                <a:srgbClr val="F77F12"/>
              </a:solidFill>
              <a:latin typeface="Arial" panose="020B0604020202020204" pitchFamily="34" charset="0"/>
              <a:cs typeface="Arial" panose="020B0604020202020204" pitchFamily="34" charset="0"/>
            </a:endParaRPr>
          </a:p>
        </p:txBody>
      </p:sp>
      <p:cxnSp>
        <p:nvCxnSpPr>
          <p:cNvPr id="22" name="Straight Arrow Connector 21">
            <a:extLst>
              <a:ext uri="{FF2B5EF4-FFF2-40B4-BE49-F238E27FC236}">
                <a16:creationId xmlns:a16="http://schemas.microsoft.com/office/drawing/2014/main" id="{89B163BC-441F-174A-6BA6-B387E50A0C20}"/>
              </a:ext>
            </a:extLst>
          </p:cNvPr>
          <p:cNvCxnSpPr>
            <a:cxnSpLocks/>
            <a:stCxn id="21" idx="1"/>
          </p:cNvCxnSpPr>
          <p:nvPr/>
        </p:nvCxnSpPr>
        <p:spPr>
          <a:xfrm flipH="1" flipV="1">
            <a:off x="2483758" y="2895903"/>
            <a:ext cx="1596503" cy="261610"/>
          </a:xfrm>
          <a:prstGeom prst="straightConnector1">
            <a:avLst/>
          </a:prstGeom>
          <a:ln w="19050">
            <a:solidFill>
              <a:srgbClr val="F77F12"/>
            </a:solidFill>
            <a:tailEnd type="triangle"/>
          </a:ln>
          <a:effectLst>
            <a:glow rad="11734">
              <a:schemeClr val="tx1"/>
            </a:glo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9DF6CDA-E38A-8CAE-BAE0-58B65709A213}"/>
              </a:ext>
            </a:extLst>
          </p:cNvPr>
          <p:cNvCxnSpPr>
            <a:cxnSpLocks/>
          </p:cNvCxnSpPr>
          <p:nvPr/>
        </p:nvCxnSpPr>
        <p:spPr>
          <a:xfrm flipV="1">
            <a:off x="4924478" y="2571750"/>
            <a:ext cx="1647806" cy="585763"/>
          </a:xfrm>
          <a:prstGeom prst="straightConnector1">
            <a:avLst/>
          </a:prstGeom>
          <a:ln w="19050">
            <a:solidFill>
              <a:srgbClr val="F77F12"/>
            </a:solidFill>
            <a:tailEnd type="triangle"/>
          </a:ln>
          <a:effectLst>
            <a:glow rad="11734">
              <a:schemeClr val="tx1"/>
            </a:glow>
          </a:effectLst>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65912DF-E2FF-6B5F-80D1-DDAE26653133}"/>
              </a:ext>
            </a:extLst>
          </p:cNvPr>
          <p:cNvSpPr txBox="1"/>
          <p:nvPr/>
        </p:nvSpPr>
        <p:spPr>
          <a:xfrm>
            <a:off x="5050739" y="861085"/>
            <a:ext cx="3450006" cy="369332"/>
          </a:xfrm>
          <a:prstGeom prst="rect">
            <a:avLst/>
          </a:prstGeom>
          <a:noFill/>
        </p:spPr>
        <p:txBody>
          <a:bodyPr wrap="square">
            <a:spAutoFit/>
          </a:bodyPr>
          <a:lstStyle/>
          <a:p>
            <a:pPr algn="ctr"/>
            <a:r>
              <a:rPr lang="en-US" sz="1800" b="1" dirty="0">
                <a:solidFill>
                  <a:srgbClr val="FF3E3F"/>
                </a:solidFill>
                <a:latin typeface="Arial" panose="020B0604020202020204" pitchFamily="34" charset="0"/>
                <a:ea typeface="Inter Tight"/>
                <a:cs typeface="Arial" panose="020B0604020202020204" pitchFamily="34" charset="0"/>
              </a:rPr>
              <a:t>Simulation</a:t>
            </a:r>
            <a:endParaRPr lang="en-US" sz="1800" b="1" dirty="0">
              <a:solidFill>
                <a:srgbClr val="FFFF00"/>
              </a:solid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4E267539-8530-AA24-A309-0410E84E148C}"/>
              </a:ext>
            </a:extLst>
          </p:cNvPr>
          <p:cNvSpPr txBox="1"/>
          <p:nvPr/>
        </p:nvSpPr>
        <p:spPr>
          <a:xfrm>
            <a:off x="5269879" y="1156572"/>
            <a:ext cx="3040730" cy="307777"/>
          </a:xfrm>
          <a:prstGeom prst="rect">
            <a:avLst/>
          </a:prstGeom>
          <a:noFill/>
        </p:spPr>
        <p:txBody>
          <a:bodyPr wrap="square">
            <a:spAutoFit/>
          </a:bodyPr>
          <a:lstStyle/>
          <a:p>
            <a:pPr algn="ctr"/>
            <a:r>
              <a:rPr lang="en-US" dirty="0">
                <a:solidFill>
                  <a:srgbClr val="FF3E3F"/>
                </a:solidFill>
                <a:latin typeface="Arial" panose="020B0604020202020204" pitchFamily="34" charset="0"/>
                <a:ea typeface="Inter Tight"/>
                <a:cs typeface="Arial" panose="020B0604020202020204" pitchFamily="34" charset="0"/>
              </a:rPr>
              <a:t>Dark Matter Density Field</a:t>
            </a:r>
            <a:endParaRPr lang="en-001" dirty="0">
              <a:solidFill>
                <a:srgbClr val="FF3E3F"/>
              </a:solidFill>
            </a:endParaRPr>
          </a:p>
        </p:txBody>
      </p:sp>
    </p:spTree>
    <p:extLst>
      <p:ext uri="{BB962C8B-B14F-4D97-AF65-F5344CB8AC3E}">
        <p14:creationId xmlns:p14="http://schemas.microsoft.com/office/powerpoint/2010/main" val="1849970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60122F55-C663-32B2-8F64-26C3B1BC6F91}"/>
            </a:ext>
          </a:extLst>
        </p:cNvPr>
        <p:cNvGrpSpPr/>
        <p:nvPr/>
      </p:nvGrpSpPr>
      <p:grpSpPr>
        <a:xfrm>
          <a:off x="0" y="0"/>
          <a:ext cx="0" cy="0"/>
          <a:chOff x="0" y="0"/>
          <a:chExt cx="0" cy="0"/>
        </a:xfrm>
      </p:grpSpPr>
      <p:pic>
        <p:nvPicPr>
          <p:cNvPr id="5" name="rotate_box_pres">
            <a:hlinkClick r:id="" action="ppaction://media"/>
            <a:extLst>
              <a:ext uri="{FF2B5EF4-FFF2-40B4-BE49-F238E27FC236}">
                <a16:creationId xmlns:a16="http://schemas.microsoft.com/office/drawing/2014/main" id="{246C2B01-4E46-B9F7-CE9C-8D1B682315A4}"/>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13437" t="634" r="13037" b="-634"/>
          <a:stretch>
            <a:fillRect/>
          </a:stretch>
        </p:blipFill>
        <p:spPr>
          <a:xfrm>
            <a:off x="5088355" y="1230416"/>
            <a:ext cx="3412390" cy="3480785"/>
          </a:xfrm>
          <a:prstGeom prst="rect">
            <a:avLst/>
          </a:prstGeom>
        </p:spPr>
      </p:pic>
      <p:sp>
        <p:nvSpPr>
          <p:cNvPr id="1027" name="Google Shape;275;p37">
            <a:extLst>
              <a:ext uri="{FF2B5EF4-FFF2-40B4-BE49-F238E27FC236}">
                <a16:creationId xmlns:a16="http://schemas.microsoft.com/office/drawing/2014/main" id="{D8AEF64A-59CF-042D-60EF-F566C10969CD}"/>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30</a:t>
            </a:r>
          </a:p>
        </p:txBody>
      </p:sp>
      <p:sp>
        <p:nvSpPr>
          <p:cNvPr id="4" name="TextBox 3">
            <a:extLst>
              <a:ext uri="{FF2B5EF4-FFF2-40B4-BE49-F238E27FC236}">
                <a16:creationId xmlns:a16="http://schemas.microsoft.com/office/drawing/2014/main" id="{2E0BFEA9-75E8-948D-216E-BFEB936DDEC2}"/>
              </a:ext>
            </a:extLst>
          </p:cNvPr>
          <p:cNvSpPr txBox="1"/>
          <p:nvPr/>
        </p:nvSpPr>
        <p:spPr>
          <a:xfrm>
            <a:off x="532206" y="965333"/>
            <a:ext cx="4269774" cy="369332"/>
          </a:xfrm>
          <a:prstGeom prst="rect">
            <a:avLst/>
          </a:prstGeom>
          <a:noFill/>
        </p:spPr>
        <p:txBody>
          <a:bodyPr wrap="square">
            <a:spAutoFit/>
          </a:bodyPr>
          <a:lstStyle/>
          <a:p>
            <a:pPr algn="ctr"/>
            <a:r>
              <a:rPr lang="en-US" sz="1800" b="1" dirty="0">
                <a:solidFill>
                  <a:srgbClr val="FFFF00"/>
                </a:solidFill>
                <a:latin typeface="Arial" panose="020B0604020202020204" pitchFamily="34" charset="0"/>
                <a:ea typeface="Inter Tight"/>
                <a:cs typeface="Arial" panose="020B0604020202020204" pitchFamily="34" charset="0"/>
              </a:rPr>
              <a:t>Observations</a:t>
            </a:r>
            <a:endParaRPr lang="en-US" sz="1800" b="1"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EDF740B-29C9-1297-2DBE-6D836BA3F079}"/>
              </a:ext>
            </a:extLst>
          </p:cNvPr>
          <p:cNvSpPr txBox="1"/>
          <p:nvPr/>
        </p:nvSpPr>
        <p:spPr>
          <a:xfrm>
            <a:off x="678068" y="1288498"/>
            <a:ext cx="3619572" cy="307777"/>
          </a:xfrm>
          <a:prstGeom prst="rect">
            <a:avLst/>
          </a:prstGeom>
          <a:noFill/>
        </p:spPr>
        <p:txBody>
          <a:bodyPr wrap="square">
            <a:spAutoFit/>
          </a:bodyPr>
          <a:lstStyle/>
          <a:p>
            <a:pPr algn="ctr"/>
            <a:r>
              <a:rPr lang="en-US" sz="1400" dirty="0">
                <a:solidFill>
                  <a:schemeClr val="bg1"/>
                </a:solidFill>
                <a:latin typeface="Arial" panose="020B0604020202020204" pitchFamily="34" charset="0"/>
                <a:ea typeface="Inter Tight"/>
                <a:cs typeface="Arial" panose="020B0604020202020204" pitchFamily="34" charset="0"/>
              </a:rPr>
              <a:t>De </a:t>
            </a:r>
            <a:r>
              <a:rPr lang="en-US" sz="1400" dirty="0" err="1">
                <a:solidFill>
                  <a:schemeClr val="bg1"/>
                </a:solidFill>
                <a:latin typeface="Arial" panose="020B0604020202020204" pitchFamily="34" charset="0"/>
                <a:ea typeface="Inter Tight"/>
                <a:cs typeface="Arial" panose="020B0604020202020204" pitchFamily="34" charset="0"/>
              </a:rPr>
              <a:t>Lapparent</a:t>
            </a:r>
            <a:r>
              <a:rPr lang="en-US" sz="1400" dirty="0">
                <a:solidFill>
                  <a:schemeClr val="bg1"/>
                </a:solidFill>
                <a:latin typeface="Arial" panose="020B0604020202020204" pitchFamily="34" charset="0"/>
                <a:ea typeface="Inter Tight"/>
                <a:cs typeface="Arial" panose="020B0604020202020204" pitchFamily="34" charset="0"/>
              </a:rPr>
              <a:t> et al. (1985)</a:t>
            </a:r>
            <a:endParaRPr lang="en-001" dirty="0">
              <a:solidFill>
                <a:schemeClr val="bg1"/>
              </a:solidFill>
            </a:endParaRPr>
          </a:p>
        </p:txBody>
      </p:sp>
      <p:pic>
        <p:nvPicPr>
          <p:cNvPr id="18" name="Picture 17" descr="A yellow dots on a black background&#10;&#10;AI-generated content may be incorrect.">
            <a:extLst>
              <a:ext uri="{FF2B5EF4-FFF2-40B4-BE49-F238E27FC236}">
                <a16:creationId xmlns:a16="http://schemas.microsoft.com/office/drawing/2014/main" id="{B8124142-C466-099A-DFA5-600C29529696}"/>
              </a:ext>
            </a:extLst>
          </p:cNvPr>
          <p:cNvPicPr>
            <a:picLocks noChangeAspect="1"/>
          </p:cNvPicPr>
          <p:nvPr/>
        </p:nvPicPr>
        <p:blipFill>
          <a:blip r:embed="rId6"/>
          <a:stretch>
            <a:fillRect/>
          </a:stretch>
        </p:blipFill>
        <p:spPr>
          <a:xfrm>
            <a:off x="539064" y="1782586"/>
            <a:ext cx="4121318" cy="2583873"/>
          </a:xfrm>
          <a:prstGeom prst="rect">
            <a:avLst/>
          </a:prstGeom>
        </p:spPr>
      </p:pic>
      <p:sp>
        <p:nvSpPr>
          <p:cNvPr id="19" name="Google Shape;397;p41">
            <a:extLst>
              <a:ext uri="{FF2B5EF4-FFF2-40B4-BE49-F238E27FC236}">
                <a16:creationId xmlns:a16="http://schemas.microsoft.com/office/drawing/2014/main" id="{1D984556-F4D7-6B80-5852-121351B406DF}"/>
              </a:ext>
            </a:extLst>
          </p:cNvPr>
          <p:cNvSpPr txBox="1">
            <a:spLocks noGrp="1"/>
          </p:cNvSpPr>
          <p:nvPr>
            <p:ph type="ctrTitle"/>
          </p:nvPr>
        </p:nvSpPr>
        <p:spPr>
          <a:xfrm>
            <a:off x="1037770" y="93821"/>
            <a:ext cx="706845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3600" dirty="0">
                <a:latin typeface="Arial" panose="020B0604020202020204" pitchFamily="34" charset="0"/>
                <a:cs typeface="Arial" panose="020B0604020202020204" pitchFamily="34" charset="0"/>
              </a:rPr>
              <a:t>The Stickman’s Skeleton</a:t>
            </a:r>
            <a:endParaRPr sz="3600"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37045EC4-93C2-7E88-BA91-4F96D2FA1AA8}"/>
              </a:ext>
            </a:extLst>
          </p:cNvPr>
          <p:cNvSpPr txBox="1"/>
          <p:nvPr/>
        </p:nvSpPr>
        <p:spPr>
          <a:xfrm>
            <a:off x="4080261" y="2895903"/>
            <a:ext cx="895520" cy="523220"/>
          </a:xfrm>
          <a:prstGeom prst="rect">
            <a:avLst/>
          </a:prstGeom>
          <a:noFill/>
        </p:spPr>
        <p:txBody>
          <a:bodyPr wrap="square">
            <a:spAutoFit/>
          </a:bodyPr>
          <a:lstStyle/>
          <a:p>
            <a:pPr algn="ctr"/>
            <a:r>
              <a:rPr lang="en-US" b="1" dirty="0">
                <a:solidFill>
                  <a:srgbClr val="F77F12"/>
                </a:solidFill>
                <a:latin typeface="Arial" panose="020B0604020202020204" pitchFamily="34" charset="0"/>
                <a:ea typeface="Inter Tight"/>
                <a:cs typeface="Arial" panose="020B0604020202020204" pitchFamily="34" charset="0"/>
              </a:rPr>
              <a:t>Coma Cluster</a:t>
            </a:r>
            <a:endParaRPr lang="en-US" b="1" dirty="0">
              <a:solidFill>
                <a:srgbClr val="F77F12"/>
              </a:solidFill>
              <a:latin typeface="Arial" panose="020B0604020202020204" pitchFamily="34" charset="0"/>
              <a:cs typeface="Arial" panose="020B0604020202020204" pitchFamily="34" charset="0"/>
            </a:endParaRPr>
          </a:p>
        </p:txBody>
      </p:sp>
      <p:cxnSp>
        <p:nvCxnSpPr>
          <p:cNvPr id="23" name="Straight Arrow Connector 22">
            <a:extLst>
              <a:ext uri="{FF2B5EF4-FFF2-40B4-BE49-F238E27FC236}">
                <a16:creationId xmlns:a16="http://schemas.microsoft.com/office/drawing/2014/main" id="{E738B6CF-197C-57AA-A25F-786084BDF2D6}"/>
              </a:ext>
            </a:extLst>
          </p:cNvPr>
          <p:cNvCxnSpPr>
            <a:cxnSpLocks/>
          </p:cNvCxnSpPr>
          <p:nvPr/>
        </p:nvCxnSpPr>
        <p:spPr>
          <a:xfrm flipV="1">
            <a:off x="4924478" y="2571750"/>
            <a:ext cx="1647806" cy="585763"/>
          </a:xfrm>
          <a:prstGeom prst="straightConnector1">
            <a:avLst/>
          </a:prstGeom>
          <a:ln w="19050">
            <a:solidFill>
              <a:srgbClr val="F77F12"/>
            </a:solidFill>
            <a:tailEnd type="triangle"/>
          </a:ln>
          <a:effectLst>
            <a:glow rad="11734">
              <a:schemeClr val="tx1"/>
            </a:glow>
          </a:effectLst>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7555B4BA-801E-98B9-832C-A22A6A616C7B}"/>
              </a:ext>
            </a:extLst>
          </p:cNvPr>
          <p:cNvSpPr txBox="1"/>
          <p:nvPr/>
        </p:nvSpPr>
        <p:spPr>
          <a:xfrm>
            <a:off x="5050739" y="861085"/>
            <a:ext cx="3450006" cy="369332"/>
          </a:xfrm>
          <a:prstGeom prst="rect">
            <a:avLst/>
          </a:prstGeom>
          <a:noFill/>
        </p:spPr>
        <p:txBody>
          <a:bodyPr wrap="square">
            <a:spAutoFit/>
          </a:bodyPr>
          <a:lstStyle/>
          <a:p>
            <a:pPr algn="ctr"/>
            <a:r>
              <a:rPr lang="en-US" sz="1800" b="1" dirty="0">
                <a:solidFill>
                  <a:srgbClr val="FF3E3F"/>
                </a:solidFill>
                <a:latin typeface="Arial" panose="020B0604020202020204" pitchFamily="34" charset="0"/>
                <a:ea typeface="Inter Tight"/>
                <a:cs typeface="Arial" panose="020B0604020202020204" pitchFamily="34" charset="0"/>
              </a:rPr>
              <a:t>Simulation</a:t>
            </a:r>
            <a:endParaRPr lang="en-US" sz="1800" b="1" dirty="0">
              <a:solidFill>
                <a:srgbClr val="FFFF00"/>
              </a:solid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11CCD389-2DE3-BCAF-0ABB-8FA38325A880}"/>
              </a:ext>
            </a:extLst>
          </p:cNvPr>
          <p:cNvSpPr txBox="1"/>
          <p:nvPr/>
        </p:nvSpPr>
        <p:spPr>
          <a:xfrm>
            <a:off x="5269879" y="1156572"/>
            <a:ext cx="3040730" cy="307777"/>
          </a:xfrm>
          <a:prstGeom prst="rect">
            <a:avLst/>
          </a:prstGeom>
          <a:noFill/>
        </p:spPr>
        <p:txBody>
          <a:bodyPr wrap="square">
            <a:spAutoFit/>
          </a:bodyPr>
          <a:lstStyle/>
          <a:p>
            <a:pPr algn="ctr"/>
            <a:r>
              <a:rPr lang="en-US" dirty="0">
                <a:solidFill>
                  <a:srgbClr val="FF3E3F"/>
                </a:solidFill>
                <a:latin typeface="Arial" panose="020B0604020202020204" pitchFamily="34" charset="0"/>
                <a:ea typeface="Inter Tight"/>
                <a:cs typeface="Arial" panose="020B0604020202020204" pitchFamily="34" charset="0"/>
              </a:rPr>
              <a:t>Dark Matter Density Field</a:t>
            </a:r>
            <a:endParaRPr lang="en-001" dirty="0">
              <a:solidFill>
                <a:srgbClr val="FF3E3F"/>
              </a:solidFill>
            </a:endParaRPr>
          </a:p>
        </p:txBody>
      </p:sp>
      <p:cxnSp>
        <p:nvCxnSpPr>
          <p:cNvPr id="2" name="Straight Arrow Connector 1">
            <a:extLst>
              <a:ext uri="{FF2B5EF4-FFF2-40B4-BE49-F238E27FC236}">
                <a16:creationId xmlns:a16="http://schemas.microsoft.com/office/drawing/2014/main" id="{68AE4F2F-429B-772A-E695-38BC35F38ABD}"/>
              </a:ext>
            </a:extLst>
          </p:cNvPr>
          <p:cNvCxnSpPr>
            <a:cxnSpLocks/>
          </p:cNvCxnSpPr>
          <p:nvPr/>
        </p:nvCxnSpPr>
        <p:spPr>
          <a:xfrm flipH="1" flipV="1">
            <a:off x="2483758" y="2895903"/>
            <a:ext cx="1596503" cy="261610"/>
          </a:xfrm>
          <a:prstGeom prst="straightConnector1">
            <a:avLst/>
          </a:prstGeom>
          <a:ln w="19050">
            <a:solidFill>
              <a:srgbClr val="F77F12"/>
            </a:solidFill>
            <a:tailEnd type="triangle"/>
          </a:ln>
          <a:effectLst>
            <a:glow rad="11734">
              <a:schemeClr val="tx1"/>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1867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2DB10647-E43A-8E5A-CAF6-D9A9784495E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118A6D3-9F02-E309-57B1-35DF701C4B32}"/>
              </a:ext>
            </a:extLst>
          </p:cNvPr>
          <p:cNvPicPr>
            <a:picLocks noChangeAspect="1"/>
          </p:cNvPicPr>
          <p:nvPr/>
        </p:nvPicPr>
        <p:blipFill>
          <a:blip r:embed="rId3">
            <a:alphaModFix/>
          </a:blip>
          <a:srcRect l="29005" t="2284" r="18163" b="29190"/>
          <a:stretch>
            <a:fillRect/>
          </a:stretch>
        </p:blipFill>
        <p:spPr>
          <a:xfrm>
            <a:off x="5050739" y="1464349"/>
            <a:ext cx="3450006" cy="3196422"/>
          </a:xfrm>
          <a:prstGeom prst="rect">
            <a:avLst/>
          </a:prstGeom>
        </p:spPr>
      </p:pic>
      <p:pic>
        <p:nvPicPr>
          <p:cNvPr id="10" name="Picture 9" descr="A yellow dots on a black background&#10;&#10;AI-generated content may be incorrect.">
            <a:extLst>
              <a:ext uri="{FF2B5EF4-FFF2-40B4-BE49-F238E27FC236}">
                <a16:creationId xmlns:a16="http://schemas.microsoft.com/office/drawing/2014/main" id="{F5352DB4-0E93-5C11-98F9-B75D04F8EE91}"/>
              </a:ext>
            </a:extLst>
          </p:cNvPr>
          <p:cNvPicPr>
            <a:picLocks noChangeAspect="1"/>
          </p:cNvPicPr>
          <p:nvPr/>
        </p:nvPicPr>
        <p:blipFill>
          <a:blip r:embed="rId4"/>
          <a:stretch>
            <a:fillRect/>
          </a:stretch>
        </p:blipFill>
        <p:spPr>
          <a:xfrm>
            <a:off x="539064" y="1782586"/>
            <a:ext cx="4121318" cy="2583873"/>
          </a:xfrm>
          <a:prstGeom prst="rect">
            <a:avLst/>
          </a:prstGeom>
        </p:spPr>
      </p:pic>
      <p:sp>
        <p:nvSpPr>
          <p:cNvPr id="16" name="Google Shape;397;p41">
            <a:extLst>
              <a:ext uri="{FF2B5EF4-FFF2-40B4-BE49-F238E27FC236}">
                <a16:creationId xmlns:a16="http://schemas.microsoft.com/office/drawing/2014/main" id="{1C61475C-0811-5F2F-8357-CBEA001DCE20}"/>
              </a:ext>
            </a:extLst>
          </p:cNvPr>
          <p:cNvSpPr txBox="1">
            <a:spLocks noGrp="1"/>
          </p:cNvSpPr>
          <p:nvPr>
            <p:ph type="ctrTitle"/>
          </p:nvPr>
        </p:nvSpPr>
        <p:spPr>
          <a:xfrm>
            <a:off x="1037770" y="93821"/>
            <a:ext cx="706845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3600" dirty="0">
                <a:latin typeface="Arial" panose="020B0604020202020204" pitchFamily="34" charset="0"/>
                <a:cs typeface="Arial" panose="020B0604020202020204" pitchFamily="34" charset="0"/>
              </a:rPr>
              <a:t>The Stickman’s Skeleton</a:t>
            </a:r>
            <a:endParaRPr sz="36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68004678-7E3B-F2B3-C39A-39E25E56A52E}"/>
              </a:ext>
            </a:extLst>
          </p:cNvPr>
          <p:cNvSpPr txBox="1"/>
          <p:nvPr/>
        </p:nvSpPr>
        <p:spPr>
          <a:xfrm>
            <a:off x="4080261" y="2895903"/>
            <a:ext cx="895520" cy="523220"/>
          </a:xfrm>
          <a:prstGeom prst="rect">
            <a:avLst/>
          </a:prstGeom>
          <a:noFill/>
        </p:spPr>
        <p:txBody>
          <a:bodyPr wrap="square">
            <a:spAutoFit/>
          </a:bodyPr>
          <a:lstStyle/>
          <a:p>
            <a:pPr algn="ctr"/>
            <a:r>
              <a:rPr lang="en-US" b="1" dirty="0">
                <a:solidFill>
                  <a:srgbClr val="F77F12"/>
                </a:solidFill>
                <a:latin typeface="Arial" panose="020B0604020202020204" pitchFamily="34" charset="0"/>
                <a:ea typeface="Inter Tight"/>
                <a:cs typeface="Arial" panose="020B0604020202020204" pitchFamily="34" charset="0"/>
              </a:rPr>
              <a:t>Coma Cluster</a:t>
            </a:r>
            <a:endParaRPr lang="en-US" b="1" dirty="0">
              <a:solidFill>
                <a:srgbClr val="F77F12"/>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BD83E5C2-84D7-4D2D-2292-BFB3D5130C60}"/>
              </a:ext>
            </a:extLst>
          </p:cNvPr>
          <p:cNvSpPr txBox="1"/>
          <p:nvPr/>
        </p:nvSpPr>
        <p:spPr>
          <a:xfrm>
            <a:off x="532206" y="965333"/>
            <a:ext cx="4269774" cy="369332"/>
          </a:xfrm>
          <a:prstGeom prst="rect">
            <a:avLst/>
          </a:prstGeom>
          <a:noFill/>
        </p:spPr>
        <p:txBody>
          <a:bodyPr wrap="square">
            <a:spAutoFit/>
          </a:bodyPr>
          <a:lstStyle/>
          <a:p>
            <a:pPr algn="ctr"/>
            <a:r>
              <a:rPr lang="en-US" sz="1800" b="1" dirty="0">
                <a:solidFill>
                  <a:srgbClr val="FFFF00"/>
                </a:solidFill>
                <a:latin typeface="Arial" panose="020B0604020202020204" pitchFamily="34" charset="0"/>
                <a:ea typeface="Inter Tight"/>
                <a:cs typeface="Arial" panose="020B0604020202020204" pitchFamily="34" charset="0"/>
              </a:rPr>
              <a:t>Observations</a:t>
            </a:r>
            <a:endParaRPr lang="en-US" sz="1800" b="1" dirty="0">
              <a:solidFill>
                <a:srgbClr val="FFFF00"/>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BFAB75C-1D98-28A1-A622-7754C1D680AC}"/>
              </a:ext>
            </a:extLst>
          </p:cNvPr>
          <p:cNvSpPr txBox="1"/>
          <p:nvPr/>
        </p:nvSpPr>
        <p:spPr>
          <a:xfrm>
            <a:off x="5050739" y="861085"/>
            <a:ext cx="3450006" cy="369332"/>
          </a:xfrm>
          <a:prstGeom prst="rect">
            <a:avLst/>
          </a:prstGeom>
          <a:noFill/>
        </p:spPr>
        <p:txBody>
          <a:bodyPr wrap="square">
            <a:spAutoFit/>
          </a:bodyPr>
          <a:lstStyle/>
          <a:p>
            <a:pPr algn="ctr"/>
            <a:r>
              <a:rPr lang="en-US" sz="1800" b="1" dirty="0">
                <a:solidFill>
                  <a:srgbClr val="FF3E3F"/>
                </a:solidFill>
                <a:latin typeface="Arial" panose="020B0604020202020204" pitchFamily="34" charset="0"/>
                <a:ea typeface="Inter Tight"/>
                <a:cs typeface="Arial" panose="020B0604020202020204" pitchFamily="34" charset="0"/>
              </a:rPr>
              <a:t>Simulation</a:t>
            </a:r>
            <a:endParaRPr lang="en-US" sz="1800" b="1" dirty="0">
              <a:solidFill>
                <a:srgbClr val="FFFF00"/>
              </a:solidFill>
              <a:latin typeface="Arial" panose="020B0604020202020204" pitchFamily="34" charset="0"/>
              <a:cs typeface="Arial" panose="020B0604020202020204" pitchFamily="34" charset="0"/>
            </a:endParaRPr>
          </a:p>
        </p:txBody>
      </p:sp>
      <p:cxnSp>
        <p:nvCxnSpPr>
          <p:cNvPr id="20" name="Straight Arrow Connector 19">
            <a:extLst>
              <a:ext uri="{FF2B5EF4-FFF2-40B4-BE49-F238E27FC236}">
                <a16:creationId xmlns:a16="http://schemas.microsoft.com/office/drawing/2014/main" id="{82771EE4-B0F2-040B-8922-195F252A9BA0}"/>
              </a:ext>
            </a:extLst>
          </p:cNvPr>
          <p:cNvCxnSpPr>
            <a:cxnSpLocks/>
            <a:stCxn id="8" idx="1"/>
          </p:cNvCxnSpPr>
          <p:nvPr/>
        </p:nvCxnSpPr>
        <p:spPr>
          <a:xfrm flipH="1" flipV="1">
            <a:off x="2483758" y="2895903"/>
            <a:ext cx="1596503" cy="261610"/>
          </a:xfrm>
          <a:prstGeom prst="straightConnector1">
            <a:avLst/>
          </a:prstGeom>
          <a:ln w="19050">
            <a:solidFill>
              <a:srgbClr val="F77F12"/>
            </a:solidFill>
            <a:tailEnd type="triangle"/>
          </a:ln>
          <a:effectLst>
            <a:glow rad="11734">
              <a:schemeClr val="tx1"/>
            </a:glow>
          </a:effectLst>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62D80E45-53B5-DF05-BE36-F6C8E8420E22}"/>
              </a:ext>
            </a:extLst>
          </p:cNvPr>
          <p:cNvSpPr txBox="1"/>
          <p:nvPr/>
        </p:nvSpPr>
        <p:spPr>
          <a:xfrm>
            <a:off x="678068" y="1288498"/>
            <a:ext cx="3619572" cy="307777"/>
          </a:xfrm>
          <a:prstGeom prst="rect">
            <a:avLst/>
          </a:prstGeom>
          <a:noFill/>
        </p:spPr>
        <p:txBody>
          <a:bodyPr wrap="square">
            <a:spAutoFit/>
          </a:bodyPr>
          <a:lstStyle/>
          <a:p>
            <a:pPr algn="ctr"/>
            <a:r>
              <a:rPr lang="en-US" sz="1400" dirty="0">
                <a:solidFill>
                  <a:schemeClr val="bg1"/>
                </a:solidFill>
                <a:latin typeface="Arial" panose="020B0604020202020204" pitchFamily="34" charset="0"/>
                <a:ea typeface="Inter Tight"/>
                <a:cs typeface="Arial" panose="020B0604020202020204" pitchFamily="34" charset="0"/>
              </a:rPr>
              <a:t>De </a:t>
            </a:r>
            <a:r>
              <a:rPr lang="en-US" sz="1400" dirty="0" err="1">
                <a:solidFill>
                  <a:schemeClr val="bg1"/>
                </a:solidFill>
                <a:latin typeface="Arial" panose="020B0604020202020204" pitchFamily="34" charset="0"/>
                <a:ea typeface="Inter Tight"/>
                <a:cs typeface="Arial" panose="020B0604020202020204" pitchFamily="34" charset="0"/>
              </a:rPr>
              <a:t>Lapparent</a:t>
            </a:r>
            <a:r>
              <a:rPr lang="en-US" sz="1400" dirty="0">
                <a:solidFill>
                  <a:schemeClr val="bg1"/>
                </a:solidFill>
                <a:latin typeface="Arial" panose="020B0604020202020204" pitchFamily="34" charset="0"/>
                <a:ea typeface="Inter Tight"/>
                <a:cs typeface="Arial" panose="020B0604020202020204" pitchFamily="34" charset="0"/>
              </a:rPr>
              <a:t> et al. (1985)</a:t>
            </a:r>
            <a:endParaRPr lang="en-001" dirty="0">
              <a:solidFill>
                <a:schemeClr val="bg1"/>
              </a:solidFill>
            </a:endParaRPr>
          </a:p>
        </p:txBody>
      </p:sp>
      <p:sp>
        <p:nvSpPr>
          <p:cNvPr id="46" name="TextBox 45">
            <a:extLst>
              <a:ext uri="{FF2B5EF4-FFF2-40B4-BE49-F238E27FC236}">
                <a16:creationId xmlns:a16="http://schemas.microsoft.com/office/drawing/2014/main" id="{07CC5B6C-47FD-735B-0E66-7E37436F1CE8}"/>
              </a:ext>
            </a:extLst>
          </p:cNvPr>
          <p:cNvSpPr txBox="1"/>
          <p:nvPr/>
        </p:nvSpPr>
        <p:spPr>
          <a:xfrm>
            <a:off x="5269879" y="1156572"/>
            <a:ext cx="3040730" cy="307777"/>
          </a:xfrm>
          <a:prstGeom prst="rect">
            <a:avLst/>
          </a:prstGeom>
          <a:noFill/>
        </p:spPr>
        <p:txBody>
          <a:bodyPr wrap="square">
            <a:spAutoFit/>
          </a:bodyPr>
          <a:lstStyle/>
          <a:p>
            <a:pPr algn="ctr"/>
            <a:r>
              <a:rPr lang="en-US" dirty="0">
                <a:solidFill>
                  <a:srgbClr val="FF3E3F"/>
                </a:solidFill>
                <a:latin typeface="Arial" panose="020B0604020202020204" pitchFamily="34" charset="0"/>
                <a:ea typeface="Inter Tight"/>
                <a:cs typeface="Arial" panose="020B0604020202020204" pitchFamily="34" charset="0"/>
              </a:rPr>
              <a:t>Slice of Dark Matter Density Field</a:t>
            </a:r>
            <a:endParaRPr lang="en-001" dirty="0">
              <a:solidFill>
                <a:srgbClr val="FF3E3F"/>
              </a:solidFill>
            </a:endParaRPr>
          </a:p>
        </p:txBody>
      </p:sp>
      <p:cxnSp>
        <p:nvCxnSpPr>
          <p:cNvPr id="17" name="Straight Arrow Connector 16">
            <a:extLst>
              <a:ext uri="{FF2B5EF4-FFF2-40B4-BE49-F238E27FC236}">
                <a16:creationId xmlns:a16="http://schemas.microsoft.com/office/drawing/2014/main" id="{80E79B2D-79C1-49A6-FDE5-D36975BD7B0D}"/>
              </a:ext>
            </a:extLst>
          </p:cNvPr>
          <p:cNvCxnSpPr>
            <a:cxnSpLocks/>
          </p:cNvCxnSpPr>
          <p:nvPr/>
        </p:nvCxnSpPr>
        <p:spPr>
          <a:xfrm flipV="1">
            <a:off x="4924478" y="2890245"/>
            <a:ext cx="1647806" cy="267268"/>
          </a:xfrm>
          <a:prstGeom prst="straightConnector1">
            <a:avLst/>
          </a:prstGeom>
          <a:ln w="19050">
            <a:solidFill>
              <a:srgbClr val="F77F12"/>
            </a:solidFill>
            <a:tailEnd type="triangle"/>
          </a:ln>
          <a:effectLst>
            <a:glow rad="11734">
              <a:schemeClr val="tx1"/>
            </a:glow>
          </a:effectLst>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290994D3-48E5-7CB5-A47A-C03DCA65F129}"/>
              </a:ext>
            </a:extLst>
          </p:cNvPr>
          <p:cNvPicPr>
            <a:picLocks noChangeAspect="1"/>
          </p:cNvPicPr>
          <p:nvPr/>
        </p:nvPicPr>
        <p:blipFill>
          <a:blip r:embed="rId5"/>
          <a:srcRect l="11639" t="90980" r="1076" b="1265"/>
          <a:stretch>
            <a:fillRect/>
          </a:stretch>
        </p:blipFill>
        <p:spPr>
          <a:xfrm>
            <a:off x="5050739" y="4523571"/>
            <a:ext cx="3454708" cy="219241"/>
          </a:xfrm>
          <a:prstGeom prst="rect">
            <a:avLst/>
          </a:prstGeom>
        </p:spPr>
      </p:pic>
      <p:sp>
        <p:nvSpPr>
          <p:cNvPr id="5" name="Google Shape;275;p37">
            <a:extLst>
              <a:ext uri="{FF2B5EF4-FFF2-40B4-BE49-F238E27FC236}">
                <a16:creationId xmlns:a16="http://schemas.microsoft.com/office/drawing/2014/main" id="{7F549CF6-9EDE-5923-47B3-031719276AE0}"/>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31</a:t>
            </a:r>
          </a:p>
        </p:txBody>
      </p:sp>
      <p:pic>
        <p:nvPicPr>
          <p:cNvPr id="3" name="Picture 2">
            <a:extLst>
              <a:ext uri="{FF2B5EF4-FFF2-40B4-BE49-F238E27FC236}">
                <a16:creationId xmlns:a16="http://schemas.microsoft.com/office/drawing/2014/main" id="{681FA2D1-CB9E-5E13-7787-BECDA0437439}"/>
              </a:ext>
            </a:extLst>
          </p:cNvPr>
          <p:cNvPicPr>
            <a:picLocks noChangeAspect="1"/>
          </p:cNvPicPr>
          <p:nvPr/>
        </p:nvPicPr>
        <p:blipFill>
          <a:blip r:embed="rId6"/>
          <a:stretch>
            <a:fillRect/>
          </a:stretch>
        </p:blipFill>
        <p:spPr>
          <a:xfrm>
            <a:off x="9944876" y="2830810"/>
            <a:ext cx="4912509" cy="3071297"/>
          </a:xfrm>
          <a:prstGeom prst="rect">
            <a:avLst/>
          </a:prstGeom>
        </p:spPr>
      </p:pic>
    </p:spTree>
    <p:extLst>
      <p:ext uri="{BB962C8B-B14F-4D97-AF65-F5344CB8AC3E}">
        <p14:creationId xmlns:p14="http://schemas.microsoft.com/office/powerpoint/2010/main" val="24216097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6D025CCF-067C-879A-C4CA-2EB0149A9B73}"/>
            </a:ext>
          </a:extLst>
        </p:cNvPr>
        <p:cNvGrpSpPr/>
        <p:nvPr/>
      </p:nvGrpSpPr>
      <p:grpSpPr>
        <a:xfrm>
          <a:off x="0" y="0"/>
          <a:ext cx="0" cy="0"/>
          <a:chOff x="0" y="0"/>
          <a:chExt cx="0" cy="0"/>
        </a:xfrm>
      </p:grpSpPr>
      <p:sp>
        <p:nvSpPr>
          <p:cNvPr id="1027" name="Google Shape;275;p37">
            <a:extLst>
              <a:ext uri="{FF2B5EF4-FFF2-40B4-BE49-F238E27FC236}">
                <a16:creationId xmlns:a16="http://schemas.microsoft.com/office/drawing/2014/main" id="{6CE8F07E-7AEC-9D43-9397-7676B6B8E70A}"/>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32</a:t>
            </a:r>
          </a:p>
        </p:txBody>
      </p:sp>
      <p:sp>
        <p:nvSpPr>
          <p:cNvPr id="7" name="Google Shape;397;p41">
            <a:extLst>
              <a:ext uri="{FF2B5EF4-FFF2-40B4-BE49-F238E27FC236}">
                <a16:creationId xmlns:a16="http://schemas.microsoft.com/office/drawing/2014/main" id="{5781295C-FD94-A1A5-CFC6-CB540F1FD826}"/>
              </a:ext>
            </a:extLst>
          </p:cNvPr>
          <p:cNvSpPr txBox="1">
            <a:spLocks noGrp="1"/>
          </p:cNvSpPr>
          <p:nvPr>
            <p:ph type="ctrTitle"/>
          </p:nvPr>
        </p:nvSpPr>
        <p:spPr>
          <a:xfrm>
            <a:off x="649511" y="961344"/>
            <a:ext cx="7844977"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4400" dirty="0">
                <a:latin typeface="Arial" panose="020B0604020202020204" pitchFamily="34" charset="0"/>
                <a:cs typeface="Arial" panose="020B0604020202020204" pitchFamily="34" charset="0"/>
              </a:rPr>
              <a:t>Caustic Skeleton Theory</a:t>
            </a:r>
            <a:r>
              <a:rPr lang="en-US" sz="36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characterises</a:t>
            </a:r>
            <a:r>
              <a:rPr lang="en-US" sz="3200" dirty="0">
                <a:latin typeface="Arial" panose="020B0604020202020204" pitchFamily="34" charset="0"/>
                <a:cs typeface="Arial" panose="020B0604020202020204" pitchFamily="34" charset="0"/>
              </a:rPr>
              <a:t> cosmic environments</a:t>
            </a:r>
            <a:endParaRPr sz="36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0C4420B8-DC9B-A3D4-2493-E796A2683E0B}"/>
              </a:ext>
            </a:extLst>
          </p:cNvPr>
          <p:cNvSpPr txBox="1"/>
          <p:nvPr/>
        </p:nvSpPr>
        <p:spPr>
          <a:xfrm>
            <a:off x="-1109272" y="1573967"/>
            <a:ext cx="184731" cy="307777"/>
          </a:xfrm>
          <a:prstGeom prst="rect">
            <a:avLst/>
          </a:prstGeom>
          <a:noFill/>
        </p:spPr>
        <p:txBody>
          <a:bodyPr wrap="none" rtlCol="0">
            <a:spAutoFit/>
          </a:bodyPr>
          <a:lstStyle/>
          <a:p>
            <a:endParaRPr lang="en-001"/>
          </a:p>
        </p:txBody>
      </p:sp>
      <p:sp>
        <p:nvSpPr>
          <p:cNvPr id="12" name="TextBox 11">
            <a:extLst>
              <a:ext uri="{FF2B5EF4-FFF2-40B4-BE49-F238E27FC236}">
                <a16:creationId xmlns:a16="http://schemas.microsoft.com/office/drawing/2014/main" id="{2D38BBE4-1A51-4B0F-6453-1ACF9C694058}"/>
              </a:ext>
            </a:extLst>
          </p:cNvPr>
          <p:cNvSpPr txBox="1"/>
          <p:nvPr/>
        </p:nvSpPr>
        <p:spPr>
          <a:xfrm>
            <a:off x="2628624" y="3799521"/>
            <a:ext cx="1184948" cy="523220"/>
          </a:xfrm>
          <a:prstGeom prst="rect">
            <a:avLst/>
          </a:prstGeom>
          <a:noFill/>
        </p:spPr>
        <p:txBody>
          <a:bodyPr wrap="square">
            <a:spAutoFit/>
          </a:bodyPr>
          <a:lstStyle/>
          <a:p>
            <a:r>
              <a:rPr lang="en-AU" sz="2800" dirty="0">
                <a:solidFill>
                  <a:srgbClr val="FFC000"/>
                </a:solidFill>
                <a:latin typeface="Arial" panose="020B0604020202020204" pitchFamily="34" charset="0"/>
                <a:ea typeface="Inter Tight"/>
                <a:cs typeface="Arial" panose="020B0604020202020204" pitchFamily="34" charset="0"/>
                <a:sym typeface="Inter Tight"/>
              </a:rPr>
              <a:t>3. </a:t>
            </a:r>
          </a:p>
        </p:txBody>
      </p:sp>
      <p:sp>
        <p:nvSpPr>
          <p:cNvPr id="14" name="TextBox 13">
            <a:extLst>
              <a:ext uri="{FF2B5EF4-FFF2-40B4-BE49-F238E27FC236}">
                <a16:creationId xmlns:a16="http://schemas.microsoft.com/office/drawing/2014/main" id="{2D2C2033-27CF-88E5-21D1-77040E2D7798}"/>
              </a:ext>
            </a:extLst>
          </p:cNvPr>
          <p:cNvSpPr txBox="1"/>
          <p:nvPr/>
        </p:nvSpPr>
        <p:spPr>
          <a:xfrm>
            <a:off x="2628624" y="2167100"/>
            <a:ext cx="1272611" cy="523220"/>
          </a:xfrm>
          <a:prstGeom prst="rect">
            <a:avLst/>
          </a:prstGeom>
          <a:noFill/>
        </p:spPr>
        <p:txBody>
          <a:bodyPr wrap="square">
            <a:spAutoFit/>
          </a:bodyPr>
          <a:lstStyle/>
          <a:p>
            <a:r>
              <a:rPr lang="en-AU" sz="2800" dirty="0">
                <a:solidFill>
                  <a:srgbClr val="B0B0FF"/>
                </a:solidFill>
                <a:latin typeface="Arial" panose="020B0604020202020204" pitchFamily="34" charset="0"/>
                <a:ea typeface="Inter Tight"/>
                <a:cs typeface="Arial" panose="020B0604020202020204" pitchFamily="34" charset="0"/>
                <a:sym typeface="Inter Tight"/>
              </a:rPr>
              <a:t>1. </a:t>
            </a:r>
          </a:p>
        </p:txBody>
      </p:sp>
      <p:sp>
        <p:nvSpPr>
          <p:cNvPr id="15" name="TextBox 14">
            <a:extLst>
              <a:ext uri="{FF2B5EF4-FFF2-40B4-BE49-F238E27FC236}">
                <a16:creationId xmlns:a16="http://schemas.microsoft.com/office/drawing/2014/main" id="{BBA33D14-FE3B-C373-8A3B-6F6FB2A5132D}"/>
              </a:ext>
            </a:extLst>
          </p:cNvPr>
          <p:cNvSpPr txBox="1"/>
          <p:nvPr/>
        </p:nvSpPr>
        <p:spPr>
          <a:xfrm>
            <a:off x="2613392" y="2971285"/>
            <a:ext cx="1272611" cy="523220"/>
          </a:xfrm>
          <a:prstGeom prst="rect">
            <a:avLst/>
          </a:prstGeom>
          <a:noFill/>
        </p:spPr>
        <p:txBody>
          <a:bodyPr wrap="square">
            <a:spAutoFit/>
          </a:bodyPr>
          <a:lstStyle/>
          <a:p>
            <a:r>
              <a:rPr lang="en-AU" sz="2800" dirty="0">
                <a:solidFill>
                  <a:srgbClr val="FF2C04"/>
                </a:solidFill>
                <a:latin typeface="Arial" panose="020B0604020202020204" pitchFamily="34" charset="0"/>
                <a:ea typeface="Inter Tight"/>
                <a:cs typeface="Arial" panose="020B0604020202020204" pitchFamily="34" charset="0"/>
                <a:sym typeface="Inter Tight"/>
              </a:rPr>
              <a:t>2. </a:t>
            </a:r>
          </a:p>
        </p:txBody>
      </p:sp>
      <p:sp>
        <p:nvSpPr>
          <p:cNvPr id="16" name="TextBox 15">
            <a:extLst>
              <a:ext uri="{FF2B5EF4-FFF2-40B4-BE49-F238E27FC236}">
                <a16:creationId xmlns:a16="http://schemas.microsoft.com/office/drawing/2014/main" id="{65A94B7B-D446-5D1C-EF96-4C3E0E7FE152}"/>
              </a:ext>
            </a:extLst>
          </p:cNvPr>
          <p:cNvSpPr txBox="1"/>
          <p:nvPr/>
        </p:nvSpPr>
        <p:spPr>
          <a:xfrm>
            <a:off x="3709049" y="2199022"/>
            <a:ext cx="1671302" cy="461665"/>
          </a:xfrm>
          <a:prstGeom prst="rect">
            <a:avLst/>
          </a:prstGeom>
          <a:noFill/>
        </p:spPr>
        <p:txBody>
          <a:bodyPr wrap="square">
            <a:spAutoFit/>
          </a:bodyPr>
          <a:lstStyle/>
          <a:p>
            <a:pPr algn="ctr"/>
            <a:r>
              <a:rPr lang="en-AU" sz="2400" dirty="0">
                <a:solidFill>
                  <a:schemeClr val="lt1"/>
                </a:solidFill>
                <a:latin typeface="Arial" panose="020B0604020202020204" pitchFamily="34" charset="0"/>
                <a:ea typeface="Inter Tight"/>
                <a:cs typeface="Arial" panose="020B0604020202020204" pitchFamily="34" charset="0"/>
                <a:sym typeface="Inter Tight"/>
              </a:rPr>
              <a:t>Topology</a:t>
            </a:r>
            <a:endParaRPr lang="en-001" sz="1050" dirty="0"/>
          </a:p>
        </p:txBody>
      </p:sp>
      <p:sp>
        <p:nvSpPr>
          <p:cNvPr id="18" name="Rectangle 17">
            <a:extLst>
              <a:ext uri="{FF2B5EF4-FFF2-40B4-BE49-F238E27FC236}">
                <a16:creationId xmlns:a16="http://schemas.microsoft.com/office/drawing/2014/main" id="{192BBB71-58EE-B81E-57B4-61A9DECEFB44}"/>
              </a:ext>
            </a:extLst>
          </p:cNvPr>
          <p:cNvSpPr/>
          <p:nvPr/>
        </p:nvSpPr>
        <p:spPr>
          <a:xfrm>
            <a:off x="3213290" y="2064909"/>
            <a:ext cx="2662822" cy="724395"/>
          </a:xfrm>
          <a:prstGeom prst="rect">
            <a:avLst/>
          </a:prstGeom>
          <a:noFill/>
          <a:ln>
            <a:solidFill>
              <a:srgbClr val="B0B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1100"/>
          </a:p>
        </p:txBody>
      </p:sp>
      <p:sp>
        <p:nvSpPr>
          <p:cNvPr id="19" name="Rectangle 18">
            <a:extLst>
              <a:ext uri="{FF2B5EF4-FFF2-40B4-BE49-F238E27FC236}">
                <a16:creationId xmlns:a16="http://schemas.microsoft.com/office/drawing/2014/main" id="{7205966B-00FB-8B5C-16C1-52ADAD1B6A57}"/>
              </a:ext>
            </a:extLst>
          </p:cNvPr>
          <p:cNvSpPr/>
          <p:nvPr/>
        </p:nvSpPr>
        <p:spPr>
          <a:xfrm>
            <a:off x="3213290" y="2881207"/>
            <a:ext cx="2662822" cy="724395"/>
          </a:xfrm>
          <a:prstGeom prst="rect">
            <a:avLst/>
          </a:prstGeom>
          <a:noFill/>
          <a:ln>
            <a:solidFill>
              <a:srgbClr val="FF2C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1100"/>
          </a:p>
        </p:txBody>
      </p:sp>
      <p:sp>
        <p:nvSpPr>
          <p:cNvPr id="20" name="Rectangle 19">
            <a:extLst>
              <a:ext uri="{FF2B5EF4-FFF2-40B4-BE49-F238E27FC236}">
                <a16:creationId xmlns:a16="http://schemas.microsoft.com/office/drawing/2014/main" id="{41798052-2B0A-4C86-819A-E5750449F5A8}"/>
              </a:ext>
            </a:extLst>
          </p:cNvPr>
          <p:cNvSpPr/>
          <p:nvPr/>
        </p:nvSpPr>
        <p:spPr>
          <a:xfrm>
            <a:off x="3213289" y="3698935"/>
            <a:ext cx="2662822" cy="724395"/>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1100"/>
          </a:p>
        </p:txBody>
      </p:sp>
    </p:spTree>
    <p:extLst>
      <p:ext uri="{BB962C8B-B14F-4D97-AF65-F5344CB8AC3E}">
        <p14:creationId xmlns:p14="http://schemas.microsoft.com/office/powerpoint/2010/main" val="69894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665D1BF4-1667-1957-18E6-3800FBC470B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A428EE1-86FC-7225-2576-54E35A9EC98C}"/>
              </a:ext>
            </a:extLst>
          </p:cNvPr>
          <p:cNvPicPr>
            <a:picLocks noChangeAspect="1"/>
          </p:cNvPicPr>
          <p:nvPr/>
        </p:nvPicPr>
        <p:blipFill>
          <a:blip r:embed="rId3">
            <a:alphaModFix/>
          </a:blip>
          <a:srcRect l="29005" t="2284" r="18163" b="29190"/>
          <a:stretch>
            <a:fillRect/>
          </a:stretch>
        </p:blipFill>
        <p:spPr>
          <a:xfrm>
            <a:off x="5050739" y="1464349"/>
            <a:ext cx="3450006" cy="3196422"/>
          </a:xfrm>
          <a:prstGeom prst="rect">
            <a:avLst/>
          </a:prstGeom>
        </p:spPr>
      </p:pic>
      <p:pic>
        <p:nvPicPr>
          <p:cNvPr id="40" name="Picture 39">
            <a:extLst>
              <a:ext uri="{FF2B5EF4-FFF2-40B4-BE49-F238E27FC236}">
                <a16:creationId xmlns:a16="http://schemas.microsoft.com/office/drawing/2014/main" id="{16CB97D3-3F7B-E684-DD71-8D75C402AB25}"/>
              </a:ext>
            </a:extLst>
          </p:cNvPr>
          <p:cNvPicPr>
            <a:picLocks noChangeAspect="1"/>
          </p:cNvPicPr>
          <p:nvPr/>
        </p:nvPicPr>
        <p:blipFill>
          <a:blip r:embed="rId4"/>
          <a:srcRect l="16927" t="16310" r="16818" b="18109"/>
          <a:stretch>
            <a:fillRect/>
          </a:stretch>
        </p:blipFill>
        <p:spPr>
          <a:xfrm>
            <a:off x="908482" y="3037913"/>
            <a:ext cx="1482248" cy="1480321"/>
          </a:xfrm>
          <a:prstGeom prst="rect">
            <a:avLst/>
          </a:prstGeom>
          <a:ln>
            <a:solidFill>
              <a:srgbClr val="FFC000"/>
            </a:solidFill>
          </a:ln>
        </p:spPr>
      </p:pic>
      <p:pic>
        <p:nvPicPr>
          <p:cNvPr id="39" name="Picture 38">
            <a:extLst>
              <a:ext uri="{FF2B5EF4-FFF2-40B4-BE49-F238E27FC236}">
                <a16:creationId xmlns:a16="http://schemas.microsoft.com/office/drawing/2014/main" id="{258919C0-AE26-A430-68AD-BD1ACB0CAF97}"/>
              </a:ext>
            </a:extLst>
          </p:cNvPr>
          <p:cNvPicPr>
            <a:picLocks noChangeAspect="1"/>
          </p:cNvPicPr>
          <p:nvPr/>
        </p:nvPicPr>
        <p:blipFill>
          <a:blip r:embed="rId5"/>
          <a:srcRect l="28052" t="23774" r="24641" b="28278"/>
          <a:stretch>
            <a:fillRect/>
          </a:stretch>
        </p:blipFill>
        <p:spPr>
          <a:xfrm>
            <a:off x="908482" y="1371627"/>
            <a:ext cx="1482248" cy="1467904"/>
          </a:xfrm>
          <a:prstGeom prst="rect">
            <a:avLst/>
          </a:prstGeom>
          <a:ln w="12700">
            <a:solidFill>
              <a:srgbClr val="FFC000"/>
            </a:solidFill>
          </a:ln>
        </p:spPr>
      </p:pic>
      <p:pic>
        <p:nvPicPr>
          <p:cNvPr id="10" name="Picture 9">
            <a:extLst>
              <a:ext uri="{FF2B5EF4-FFF2-40B4-BE49-F238E27FC236}">
                <a16:creationId xmlns:a16="http://schemas.microsoft.com/office/drawing/2014/main" id="{49DEBC6B-AFBA-EB89-3F1C-0B2FA7AA4789}"/>
              </a:ext>
            </a:extLst>
          </p:cNvPr>
          <p:cNvPicPr>
            <a:picLocks noChangeAspect="1"/>
          </p:cNvPicPr>
          <p:nvPr/>
        </p:nvPicPr>
        <p:blipFill>
          <a:blip r:embed="rId6"/>
          <a:srcRect l="44990" t="61325" r="48570" b="30136"/>
          <a:stretch>
            <a:fillRect/>
          </a:stretch>
        </p:blipFill>
        <p:spPr>
          <a:xfrm>
            <a:off x="3023914" y="3185290"/>
            <a:ext cx="1181100" cy="1118692"/>
          </a:xfrm>
          <a:prstGeom prst="rect">
            <a:avLst/>
          </a:prstGeom>
          <a:ln w="28575">
            <a:solidFill>
              <a:srgbClr val="92D050"/>
            </a:solidFill>
          </a:ln>
        </p:spPr>
      </p:pic>
      <p:sp>
        <p:nvSpPr>
          <p:cNvPr id="16" name="Google Shape;397;p41">
            <a:extLst>
              <a:ext uri="{FF2B5EF4-FFF2-40B4-BE49-F238E27FC236}">
                <a16:creationId xmlns:a16="http://schemas.microsoft.com/office/drawing/2014/main" id="{5BAB1328-2585-50C1-5469-42E646DF4AFA}"/>
              </a:ext>
            </a:extLst>
          </p:cNvPr>
          <p:cNvSpPr txBox="1">
            <a:spLocks noGrp="1"/>
          </p:cNvSpPr>
          <p:nvPr>
            <p:ph type="ctrTitle"/>
          </p:nvPr>
        </p:nvSpPr>
        <p:spPr>
          <a:xfrm>
            <a:off x="1037770" y="252845"/>
            <a:ext cx="706845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4000" dirty="0">
                <a:latin typeface="Arial" panose="020B0604020202020204" pitchFamily="34" charset="0"/>
                <a:cs typeface="Arial" panose="020B0604020202020204" pitchFamily="34" charset="0"/>
              </a:rPr>
              <a:t>Classifying Galaxies</a:t>
            </a:r>
            <a:endParaRPr sz="4000" dirty="0">
              <a:latin typeface="Arial" panose="020B0604020202020204" pitchFamily="34" charset="0"/>
              <a:cs typeface="Arial" panose="020B0604020202020204" pitchFamily="34" charset="0"/>
            </a:endParaRPr>
          </a:p>
        </p:txBody>
      </p:sp>
      <p:sp>
        <p:nvSpPr>
          <p:cNvPr id="1027" name="Google Shape;275;p37">
            <a:extLst>
              <a:ext uri="{FF2B5EF4-FFF2-40B4-BE49-F238E27FC236}">
                <a16:creationId xmlns:a16="http://schemas.microsoft.com/office/drawing/2014/main" id="{806747F2-BD31-9F14-6341-796B636F9449}"/>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33</a:t>
            </a:r>
          </a:p>
        </p:txBody>
      </p:sp>
      <p:sp>
        <p:nvSpPr>
          <p:cNvPr id="21" name="Rectangle 20">
            <a:extLst>
              <a:ext uri="{FF2B5EF4-FFF2-40B4-BE49-F238E27FC236}">
                <a16:creationId xmlns:a16="http://schemas.microsoft.com/office/drawing/2014/main" id="{3DE66C03-9553-CFB5-8B72-0F402F344196}"/>
              </a:ext>
            </a:extLst>
          </p:cNvPr>
          <p:cNvSpPr/>
          <p:nvPr/>
        </p:nvSpPr>
        <p:spPr>
          <a:xfrm>
            <a:off x="7717465" y="1578365"/>
            <a:ext cx="413312" cy="382130"/>
          </a:xfrm>
          <a:prstGeom prst="rect">
            <a:avLst/>
          </a:prstGeom>
          <a:noFill/>
          <a:ln>
            <a:solidFill>
              <a:srgbClr val="B0B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a:p>
        </p:txBody>
      </p:sp>
      <p:cxnSp>
        <p:nvCxnSpPr>
          <p:cNvPr id="28" name="Straight Connector 27">
            <a:extLst>
              <a:ext uri="{FF2B5EF4-FFF2-40B4-BE49-F238E27FC236}">
                <a16:creationId xmlns:a16="http://schemas.microsoft.com/office/drawing/2014/main" id="{D39C1A47-14A9-7D80-03B7-373814B8E962}"/>
              </a:ext>
            </a:extLst>
          </p:cNvPr>
          <p:cNvCxnSpPr>
            <a:cxnSpLocks/>
          </p:cNvCxnSpPr>
          <p:nvPr/>
        </p:nvCxnSpPr>
        <p:spPr>
          <a:xfrm>
            <a:off x="4218009" y="1559915"/>
            <a:ext cx="3499455" cy="18450"/>
          </a:xfrm>
          <a:prstGeom prst="line">
            <a:avLst/>
          </a:prstGeom>
          <a:ln w="19050">
            <a:solidFill>
              <a:srgbClr val="B0B0FF"/>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2C7CB8A-F8BB-D1D3-29F7-ABC56378AF9D}"/>
              </a:ext>
            </a:extLst>
          </p:cNvPr>
          <p:cNvCxnSpPr>
            <a:cxnSpLocks/>
          </p:cNvCxnSpPr>
          <p:nvPr/>
        </p:nvCxnSpPr>
        <p:spPr>
          <a:xfrm flipV="1">
            <a:off x="4189948" y="1965035"/>
            <a:ext cx="3527516" cy="757912"/>
          </a:xfrm>
          <a:prstGeom prst="line">
            <a:avLst/>
          </a:prstGeom>
          <a:ln w="19050">
            <a:solidFill>
              <a:srgbClr val="B0B0F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472A485-ABE9-0A59-7795-A900277C2A2D}"/>
              </a:ext>
            </a:extLst>
          </p:cNvPr>
          <p:cNvCxnSpPr>
            <a:cxnSpLocks/>
          </p:cNvCxnSpPr>
          <p:nvPr/>
        </p:nvCxnSpPr>
        <p:spPr>
          <a:xfrm>
            <a:off x="4218009" y="3158060"/>
            <a:ext cx="1896877" cy="1031836"/>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2935476-EF98-5DA4-3D02-4BFC0DFF92AD}"/>
              </a:ext>
            </a:extLst>
          </p:cNvPr>
          <p:cNvCxnSpPr>
            <a:cxnSpLocks/>
          </p:cNvCxnSpPr>
          <p:nvPr/>
        </p:nvCxnSpPr>
        <p:spPr>
          <a:xfrm>
            <a:off x="4192225" y="4332905"/>
            <a:ext cx="1922661" cy="231676"/>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26" name="Straight Arrow Connector 1025">
            <a:extLst>
              <a:ext uri="{FF2B5EF4-FFF2-40B4-BE49-F238E27FC236}">
                <a16:creationId xmlns:a16="http://schemas.microsoft.com/office/drawing/2014/main" id="{92FDEF27-08E8-4D03-F110-34E207E95E11}"/>
              </a:ext>
            </a:extLst>
          </p:cNvPr>
          <p:cNvCxnSpPr>
            <a:cxnSpLocks/>
            <a:endCxn id="40" idx="3"/>
          </p:cNvCxnSpPr>
          <p:nvPr/>
        </p:nvCxnSpPr>
        <p:spPr>
          <a:xfrm flipH="1">
            <a:off x="2390730" y="3688773"/>
            <a:ext cx="1079834" cy="89301"/>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032" name="TextBox 1031">
            <a:extLst>
              <a:ext uri="{FF2B5EF4-FFF2-40B4-BE49-F238E27FC236}">
                <a16:creationId xmlns:a16="http://schemas.microsoft.com/office/drawing/2014/main" id="{A26529C3-A563-AF2C-EA3D-8A7D3437A41B}"/>
              </a:ext>
            </a:extLst>
          </p:cNvPr>
          <p:cNvSpPr txBox="1"/>
          <p:nvPr/>
        </p:nvSpPr>
        <p:spPr>
          <a:xfrm>
            <a:off x="1168052" y="3083875"/>
            <a:ext cx="935599" cy="307777"/>
          </a:xfrm>
          <a:prstGeom prst="rect">
            <a:avLst/>
          </a:prstGeom>
          <a:noFill/>
        </p:spPr>
        <p:txBody>
          <a:bodyPr wrap="square">
            <a:spAutoFit/>
          </a:bodyPr>
          <a:lstStyle/>
          <a:p>
            <a:pPr algn="ctr"/>
            <a:r>
              <a:rPr lang="en-001" b="1" dirty="0">
                <a:solidFill>
                  <a:schemeClr val="bg1"/>
                </a:solidFill>
                <a:latin typeface="Arial" panose="020B0604020202020204" pitchFamily="34" charset="0"/>
                <a:cs typeface="Arial" panose="020B0604020202020204" pitchFamily="34" charset="0"/>
              </a:rPr>
              <a:t>Z 221-23</a:t>
            </a:r>
          </a:p>
        </p:txBody>
      </p:sp>
      <p:sp>
        <p:nvSpPr>
          <p:cNvPr id="1031" name="TextBox 1030">
            <a:extLst>
              <a:ext uri="{FF2B5EF4-FFF2-40B4-BE49-F238E27FC236}">
                <a16:creationId xmlns:a16="http://schemas.microsoft.com/office/drawing/2014/main" id="{69430F6D-12D3-6AA6-CCE0-509F54AAD23F}"/>
              </a:ext>
            </a:extLst>
          </p:cNvPr>
          <p:cNvSpPr txBox="1"/>
          <p:nvPr/>
        </p:nvSpPr>
        <p:spPr>
          <a:xfrm>
            <a:off x="849952" y="1406027"/>
            <a:ext cx="1571798" cy="307777"/>
          </a:xfrm>
          <a:prstGeom prst="rect">
            <a:avLst/>
          </a:prstGeom>
          <a:noFill/>
        </p:spPr>
        <p:txBody>
          <a:bodyPr wrap="square">
            <a:spAutoFit/>
          </a:bodyPr>
          <a:lstStyle/>
          <a:p>
            <a:pPr algn="ctr"/>
            <a:r>
              <a:rPr lang="en-001" b="1" dirty="0">
                <a:solidFill>
                  <a:schemeClr val="bg1"/>
                </a:solidFill>
                <a:latin typeface="Arial" panose="020B0604020202020204" pitchFamily="34" charset="0"/>
                <a:cs typeface="Arial" panose="020B0604020202020204" pitchFamily="34" charset="0"/>
              </a:rPr>
              <a:t>Z 127-34 </a:t>
            </a:r>
          </a:p>
        </p:txBody>
      </p:sp>
      <p:sp>
        <p:nvSpPr>
          <p:cNvPr id="1035" name="Rectangle 1034">
            <a:extLst>
              <a:ext uri="{FF2B5EF4-FFF2-40B4-BE49-F238E27FC236}">
                <a16:creationId xmlns:a16="http://schemas.microsoft.com/office/drawing/2014/main" id="{DDAC28CB-CCFA-21DD-1FAC-3CADBF197CF5}"/>
              </a:ext>
            </a:extLst>
          </p:cNvPr>
          <p:cNvSpPr/>
          <p:nvPr/>
        </p:nvSpPr>
        <p:spPr>
          <a:xfrm>
            <a:off x="6114886" y="4189896"/>
            <a:ext cx="380101" cy="374685"/>
          </a:xfrm>
          <a:prstGeom prst="rect">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a:p>
        </p:txBody>
      </p:sp>
      <p:pic>
        <p:nvPicPr>
          <p:cNvPr id="8" name="Picture 7">
            <a:extLst>
              <a:ext uri="{FF2B5EF4-FFF2-40B4-BE49-F238E27FC236}">
                <a16:creationId xmlns:a16="http://schemas.microsoft.com/office/drawing/2014/main" id="{5A7E22E1-3DDC-4124-02DB-2C4B0017E317}"/>
              </a:ext>
            </a:extLst>
          </p:cNvPr>
          <p:cNvPicPr>
            <a:picLocks noChangeAspect="1"/>
          </p:cNvPicPr>
          <p:nvPr/>
        </p:nvPicPr>
        <p:blipFill>
          <a:blip r:embed="rId6"/>
          <a:srcRect l="69896" t="3507" r="23657" b="87212"/>
          <a:stretch>
            <a:fillRect/>
          </a:stretch>
        </p:blipFill>
        <p:spPr>
          <a:xfrm>
            <a:off x="3023914" y="1529922"/>
            <a:ext cx="1160842" cy="1193025"/>
          </a:xfrm>
          <a:prstGeom prst="rect">
            <a:avLst/>
          </a:prstGeom>
          <a:ln w="28575">
            <a:solidFill>
              <a:srgbClr val="B0B0FF"/>
            </a:solidFill>
          </a:ln>
        </p:spPr>
      </p:pic>
      <p:cxnSp>
        <p:nvCxnSpPr>
          <p:cNvPr id="62" name="Straight Arrow Connector 61">
            <a:extLst>
              <a:ext uri="{FF2B5EF4-FFF2-40B4-BE49-F238E27FC236}">
                <a16:creationId xmlns:a16="http://schemas.microsoft.com/office/drawing/2014/main" id="{819759E4-0334-EB1B-5038-AD6A43081C7E}"/>
              </a:ext>
            </a:extLst>
          </p:cNvPr>
          <p:cNvCxnSpPr>
            <a:cxnSpLocks/>
          </p:cNvCxnSpPr>
          <p:nvPr/>
        </p:nvCxnSpPr>
        <p:spPr>
          <a:xfrm flipH="1">
            <a:off x="2383338" y="1965035"/>
            <a:ext cx="1180744" cy="142784"/>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98365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F50D8CC0-7B11-9881-1E84-100DD25A3758}"/>
            </a:ext>
          </a:extLst>
        </p:cNvPr>
        <p:cNvGrpSpPr/>
        <p:nvPr/>
      </p:nvGrpSpPr>
      <p:grpSpPr>
        <a:xfrm>
          <a:off x="0" y="0"/>
          <a:ext cx="0" cy="0"/>
          <a:chOff x="0" y="0"/>
          <a:chExt cx="0" cy="0"/>
        </a:xfrm>
      </p:grpSpPr>
      <p:sp>
        <p:nvSpPr>
          <p:cNvPr id="1027" name="Google Shape;275;p37">
            <a:extLst>
              <a:ext uri="{FF2B5EF4-FFF2-40B4-BE49-F238E27FC236}">
                <a16:creationId xmlns:a16="http://schemas.microsoft.com/office/drawing/2014/main" id="{EBF2D49A-A97E-E406-05AF-27D892347135}"/>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34</a:t>
            </a:r>
          </a:p>
        </p:txBody>
      </p:sp>
      <p:sp>
        <p:nvSpPr>
          <p:cNvPr id="7" name="Google Shape;397;p41">
            <a:extLst>
              <a:ext uri="{FF2B5EF4-FFF2-40B4-BE49-F238E27FC236}">
                <a16:creationId xmlns:a16="http://schemas.microsoft.com/office/drawing/2014/main" id="{21F8A7E6-2735-7154-58E2-F786E7047F0F}"/>
              </a:ext>
            </a:extLst>
          </p:cNvPr>
          <p:cNvSpPr txBox="1">
            <a:spLocks noGrp="1"/>
          </p:cNvSpPr>
          <p:nvPr>
            <p:ph type="ctrTitle"/>
          </p:nvPr>
        </p:nvSpPr>
        <p:spPr>
          <a:xfrm>
            <a:off x="649511" y="961344"/>
            <a:ext cx="7844977"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4400" dirty="0">
                <a:latin typeface="Arial" panose="020B0604020202020204" pitchFamily="34" charset="0"/>
                <a:cs typeface="Arial" panose="020B0604020202020204" pitchFamily="34" charset="0"/>
              </a:rPr>
              <a:t>Caustic Skeleton Theory</a:t>
            </a:r>
            <a:r>
              <a:rPr lang="en-US" sz="36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characterises</a:t>
            </a:r>
            <a:r>
              <a:rPr lang="en-US" sz="3200" dirty="0">
                <a:latin typeface="Arial" panose="020B0604020202020204" pitchFamily="34" charset="0"/>
                <a:cs typeface="Arial" panose="020B0604020202020204" pitchFamily="34" charset="0"/>
              </a:rPr>
              <a:t> cosmic environments</a:t>
            </a:r>
            <a:endParaRPr sz="36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E6B0F306-E0EE-2F49-40FF-169E8A114DDD}"/>
              </a:ext>
            </a:extLst>
          </p:cNvPr>
          <p:cNvSpPr txBox="1"/>
          <p:nvPr/>
        </p:nvSpPr>
        <p:spPr>
          <a:xfrm>
            <a:off x="-1109272" y="1573967"/>
            <a:ext cx="184731" cy="307777"/>
          </a:xfrm>
          <a:prstGeom prst="rect">
            <a:avLst/>
          </a:prstGeom>
          <a:noFill/>
        </p:spPr>
        <p:txBody>
          <a:bodyPr wrap="none" rtlCol="0">
            <a:spAutoFit/>
          </a:bodyPr>
          <a:lstStyle/>
          <a:p>
            <a:endParaRPr lang="en-001"/>
          </a:p>
        </p:txBody>
      </p:sp>
      <p:sp>
        <p:nvSpPr>
          <p:cNvPr id="12" name="TextBox 11">
            <a:extLst>
              <a:ext uri="{FF2B5EF4-FFF2-40B4-BE49-F238E27FC236}">
                <a16:creationId xmlns:a16="http://schemas.microsoft.com/office/drawing/2014/main" id="{B4697FFF-CD30-2AE2-4703-C3608AD1D210}"/>
              </a:ext>
            </a:extLst>
          </p:cNvPr>
          <p:cNvSpPr txBox="1"/>
          <p:nvPr/>
        </p:nvSpPr>
        <p:spPr>
          <a:xfrm>
            <a:off x="2628624" y="3799521"/>
            <a:ext cx="1184948" cy="523220"/>
          </a:xfrm>
          <a:prstGeom prst="rect">
            <a:avLst/>
          </a:prstGeom>
          <a:noFill/>
        </p:spPr>
        <p:txBody>
          <a:bodyPr wrap="square">
            <a:spAutoFit/>
          </a:bodyPr>
          <a:lstStyle/>
          <a:p>
            <a:r>
              <a:rPr lang="en-AU" sz="2800" dirty="0">
                <a:solidFill>
                  <a:srgbClr val="FFC000"/>
                </a:solidFill>
                <a:latin typeface="Arial" panose="020B0604020202020204" pitchFamily="34" charset="0"/>
                <a:ea typeface="Inter Tight"/>
                <a:cs typeface="Arial" panose="020B0604020202020204" pitchFamily="34" charset="0"/>
                <a:sym typeface="Inter Tight"/>
              </a:rPr>
              <a:t>3. </a:t>
            </a:r>
          </a:p>
        </p:txBody>
      </p:sp>
      <p:sp>
        <p:nvSpPr>
          <p:cNvPr id="14" name="TextBox 13">
            <a:extLst>
              <a:ext uri="{FF2B5EF4-FFF2-40B4-BE49-F238E27FC236}">
                <a16:creationId xmlns:a16="http://schemas.microsoft.com/office/drawing/2014/main" id="{7108BF93-6CCC-2D18-B218-EF3766F990EC}"/>
              </a:ext>
            </a:extLst>
          </p:cNvPr>
          <p:cNvSpPr txBox="1"/>
          <p:nvPr/>
        </p:nvSpPr>
        <p:spPr>
          <a:xfrm>
            <a:off x="2628624" y="2167100"/>
            <a:ext cx="1272611" cy="523220"/>
          </a:xfrm>
          <a:prstGeom prst="rect">
            <a:avLst/>
          </a:prstGeom>
          <a:noFill/>
        </p:spPr>
        <p:txBody>
          <a:bodyPr wrap="square">
            <a:spAutoFit/>
          </a:bodyPr>
          <a:lstStyle/>
          <a:p>
            <a:r>
              <a:rPr lang="en-AU" sz="2800" dirty="0">
                <a:solidFill>
                  <a:srgbClr val="B0B0FF"/>
                </a:solidFill>
                <a:latin typeface="Arial" panose="020B0604020202020204" pitchFamily="34" charset="0"/>
                <a:ea typeface="Inter Tight"/>
                <a:cs typeface="Arial" panose="020B0604020202020204" pitchFamily="34" charset="0"/>
                <a:sym typeface="Inter Tight"/>
              </a:rPr>
              <a:t>1. </a:t>
            </a:r>
          </a:p>
        </p:txBody>
      </p:sp>
      <p:sp>
        <p:nvSpPr>
          <p:cNvPr id="15" name="TextBox 14">
            <a:extLst>
              <a:ext uri="{FF2B5EF4-FFF2-40B4-BE49-F238E27FC236}">
                <a16:creationId xmlns:a16="http://schemas.microsoft.com/office/drawing/2014/main" id="{AC13BB5E-A5E3-09ED-4933-68A232442F7D}"/>
              </a:ext>
            </a:extLst>
          </p:cNvPr>
          <p:cNvSpPr txBox="1"/>
          <p:nvPr/>
        </p:nvSpPr>
        <p:spPr>
          <a:xfrm>
            <a:off x="2613392" y="2971285"/>
            <a:ext cx="1272611" cy="523220"/>
          </a:xfrm>
          <a:prstGeom prst="rect">
            <a:avLst/>
          </a:prstGeom>
          <a:noFill/>
        </p:spPr>
        <p:txBody>
          <a:bodyPr wrap="square">
            <a:spAutoFit/>
          </a:bodyPr>
          <a:lstStyle/>
          <a:p>
            <a:r>
              <a:rPr lang="en-AU" sz="2800" dirty="0">
                <a:solidFill>
                  <a:srgbClr val="FF2C04"/>
                </a:solidFill>
                <a:latin typeface="Arial" panose="020B0604020202020204" pitchFamily="34" charset="0"/>
                <a:ea typeface="Inter Tight"/>
                <a:cs typeface="Arial" panose="020B0604020202020204" pitchFamily="34" charset="0"/>
                <a:sym typeface="Inter Tight"/>
              </a:rPr>
              <a:t>2. </a:t>
            </a:r>
          </a:p>
        </p:txBody>
      </p:sp>
      <p:sp>
        <p:nvSpPr>
          <p:cNvPr id="16" name="TextBox 15">
            <a:extLst>
              <a:ext uri="{FF2B5EF4-FFF2-40B4-BE49-F238E27FC236}">
                <a16:creationId xmlns:a16="http://schemas.microsoft.com/office/drawing/2014/main" id="{CAC3C36A-4310-BB96-FF52-2227EBBB5863}"/>
              </a:ext>
            </a:extLst>
          </p:cNvPr>
          <p:cNvSpPr txBox="1"/>
          <p:nvPr/>
        </p:nvSpPr>
        <p:spPr>
          <a:xfrm>
            <a:off x="3709049" y="2199022"/>
            <a:ext cx="1671302" cy="461665"/>
          </a:xfrm>
          <a:prstGeom prst="rect">
            <a:avLst/>
          </a:prstGeom>
          <a:noFill/>
        </p:spPr>
        <p:txBody>
          <a:bodyPr wrap="square">
            <a:spAutoFit/>
          </a:bodyPr>
          <a:lstStyle/>
          <a:p>
            <a:pPr algn="ctr"/>
            <a:r>
              <a:rPr lang="en-AU" sz="2400" dirty="0">
                <a:solidFill>
                  <a:schemeClr val="lt1"/>
                </a:solidFill>
                <a:latin typeface="Arial" panose="020B0604020202020204" pitchFamily="34" charset="0"/>
                <a:ea typeface="Inter Tight"/>
                <a:cs typeface="Arial" panose="020B0604020202020204" pitchFamily="34" charset="0"/>
                <a:sym typeface="Inter Tight"/>
              </a:rPr>
              <a:t>Topology</a:t>
            </a:r>
            <a:endParaRPr lang="en-001" sz="1050" dirty="0"/>
          </a:p>
        </p:txBody>
      </p:sp>
      <p:sp>
        <p:nvSpPr>
          <p:cNvPr id="17" name="TextBox 16">
            <a:extLst>
              <a:ext uri="{FF2B5EF4-FFF2-40B4-BE49-F238E27FC236}">
                <a16:creationId xmlns:a16="http://schemas.microsoft.com/office/drawing/2014/main" id="{70BB90DD-F52E-8C88-3D42-CBB58D90F845}"/>
              </a:ext>
            </a:extLst>
          </p:cNvPr>
          <p:cNvSpPr txBox="1"/>
          <p:nvPr/>
        </p:nvSpPr>
        <p:spPr>
          <a:xfrm>
            <a:off x="3134397" y="2998596"/>
            <a:ext cx="2875204" cy="461665"/>
          </a:xfrm>
          <a:prstGeom prst="rect">
            <a:avLst/>
          </a:prstGeom>
          <a:noFill/>
        </p:spPr>
        <p:txBody>
          <a:bodyPr wrap="square">
            <a:spAutoFit/>
          </a:bodyPr>
          <a:lstStyle/>
          <a:p>
            <a:pPr algn="ctr"/>
            <a:r>
              <a:rPr lang="en-AU" sz="2400" dirty="0">
                <a:solidFill>
                  <a:schemeClr val="lt1"/>
                </a:solidFill>
                <a:latin typeface="Arial" panose="020B0604020202020204" pitchFamily="34" charset="0"/>
                <a:ea typeface="Inter Tight"/>
                <a:cs typeface="Arial" panose="020B0604020202020204" pitchFamily="34" charset="0"/>
                <a:sym typeface="Inter Tight"/>
              </a:rPr>
              <a:t>Age and History</a:t>
            </a:r>
            <a:endParaRPr lang="en-001" sz="1050" dirty="0"/>
          </a:p>
        </p:txBody>
      </p:sp>
      <p:sp>
        <p:nvSpPr>
          <p:cNvPr id="18" name="Rectangle 17">
            <a:extLst>
              <a:ext uri="{FF2B5EF4-FFF2-40B4-BE49-F238E27FC236}">
                <a16:creationId xmlns:a16="http://schemas.microsoft.com/office/drawing/2014/main" id="{94EEE9F5-0EBE-38A1-1284-5ABA80F26E13}"/>
              </a:ext>
            </a:extLst>
          </p:cNvPr>
          <p:cNvSpPr/>
          <p:nvPr/>
        </p:nvSpPr>
        <p:spPr>
          <a:xfrm>
            <a:off x="3213290" y="2064909"/>
            <a:ext cx="2662822" cy="724395"/>
          </a:xfrm>
          <a:prstGeom prst="rect">
            <a:avLst/>
          </a:prstGeom>
          <a:noFill/>
          <a:ln>
            <a:solidFill>
              <a:srgbClr val="B0B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1100"/>
          </a:p>
        </p:txBody>
      </p:sp>
      <p:sp>
        <p:nvSpPr>
          <p:cNvPr id="19" name="Rectangle 18">
            <a:extLst>
              <a:ext uri="{FF2B5EF4-FFF2-40B4-BE49-F238E27FC236}">
                <a16:creationId xmlns:a16="http://schemas.microsoft.com/office/drawing/2014/main" id="{DD7A1379-EBCE-A172-5339-D6CB7609A15F}"/>
              </a:ext>
            </a:extLst>
          </p:cNvPr>
          <p:cNvSpPr/>
          <p:nvPr/>
        </p:nvSpPr>
        <p:spPr>
          <a:xfrm>
            <a:off x="3213290" y="2881207"/>
            <a:ext cx="2662822" cy="724395"/>
          </a:xfrm>
          <a:prstGeom prst="rect">
            <a:avLst/>
          </a:prstGeom>
          <a:noFill/>
          <a:ln>
            <a:solidFill>
              <a:srgbClr val="FF2C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1100"/>
          </a:p>
        </p:txBody>
      </p:sp>
      <p:sp>
        <p:nvSpPr>
          <p:cNvPr id="20" name="Rectangle 19">
            <a:extLst>
              <a:ext uri="{FF2B5EF4-FFF2-40B4-BE49-F238E27FC236}">
                <a16:creationId xmlns:a16="http://schemas.microsoft.com/office/drawing/2014/main" id="{B1061CE2-6673-D661-8792-8EC4C59BF66B}"/>
              </a:ext>
            </a:extLst>
          </p:cNvPr>
          <p:cNvSpPr/>
          <p:nvPr/>
        </p:nvSpPr>
        <p:spPr>
          <a:xfrm>
            <a:off x="3213289" y="3698935"/>
            <a:ext cx="2662822" cy="724395"/>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1100"/>
          </a:p>
        </p:txBody>
      </p:sp>
    </p:spTree>
    <p:extLst>
      <p:ext uri="{BB962C8B-B14F-4D97-AF65-F5344CB8AC3E}">
        <p14:creationId xmlns:p14="http://schemas.microsoft.com/office/powerpoint/2010/main" val="9860887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53D0F4F6-ED55-DE5B-1E16-ED5B9F324934}"/>
            </a:ext>
          </a:extLst>
        </p:cNvPr>
        <p:cNvGrpSpPr/>
        <p:nvPr/>
      </p:nvGrpSpPr>
      <p:grpSpPr>
        <a:xfrm>
          <a:off x="0" y="0"/>
          <a:ext cx="0" cy="0"/>
          <a:chOff x="0" y="0"/>
          <a:chExt cx="0" cy="0"/>
        </a:xfrm>
      </p:grpSpPr>
      <p:pic>
        <p:nvPicPr>
          <p:cNvPr id="9" name="A4">
            <a:hlinkClick r:id="" action="ppaction://media"/>
            <a:extLst>
              <a:ext uri="{FF2B5EF4-FFF2-40B4-BE49-F238E27FC236}">
                <a16:creationId xmlns:a16="http://schemas.microsoft.com/office/drawing/2014/main" id="{28DD66BA-855F-1818-07C6-B572312338DC}"/>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12094" t="15180" r="18751" b="3689"/>
          <a:stretch>
            <a:fillRect/>
          </a:stretch>
        </p:blipFill>
        <p:spPr>
          <a:xfrm>
            <a:off x="466209" y="1788813"/>
            <a:ext cx="2614288" cy="2300273"/>
          </a:xfrm>
          <a:prstGeom prst="rect">
            <a:avLst/>
          </a:prstGeom>
          <a:ln w="12700">
            <a:solidFill>
              <a:srgbClr val="92D050"/>
            </a:solidFill>
          </a:ln>
        </p:spPr>
      </p:pic>
      <p:pic>
        <p:nvPicPr>
          <p:cNvPr id="11" name="D4">
            <a:hlinkClick r:id="" action="ppaction://media"/>
            <a:extLst>
              <a:ext uri="{FF2B5EF4-FFF2-40B4-BE49-F238E27FC236}">
                <a16:creationId xmlns:a16="http://schemas.microsoft.com/office/drawing/2014/main" id="{47BD0C5E-01AF-3CF3-587E-97924AE46375}"/>
              </a:ext>
            </a:extLst>
          </p:cNvPr>
          <p:cNvPicPr>
            <a:picLocks noChangeAspect="1"/>
          </p:cNvPicPr>
          <p:nvPr>
            <a:videoFile r:link="rId4"/>
            <p:extLst>
              <p:ext uri="{DAA4B4D4-6D71-4841-9C94-3DE7FCFB9230}">
                <p14:media xmlns:p14="http://schemas.microsoft.com/office/powerpoint/2010/main" r:embed="rId3"/>
              </p:ext>
            </p:extLst>
          </p:nvPr>
        </p:nvPicPr>
        <p:blipFill>
          <a:blip r:embed="rId10"/>
          <a:srcRect l="12706" t="14551" r="22264" b="2436"/>
          <a:stretch>
            <a:fillRect/>
          </a:stretch>
        </p:blipFill>
        <p:spPr>
          <a:xfrm>
            <a:off x="6174633" y="1775910"/>
            <a:ext cx="2506426" cy="2399673"/>
          </a:xfrm>
          <a:prstGeom prst="rect">
            <a:avLst/>
          </a:prstGeom>
          <a:ln w="12700">
            <a:solidFill>
              <a:srgbClr val="B0B0FF"/>
            </a:solidFill>
          </a:ln>
        </p:spPr>
      </p:pic>
      <p:pic>
        <p:nvPicPr>
          <p:cNvPr id="7" name="all">
            <a:hlinkClick r:id="" action="ppaction://media"/>
            <a:extLst>
              <a:ext uri="{FF2B5EF4-FFF2-40B4-BE49-F238E27FC236}">
                <a16:creationId xmlns:a16="http://schemas.microsoft.com/office/drawing/2014/main" id="{85442A81-63DF-6F77-2FEF-B8D7BE7895F8}"/>
              </a:ext>
            </a:extLst>
          </p:cNvPr>
          <p:cNvPicPr>
            <a:picLocks noChangeAspect="1"/>
          </p:cNvPicPr>
          <p:nvPr>
            <a:videoFile r:link="rId6"/>
            <p:extLst>
              <p:ext uri="{DAA4B4D4-6D71-4841-9C94-3DE7FCFB9230}">
                <p14:media xmlns:p14="http://schemas.microsoft.com/office/powerpoint/2010/main" r:embed="rId5"/>
              </p:ext>
            </p:extLst>
          </p:nvPr>
        </p:nvPicPr>
        <p:blipFill>
          <a:blip r:embed="rId11"/>
          <a:srcRect l="13153" t="3829" r="21027" b="3570"/>
          <a:stretch>
            <a:fillRect/>
          </a:stretch>
        </p:blipFill>
        <p:spPr>
          <a:xfrm>
            <a:off x="2892501" y="1080220"/>
            <a:ext cx="3429886" cy="3619066"/>
          </a:xfrm>
          <a:prstGeom prst="rect">
            <a:avLst/>
          </a:prstGeom>
          <a:ln>
            <a:solidFill>
              <a:srgbClr val="FF0000"/>
            </a:solidFill>
          </a:ln>
        </p:spPr>
      </p:pic>
      <p:sp>
        <p:nvSpPr>
          <p:cNvPr id="12" name="TextBox 11">
            <a:extLst>
              <a:ext uri="{FF2B5EF4-FFF2-40B4-BE49-F238E27FC236}">
                <a16:creationId xmlns:a16="http://schemas.microsoft.com/office/drawing/2014/main" id="{472AD1B6-A324-3CBB-91BE-85995A029EC2}"/>
              </a:ext>
            </a:extLst>
          </p:cNvPr>
          <p:cNvSpPr txBox="1"/>
          <p:nvPr/>
        </p:nvSpPr>
        <p:spPr>
          <a:xfrm>
            <a:off x="957332" y="336778"/>
            <a:ext cx="7229336" cy="646331"/>
          </a:xfrm>
          <a:prstGeom prst="rect">
            <a:avLst/>
          </a:prstGeom>
          <a:noFill/>
        </p:spPr>
        <p:txBody>
          <a:bodyPr wrap="square">
            <a:spAutoFit/>
          </a:bodyPr>
          <a:lstStyle/>
          <a:p>
            <a:pPr algn="ctr"/>
            <a:r>
              <a:rPr lang="en-AU" sz="3600" b="1" dirty="0">
                <a:solidFill>
                  <a:schemeClr val="lt1"/>
                </a:solidFill>
                <a:latin typeface="Arial" panose="020B0604020202020204" pitchFamily="34" charset="0"/>
                <a:cs typeface="Arial" panose="020B0604020202020204" pitchFamily="34" charset="0"/>
                <a:sym typeface="Inter Tight"/>
              </a:rPr>
              <a:t>Evolution of the Coma Cluster</a:t>
            </a:r>
            <a:endParaRPr lang="en-001" sz="3600" b="1" dirty="0"/>
          </a:p>
        </p:txBody>
      </p:sp>
      <p:sp>
        <p:nvSpPr>
          <p:cNvPr id="14" name="TextBox 13">
            <a:extLst>
              <a:ext uri="{FF2B5EF4-FFF2-40B4-BE49-F238E27FC236}">
                <a16:creationId xmlns:a16="http://schemas.microsoft.com/office/drawing/2014/main" id="{319FC4F1-9C13-7985-B846-43AB70132409}"/>
              </a:ext>
            </a:extLst>
          </p:cNvPr>
          <p:cNvSpPr txBox="1"/>
          <p:nvPr/>
        </p:nvSpPr>
        <p:spPr>
          <a:xfrm>
            <a:off x="510804" y="1375800"/>
            <a:ext cx="2302534" cy="400110"/>
          </a:xfrm>
          <a:prstGeom prst="rect">
            <a:avLst/>
          </a:prstGeom>
          <a:noFill/>
        </p:spPr>
        <p:txBody>
          <a:bodyPr wrap="square">
            <a:spAutoFit/>
          </a:bodyPr>
          <a:lstStyle/>
          <a:p>
            <a:pPr algn="ctr"/>
            <a:r>
              <a:rPr lang="en-AU" sz="2000" dirty="0">
                <a:solidFill>
                  <a:srgbClr val="92D050"/>
                </a:solidFill>
                <a:latin typeface="Arial" panose="020B0604020202020204" pitchFamily="34" charset="0"/>
                <a:ea typeface="Inter Tight"/>
                <a:cs typeface="Arial" panose="020B0604020202020204" pitchFamily="34" charset="0"/>
                <a:sym typeface="Inter Tight"/>
              </a:rPr>
              <a:t>A</a:t>
            </a:r>
            <a:r>
              <a:rPr lang="en-AU" sz="2000" baseline="-25000" dirty="0">
                <a:solidFill>
                  <a:srgbClr val="92D050"/>
                </a:solidFill>
                <a:latin typeface="Arial" panose="020B0604020202020204" pitchFamily="34" charset="0"/>
                <a:ea typeface="Inter Tight"/>
                <a:cs typeface="Arial" panose="020B0604020202020204" pitchFamily="34" charset="0"/>
                <a:sym typeface="Inter Tight"/>
              </a:rPr>
              <a:t>4</a:t>
            </a:r>
            <a:r>
              <a:rPr lang="en-AU" sz="2000" dirty="0">
                <a:solidFill>
                  <a:srgbClr val="92D050"/>
                </a:solidFill>
                <a:latin typeface="Arial" panose="020B0604020202020204" pitchFamily="34" charset="0"/>
                <a:ea typeface="Inter Tight"/>
                <a:cs typeface="Arial" panose="020B0604020202020204" pitchFamily="34" charset="0"/>
                <a:sym typeface="Inter Tight"/>
              </a:rPr>
              <a:t> Filaments</a:t>
            </a:r>
            <a:endParaRPr lang="en-001" sz="1100" dirty="0">
              <a:solidFill>
                <a:srgbClr val="92D050"/>
              </a:solidFill>
            </a:endParaRPr>
          </a:p>
        </p:txBody>
      </p:sp>
      <p:sp>
        <p:nvSpPr>
          <p:cNvPr id="15" name="TextBox 14">
            <a:extLst>
              <a:ext uri="{FF2B5EF4-FFF2-40B4-BE49-F238E27FC236}">
                <a16:creationId xmlns:a16="http://schemas.microsoft.com/office/drawing/2014/main" id="{35DF88A9-7DA7-B418-104F-EC414F228702}"/>
              </a:ext>
            </a:extLst>
          </p:cNvPr>
          <p:cNvSpPr txBox="1"/>
          <p:nvPr/>
        </p:nvSpPr>
        <p:spPr>
          <a:xfrm>
            <a:off x="6302694" y="1304688"/>
            <a:ext cx="2302534" cy="400110"/>
          </a:xfrm>
          <a:prstGeom prst="rect">
            <a:avLst/>
          </a:prstGeom>
          <a:noFill/>
        </p:spPr>
        <p:txBody>
          <a:bodyPr wrap="square">
            <a:spAutoFit/>
          </a:bodyPr>
          <a:lstStyle/>
          <a:p>
            <a:pPr algn="ctr"/>
            <a:r>
              <a:rPr lang="en-AU" sz="2000" dirty="0">
                <a:solidFill>
                  <a:srgbClr val="B0B0FF"/>
                </a:solidFill>
                <a:latin typeface="Arial" panose="020B0604020202020204" pitchFamily="34" charset="0"/>
                <a:ea typeface="Inter Tight"/>
                <a:cs typeface="Arial" panose="020B0604020202020204" pitchFamily="34" charset="0"/>
                <a:sym typeface="Inter Tight"/>
              </a:rPr>
              <a:t>D</a:t>
            </a:r>
            <a:r>
              <a:rPr lang="en-AU" sz="2000" baseline="-25000" dirty="0">
                <a:solidFill>
                  <a:srgbClr val="B0B0FF"/>
                </a:solidFill>
                <a:latin typeface="Arial" panose="020B0604020202020204" pitchFamily="34" charset="0"/>
                <a:ea typeface="Inter Tight"/>
                <a:cs typeface="Arial" panose="020B0604020202020204" pitchFamily="34" charset="0"/>
                <a:sym typeface="Inter Tight"/>
              </a:rPr>
              <a:t>4</a:t>
            </a:r>
            <a:r>
              <a:rPr lang="en-AU" sz="2000" dirty="0">
                <a:solidFill>
                  <a:srgbClr val="B0B0FF"/>
                </a:solidFill>
                <a:latin typeface="Arial" panose="020B0604020202020204" pitchFamily="34" charset="0"/>
                <a:ea typeface="Inter Tight"/>
                <a:cs typeface="Arial" panose="020B0604020202020204" pitchFamily="34" charset="0"/>
                <a:sym typeface="Inter Tight"/>
              </a:rPr>
              <a:t> Filaments</a:t>
            </a:r>
            <a:endParaRPr lang="en-001" sz="1100" dirty="0">
              <a:solidFill>
                <a:srgbClr val="B0B0FF"/>
              </a:solidFill>
            </a:endParaRPr>
          </a:p>
        </p:txBody>
      </p:sp>
      <p:pic>
        <p:nvPicPr>
          <p:cNvPr id="16" name="all">
            <a:hlinkClick r:id="" action="ppaction://media"/>
            <a:extLst>
              <a:ext uri="{FF2B5EF4-FFF2-40B4-BE49-F238E27FC236}">
                <a16:creationId xmlns:a16="http://schemas.microsoft.com/office/drawing/2014/main" id="{A1E35943-CB3B-7C02-C53C-7A657E871185}"/>
              </a:ext>
            </a:extLst>
          </p:cNvPr>
          <p:cNvPicPr>
            <a:picLocks noChangeAspect="1"/>
          </p:cNvPicPr>
          <p:nvPr>
            <a:videoFile r:link="rId6"/>
            <p:extLst>
              <p:ext uri="{DAA4B4D4-6D71-4841-9C94-3DE7FCFB9230}">
                <p14:media xmlns:p14="http://schemas.microsoft.com/office/powerpoint/2010/main" r:embed="rId5"/>
              </p:ext>
            </p:extLst>
          </p:nvPr>
        </p:nvPicPr>
        <p:blipFill>
          <a:blip r:embed="rId11"/>
          <a:srcRect l="44704" t="4799" r="42661" b="89866"/>
          <a:stretch>
            <a:fillRect/>
          </a:stretch>
        </p:blipFill>
        <p:spPr>
          <a:xfrm>
            <a:off x="4019853" y="1110134"/>
            <a:ext cx="1263586" cy="400110"/>
          </a:xfrm>
          <a:prstGeom prst="rect">
            <a:avLst/>
          </a:prstGeom>
          <a:ln>
            <a:noFill/>
          </a:ln>
        </p:spPr>
      </p:pic>
      <p:sp>
        <p:nvSpPr>
          <p:cNvPr id="17" name="Google Shape;275;p37">
            <a:extLst>
              <a:ext uri="{FF2B5EF4-FFF2-40B4-BE49-F238E27FC236}">
                <a16:creationId xmlns:a16="http://schemas.microsoft.com/office/drawing/2014/main" id="{CAFD0E40-F372-CBA0-3641-3B55DB053AE2}"/>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35</a:t>
            </a:r>
          </a:p>
        </p:txBody>
      </p:sp>
    </p:spTree>
    <p:extLst>
      <p:ext uri="{BB962C8B-B14F-4D97-AF65-F5344CB8AC3E}">
        <p14:creationId xmlns:p14="http://schemas.microsoft.com/office/powerpoint/2010/main" val="3939294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50" fill="hold"/>
                                        <p:tgtEl>
                                          <p:spTgt spid="7"/>
                                        </p:tgtEl>
                                      </p:cBhvr>
                                    </p:cmd>
                                  </p:childTnLst>
                                </p:cTn>
                              </p:par>
                              <p:par>
                                <p:cTn id="7" presetID="1" presetClass="mediacall" presetSubtype="0" fill="hold" nodeType="withEffect">
                                  <p:stCondLst>
                                    <p:cond delay="0"/>
                                  </p:stCondLst>
                                  <p:childTnLst>
                                    <p:cmd type="call" cmd="playFrom(0.0)">
                                      <p:cBhvr>
                                        <p:cTn id="8" dur="2750" fill="hold"/>
                                        <p:tgtEl>
                                          <p:spTgt spid="9"/>
                                        </p:tgtEl>
                                      </p:cBhvr>
                                    </p:cmd>
                                  </p:childTnLst>
                                </p:cTn>
                              </p:par>
                              <p:par>
                                <p:cTn id="9" presetID="1" presetClass="mediacall" presetSubtype="0" fill="hold" nodeType="withEffect">
                                  <p:stCondLst>
                                    <p:cond delay="0"/>
                                  </p:stCondLst>
                                  <p:childTnLst>
                                    <p:cmd type="call" cmd="playFrom(0.0)">
                                      <p:cBhvr>
                                        <p:cTn id="10" dur="2750" fill="hold"/>
                                        <p:tgtEl>
                                          <p:spTgt spid="11"/>
                                        </p:tgtEl>
                                      </p:cBhvr>
                                    </p:cmd>
                                  </p:childTnLst>
                                </p:cTn>
                              </p:par>
                              <p:par>
                                <p:cTn id="11" presetID="1" presetClass="mediacall" presetSubtype="0" fill="hold" nodeType="withEffect">
                                  <p:stCondLst>
                                    <p:cond delay="0"/>
                                  </p:stCondLst>
                                  <p:childTnLst>
                                    <p:cmd type="call" cmd="playFrom(0.0)">
                                      <p:cBhvr>
                                        <p:cTn id="12" dur="2750"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remove" display="0">
                  <p:stCondLst>
                    <p:cond delay="indefinite"/>
                  </p:stCondLst>
                </p:cTn>
                <p:tgtEl>
                  <p:spTgt spid="7"/>
                </p:tgtEl>
              </p:cMediaNode>
            </p:video>
            <p:video>
              <p:cMediaNode vol="80000">
                <p:cTn id="14" repeatCount="indefinite" fill="remove" display="0">
                  <p:stCondLst>
                    <p:cond delay="indefinite"/>
                  </p:stCondLst>
                </p:cTn>
                <p:tgtEl>
                  <p:spTgt spid="9"/>
                </p:tgtEl>
              </p:cMediaNode>
            </p:video>
            <p:video>
              <p:cMediaNode vol="80000">
                <p:cTn id="15" repeatCount="indefinite" fill="remove" display="0">
                  <p:stCondLst>
                    <p:cond delay="indefinite"/>
                  </p:stCondLst>
                </p:cTn>
                <p:tgtEl>
                  <p:spTgt spid="11"/>
                </p:tgtEl>
              </p:cMediaNode>
            </p:video>
            <p:video>
              <p:cMediaNode vol="80000">
                <p:cTn id="16" repeatCount="indefinite" fill="remove" display="0">
                  <p:stCondLst>
                    <p:cond delay="indefinite"/>
                  </p:stCondLst>
                </p:cTn>
                <p:tgtEl>
                  <p:spTgt spid="16"/>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0B5D5EF7-74D4-09B5-3779-908E3F1F059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E784B46-540E-386D-2488-12146A0BD6ED}"/>
              </a:ext>
            </a:extLst>
          </p:cNvPr>
          <p:cNvSpPr txBox="1"/>
          <p:nvPr/>
        </p:nvSpPr>
        <p:spPr>
          <a:xfrm>
            <a:off x="4954427" y="3507878"/>
            <a:ext cx="3584656" cy="1323439"/>
          </a:xfrm>
          <a:prstGeom prst="rect">
            <a:avLst/>
          </a:prstGeom>
          <a:noFill/>
        </p:spPr>
        <p:txBody>
          <a:bodyPr wrap="square">
            <a:spAutoFit/>
          </a:bodyPr>
          <a:lstStyle/>
          <a:p>
            <a:pPr algn="ctr"/>
            <a:r>
              <a:rPr lang="en-AU" sz="2000" b="1" dirty="0">
                <a:solidFill>
                  <a:srgbClr val="FFA900"/>
                </a:solidFill>
                <a:latin typeface="Arial" panose="020B0604020202020204" pitchFamily="34" charset="0"/>
                <a:ea typeface="Inter Tight"/>
                <a:cs typeface="Arial" panose="020B0604020202020204" pitchFamily="34" charset="0"/>
                <a:sym typeface="Inter Tight"/>
              </a:rPr>
              <a:t>Formation time </a:t>
            </a:r>
            <a:r>
              <a:rPr lang="en-AU" sz="2000" dirty="0">
                <a:solidFill>
                  <a:schemeClr val="lt1"/>
                </a:solidFill>
                <a:latin typeface="Arial" panose="020B0604020202020204" pitchFamily="34" charset="0"/>
                <a:ea typeface="Inter Tight"/>
                <a:cs typeface="Arial" panose="020B0604020202020204" pitchFamily="34" charset="0"/>
                <a:sym typeface="Inter Tight"/>
              </a:rPr>
              <a:t>of caustic defined as time of </a:t>
            </a:r>
          </a:p>
          <a:p>
            <a:pPr algn="ctr"/>
            <a:r>
              <a:rPr lang="en-AU" sz="2000" dirty="0">
                <a:solidFill>
                  <a:schemeClr val="lt1"/>
                </a:solidFill>
                <a:latin typeface="Arial" panose="020B0604020202020204" pitchFamily="34" charset="0"/>
                <a:ea typeface="Inter Tight"/>
                <a:cs typeface="Arial" panose="020B0604020202020204" pitchFamily="34" charset="0"/>
                <a:sym typeface="Inter Tight"/>
              </a:rPr>
              <a:t>first </a:t>
            </a:r>
            <a:r>
              <a:rPr lang="en-AU" sz="2000" dirty="0">
                <a:solidFill>
                  <a:srgbClr val="00B0F0"/>
                </a:solidFill>
                <a:latin typeface="Arial" panose="020B0604020202020204" pitchFamily="34" charset="0"/>
                <a:ea typeface="Inter Tight"/>
                <a:cs typeface="Arial" panose="020B0604020202020204" pitchFamily="34" charset="0"/>
                <a:sym typeface="Inter Tight"/>
              </a:rPr>
              <a:t>Shell-crossing</a:t>
            </a:r>
            <a:r>
              <a:rPr lang="en-AU" sz="2000" dirty="0">
                <a:solidFill>
                  <a:schemeClr val="lt1"/>
                </a:solidFill>
                <a:latin typeface="Arial" panose="020B0604020202020204" pitchFamily="34" charset="0"/>
                <a:ea typeface="Inter Tight"/>
                <a:cs typeface="Arial" panose="020B0604020202020204" pitchFamily="34" charset="0"/>
                <a:sym typeface="Inter Tight"/>
              </a:rPr>
              <a:t> </a:t>
            </a:r>
          </a:p>
          <a:p>
            <a:pPr algn="ctr"/>
            <a:endParaRPr lang="en-AU" sz="1800" dirty="0">
              <a:solidFill>
                <a:schemeClr val="lt1"/>
              </a:solidFill>
              <a:latin typeface="Arial" panose="020B0604020202020204" pitchFamily="34" charset="0"/>
              <a:ea typeface="Inter Tight"/>
              <a:cs typeface="Arial" panose="020B0604020202020204" pitchFamily="34" charset="0"/>
              <a:sym typeface="Inter Tight"/>
            </a:endParaRPr>
          </a:p>
        </p:txBody>
      </p:sp>
      <p:sp>
        <p:nvSpPr>
          <p:cNvPr id="5" name="TextBox 4">
            <a:extLst>
              <a:ext uri="{FF2B5EF4-FFF2-40B4-BE49-F238E27FC236}">
                <a16:creationId xmlns:a16="http://schemas.microsoft.com/office/drawing/2014/main" id="{8A7137E4-4AF1-8B01-57D9-51BFA7F4A11C}"/>
              </a:ext>
            </a:extLst>
          </p:cNvPr>
          <p:cNvSpPr txBox="1"/>
          <p:nvPr/>
        </p:nvSpPr>
        <p:spPr>
          <a:xfrm>
            <a:off x="-991093" y="499741"/>
            <a:ext cx="7229336" cy="707886"/>
          </a:xfrm>
          <a:prstGeom prst="rect">
            <a:avLst/>
          </a:prstGeom>
          <a:noFill/>
        </p:spPr>
        <p:txBody>
          <a:bodyPr wrap="square">
            <a:spAutoFit/>
          </a:bodyPr>
          <a:lstStyle/>
          <a:p>
            <a:pPr algn="ctr"/>
            <a:r>
              <a:rPr lang="en-AU" sz="4000" b="1" dirty="0">
                <a:solidFill>
                  <a:schemeClr val="lt1"/>
                </a:solidFill>
                <a:latin typeface="Arial" panose="020B0604020202020204" pitchFamily="34" charset="0"/>
                <a:cs typeface="Arial" panose="020B0604020202020204" pitchFamily="34" charset="0"/>
                <a:sym typeface="Inter Tight"/>
              </a:rPr>
              <a:t>Formation Time </a:t>
            </a:r>
            <a:endParaRPr lang="en-001" sz="4000" b="1" dirty="0"/>
          </a:p>
        </p:txBody>
      </p:sp>
      <p:pic>
        <p:nvPicPr>
          <p:cNvPr id="12" name="za_caustics">
            <a:hlinkClick r:id="" action="ppaction://media"/>
            <a:extLst>
              <a:ext uri="{FF2B5EF4-FFF2-40B4-BE49-F238E27FC236}">
                <a16:creationId xmlns:a16="http://schemas.microsoft.com/office/drawing/2014/main" id="{EC078A1B-6F16-9EE5-5997-D703EC4EEAD7}"/>
              </a:ext>
            </a:extLst>
          </p:cNvPr>
          <p:cNvPicPr>
            <a:picLocks noChangeAspect="1"/>
          </p:cNvPicPr>
          <p:nvPr>
            <a:videoFile r:link="rId1"/>
            <p:extLst>
              <p:ext uri="{DAA4B4D4-6D71-4841-9C94-3DE7FCFB9230}">
                <p14:media xmlns:p14="http://schemas.microsoft.com/office/powerpoint/2010/main" r:embed="rId2">
                  <p14:trim end="1433.4824"/>
                </p14:media>
              </p:ext>
            </p:extLst>
          </p:nvPr>
        </p:nvPicPr>
        <p:blipFill>
          <a:blip r:embed="rId5"/>
          <a:srcRect l="54757" t="34014" r="20106" b="41235"/>
          <a:stretch>
            <a:fillRect/>
          </a:stretch>
        </p:blipFill>
        <p:spPr>
          <a:xfrm>
            <a:off x="1594746" y="2672301"/>
            <a:ext cx="2002266" cy="1971458"/>
          </a:xfrm>
          <a:prstGeom prst="rect">
            <a:avLst/>
          </a:prstGeom>
          <a:ln w="38100">
            <a:solidFill>
              <a:srgbClr val="FFA900"/>
            </a:solidFill>
          </a:ln>
        </p:spPr>
      </p:pic>
      <p:grpSp>
        <p:nvGrpSpPr>
          <p:cNvPr id="16" name="Group 15">
            <a:extLst>
              <a:ext uri="{FF2B5EF4-FFF2-40B4-BE49-F238E27FC236}">
                <a16:creationId xmlns:a16="http://schemas.microsoft.com/office/drawing/2014/main" id="{D1B57144-1AEB-182C-68E4-7AD66D279D1C}"/>
              </a:ext>
            </a:extLst>
          </p:cNvPr>
          <p:cNvGrpSpPr/>
          <p:nvPr/>
        </p:nvGrpSpPr>
        <p:grpSpPr>
          <a:xfrm>
            <a:off x="4876796" y="613550"/>
            <a:ext cx="3718563" cy="2655565"/>
            <a:chOff x="5354322" y="2298856"/>
            <a:chExt cx="3248976" cy="2301622"/>
          </a:xfrm>
        </p:grpSpPr>
        <p:pic>
          <p:nvPicPr>
            <p:cNvPr id="4" name="Picture 3">
              <a:extLst>
                <a:ext uri="{FF2B5EF4-FFF2-40B4-BE49-F238E27FC236}">
                  <a16:creationId xmlns:a16="http://schemas.microsoft.com/office/drawing/2014/main" id="{2886B77D-8CB8-769B-0BAA-4659A37EA6CD}"/>
                </a:ext>
              </a:extLst>
            </p:cNvPr>
            <p:cNvPicPr>
              <a:picLocks noChangeAspect="1"/>
            </p:cNvPicPr>
            <p:nvPr/>
          </p:nvPicPr>
          <p:blipFill>
            <a:blip r:embed="rId6"/>
            <a:srcRect r="35634"/>
            <a:stretch>
              <a:fillRect/>
            </a:stretch>
          </p:blipFill>
          <p:spPr>
            <a:xfrm>
              <a:off x="5354322" y="2298856"/>
              <a:ext cx="3048000" cy="2301622"/>
            </a:xfrm>
            <a:prstGeom prst="rect">
              <a:avLst/>
            </a:prstGeom>
          </p:spPr>
        </p:pic>
        <p:pic>
          <p:nvPicPr>
            <p:cNvPr id="14" name="Picture 13">
              <a:extLst>
                <a:ext uri="{FF2B5EF4-FFF2-40B4-BE49-F238E27FC236}">
                  <a16:creationId xmlns:a16="http://schemas.microsoft.com/office/drawing/2014/main" id="{41388DC6-6E0C-A7B5-7C0F-CD1E6C65F30B}"/>
                </a:ext>
              </a:extLst>
            </p:cNvPr>
            <p:cNvPicPr>
              <a:picLocks noChangeAspect="1"/>
            </p:cNvPicPr>
            <p:nvPr/>
          </p:nvPicPr>
          <p:blipFill>
            <a:blip r:embed="rId7"/>
            <a:stretch>
              <a:fillRect/>
            </a:stretch>
          </p:blipFill>
          <p:spPr>
            <a:xfrm>
              <a:off x="8371420" y="2298856"/>
              <a:ext cx="231878" cy="2301622"/>
            </a:xfrm>
            <a:prstGeom prst="rect">
              <a:avLst/>
            </a:prstGeom>
          </p:spPr>
        </p:pic>
        <p:pic>
          <p:nvPicPr>
            <p:cNvPr id="15" name="Picture 14">
              <a:extLst>
                <a:ext uri="{FF2B5EF4-FFF2-40B4-BE49-F238E27FC236}">
                  <a16:creationId xmlns:a16="http://schemas.microsoft.com/office/drawing/2014/main" id="{E21D9B1D-A73B-8A9F-9249-914445D84D19}"/>
                </a:ext>
              </a:extLst>
            </p:cNvPr>
            <p:cNvPicPr>
              <a:picLocks noChangeAspect="1"/>
            </p:cNvPicPr>
            <p:nvPr/>
          </p:nvPicPr>
          <p:blipFill>
            <a:blip r:embed="rId7"/>
            <a:stretch>
              <a:fillRect/>
            </a:stretch>
          </p:blipFill>
          <p:spPr>
            <a:xfrm>
              <a:off x="8118532" y="3190240"/>
              <a:ext cx="384278" cy="144288"/>
            </a:xfrm>
            <a:prstGeom prst="rect">
              <a:avLst/>
            </a:prstGeom>
          </p:spPr>
        </p:pic>
      </p:grpSp>
      <p:sp>
        <p:nvSpPr>
          <p:cNvPr id="18" name="TextBox 17">
            <a:extLst>
              <a:ext uri="{FF2B5EF4-FFF2-40B4-BE49-F238E27FC236}">
                <a16:creationId xmlns:a16="http://schemas.microsoft.com/office/drawing/2014/main" id="{E6ED1B3D-4CB6-270E-FB70-726D4FB26C6F}"/>
              </a:ext>
            </a:extLst>
          </p:cNvPr>
          <p:cNvSpPr txBox="1"/>
          <p:nvPr/>
        </p:nvSpPr>
        <p:spPr>
          <a:xfrm>
            <a:off x="778665" y="1340644"/>
            <a:ext cx="4175762" cy="1138773"/>
          </a:xfrm>
          <a:prstGeom prst="rect">
            <a:avLst/>
          </a:prstGeom>
          <a:noFill/>
        </p:spPr>
        <p:txBody>
          <a:bodyPr wrap="square">
            <a:spAutoFit/>
          </a:bodyPr>
          <a:lstStyle/>
          <a:p>
            <a:r>
              <a:rPr lang="en-AU" sz="2000" dirty="0">
                <a:solidFill>
                  <a:schemeClr val="lt1"/>
                </a:solidFill>
                <a:latin typeface="Arial" panose="020B0604020202020204" pitchFamily="34" charset="0"/>
                <a:ea typeface="Inter Tight"/>
                <a:cs typeface="Arial" panose="020B0604020202020204" pitchFamily="34" charset="0"/>
                <a:sym typeface="Inter Tight"/>
              </a:rPr>
              <a:t>Caustics form hierarchically</a:t>
            </a:r>
          </a:p>
          <a:p>
            <a:pPr marL="342900" indent="-342900">
              <a:buClr>
                <a:schemeClr val="accent6"/>
              </a:buClr>
              <a:buFont typeface="Arial" panose="020B0604020202020204" pitchFamily="34" charset="0"/>
              <a:buChar char="•"/>
            </a:pPr>
            <a:r>
              <a:rPr lang="en-AU" sz="1600" dirty="0">
                <a:solidFill>
                  <a:srgbClr val="FFD579"/>
                </a:solidFill>
                <a:latin typeface="Arial" panose="020B0604020202020204" pitchFamily="34" charset="0"/>
                <a:ea typeface="Inter Tight"/>
                <a:cs typeface="Arial" panose="020B0604020202020204" pitchFamily="34" charset="0"/>
                <a:sym typeface="Inter Tight"/>
              </a:rPr>
              <a:t>Clusters</a:t>
            </a:r>
            <a:r>
              <a:rPr lang="en-AU" sz="1600" dirty="0">
                <a:solidFill>
                  <a:schemeClr val="lt1"/>
                </a:solidFill>
                <a:latin typeface="Arial" panose="020B0604020202020204" pitchFamily="34" charset="0"/>
                <a:ea typeface="Inter Tight"/>
                <a:cs typeface="Arial" panose="020B0604020202020204" pitchFamily="34" charset="0"/>
                <a:sym typeface="Inter Tight"/>
              </a:rPr>
              <a:t> form on </a:t>
            </a:r>
            <a:r>
              <a:rPr lang="en-AU" sz="1600" dirty="0">
                <a:solidFill>
                  <a:srgbClr val="92D050"/>
                </a:solidFill>
                <a:latin typeface="Arial" panose="020B0604020202020204" pitchFamily="34" charset="0"/>
                <a:ea typeface="Inter Tight"/>
                <a:cs typeface="Arial" panose="020B0604020202020204" pitchFamily="34" charset="0"/>
                <a:sym typeface="Inter Tight"/>
              </a:rPr>
              <a:t>filaments</a:t>
            </a:r>
          </a:p>
          <a:p>
            <a:pPr marL="342900" indent="-342900">
              <a:buClr>
                <a:schemeClr val="accent6"/>
              </a:buClr>
              <a:buFont typeface="Arial" panose="020B0604020202020204" pitchFamily="34" charset="0"/>
              <a:buChar char="•"/>
            </a:pPr>
            <a:r>
              <a:rPr lang="en-AU" sz="1600" dirty="0">
                <a:solidFill>
                  <a:srgbClr val="92D050"/>
                </a:solidFill>
                <a:latin typeface="Arial" panose="020B0604020202020204" pitchFamily="34" charset="0"/>
                <a:ea typeface="Inter Tight"/>
                <a:cs typeface="Arial" panose="020B0604020202020204" pitchFamily="34" charset="0"/>
                <a:sym typeface="Inter Tight"/>
              </a:rPr>
              <a:t>Filaments</a:t>
            </a:r>
            <a:r>
              <a:rPr lang="en-AU" sz="1600" dirty="0">
                <a:solidFill>
                  <a:schemeClr val="lt1"/>
                </a:solidFill>
                <a:latin typeface="Arial" panose="020B0604020202020204" pitchFamily="34" charset="0"/>
                <a:ea typeface="Inter Tight"/>
                <a:cs typeface="Arial" panose="020B0604020202020204" pitchFamily="34" charset="0"/>
                <a:sym typeface="Inter Tight"/>
              </a:rPr>
              <a:t> form on </a:t>
            </a:r>
            <a:r>
              <a:rPr lang="en-AU" sz="1600" dirty="0">
                <a:solidFill>
                  <a:srgbClr val="FF0000"/>
                </a:solidFill>
                <a:latin typeface="Arial" panose="020B0604020202020204" pitchFamily="34" charset="0"/>
                <a:ea typeface="Inter Tight"/>
                <a:cs typeface="Arial" panose="020B0604020202020204" pitchFamily="34" charset="0"/>
                <a:sym typeface="Inter Tight"/>
              </a:rPr>
              <a:t>walls</a:t>
            </a:r>
          </a:p>
          <a:p>
            <a:pPr marL="342900" indent="-342900">
              <a:buClr>
                <a:schemeClr val="accent6"/>
              </a:buClr>
              <a:buFont typeface="Arial" panose="020B0604020202020204" pitchFamily="34" charset="0"/>
              <a:buChar char="•"/>
            </a:pPr>
            <a:r>
              <a:rPr lang="en-AU" sz="1600" dirty="0">
                <a:solidFill>
                  <a:srgbClr val="FF0000"/>
                </a:solidFill>
                <a:latin typeface="Arial" panose="020B0604020202020204" pitchFamily="34" charset="0"/>
                <a:ea typeface="Inter Tight"/>
                <a:cs typeface="Arial" panose="020B0604020202020204" pitchFamily="34" charset="0"/>
                <a:sym typeface="Inter Tight"/>
              </a:rPr>
              <a:t>Walls</a:t>
            </a:r>
            <a:r>
              <a:rPr lang="en-AU" sz="1600" dirty="0">
                <a:solidFill>
                  <a:schemeClr val="lt1"/>
                </a:solidFill>
                <a:latin typeface="Arial" panose="020B0604020202020204" pitchFamily="34" charset="0"/>
                <a:ea typeface="Inter Tight"/>
                <a:cs typeface="Arial" panose="020B0604020202020204" pitchFamily="34" charset="0"/>
                <a:sym typeface="Inter Tight"/>
              </a:rPr>
              <a:t> form in </a:t>
            </a:r>
            <a:r>
              <a:rPr lang="en-AU" sz="1600" dirty="0">
                <a:solidFill>
                  <a:srgbClr val="00B0F0"/>
                </a:solidFill>
                <a:latin typeface="Arial" panose="020B0604020202020204" pitchFamily="34" charset="0"/>
                <a:ea typeface="Inter Tight"/>
                <a:cs typeface="Arial" panose="020B0604020202020204" pitchFamily="34" charset="0"/>
                <a:sym typeface="Inter Tight"/>
              </a:rPr>
              <a:t>shell-crossed</a:t>
            </a:r>
            <a:r>
              <a:rPr lang="en-AU" sz="1600" dirty="0">
                <a:solidFill>
                  <a:schemeClr val="lt1"/>
                </a:solidFill>
                <a:latin typeface="Arial" panose="020B0604020202020204" pitchFamily="34" charset="0"/>
                <a:ea typeface="Inter Tight"/>
                <a:cs typeface="Arial" panose="020B0604020202020204" pitchFamily="34" charset="0"/>
                <a:sym typeface="Inter Tight"/>
              </a:rPr>
              <a:t> regions</a:t>
            </a:r>
          </a:p>
        </p:txBody>
      </p:sp>
      <p:sp>
        <p:nvSpPr>
          <p:cNvPr id="21" name="Google Shape;275;p37">
            <a:extLst>
              <a:ext uri="{FF2B5EF4-FFF2-40B4-BE49-F238E27FC236}">
                <a16:creationId xmlns:a16="http://schemas.microsoft.com/office/drawing/2014/main" id="{00A023D5-36DB-6D5B-7D22-6AFB6FD98FFB}"/>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36</a:t>
            </a:r>
          </a:p>
        </p:txBody>
      </p:sp>
    </p:spTree>
    <p:extLst>
      <p:ext uri="{BB962C8B-B14F-4D97-AF65-F5344CB8AC3E}">
        <p14:creationId xmlns:p14="http://schemas.microsoft.com/office/powerpoint/2010/main" val="2953269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66"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12"/>
                                        </p:tgtEl>
                                      </p:cBhvr>
                                    </p:cmd>
                                  </p:childTnLst>
                                </p:cTn>
                              </p:par>
                            </p:childTnLst>
                          </p:cTn>
                        </p:par>
                      </p:childTnLst>
                    </p:cTn>
                  </p:par>
                </p:childTnLst>
              </p:cTn>
              <p:nextCondLst>
                <p:cond evt="onClick" delay="0">
                  <p:tgtEl>
                    <p:spTgt spid="12"/>
                  </p:tgtEl>
                </p:cond>
              </p:nextCondLst>
            </p:seq>
            <p:video>
              <p:cMediaNode vol="80000">
                <p:cTn id="18" repeatCount="indefinite" fill="remove" display="0">
                  <p:stCondLst>
                    <p:cond delay="indefinite"/>
                  </p:stCondLst>
                </p:cTn>
                <p:tgtEl>
                  <p:spTgt spid="12"/>
                </p:tgtEl>
              </p:cMediaNode>
            </p:video>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2A7D345D-030D-2875-2A44-DBF1A18C39A7}"/>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D9856A19-BCB4-1F52-5DF9-9CBEADA4A916}"/>
              </a:ext>
            </a:extLst>
          </p:cNvPr>
          <p:cNvPicPr>
            <a:picLocks noChangeAspect="1"/>
          </p:cNvPicPr>
          <p:nvPr/>
        </p:nvPicPr>
        <p:blipFill>
          <a:blip r:embed="rId3">
            <a:alphaModFix/>
          </a:blip>
          <a:srcRect l="2937" t="53762" r="5711" b="1081"/>
          <a:stretch>
            <a:fillRect/>
          </a:stretch>
        </p:blipFill>
        <p:spPr>
          <a:xfrm>
            <a:off x="2532647" y="1414780"/>
            <a:ext cx="3881121" cy="3197466"/>
          </a:xfrm>
          <a:prstGeom prst="rect">
            <a:avLst/>
          </a:prstGeom>
        </p:spPr>
      </p:pic>
      <p:sp>
        <p:nvSpPr>
          <p:cNvPr id="2" name="TextBox 1">
            <a:extLst>
              <a:ext uri="{FF2B5EF4-FFF2-40B4-BE49-F238E27FC236}">
                <a16:creationId xmlns:a16="http://schemas.microsoft.com/office/drawing/2014/main" id="{FCBD813C-5F81-E4B3-1020-21ECE3051F84}"/>
              </a:ext>
            </a:extLst>
          </p:cNvPr>
          <p:cNvSpPr txBox="1"/>
          <p:nvPr/>
        </p:nvSpPr>
        <p:spPr>
          <a:xfrm>
            <a:off x="857580" y="366548"/>
            <a:ext cx="7428840" cy="584775"/>
          </a:xfrm>
          <a:prstGeom prst="rect">
            <a:avLst/>
          </a:prstGeom>
          <a:noFill/>
        </p:spPr>
        <p:txBody>
          <a:bodyPr wrap="square">
            <a:spAutoFit/>
          </a:bodyPr>
          <a:lstStyle/>
          <a:p>
            <a:pPr algn="ctr"/>
            <a:r>
              <a:rPr lang="en-AU" sz="3200" b="1" dirty="0">
                <a:solidFill>
                  <a:schemeClr val="lt1"/>
                </a:solidFill>
                <a:latin typeface="Arial" panose="020B0604020202020204" pitchFamily="34" charset="0"/>
                <a:ea typeface="Inter Tight"/>
                <a:cs typeface="Arial" panose="020B0604020202020204" pitchFamily="34" charset="0"/>
                <a:sym typeface="Inter Tight"/>
              </a:rPr>
              <a:t>Formation history </a:t>
            </a:r>
            <a:r>
              <a:rPr lang="en-AU" sz="2400" b="1" dirty="0">
                <a:solidFill>
                  <a:srgbClr val="92D050"/>
                </a:solidFill>
                <a:latin typeface="Arial" panose="020B0604020202020204" pitchFamily="34" charset="0"/>
                <a:ea typeface="Inter Tight"/>
                <a:cs typeface="Arial" panose="020B0604020202020204" pitchFamily="34" charset="0"/>
                <a:sym typeface="Inter Tight"/>
              </a:rPr>
              <a:t>of an individual filament</a:t>
            </a:r>
            <a:endParaRPr lang="en-001" sz="1100" b="1" dirty="0">
              <a:solidFill>
                <a:srgbClr val="92D050"/>
              </a:solidFill>
            </a:endParaRPr>
          </a:p>
        </p:txBody>
      </p:sp>
      <p:sp>
        <p:nvSpPr>
          <p:cNvPr id="5" name="TextBox 4">
            <a:extLst>
              <a:ext uri="{FF2B5EF4-FFF2-40B4-BE49-F238E27FC236}">
                <a16:creationId xmlns:a16="http://schemas.microsoft.com/office/drawing/2014/main" id="{1C6EE2A7-F206-FD7C-6263-C0B4D1BBBB5F}"/>
              </a:ext>
            </a:extLst>
          </p:cNvPr>
          <p:cNvSpPr txBox="1"/>
          <p:nvPr/>
        </p:nvSpPr>
        <p:spPr>
          <a:xfrm>
            <a:off x="3411878" y="1024299"/>
            <a:ext cx="2356338" cy="307777"/>
          </a:xfrm>
          <a:prstGeom prst="rect">
            <a:avLst/>
          </a:prstGeom>
          <a:noFill/>
        </p:spPr>
        <p:txBody>
          <a:bodyPr wrap="square">
            <a:spAutoFit/>
          </a:bodyPr>
          <a:lstStyle/>
          <a:p>
            <a:r>
              <a:rPr lang="en-US" b="1" dirty="0">
                <a:solidFill>
                  <a:srgbClr val="FF0000"/>
                </a:solidFill>
                <a:latin typeface="Arial" panose="020B0604020202020204" pitchFamily="34" charset="0"/>
                <a:ea typeface="Inter Tight"/>
                <a:cs typeface="Arial" panose="020B0604020202020204" pitchFamily="34" charset="0"/>
              </a:rPr>
              <a:t>Eulerian (Final) Space</a:t>
            </a:r>
            <a:endParaRPr lang="en-US" b="1" dirty="0">
              <a:solidFill>
                <a:srgbClr val="FF0000"/>
              </a:solidFill>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962C8E31-5F66-AFD8-0619-3761F9CB903D}"/>
              </a:ext>
            </a:extLst>
          </p:cNvPr>
          <p:cNvPicPr>
            <a:picLocks noChangeAspect="1"/>
          </p:cNvPicPr>
          <p:nvPr/>
        </p:nvPicPr>
        <p:blipFill>
          <a:blip r:embed="rId4"/>
          <a:stretch>
            <a:fillRect/>
          </a:stretch>
        </p:blipFill>
        <p:spPr>
          <a:xfrm>
            <a:off x="3865741" y="1414780"/>
            <a:ext cx="1448611" cy="201674"/>
          </a:xfrm>
          <a:prstGeom prst="rect">
            <a:avLst/>
          </a:prstGeom>
        </p:spPr>
      </p:pic>
      <p:sp>
        <p:nvSpPr>
          <p:cNvPr id="17" name="Google Shape;275;p37">
            <a:extLst>
              <a:ext uri="{FF2B5EF4-FFF2-40B4-BE49-F238E27FC236}">
                <a16:creationId xmlns:a16="http://schemas.microsoft.com/office/drawing/2014/main" id="{47060420-7CF6-1108-5DB2-D4AB081638C7}"/>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37</a:t>
            </a:r>
          </a:p>
        </p:txBody>
      </p:sp>
    </p:spTree>
    <p:extLst>
      <p:ext uri="{BB962C8B-B14F-4D97-AF65-F5344CB8AC3E}">
        <p14:creationId xmlns:p14="http://schemas.microsoft.com/office/powerpoint/2010/main" val="15646056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148FE316-A211-8695-57CC-15F84EF413D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3F7248C-137C-DEDA-D86B-DC879F38E1ED}"/>
              </a:ext>
            </a:extLst>
          </p:cNvPr>
          <p:cNvPicPr>
            <a:picLocks noChangeAspect="1"/>
          </p:cNvPicPr>
          <p:nvPr/>
        </p:nvPicPr>
        <p:blipFill>
          <a:blip r:embed="rId3">
            <a:alphaModFix/>
          </a:blip>
          <a:srcRect l="2937" t="53762" r="5711" b="1081"/>
          <a:stretch>
            <a:fillRect/>
          </a:stretch>
        </p:blipFill>
        <p:spPr>
          <a:xfrm>
            <a:off x="4653281" y="1414780"/>
            <a:ext cx="3881121" cy="3197466"/>
          </a:xfrm>
          <a:prstGeom prst="rect">
            <a:avLst/>
          </a:prstGeom>
        </p:spPr>
      </p:pic>
      <p:sp>
        <p:nvSpPr>
          <p:cNvPr id="2" name="TextBox 1">
            <a:extLst>
              <a:ext uri="{FF2B5EF4-FFF2-40B4-BE49-F238E27FC236}">
                <a16:creationId xmlns:a16="http://schemas.microsoft.com/office/drawing/2014/main" id="{98FE5D47-F7F1-0B9E-B9B7-F18179E546D7}"/>
              </a:ext>
            </a:extLst>
          </p:cNvPr>
          <p:cNvSpPr txBox="1"/>
          <p:nvPr/>
        </p:nvSpPr>
        <p:spPr>
          <a:xfrm>
            <a:off x="857580" y="366548"/>
            <a:ext cx="7428840" cy="584775"/>
          </a:xfrm>
          <a:prstGeom prst="rect">
            <a:avLst/>
          </a:prstGeom>
          <a:noFill/>
        </p:spPr>
        <p:txBody>
          <a:bodyPr wrap="square">
            <a:spAutoFit/>
          </a:bodyPr>
          <a:lstStyle/>
          <a:p>
            <a:pPr algn="ctr"/>
            <a:r>
              <a:rPr lang="en-AU" sz="3200" b="1" dirty="0">
                <a:solidFill>
                  <a:schemeClr val="lt1"/>
                </a:solidFill>
                <a:latin typeface="Arial" panose="020B0604020202020204" pitchFamily="34" charset="0"/>
                <a:ea typeface="Inter Tight"/>
                <a:cs typeface="Arial" panose="020B0604020202020204" pitchFamily="34" charset="0"/>
                <a:sym typeface="Inter Tight"/>
              </a:rPr>
              <a:t>Formation history </a:t>
            </a:r>
            <a:r>
              <a:rPr lang="en-AU" sz="2400" b="1" dirty="0">
                <a:solidFill>
                  <a:srgbClr val="92D050"/>
                </a:solidFill>
                <a:latin typeface="Arial" panose="020B0604020202020204" pitchFamily="34" charset="0"/>
                <a:ea typeface="Inter Tight"/>
                <a:cs typeface="Arial" panose="020B0604020202020204" pitchFamily="34" charset="0"/>
                <a:sym typeface="Inter Tight"/>
              </a:rPr>
              <a:t>of an individual filament</a:t>
            </a:r>
            <a:endParaRPr lang="en-001" sz="1100" b="1" dirty="0">
              <a:solidFill>
                <a:srgbClr val="92D050"/>
              </a:solidFill>
            </a:endParaRPr>
          </a:p>
        </p:txBody>
      </p:sp>
      <p:sp>
        <p:nvSpPr>
          <p:cNvPr id="4" name="TextBox 3">
            <a:extLst>
              <a:ext uri="{FF2B5EF4-FFF2-40B4-BE49-F238E27FC236}">
                <a16:creationId xmlns:a16="http://schemas.microsoft.com/office/drawing/2014/main" id="{0B277C49-7994-54B9-875E-A4FF10DEB99E}"/>
              </a:ext>
            </a:extLst>
          </p:cNvPr>
          <p:cNvSpPr txBox="1"/>
          <p:nvPr/>
        </p:nvSpPr>
        <p:spPr>
          <a:xfrm>
            <a:off x="1332749" y="1011622"/>
            <a:ext cx="2356338" cy="307777"/>
          </a:xfrm>
          <a:prstGeom prst="rect">
            <a:avLst/>
          </a:prstGeom>
          <a:noFill/>
        </p:spPr>
        <p:txBody>
          <a:bodyPr wrap="square">
            <a:spAutoFit/>
          </a:bodyPr>
          <a:lstStyle/>
          <a:p>
            <a:r>
              <a:rPr lang="en-US" b="1" dirty="0" err="1">
                <a:solidFill>
                  <a:srgbClr val="00B0F0"/>
                </a:solidFill>
                <a:latin typeface="Arial" panose="020B0604020202020204" pitchFamily="34" charset="0"/>
                <a:ea typeface="Inter Tight"/>
                <a:cs typeface="Arial" panose="020B0604020202020204" pitchFamily="34" charset="0"/>
              </a:rPr>
              <a:t>Lagrangian</a:t>
            </a:r>
            <a:r>
              <a:rPr lang="en-US" b="1" dirty="0">
                <a:solidFill>
                  <a:srgbClr val="00B0F0"/>
                </a:solidFill>
                <a:latin typeface="Arial" panose="020B0604020202020204" pitchFamily="34" charset="0"/>
                <a:ea typeface="Inter Tight"/>
                <a:cs typeface="Arial" panose="020B0604020202020204" pitchFamily="34" charset="0"/>
              </a:rPr>
              <a:t> (Initial) Space</a:t>
            </a:r>
            <a:endParaRPr lang="en-US" b="1" dirty="0">
              <a:solidFill>
                <a:srgbClr val="00B0F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DBBDC65-F092-BD4D-7E4B-9502C5D338CC}"/>
              </a:ext>
            </a:extLst>
          </p:cNvPr>
          <p:cNvSpPr txBox="1"/>
          <p:nvPr/>
        </p:nvSpPr>
        <p:spPr>
          <a:xfrm>
            <a:off x="5532513" y="1024299"/>
            <a:ext cx="2356338" cy="307777"/>
          </a:xfrm>
          <a:prstGeom prst="rect">
            <a:avLst/>
          </a:prstGeom>
          <a:noFill/>
        </p:spPr>
        <p:txBody>
          <a:bodyPr wrap="square">
            <a:spAutoFit/>
          </a:bodyPr>
          <a:lstStyle/>
          <a:p>
            <a:r>
              <a:rPr lang="en-US" b="1" dirty="0">
                <a:solidFill>
                  <a:srgbClr val="FF0000"/>
                </a:solidFill>
                <a:latin typeface="Arial" panose="020B0604020202020204" pitchFamily="34" charset="0"/>
                <a:ea typeface="Inter Tight"/>
                <a:cs typeface="Arial" panose="020B0604020202020204" pitchFamily="34" charset="0"/>
              </a:rPr>
              <a:t>Eulerian (Final) Space</a:t>
            </a:r>
            <a:endParaRPr lang="en-US" b="1" dirty="0">
              <a:solidFill>
                <a:srgbClr val="FF0000"/>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1894E81E-F0C6-47DC-E528-BA2986E5102B}"/>
              </a:ext>
            </a:extLst>
          </p:cNvPr>
          <p:cNvPicPr>
            <a:picLocks noChangeAspect="1"/>
          </p:cNvPicPr>
          <p:nvPr/>
        </p:nvPicPr>
        <p:blipFill>
          <a:blip r:embed="rId4"/>
          <a:stretch>
            <a:fillRect/>
          </a:stretch>
        </p:blipFill>
        <p:spPr>
          <a:xfrm>
            <a:off x="5869536" y="1414780"/>
            <a:ext cx="1448611" cy="201674"/>
          </a:xfrm>
          <a:prstGeom prst="rect">
            <a:avLst/>
          </a:prstGeom>
        </p:spPr>
      </p:pic>
      <p:grpSp>
        <p:nvGrpSpPr>
          <p:cNvPr id="9" name="Group 8">
            <a:extLst>
              <a:ext uri="{FF2B5EF4-FFF2-40B4-BE49-F238E27FC236}">
                <a16:creationId xmlns:a16="http://schemas.microsoft.com/office/drawing/2014/main" id="{D22339FB-589D-0CC2-578F-7DDBFDF9CE25}"/>
              </a:ext>
            </a:extLst>
          </p:cNvPr>
          <p:cNvGrpSpPr/>
          <p:nvPr/>
        </p:nvGrpSpPr>
        <p:grpSpPr>
          <a:xfrm>
            <a:off x="609598" y="1405052"/>
            <a:ext cx="3870141" cy="3194585"/>
            <a:chOff x="609598" y="1405052"/>
            <a:chExt cx="3870141" cy="3194585"/>
          </a:xfrm>
        </p:grpSpPr>
        <p:pic>
          <p:nvPicPr>
            <p:cNvPr id="3" name="Picture 2">
              <a:extLst>
                <a:ext uri="{FF2B5EF4-FFF2-40B4-BE49-F238E27FC236}">
                  <a16:creationId xmlns:a16="http://schemas.microsoft.com/office/drawing/2014/main" id="{B00F1583-3173-0D40-B54A-FBF34E5A5C30}"/>
                </a:ext>
              </a:extLst>
            </p:cNvPr>
            <p:cNvPicPr>
              <a:picLocks noChangeAspect="1"/>
            </p:cNvPicPr>
            <p:nvPr/>
          </p:nvPicPr>
          <p:blipFill>
            <a:blip r:embed="rId5"/>
            <a:srcRect l="6078" t="12054" r="49739" b="8853"/>
            <a:stretch>
              <a:fillRect/>
            </a:stretch>
          </p:blipFill>
          <p:spPr>
            <a:xfrm>
              <a:off x="609598" y="1405052"/>
              <a:ext cx="3870141" cy="3194585"/>
            </a:xfrm>
            <a:prstGeom prst="rect">
              <a:avLst/>
            </a:prstGeom>
          </p:spPr>
        </p:pic>
        <p:pic>
          <p:nvPicPr>
            <p:cNvPr id="14" name="Picture 13">
              <a:extLst>
                <a:ext uri="{FF2B5EF4-FFF2-40B4-BE49-F238E27FC236}">
                  <a16:creationId xmlns:a16="http://schemas.microsoft.com/office/drawing/2014/main" id="{DE7BFC9B-AE93-6B0A-A2D1-8197D376704D}"/>
                </a:ext>
              </a:extLst>
            </p:cNvPr>
            <p:cNvPicPr>
              <a:picLocks noChangeAspect="1"/>
            </p:cNvPicPr>
            <p:nvPr/>
          </p:nvPicPr>
          <p:blipFill>
            <a:blip r:embed="rId4"/>
            <a:stretch>
              <a:fillRect/>
            </a:stretch>
          </p:blipFill>
          <p:spPr>
            <a:xfrm>
              <a:off x="1820362" y="1405052"/>
              <a:ext cx="1448611" cy="201674"/>
            </a:xfrm>
            <a:prstGeom prst="rect">
              <a:avLst/>
            </a:prstGeom>
          </p:spPr>
        </p:pic>
      </p:grpSp>
      <p:sp>
        <p:nvSpPr>
          <p:cNvPr id="10" name="Google Shape;275;p37">
            <a:extLst>
              <a:ext uri="{FF2B5EF4-FFF2-40B4-BE49-F238E27FC236}">
                <a16:creationId xmlns:a16="http://schemas.microsoft.com/office/drawing/2014/main" id="{7E37AE34-8750-6070-58E2-0426025D57B0}"/>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37</a:t>
            </a:r>
          </a:p>
        </p:txBody>
      </p:sp>
    </p:spTree>
    <p:extLst>
      <p:ext uri="{BB962C8B-B14F-4D97-AF65-F5344CB8AC3E}">
        <p14:creationId xmlns:p14="http://schemas.microsoft.com/office/powerpoint/2010/main" val="10994421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8DBBA33A-C5AB-39BA-9721-52DA850180CA}"/>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897F7F2F-0C36-3A1E-710D-7FCAA4AC56EA}"/>
              </a:ext>
            </a:extLst>
          </p:cNvPr>
          <p:cNvSpPr txBox="1"/>
          <p:nvPr/>
        </p:nvSpPr>
        <p:spPr>
          <a:xfrm>
            <a:off x="857580" y="366548"/>
            <a:ext cx="7428840" cy="584775"/>
          </a:xfrm>
          <a:prstGeom prst="rect">
            <a:avLst/>
          </a:prstGeom>
          <a:noFill/>
        </p:spPr>
        <p:txBody>
          <a:bodyPr wrap="square">
            <a:spAutoFit/>
          </a:bodyPr>
          <a:lstStyle/>
          <a:p>
            <a:pPr algn="ctr"/>
            <a:r>
              <a:rPr lang="en-AU" sz="3200" b="1" dirty="0">
                <a:solidFill>
                  <a:schemeClr val="lt1"/>
                </a:solidFill>
                <a:latin typeface="Arial" panose="020B0604020202020204" pitchFamily="34" charset="0"/>
                <a:ea typeface="Inter Tight"/>
                <a:cs typeface="Arial" panose="020B0604020202020204" pitchFamily="34" charset="0"/>
                <a:sym typeface="Inter Tight"/>
              </a:rPr>
              <a:t>Formation history </a:t>
            </a:r>
            <a:r>
              <a:rPr lang="en-AU" sz="2400" b="1" dirty="0">
                <a:solidFill>
                  <a:srgbClr val="92D050"/>
                </a:solidFill>
                <a:latin typeface="Arial" panose="020B0604020202020204" pitchFamily="34" charset="0"/>
                <a:ea typeface="Inter Tight"/>
                <a:cs typeface="Arial" panose="020B0604020202020204" pitchFamily="34" charset="0"/>
                <a:sym typeface="Inter Tight"/>
              </a:rPr>
              <a:t>of an individual filament</a:t>
            </a:r>
            <a:endParaRPr lang="en-001" sz="1100" b="1" dirty="0">
              <a:solidFill>
                <a:srgbClr val="92D050"/>
              </a:solidFill>
            </a:endParaRPr>
          </a:p>
        </p:txBody>
      </p:sp>
      <p:grpSp>
        <p:nvGrpSpPr>
          <p:cNvPr id="32" name="Group 31">
            <a:extLst>
              <a:ext uri="{FF2B5EF4-FFF2-40B4-BE49-F238E27FC236}">
                <a16:creationId xmlns:a16="http://schemas.microsoft.com/office/drawing/2014/main" id="{CD70742B-DDAB-E0DD-0D15-76FFDE142310}"/>
              </a:ext>
            </a:extLst>
          </p:cNvPr>
          <p:cNvGrpSpPr/>
          <p:nvPr/>
        </p:nvGrpSpPr>
        <p:grpSpPr>
          <a:xfrm>
            <a:off x="1965182" y="1463039"/>
            <a:ext cx="5262458" cy="2542565"/>
            <a:chOff x="1965182" y="1463039"/>
            <a:chExt cx="5262458" cy="2542565"/>
          </a:xfrm>
        </p:grpSpPr>
        <p:pic>
          <p:nvPicPr>
            <p:cNvPr id="6" name="Picture 5">
              <a:extLst>
                <a:ext uri="{FF2B5EF4-FFF2-40B4-BE49-F238E27FC236}">
                  <a16:creationId xmlns:a16="http://schemas.microsoft.com/office/drawing/2014/main" id="{3A7996B6-6E2A-3C6F-23D9-D4BD0A823012}"/>
                </a:ext>
              </a:extLst>
            </p:cNvPr>
            <p:cNvPicPr>
              <a:picLocks noChangeAspect="1"/>
            </p:cNvPicPr>
            <p:nvPr/>
          </p:nvPicPr>
          <p:blipFill>
            <a:blip r:embed="rId3"/>
            <a:srcRect l="87736" t="10995" r="2550" b="31034"/>
            <a:stretch>
              <a:fillRect/>
            </a:stretch>
          </p:blipFill>
          <p:spPr>
            <a:xfrm>
              <a:off x="6586907" y="1603595"/>
              <a:ext cx="640733" cy="2402009"/>
            </a:xfrm>
            <a:prstGeom prst="rect">
              <a:avLst/>
            </a:prstGeom>
          </p:spPr>
        </p:pic>
        <p:pic>
          <p:nvPicPr>
            <p:cNvPr id="4" name="Picture 3">
              <a:extLst>
                <a:ext uri="{FF2B5EF4-FFF2-40B4-BE49-F238E27FC236}">
                  <a16:creationId xmlns:a16="http://schemas.microsoft.com/office/drawing/2014/main" id="{4EF4F25D-541C-53B8-34A6-EB00404C9C59}"/>
                </a:ext>
              </a:extLst>
            </p:cNvPr>
            <p:cNvPicPr>
              <a:picLocks noChangeAspect="1"/>
            </p:cNvPicPr>
            <p:nvPr/>
          </p:nvPicPr>
          <p:blipFill>
            <a:blip r:embed="rId3"/>
            <a:srcRect l="2948" t="10995" r="55045" b="22509"/>
            <a:stretch>
              <a:fillRect/>
            </a:stretch>
          </p:blipFill>
          <p:spPr>
            <a:xfrm>
              <a:off x="1965182" y="1603595"/>
              <a:ext cx="2415695" cy="2402009"/>
            </a:xfrm>
            <a:prstGeom prst="rect">
              <a:avLst/>
            </a:prstGeom>
          </p:spPr>
        </p:pic>
        <p:pic>
          <p:nvPicPr>
            <p:cNvPr id="11" name="Picture 10">
              <a:extLst>
                <a:ext uri="{FF2B5EF4-FFF2-40B4-BE49-F238E27FC236}">
                  <a16:creationId xmlns:a16="http://schemas.microsoft.com/office/drawing/2014/main" id="{E16DCC3B-C6D3-7F4C-72B5-EFFD0262DF8E}"/>
                </a:ext>
              </a:extLst>
            </p:cNvPr>
            <p:cNvPicPr>
              <a:picLocks noChangeAspect="1"/>
            </p:cNvPicPr>
            <p:nvPr/>
          </p:nvPicPr>
          <p:blipFill>
            <a:blip r:embed="rId3"/>
            <a:srcRect l="47548" t="10587" r="14090" b="22917"/>
            <a:stretch>
              <a:fillRect/>
            </a:stretch>
          </p:blipFill>
          <p:spPr>
            <a:xfrm>
              <a:off x="4380877" y="1603595"/>
              <a:ext cx="2206030" cy="2402009"/>
            </a:xfrm>
            <a:prstGeom prst="rect">
              <a:avLst/>
            </a:prstGeom>
          </p:spPr>
        </p:pic>
        <p:pic>
          <p:nvPicPr>
            <p:cNvPr id="31" name="Picture 30">
              <a:extLst>
                <a:ext uri="{FF2B5EF4-FFF2-40B4-BE49-F238E27FC236}">
                  <a16:creationId xmlns:a16="http://schemas.microsoft.com/office/drawing/2014/main" id="{C23A7F05-035F-AD61-0F65-9B59724AF21B}"/>
                </a:ext>
              </a:extLst>
            </p:cNvPr>
            <p:cNvPicPr>
              <a:picLocks noChangeAspect="1"/>
            </p:cNvPicPr>
            <p:nvPr/>
          </p:nvPicPr>
          <p:blipFill>
            <a:blip r:embed="rId4"/>
            <a:stretch>
              <a:fillRect/>
            </a:stretch>
          </p:blipFill>
          <p:spPr>
            <a:xfrm>
              <a:off x="1965182" y="1463039"/>
              <a:ext cx="5262458" cy="159806"/>
            </a:xfrm>
            <a:prstGeom prst="rect">
              <a:avLst/>
            </a:prstGeom>
          </p:spPr>
        </p:pic>
      </p:grpSp>
      <p:sp>
        <p:nvSpPr>
          <p:cNvPr id="33" name="TextBox 32">
            <a:extLst>
              <a:ext uri="{FF2B5EF4-FFF2-40B4-BE49-F238E27FC236}">
                <a16:creationId xmlns:a16="http://schemas.microsoft.com/office/drawing/2014/main" id="{71F0BADD-E84E-1FD1-FE72-13C97BB4C4D9}"/>
              </a:ext>
            </a:extLst>
          </p:cNvPr>
          <p:cNvSpPr txBox="1"/>
          <p:nvPr/>
        </p:nvSpPr>
        <p:spPr>
          <a:xfrm>
            <a:off x="2127022" y="1117937"/>
            <a:ext cx="2356338" cy="307777"/>
          </a:xfrm>
          <a:prstGeom prst="rect">
            <a:avLst/>
          </a:prstGeom>
          <a:noFill/>
        </p:spPr>
        <p:txBody>
          <a:bodyPr wrap="square">
            <a:spAutoFit/>
          </a:bodyPr>
          <a:lstStyle/>
          <a:p>
            <a:r>
              <a:rPr lang="en-US" b="1" dirty="0" err="1">
                <a:solidFill>
                  <a:srgbClr val="00B0F0"/>
                </a:solidFill>
                <a:latin typeface="Arial" panose="020B0604020202020204" pitchFamily="34" charset="0"/>
                <a:ea typeface="Inter Tight"/>
                <a:cs typeface="Arial" panose="020B0604020202020204" pitchFamily="34" charset="0"/>
              </a:rPr>
              <a:t>Lagrangian</a:t>
            </a:r>
            <a:r>
              <a:rPr lang="en-US" b="1" dirty="0">
                <a:solidFill>
                  <a:srgbClr val="00B0F0"/>
                </a:solidFill>
                <a:latin typeface="Arial" panose="020B0604020202020204" pitchFamily="34" charset="0"/>
                <a:ea typeface="Inter Tight"/>
                <a:cs typeface="Arial" panose="020B0604020202020204" pitchFamily="34" charset="0"/>
              </a:rPr>
              <a:t> (Initial) Space</a:t>
            </a:r>
            <a:endParaRPr lang="en-US" b="1" dirty="0">
              <a:solidFill>
                <a:srgbClr val="00B0F0"/>
              </a:solidFill>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499B117C-C5BB-9D1B-AB3D-306ECEE190C8}"/>
              </a:ext>
            </a:extLst>
          </p:cNvPr>
          <p:cNvSpPr txBox="1"/>
          <p:nvPr/>
        </p:nvSpPr>
        <p:spPr>
          <a:xfrm>
            <a:off x="4483360" y="1123570"/>
            <a:ext cx="2356338" cy="307777"/>
          </a:xfrm>
          <a:prstGeom prst="rect">
            <a:avLst/>
          </a:prstGeom>
          <a:noFill/>
        </p:spPr>
        <p:txBody>
          <a:bodyPr wrap="square">
            <a:spAutoFit/>
          </a:bodyPr>
          <a:lstStyle/>
          <a:p>
            <a:r>
              <a:rPr lang="en-US" b="1" dirty="0">
                <a:solidFill>
                  <a:srgbClr val="FF0000"/>
                </a:solidFill>
                <a:latin typeface="Arial" panose="020B0604020202020204" pitchFamily="34" charset="0"/>
                <a:ea typeface="Inter Tight"/>
                <a:cs typeface="Arial" panose="020B0604020202020204" pitchFamily="34" charset="0"/>
              </a:rPr>
              <a:t>Eulerian (Final) Space</a:t>
            </a:r>
            <a:endParaRPr lang="en-US" b="1" dirty="0">
              <a:solidFill>
                <a:srgbClr val="FF0000"/>
              </a:solidFill>
              <a:latin typeface="Arial" panose="020B0604020202020204" pitchFamily="34" charset="0"/>
              <a:cs typeface="Arial" panose="020B0604020202020204" pitchFamily="34" charset="0"/>
            </a:endParaRPr>
          </a:p>
        </p:txBody>
      </p:sp>
      <p:sp>
        <p:nvSpPr>
          <p:cNvPr id="35" name="Google Shape;275;p37">
            <a:extLst>
              <a:ext uri="{FF2B5EF4-FFF2-40B4-BE49-F238E27FC236}">
                <a16:creationId xmlns:a16="http://schemas.microsoft.com/office/drawing/2014/main" id="{BF40B426-4997-004C-95FB-D01EA0F02B86}"/>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38</a:t>
            </a:r>
          </a:p>
        </p:txBody>
      </p:sp>
    </p:spTree>
    <p:extLst>
      <p:ext uri="{BB962C8B-B14F-4D97-AF65-F5344CB8AC3E}">
        <p14:creationId xmlns:p14="http://schemas.microsoft.com/office/powerpoint/2010/main" val="27024442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C0B64755-8922-B887-4427-A90C2BEFB44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A3CCE0F-999B-F11C-A142-0633F3D80960}"/>
              </a:ext>
            </a:extLst>
          </p:cNvPr>
          <p:cNvGrpSpPr/>
          <p:nvPr/>
        </p:nvGrpSpPr>
        <p:grpSpPr>
          <a:xfrm>
            <a:off x="3306560" y="2214853"/>
            <a:ext cx="5262458" cy="2542565"/>
            <a:chOff x="1965182" y="1463039"/>
            <a:chExt cx="5262458" cy="2542565"/>
          </a:xfrm>
        </p:grpSpPr>
        <p:pic>
          <p:nvPicPr>
            <p:cNvPr id="3" name="Picture 2">
              <a:extLst>
                <a:ext uri="{FF2B5EF4-FFF2-40B4-BE49-F238E27FC236}">
                  <a16:creationId xmlns:a16="http://schemas.microsoft.com/office/drawing/2014/main" id="{AAE6D1E4-ACD8-FFC3-D1D7-14EDBB372748}"/>
                </a:ext>
              </a:extLst>
            </p:cNvPr>
            <p:cNvPicPr>
              <a:picLocks noChangeAspect="1"/>
            </p:cNvPicPr>
            <p:nvPr/>
          </p:nvPicPr>
          <p:blipFill>
            <a:blip r:embed="rId3"/>
            <a:srcRect l="87736" t="10995" r="2550" b="31034"/>
            <a:stretch>
              <a:fillRect/>
            </a:stretch>
          </p:blipFill>
          <p:spPr>
            <a:xfrm>
              <a:off x="6586907" y="1603595"/>
              <a:ext cx="640733" cy="2402009"/>
            </a:xfrm>
            <a:prstGeom prst="rect">
              <a:avLst/>
            </a:prstGeom>
          </p:spPr>
        </p:pic>
        <p:pic>
          <p:nvPicPr>
            <p:cNvPr id="5" name="Picture 4">
              <a:extLst>
                <a:ext uri="{FF2B5EF4-FFF2-40B4-BE49-F238E27FC236}">
                  <a16:creationId xmlns:a16="http://schemas.microsoft.com/office/drawing/2014/main" id="{E8FA6B2F-B553-464D-81EE-84E20F0BF882}"/>
                </a:ext>
              </a:extLst>
            </p:cNvPr>
            <p:cNvPicPr>
              <a:picLocks noChangeAspect="1"/>
            </p:cNvPicPr>
            <p:nvPr/>
          </p:nvPicPr>
          <p:blipFill>
            <a:blip r:embed="rId3"/>
            <a:srcRect l="2948" t="10995" r="55045" b="22509"/>
            <a:stretch>
              <a:fillRect/>
            </a:stretch>
          </p:blipFill>
          <p:spPr>
            <a:xfrm>
              <a:off x="1965182" y="1603595"/>
              <a:ext cx="2415695" cy="2402009"/>
            </a:xfrm>
            <a:prstGeom prst="rect">
              <a:avLst/>
            </a:prstGeom>
          </p:spPr>
        </p:pic>
        <p:pic>
          <p:nvPicPr>
            <p:cNvPr id="7" name="Picture 6">
              <a:extLst>
                <a:ext uri="{FF2B5EF4-FFF2-40B4-BE49-F238E27FC236}">
                  <a16:creationId xmlns:a16="http://schemas.microsoft.com/office/drawing/2014/main" id="{1E6E1DF5-8E22-114E-590B-26659AD15E46}"/>
                </a:ext>
              </a:extLst>
            </p:cNvPr>
            <p:cNvPicPr>
              <a:picLocks noChangeAspect="1"/>
            </p:cNvPicPr>
            <p:nvPr/>
          </p:nvPicPr>
          <p:blipFill>
            <a:blip r:embed="rId3"/>
            <a:srcRect l="47548" t="10587" r="14090" b="22917"/>
            <a:stretch>
              <a:fillRect/>
            </a:stretch>
          </p:blipFill>
          <p:spPr>
            <a:xfrm>
              <a:off x="4380877" y="1603595"/>
              <a:ext cx="2206030" cy="2402009"/>
            </a:xfrm>
            <a:prstGeom prst="rect">
              <a:avLst/>
            </a:prstGeom>
          </p:spPr>
        </p:pic>
        <p:pic>
          <p:nvPicPr>
            <p:cNvPr id="9" name="Picture 8">
              <a:extLst>
                <a:ext uri="{FF2B5EF4-FFF2-40B4-BE49-F238E27FC236}">
                  <a16:creationId xmlns:a16="http://schemas.microsoft.com/office/drawing/2014/main" id="{13526405-DB9B-5A41-2CDB-733C360E02A2}"/>
                </a:ext>
              </a:extLst>
            </p:cNvPr>
            <p:cNvPicPr>
              <a:picLocks noChangeAspect="1"/>
            </p:cNvPicPr>
            <p:nvPr/>
          </p:nvPicPr>
          <p:blipFill>
            <a:blip r:embed="rId4"/>
            <a:stretch>
              <a:fillRect/>
            </a:stretch>
          </p:blipFill>
          <p:spPr>
            <a:xfrm>
              <a:off x="1965182" y="1463039"/>
              <a:ext cx="5262458" cy="159806"/>
            </a:xfrm>
            <a:prstGeom prst="rect">
              <a:avLst/>
            </a:prstGeom>
          </p:spPr>
        </p:pic>
      </p:grpSp>
      <p:pic>
        <p:nvPicPr>
          <p:cNvPr id="8" name="Picture 7">
            <a:extLst>
              <a:ext uri="{FF2B5EF4-FFF2-40B4-BE49-F238E27FC236}">
                <a16:creationId xmlns:a16="http://schemas.microsoft.com/office/drawing/2014/main" id="{4C1737DC-6CDC-8A7A-B73A-6A6C0FD2E8F7}"/>
              </a:ext>
            </a:extLst>
          </p:cNvPr>
          <p:cNvPicPr>
            <a:picLocks noChangeAspect="1"/>
          </p:cNvPicPr>
          <p:nvPr/>
        </p:nvPicPr>
        <p:blipFill>
          <a:blip r:embed="rId5"/>
          <a:srcRect t="7258" r="53332" b="4939"/>
          <a:stretch>
            <a:fillRect/>
          </a:stretch>
        </p:blipFill>
        <p:spPr>
          <a:xfrm>
            <a:off x="555732" y="1129656"/>
            <a:ext cx="3002150" cy="2468666"/>
          </a:xfrm>
          <a:prstGeom prst="rect">
            <a:avLst/>
          </a:prstGeom>
          <a:ln w="28575">
            <a:solidFill>
              <a:srgbClr val="FFA900"/>
            </a:solidFill>
          </a:ln>
        </p:spPr>
      </p:pic>
      <p:cxnSp>
        <p:nvCxnSpPr>
          <p:cNvPr id="13" name="Straight Connector 12">
            <a:extLst>
              <a:ext uri="{FF2B5EF4-FFF2-40B4-BE49-F238E27FC236}">
                <a16:creationId xmlns:a16="http://schemas.microsoft.com/office/drawing/2014/main" id="{51383B99-8E75-E237-B461-2D8F0DD2D6A5}"/>
              </a:ext>
            </a:extLst>
          </p:cNvPr>
          <p:cNvCxnSpPr>
            <a:cxnSpLocks/>
          </p:cNvCxnSpPr>
          <p:nvPr/>
        </p:nvCxnSpPr>
        <p:spPr>
          <a:xfrm flipH="1" flipV="1">
            <a:off x="1222642" y="1463036"/>
            <a:ext cx="2916220" cy="2800952"/>
          </a:xfrm>
          <a:prstGeom prst="line">
            <a:avLst/>
          </a:prstGeom>
          <a:ln w="19050">
            <a:solidFill>
              <a:srgbClr val="FFA90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E324D88-BE23-F0E4-156D-830D31CDE3D3}"/>
              </a:ext>
            </a:extLst>
          </p:cNvPr>
          <p:cNvCxnSpPr>
            <a:cxnSpLocks/>
          </p:cNvCxnSpPr>
          <p:nvPr/>
        </p:nvCxnSpPr>
        <p:spPr>
          <a:xfrm flipH="1" flipV="1">
            <a:off x="3426592" y="1429078"/>
            <a:ext cx="1568918" cy="2169244"/>
          </a:xfrm>
          <a:prstGeom prst="line">
            <a:avLst/>
          </a:prstGeom>
          <a:ln w="19050">
            <a:solidFill>
              <a:srgbClr val="FFA900"/>
            </a:solidFill>
            <a:prstDash val="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268BE89-2548-B0D8-1584-39D6D809BA68}"/>
              </a:ext>
            </a:extLst>
          </p:cNvPr>
          <p:cNvSpPr txBox="1"/>
          <p:nvPr/>
        </p:nvSpPr>
        <p:spPr>
          <a:xfrm>
            <a:off x="857580" y="366548"/>
            <a:ext cx="7428840" cy="584775"/>
          </a:xfrm>
          <a:prstGeom prst="rect">
            <a:avLst/>
          </a:prstGeom>
          <a:noFill/>
        </p:spPr>
        <p:txBody>
          <a:bodyPr wrap="square">
            <a:spAutoFit/>
          </a:bodyPr>
          <a:lstStyle/>
          <a:p>
            <a:pPr algn="ctr"/>
            <a:r>
              <a:rPr lang="en-AU" sz="3200" b="1" dirty="0">
                <a:solidFill>
                  <a:schemeClr val="lt1"/>
                </a:solidFill>
                <a:latin typeface="Arial" panose="020B0604020202020204" pitchFamily="34" charset="0"/>
                <a:ea typeface="Inter Tight"/>
                <a:cs typeface="Arial" panose="020B0604020202020204" pitchFamily="34" charset="0"/>
                <a:sym typeface="Inter Tight"/>
              </a:rPr>
              <a:t>Formation history </a:t>
            </a:r>
            <a:r>
              <a:rPr lang="en-AU" sz="2400" b="1" dirty="0">
                <a:solidFill>
                  <a:srgbClr val="92D050"/>
                </a:solidFill>
                <a:latin typeface="Arial" panose="020B0604020202020204" pitchFamily="34" charset="0"/>
                <a:ea typeface="Inter Tight"/>
                <a:cs typeface="Arial" panose="020B0604020202020204" pitchFamily="34" charset="0"/>
                <a:sym typeface="Inter Tight"/>
              </a:rPr>
              <a:t>of an individual filament</a:t>
            </a:r>
            <a:endParaRPr lang="en-001" sz="1100" b="1" dirty="0">
              <a:solidFill>
                <a:srgbClr val="92D050"/>
              </a:solidFill>
            </a:endParaRPr>
          </a:p>
        </p:txBody>
      </p:sp>
      <p:sp>
        <p:nvSpPr>
          <p:cNvPr id="28" name="TextBox 27">
            <a:extLst>
              <a:ext uri="{FF2B5EF4-FFF2-40B4-BE49-F238E27FC236}">
                <a16:creationId xmlns:a16="http://schemas.microsoft.com/office/drawing/2014/main" id="{A9A1F8C1-CD58-D485-5B4A-C43DBF8D84F5}"/>
              </a:ext>
            </a:extLst>
          </p:cNvPr>
          <p:cNvSpPr txBox="1"/>
          <p:nvPr/>
        </p:nvSpPr>
        <p:spPr>
          <a:xfrm>
            <a:off x="4316929" y="990144"/>
            <a:ext cx="3729557" cy="584775"/>
          </a:xfrm>
          <a:prstGeom prst="rect">
            <a:avLst/>
          </a:prstGeom>
          <a:noFill/>
        </p:spPr>
        <p:txBody>
          <a:bodyPr wrap="square">
            <a:spAutoFit/>
          </a:bodyPr>
          <a:lstStyle/>
          <a:p>
            <a:pPr marL="342900" indent="-342900">
              <a:buClr>
                <a:schemeClr val="accent6"/>
              </a:buClr>
              <a:buFont typeface="+mj-lt"/>
              <a:buAutoNum type="arabicPeriod"/>
            </a:pPr>
            <a:r>
              <a:rPr lang="en-AU" sz="1600" dirty="0">
                <a:solidFill>
                  <a:schemeClr val="lt1"/>
                </a:solidFill>
                <a:latin typeface="Arial" panose="020B0604020202020204" pitchFamily="34" charset="0"/>
                <a:ea typeface="Inter Tight"/>
                <a:cs typeface="Arial" panose="020B0604020202020204" pitchFamily="34" charset="0"/>
                <a:sym typeface="Inter Tight"/>
              </a:rPr>
              <a:t>Filament </a:t>
            </a:r>
            <a:r>
              <a:rPr lang="en-AU" sz="1600" dirty="0">
                <a:solidFill>
                  <a:srgbClr val="EFBFC9"/>
                </a:solidFill>
                <a:latin typeface="Arial" panose="020B0604020202020204" pitchFamily="34" charset="0"/>
                <a:ea typeface="Inter Tight"/>
                <a:cs typeface="Arial" panose="020B0604020202020204" pitchFamily="34" charset="0"/>
                <a:sym typeface="Inter Tight"/>
              </a:rPr>
              <a:t>forms</a:t>
            </a:r>
            <a:r>
              <a:rPr lang="en-AU" sz="1600" dirty="0">
                <a:solidFill>
                  <a:schemeClr val="lt1"/>
                </a:solidFill>
                <a:latin typeface="Arial" panose="020B0604020202020204" pitchFamily="34" charset="0"/>
                <a:ea typeface="Inter Tight"/>
                <a:cs typeface="Arial" panose="020B0604020202020204" pitchFamily="34" charset="0"/>
                <a:sym typeface="Inter Tight"/>
              </a:rPr>
              <a:t> in disjoint segments and </a:t>
            </a:r>
            <a:r>
              <a:rPr lang="en-AU" sz="1600" dirty="0">
                <a:solidFill>
                  <a:srgbClr val="98C6E1"/>
                </a:solidFill>
                <a:latin typeface="Arial" panose="020B0604020202020204" pitchFamily="34" charset="0"/>
                <a:ea typeface="Inter Tight"/>
                <a:cs typeface="Arial" panose="020B0604020202020204" pitchFamily="34" charset="0"/>
                <a:sym typeface="Inter Tight"/>
              </a:rPr>
              <a:t>merges</a:t>
            </a:r>
            <a:r>
              <a:rPr lang="en-AU" sz="1600" dirty="0">
                <a:solidFill>
                  <a:schemeClr val="lt1"/>
                </a:solidFill>
                <a:latin typeface="Arial" panose="020B0604020202020204" pitchFamily="34" charset="0"/>
                <a:ea typeface="Inter Tight"/>
                <a:cs typeface="Arial" panose="020B0604020202020204" pitchFamily="34" charset="0"/>
                <a:sym typeface="Inter Tight"/>
              </a:rPr>
              <a:t> at different times</a:t>
            </a:r>
          </a:p>
        </p:txBody>
      </p:sp>
      <p:sp>
        <p:nvSpPr>
          <p:cNvPr id="30" name="TextBox 29">
            <a:extLst>
              <a:ext uri="{FF2B5EF4-FFF2-40B4-BE49-F238E27FC236}">
                <a16:creationId xmlns:a16="http://schemas.microsoft.com/office/drawing/2014/main" id="{D1EBED34-C1C2-AF01-2DD9-9B25B2D9A4E7}"/>
              </a:ext>
            </a:extLst>
          </p:cNvPr>
          <p:cNvSpPr txBox="1"/>
          <p:nvPr/>
        </p:nvSpPr>
        <p:spPr>
          <a:xfrm>
            <a:off x="4316929" y="1581953"/>
            <a:ext cx="3816300" cy="584775"/>
          </a:xfrm>
          <a:prstGeom prst="rect">
            <a:avLst/>
          </a:prstGeom>
          <a:noFill/>
        </p:spPr>
        <p:txBody>
          <a:bodyPr wrap="square">
            <a:spAutoFit/>
          </a:bodyPr>
          <a:lstStyle/>
          <a:p>
            <a:pPr marL="342900" indent="-342900">
              <a:buClr>
                <a:schemeClr val="accent6"/>
              </a:buClr>
              <a:buFont typeface="+mj-lt"/>
              <a:buAutoNum type="arabicPeriod" startAt="2"/>
            </a:pPr>
            <a:r>
              <a:rPr lang="en-AU" sz="1600" dirty="0">
                <a:solidFill>
                  <a:schemeClr val="lt1"/>
                </a:solidFill>
                <a:latin typeface="Arial" panose="020B0604020202020204" pitchFamily="34" charset="0"/>
                <a:ea typeface="Inter Tight"/>
                <a:cs typeface="Arial" panose="020B0604020202020204" pitchFamily="34" charset="0"/>
                <a:sym typeface="Inter Tight"/>
              </a:rPr>
              <a:t>The filament is </a:t>
            </a:r>
            <a:r>
              <a:rPr lang="en-AU" sz="1600" dirty="0">
                <a:solidFill>
                  <a:srgbClr val="FFA900"/>
                </a:solidFill>
                <a:latin typeface="Arial" panose="020B0604020202020204" pitchFamily="34" charset="0"/>
                <a:ea typeface="Inter Tight"/>
                <a:cs typeface="Arial" panose="020B0604020202020204" pitchFamily="34" charset="0"/>
                <a:sym typeface="Inter Tight"/>
              </a:rPr>
              <a:t>stretched</a:t>
            </a:r>
            <a:r>
              <a:rPr lang="en-AU" sz="1600" dirty="0">
                <a:solidFill>
                  <a:schemeClr val="lt1"/>
                </a:solidFill>
                <a:latin typeface="Arial" panose="020B0604020202020204" pitchFamily="34" charset="0"/>
                <a:ea typeface="Inter Tight"/>
                <a:cs typeface="Arial" panose="020B0604020202020204" pitchFamily="34" charset="0"/>
                <a:sym typeface="Inter Tight"/>
              </a:rPr>
              <a:t> and </a:t>
            </a:r>
            <a:r>
              <a:rPr lang="en-AU" sz="1600" dirty="0">
                <a:solidFill>
                  <a:srgbClr val="B0B0FF"/>
                </a:solidFill>
                <a:latin typeface="Arial" panose="020B0604020202020204" pitchFamily="34" charset="0"/>
                <a:ea typeface="Inter Tight"/>
                <a:cs typeface="Arial" panose="020B0604020202020204" pitchFamily="34" charset="0"/>
                <a:sym typeface="Inter Tight"/>
              </a:rPr>
              <a:t>compressed</a:t>
            </a:r>
            <a:r>
              <a:rPr lang="en-AU" sz="1600" dirty="0">
                <a:solidFill>
                  <a:schemeClr val="lt1"/>
                </a:solidFill>
                <a:latin typeface="Arial" panose="020B0604020202020204" pitchFamily="34" charset="0"/>
                <a:ea typeface="Inter Tight"/>
                <a:cs typeface="Arial" panose="020B0604020202020204" pitchFamily="34" charset="0"/>
                <a:sym typeface="Inter Tight"/>
              </a:rPr>
              <a:t> in different sections</a:t>
            </a:r>
          </a:p>
        </p:txBody>
      </p:sp>
      <p:sp>
        <p:nvSpPr>
          <p:cNvPr id="10" name="Google Shape;275;p37">
            <a:extLst>
              <a:ext uri="{FF2B5EF4-FFF2-40B4-BE49-F238E27FC236}">
                <a16:creationId xmlns:a16="http://schemas.microsoft.com/office/drawing/2014/main" id="{F2D2F4CE-84E8-96B8-EF94-39761C060E19}"/>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38</a:t>
            </a:r>
          </a:p>
        </p:txBody>
      </p:sp>
    </p:spTree>
    <p:extLst>
      <p:ext uri="{BB962C8B-B14F-4D97-AF65-F5344CB8AC3E}">
        <p14:creationId xmlns:p14="http://schemas.microsoft.com/office/powerpoint/2010/main" val="3420687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8A10A8DC-F52D-F704-0567-F3C050595B0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5AAE1E7-592B-DF8C-6BE8-5359F26B9CF6}"/>
              </a:ext>
            </a:extLst>
          </p:cNvPr>
          <p:cNvPicPr>
            <a:picLocks noChangeAspect="1"/>
          </p:cNvPicPr>
          <p:nvPr/>
        </p:nvPicPr>
        <p:blipFill>
          <a:blip r:embed="rId3">
            <a:alphaModFix/>
          </a:blip>
          <a:srcRect l="29005" t="2284" r="18163" b="29190"/>
          <a:stretch>
            <a:fillRect/>
          </a:stretch>
        </p:blipFill>
        <p:spPr>
          <a:xfrm>
            <a:off x="5050739" y="1464349"/>
            <a:ext cx="3450006" cy="3196422"/>
          </a:xfrm>
          <a:prstGeom prst="rect">
            <a:avLst/>
          </a:prstGeom>
        </p:spPr>
      </p:pic>
      <p:pic>
        <p:nvPicPr>
          <p:cNvPr id="40" name="Picture 39">
            <a:extLst>
              <a:ext uri="{FF2B5EF4-FFF2-40B4-BE49-F238E27FC236}">
                <a16:creationId xmlns:a16="http://schemas.microsoft.com/office/drawing/2014/main" id="{A513FA2E-1297-E37F-8284-3F8CFEC2CA00}"/>
              </a:ext>
            </a:extLst>
          </p:cNvPr>
          <p:cNvPicPr>
            <a:picLocks noChangeAspect="1"/>
          </p:cNvPicPr>
          <p:nvPr/>
        </p:nvPicPr>
        <p:blipFill>
          <a:blip r:embed="rId4"/>
          <a:srcRect l="16927" t="16310" r="16818" b="18109"/>
          <a:stretch>
            <a:fillRect/>
          </a:stretch>
        </p:blipFill>
        <p:spPr>
          <a:xfrm>
            <a:off x="908482" y="3037913"/>
            <a:ext cx="1482248" cy="1480321"/>
          </a:xfrm>
          <a:prstGeom prst="rect">
            <a:avLst/>
          </a:prstGeom>
          <a:ln>
            <a:solidFill>
              <a:srgbClr val="FFC000"/>
            </a:solidFill>
          </a:ln>
        </p:spPr>
      </p:pic>
      <p:pic>
        <p:nvPicPr>
          <p:cNvPr id="39" name="Picture 38">
            <a:extLst>
              <a:ext uri="{FF2B5EF4-FFF2-40B4-BE49-F238E27FC236}">
                <a16:creationId xmlns:a16="http://schemas.microsoft.com/office/drawing/2014/main" id="{762B813D-0665-C42D-E16C-4DDF6C49E021}"/>
              </a:ext>
            </a:extLst>
          </p:cNvPr>
          <p:cNvPicPr>
            <a:picLocks noChangeAspect="1"/>
          </p:cNvPicPr>
          <p:nvPr/>
        </p:nvPicPr>
        <p:blipFill>
          <a:blip r:embed="rId5"/>
          <a:srcRect l="28052" t="23774" r="24641" b="28278"/>
          <a:stretch>
            <a:fillRect/>
          </a:stretch>
        </p:blipFill>
        <p:spPr>
          <a:xfrm>
            <a:off x="908482" y="1371627"/>
            <a:ext cx="1482248" cy="1467904"/>
          </a:xfrm>
          <a:prstGeom prst="rect">
            <a:avLst/>
          </a:prstGeom>
          <a:ln w="12700">
            <a:solidFill>
              <a:srgbClr val="FFC000"/>
            </a:solidFill>
          </a:ln>
        </p:spPr>
      </p:pic>
      <p:pic>
        <p:nvPicPr>
          <p:cNvPr id="10" name="Picture 9">
            <a:extLst>
              <a:ext uri="{FF2B5EF4-FFF2-40B4-BE49-F238E27FC236}">
                <a16:creationId xmlns:a16="http://schemas.microsoft.com/office/drawing/2014/main" id="{7A4A959B-C4CE-3870-C2BB-3B02A21D7B53}"/>
              </a:ext>
            </a:extLst>
          </p:cNvPr>
          <p:cNvPicPr>
            <a:picLocks noChangeAspect="1"/>
          </p:cNvPicPr>
          <p:nvPr/>
        </p:nvPicPr>
        <p:blipFill>
          <a:blip r:embed="rId6"/>
          <a:srcRect l="44990" t="61325" r="48570" b="30136"/>
          <a:stretch>
            <a:fillRect/>
          </a:stretch>
        </p:blipFill>
        <p:spPr>
          <a:xfrm>
            <a:off x="3023914" y="3185290"/>
            <a:ext cx="1181100" cy="1118692"/>
          </a:xfrm>
          <a:prstGeom prst="rect">
            <a:avLst/>
          </a:prstGeom>
          <a:ln w="28575">
            <a:solidFill>
              <a:srgbClr val="92D050"/>
            </a:solidFill>
          </a:ln>
        </p:spPr>
      </p:pic>
      <p:sp>
        <p:nvSpPr>
          <p:cNvPr id="1027" name="Google Shape;275;p37">
            <a:extLst>
              <a:ext uri="{FF2B5EF4-FFF2-40B4-BE49-F238E27FC236}">
                <a16:creationId xmlns:a16="http://schemas.microsoft.com/office/drawing/2014/main" id="{0A4A848B-7B15-9851-780F-52459CD8844D}"/>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39</a:t>
            </a:r>
          </a:p>
        </p:txBody>
      </p:sp>
      <p:sp>
        <p:nvSpPr>
          <p:cNvPr id="21" name="Rectangle 20">
            <a:extLst>
              <a:ext uri="{FF2B5EF4-FFF2-40B4-BE49-F238E27FC236}">
                <a16:creationId xmlns:a16="http://schemas.microsoft.com/office/drawing/2014/main" id="{209CA8A5-15BF-F40B-7C3F-8515E7965076}"/>
              </a:ext>
            </a:extLst>
          </p:cNvPr>
          <p:cNvSpPr/>
          <p:nvPr/>
        </p:nvSpPr>
        <p:spPr>
          <a:xfrm>
            <a:off x="7717465" y="1578365"/>
            <a:ext cx="413312" cy="382130"/>
          </a:xfrm>
          <a:prstGeom prst="rect">
            <a:avLst/>
          </a:prstGeom>
          <a:noFill/>
          <a:ln>
            <a:solidFill>
              <a:srgbClr val="B0B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a:p>
        </p:txBody>
      </p:sp>
      <p:cxnSp>
        <p:nvCxnSpPr>
          <p:cNvPr id="28" name="Straight Connector 27">
            <a:extLst>
              <a:ext uri="{FF2B5EF4-FFF2-40B4-BE49-F238E27FC236}">
                <a16:creationId xmlns:a16="http://schemas.microsoft.com/office/drawing/2014/main" id="{E2BE4BBD-D88D-0B7B-FB77-4F4D26A34924}"/>
              </a:ext>
            </a:extLst>
          </p:cNvPr>
          <p:cNvCxnSpPr>
            <a:cxnSpLocks/>
          </p:cNvCxnSpPr>
          <p:nvPr/>
        </p:nvCxnSpPr>
        <p:spPr>
          <a:xfrm>
            <a:off x="4218009" y="1559915"/>
            <a:ext cx="3499455" cy="18450"/>
          </a:xfrm>
          <a:prstGeom prst="line">
            <a:avLst/>
          </a:prstGeom>
          <a:ln w="19050">
            <a:solidFill>
              <a:srgbClr val="B0B0FF"/>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1F1D40B-A3C1-BA95-3BF6-6379CD46B826}"/>
              </a:ext>
            </a:extLst>
          </p:cNvPr>
          <p:cNvCxnSpPr>
            <a:cxnSpLocks/>
          </p:cNvCxnSpPr>
          <p:nvPr/>
        </p:nvCxnSpPr>
        <p:spPr>
          <a:xfrm flipV="1">
            <a:off x="4189948" y="1965035"/>
            <a:ext cx="3527516" cy="757912"/>
          </a:xfrm>
          <a:prstGeom prst="line">
            <a:avLst/>
          </a:prstGeom>
          <a:ln w="19050">
            <a:solidFill>
              <a:srgbClr val="B0B0F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B5BA8EF-3B8B-ED40-B756-4F068CF98135}"/>
              </a:ext>
            </a:extLst>
          </p:cNvPr>
          <p:cNvCxnSpPr>
            <a:cxnSpLocks/>
          </p:cNvCxnSpPr>
          <p:nvPr/>
        </p:nvCxnSpPr>
        <p:spPr>
          <a:xfrm>
            <a:off x="4218009" y="3158060"/>
            <a:ext cx="1896877" cy="1031836"/>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FC91046-E0DA-E152-B4B2-4554ACFBDA46}"/>
              </a:ext>
            </a:extLst>
          </p:cNvPr>
          <p:cNvCxnSpPr>
            <a:cxnSpLocks/>
          </p:cNvCxnSpPr>
          <p:nvPr/>
        </p:nvCxnSpPr>
        <p:spPr>
          <a:xfrm>
            <a:off x="4192225" y="4332905"/>
            <a:ext cx="1922661" cy="231676"/>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26" name="Straight Arrow Connector 1025">
            <a:extLst>
              <a:ext uri="{FF2B5EF4-FFF2-40B4-BE49-F238E27FC236}">
                <a16:creationId xmlns:a16="http://schemas.microsoft.com/office/drawing/2014/main" id="{590EEB51-A5B1-1BDD-8521-402B483781C4}"/>
              </a:ext>
            </a:extLst>
          </p:cNvPr>
          <p:cNvCxnSpPr>
            <a:cxnSpLocks/>
            <a:endCxn id="40" idx="3"/>
          </p:cNvCxnSpPr>
          <p:nvPr/>
        </p:nvCxnSpPr>
        <p:spPr>
          <a:xfrm flipH="1">
            <a:off x="2390730" y="3688773"/>
            <a:ext cx="1079834" cy="89301"/>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032" name="TextBox 1031">
            <a:extLst>
              <a:ext uri="{FF2B5EF4-FFF2-40B4-BE49-F238E27FC236}">
                <a16:creationId xmlns:a16="http://schemas.microsoft.com/office/drawing/2014/main" id="{CE895695-4DFD-C435-FD1F-13E662C675CC}"/>
              </a:ext>
            </a:extLst>
          </p:cNvPr>
          <p:cNvSpPr txBox="1"/>
          <p:nvPr/>
        </p:nvSpPr>
        <p:spPr>
          <a:xfrm>
            <a:off x="1168052" y="3083875"/>
            <a:ext cx="935599" cy="307777"/>
          </a:xfrm>
          <a:prstGeom prst="rect">
            <a:avLst/>
          </a:prstGeom>
          <a:noFill/>
        </p:spPr>
        <p:txBody>
          <a:bodyPr wrap="square">
            <a:spAutoFit/>
          </a:bodyPr>
          <a:lstStyle/>
          <a:p>
            <a:pPr algn="ctr"/>
            <a:r>
              <a:rPr lang="en-001" b="1" dirty="0">
                <a:solidFill>
                  <a:schemeClr val="bg1"/>
                </a:solidFill>
                <a:latin typeface="Arial" panose="020B0604020202020204" pitchFamily="34" charset="0"/>
                <a:cs typeface="Arial" panose="020B0604020202020204" pitchFamily="34" charset="0"/>
              </a:rPr>
              <a:t>Z 221-23</a:t>
            </a:r>
          </a:p>
        </p:txBody>
      </p:sp>
      <p:sp>
        <p:nvSpPr>
          <p:cNvPr id="1031" name="TextBox 1030">
            <a:extLst>
              <a:ext uri="{FF2B5EF4-FFF2-40B4-BE49-F238E27FC236}">
                <a16:creationId xmlns:a16="http://schemas.microsoft.com/office/drawing/2014/main" id="{0BB94997-23DE-F288-00A2-65E703DA8855}"/>
              </a:ext>
            </a:extLst>
          </p:cNvPr>
          <p:cNvSpPr txBox="1"/>
          <p:nvPr/>
        </p:nvSpPr>
        <p:spPr>
          <a:xfrm>
            <a:off x="849952" y="1406027"/>
            <a:ext cx="1571798" cy="307777"/>
          </a:xfrm>
          <a:prstGeom prst="rect">
            <a:avLst/>
          </a:prstGeom>
          <a:noFill/>
        </p:spPr>
        <p:txBody>
          <a:bodyPr wrap="square">
            <a:spAutoFit/>
          </a:bodyPr>
          <a:lstStyle/>
          <a:p>
            <a:pPr algn="ctr"/>
            <a:r>
              <a:rPr lang="en-001" b="1" dirty="0">
                <a:solidFill>
                  <a:schemeClr val="bg1"/>
                </a:solidFill>
                <a:latin typeface="Arial" panose="020B0604020202020204" pitchFamily="34" charset="0"/>
                <a:cs typeface="Arial" panose="020B0604020202020204" pitchFamily="34" charset="0"/>
              </a:rPr>
              <a:t>Z 127-34 </a:t>
            </a:r>
          </a:p>
        </p:txBody>
      </p:sp>
      <p:sp>
        <p:nvSpPr>
          <p:cNvPr id="1035" name="Rectangle 1034">
            <a:extLst>
              <a:ext uri="{FF2B5EF4-FFF2-40B4-BE49-F238E27FC236}">
                <a16:creationId xmlns:a16="http://schemas.microsoft.com/office/drawing/2014/main" id="{B1C750EF-5B72-BAA4-6B32-FF8D8610D2B2}"/>
              </a:ext>
            </a:extLst>
          </p:cNvPr>
          <p:cNvSpPr/>
          <p:nvPr/>
        </p:nvSpPr>
        <p:spPr>
          <a:xfrm>
            <a:off x="6114886" y="4189896"/>
            <a:ext cx="380101" cy="374685"/>
          </a:xfrm>
          <a:prstGeom prst="rect">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a:p>
        </p:txBody>
      </p:sp>
      <p:pic>
        <p:nvPicPr>
          <p:cNvPr id="8" name="Picture 7">
            <a:extLst>
              <a:ext uri="{FF2B5EF4-FFF2-40B4-BE49-F238E27FC236}">
                <a16:creationId xmlns:a16="http://schemas.microsoft.com/office/drawing/2014/main" id="{C07F6EF5-368A-4EFC-40B4-6D75E5FCA1FA}"/>
              </a:ext>
            </a:extLst>
          </p:cNvPr>
          <p:cNvPicPr>
            <a:picLocks noChangeAspect="1"/>
          </p:cNvPicPr>
          <p:nvPr/>
        </p:nvPicPr>
        <p:blipFill>
          <a:blip r:embed="rId6"/>
          <a:srcRect l="69896" t="3507" r="23657" b="87212"/>
          <a:stretch>
            <a:fillRect/>
          </a:stretch>
        </p:blipFill>
        <p:spPr>
          <a:xfrm>
            <a:off x="3023914" y="1529922"/>
            <a:ext cx="1160842" cy="1193025"/>
          </a:xfrm>
          <a:prstGeom prst="rect">
            <a:avLst/>
          </a:prstGeom>
          <a:ln w="28575">
            <a:solidFill>
              <a:srgbClr val="B0B0FF"/>
            </a:solidFill>
          </a:ln>
        </p:spPr>
      </p:pic>
      <p:cxnSp>
        <p:nvCxnSpPr>
          <p:cNvPr id="62" name="Straight Arrow Connector 61">
            <a:extLst>
              <a:ext uri="{FF2B5EF4-FFF2-40B4-BE49-F238E27FC236}">
                <a16:creationId xmlns:a16="http://schemas.microsoft.com/office/drawing/2014/main" id="{66603567-F737-93FA-A09F-C2B72AB5E628}"/>
              </a:ext>
            </a:extLst>
          </p:cNvPr>
          <p:cNvCxnSpPr>
            <a:cxnSpLocks/>
          </p:cNvCxnSpPr>
          <p:nvPr/>
        </p:nvCxnSpPr>
        <p:spPr>
          <a:xfrm flipH="1">
            <a:off x="2383338" y="1965035"/>
            <a:ext cx="1180744" cy="142784"/>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047" name="TextBox 1046">
            <a:extLst>
              <a:ext uri="{FF2B5EF4-FFF2-40B4-BE49-F238E27FC236}">
                <a16:creationId xmlns:a16="http://schemas.microsoft.com/office/drawing/2014/main" id="{28F549A0-88FF-7369-805F-0D7EA4CC6D97}"/>
              </a:ext>
            </a:extLst>
          </p:cNvPr>
          <p:cNvSpPr txBox="1"/>
          <p:nvPr/>
        </p:nvSpPr>
        <p:spPr>
          <a:xfrm>
            <a:off x="2335717" y="1093629"/>
            <a:ext cx="2715022" cy="338554"/>
          </a:xfrm>
          <a:prstGeom prst="rect">
            <a:avLst/>
          </a:prstGeom>
          <a:noFill/>
        </p:spPr>
        <p:txBody>
          <a:bodyPr wrap="square">
            <a:spAutoFit/>
          </a:bodyPr>
          <a:lstStyle/>
          <a:p>
            <a:pPr algn="ctr"/>
            <a:r>
              <a:rPr lang="en-US" sz="1600" dirty="0">
                <a:solidFill>
                  <a:srgbClr val="FF0000"/>
                </a:solidFill>
                <a:latin typeface="Arial" panose="020B0604020202020204" pitchFamily="34" charset="0"/>
              </a:rPr>
              <a:t>Formed earlier (z ~ 0.4)</a:t>
            </a:r>
            <a:endParaRPr lang="en-US" sz="1600" dirty="0">
              <a:solidFill>
                <a:srgbClr val="FF0000"/>
              </a:solidFill>
            </a:endParaRPr>
          </a:p>
        </p:txBody>
      </p:sp>
      <p:sp>
        <p:nvSpPr>
          <p:cNvPr id="1048" name="TextBox 1047">
            <a:extLst>
              <a:ext uri="{FF2B5EF4-FFF2-40B4-BE49-F238E27FC236}">
                <a16:creationId xmlns:a16="http://schemas.microsoft.com/office/drawing/2014/main" id="{6B6A57EA-696E-E637-3E33-09C7A18F40E2}"/>
              </a:ext>
            </a:extLst>
          </p:cNvPr>
          <p:cNvSpPr txBox="1"/>
          <p:nvPr/>
        </p:nvSpPr>
        <p:spPr>
          <a:xfrm>
            <a:off x="2250659" y="4438623"/>
            <a:ext cx="2818986" cy="338554"/>
          </a:xfrm>
          <a:prstGeom prst="rect">
            <a:avLst/>
          </a:prstGeom>
          <a:noFill/>
        </p:spPr>
        <p:txBody>
          <a:bodyPr wrap="square">
            <a:spAutoFit/>
          </a:bodyPr>
          <a:lstStyle/>
          <a:p>
            <a:pPr algn="ctr"/>
            <a:r>
              <a:rPr lang="en-US" sz="1600" dirty="0">
                <a:solidFill>
                  <a:srgbClr val="00B0F0"/>
                </a:solidFill>
                <a:latin typeface="Arial" panose="020B0604020202020204" pitchFamily="34" charset="0"/>
                <a:sym typeface="Wingdings" pitchFamily="2" charset="2"/>
              </a:rPr>
              <a:t>Formed later (z ~ 0.1)</a:t>
            </a:r>
            <a:endParaRPr lang="en-US" sz="1600" dirty="0">
              <a:solidFill>
                <a:srgbClr val="00B0F0"/>
              </a:solidFill>
            </a:endParaRPr>
          </a:p>
        </p:txBody>
      </p:sp>
      <p:sp>
        <p:nvSpPr>
          <p:cNvPr id="5" name="Google Shape;397;p41">
            <a:extLst>
              <a:ext uri="{FF2B5EF4-FFF2-40B4-BE49-F238E27FC236}">
                <a16:creationId xmlns:a16="http://schemas.microsoft.com/office/drawing/2014/main" id="{34D05A96-C5B3-BB6A-06FD-B1A4EE2F170F}"/>
              </a:ext>
            </a:extLst>
          </p:cNvPr>
          <p:cNvSpPr txBox="1">
            <a:spLocks/>
          </p:cNvSpPr>
          <p:nvPr/>
        </p:nvSpPr>
        <p:spPr>
          <a:xfrm>
            <a:off x="1037770" y="252845"/>
            <a:ext cx="7068459"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4000">
                <a:latin typeface="Arial" panose="020B0604020202020204" pitchFamily="34" charset="0"/>
                <a:cs typeface="Arial" panose="020B0604020202020204" pitchFamily="34" charset="0"/>
              </a:rPr>
              <a:t>Classifying Galaxies</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91702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2B955CD4-55BC-6D1C-778A-65D6F025FD11}"/>
            </a:ext>
          </a:extLst>
        </p:cNvPr>
        <p:cNvGrpSpPr/>
        <p:nvPr/>
      </p:nvGrpSpPr>
      <p:grpSpPr>
        <a:xfrm>
          <a:off x="0" y="0"/>
          <a:ext cx="0" cy="0"/>
          <a:chOff x="0" y="0"/>
          <a:chExt cx="0" cy="0"/>
        </a:xfrm>
      </p:grpSpPr>
      <p:sp>
        <p:nvSpPr>
          <p:cNvPr id="1027" name="Google Shape;275;p37">
            <a:extLst>
              <a:ext uri="{FF2B5EF4-FFF2-40B4-BE49-F238E27FC236}">
                <a16:creationId xmlns:a16="http://schemas.microsoft.com/office/drawing/2014/main" id="{16DB6CD4-0280-08BA-697A-B7A72C98B4E8}"/>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40</a:t>
            </a:r>
          </a:p>
        </p:txBody>
      </p:sp>
      <p:sp>
        <p:nvSpPr>
          <p:cNvPr id="52" name="TextBox 51">
            <a:extLst>
              <a:ext uri="{FF2B5EF4-FFF2-40B4-BE49-F238E27FC236}">
                <a16:creationId xmlns:a16="http://schemas.microsoft.com/office/drawing/2014/main" id="{FD9BA72A-A962-2E58-2355-F7B9EDFA5131}"/>
              </a:ext>
            </a:extLst>
          </p:cNvPr>
          <p:cNvSpPr txBox="1"/>
          <p:nvPr/>
        </p:nvSpPr>
        <p:spPr>
          <a:xfrm>
            <a:off x="3701240" y="3830299"/>
            <a:ext cx="1686920" cy="461665"/>
          </a:xfrm>
          <a:prstGeom prst="rect">
            <a:avLst/>
          </a:prstGeom>
          <a:noFill/>
        </p:spPr>
        <p:txBody>
          <a:bodyPr wrap="square">
            <a:spAutoFit/>
          </a:bodyPr>
          <a:lstStyle/>
          <a:p>
            <a:pPr algn="ctr"/>
            <a:r>
              <a:rPr lang="en-AU" sz="2400" dirty="0">
                <a:solidFill>
                  <a:schemeClr val="lt1"/>
                </a:solidFill>
                <a:latin typeface="Arial" panose="020B0604020202020204" pitchFamily="34" charset="0"/>
                <a:ea typeface="Inter Tight"/>
                <a:cs typeface="Arial" panose="020B0604020202020204" pitchFamily="34" charset="0"/>
                <a:sym typeface="Inter Tight"/>
              </a:rPr>
              <a:t>Scale</a:t>
            </a:r>
          </a:p>
        </p:txBody>
      </p:sp>
      <p:sp>
        <p:nvSpPr>
          <p:cNvPr id="7" name="Google Shape;397;p41">
            <a:extLst>
              <a:ext uri="{FF2B5EF4-FFF2-40B4-BE49-F238E27FC236}">
                <a16:creationId xmlns:a16="http://schemas.microsoft.com/office/drawing/2014/main" id="{846742D3-CD7B-4595-3ED7-5ACD54E0B47E}"/>
              </a:ext>
            </a:extLst>
          </p:cNvPr>
          <p:cNvSpPr txBox="1">
            <a:spLocks noGrp="1"/>
          </p:cNvSpPr>
          <p:nvPr>
            <p:ph type="ctrTitle"/>
          </p:nvPr>
        </p:nvSpPr>
        <p:spPr>
          <a:xfrm>
            <a:off x="649511" y="961344"/>
            <a:ext cx="7844977"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4400" dirty="0">
                <a:latin typeface="Arial" panose="020B0604020202020204" pitchFamily="34" charset="0"/>
                <a:cs typeface="Arial" panose="020B0604020202020204" pitchFamily="34" charset="0"/>
              </a:rPr>
              <a:t>Caustic Skeleton Theory</a:t>
            </a:r>
            <a:r>
              <a:rPr lang="en-US" sz="36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characterises</a:t>
            </a:r>
            <a:r>
              <a:rPr lang="en-US" sz="3200" dirty="0">
                <a:latin typeface="Arial" panose="020B0604020202020204" pitchFamily="34" charset="0"/>
                <a:cs typeface="Arial" panose="020B0604020202020204" pitchFamily="34" charset="0"/>
              </a:rPr>
              <a:t> cosmic environments</a:t>
            </a:r>
            <a:endParaRPr sz="36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2CDEF9E-448C-8063-20D4-B372129AD9B4}"/>
              </a:ext>
            </a:extLst>
          </p:cNvPr>
          <p:cNvSpPr txBox="1"/>
          <p:nvPr/>
        </p:nvSpPr>
        <p:spPr>
          <a:xfrm>
            <a:off x="-1109272" y="1573967"/>
            <a:ext cx="184731" cy="307777"/>
          </a:xfrm>
          <a:prstGeom prst="rect">
            <a:avLst/>
          </a:prstGeom>
          <a:noFill/>
        </p:spPr>
        <p:txBody>
          <a:bodyPr wrap="none" rtlCol="0">
            <a:spAutoFit/>
          </a:bodyPr>
          <a:lstStyle/>
          <a:p>
            <a:endParaRPr lang="en-001"/>
          </a:p>
        </p:txBody>
      </p:sp>
      <p:sp>
        <p:nvSpPr>
          <p:cNvPr id="6" name="TextBox 5">
            <a:extLst>
              <a:ext uri="{FF2B5EF4-FFF2-40B4-BE49-F238E27FC236}">
                <a16:creationId xmlns:a16="http://schemas.microsoft.com/office/drawing/2014/main" id="{AB416F21-757B-9D75-F071-17A76AD5C519}"/>
              </a:ext>
            </a:extLst>
          </p:cNvPr>
          <p:cNvSpPr txBox="1"/>
          <p:nvPr/>
        </p:nvSpPr>
        <p:spPr>
          <a:xfrm>
            <a:off x="2628624" y="3799521"/>
            <a:ext cx="1184948" cy="523220"/>
          </a:xfrm>
          <a:prstGeom prst="rect">
            <a:avLst/>
          </a:prstGeom>
          <a:noFill/>
        </p:spPr>
        <p:txBody>
          <a:bodyPr wrap="square">
            <a:spAutoFit/>
          </a:bodyPr>
          <a:lstStyle/>
          <a:p>
            <a:r>
              <a:rPr lang="en-AU" sz="2800" dirty="0">
                <a:solidFill>
                  <a:srgbClr val="FFC000"/>
                </a:solidFill>
                <a:latin typeface="Arial" panose="020B0604020202020204" pitchFamily="34" charset="0"/>
                <a:ea typeface="Inter Tight"/>
                <a:cs typeface="Arial" panose="020B0604020202020204" pitchFamily="34" charset="0"/>
                <a:sym typeface="Inter Tight"/>
              </a:rPr>
              <a:t>3. </a:t>
            </a:r>
          </a:p>
        </p:txBody>
      </p:sp>
      <p:sp>
        <p:nvSpPr>
          <p:cNvPr id="9" name="TextBox 8">
            <a:extLst>
              <a:ext uri="{FF2B5EF4-FFF2-40B4-BE49-F238E27FC236}">
                <a16:creationId xmlns:a16="http://schemas.microsoft.com/office/drawing/2014/main" id="{2C171228-2A79-08B8-DFE3-9297CF4416E6}"/>
              </a:ext>
            </a:extLst>
          </p:cNvPr>
          <p:cNvSpPr txBox="1"/>
          <p:nvPr/>
        </p:nvSpPr>
        <p:spPr>
          <a:xfrm>
            <a:off x="2628624" y="2167100"/>
            <a:ext cx="1272611" cy="523220"/>
          </a:xfrm>
          <a:prstGeom prst="rect">
            <a:avLst/>
          </a:prstGeom>
          <a:noFill/>
        </p:spPr>
        <p:txBody>
          <a:bodyPr wrap="square">
            <a:spAutoFit/>
          </a:bodyPr>
          <a:lstStyle/>
          <a:p>
            <a:r>
              <a:rPr lang="en-AU" sz="2800" dirty="0">
                <a:solidFill>
                  <a:srgbClr val="B0B0FF"/>
                </a:solidFill>
                <a:latin typeface="Arial" panose="020B0604020202020204" pitchFamily="34" charset="0"/>
                <a:ea typeface="Inter Tight"/>
                <a:cs typeface="Arial" panose="020B0604020202020204" pitchFamily="34" charset="0"/>
                <a:sym typeface="Inter Tight"/>
              </a:rPr>
              <a:t>1. </a:t>
            </a:r>
          </a:p>
        </p:txBody>
      </p:sp>
      <p:sp>
        <p:nvSpPr>
          <p:cNvPr id="10" name="TextBox 9">
            <a:extLst>
              <a:ext uri="{FF2B5EF4-FFF2-40B4-BE49-F238E27FC236}">
                <a16:creationId xmlns:a16="http://schemas.microsoft.com/office/drawing/2014/main" id="{04D78704-2109-6724-371E-2E7EF224DBB8}"/>
              </a:ext>
            </a:extLst>
          </p:cNvPr>
          <p:cNvSpPr txBox="1"/>
          <p:nvPr/>
        </p:nvSpPr>
        <p:spPr>
          <a:xfrm>
            <a:off x="2613392" y="2971285"/>
            <a:ext cx="1272611" cy="523220"/>
          </a:xfrm>
          <a:prstGeom prst="rect">
            <a:avLst/>
          </a:prstGeom>
          <a:noFill/>
        </p:spPr>
        <p:txBody>
          <a:bodyPr wrap="square">
            <a:spAutoFit/>
          </a:bodyPr>
          <a:lstStyle/>
          <a:p>
            <a:r>
              <a:rPr lang="en-AU" sz="2800" dirty="0">
                <a:solidFill>
                  <a:srgbClr val="FF2C04"/>
                </a:solidFill>
                <a:latin typeface="Arial" panose="020B0604020202020204" pitchFamily="34" charset="0"/>
                <a:ea typeface="Inter Tight"/>
                <a:cs typeface="Arial" panose="020B0604020202020204" pitchFamily="34" charset="0"/>
                <a:sym typeface="Inter Tight"/>
              </a:rPr>
              <a:t>2. </a:t>
            </a:r>
          </a:p>
        </p:txBody>
      </p:sp>
      <p:sp>
        <p:nvSpPr>
          <p:cNvPr id="8" name="TextBox 7">
            <a:extLst>
              <a:ext uri="{FF2B5EF4-FFF2-40B4-BE49-F238E27FC236}">
                <a16:creationId xmlns:a16="http://schemas.microsoft.com/office/drawing/2014/main" id="{9301AD56-C619-9215-437F-B8331BA415C7}"/>
              </a:ext>
            </a:extLst>
          </p:cNvPr>
          <p:cNvSpPr txBox="1"/>
          <p:nvPr/>
        </p:nvSpPr>
        <p:spPr>
          <a:xfrm>
            <a:off x="3709049" y="2199022"/>
            <a:ext cx="1671302" cy="461665"/>
          </a:xfrm>
          <a:prstGeom prst="rect">
            <a:avLst/>
          </a:prstGeom>
          <a:noFill/>
        </p:spPr>
        <p:txBody>
          <a:bodyPr wrap="square">
            <a:spAutoFit/>
          </a:bodyPr>
          <a:lstStyle/>
          <a:p>
            <a:pPr algn="ctr"/>
            <a:r>
              <a:rPr lang="en-AU" sz="2400" dirty="0">
                <a:solidFill>
                  <a:schemeClr val="lt1"/>
                </a:solidFill>
                <a:latin typeface="Arial" panose="020B0604020202020204" pitchFamily="34" charset="0"/>
                <a:ea typeface="Inter Tight"/>
                <a:cs typeface="Arial" panose="020B0604020202020204" pitchFamily="34" charset="0"/>
                <a:sym typeface="Inter Tight"/>
              </a:rPr>
              <a:t>Topology</a:t>
            </a:r>
            <a:endParaRPr lang="en-001" sz="1050" dirty="0"/>
          </a:p>
        </p:txBody>
      </p:sp>
      <p:sp>
        <p:nvSpPr>
          <p:cNvPr id="13" name="TextBox 12">
            <a:extLst>
              <a:ext uri="{FF2B5EF4-FFF2-40B4-BE49-F238E27FC236}">
                <a16:creationId xmlns:a16="http://schemas.microsoft.com/office/drawing/2014/main" id="{0089C558-A905-CC13-EC7B-8586ECA4C3C6}"/>
              </a:ext>
            </a:extLst>
          </p:cNvPr>
          <p:cNvSpPr txBox="1"/>
          <p:nvPr/>
        </p:nvSpPr>
        <p:spPr>
          <a:xfrm>
            <a:off x="3134397" y="2998596"/>
            <a:ext cx="2875204" cy="461665"/>
          </a:xfrm>
          <a:prstGeom prst="rect">
            <a:avLst/>
          </a:prstGeom>
          <a:noFill/>
        </p:spPr>
        <p:txBody>
          <a:bodyPr wrap="square">
            <a:spAutoFit/>
          </a:bodyPr>
          <a:lstStyle/>
          <a:p>
            <a:pPr algn="ctr"/>
            <a:r>
              <a:rPr lang="en-AU" sz="2400" dirty="0">
                <a:solidFill>
                  <a:schemeClr val="lt1"/>
                </a:solidFill>
                <a:latin typeface="Arial" panose="020B0604020202020204" pitchFamily="34" charset="0"/>
                <a:ea typeface="Inter Tight"/>
                <a:cs typeface="Arial" panose="020B0604020202020204" pitchFamily="34" charset="0"/>
                <a:sym typeface="Inter Tight"/>
              </a:rPr>
              <a:t>Age and History</a:t>
            </a:r>
            <a:endParaRPr lang="en-001" sz="1050" dirty="0"/>
          </a:p>
        </p:txBody>
      </p:sp>
      <p:sp>
        <p:nvSpPr>
          <p:cNvPr id="14" name="Rectangle 13">
            <a:extLst>
              <a:ext uri="{FF2B5EF4-FFF2-40B4-BE49-F238E27FC236}">
                <a16:creationId xmlns:a16="http://schemas.microsoft.com/office/drawing/2014/main" id="{AE77D4DC-936B-EE20-C001-82BBD6E653CF}"/>
              </a:ext>
            </a:extLst>
          </p:cNvPr>
          <p:cNvSpPr/>
          <p:nvPr/>
        </p:nvSpPr>
        <p:spPr>
          <a:xfrm>
            <a:off x="3213290" y="2064909"/>
            <a:ext cx="2662822" cy="724395"/>
          </a:xfrm>
          <a:prstGeom prst="rect">
            <a:avLst/>
          </a:prstGeom>
          <a:noFill/>
          <a:ln>
            <a:solidFill>
              <a:srgbClr val="B0B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1100"/>
          </a:p>
        </p:txBody>
      </p:sp>
      <p:sp>
        <p:nvSpPr>
          <p:cNvPr id="15" name="Rectangle 14">
            <a:extLst>
              <a:ext uri="{FF2B5EF4-FFF2-40B4-BE49-F238E27FC236}">
                <a16:creationId xmlns:a16="http://schemas.microsoft.com/office/drawing/2014/main" id="{988F0360-1030-9D07-98F8-4C59CA16160E}"/>
              </a:ext>
            </a:extLst>
          </p:cNvPr>
          <p:cNvSpPr/>
          <p:nvPr/>
        </p:nvSpPr>
        <p:spPr>
          <a:xfrm>
            <a:off x="3213290" y="2881207"/>
            <a:ext cx="2662822" cy="724395"/>
          </a:xfrm>
          <a:prstGeom prst="rect">
            <a:avLst/>
          </a:prstGeom>
          <a:noFill/>
          <a:ln>
            <a:solidFill>
              <a:srgbClr val="FF2C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1100"/>
          </a:p>
        </p:txBody>
      </p:sp>
      <p:sp>
        <p:nvSpPr>
          <p:cNvPr id="16" name="Rectangle 15">
            <a:extLst>
              <a:ext uri="{FF2B5EF4-FFF2-40B4-BE49-F238E27FC236}">
                <a16:creationId xmlns:a16="http://schemas.microsoft.com/office/drawing/2014/main" id="{5ED514DA-06D8-F41F-16BC-17F6F56E8B27}"/>
              </a:ext>
            </a:extLst>
          </p:cNvPr>
          <p:cNvSpPr/>
          <p:nvPr/>
        </p:nvSpPr>
        <p:spPr>
          <a:xfrm>
            <a:off x="3213289" y="3698935"/>
            <a:ext cx="2662822" cy="724395"/>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1100"/>
          </a:p>
        </p:txBody>
      </p:sp>
    </p:spTree>
    <p:extLst>
      <p:ext uri="{BB962C8B-B14F-4D97-AF65-F5344CB8AC3E}">
        <p14:creationId xmlns:p14="http://schemas.microsoft.com/office/powerpoint/2010/main" val="42654024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F312642D-838E-83A6-A223-6F500788FE4E}"/>
            </a:ext>
          </a:extLst>
        </p:cNvPr>
        <p:cNvGrpSpPr/>
        <p:nvPr/>
      </p:nvGrpSpPr>
      <p:grpSpPr>
        <a:xfrm>
          <a:off x="0" y="0"/>
          <a:ext cx="0" cy="0"/>
          <a:chOff x="0" y="0"/>
          <a:chExt cx="0" cy="0"/>
        </a:xfrm>
      </p:grpSpPr>
      <p:sp>
        <p:nvSpPr>
          <p:cNvPr id="16" name="Google Shape;397;p41">
            <a:extLst>
              <a:ext uri="{FF2B5EF4-FFF2-40B4-BE49-F238E27FC236}">
                <a16:creationId xmlns:a16="http://schemas.microsoft.com/office/drawing/2014/main" id="{2BF1AB6A-83AD-AC29-BD2B-ABDFECB85F05}"/>
              </a:ext>
            </a:extLst>
          </p:cNvPr>
          <p:cNvSpPr txBox="1">
            <a:spLocks noGrp="1"/>
          </p:cNvSpPr>
          <p:nvPr>
            <p:ph type="ctrTitle"/>
          </p:nvPr>
        </p:nvSpPr>
        <p:spPr>
          <a:xfrm>
            <a:off x="1036481" y="229601"/>
            <a:ext cx="706845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4000" dirty="0">
                <a:latin typeface="Arial" panose="020B0604020202020204" pitchFamily="34" charset="0"/>
                <a:cs typeface="Arial" panose="020B0604020202020204" pitchFamily="34" charset="0"/>
              </a:rPr>
              <a:t>Multiscale Skeleton</a:t>
            </a:r>
            <a:endParaRPr sz="40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5587C23-C1B0-C13F-C173-246F3858D495}"/>
                  </a:ext>
                </a:extLst>
              </p:cNvPr>
              <p:cNvSpPr txBox="1"/>
              <p:nvPr/>
            </p:nvSpPr>
            <p:spPr>
              <a:xfrm>
                <a:off x="1209239" y="1000106"/>
                <a:ext cx="6667499" cy="701539"/>
              </a:xfrm>
              <a:prstGeom prst="rect">
                <a:avLst/>
              </a:prstGeom>
              <a:noFill/>
            </p:spPr>
            <p:txBody>
              <a:bodyPr wrap="square">
                <a:spAutoFit/>
              </a:bodyPr>
              <a:lstStyle/>
              <a:p>
                <a:pPr algn="ctr"/>
                <a:r>
                  <a:rPr lang="en-001" sz="1400" dirty="0">
                    <a:solidFill>
                      <a:schemeClr val="bg1"/>
                    </a:solidFill>
                  </a:rPr>
                  <a:t>Gaussian Filter: </a:t>
                </a:r>
                <a14:m>
                  <m:oMath xmlns:m="http://schemas.openxmlformats.org/officeDocument/2006/math">
                    <m:r>
                      <a:rPr lang="en-US" b="0" i="0" smtClean="0">
                        <a:solidFill>
                          <a:schemeClr val="bg1"/>
                        </a:solidFill>
                        <a:latin typeface="Cambria Math" panose="02040503050406030204" pitchFamily="18" charset="0"/>
                        <a:ea typeface="Cambria Math" panose="02040503050406030204" pitchFamily="18" charset="0"/>
                      </a:rPr>
                      <m:t> </m:t>
                    </m:r>
                    <m:sSub>
                      <m:sSubPr>
                        <m:ctrlPr>
                          <a:rPr lang="en-US" i="1">
                            <a:solidFill>
                              <a:schemeClr val="bg1"/>
                            </a:solidFill>
                            <a:latin typeface="Cambria Math" panose="02040503050406030204" pitchFamily="18" charset="0"/>
                            <a:ea typeface="Cambria Math" panose="02040503050406030204" pitchFamily="18" charset="0"/>
                          </a:rPr>
                        </m:ctrlPr>
                      </m:sSubPr>
                      <m:e>
                        <m:r>
                          <a:rPr lang="en-US" i="1">
                            <a:solidFill>
                              <a:schemeClr val="bg1"/>
                            </a:solidFill>
                            <a:latin typeface="Cambria Math" panose="02040503050406030204" pitchFamily="18" charset="0"/>
                            <a:ea typeface="Cambria Math" panose="02040503050406030204" pitchFamily="18" charset="0"/>
                          </a:rPr>
                          <m:t>𝑊</m:t>
                        </m:r>
                      </m:e>
                      <m:sub>
                        <m:r>
                          <a:rPr lang="en-US" i="1">
                            <a:solidFill>
                              <a:schemeClr val="bg1"/>
                            </a:solidFill>
                            <a:latin typeface="Cambria Math" panose="02040503050406030204" pitchFamily="18" charset="0"/>
                            <a:ea typeface="Cambria Math" panose="02040503050406030204" pitchFamily="18" charset="0"/>
                          </a:rPr>
                          <m:t>𝜎</m:t>
                        </m:r>
                      </m:sub>
                    </m:sSub>
                    <m:r>
                      <a:rPr lang="en-US" i="1">
                        <a:solidFill>
                          <a:schemeClr val="bg1"/>
                        </a:solidFill>
                        <a:latin typeface="Cambria Math" panose="02040503050406030204" pitchFamily="18" charset="0"/>
                        <a:ea typeface="Cambria Math" panose="02040503050406030204" pitchFamily="18" charset="0"/>
                      </a:rPr>
                      <m:t>(</m:t>
                    </m:r>
                    <m:r>
                      <a:rPr lang="en-US" b="1" i="1">
                        <a:solidFill>
                          <a:schemeClr val="bg1"/>
                        </a:solidFill>
                        <a:latin typeface="Cambria Math" panose="02040503050406030204" pitchFamily="18" charset="0"/>
                        <a:ea typeface="Cambria Math" panose="02040503050406030204" pitchFamily="18" charset="0"/>
                      </a:rPr>
                      <m:t>𝒒</m:t>
                    </m:r>
                    <m:r>
                      <a:rPr lang="en-US" i="1">
                        <a:solidFill>
                          <a:schemeClr val="bg1"/>
                        </a:solidFill>
                        <a:latin typeface="Cambria Math" panose="02040503050406030204" pitchFamily="18" charset="0"/>
                        <a:ea typeface="Cambria Math" panose="02040503050406030204" pitchFamily="18" charset="0"/>
                      </a:rPr>
                      <m:t>)=</m:t>
                    </m:r>
                    <m:f>
                      <m:fPr>
                        <m:ctrlPr>
                          <a:rPr lang="en-US" i="1">
                            <a:solidFill>
                              <a:schemeClr val="bg1"/>
                            </a:solidFill>
                            <a:latin typeface="Cambria Math" panose="02040503050406030204" pitchFamily="18" charset="0"/>
                            <a:ea typeface="Cambria Math" panose="02040503050406030204" pitchFamily="18" charset="0"/>
                          </a:rPr>
                        </m:ctrlPr>
                      </m:fPr>
                      <m:num>
                        <m:r>
                          <a:rPr lang="en-US" i="1">
                            <a:solidFill>
                              <a:schemeClr val="bg1"/>
                            </a:solidFill>
                            <a:latin typeface="Cambria Math" panose="02040503050406030204" pitchFamily="18" charset="0"/>
                            <a:ea typeface="Cambria Math" panose="02040503050406030204" pitchFamily="18" charset="0"/>
                          </a:rPr>
                          <m:t>1</m:t>
                        </m:r>
                      </m:num>
                      <m:den>
                        <m:r>
                          <a:rPr lang="en-US" i="1">
                            <a:solidFill>
                              <a:schemeClr val="bg1"/>
                            </a:solidFill>
                            <a:latin typeface="Cambria Math" panose="02040503050406030204" pitchFamily="18" charset="0"/>
                            <a:ea typeface="Cambria Math" panose="02040503050406030204" pitchFamily="18" charset="0"/>
                          </a:rPr>
                          <m:t>2</m:t>
                        </m:r>
                        <m:r>
                          <a:rPr lang="en-US" i="1">
                            <a:solidFill>
                              <a:schemeClr val="bg1"/>
                            </a:solidFill>
                            <a:latin typeface="Cambria Math" panose="02040503050406030204" pitchFamily="18" charset="0"/>
                            <a:ea typeface="Cambria Math" panose="02040503050406030204" pitchFamily="18" charset="0"/>
                          </a:rPr>
                          <m:t>𝜋𝜎</m:t>
                        </m:r>
                      </m:den>
                    </m:f>
                    <m:sSup>
                      <m:sSupPr>
                        <m:ctrlPr>
                          <a:rPr lang="en-US" i="1">
                            <a:solidFill>
                              <a:schemeClr val="bg1"/>
                            </a:solidFill>
                            <a:latin typeface="Cambria Math" panose="02040503050406030204" pitchFamily="18" charset="0"/>
                            <a:ea typeface="Cambria Math" panose="02040503050406030204" pitchFamily="18" charset="0"/>
                          </a:rPr>
                        </m:ctrlPr>
                      </m:sSupPr>
                      <m:e>
                        <m:r>
                          <a:rPr lang="en-US" i="1">
                            <a:solidFill>
                              <a:schemeClr val="bg1"/>
                            </a:solidFill>
                            <a:latin typeface="Cambria Math" panose="02040503050406030204" pitchFamily="18" charset="0"/>
                            <a:ea typeface="Cambria Math" panose="02040503050406030204" pitchFamily="18" charset="0"/>
                          </a:rPr>
                          <m:t>𝑒</m:t>
                        </m:r>
                      </m:e>
                      <m:sup>
                        <m:r>
                          <a:rPr lang="en-US" i="1">
                            <a:solidFill>
                              <a:schemeClr val="bg1"/>
                            </a:solidFill>
                            <a:latin typeface="Cambria Math" panose="02040503050406030204" pitchFamily="18" charset="0"/>
                            <a:ea typeface="Cambria Math" panose="02040503050406030204" pitchFamily="18" charset="0"/>
                          </a:rPr>
                          <m:t>− </m:t>
                        </m:r>
                        <m:f>
                          <m:fPr>
                            <m:ctrlPr>
                              <a:rPr lang="en-US" b="1" i="1">
                                <a:solidFill>
                                  <a:schemeClr val="bg1"/>
                                </a:solidFill>
                                <a:latin typeface="Cambria Math" panose="02040503050406030204" pitchFamily="18" charset="0"/>
                                <a:ea typeface="Cambria Math" panose="02040503050406030204" pitchFamily="18" charset="0"/>
                              </a:rPr>
                            </m:ctrlPr>
                          </m:fPr>
                          <m:num>
                            <m:sSup>
                              <m:sSupPr>
                                <m:ctrlPr>
                                  <a:rPr lang="en-US" b="1" i="1">
                                    <a:solidFill>
                                      <a:schemeClr val="bg1"/>
                                    </a:solidFill>
                                    <a:latin typeface="Cambria Math" panose="02040503050406030204" pitchFamily="18" charset="0"/>
                                    <a:ea typeface="Cambria Math" panose="02040503050406030204" pitchFamily="18" charset="0"/>
                                  </a:rPr>
                                </m:ctrlPr>
                              </m:sSupPr>
                              <m:e>
                                <m:r>
                                  <a:rPr lang="en-US" b="1" i="1">
                                    <a:solidFill>
                                      <a:schemeClr val="bg1"/>
                                    </a:solidFill>
                                    <a:latin typeface="Cambria Math" panose="02040503050406030204" pitchFamily="18" charset="0"/>
                                    <a:ea typeface="Cambria Math" panose="02040503050406030204" pitchFamily="18" charset="0"/>
                                  </a:rPr>
                                  <m:t>𝒒</m:t>
                                </m:r>
                              </m:e>
                              <m:sup>
                                <m:r>
                                  <a:rPr lang="en-US" i="1">
                                    <a:solidFill>
                                      <a:schemeClr val="bg1"/>
                                    </a:solidFill>
                                    <a:latin typeface="Cambria Math" panose="02040503050406030204" pitchFamily="18" charset="0"/>
                                    <a:ea typeface="Cambria Math" panose="02040503050406030204" pitchFamily="18" charset="0"/>
                                  </a:rPr>
                                  <m:t>2</m:t>
                                </m:r>
                              </m:sup>
                            </m:sSup>
                          </m:num>
                          <m:den>
                            <m:r>
                              <a:rPr lang="en-US" i="1">
                                <a:solidFill>
                                  <a:schemeClr val="bg1"/>
                                </a:solidFill>
                                <a:latin typeface="Cambria Math" panose="02040503050406030204" pitchFamily="18" charset="0"/>
                                <a:ea typeface="Cambria Math" panose="02040503050406030204" pitchFamily="18" charset="0"/>
                              </a:rPr>
                              <m:t>2</m:t>
                            </m:r>
                            <m:sSup>
                              <m:sSupPr>
                                <m:ctrlPr>
                                  <a:rPr lang="en-US" i="1">
                                    <a:solidFill>
                                      <a:schemeClr val="bg1"/>
                                    </a:solidFill>
                                    <a:latin typeface="Cambria Math" panose="02040503050406030204" pitchFamily="18" charset="0"/>
                                    <a:ea typeface="Cambria Math" panose="02040503050406030204" pitchFamily="18" charset="0"/>
                                  </a:rPr>
                                </m:ctrlPr>
                              </m:sSupPr>
                              <m:e>
                                <m:r>
                                  <a:rPr lang="en-US" i="1">
                                    <a:solidFill>
                                      <a:schemeClr val="bg1"/>
                                    </a:solidFill>
                                    <a:latin typeface="Cambria Math" panose="02040503050406030204" pitchFamily="18" charset="0"/>
                                    <a:ea typeface="Cambria Math" panose="02040503050406030204" pitchFamily="18" charset="0"/>
                                  </a:rPr>
                                  <m:t>𝜎</m:t>
                                </m:r>
                              </m:e>
                              <m:sup>
                                <m:r>
                                  <a:rPr lang="en-US" i="1">
                                    <a:solidFill>
                                      <a:schemeClr val="bg1"/>
                                    </a:solidFill>
                                    <a:latin typeface="Cambria Math" panose="02040503050406030204" pitchFamily="18" charset="0"/>
                                    <a:ea typeface="Cambria Math" panose="02040503050406030204" pitchFamily="18" charset="0"/>
                                  </a:rPr>
                                  <m:t>2</m:t>
                                </m:r>
                              </m:sup>
                            </m:sSup>
                          </m:den>
                        </m:f>
                      </m:sup>
                    </m:sSup>
                    <m:r>
                      <a:rPr lang="en-US" i="1">
                        <a:solidFill>
                          <a:schemeClr val="bg1"/>
                        </a:solidFill>
                        <a:latin typeface="Cambria Math" panose="02040503050406030204" pitchFamily="18" charset="0"/>
                        <a:ea typeface="Cambria Math" panose="02040503050406030204" pitchFamily="18" charset="0"/>
                      </a:rPr>
                      <m:t> </m:t>
                    </m:r>
                    <m:r>
                      <a:rPr lang="en-US" b="0" i="1" smtClean="0">
                        <a:solidFill>
                          <a:schemeClr val="bg1"/>
                        </a:solidFill>
                        <a:latin typeface="Cambria Math" panose="02040503050406030204" pitchFamily="18" charset="0"/>
                        <a:ea typeface="Cambria Math" panose="02040503050406030204" pitchFamily="18" charset="0"/>
                      </a:rPr>
                      <m:t>  </m:t>
                    </m:r>
                  </m:oMath>
                </a14:m>
                <a:endParaRPr lang="en-001" sz="1400" dirty="0">
                  <a:solidFill>
                    <a:schemeClr val="bg1"/>
                  </a:solidFill>
                </a:endParaRPr>
              </a:p>
              <a:p>
                <a:pPr algn="ctr"/>
                <a:r>
                  <a:rPr lang="en-001" sz="1400" dirty="0">
                    <a:solidFill>
                      <a:schemeClr val="bg1"/>
                    </a:solidFill>
                  </a:rPr>
                  <a:t>to pick out structures of a specific scale length</a:t>
                </a:r>
                <a:endParaRPr lang="en-001" dirty="0"/>
              </a:p>
            </p:txBody>
          </p:sp>
        </mc:Choice>
        <mc:Fallback xmlns="">
          <p:sp>
            <p:nvSpPr>
              <p:cNvPr id="26" name="TextBox 25">
                <a:extLst>
                  <a:ext uri="{FF2B5EF4-FFF2-40B4-BE49-F238E27FC236}">
                    <a16:creationId xmlns:a16="http://schemas.microsoft.com/office/drawing/2014/main" id="{B5587C23-C1B0-C13F-C173-246F3858D495}"/>
                  </a:ext>
                </a:extLst>
              </p:cNvPr>
              <p:cNvSpPr txBox="1">
                <a:spLocks noRot="1" noChangeAspect="1" noMove="1" noResize="1" noEditPoints="1" noAdjustHandles="1" noChangeArrowheads="1" noChangeShapeType="1" noTextEdit="1"/>
              </p:cNvSpPr>
              <p:nvPr/>
            </p:nvSpPr>
            <p:spPr>
              <a:xfrm>
                <a:off x="1209239" y="1000106"/>
                <a:ext cx="6667499" cy="701539"/>
              </a:xfrm>
              <a:prstGeom prst="rect">
                <a:avLst/>
              </a:prstGeom>
              <a:blipFill>
                <a:blip r:embed="rId3"/>
                <a:stretch>
                  <a:fillRect b="-8929"/>
                </a:stretch>
              </a:blipFill>
            </p:spPr>
            <p:txBody>
              <a:bodyPr/>
              <a:lstStyle/>
              <a:p>
                <a:r>
                  <a:rPr lang="en-001">
                    <a:noFill/>
                  </a:rPr>
                  <a:t> </a:t>
                </a:r>
              </a:p>
            </p:txBody>
          </p:sp>
        </mc:Fallback>
      </mc:AlternateContent>
      <p:pic>
        <p:nvPicPr>
          <p:cNvPr id="41" name="Picture 40">
            <a:extLst>
              <a:ext uri="{FF2B5EF4-FFF2-40B4-BE49-F238E27FC236}">
                <a16:creationId xmlns:a16="http://schemas.microsoft.com/office/drawing/2014/main" id="{F919389C-1D1D-EAC9-E7A8-DC822713332A}"/>
              </a:ext>
            </a:extLst>
          </p:cNvPr>
          <p:cNvPicPr>
            <a:picLocks noChangeAspect="1"/>
          </p:cNvPicPr>
          <p:nvPr/>
        </p:nvPicPr>
        <p:blipFill>
          <a:blip r:embed="rId4">
            <a:alphaModFix/>
          </a:blip>
          <a:srcRect l="29269" t="2593" r="18162" b="28036"/>
          <a:stretch>
            <a:fillRect/>
          </a:stretch>
        </p:blipFill>
        <p:spPr>
          <a:xfrm>
            <a:off x="3263189" y="1833173"/>
            <a:ext cx="2603767" cy="2454329"/>
          </a:xfrm>
          <a:prstGeom prst="rect">
            <a:avLst/>
          </a:prstGeom>
        </p:spPr>
      </p:pic>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2C087C9D-385D-2704-A597-C155BC75ED3E}"/>
                  </a:ext>
                </a:extLst>
              </p:cNvPr>
              <p:cNvSpPr txBox="1"/>
              <p:nvPr/>
            </p:nvSpPr>
            <p:spPr>
              <a:xfrm>
                <a:off x="4005077" y="4347169"/>
                <a:ext cx="1133845" cy="338554"/>
              </a:xfrm>
              <a:prstGeom prst="rect">
                <a:avLst/>
              </a:prstGeom>
              <a:solidFill>
                <a:srgbClr val="000000">
                  <a:alpha val="50196"/>
                </a:srgbClr>
              </a:solidFill>
            </p:spPr>
            <p:txBody>
              <a:bodyPr wrap="square">
                <a:spAutoFit/>
              </a:bodyPr>
              <a:lstStyle/>
              <a:p>
                <a:pPr algn="ctr"/>
                <a14:m>
                  <m:oMath xmlns:m="http://schemas.openxmlformats.org/officeDocument/2006/math">
                    <m:r>
                      <a:rPr lang="en-US" sz="1600" b="0" i="1" u="none" strike="noStrike" smtClean="0">
                        <a:solidFill>
                          <a:schemeClr val="bg1"/>
                        </a:solidFill>
                        <a:effectLst/>
                        <a:latin typeface="Cambria Math" panose="02040503050406030204" pitchFamily="18" charset="0"/>
                        <a:ea typeface="Cambria Math" panose="02040503050406030204" pitchFamily="18" charset="0"/>
                      </a:rPr>
                      <m:t>𝜎</m:t>
                    </m:r>
                    <m:r>
                      <a:rPr lang="en-US" sz="1600" b="0" i="1" u="none" strike="noStrike" smtClean="0">
                        <a:solidFill>
                          <a:schemeClr val="bg1"/>
                        </a:solidFill>
                        <a:effectLst/>
                        <a:latin typeface="Cambria Math" panose="02040503050406030204" pitchFamily="18" charset="0"/>
                        <a:ea typeface="Cambria Math" panose="02040503050406030204" pitchFamily="18" charset="0"/>
                      </a:rPr>
                      <m:t>=2</m:t>
                    </m:r>
                  </m:oMath>
                </a14:m>
                <a:r>
                  <a:rPr lang="en-001" sz="1600" dirty="0">
                    <a:solidFill>
                      <a:schemeClr val="bg1"/>
                    </a:solidFill>
                  </a:rPr>
                  <a:t> Mpc</a:t>
                </a:r>
              </a:p>
            </p:txBody>
          </p:sp>
        </mc:Choice>
        <mc:Fallback xmlns="">
          <p:sp>
            <p:nvSpPr>
              <p:cNvPr id="43" name="TextBox 42">
                <a:extLst>
                  <a:ext uri="{FF2B5EF4-FFF2-40B4-BE49-F238E27FC236}">
                    <a16:creationId xmlns:a16="http://schemas.microsoft.com/office/drawing/2014/main" id="{2C087C9D-385D-2704-A597-C155BC75ED3E}"/>
                  </a:ext>
                </a:extLst>
              </p:cNvPr>
              <p:cNvSpPr txBox="1">
                <a:spLocks noRot="1" noChangeAspect="1" noMove="1" noResize="1" noEditPoints="1" noAdjustHandles="1" noChangeArrowheads="1" noChangeShapeType="1" noTextEdit="1"/>
              </p:cNvSpPr>
              <p:nvPr/>
            </p:nvSpPr>
            <p:spPr>
              <a:xfrm>
                <a:off x="4005077" y="4347169"/>
                <a:ext cx="1133845" cy="338554"/>
              </a:xfrm>
              <a:prstGeom prst="rect">
                <a:avLst/>
              </a:prstGeom>
              <a:blipFill>
                <a:blip r:embed="rId5"/>
                <a:stretch>
                  <a:fillRect t="-7143" r="-3333" b="-21429"/>
                </a:stretch>
              </a:blipFill>
            </p:spPr>
            <p:txBody>
              <a:bodyPr/>
              <a:lstStyle/>
              <a:p>
                <a:r>
                  <a:rPr lang="en-001">
                    <a:noFill/>
                  </a:rPr>
                  <a:t> </a:t>
                </a:r>
              </a:p>
            </p:txBody>
          </p:sp>
        </mc:Fallback>
      </mc:AlternateContent>
      <p:sp>
        <p:nvSpPr>
          <p:cNvPr id="44" name="Google Shape;275;p37">
            <a:extLst>
              <a:ext uri="{FF2B5EF4-FFF2-40B4-BE49-F238E27FC236}">
                <a16:creationId xmlns:a16="http://schemas.microsoft.com/office/drawing/2014/main" id="{46B0F0C2-22DD-C7FF-36A0-88FB0B233445}"/>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41</a:t>
            </a:r>
          </a:p>
        </p:txBody>
      </p:sp>
    </p:spTree>
    <p:extLst>
      <p:ext uri="{BB962C8B-B14F-4D97-AF65-F5344CB8AC3E}">
        <p14:creationId xmlns:p14="http://schemas.microsoft.com/office/powerpoint/2010/main" val="14907103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19C9CF0B-DD51-6A26-31F8-539E0DB1E287}"/>
            </a:ext>
          </a:extLst>
        </p:cNvPr>
        <p:cNvGrpSpPr/>
        <p:nvPr/>
      </p:nvGrpSpPr>
      <p:grpSpPr>
        <a:xfrm>
          <a:off x="0" y="0"/>
          <a:ext cx="0" cy="0"/>
          <a:chOff x="0" y="0"/>
          <a:chExt cx="0" cy="0"/>
        </a:xfrm>
      </p:grpSpPr>
      <p:sp>
        <p:nvSpPr>
          <p:cNvPr id="16" name="Google Shape;397;p41">
            <a:extLst>
              <a:ext uri="{FF2B5EF4-FFF2-40B4-BE49-F238E27FC236}">
                <a16:creationId xmlns:a16="http://schemas.microsoft.com/office/drawing/2014/main" id="{6ED456B4-6F84-EB58-185B-A54575D7A65C}"/>
              </a:ext>
            </a:extLst>
          </p:cNvPr>
          <p:cNvSpPr txBox="1">
            <a:spLocks noGrp="1"/>
          </p:cNvSpPr>
          <p:nvPr>
            <p:ph type="ctrTitle"/>
          </p:nvPr>
        </p:nvSpPr>
        <p:spPr>
          <a:xfrm>
            <a:off x="1036481" y="229601"/>
            <a:ext cx="706845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4000" dirty="0">
                <a:latin typeface="Arial" panose="020B0604020202020204" pitchFamily="34" charset="0"/>
                <a:cs typeface="Arial" panose="020B0604020202020204" pitchFamily="34" charset="0"/>
              </a:rPr>
              <a:t>Multiscale Skeleton</a:t>
            </a:r>
            <a:endParaRPr sz="4000"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FC72732A-6A43-40AE-9455-9046F7E43A80}"/>
              </a:ext>
            </a:extLst>
          </p:cNvPr>
          <p:cNvPicPr>
            <a:picLocks noChangeAspect="1"/>
          </p:cNvPicPr>
          <p:nvPr/>
        </p:nvPicPr>
        <p:blipFill>
          <a:blip r:embed="rId3"/>
          <a:stretch>
            <a:fillRect/>
          </a:stretch>
        </p:blipFill>
        <p:spPr>
          <a:xfrm>
            <a:off x="9325436" y="657852"/>
            <a:ext cx="6667500" cy="4762500"/>
          </a:xfrm>
          <a:prstGeom prst="rect">
            <a:avLst/>
          </a:prstGeom>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042B125A-47D6-A808-AED6-0B6421CAB65E}"/>
                  </a:ext>
                </a:extLst>
              </p:cNvPr>
              <p:cNvSpPr txBox="1"/>
              <p:nvPr/>
            </p:nvSpPr>
            <p:spPr>
              <a:xfrm>
                <a:off x="1209239" y="1000106"/>
                <a:ext cx="6667499" cy="701539"/>
              </a:xfrm>
              <a:prstGeom prst="rect">
                <a:avLst/>
              </a:prstGeom>
              <a:noFill/>
            </p:spPr>
            <p:txBody>
              <a:bodyPr wrap="square">
                <a:spAutoFit/>
              </a:bodyPr>
              <a:lstStyle/>
              <a:p>
                <a:pPr algn="ctr"/>
                <a:r>
                  <a:rPr lang="en-001" sz="1400" dirty="0">
                    <a:solidFill>
                      <a:schemeClr val="bg1"/>
                    </a:solidFill>
                  </a:rPr>
                  <a:t>Gaussian Filter: </a:t>
                </a:r>
                <a14:m>
                  <m:oMath xmlns:m="http://schemas.openxmlformats.org/officeDocument/2006/math">
                    <m:r>
                      <a:rPr lang="en-US" b="0" i="0" smtClean="0">
                        <a:solidFill>
                          <a:schemeClr val="bg1"/>
                        </a:solidFill>
                        <a:latin typeface="Cambria Math" panose="02040503050406030204" pitchFamily="18" charset="0"/>
                        <a:ea typeface="Cambria Math" panose="02040503050406030204" pitchFamily="18" charset="0"/>
                      </a:rPr>
                      <m:t> </m:t>
                    </m:r>
                    <m:sSub>
                      <m:sSubPr>
                        <m:ctrlPr>
                          <a:rPr lang="en-US" i="1">
                            <a:solidFill>
                              <a:schemeClr val="bg1"/>
                            </a:solidFill>
                            <a:latin typeface="Cambria Math" panose="02040503050406030204" pitchFamily="18" charset="0"/>
                            <a:ea typeface="Cambria Math" panose="02040503050406030204" pitchFamily="18" charset="0"/>
                          </a:rPr>
                        </m:ctrlPr>
                      </m:sSubPr>
                      <m:e>
                        <m:r>
                          <a:rPr lang="en-US" i="1">
                            <a:solidFill>
                              <a:schemeClr val="bg1"/>
                            </a:solidFill>
                            <a:latin typeface="Cambria Math" panose="02040503050406030204" pitchFamily="18" charset="0"/>
                            <a:ea typeface="Cambria Math" panose="02040503050406030204" pitchFamily="18" charset="0"/>
                          </a:rPr>
                          <m:t>𝑊</m:t>
                        </m:r>
                      </m:e>
                      <m:sub>
                        <m:r>
                          <a:rPr lang="en-US" i="1">
                            <a:solidFill>
                              <a:schemeClr val="bg1"/>
                            </a:solidFill>
                            <a:latin typeface="Cambria Math" panose="02040503050406030204" pitchFamily="18" charset="0"/>
                            <a:ea typeface="Cambria Math" panose="02040503050406030204" pitchFamily="18" charset="0"/>
                          </a:rPr>
                          <m:t>𝜎</m:t>
                        </m:r>
                      </m:sub>
                    </m:sSub>
                    <m:r>
                      <a:rPr lang="en-US" i="1">
                        <a:solidFill>
                          <a:schemeClr val="bg1"/>
                        </a:solidFill>
                        <a:latin typeface="Cambria Math" panose="02040503050406030204" pitchFamily="18" charset="0"/>
                        <a:ea typeface="Cambria Math" panose="02040503050406030204" pitchFamily="18" charset="0"/>
                      </a:rPr>
                      <m:t>(</m:t>
                    </m:r>
                    <m:r>
                      <a:rPr lang="en-US" b="1" i="1">
                        <a:solidFill>
                          <a:schemeClr val="bg1"/>
                        </a:solidFill>
                        <a:latin typeface="Cambria Math" panose="02040503050406030204" pitchFamily="18" charset="0"/>
                        <a:ea typeface="Cambria Math" panose="02040503050406030204" pitchFamily="18" charset="0"/>
                      </a:rPr>
                      <m:t>𝒒</m:t>
                    </m:r>
                    <m:r>
                      <a:rPr lang="en-US" i="1">
                        <a:solidFill>
                          <a:schemeClr val="bg1"/>
                        </a:solidFill>
                        <a:latin typeface="Cambria Math" panose="02040503050406030204" pitchFamily="18" charset="0"/>
                        <a:ea typeface="Cambria Math" panose="02040503050406030204" pitchFamily="18" charset="0"/>
                      </a:rPr>
                      <m:t>)=</m:t>
                    </m:r>
                    <m:f>
                      <m:fPr>
                        <m:ctrlPr>
                          <a:rPr lang="en-US" i="1">
                            <a:solidFill>
                              <a:schemeClr val="bg1"/>
                            </a:solidFill>
                            <a:latin typeface="Cambria Math" panose="02040503050406030204" pitchFamily="18" charset="0"/>
                            <a:ea typeface="Cambria Math" panose="02040503050406030204" pitchFamily="18" charset="0"/>
                          </a:rPr>
                        </m:ctrlPr>
                      </m:fPr>
                      <m:num>
                        <m:r>
                          <a:rPr lang="en-US" i="1">
                            <a:solidFill>
                              <a:schemeClr val="bg1"/>
                            </a:solidFill>
                            <a:latin typeface="Cambria Math" panose="02040503050406030204" pitchFamily="18" charset="0"/>
                            <a:ea typeface="Cambria Math" panose="02040503050406030204" pitchFamily="18" charset="0"/>
                          </a:rPr>
                          <m:t>1</m:t>
                        </m:r>
                      </m:num>
                      <m:den>
                        <m:r>
                          <a:rPr lang="en-US" i="1">
                            <a:solidFill>
                              <a:schemeClr val="bg1"/>
                            </a:solidFill>
                            <a:latin typeface="Cambria Math" panose="02040503050406030204" pitchFamily="18" charset="0"/>
                            <a:ea typeface="Cambria Math" panose="02040503050406030204" pitchFamily="18" charset="0"/>
                          </a:rPr>
                          <m:t>2</m:t>
                        </m:r>
                        <m:r>
                          <a:rPr lang="en-US" i="1">
                            <a:solidFill>
                              <a:schemeClr val="bg1"/>
                            </a:solidFill>
                            <a:latin typeface="Cambria Math" panose="02040503050406030204" pitchFamily="18" charset="0"/>
                            <a:ea typeface="Cambria Math" panose="02040503050406030204" pitchFamily="18" charset="0"/>
                          </a:rPr>
                          <m:t>𝜋𝜎</m:t>
                        </m:r>
                      </m:den>
                    </m:f>
                    <m:sSup>
                      <m:sSupPr>
                        <m:ctrlPr>
                          <a:rPr lang="en-US" i="1">
                            <a:solidFill>
                              <a:schemeClr val="bg1"/>
                            </a:solidFill>
                            <a:latin typeface="Cambria Math" panose="02040503050406030204" pitchFamily="18" charset="0"/>
                            <a:ea typeface="Cambria Math" panose="02040503050406030204" pitchFamily="18" charset="0"/>
                          </a:rPr>
                        </m:ctrlPr>
                      </m:sSupPr>
                      <m:e>
                        <m:r>
                          <a:rPr lang="en-US" i="1">
                            <a:solidFill>
                              <a:schemeClr val="bg1"/>
                            </a:solidFill>
                            <a:latin typeface="Cambria Math" panose="02040503050406030204" pitchFamily="18" charset="0"/>
                            <a:ea typeface="Cambria Math" panose="02040503050406030204" pitchFamily="18" charset="0"/>
                          </a:rPr>
                          <m:t>𝑒</m:t>
                        </m:r>
                      </m:e>
                      <m:sup>
                        <m:r>
                          <a:rPr lang="en-US" i="1">
                            <a:solidFill>
                              <a:schemeClr val="bg1"/>
                            </a:solidFill>
                            <a:latin typeface="Cambria Math" panose="02040503050406030204" pitchFamily="18" charset="0"/>
                            <a:ea typeface="Cambria Math" panose="02040503050406030204" pitchFamily="18" charset="0"/>
                          </a:rPr>
                          <m:t>− </m:t>
                        </m:r>
                        <m:f>
                          <m:fPr>
                            <m:ctrlPr>
                              <a:rPr lang="en-US" b="1" i="1">
                                <a:solidFill>
                                  <a:schemeClr val="bg1"/>
                                </a:solidFill>
                                <a:latin typeface="Cambria Math" panose="02040503050406030204" pitchFamily="18" charset="0"/>
                                <a:ea typeface="Cambria Math" panose="02040503050406030204" pitchFamily="18" charset="0"/>
                              </a:rPr>
                            </m:ctrlPr>
                          </m:fPr>
                          <m:num>
                            <m:sSup>
                              <m:sSupPr>
                                <m:ctrlPr>
                                  <a:rPr lang="en-US" b="1" i="1">
                                    <a:solidFill>
                                      <a:schemeClr val="bg1"/>
                                    </a:solidFill>
                                    <a:latin typeface="Cambria Math" panose="02040503050406030204" pitchFamily="18" charset="0"/>
                                    <a:ea typeface="Cambria Math" panose="02040503050406030204" pitchFamily="18" charset="0"/>
                                  </a:rPr>
                                </m:ctrlPr>
                              </m:sSupPr>
                              <m:e>
                                <m:r>
                                  <a:rPr lang="en-US" b="1" i="1">
                                    <a:solidFill>
                                      <a:schemeClr val="bg1"/>
                                    </a:solidFill>
                                    <a:latin typeface="Cambria Math" panose="02040503050406030204" pitchFamily="18" charset="0"/>
                                    <a:ea typeface="Cambria Math" panose="02040503050406030204" pitchFamily="18" charset="0"/>
                                  </a:rPr>
                                  <m:t>𝒒</m:t>
                                </m:r>
                              </m:e>
                              <m:sup>
                                <m:r>
                                  <a:rPr lang="en-US" i="1">
                                    <a:solidFill>
                                      <a:schemeClr val="bg1"/>
                                    </a:solidFill>
                                    <a:latin typeface="Cambria Math" panose="02040503050406030204" pitchFamily="18" charset="0"/>
                                    <a:ea typeface="Cambria Math" panose="02040503050406030204" pitchFamily="18" charset="0"/>
                                  </a:rPr>
                                  <m:t>2</m:t>
                                </m:r>
                              </m:sup>
                            </m:sSup>
                          </m:num>
                          <m:den>
                            <m:r>
                              <a:rPr lang="en-US" i="1">
                                <a:solidFill>
                                  <a:schemeClr val="bg1"/>
                                </a:solidFill>
                                <a:latin typeface="Cambria Math" panose="02040503050406030204" pitchFamily="18" charset="0"/>
                                <a:ea typeface="Cambria Math" panose="02040503050406030204" pitchFamily="18" charset="0"/>
                              </a:rPr>
                              <m:t>2</m:t>
                            </m:r>
                            <m:sSup>
                              <m:sSupPr>
                                <m:ctrlPr>
                                  <a:rPr lang="en-US" i="1">
                                    <a:solidFill>
                                      <a:schemeClr val="bg1"/>
                                    </a:solidFill>
                                    <a:latin typeface="Cambria Math" panose="02040503050406030204" pitchFamily="18" charset="0"/>
                                    <a:ea typeface="Cambria Math" panose="02040503050406030204" pitchFamily="18" charset="0"/>
                                  </a:rPr>
                                </m:ctrlPr>
                              </m:sSupPr>
                              <m:e>
                                <m:r>
                                  <a:rPr lang="en-US" i="1">
                                    <a:solidFill>
                                      <a:schemeClr val="bg1"/>
                                    </a:solidFill>
                                    <a:latin typeface="Cambria Math" panose="02040503050406030204" pitchFamily="18" charset="0"/>
                                    <a:ea typeface="Cambria Math" panose="02040503050406030204" pitchFamily="18" charset="0"/>
                                  </a:rPr>
                                  <m:t>𝜎</m:t>
                                </m:r>
                              </m:e>
                              <m:sup>
                                <m:r>
                                  <a:rPr lang="en-US" i="1">
                                    <a:solidFill>
                                      <a:schemeClr val="bg1"/>
                                    </a:solidFill>
                                    <a:latin typeface="Cambria Math" panose="02040503050406030204" pitchFamily="18" charset="0"/>
                                    <a:ea typeface="Cambria Math" panose="02040503050406030204" pitchFamily="18" charset="0"/>
                                  </a:rPr>
                                  <m:t>2</m:t>
                                </m:r>
                              </m:sup>
                            </m:sSup>
                          </m:den>
                        </m:f>
                      </m:sup>
                    </m:sSup>
                    <m:r>
                      <a:rPr lang="en-US" i="1">
                        <a:solidFill>
                          <a:schemeClr val="bg1"/>
                        </a:solidFill>
                        <a:latin typeface="Cambria Math" panose="02040503050406030204" pitchFamily="18" charset="0"/>
                        <a:ea typeface="Cambria Math" panose="02040503050406030204" pitchFamily="18" charset="0"/>
                      </a:rPr>
                      <m:t> </m:t>
                    </m:r>
                    <m:r>
                      <a:rPr lang="en-US" b="0" i="1" smtClean="0">
                        <a:solidFill>
                          <a:schemeClr val="bg1"/>
                        </a:solidFill>
                        <a:latin typeface="Cambria Math" panose="02040503050406030204" pitchFamily="18" charset="0"/>
                        <a:ea typeface="Cambria Math" panose="02040503050406030204" pitchFamily="18" charset="0"/>
                      </a:rPr>
                      <m:t>  </m:t>
                    </m:r>
                  </m:oMath>
                </a14:m>
                <a:endParaRPr lang="en-001" sz="1400" dirty="0">
                  <a:solidFill>
                    <a:schemeClr val="bg1"/>
                  </a:solidFill>
                </a:endParaRPr>
              </a:p>
              <a:p>
                <a:pPr algn="ctr"/>
                <a:r>
                  <a:rPr lang="en-001" sz="1400" dirty="0">
                    <a:solidFill>
                      <a:schemeClr val="bg1"/>
                    </a:solidFill>
                  </a:rPr>
                  <a:t>to pick out structures of a specific scale length</a:t>
                </a:r>
                <a:endParaRPr lang="en-001" dirty="0"/>
              </a:p>
            </p:txBody>
          </p:sp>
        </mc:Choice>
        <mc:Fallback xmlns="">
          <p:sp>
            <p:nvSpPr>
              <p:cNvPr id="26" name="TextBox 25">
                <a:extLst>
                  <a:ext uri="{FF2B5EF4-FFF2-40B4-BE49-F238E27FC236}">
                    <a16:creationId xmlns:a16="http://schemas.microsoft.com/office/drawing/2014/main" id="{042B125A-47D6-A808-AED6-0B6421CAB65E}"/>
                  </a:ext>
                </a:extLst>
              </p:cNvPr>
              <p:cNvSpPr txBox="1">
                <a:spLocks noRot="1" noChangeAspect="1" noMove="1" noResize="1" noEditPoints="1" noAdjustHandles="1" noChangeArrowheads="1" noChangeShapeType="1" noTextEdit="1"/>
              </p:cNvSpPr>
              <p:nvPr/>
            </p:nvSpPr>
            <p:spPr>
              <a:xfrm>
                <a:off x="1209239" y="1000106"/>
                <a:ext cx="6667499" cy="701539"/>
              </a:xfrm>
              <a:prstGeom prst="rect">
                <a:avLst/>
              </a:prstGeom>
              <a:blipFill>
                <a:blip r:embed="rId4"/>
                <a:stretch>
                  <a:fillRect b="-8929"/>
                </a:stretch>
              </a:blipFill>
            </p:spPr>
            <p:txBody>
              <a:bodyPr/>
              <a:lstStyle/>
              <a:p>
                <a:r>
                  <a:rPr lang="en-001">
                    <a:noFill/>
                  </a:rPr>
                  <a:t> </a:t>
                </a:r>
              </a:p>
            </p:txBody>
          </p:sp>
        </mc:Fallback>
      </mc:AlternateContent>
      <p:pic>
        <p:nvPicPr>
          <p:cNvPr id="41" name="Picture 40">
            <a:extLst>
              <a:ext uri="{FF2B5EF4-FFF2-40B4-BE49-F238E27FC236}">
                <a16:creationId xmlns:a16="http://schemas.microsoft.com/office/drawing/2014/main" id="{AD4C8F91-4850-E1E3-F369-9E53B460F5DD}"/>
              </a:ext>
            </a:extLst>
          </p:cNvPr>
          <p:cNvPicPr>
            <a:picLocks noChangeAspect="1"/>
          </p:cNvPicPr>
          <p:nvPr/>
        </p:nvPicPr>
        <p:blipFill>
          <a:blip r:embed="rId5">
            <a:alphaModFix/>
          </a:blip>
          <a:srcRect l="29269" t="2593" r="18162" b="28036"/>
          <a:stretch>
            <a:fillRect/>
          </a:stretch>
        </p:blipFill>
        <p:spPr>
          <a:xfrm>
            <a:off x="3263189" y="1833173"/>
            <a:ext cx="2603767" cy="2454329"/>
          </a:xfrm>
          <a:prstGeom prst="rect">
            <a:avLst/>
          </a:prstGeom>
        </p:spPr>
      </p:pic>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FDAF9493-297B-5FDF-41A4-BAB5761D2071}"/>
                  </a:ext>
                </a:extLst>
              </p:cNvPr>
              <p:cNvSpPr txBox="1"/>
              <p:nvPr/>
            </p:nvSpPr>
            <p:spPr>
              <a:xfrm>
                <a:off x="4005077" y="4347169"/>
                <a:ext cx="1133845" cy="338554"/>
              </a:xfrm>
              <a:prstGeom prst="rect">
                <a:avLst/>
              </a:prstGeom>
              <a:solidFill>
                <a:srgbClr val="000000">
                  <a:alpha val="50196"/>
                </a:srgbClr>
              </a:solidFill>
            </p:spPr>
            <p:txBody>
              <a:bodyPr wrap="square">
                <a:spAutoFit/>
              </a:bodyPr>
              <a:lstStyle/>
              <a:p>
                <a:pPr algn="ctr"/>
                <a14:m>
                  <m:oMath xmlns:m="http://schemas.openxmlformats.org/officeDocument/2006/math">
                    <m:r>
                      <a:rPr lang="en-US" sz="1600" b="0" i="1" u="none" strike="noStrike" smtClean="0">
                        <a:solidFill>
                          <a:schemeClr val="bg1"/>
                        </a:solidFill>
                        <a:effectLst/>
                        <a:latin typeface="Cambria Math" panose="02040503050406030204" pitchFamily="18" charset="0"/>
                        <a:ea typeface="Cambria Math" panose="02040503050406030204" pitchFamily="18" charset="0"/>
                      </a:rPr>
                      <m:t>𝜎</m:t>
                    </m:r>
                    <m:r>
                      <a:rPr lang="en-US" sz="1600" b="0" i="1" u="none" strike="noStrike" smtClean="0">
                        <a:solidFill>
                          <a:schemeClr val="bg1"/>
                        </a:solidFill>
                        <a:effectLst/>
                        <a:latin typeface="Cambria Math" panose="02040503050406030204" pitchFamily="18" charset="0"/>
                        <a:ea typeface="Cambria Math" panose="02040503050406030204" pitchFamily="18" charset="0"/>
                      </a:rPr>
                      <m:t>=2</m:t>
                    </m:r>
                  </m:oMath>
                </a14:m>
                <a:r>
                  <a:rPr lang="en-001" sz="1600" dirty="0">
                    <a:solidFill>
                      <a:schemeClr val="bg1"/>
                    </a:solidFill>
                  </a:rPr>
                  <a:t> Mpc</a:t>
                </a:r>
              </a:p>
            </p:txBody>
          </p:sp>
        </mc:Choice>
        <mc:Fallback xmlns="">
          <p:sp>
            <p:nvSpPr>
              <p:cNvPr id="43" name="TextBox 42">
                <a:extLst>
                  <a:ext uri="{FF2B5EF4-FFF2-40B4-BE49-F238E27FC236}">
                    <a16:creationId xmlns:a16="http://schemas.microsoft.com/office/drawing/2014/main" id="{FDAF9493-297B-5FDF-41A4-BAB5761D2071}"/>
                  </a:ext>
                </a:extLst>
              </p:cNvPr>
              <p:cNvSpPr txBox="1">
                <a:spLocks noRot="1" noChangeAspect="1" noMove="1" noResize="1" noEditPoints="1" noAdjustHandles="1" noChangeArrowheads="1" noChangeShapeType="1" noTextEdit="1"/>
              </p:cNvSpPr>
              <p:nvPr/>
            </p:nvSpPr>
            <p:spPr>
              <a:xfrm>
                <a:off x="4005077" y="4347169"/>
                <a:ext cx="1133845" cy="338554"/>
              </a:xfrm>
              <a:prstGeom prst="rect">
                <a:avLst/>
              </a:prstGeom>
              <a:blipFill>
                <a:blip r:embed="rId6"/>
                <a:stretch>
                  <a:fillRect t="-7143" r="-3333" b="-21429"/>
                </a:stretch>
              </a:blipFill>
            </p:spPr>
            <p:txBody>
              <a:bodyPr/>
              <a:lstStyle/>
              <a:p>
                <a:r>
                  <a:rPr lang="en-001">
                    <a:noFill/>
                  </a:rPr>
                  <a:t> </a:t>
                </a:r>
              </a:p>
            </p:txBody>
          </p:sp>
        </mc:Fallback>
      </mc:AlternateContent>
      <p:pic>
        <p:nvPicPr>
          <p:cNvPr id="4" name="Picture 3">
            <a:extLst>
              <a:ext uri="{FF2B5EF4-FFF2-40B4-BE49-F238E27FC236}">
                <a16:creationId xmlns:a16="http://schemas.microsoft.com/office/drawing/2014/main" id="{195F56BA-027C-AA3E-CB37-295D95D2ACD4}"/>
              </a:ext>
            </a:extLst>
          </p:cNvPr>
          <p:cNvPicPr>
            <a:picLocks noChangeAspect="1"/>
          </p:cNvPicPr>
          <p:nvPr/>
        </p:nvPicPr>
        <p:blipFill>
          <a:blip r:embed="rId3">
            <a:alphaModFix/>
          </a:blip>
          <a:srcRect l="28997" t="2301" r="18000" b="27315"/>
          <a:stretch>
            <a:fillRect/>
          </a:stretch>
        </p:blipFill>
        <p:spPr>
          <a:xfrm>
            <a:off x="6066466" y="1843838"/>
            <a:ext cx="2588042" cy="2454681"/>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BC1BF6A-9D11-269D-DE3F-15E0A30EC9D8}"/>
                  </a:ext>
                </a:extLst>
              </p:cNvPr>
              <p:cNvSpPr txBox="1"/>
              <p:nvPr/>
            </p:nvSpPr>
            <p:spPr>
              <a:xfrm>
                <a:off x="6648894" y="4224057"/>
                <a:ext cx="1492815" cy="584775"/>
              </a:xfrm>
              <a:prstGeom prst="rect">
                <a:avLst/>
              </a:prstGeom>
              <a:solidFill>
                <a:srgbClr val="000000">
                  <a:alpha val="50196"/>
                </a:srgbClr>
              </a:solidFill>
            </p:spPr>
            <p:txBody>
              <a:bodyPr wrap="square">
                <a:spAutoFit/>
              </a:bodyPr>
              <a:lstStyle/>
              <a:p>
                <a:pPr algn="ctr"/>
                <a14:m>
                  <m:oMath xmlns:m="http://schemas.openxmlformats.org/officeDocument/2006/math">
                    <m:r>
                      <a:rPr lang="en-US" sz="1600" b="0" i="1" u="none" strike="noStrike" smtClean="0">
                        <a:solidFill>
                          <a:schemeClr val="bg1"/>
                        </a:solidFill>
                        <a:effectLst/>
                        <a:latin typeface="Cambria Math" panose="02040503050406030204" pitchFamily="18" charset="0"/>
                        <a:ea typeface="Cambria Math" panose="02040503050406030204" pitchFamily="18" charset="0"/>
                      </a:rPr>
                      <m:t>𝜎</m:t>
                    </m:r>
                    <m:r>
                      <a:rPr lang="en-US" sz="1600" b="0" i="1" u="none" strike="noStrike" smtClean="0">
                        <a:solidFill>
                          <a:schemeClr val="bg1"/>
                        </a:solidFill>
                        <a:effectLst/>
                        <a:latin typeface="Cambria Math" panose="02040503050406030204" pitchFamily="18" charset="0"/>
                        <a:ea typeface="Cambria Math" panose="02040503050406030204" pitchFamily="18" charset="0"/>
                      </a:rPr>
                      <m:t>=1</m:t>
                    </m:r>
                  </m:oMath>
                </a14:m>
                <a:r>
                  <a:rPr lang="en-001" sz="1600" dirty="0">
                    <a:solidFill>
                      <a:schemeClr val="bg1"/>
                    </a:solidFill>
                  </a:rPr>
                  <a:t> Mpc</a:t>
                </a:r>
              </a:p>
              <a:p>
                <a:pPr algn="ctr"/>
                <a:r>
                  <a:rPr lang="en-001" sz="1600" dirty="0">
                    <a:solidFill>
                      <a:srgbClr val="FFD579"/>
                    </a:solidFill>
                  </a:rPr>
                  <a:t>(Small scales)</a:t>
                </a:r>
              </a:p>
            </p:txBody>
          </p:sp>
        </mc:Choice>
        <mc:Fallback xmlns="">
          <p:sp>
            <p:nvSpPr>
              <p:cNvPr id="5" name="TextBox 4">
                <a:extLst>
                  <a:ext uri="{FF2B5EF4-FFF2-40B4-BE49-F238E27FC236}">
                    <a16:creationId xmlns:a16="http://schemas.microsoft.com/office/drawing/2014/main" id="{6BC1BF6A-9D11-269D-DE3F-15E0A30EC9D8}"/>
                  </a:ext>
                </a:extLst>
              </p:cNvPr>
              <p:cNvSpPr txBox="1">
                <a:spLocks noRot="1" noChangeAspect="1" noMove="1" noResize="1" noEditPoints="1" noAdjustHandles="1" noChangeArrowheads="1" noChangeShapeType="1" noTextEdit="1"/>
              </p:cNvSpPr>
              <p:nvPr/>
            </p:nvSpPr>
            <p:spPr>
              <a:xfrm>
                <a:off x="6648894" y="4224057"/>
                <a:ext cx="1492815" cy="584775"/>
              </a:xfrm>
              <a:prstGeom prst="rect">
                <a:avLst/>
              </a:prstGeom>
              <a:blipFill>
                <a:blip r:embed="rId7"/>
                <a:stretch>
                  <a:fillRect l="-840" t="-2128" r="-840" b="-12766"/>
                </a:stretch>
              </a:blipFill>
            </p:spPr>
            <p:txBody>
              <a:bodyPr/>
              <a:lstStyle/>
              <a:p>
                <a:r>
                  <a:rPr lang="en-001">
                    <a:noFill/>
                  </a:rPr>
                  <a:t> </a:t>
                </a:r>
              </a:p>
            </p:txBody>
          </p:sp>
        </mc:Fallback>
      </mc:AlternateContent>
      <p:sp>
        <p:nvSpPr>
          <p:cNvPr id="7" name="Google Shape;275;p37">
            <a:extLst>
              <a:ext uri="{FF2B5EF4-FFF2-40B4-BE49-F238E27FC236}">
                <a16:creationId xmlns:a16="http://schemas.microsoft.com/office/drawing/2014/main" id="{9E010347-4EAC-621C-5817-41A9B90AFFBA}"/>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41</a:t>
            </a:r>
          </a:p>
        </p:txBody>
      </p:sp>
    </p:spTree>
    <p:extLst>
      <p:ext uri="{BB962C8B-B14F-4D97-AF65-F5344CB8AC3E}">
        <p14:creationId xmlns:p14="http://schemas.microsoft.com/office/powerpoint/2010/main" val="14194735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F3F2F364-E531-BF02-ED5F-C1E08502B68C}"/>
            </a:ext>
          </a:extLst>
        </p:cNvPr>
        <p:cNvGrpSpPr/>
        <p:nvPr/>
      </p:nvGrpSpPr>
      <p:grpSpPr>
        <a:xfrm>
          <a:off x="0" y="0"/>
          <a:ext cx="0" cy="0"/>
          <a:chOff x="0" y="0"/>
          <a:chExt cx="0" cy="0"/>
        </a:xfrm>
      </p:grpSpPr>
      <p:sp>
        <p:nvSpPr>
          <p:cNvPr id="16" name="Google Shape;397;p41">
            <a:extLst>
              <a:ext uri="{FF2B5EF4-FFF2-40B4-BE49-F238E27FC236}">
                <a16:creationId xmlns:a16="http://schemas.microsoft.com/office/drawing/2014/main" id="{BD7BCF30-A7E0-62AE-233A-DE5F035B19A1}"/>
              </a:ext>
            </a:extLst>
          </p:cNvPr>
          <p:cNvSpPr txBox="1">
            <a:spLocks noGrp="1"/>
          </p:cNvSpPr>
          <p:nvPr>
            <p:ph type="ctrTitle"/>
          </p:nvPr>
        </p:nvSpPr>
        <p:spPr>
          <a:xfrm>
            <a:off x="1036481" y="229601"/>
            <a:ext cx="706845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4000" dirty="0">
                <a:latin typeface="Arial" panose="020B0604020202020204" pitchFamily="34" charset="0"/>
                <a:cs typeface="Arial" panose="020B0604020202020204" pitchFamily="34" charset="0"/>
              </a:rPr>
              <a:t>Multiscale Skeleton</a:t>
            </a:r>
            <a:endParaRPr sz="4000"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66264ED5-173F-CCB0-649E-F0295276DF45}"/>
              </a:ext>
            </a:extLst>
          </p:cNvPr>
          <p:cNvPicPr>
            <a:picLocks noChangeAspect="1"/>
          </p:cNvPicPr>
          <p:nvPr/>
        </p:nvPicPr>
        <p:blipFill>
          <a:blip r:embed="rId3"/>
          <a:stretch>
            <a:fillRect/>
          </a:stretch>
        </p:blipFill>
        <p:spPr>
          <a:xfrm>
            <a:off x="9325436" y="657852"/>
            <a:ext cx="6667500" cy="4762500"/>
          </a:xfrm>
          <a:prstGeom prst="rect">
            <a:avLst/>
          </a:prstGeom>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600AAF3A-CB2D-5A5E-D3F2-08CA10431E75}"/>
                  </a:ext>
                </a:extLst>
              </p:cNvPr>
              <p:cNvSpPr txBox="1"/>
              <p:nvPr/>
            </p:nvSpPr>
            <p:spPr>
              <a:xfrm>
                <a:off x="1209239" y="1000106"/>
                <a:ext cx="6667499" cy="701539"/>
              </a:xfrm>
              <a:prstGeom prst="rect">
                <a:avLst/>
              </a:prstGeom>
              <a:noFill/>
            </p:spPr>
            <p:txBody>
              <a:bodyPr wrap="square">
                <a:spAutoFit/>
              </a:bodyPr>
              <a:lstStyle/>
              <a:p>
                <a:pPr algn="ctr"/>
                <a:r>
                  <a:rPr lang="en-001" sz="1400" dirty="0">
                    <a:solidFill>
                      <a:schemeClr val="bg1"/>
                    </a:solidFill>
                  </a:rPr>
                  <a:t>Gaussian Filter: </a:t>
                </a:r>
                <a14:m>
                  <m:oMath xmlns:m="http://schemas.openxmlformats.org/officeDocument/2006/math">
                    <m:r>
                      <a:rPr lang="en-US" b="0" i="0" smtClean="0">
                        <a:solidFill>
                          <a:schemeClr val="bg1"/>
                        </a:solidFill>
                        <a:latin typeface="Cambria Math" panose="02040503050406030204" pitchFamily="18" charset="0"/>
                        <a:ea typeface="Cambria Math" panose="02040503050406030204" pitchFamily="18" charset="0"/>
                      </a:rPr>
                      <m:t> </m:t>
                    </m:r>
                    <m:sSub>
                      <m:sSubPr>
                        <m:ctrlPr>
                          <a:rPr lang="en-US" i="1">
                            <a:solidFill>
                              <a:schemeClr val="bg1"/>
                            </a:solidFill>
                            <a:latin typeface="Cambria Math" panose="02040503050406030204" pitchFamily="18" charset="0"/>
                            <a:ea typeface="Cambria Math" panose="02040503050406030204" pitchFamily="18" charset="0"/>
                          </a:rPr>
                        </m:ctrlPr>
                      </m:sSubPr>
                      <m:e>
                        <m:r>
                          <a:rPr lang="en-US" i="1">
                            <a:solidFill>
                              <a:schemeClr val="bg1"/>
                            </a:solidFill>
                            <a:latin typeface="Cambria Math" panose="02040503050406030204" pitchFamily="18" charset="0"/>
                            <a:ea typeface="Cambria Math" panose="02040503050406030204" pitchFamily="18" charset="0"/>
                          </a:rPr>
                          <m:t>𝑊</m:t>
                        </m:r>
                      </m:e>
                      <m:sub>
                        <m:r>
                          <a:rPr lang="en-US" i="1">
                            <a:solidFill>
                              <a:schemeClr val="bg1"/>
                            </a:solidFill>
                            <a:latin typeface="Cambria Math" panose="02040503050406030204" pitchFamily="18" charset="0"/>
                            <a:ea typeface="Cambria Math" panose="02040503050406030204" pitchFamily="18" charset="0"/>
                          </a:rPr>
                          <m:t>𝜎</m:t>
                        </m:r>
                      </m:sub>
                    </m:sSub>
                    <m:r>
                      <a:rPr lang="en-US" i="1">
                        <a:solidFill>
                          <a:schemeClr val="bg1"/>
                        </a:solidFill>
                        <a:latin typeface="Cambria Math" panose="02040503050406030204" pitchFamily="18" charset="0"/>
                        <a:ea typeface="Cambria Math" panose="02040503050406030204" pitchFamily="18" charset="0"/>
                      </a:rPr>
                      <m:t>(</m:t>
                    </m:r>
                    <m:r>
                      <a:rPr lang="en-US" b="1" i="1">
                        <a:solidFill>
                          <a:schemeClr val="bg1"/>
                        </a:solidFill>
                        <a:latin typeface="Cambria Math" panose="02040503050406030204" pitchFamily="18" charset="0"/>
                        <a:ea typeface="Cambria Math" panose="02040503050406030204" pitchFamily="18" charset="0"/>
                      </a:rPr>
                      <m:t>𝒒</m:t>
                    </m:r>
                    <m:r>
                      <a:rPr lang="en-US" i="1">
                        <a:solidFill>
                          <a:schemeClr val="bg1"/>
                        </a:solidFill>
                        <a:latin typeface="Cambria Math" panose="02040503050406030204" pitchFamily="18" charset="0"/>
                        <a:ea typeface="Cambria Math" panose="02040503050406030204" pitchFamily="18" charset="0"/>
                      </a:rPr>
                      <m:t>)=</m:t>
                    </m:r>
                    <m:f>
                      <m:fPr>
                        <m:ctrlPr>
                          <a:rPr lang="en-US" i="1">
                            <a:solidFill>
                              <a:schemeClr val="bg1"/>
                            </a:solidFill>
                            <a:latin typeface="Cambria Math" panose="02040503050406030204" pitchFamily="18" charset="0"/>
                            <a:ea typeface="Cambria Math" panose="02040503050406030204" pitchFamily="18" charset="0"/>
                          </a:rPr>
                        </m:ctrlPr>
                      </m:fPr>
                      <m:num>
                        <m:r>
                          <a:rPr lang="en-US" i="1">
                            <a:solidFill>
                              <a:schemeClr val="bg1"/>
                            </a:solidFill>
                            <a:latin typeface="Cambria Math" panose="02040503050406030204" pitchFamily="18" charset="0"/>
                            <a:ea typeface="Cambria Math" panose="02040503050406030204" pitchFamily="18" charset="0"/>
                          </a:rPr>
                          <m:t>1</m:t>
                        </m:r>
                      </m:num>
                      <m:den>
                        <m:r>
                          <a:rPr lang="en-US" i="1">
                            <a:solidFill>
                              <a:schemeClr val="bg1"/>
                            </a:solidFill>
                            <a:latin typeface="Cambria Math" panose="02040503050406030204" pitchFamily="18" charset="0"/>
                            <a:ea typeface="Cambria Math" panose="02040503050406030204" pitchFamily="18" charset="0"/>
                          </a:rPr>
                          <m:t>2</m:t>
                        </m:r>
                        <m:r>
                          <a:rPr lang="en-US" i="1">
                            <a:solidFill>
                              <a:schemeClr val="bg1"/>
                            </a:solidFill>
                            <a:latin typeface="Cambria Math" panose="02040503050406030204" pitchFamily="18" charset="0"/>
                            <a:ea typeface="Cambria Math" panose="02040503050406030204" pitchFamily="18" charset="0"/>
                          </a:rPr>
                          <m:t>𝜋𝜎</m:t>
                        </m:r>
                      </m:den>
                    </m:f>
                    <m:sSup>
                      <m:sSupPr>
                        <m:ctrlPr>
                          <a:rPr lang="en-US" i="1">
                            <a:solidFill>
                              <a:schemeClr val="bg1"/>
                            </a:solidFill>
                            <a:latin typeface="Cambria Math" panose="02040503050406030204" pitchFamily="18" charset="0"/>
                            <a:ea typeface="Cambria Math" panose="02040503050406030204" pitchFamily="18" charset="0"/>
                          </a:rPr>
                        </m:ctrlPr>
                      </m:sSupPr>
                      <m:e>
                        <m:r>
                          <a:rPr lang="en-US" i="1">
                            <a:solidFill>
                              <a:schemeClr val="bg1"/>
                            </a:solidFill>
                            <a:latin typeface="Cambria Math" panose="02040503050406030204" pitchFamily="18" charset="0"/>
                            <a:ea typeface="Cambria Math" panose="02040503050406030204" pitchFamily="18" charset="0"/>
                          </a:rPr>
                          <m:t>𝑒</m:t>
                        </m:r>
                      </m:e>
                      <m:sup>
                        <m:r>
                          <a:rPr lang="en-US" i="1">
                            <a:solidFill>
                              <a:schemeClr val="bg1"/>
                            </a:solidFill>
                            <a:latin typeface="Cambria Math" panose="02040503050406030204" pitchFamily="18" charset="0"/>
                            <a:ea typeface="Cambria Math" panose="02040503050406030204" pitchFamily="18" charset="0"/>
                          </a:rPr>
                          <m:t>− </m:t>
                        </m:r>
                        <m:f>
                          <m:fPr>
                            <m:ctrlPr>
                              <a:rPr lang="en-US" b="1" i="1">
                                <a:solidFill>
                                  <a:schemeClr val="bg1"/>
                                </a:solidFill>
                                <a:latin typeface="Cambria Math" panose="02040503050406030204" pitchFamily="18" charset="0"/>
                                <a:ea typeface="Cambria Math" panose="02040503050406030204" pitchFamily="18" charset="0"/>
                              </a:rPr>
                            </m:ctrlPr>
                          </m:fPr>
                          <m:num>
                            <m:sSup>
                              <m:sSupPr>
                                <m:ctrlPr>
                                  <a:rPr lang="en-US" b="1" i="1">
                                    <a:solidFill>
                                      <a:schemeClr val="bg1"/>
                                    </a:solidFill>
                                    <a:latin typeface="Cambria Math" panose="02040503050406030204" pitchFamily="18" charset="0"/>
                                    <a:ea typeface="Cambria Math" panose="02040503050406030204" pitchFamily="18" charset="0"/>
                                  </a:rPr>
                                </m:ctrlPr>
                              </m:sSupPr>
                              <m:e>
                                <m:r>
                                  <a:rPr lang="en-US" b="1" i="1">
                                    <a:solidFill>
                                      <a:schemeClr val="bg1"/>
                                    </a:solidFill>
                                    <a:latin typeface="Cambria Math" panose="02040503050406030204" pitchFamily="18" charset="0"/>
                                    <a:ea typeface="Cambria Math" panose="02040503050406030204" pitchFamily="18" charset="0"/>
                                  </a:rPr>
                                  <m:t>𝒒</m:t>
                                </m:r>
                              </m:e>
                              <m:sup>
                                <m:r>
                                  <a:rPr lang="en-US" i="1">
                                    <a:solidFill>
                                      <a:schemeClr val="bg1"/>
                                    </a:solidFill>
                                    <a:latin typeface="Cambria Math" panose="02040503050406030204" pitchFamily="18" charset="0"/>
                                    <a:ea typeface="Cambria Math" panose="02040503050406030204" pitchFamily="18" charset="0"/>
                                  </a:rPr>
                                  <m:t>2</m:t>
                                </m:r>
                              </m:sup>
                            </m:sSup>
                          </m:num>
                          <m:den>
                            <m:r>
                              <a:rPr lang="en-US" i="1">
                                <a:solidFill>
                                  <a:schemeClr val="bg1"/>
                                </a:solidFill>
                                <a:latin typeface="Cambria Math" panose="02040503050406030204" pitchFamily="18" charset="0"/>
                                <a:ea typeface="Cambria Math" panose="02040503050406030204" pitchFamily="18" charset="0"/>
                              </a:rPr>
                              <m:t>2</m:t>
                            </m:r>
                            <m:sSup>
                              <m:sSupPr>
                                <m:ctrlPr>
                                  <a:rPr lang="en-US" i="1">
                                    <a:solidFill>
                                      <a:schemeClr val="bg1"/>
                                    </a:solidFill>
                                    <a:latin typeface="Cambria Math" panose="02040503050406030204" pitchFamily="18" charset="0"/>
                                    <a:ea typeface="Cambria Math" panose="02040503050406030204" pitchFamily="18" charset="0"/>
                                  </a:rPr>
                                </m:ctrlPr>
                              </m:sSupPr>
                              <m:e>
                                <m:r>
                                  <a:rPr lang="en-US" i="1">
                                    <a:solidFill>
                                      <a:schemeClr val="bg1"/>
                                    </a:solidFill>
                                    <a:latin typeface="Cambria Math" panose="02040503050406030204" pitchFamily="18" charset="0"/>
                                    <a:ea typeface="Cambria Math" panose="02040503050406030204" pitchFamily="18" charset="0"/>
                                  </a:rPr>
                                  <m:t>𝜎</m:t>
                                </m:r>
                              </m:e>
                              <m:sup>
                                <m:r>
                                  <a:rPr lang="en-US" i="1">
                                    <a:solidFill>
                                      <a:schemeClr val="bg1"/>
                                    </a:solidFill>
                                    <a:latin typeface="Cambria Math" panose="02040503050406030204" pitchFamily="18" charset="0"/>
                                    <a:ea typeface="Cambria Math" panose="02040503050406030204" pitchFamily="18" charset="0"/>
                                  </a:rPr>
                                  <m:t>2</m:t>
                                </m:r>
                              </m:sup>
                            </m:sSup>
                          </m:den>
                        </m:f>
                      </m:sup>
                    </m:sSup>
                    <m:r>
                      <a:rPr lang="en-US" i="1">
                        <a:solidFill>
                          <a:schemeClr val="bg1"/>
                        </a:solidFill>
                        <a:latin typeface="Cambria Math" panose="02040503050406030204" pitchFamily="18" charset="0"/>
                        <a:ea typeface="Cambria Math" panose="02040503050406030204" pitchFamily="18" charset="0"/>
                      </a:rPr>
                      <m:t> </m:t>
                    </m:r>
                    <m:r>
                      <a:rPr lang="en-US" b="0" i="1" smtClean="0">
                        <a:solidFill>
                          <a:schemeClr val="bg1"/>
                        </a:solidFill>
                        <a:latin typeface="Cambria Math" panose="02040503050406030204" pitchFamily="18" charset="0"/>
                        <a:ea typeface="Cambria Math" panose="02040503050406030204" pitchFamily="18" charset="0"/>
                      </a:rPr>
                      <m:t>  </m:t>
                    </m:r>
                  </m:oMath>
                </a14:m>
                <a:endParaRPr lang="en-001" sz="1400" dirty="0">
                  <a:solidFill>
                    <a:schemeClr val="bg1"/>
                  </a:solidFill>
                </a:endParaRPr>
              </a:p>
              <a:p>
                <a:pPr algn="ctr"/>
                <a:r>
                  <a:rPr lang="en-001" sz="1400" dirty="0">
                    <a:solidFill>
                      <a:schemeClr val="bg1"/>
                    </a:solidFill>
                  </a:rPr>
                  <a:t>to pick out structures of a specific scale length</a:t>
                </a:r>
                <a:endParaRPr lang="en-001" dirty="0"/>
              </a:p>
            </p:txBody>
          </p:sp>
        </mc:Choice>
        <mc:Fallback xmlns="">
          <p:sp>
            <p:nvSpPr>
              <p:cNvPr id="26" name="TextBox 25">
                <a:extLst>
                  <a:ext uri="{FF2B5EF4-FFF2-40B4-BE49-F238E27FC236}">
                    <a16:creationId xmlns:a16="http://schemas.microsoft.com/office/drawing/2014/main" id="{600AAF3A-CB2D-5A5E-D3F2-08CA10431E75}"/>
                  </a:ext>
                </a:extLst>
              </p:cNvPr>
              <p:cNvSpPr txBox="1">
                <a:spLocks noRot="1" noChangeAspect="1" noMove="1" noResize="1" noEditPoints="1" noAdjustHandles="1" noChangeArrowheads="1" noChangeShapeType="1" noTextEdit="1"/>
              </p:cNvSpPr>
              <p:nvPr/>
            </p:nvSpPr>
            <p:spPr>
              <a:xfrm>
                <a:off x="1209239" y="1000106"/>
                <a:ext cx="6667499" cy="701539"/>
              </a:xfrm>
              <a:prstGeom prst="rect">
                <a:avLst/>
              </a:prstGeom>
              <a:blipFill>
                <a:blip r:embed="rId4"/>
                <a:stretch>
                  <a:fillRect b="-8929"/>
                </a:stretch>
              </a:blipFill>
            </p:spPr>
            <p:txBody>
              <a:bodyPr/>
              <a:lstStyle/>
              <a:p>
                <a:r>
                  <a:rPr lang="en-001">
                    <a:noFill/>
                  </a:rPr>
                  <a:t> </a:t>
                </a:r>
              </a:p>
            </p:txBody>
          </p:sp>
        </mc:Fallback>
      </mc:AlternateContent>
      <p:pic>
        <p:nvPicPr>
          <p:cNvPr id="41" name="Picture 40">
            <a:extLst>
              <a:ext uri="{FF2B5EF4-FFF2-40B4-BE49-F238E27FC236}">
                <a16:creationId xmlns:a16="http://schemas.microsoft.com/office/drawing/2014/main" id="{16CA9550-7A3C-3DA5-D2C7-1CADA55DAD70}"/>
              </a:ext>
            </a:extLst>
          </p:cNvPr>
          <p:cNvPicPr>
            <a:picLocks noChangeAspect="1"/>
          </p:cNvPicPr>
          <p:nvPr/>
        </p:nvPicPr>
        <p:blipFill>
          <a:blip r:embed="rId5">
            <a:alphaModFix/>
          </a:blip>
          <a:srcRect l="29269" t="2593" r="18162" b="28036"/>
          <a:stretch>
            <a:fillRect/>
          </a:stretch>
        </p:blipFill>
        <p:spPr>
          <a:xfrm>
            <a:off x="3263189" y="1833173"/>
            <a:ext cx="2603767" cy="2454329"/>
          </a:xfrm>
          <a:prstGeom prst="rect">
            <a:avLst/>
          </a:prstGeom>
        </p:spPr>
      </p:pic>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0FC2B6C4-9A6B-B858-3C23-B1EA08141503}"/>
                  </a:ext>
                </a:extLst>
              </p:cNvPr>
              <p:cNvSpPr txBox="1"/>
              <p:nvPr/>
            </p:nvSpPr>
            <p:spPr>
              <a:xfrm>
                <a:off x="4005077" y="4347169"/>
                <a:ext cx="1133845" cy="338554"/>
              </a:xfrm>
              <a:prstGeom prst="rect">
                <a:avLst/>
              </a:prstGeom>
              <a:solidFill>
                <a:srgbClr val="000000">
                  <a:alpha val="50196"/>
                </a:srgbClr>
              </a:solidFill>
            </p:spPr>
            <p:txBody>
              <a:bodyPr wrap="square">
                <a:spAutoFit/>
              </a:bodyPr>
              <a:lstStyle/>
              <a:p>
                <a:pPr algn="ctr"/>
                <a14:m>
                  <m:oMath xmlns:m="http://schemas.openxmlformats.org/officeDocument/2006/math">
                    <m:r>
                      <a:rPr lang="en-US" sz="1600" b="0" i="1" u="none" strike="noStrike" smtClean="0">
                        <a:solidFill>
                          <a:schemeClr val="bg1"/>
                        </a:solidFill>
                        <a:effectLst/>
                        <a:latin typeface="Cambria Math" panose="02040503050406030204" pitchFamily="18" charset="0"/>
                        <a:ea typeface="Cambria Math" panose="02040503050406030204" pitchFamily="18" charset="0"/>
                      </a:rPr>
                      <m:t>𝜎</m:t>
                    </m:r>
                    <m:r>
                      <a:rPr lang="en-US" sz="1600" b="0" i="1" u="none" strike="noStrike" smtClean="0">
                        <a:solidFill>
                          <a:schemeClr val="bg1"/>
                        </a:solidFill>
                        <a:effectLst/>
                        <a:latin typeface="Cambria Math" panose="02040503050406030204" pitchFamily="18" charset="0"/>
                        <a:ea typeface="Cambria Math" panose="02040503050406030204" pitchFamily="18" charset="0"/>
                      </a:rPr>
                      <m:t>=2</m:t>
                    </m:r>
                  </m:oMath>
                </a14:m>
                <a:r>
                  <a:rPr lang="en-001" sz="1600" dirty="0">
                    <a:solidFill>
                      <a:schemeClr val="bg1"/>
                    </a:solidFill>
                  </a:rPr>
                  <a:t> Mpc</a:t>
                </a:r>
              </a:p>
            </p:txBody>
          </p:sp>
        </mc:Choice>
        <mc:Fallback xmlns="">
          <p:sp>
            <p:nvSpPr>
              <p:cNvPr id="43" name="TextBox 42">
                <a:extLst>
                  <a:ext uri="{FF2B5EF4-FFF2-40B4-BE49-F238E27FC236}">
                    <a16:creationId xmlns:a16="http://schemas.microsoft.com/office/drawing/2014/main" id="{0FC2B6C4-9A6B-B858-3C23-B1EA08141503}"/>
                  </a:ext>
                </a:extLst>
              </p:cNvPr>
              <p:cNvSpPr txBox="1">
                <a:spLocks noRot="1" noChangeAspect="1" noMove="1" noResize="1" noEditPoints="1" noAdjustHandles="1" noChangeArrowheads="1" noChangeShapeType="1" noTextEdit="1"/>
              </p:cNvSpPr>
              <p:nvPr/>
            </p:nvSpPr>
            <p:spPr>
              <a:xfrm>
                <a:off x="4005077" y="4347169"/>
                <a:ext cx="1133845" cy="338554"/>
              </a:xfrm>
              <a:prstGeom prst="rect">
                <a:avLst/>
              </a:prstGeom>
              <a:blipFill>
                <a:blip r:embed="rId6"/>
                <a:stretch>
                  <a:fillRect t="-7143" r="-3333" b="-21429"/>
                </a:stretch>
              </a:blipFill>
            </p:spPr>
            <p:txBody>
              <a:bodyPr/>
              <a:lstStyle/>
              <a:p>
                <a:r>
                  <a:rPr lang="en-001">
                    <a:noFill/>
                  </a:rPr>
                  <a:t> </a:t>
                </a:r>
              </a:p>
            </p:txBody>
          </p:sp>
        </mc:Fallback>
      </mc:AlternateContent>
      <p:pic>
        <p:nvPicPr>
          <p:cNvPr id="2" name="Picture 1">
            <a:extLst>
              <a:ext uri="{FF2B5EF4-FFF2-40B4-BE49-F238E27FC236}">
                <a16:creationId xmlns:a16="http://schemas.microsoft.com/office/drawing/2014/main" id="{8B8C4E23-356E-A525-25A1-AFA3E7FA453F}"/>
              </a:ext>
            </a:extLst>
          </p:cNvPr>
          <p:cNvPicPr>
            <a:picLocks noChangeAspect="1"/>
          </p:cNvPicPr>
          <p:nvPr/>
        </p:nvPicPr>
        <p:blipFill>
          <a:blip r:embed="rId7">
            <a:alphaModFix/>
          </a:blip>
          <a:srcRect l="28852" t="2018" r="18138" b="27768"/>
          <a:stretch>
            <a:fillRect/>
          </a:stretch>
        </p:blipFill>
        <p:spPr>
          <a:xfrm>
            <a:off x="469521" y="1833173"/>
            <a:ext cx="2594158" cy="2454330"/>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6C92F95-BF70-8F87-AE42-D1B52D8A0514}"/>
                  </a:ext>
                </a:extLst>
              </p:cNvPr>
              <p:cNvSpPr txBox="1"/>
              <p:nvPr/>
            </p:nvSpPr>
            <p:spPr>
              <a:xfrm>
                <a:off x="1020192" y="4224058"/>
                <a:ext cx="1492815" cy="584775"/>
              </a:xfrm>
              <a:prstGeom prst="rect">
                <a:avLst/>
              </a:prstGeom>
              <a:solidFill>
                <a:srgbClr val="000000">
                  <a:alpha val="50196"/>
                </a:srgbClr>
              </a:solidFill>
            </p:spPr>
            <p:txBody>
              <a:bodyPr wrap="square">
                <a:spAutoFit/>
              </a:bodyPr>
              <a:lstStyle/>
              <a:p>
                <a:pPr algn="ctr"/>
                <a14:m>
                  <m:oMath xmlns:m="http://schemas.openxmlformats.org/officeDocument/2006/math">
                    <m:r>
                      <a:rPr lang="en-US" sz="1600" b="0" i="1" u="none" strike="noStrike" smtClean="0">
                        <a:solidFill>
                          <a:schemeClr val="bg1"/>
                        </a:solidFill>
                        <a:effectLst/>
                        <a:latin typeface="Cambria Math" panose="02040503050406030204" pitchFamily="18" charset="0"/>
                        <a:ea typeface="Cambria Math" panose="02040503050406030204" pitchFamily="18" charset="0"/>
                      </a:rPr>
                      <m:t>𝜎</m:t>
                    </m:r>
                    <m:r>
                      <a:rPr lang="en-US" sz="1600" b="0" i="1" u="none" strike="noStrike" smtClean="0">
                        <a:solidFill>
                          <a:schemeClr val="bg1"/>
                        </a:solidFill>
                        <a:effectLst/>
                        <a:latin typeface="Cambria Math" panose="02040503050406030204" pitchFamily="18" charset="0"/>
                        <a:ea typeface="Cambria Math" panose="02040503050406030204" pitchFamily="18" charset="0"/>
                      </a:rPr>
                      <m:t>=3</m:t>
                    </m:r>
                  </m:oMath>
                </a14:m>
                <a:r>
                  <a:rPr lang="en-001" sz="1600" dirty="0">
                    <a:solidFill>
                      <a:schemeClr val="bg1"/>
                    </a:solidFill>
                  </a:rPr>
                  <a:t> Mpc</a:t>
                </a:r>
              </a:p>
              <a:p>
                <a:pPr algn="ctr"/>
                <a:r>
                  <a:rPr lang="en-001" sz="1600" dirty="0">
                    <a:solidFill>
                      <a:srgbClr val="F77F12"/>
                    </a:solidFill>
                  </a:rPr>
                  <a:t>(Large scales)</a:t>
                </a:r>
              </a:p>
            </p:txBody>
          </p:sp>
        </mc:Choice>
        <mc:Fallback xmlns="">
          <p:sp>
            <p:nvSpPr>
              <p:cNvPr id="3" name="TextBox 2">
                <a:extLst>
                  <a:ext uri="{FF2B5EF4-FFF2-40B4-BE49-F238E27FC236}">
                    <a16:creationId xmlns:a16="http://schemas.microsoft.com/office/drawing/2014/main" id="{66C92F95-BF70-8F87-AE42-D1B52D8A0514}"/>
                  </a:ext>
                </a:extLst>
              </p:cNvPr>
              <p:cNvSpPr txBox="1">
                <a:spLocks noRot="1" noChangeAspect="1" noMove="1" noResize="1" noEditPoints="1" noAdjustHandles="1" noChangeArrowheads="1" noChangeShapeType="1" noTextEdit="1"/>
              </p:cNvSpPr>
              <p:nvPr/>
            </p:nvSpPr>
            <p:spPr>
              <a:xfrm>
                <a:off x="1020192" y="4224058"/>
                <a:ext cx="1492815" cy="584775"/>
              </a:xfrm>
              <a:prstGeom prst="rect">
                <a:avLst/>
              </a:prstGeom>
              <a:blipFill>
                <a:blip r:embed="rId8"/>
                <a:stretch>
                  <a:fillRect l="-1695" t="-2128" r="-1695" b="-12766"/>
                </a:stretch>
              </a:blipFill>
            </p:spPr>
            <p:txBody>
              <a:bodyPr/>
              <a:lstStyle/>
              <a:p>
                <a:r>
                  <a:rPr lang="en-001">
                    <a:noFill/>
                  </a:rPr>
                  <a:t> </a:t>
                </a:r>
              </a:p>
            </p:txBody>
          </p:sp>
        </mc:Fallback>
      </mc:AlternateContent>
      <p:pic>
        <p:nvPicPr>
          <p:cNvPr id="4" name="Picture 3">
            <a:extLst>
              <a:ext uri="{FF2B5EF4-FFF2-40B4-BE49-F238E27FC236}">
                <a16:creationId xmlns:a16="http://schemas.microsoft.com/office/drawing/2014/main" id="{CE71F493-5BAC-F1E7-7F20-768BCD94B8A5}"/>
              </a:ext>
            </a:extLst>
          </p:cNvPr>
          <p:cNvPicPr>
            <a:picLocks noChangeAspect="1"/>
          </p:cNvPicPr>
          <p:nvPr/>
        </p:nvPicPr>
        <p:blipFill>
          <a:blip r:embed="rId3">
            <a:alphaModFix/>
          </a:blip>
          <a:srcRect l="28997" t="2301" r="18000" b="27315"/>
          <a:stretch>
            <a:fillRect/>
          </a:stretch>
        </p:blipFill>
        <p:spPr>
          <a:xfrm>
            <a:off x="6066466" y="1843838"/>
            <a:ext cx="2588042" cy="2454681"/>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8A21ADA-E5BF-A4DA-C71C-3ECC4426603B}"/>
                  </a:ext>
                </a:extLst>
              </p:cNvPr>
              <p:cNvSpPr txBox="1"/>
              <p:nvPr/>
            </p:nvSpPr>
            <p:spPr>
              <a:xfrm>
                <a:off x="6648894" y="4224057"/>
                <a:ext cx="1492815" cy="584775"/>
              </a:xfrm>
              <a:prstGeom prst="rect">
                <a:avLst/>
              </a:prstGeom>
              <a:solidFill>
                <a:srgbClr val="000000">
                  <a:alpha val="50196"/>
                </a:srgbClr>
              </a:solidFill>
            </p:spPr>
            <p:txBody>
              <a:bodyPr wrap="square">
                <a:spAutoFit/>
              </a:bodyPr>
              <a:lstStyle/>
              <a:p>
                <a:pPr algn="ctr"/>
                <a14:m>
                  <m:oMath xmlns:m="http://schemas.openxmlformats.org/officeDocument/2006/math">
                    <m:r>
                      <a:rPr lang="en-US" sz="1600" b="0" i="1" u="none" strike="noStrike" smtClean="0">
                        <a:solidFill>
                          <a:schemeClr val="bg1"/>
                        </a:solidFill>
                        <a:effectLst/>
                        <a:latin typeface="Cambria Math" panose="02040503050406030204" pitchFamily="18" charset="0"/>
                        <a:ea typeface="Cambria Math" panose="02040503050406030204" pitchFamily="18" charset="0"/>
                      </a:rPr>
                      <m:t>𝜎</m:t>
                    </m:r>
                    <m:r>
                      <a:rPr lang="en-US" sz="1600" b="0" i="1" u="none" strike="noStrike" smtClean="0">
                        <a:solidFill>
                          <a:schemeClr val="bg1"/>
                        </a:solidFill>
                        <a:effectLst/>
                        <a:latin typeface="Cambria Math" panose="02040503050406030204" pitchFamily="18" charset="0"/>
                        <a:ea typeface="Cambria Math" panose="02040503050406030204" pitchFamily="18" charset="0"/>
                      </a:rPr>
                      <m:t>=1</m:t>
                    </m:r>
                  </m:oMath>
                </a14:m>
                <a:r>
                  <a:rPr lang="en-001" sz="1600" dirty="0">
                    <a:solidFill>
                      <a:schemeClr val="bg1"/>
                    </a:solidFill>
                  </a:rPr>
                  <a:t> Mpc</a:t>
                </a:r>
              </a:p>
              <a:p>
                <a:pPr algn="ctr"/>
                <a:r>
                  <a:rPr lang="en-001" sz="1600" dirty="0">
                    <a:solidFill>
                      <a:srgbClr val="FFD579"/>
                    </a:solidFill>
                  </a:rPr>
                  <a:t>(Small scales)</a:t>
                </a:r>
              </a:p>
            </p:txBody>
          </p:sp>
        </mc:Choice>
        <mc:Fallback xmlns="">
          <p:sp>
            <p:nvSpPr>
              <p:cNvPr id="5" name="TextBox 4">
                <a:extLst>
                  <a:ext uri="{FF2B5EF4-FFF2-40B4-BE49-F238E27FC236}">
                    <a16:creationId xmlns:a16="http://schemas.microsoft.com/office/drawing/2014/main" id="{C8A21ADA-E5BF-A4DA-C71C-3ECC4426603B}"/>
                  </a:ext>
                </a:extLst>
              </p:cNvPr>
              <p:cNvSpPr txBox="1">
                <a:spLocks noRot="1" noChangeAspect="1" noMove="1" noResize="1" noEditPoints="1" noAdjustHandles="1" noChangeArrowheads="1" noChangeShapeType="1" noTextEdit="1"/>
              </p:cNvSpPr>
              <p:nvPr/>
            </p:nvSpPr>
            <p:spPr>
              <a:xfrm>
                <a:off x="6648894" y="4224057"/>
                <a:ext cx="1492815" cy="584775"/>
              </a:xfrm>
              <a:prstGeom prst="rect">
                <a:avLst/>
              </a:prstGeom>
              <a:blipFill>
                <a:blip r:embed="rId9"/>
                <a:stretch>
                  <a:fillRect l="-840" t="-2128" r="-840" b="-12766"/>
                </a:stretch>
              </a:blipFill>
            </p:spPr>
            <p:txBody>
              <a:bodyPr/>
              <a:lstStyle/>
              <a:p>
                <a:r>
                  <a:rPr lang="en-001">
                    <a:noFill/>
                  </a:rPr>
                  <a:t> </a:t>
                </a:r>
              </a:p>
            </p:txBody>
          </p:sp>
        </mc:Fallback>
      </mc:AlternateContent>
      <p:sp>
        <p:nvSpPr>
          <p:cNvPr id="7" name="Google Shape;275;p37">
            <a:extLst>
              <a:ext uri="{FF2B5EF4-FFF2-40B4-BE49-F238E27FC236}">
                <a16:creationId xmlns:a16="http://schemas.microsoft.com/office/drawing/2014/main" id="{21EB3C4C-3B2A-71DE-9F8D-2FEB9F521DD9}"/>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41</a:t>
            </a:r>
          </a:p>
        </p:txBody>
      </p:sp>
    </p:spTree>
    <p:extLst>
      <p:ext uri="{BB962C8B-B14F-4D97-AF65-F5344CB8AC3E}">
        <p14:creationId xmlns:p14="http://schemas.microsoft.com/office/powerpoint/2010/main" val="26121383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E0769E0C-4848-B1D3-4328-D4747910942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76FB94AA-DFBD-D231-1608-44BF8CE119F0}"/>
              </a:ext>
            </a:extLst>
          </p:cNvPr>
          <p:cNvPicPr>
            <a:picLocks noChangeAspect="1"/>
          </p:cNvPicPr>
          <p:nvPr/>
        </p:nvPicPr>
        <p:blipFill>
          <a:blip r:embed="rId3">
            <a:alphaModFix/>
          </a:blip>
          <a:srcRect l="28997" t="2301" r="18000" b="27315"/>
          <a:stretch>
            <a:fillRect/>
          </a:stretch>
        </p:blipFill>
        <p:spPr>
          <a:xfrm>
            <a:off x="6066466" y="1843838"/>
            <a:ext cx="2588042" cy="2454681"/>
          </a:xfrm>
          <a:prstGeom prst="rect">
            <a:avLst/>
          </a:prstGeom>
        </p:spPr>
      </p:pic>
      <p:pic>
        <p:nvPicPr>
          <p:cNvPr id="9" name="Picture 8">
            <a:extLst>
              <a:ext uri="{FF2B5EF4-FFF2-40B4-BE49-F238E27FC236}">
                <a16:creationId xmlns:a16="http://schemas.microsoft.com/office/drawing/2014/main" id="{753EBE3F-D315-B656-3C93-3442F2890C8B}"/>
              </a:ext>
            </a:extLst>
          </p:cNvPr>
          <p:cNvPicPr>
            <a:picLocks noChangeAspect="1"/>
          </p:cNvPicPr>
          <p:nvPr/>
        </p:nvPicPr>
        <p:blipFill>
          <a:blip r:embed="rId4">
            <a:alphaModFix/>
          </a:blip>
          <a:srcRect l="28852" t="2018" r="18138" b="27768"/>
          <a:stretch>
            <a:fillRect/>
          </a:stretch>
        </p:blipFill>
        <p:spPr>
          <a:xfrm>
            <a:off x="469521" y="1833173"/>
            <a:ext cx="2594158" cy="2454330"/>
          </a:xfrm>
          <a:prstGeom prst="rect">
            <a:avLst/>
          </a:prstGeom>
        </p:spPr>
      </p:pic>
      <p:pic>
        <p:nvPicPr>
          <p:cNvPr id="22" name="Picture 21">
            <a:extLst>
              <a:ext uri="{FF2B5EF4-FFF2-40B4-BE49-F238E27FC236}">
                <a16:creationId xmlns:a16="http://schemas.microsoft.com/office/drawing/2014/main" id="{CD76A85D-0623-3079-45DE-3E0256368540}"/>
              </a:ext>
            </a:extLst>
          </p:cNvPr>
          <p:cNvPicPr>
            <a:picLocks noChangeAspect="1"/>
          </p:cNvPicPr>
          <p:nvPr/>
        </p:nvPicPr>
        <p:blipFill>
          <a:blip r:embed="rId5">
            <a:alphaModFix/>
          </a:blip>
          <a:srcRect l="29269" t="2593" r="18162" b="28036"/>
          <a:stretch>
            <a:fillRect/>
          </a:stretch>
        </p:blipFill>
        <p:spPr>
          <a:xfrm>
            <a:off x="3263189" y="1833173"/>
            <a:ext cx="2603767" cy="2454329"/>
          </a:xfrm>
          <a:prstGeom prst="rect">
            <a:avLst/>
          </a:prstGeom>
        </p:spPr>
      </p:pic>
      <p:sp>
        <p:nvSpPr>
          <p:cNvPr id="16" name="Google Shape;397;p41">
            <a:extLst>
              <a:ext uri="{FF2B5EF4-FFF2-40B4-BE49-F238E27FC236}">
                <a16:creationId xmlns:a16="http://schemas.microsoft.com/office/drawing/2014/main" id="{5CA3EDF4-4A56-871E-A3CE-E05F72083B37}"/>
              </a:ext>
            </a:extLst>
          </p:cNvPr>
          <p:cNvSpPr txBox="1">
            <a:spLocks noGrp="1"/>
          </p:cNvSpPr>
          <p:nvPr>
            <p:ph type="ctrTitle"/>
          </p:nvPr>
        </p:nvSpPr>
        <p:spPr>
          <a:xfrm>
            <a:off x="1036481" y="229601"/>
            <a:ext cx="706845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4000" dirty="0">
                <a:latin typeface="Arial" panose="020B0604020202020204" pitchFamily="34" charset="0"/>
                <a:cs typeface="Arial" panose="020B0604020202020204" pitchFamily="34" charset="0"/>
              </a:rPr>
              <a:t>Multiscale Skeleton</a:t>
            </a:r>
            <a:endParaRPr sz="40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5BD13FC0-3CDB-63D8-F926-F42A85541C61}"/>
              </a:ext>
            </a:extLst>
          </p:cNvPr>
          <p:cNvPicPr>
            <a:picLocks noChangeAspect="1"/>
          </p:cNvPicPr>
          <p:nvPr/>
        </p:nvPicPr>
        <p:blipFill>
          <a:blip r:embed="rId6"/>
          <a:srcRect l="69896" t="4336" r="23657" b="87212"/>
          <a:stretch>
            <a:fillRect/>
          </a:stretch>
        </p:blipFill>
        <p:spPr>
          <a:xfrm>
            <a:off x="3420548" y="1597777"/>
            <a:ext cx="835262" cy="781696"/>
          </a:xfrm>
          <a:prstGeom prst="rect">
            <a:avLst/>
          </a:prstGeom>
          <a:ln w="28575">
            <a:solidFill>
              <a:srgbClr val="B0B0FF"/>
            </a:solidFill>
          </a:ln>
        </p:spPr>
      </p:pic>
      <p:pic>
        <p:nvPicPr>
          <p:cNvPr id="5" name="Picture 4">
            <a:extLst>
              <a:ext uri="{FF2B5EF4-FFF2-40B4-BE49-F238E27FC236}">
                <a16:creationId xmlns:a16="http://schemas.microsoft.com/office/drawing/2014/main" id="{0C5AB576-084E-DB07-F3FA-7FAB19998C83}"/>
              </a:ext>
            </a:extLst>
          </p:cNvPr>
          <p:cNvPicPr>
            <a:picLocks noChangeAspect="1"/>
          </p:cNvPicPr>
          <p:nvPr/>
        </p:nvPicPr>
        <p:blipFill>
          <a:blip r:embed="rId7">
            <a:alphaModFix/>
          </a:blip>
          <a:srcRect l="69818" t="4223" r="23705" b="87125"/>
          <a:stretch>
            <a:fillRect/>
          </a:stretch>
        </p:blipFill>
        <p:spPr>
          <a:xfrm>
            <a:off x="647084" y="1585070"/>
            <a:ext cx="816748" cy="779275"/>
          </a:xfrm>
          <a:prstGeom prst="rect">
            <a:avLst/>
          </a:prstGeom>
          <a:ln w="28575">
            <a:solidFill>
              <a:srgbClr val="92D050"/>
            </a:solidFill>
          </a:ln>
        </p:spPr>
      </p:pic>
      <p:pic>
        <p:nvPicPr>
          <p:cNvPr id="6" name="Picture 5">
            <a:extLst>
              <a:ext uri="{FF2B5EF4-FFF2-40B4-BE49-F238E27FC236}">
                <a16:creationId xmlns:a16="http://schemas.microsoft.com/office/drawing/2014/main" id="{FC02DBD6-7002-B921-B041-160A5E9C8554}"/>
              </a:ext>
            </a:extLst>
          </p:cNvPr>
          <p:cNvPicPr>
            <a:picLocks noChangeAspect="1"/>
          </p:cNvPicPr>
          <p:nvPr/>
        </p:nvPicPr>
        <p:blipFill>
          <a:blip r:embed="rId8">
            <a:alphaModFix/>
          </a:blip>
          <a:srcRect l="69694" t="3799" r="23301" b="86945"/>
          <a:stretch>
            <a:fillRect/>
          </a:stretch>
        </p:blipFill>
        <p:spPr>
          <a:xfrm>
            <a:off x="6185411" y="1614680"/>
            <a:ext cx="835260" cy="788385"/>
          </a:xfrm>
          <a:prstGeom prst="rect">
            <a:avLst/>
          </a:prstGeom>
          <a:ln w="28575">
            <a:solidFill>
              <a:srgbClr val="92D050"/>
            </a:solidFill>
          </a:ln>
        </p:spPr>
      </p:pic>
      <p:sp>
        <p:nvSpPr>
          <p:cNvPr id="37" name="Rectangle 36">
            <a:extLst>
              <a:ext uri="{FF2B5EF4-FFF2-40B4-BE49-F238E27FC236}">
                <a16:creationId xmlns:a16="http://schemas.microsoft.com/office/drawing/2014/main" id="{4D8C8E0D-1AEA-A4B9-D483-B85AE06B09FF}"/>
              </a:ext>
            </a:extLst>
          </p:cNvPr>
          <p:cNvSpPr/>
          <p:nvPr/>
        </p:nvSpPr>
        <p:spPr>
          <a:xfrm>
            <a:off x="2478399" y="1899618"/>
            <a:ext cx="298462" cy="310945"/>
          </a:xfrm>
          <a:prstGeom prst="rect">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a:p>
        </p:txBody>
      </p:sp>
      <p:sp>
        <p:nvSpPr>
          <p:cNvPr id="38" name="Rectangle 37">
            <a:extLst>
              <a:ext uri="{FF2B5EF4-FFF2-40B4-BE49-F238E27FC236}">
                <a16:creationId xmlns:a16="http://schemas.microsoft.com/office/drawing/2014/main" id="{E34F43DB-82A9-07A3-8F54-DC32BE058988}"/>
              </a:ext>
            </a:extLst>
          </p:cNvPr>
          <p:cNvSpPr/>
          <p:nvPr/>
        </p:nvSpPr>
        <p:spPr>
          <a:xfrm>
            <a:off x="5264509" y="1895371"/>
            <a:ext cx="298462" cy="310945"/>
          </a:xfrm>
          <a:prstGeom prst="rect">
            <a:avLst/>
          </a:prstGeom>
          <a:noFill/>
          <a:ln>
            <a:solidFill>
              <a:srgbClr val="B0B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a:p>
        </p:txBody>
      </p:sp>
      <p:sp>
        <p:nvSpPr>
          <p:cNvPr id="39" name="Rectangle 38">
            <a:extLst>
              <a:ext uri="{FF2B5EF4-FFF2-40B4-BE49-F238E27FC236}">
                <a16:creationId xmlns:a16="http://schemas.microsoft.com/office/drawing/2014/main" id="{7ED443F8-4B46-E883-9191-627E7AB35798}"/>
              </a:ext>
            </a:extLst>
          </p:cNvPr>
          <p:cNvSpPr/>
          <p:nvPr/>
        </p:nvSpPr>
        <p:spPr>
          <a:xfrm>
            <a:off x="8058971" y="1900846"/>
            <a:ext cx="298462" cy="310945"/>
          </a:xfrm>
          <a:prstGeom prst="rect">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a:p>
        </p:txBody>
      </p:sp>
      <p:cxnSp>
        <p:nvCxnSpPr>
          <p:cNvPr id="40" name="Straight Connector 39">
            <a:extLst>
              <a:ext uri="{FF2B5EF4-FFF2-40B4-BE49-F238E27FC236}">
                <a16:creationId xmlns:a16="http://schemas.microsoft.com/office/drawing/2014/main" id="{D06F3D6E-D5A2-9FB3-F703-3EFA4B030C48}"/>
              </a:ext>
            </a:extLst>
          </p:cNvPr>
          <p:cNvCxnSpPr>
            <a:cxnSpLocks/>
          </p:cNvCxnSpPr>
          <p:nvPr/>
        </p:nvCxnSpPr>
        <p:spPr>
          <a:xfrm flipV="1">
            <a:off x="1472515" y="2206316"/>
            <a:ext cx="1005090" cy="171299"/>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435A98B-899B-D660-6113-E1836AC94F4D}"/>
              </a:ext>
            </a:extLst>
          </p:cNvPr>
          <p:cNvCxnSpPr>
            <a:cxnSpLocks/>
          </p:cNvCxnSpPr>
          <p:nvPr/>
        </p:nvCxnSpPr>
        <p:spPr>
          <a:xfrm>
            <a:off x="1476158" y="1570174"/>
            <a:ext cx="996373" cy="327921"/>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07395ED-F6ED-B84E-E470-0CA6E780E042}"/>
              </a:ext>
            </a:extLst>
          </p:cNvPr>
          <p:cNvCxnSpPr>
            <a:cxnSpLocks/>
          </p:cNvCxnSpPr>
          <p:nvPr/>
        </p:nvCxnSpPr>
        <p:spPr>
          <a:xfrm flipV="1">
            <a:off x="7027395" y="2208914"/>
            <a:ext cx="1040461" cy="203486"/>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91D8FE3-BFAC-0942-185D-8CF2E8E0C243}"/>
              </a:ext>
            </a:extLst>
          </p:cNvPr>
          <p:cNvCxnSpPr>
            <a:cxnSpLocks/>
          </p:cNvCxnSpPr>
          <p:nvPr/>
        </p:nvCxnSpPr>
        <p:spPr>
          <a:xfrm>
            <a:off x="7032997" y="1585282"/>
            <a:ext cx="1020246" cy="338048"/>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B4CA157-36F1-D9A0-B3A4-87990D78E3E1}"/>
              </a:ext>
            </a:extLst>
          </p:cNvPr>
          <p:cNvCxnSpPr>
            <a:cxnSpLocks/>
          </p:cNvCxnSpPr>
          <p:nvPr/>
        </p:nvCxnSpPr>
        <p:spPr>
          <a:xfrm flipV="1">
            <a:off x="4268136" y="2208081"/>
            <a:ext cx="1028135" cy="169534"/>
          </a:xfrm>
          <a:prstGeom prst="line">
            <a:avLst/>
          </a:prstGeom>
          <a:ln w="19050">
            <a:solidFill>
              <a:srgbClr val="B0B0FF"/>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C69149D-D9D8-7B76-B868-B16A6DA34CF5}"/>
              </a:ext>
            </a:extLst>
          </p:cNvPr>
          <p:cNvCxnSpPr>
            <a:cxnSpLocks/>
          </p:cNvCxnSpPr>
          <p:nvPr/>
        </p:nvCxnSpPr>
        <p:spPr>
          <a:xfrm>
            <a:off x="4268136" y="1577725"/>
            <a:ext cx="978767" cy="310945"/>
          </a:xfrm>
          <a:prstGeom prst="line">
            <a:avLst/>
          </a:prstGeom>
          <a:ln w="19050">
            <a:solidFill>
              <a:srgbClr val="B0B0FF"/>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32B9179F-F8EF-BB0F-38D2-2BDCCA6A4B47}"/>
                  </a:ext>
                </a:extLst>
              </p:cNvPr>
              <p:cNvSpPr txBox="1"/>
              <p:nvPr/>
            </p:nvSpPr>
            <p:spPr>
              <a:xfrm>
                <a:off x="399337" y="1186398"/>
                <a:ext cx="1353862" cy="338554"/>
              </a:xfrm>
              <a:prstGeom prst="rect">
                <a:avLst/>
              </a:prstGeom>
              <a:noFill/>
            </p:spPr>
            <p:txBody>
              <a:bodyPr wrap="square">
                <a:spAutoFit/>
              </a:bodyPr>
              <a:lstStyle/>
              <a:p>
                <a:pPr algn="ctr"/>
                <a14:m>
                  <m:oMath xmlns:m="http://schemas.openxmlformats.org/officeDocument/2006/math">
                    <m:sSub>
                      <m:sSubPr>
                        <m:ctrlPr>
                          <a:rPr lang="en-US" sz="1600" b="0" i="1" u="none" strike="noStrike" smtClean="0">
                            <a:solidFill>
                              <a:srgbClr val="92D050"/>
                            </a:solidFill>
                            <a:effectLst/>
                            <a:latin typeface="Cambria Math" panose="02040503050406030204" pitchFamily="18" charset="0"/>
                            <a:ea typeface="Cambria Math" panose="02040503050406030204" pitchFamily="18" charset="0"/>
                          </a:rPr>
                        </m:ctrlPr>
                      </m:sSubPr>
                      <m:e>
                        <m:r>
                          <m:rPr>
                            <m:sty m:val="p"/>
                          </m:rPr>
                          <a:rPr lang="en-US" sz="1600" b="0" i="1" u="none" strike="noStrike" smtClean="0">
                            <a:solidFill>
                              <a:srgbClr val="92D050"/>
                            </a:solidFill>
                            <a:effectLst/>
                            <a:latin typeface="Cambria Math" panose="02040503050406030204" pitchFamily="18" charset="0"/>
                            <a:ea typeface="Cambria Math" panose="02040503050406030204" pitchFamily="18" charset="0"/>
                          </a:rPr>
                          <m:t>A</m:t>
                        </m:r>
                      </m:e>
                      <m:sub>
                        <m:r>
                          <a:rPr lang="en-US" sz="1600" b="0" i="1" u="none" strike="noStrike" smtClean="0">
                            <a:solidFill>
                              <a:srgbClr val="92D050"/>
                            </a:solidFill>
                            <a:effectLst/>
                            <a:latin typeface="Cambria Math" panose="02040503050406030204" pitchFamily="18" charset="0"/>
                            <a:ea typeface="Cambria Math" panose="02040503050406030204" pitchFamily="18" charset="0"/>
                          </a:rPr>
                          <m:t>4</m:t>
                        </m:r>
                      </m:sub>
                    </m:sSub>
                  </m:oMath>
                </a14:m>
                <a:r>
                  <a:rPr lang="en-001" sz="1600" dirty="0">
                    <a:solidFill>
                      <a:srgbClr val="92D050"/>
                    </a:solidFill>
                  </a:rPr>
                  <a:t> Filament</a:t>
                </a:r>
              </a:p>
            </p:txBody>
          </p:sp>
        </mc:Choice>
        <mc:Fallback xmlns="">
          <p:sp>
            <p:nvSpPr>
              <p:cNvPr id="51" name="TextBox 50">
                <a:extLst>
                  <a:ext uri="{FF2B5EF4-FFF2-40B4-BE49-F238E27FC236}">
                    <a16:creationId xmlns:a16="http://schemas.microsoft.com/office/drawing/2014/main" id="{32B9179F-F8EF-BB0F-38D2-2BDCCA6A4B47}"/>
                  </a:ext>
                </a:extLst>
              </p:cNvPr>
              <p:cNvSpPr txBox="1">
                <a:spLocks noRot="1" noChangeAspect="1" noMove="1" noResize="1" noEditPoints="1" noAdjustHandles="1" noChangeArrowheads="1" noChangeShapeType="1" noTextEdit="1"/>
              </p:cNvSpPr>
              <p:nvPr/>
            </p:nvSpPr>
            <p:spPr>
              <a:xfrm>
                <a:off x="399337" y="1186398"/>
                <a:ext cx="1353862" cy="338554"/>
              </a:xfrm>
              <a:prstGeom prst="rect">
                <a:avLst/>
              </a:prstGeom>
              <a:blipFill>
                <a:blip r:embed="rId9"/>
                <a:stretch>
                  <a:fillRect t="-3571" b="-21429"/>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3F9237DF-0DB4-E7D6-F9F2-68DDEC62491C}"/>
                  </a:ext>
                </a:extLst>
              </p:cNvPr>
              <p:cNvSpPr txBox="1"/>
              <p:nvPr/>
            </p:nvSpPr>
            <p:spPr>
              <a:xfrm>
                <a:off x="5913463" y="1190295"/>
                <a:ext cx="1353862" cy="338554"/>
              </a:xfrm>
              <a:prstGeom prst="rect">
                <a:avLst/>
              </a:prstGeom>
              <a:noFill/>
            </p:spPr>
            <p:txBody>
              <a:bodyPr wrap="square">
                <a:spAutoFit/>
              </a:bodyPr>
              <a:lstStyle/>
              <a:p>
                <a:pPr algn="ctr"/>
                <a14:m>
                  <m:oMath xmlns:m="http://schemas.openxmlformats.org/officeDocument/2006/math">
                    <m:sSub>
                      <m:sSubPr>
                        <m:ctrlPr>
                          <a:rPr lang="en-US" sz="1600" b="0" i="1" u="none" strike="noStrike" smtClean="0">
                            <a:solidFill>
                              <a:srgbClr val="92D050"/>
                            </a:solidFill>
                            <a:effectLst/>
                            <a:latin typeface="Cambria Math" panose="02040503050406030204" pitchFamily="18" charset="0"/>
                            <a:ea typeface="Cambria Math" panose="02040503050406030204" pitchFamily="18" charset="0"/>
                          </a:rPr>
                        </m:ctrlPr>
                      </m:sSubPr>
                      <m:e>
                        <m:r>
                          <m:rPr>
                            <m:sty m:val="p"/>
                          </m:rPr>
                          <a:rPr lang="en-US" sz="1600" b="0" i="1" u="none" strike="noStrike" smtClean="0">
                            <a:solidFill>
                              <a:srgbClr val="92D050"/>
                            </a:solidFill>
                            <a:effectLst/>
                            <a:latin typeface="Cambria Math" panose="02040503050406030204" pitchFamily="18" charset="0"/>
                            <a:ea typeface="Cambria Math" panose="02040503050406030204" pitchFamily="18" charset="0"/>
                          </a:rPr>
                          <m:t>A</m:t>
                        </m:r>
                      </m:e>
                      <m:sub>
                        <m:r>
                          <a:rPr lang="en-US" sz="1600" b="0" i="1" u="none" strike="noStrike" smtClean="0">
                            <a:solidFill>
                              <a:srgbClr val="92D050"/>
                            </a:solidFill>
                            <a:effectLst/>
                            <a:latin typeface="Cambria Math" panose="02040503050406030204" pitchFamily="18" charset="0"/>
                            <a:ea typeface="Cambria Math" panose="02040503050406030204" pitchFamily="18" charset="0"/>
                          </a:rPr>
                          <m:t>4</m:t>
                        </m:r>
                      </m:sub>
                    </m:sSub>
                  </m:oMath>
                </a14:m>
                <a:r>
                  <a:rPr lang="en-001" sz="1600" dirty="0">
                    <a:solidFill>
                      <a:srgbClr val="92D050"/>
                    </a:solidFill>
                  </a:rPr>
                  <a:t> Filament</a:t>
                </a:r>
              </a:p>
            </p:txBody>
          </p:sp>
        </mc:Choice>
        <mc:Fallback xmlns="">
          <p:sp>
            <p:nvSpPr>
              <p:cNvPr id="52" name="TextBox 51">
                <a:extLst>
                  <a:ext uri="{FF2B5EF4-FFF2-40B4-BE49-F238E27FC236}">
                    <a16:creationId xmlns:a16="http://schemas.microsoft.com/office/drawing/2014/main" id="{3F9237DF-0DB4-E7D6-F9F2-68DDEC62491C}"/>
                  </a:ext>
                </a:extLst>
              </p:cNvPr>
              <p:cNvSpPr txBox="1">
                <a:spLocks noRot="1" noChangeAspect="1" noMove="1" noResize="1" noEditPoints="1" noAdjustHandles="1" noChangeArrowheads="1" noChangeShapeType="1" noTextEdit="1"/>
              </p:cNvSpPr>
              <p:nvPr/>
            </p:nvSpPr>
            <p:spPr>
              <a:xfrm>
                <a:off x="5913463" y="1190295"/>
                <a:ext cx="1353862" cy="338554"/>
              </a:xfrm>
              <a:prstGeom prst="rect">
                <a:avLst/>
              </a:prstGeom>
              <a:blipFill>
                <a:blip r:embed="rId10"/>
                <a:stretch>
                  <a:fillRect t="-3571" b="-25000"/>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42C4A69C-2F83-E631-978A-13B28ED1DDB1}"/>
                  </a:ext>
                </a:extLst>
              </p:cNvPr>
              <p:cNvSpPr txBox="1"/>
              <p:nvPr/>
            </p:nvSpPr>
            <p:spPr>
              <a:xfrm>
                <a:off x="3176361" y="1186398"/>
                <a:ext cx="1353862" cy="338554"/>
              </a:xfrm>
              <a:prstGeom prst="rect">
                <a:avLst/>
              </a:prstGeom>
              <a:noFill/>
            </p:spPr>
            <p:txBody>
              <a:bodyPr wrap="square">
                <a:spAutoFit/>
              </a:bodyPr>
              <a:lstStyle/>
              <a:p>
                <a:pPr algn="ctr"/>
                <a14:m>
                  <m:oMath xmlns:m="http://schemas.openxmlformats.org/officeDocument/2006/math">
                    <m:sSub>
                      <m:sSubPr>
                        <m:ctrlPr>
                          <a:rPr lang="en-US" sz="1600" b="0" i="1" u="none" strike="noStrike" smtClean="0">
                            <a:solidFill>
                              <a:srgbClr val="B0B0FF"/>
                            </a:solidFill>
                            <a:effectLst/>
                            <a:latin typeface="Cambria Math" panose="02040503050406030204" pitchFamily="18" charset="0"/>
                            <a:ea typeface="Cambria Math" panose="02040503050406030204" pitchFamily="18" charset="0"/>
                          </a:rPr>
                        </m:ctrlPr>
                      </m:sSubPr>
                      <m:e>
                        <m:r>
                          <m:rPr>
                            <m:sty m:val="p"/>
                          </m:rPr>
                          <a:rPr lang="en-US" sz="1600" b="0" i="1" u="none" strike="noStrike" smtClean="0">
                            <a:solidFill>
                              <a:srgbClr val="B0B0FF"/>
                            </a:solidFill>
                            <a:effectLst/>
                            <a:latin typeface="Cambria Math" panose="02040503050406030204" pitchFamily="18" charset="0"/>
                            <a:ea typeface="Cambria Math" panose="02040503050406030204" pitchFamily="18" charset="0"/>
                          </a:rPr>
                          <m:t>D</m:t>
                        </m:r>
                      </m:e>
                      <m:sub>
                        <m:r>
                          <a:rPr lang="en-US" sz="1600" b="0" i="1" u="none" strike="noStrike" smtClean="0">
                            <a:solidFill>
                              <a:srgbClr val="B0B0FF"/>
                            </a:solidFill>
                            <a:effectLst/>
                            <a:latin typeface="Cambria Math" panose="02040503050406030204" pitchFamily="18" charset="0"/>
                            <a:ea typeface="Cambria Math" panose="02040503050406030204" pitchFamily="18" charset="0"/>
                          </a:rPr>
                          <m:t>4</m:t>
                        </m:r>
                      </m:sub>
                    </m:sSub>
                  </m:oMath>
                </a14:m>
                <a:r>
                  <a:rPr lang="en-001" sz="1600" dirty="0">
                    <a:solidFill>
                      <a:srgbClr val="B0B0FF"/>
                    </a:solidFill>
                  </a:rPr>
                  <a:t> Filament</a:t>
                </a:r>
              </a:p>
            </p:txBody>
          </p:sp>
        </mc:Choice>
        <mc:Fallback xmlns="">
          <p:sp>
            <p:nvSpPr>
              <p:cNvPr id="53" name="TextBox 52">
                <a:extLst>
                  <a:ext uri="{FF2B5EF4-FFF2-40B4-BE49-F238E27FC236}">
                    <a16:creationId xmlns:a16="http://schemas.microsoft.com/office/drawing/2014/main" id="{42C4A69C-2F83-E631-978A-13B28ED1DDB1}"/>
                  </a:ext>
                </a:extLst>
              </p:cNvPr>
              <p:cNvSpPr txBox="1">
                <a:spLocks noRot="1" noChangeAspect="1" noMove="1" noResize="1" noEditPoints="1" noAdjustHandles="1" noChangeArrowheads="1" noChangeShapeType="1" noTextEdit="1"/>
              </p:cNvSpPr>
              <p:nvPr/>
            </p:nvSpPr>
            <p:spPr>
              <a:xfrm>
                <a:off x="3176361" y="1186398"/>
                <a:ext cx="1353862" cy="338554"/>
              </a:xfrm>
              <a:prstGeom prst="rect">
                <a:avLst/>
              </a:prstGeom>
              <a:blipFill>
                <a:blip r:embed="rId11"/>
                <a:stretch>
                  <a:fillRect t="-3571" b="-21429"/>
                </a:stretch>
              </a:blipFill>
            </p:spPr>
            <p:txBody>
              <a:bodyPr/>
              <a:lstStyle/>
              <a:p>
                <a:r>
                  <a:rPr lang="en-001">
                    <a:noFill/>
                  </a:rPr>
                  <a:t> </a:t>
                </a:r>
              </a:p>
            </p:txBody>
          </p:sp>
        </mc:Fallback>
      </mc:AlternateContent>
      <p:cxnSp>
        <p:nvCxnSpPr>
          <p:cNvPr id="54" name="Straight Arrow Connector 53">
            <a:extLst>
              <a:ext uri="{FF2B5EF4-FFF2-40B4-BE49-F238E27FC236}">
                <a16:creationId xmlns:a16="http://schemas.microsoft.com/office/drawing/2014/main" id="{3B514424-F5DC-462C-9123-456135203281}"/>
              </a:ext>
            </a:extLst>
          </p:cNvPr>
          <p:cNvCxnSpPr>
            <a:cxnSpLocks/>
          </p:cNvCxnSpPr>
          <p:nvPr/>
        </p:nvCxnSpPr>
        <p:spPr>
          <a:xfrm>
            <a:off x="1989893" y="1355675"/>
            <a:ext cx="89524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4B0340D1-67F9-1D6D-8006-A8C6C9920821}"/>
              </a:ext>
            </a:extLst>
          </p:cNvPr>
          <p:cNvCxnSpPr>
            <a:cxnSpLocks/>
          </p:cNvCxnSpPr>
          <p:nvPr/>
        </p:nvCxnSpPr>
        <p:spPr>
          <a:xfrm>
            <a:off x="4840761" y="1330514"/>
            <a:ext cx="89524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7815A95-FE9D-AD6E-C72D-4AE30289F37D}"/>
                  </a:ext>
                </a:extLst>
              </p:cNvPr>
              <p:cNvSpPr txBox="1"/>
              <p:nvPr/>
            </p:nvSpPr>
            <p:spPr>
              <a:xfrm>
                <a:off x="4005077" y="4347169"/>
                <a:ext cx="1133845" cy="338554"/>
              </a:xfrm>
              <a:prstGeom prst="rect">
                <a:avLst/>
              </a:prstGeom>
              <a:solidFill>
                <a:srgbClr val="000000">
                  <a:alpha val="50196"/>
                </a:srgbClr>
              </a:solidFill>
            </p:spPr>
            <p:txBody>
              <a:bodyPr wrap="square">
                <a:spAutoFit/>
              </a:bodyPr>
              <a:lstStyle/>
              <a:p>
                <a:pPr algn="ctr"/>
                <a14:m>
                  <m:oMath xmlns:m="http://schemas.openxmlformats.org/officeDocument/2006/math">
                    <m:r>
                      <a:rPr lang="en-US" sz="1600" b="0" i="1" u="none" strike="noStrike" smtClean="0">
                        <a:solidFill>
                          <a:schemeClr val="bg1"/>
                        </a:solidFill>
                        <a:effectLst/>
                        <a:latin typeface="Cambria Math" panose="02040503050406030204" pitchFamily="18" charset="0"/>
                        <a:ea typeface="Cambria Math" panose="02040503050406030204" pitchFamily="18" charset="0"/>
                      </a:rPr>
                      <m:t>𝜎</m:t>
                    </m:r>
                    <m:r>
                      <a:rPr lang="en-US" sz="1600" b="0" i="1" u="none" strike="noStrike" smtClean="0">
                        <a:solidFill>
                          <a:schemeClr val="bg1"/>
                        </a:solidFill>
                        <a:effectLst/>
                        <a:latin typeface="Cambria Math" panose="02040503050406030204" pitchFamily="18" charset="0"/>
                        <a:ea typeface="Cambria Math" panose="02040503050406030204" pitchFamily="18" charset="0"/>
                      </a:rPr>
                      <m:t>=2</m:t>
                    </m:r>
                  </m:oMath>
                </a14:m>
                <a:r>
                  <a:rPr lang="en-001" sz="1600" dirty="0">
                    <a:solidFill>
                      <a:schemeClr val="bg1"/>
                    </a:solidFill>
                  </a:rPr>
                  <a:t> Mpc</a:t>
                </a:r>
              </a:p>
            </p:txBody>
          </p:sp>
        </mc:Choice>
        <mc:Fallback xmlns="">
          <p:sp>
            <p:nvSpPr>
              <p:cNvPr id="2" name="TextBox 1">
                <a:extLst>
                  <a:ext uri="{FF2B5EF4-FFF2-40B4-BE49-F238E27FC236}">
                    <a16:creationId xmlns:a16="http://schemas.microsoft.com/office/drawing/2014/main" id="{17815A95-FE9D-AD6E-C72D-4AE30289F37D}"/>
                  </a:ext>
                </a:extLst>
              </p:cNvPr>
              <p:cNvSpPr txBox="1">
                <a:spLocks noRot="1" noChangeAspect="1" noMove="1" noResize="1" noEditPoints="1" noAdjustHandles="1" noChangeArrowheads="1" noChangeShapeType="1" noTextEdit="1"/>
              </p:cNvSpPr>
              <p:nvPr/>
            </p:nvSpPr>
            <p:spPr>
              <a:xfrm>
                <a:off x="4005077" y="4347169"/>
                <a:ext cx="1133845" cy="338554"/>
              </a:xfrm>
              <a:prstGeom prst="rect">
                <a:avLst/>
              </a:prstGeom>
              <a:blipFill>
                <a:blip r:embed="rId12"/>
                <a:stretch>
                  <a:fillRect t="-7143" r="-3333" b="-21429"/>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A69BD04-86C2-FBE3-9708-1124BE96CB0C}"/>
                  </a:ext>
                </a:extLst>
              </p:cNvPr>
              <p:cNvSpPr txBox="1"/>
              <p:nvPr/>
            </p:nvSpPr>
            <p:spPr>
              <a:xfrm>
                <a:off x="1020192" y="4224058"/>
                <a:ext cx="1492815" cy="584775"/>
              </a:xfrm>
              <a:prstGeom prst="rect">
                <a:avLst/>
              </a:prstGeom>
              <a:solidFill>
                <a:srgbClr val="000000">
                  <a:alpha val="50196"/>
                </a:srgbClr>
              </a:solidFill>
            </p:spPr>
            <p:txBody>
              <a:bodyPr wrap="square">
                <a:spAutoFit/>
              </a:bodyPr>
              <a:lstStyle/>
              <a:p>
                <a:pPr algn="ctr"/>
                <a14:m>
                  <m:oMath xmlns:m="http://schemas.openxmlformats.org/officeDocument/2006/math">
                    <m:r>
                      <a:rPr lang="en-US" sz="1600" b="0" i="1" u="none" strike="noStrike" smtClean="0">
                        <a:solidFill>
                          <a:schemeClr val="bg1"/>
                        </a:solidFill>
                        <a:effectLst/>
                        <a:latin typeface="Cambria Math" panose="02040503050406030204" pitchFamily="18" charset="0"/>
                        <a:ea typeface="Cambria Math" panose="02040503050406030204" pitchFamily="18" charset="0"/>
                      </a:rPr>
                      <m:t>𝜎</m:t>
                    </m:r>
                    <m:r>
                      <a:rPr lang="en-US" sz="1600" b="0" i="1" u="none" strike="noStrike" smtClean="0">
                        <a:solidFill>
                          <a:schemeClr val="bg1"/>
                        </a:solidFill>
                        <a:effectLst/>
                        <a:latin typeface="Cambria Math" panose="02040503050406030204" pitchFamily="18" charset="0"/>
                        <a:ea typeface="Cambria Math" panose="02040503050406030204" pitchFamily="18" charset="0"/>
                      </a:rPr>
                      <m:t>=3</m:t>
                    </m:r>
                  </m:oMath>
                </a14:m>
                <a:r>
                  <a:rPr lang="en-001" sz="1600" dirty="0">
                    <a:solidFill>
                      <a:schemeClr val="bg1"/>
                    </a:solidFill>
                  </a:rPr>
                  <a:t> Mpc</a:t>
                </a:r>
              </a:p>
              <a:p>
                <a:pPr algn="ctr"/>
                <a:r>
                  <a:rPr lang="en-001" sz="1600" dirty="0">
                    <a:solidFill>
                      <a:srgbClr val="F77F12"/>
                    </a:solidFill>
                  </a:rPr>
                  <a:t>(Large scales)</a:t>
                </a:r>
              </a:p>
            </p:txBody>
          </p:sp>
        </mc:Choice>
        <mc:Fallback xmlns="">
          <p:sp>
            <p:nvSpPr>
              <p:cNvPr id="13" name="TextBox 12">
                <a:extLst>
                  <a:ext uri="{FF2B5EF4-FFF2-40B4-BE49-F238E27FC236}">
                    <a16:creationId xmlns:a16="http://schemas.microsoft.com/office/drawing/2014/main" id="{5A69BD04-86C2-FBE3-9708-1124BE96CB0C}"/>
                  </a:ext>
                </a:extLst>
              </p:cNvPr>
              <p:cNvSpPr txBox="1">
                <a:spLocks noRot="1" noChangeAspect="1" noMove="1" noResize="1" noEditPoints="1" noAdjustHandles="1" noChangeArrowheads="1" noChangeShapeType="1" noTextEdit="1"/>
              </p:cNvSpPr>
              <p:nvPr/>
            </p:nvSpPr>
            <p:spPr>
              <a:xfrm>
                <a:off x="1020192" y="4224058"/>
                <a:ext cx="1492815" cy="584775"/>
              </a:xfrm>
              <a:prstGeom prst="rect">
                <a:avLst/>
              </a:prstGeom>
              <a:blipFill>
                <a:blip r:embed="rId13"/>
                <a:stretch>
                  <a:fillRect l="-1695" t="-2128" r="-1695" b="-12766"/>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662D7C7-50C9-99F6-0E04-1B03B2BF8D55}"/>
                  </a:ext>
                </a:extLst>
              </p:cNvPr>
              <p:cNvSpPr txBox="1"/>
              <p:nvPr/>
            </p:nvSpPr>
            <p:spPr>
              <a:xfrm>
                <a:off x="6648894" y="4224057"/>
                <a:ext cx="1492815" cy="584775"/>
              </a:xfrm>
              <a:prstGeom prst="rect">
                <a:avLst/>
              </a:prstGeom>
              <a:solidFill>
                <a:srgbClr val="000000">
                  <a:alpha val="50196"/>
                </a:srgbClr>
              </a:solidFill>
            </p:spPr>
            <p:txBody>
              <a:bodyPr wrap="square">
                <a:spAutoFit/>
              </a:bodyPr>
              <a:lstStyle/>
              <a:p>
                <a:pPr algn="ctr"/>
                <a14:m>
                  <m:oMath xmlns:m="http://schemas.openxmlformats.org/officeDocument/2006/math">
                    <m:r>
                      <a:rPr lang="en-US" sz="1600" b="0" i="1" u="none" strike="noStrike" smtClean="0">
                        <a:solidFill>
                          <a:schemeClr val="bg1"/>
                        </a:solidFill>
                        <a:effectLst/>
                        <a:latin typeface="Cambria Math" panose="02040503050406030204" pitchFamily="18" charset="0"/>
                        <a:ea typeface="Cambria Math" panose="02040503050406030204" pitchFamily="18" charset="0"/>
                      </a:rPr>
                      <m:t>𝜎</m:t>
                    </m:r>
                    <m:r>
                      <a:rPr lang="en-US" sz="1600" b="0" i="1" u="none" strike="noStrike" smtClean="0">
                        <a:solidFill>
                          <a:schemeClr val="bg1"/>
                        </a:solidFill>
                        <a:effectLst/>
                        <a:latin typeface="Cambria Math" panose="02040503050406030204" pitchFamily="18" charset="0"/>
                        <a:ea typeface="Cambria Math" panose="02040503050406030204" pitchFamily="18" charset="0"/>
                      </a:rPr>
                      <m:t>=1</m:t>
                    </m:r>
                  </m:oMath>
                </a14:m>
                <a:r>
                  <a:rPr lang="en-001" sz="1600" dirty="0">
                    <a:solidFill>
                      <a:schemeClr val="bg1"/>
                    </a:solidFill>
                  </a:rPr>
                  <a:t> Mpc</a:t>
                </a:r>
              </a:p>
              <a:p>
                <a:pPr algn="ctr"/>
                <a:r>
                  <a:rPr lang="en-001" sz="1600" dirty="0">
                    <a:solidFill>
                      <a:srgbClr val="FFD579"/>
                    </a:solidFill>
                  </a:rPr>
                  <a:t>(Small scales)</a:t>
                </a:r>
              </a:p>
            </p:txBody>
          </p:sp>
        </mc:Choice>
        <mc:Fallback xmlns="">
          <p:sp>
            <p:nvSpPr>
              <p:cNvPr id="18" name="TextBox 17">
                <a:extLst>
                  <a:ext uri="{FF2B5EF4-FFF2-40B4-BE49-F238E27FC236}">
                    <a16:creationId xmlns:a16="http://schemas.microsoft.com/office/drawing/2014/main" id="{7662D7C7-50C9-99F6-0E04-1B03B2BF8D55}"/>
                  </a:ext>
                </a:extLst>
              </p:cNvPr>
              <p:cNvSpPr txBox="1">
                <a:spLocks noRot="1" noChangeAspect="1" noMove="1" noResize="1" noEditPoints="1" noAdjustHandles="1" noChangeArrowheads="1" noChangeShapeType="1" noTextEdit="1"/>
              </p:cNvSpPr>
              <p:nvPr/>
            </p:nvSpPr>
            <p:spPr>
              <a:xfrm>
                <a:off x="6648894" y="4224057"/>
                <a:ext cx="1492815" cy="584775"/>
              </a:xfrm>
              <a:prstGeom prst="rect">
                <a:avLst/>
              </a:prstGeom>
              <a:blipFill>
                <a:blip r:embed="rId14"/>
                <a:stretch>
                  <a:fillRect l="-840" t="-2128" r="-840" b="-12766"/>
                </a:stretch>
              </a:blipFill>
            </p:spPr>
            <p:txBody>
              <a:bodyPr/>
              <a:lstStyle/>
              <a:p>
                <a:r>
                  <a:rPr lang="en-001">
                    <a:noFill/>
                  </a:rPr>
                  <a:t> </a:t>
                </a:r>
              </a:p>
            </p:txBody>
          </p:sp>
        </mc:Fallback>
      </mc:AlternateContent>
      <p:sp>
        <p:nvSpPr>
          <p:cNvPr id="24" name="Google Shape;275;p37">
            <a:extLst>
              <a:ext uri="{FF2B5EF4-FFF2-40B4-BE49-F238E27FC236}">
                <a16:creationId xmlns:a16="http://schemas.microsoft.com/office/drawing/2014/main" id="{9CFA7CD7-B122-BA98-C67D-B3FED8E931C6}"/>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42</a:t>
            </a:r>
          </a:p>
        </p:txBody>
      </p:sp>
    </p:spTree>
    <p:extLst>
      <p:ext uri="{BB962C8B-B14F-4D97-AF65-F5344CB8AC3E}">
        <p14:creationId xmlns:p14="http://schemas.microsoft.com/office/powerpoint/2010/main" val="246512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23" presetClass="entr" presetSubtype="16"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anim calcmode="lin" valueType="num">
                                      <p:cBhvr>
                                        <p:cTn id="9" dur="500" fill="hold"/>
                                        <p:tgtEl>
                                          <p:spTgt spid="38"/>
                                        </p:tgtEl>
                                        <p:attrNameLst>
                                          <p:attrName>ppt_w</p:attrName>
                                        </p:attrNameLst>
                                      </p:cBhvr>
                                      <p:tavLst>
                                        <p:tav tm="0">
                                          <p:val>
                                            <p:fltVal val="0"/>
                                          </p:val>
                                        </p:tav>
                                        <p:tav tm="100000">
                                          <p:val>
                                            <p:strVal val="#ppt_w"/>
                                          </p:val>
                                        </p:tav>
                                      </p:tavLst>
                                    </p:anim>
                                    <p:anim calcmode="lin" valueType="num">
                                      <p:cBhvr>
                                        <p:cTn id="10" dur="500" fill="hold"/>
                                        <p:tgtEl>
                                          <p:spTgt spid="38"/>
                                        </p:tgtEl>
                                        <p:attrNameLst>
                                          <p:attrName>ppt_h</p:attrName>
                                        </p:attrNameLst>
                                      </p:cBhvr>
                                      <p:tavLst>
                                        <p:tav tm="0">
                                          <p:val>
                                            <p:fltVal val="0"/>
                                          </p:val>
                                        </p:tav>
                                        <p:tav tm="100000">
                                          <p:val>
                                            <p:strVal val="#ppt_h"/>
                                          </p:val>
                                        </p:tav>
                                      </p:tavLst>
                                    </p:anim>
                                  </p:childTnLst>
                                </p:cTn>
                              </p:par>
                              <p:par>
                                <p:cTn id="11" presetID="23" presetClass="entr" presetSubtype="16"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par>
                                <p:cTn id="15" presetID="23" presetClass="entr" presetSubtype="16"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p:cTn id="17" dur="500" fill="hold"/>
                                        <p:tgtEl>
                                          <p:spTgt spid="50"/>
                                        </p:tgtEl>
                                        <p:attrNameLst>
                                          <p:attrName>ppt_w</p:attrName>
                                        </p:attrNameLst>
                                      </p:cBhvr>
                                      <p:tavLst>
                                        <p:tav tm="0">
                                          <p:val>
                                            <p:fltVal val="0"/>
                                          </p:val>
                                        </p:tav>
                                        <p:tav tm="100000">
                                          <p:val>
                                            <p:strVal val="#ppt_w"/>
                                          </p:val>
                                        </p:tav>
                                      </p:tavLst>
                                    </p:anim>
                                    <p:anim calcmode="lin" valueType="num">
                                      <p:cBhvr>
                                        <p:cTn id="18" dur="500" fill="hold"/>
                                        <p:tgtEl>
                                          <p:spTgt spid="50"/>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p:cTn id="21" dur="500" fill="hold"/>
                                        <p:tgtEl>
                                          <p:spTgt spid="49"/>
                                        </p:tgtEl>
                                        <p:attrNameLst>
                                          <p:attrName>ppt_w</p:attrName>
                                        </p:attrNameLst>
                                      </p:cBhvr>
                                      <p:tavLst>
                                        <p:tav tm="0">
                                          <p:val>
                                            <p:fltVal val="0"/>
                                          </p:val>
                                        </p:tav>
                                        <p:tav tm="100000">
                                          <p:val>
                                            <p:strVal val="#ppt_w"/>
                                          </p:val>
                                        </p:tav>
                                      </p:tavLst>
                                    </p:anim>
                                    <p:anim calcmode="lin" valueType="num">
                                      <p:cBhvr>
                                        <p:cTn id="22" dur="500" fill="hold"/>
                                        <p:tgtEl>
                                          <p:spTgt spid="49"/>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500" fill="hold"/>
                                        <p:tgtEl>
                                          <p:spTgt spid="42"/>
                                        </p:tgtEl>
                                        <p:attrNameLst>
                                          <p:attrName>ppt_w</p:attrName>
                                        </p:attrNameLst>
                                      </p:cBhvr>
                                      <p:tavLst>
                                        <p:tav tm="0">
                                          <p:val>
                                            <p:fltVal val="0"/>
                                          </p:val>
                                        </p:tav>
                                        <p:tav tm="100000">
                                          <p:val>
                                            <p:strVal val="#ppt_w"/>
                                          </p:val>
                                        </p:tav>
                                      </p:tavLst>
                                    </p:anim>
                                    <p:anim calcmode="lin" valueType="num">
                                      <p:cBhvr>
                                        <p:cTn id="36" dur="500" fill="hold"/>
                                        <p:tgtEl>
                                          <p:spTgt spid="42"/>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p:cTn id="39" dur="500" fill="hold"/>
                                        <p:tgtEl>
                                          <p:spTgt spid="37"/>
                                        </p:tgtEl>
                                        <p:attrNameLst>
                                          <p:attrName>ppt_w</p:attrName>
                                        </p:attrNameLst>
                                      </p:cBhvr>
                                      <p:tavLst>
                                        <p:tav tm="0">
                                          <p:val>
                                            <p:fltVal val="0"/>
                                          </p:val>
                                        </p:tav>
                                        <p:tav tm="100000">
                                          <p:val>
                                            <p:strVal val="#ppt_w"/>
                                          </p:val>
                                        </p:tav>
                                      </p:tavLst>
                                    </p:anim>
                                    <p:anim calcmode="lin" valueType="num">
                                      <p:cBhvr>
                                        <p:cTn id="40" dur="500" fill="hold"/>
                                        <p:tgtEl>
                                          <p:spTgt spid="37"/>
                                        </p:tgtEl>
                                        <p:attrNameLst>
                                          <p:attrName>ppt_h</p:attrName>
                                        </p:attrNameLst>
                                      </p:cBhvr>
                                      <p:tavLst>
                                        <p:tav tm="0">
                                          <p:val>
                                            <p:fltVal val="0"/>
                                          </p:val>
                                        </p:tav>
                                        <p:tav tm="100000">
                                          <p:val>
                                            <p:strVal val="#ppt_h"/>
                                          </p:val>
                                        </p:tav>
                                      </p:tavLst>
                                    </p:anim>
                                  </p:childTnLst>
                                </p:cTn>
                              </p:par>
                              <p:par>
                                <p:cTn id="41" presetID="1"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childTnLst>
                                </p:cTn>
                              </p:par>
                              <p:par>
                                <p:cTn id="51" presetID="23" presetClass="entr" presetSubtype="16" fill="hold" nodeType="withEffect">
                                  <p:stCondLst>
                                    <p:cond delay="0"/>
                                  </p:stCondLst>
                                  <p:childTnLst>
                                    <p:set>
                                      <p:cBhvr>
                                        <p:cTn id="52" dur="1" fill="hold">
                                          <p:stCondLst>
                                            <p:cond delay="0"/>
                                          </p:stCondLst>
                                        </p:cTn>
                                        <p:tgtEl>
                                          <p:spTgt spid="47"/>
                                        </p:tgtEl>
                                        <p:attrNameLst>
                                          <p:attrName>style.visibility</p:attrName>
                                        </p:attrNameLst>
                                      </p:cBhvr>
                                      <p:to>
                                        <p:strVal val="visible"/>
                                      </p:to>
                                    </p:set>
                                    <p:anim calcmode="lin" valueType="num">
                                      <p:cBhvr>
                                        <p:cTn id="53" dur="500" fill="hold"/>
                                        <p:tgtEl>
                                          <p:spTgt spid="47"/>
                                        </p:tgtEl>
                                        <p:attrNameLst>
                                          <p:attrName>ppt_w</p:attrName>
                                        </p:attrNameLst>
                                      </p:cBhvr>
                                      <p:tavLst>
                                        <p:tav tm="0">
                                          <p:val>
                                            <p:fltVal val="0"/>
                                          </p:val>
                                        </p:tav>
                                        <p:tav tm="100000">
                                          <p:val>
                                            <p:strVal val="#ppt_w"/>
                                          </p:val>
                                        </p:tav>
                                      </p:tavLst>
                                    </p:anim>
                                    <p:anim calcmode="lin" valueType="num">
                                      <p:cBhvr>
                                        <p:cTn id="54" dur="500" fill="hold"/>
                                        <p:tgtEl>
                                          <p:spTgt spid="47"/>
                                        </p:tgtEl>
                                        <p:attrNameLst>
                                          <p:attrName>ppt_h</p:attrName>
                                        </p:attrNameLst>
                                      </p:cBhvr>
                                      <p:tavLst>
                                        <p:tav tm="0">
                                          <p:val>
                                            <p:fltVal val="0"/>
                                          </p:val>
                                        </p:tav>
                                        <p:tav tm="100000">
                                          <p:val>
                                            <p:strVal val="#ppt_h"/>
                                          </p:val>
                                        </p:tav>
                                      </p:tavLst>
                                    </p:anim>
                                  </p:childTnLst>
                                </p:cTn>
                              </p:par>
                              <p:par>
                                <p:cTn id="55" presetID="23" presetClass="entr" presetSubtype="16"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anim calcmode="lin" valueType="num">
                                      <p:cBhvr>
                                        <p:cTn id="57" dur="500" fill="hold"/>
                                        <p:tgtEl>
                                          <p:spTgt spid="46"/>
                                        </p:tgtEl>
                                        <p:attrNameLst>
                                          <p:attrName>ppt_w</p:attrName>
                                        </p:attrNameLst>
                                      </p:cBhvr>
                                      <p:tavLst>
                                        <p:tav tm="0">
                                          <p:val>
                                            <p:fltVal val="0"/>
                                          </p:val>
                                        </p:tav>
                                        <p:tav tm="100000">
                                          <p:val>
                                            <p:strVal val="#ppt_w"/>
                                          </p:val>
                                        </p:tav>
                                      </p:tavLst>
                                    </p:anim>
                                    <p:anim calcmode="lin" valueType="num">
                                      <p:cBhvr>
                                        <p:cTn id="58" dur="500" fill="hold"/>
                                        <p:tgtEl>
                                          <p:spTgt spid="46"/>
                                        </p:tgtEl>
                                        <p:attrNameLst>
                                          <p:attrName>ppt_h</p:attrName>
                                        </p:attrNameLst>
                                      </p:cBhvr>
                                      <p:tavLst>
                                        <p:tav tm="0">
                                          <p:val>
                                            <p:fltVal val="0"/>
                                          </p:val>
                                        </p:tav>
                                        <p:tav tm="100000">
                                          <p:val>
                                            <p:strVal val="#ppt_h"/>
                                          </p:val>
                                        </p:tav>
                                      </p:tavLst>
                                    </p:anim>
                                  </p:childTnLst>
                                </p:cTn>
                              </p:par>
                              <p:par>
                                <p:cTn id="59" presetID="23" presetClass="entr" presetSubtype="16"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p:cTn id="61" dur="500" fill="hold"/>
                                        <p:tgtEl>
                                          <p:spTgt spid="39"/>
                                        </p:tgtEl>
                                        <p:attrNameLst>
                                          <p:attrName>ppt_w</p:attrName>
                                        </p:attrNameLst>
                                      </p:cBhvr>
                                      <p:tavLst>
                                        <p:tav tm="0">
                                          <p:val>
                                            <p:fltVal val="0"/>
                                          </p:val>
                                        </p:tav>
                                        <p:tav tm="100000">
                                          <p:val>
                                            <p:strVal val="#ppt_w"/>
                                          </p:val>
                                        </p:tav>
                                      </p:tavLst>
                                    </p:anim>
                                    <p:anim calcmode="lin" valueType="num">
                                      <p:cBhvr>
                                        <p:cTn id="62" dur="500" fill="hold"/>
                                        <p:tgtEl>
                                          <p:spTgt spid="39"/>
                                        </p:tgtEl>
                                        <p:attrNameLst>
                                          <p:attrName>ppt_h</p:attrName>
                                        </p:attrNameLst>
                                      </p:cBhvr>
                                      <p:tavLst>
                                        <p:tav tm="0">
                                          <p:val>
                                            <p:fltVal val="0"/>
                                          </p:val>
                                        </p:tav>
                                        <p:tav tm="100000">
                                          <p:val>
                                            <p:strVal val="#ppt_h"/>
                                          </p:val>
                                        </p:tav>
                                      </p:tavLst>
                                    </p:anim>
                                  </p:childTnLst>
                                </p:cTn>
                              </p:par>
                              <p:par>
                                <p:cTn id="63" presetID="1" presetClass="entr" presetSubtype="0"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51" grpId="0"/>
      <p:bldP spid="52" grpId="0"/>
      <p:bldP spid="5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747E822C-95DD-6DF6-0419-903F90376E14}"/>
            </a:ext>
          </a:extLst>
        </p:cNvPr>
        <p:cNvGrpSpPr/>
        <p:nvPr/>
      </p:nvGrpSpPr>
      <p:grpSpPr>
        <a:xfrm>
          <a:off x="0" y="0"/>
          <a:ext cx="0" cy="0"/>
          <a:chOff x="0" y="0"/>
          <a:chExt cx="0" cy="0"/>
        </a:xfrm>
      </p:grpSpPr>
      <p:sp>
        <p:nvSpPr>
          <p:cNvPr id="1027" name="Google Shape;275;p37">
            <a:extLst>
              <a:ext uri="{FF2B5EF4-FFF2-40B4-BE49-F238E27FC236}">
                <a16:creationId xmlns:a16="http://schemas.microsoft.com/office/drawing/2014/main" id="{559B6396-9287-A337-1B93-0A1731F55B32}"/>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43</a:t>
            </a:r>
          </a:p>
        </p:txBody>
      </p:sp>
      <p:sp>
        <p:nvSpPr>
          <p:cNvPr id="52" name="TextBox 51">
            <a:extLst>
              <a:ext uri="{FF2B5EF4-FFF2-40B4-BE49-F238E27FC236}">
                <a16:creationId xmlns:a16="http://schemas.microsoft.com/office/drawing/2014/main" id="{472FFD24-1797-3017-998A-9C9CA79DBECA}"/>
              </a:ext>
            </a:extLst>
          </p:cNvPr>
          <p:cNvSpPr txBox="1"/>
          <p:nvPr/>
        </p:nvSpPr>
        <p:spPr>
          <a:xfrm>
            <a:off x="1526800" y="1553693"/>
            <a:ext cx="6090393" cy="4524315"/>
          </a:xfrm>
          <a:prstGeom prst="rect">
            <a:avLst/>
          </a:prstGeom>
          <a:noFill/>
        </p:spPr>
        <p:txBody>
          <a:bodyPr wrap="square">
            <a:spAutoFit/>
          </a:bodyPr>
          <a:lstStyle/>
          <a:p>
            <a:pPr algn="ctr"/>
            <a:r>
              <a:rPr lang="en-AU" sz="1800" dirty="0">
                <a:solidFill>
                  <a:schemeClr val="lt1"/>
                </a:solidFill>
                <a:latin typeface="Arial" panose="020B0604020202020204" pitchFamily="34" charset="0"/>
                <a:ea typeface="Inter Tight"/>
                <a:cs typeface="Arial" panose="020B0604020202020204" pitchFamily="34" charset="0"/>
                <a:sym typeface="Inter Tight"/>
              </a:rPr>
              <a:t>Observable statistical differences in the</a:t>
            </a:r>
          </a:p>
          <a:p>
            <a:pPr algn="ctr"/>
            <a:r>
              <a:rPr lang="en-AU" sz="1800" dirty="0">
                <a:solidFill>
                  <a:schemeClr val="lt1"/>
                </a:solidFill>
                <a:latin typeface="Arial" panose="020B0604020202020204" pitchFamily="34" charset="0"/>
                <a:ea typeface="Inter Tight"/>
                <a:cs typeface="Arial" panose="020B0604020202020204" pitchFamily="34" charset="0"/>
                <a:sym typeface="Inter Tight"/>
              </a:rPr>
              <a:t> </a:t>
            </a:r>
            <a:r>
              <a:rPr lang="en-AU" sz="1800" i="1" dirty="0">
                <a:solidFill>
                  <a:schemeClr val="lt1"/>
                </a:solidFill>
                <a:latin typeface="Arial" panose="020B0604020202020204" pitchFamily="34" charset="0"/>
                <a:ea typeface="Inter Tight"/>
                <a:cs typeface="Arial" panose="020B0604020202020204" pitchFamily="34" charset="0"/>
                <a:sym typeface="Inter Tight"/>
              </a:rPr>
              <a:t>properties of galaxies</a:t>
            </a:r>
            <a:r>
              <a:rPr lang="en-AU" sz="1800" dirty="0">
                <a:solidFill>
                  <a:schemeClr val="lt1"/>
                </a:solidFill>
                <a:latin typeface="Arial" panose="020B0604020202020204" pitchFamily="34" charset="0"/>
                <a:ea typeface="Inter Tight"/>
                <a:cs typeface="Arial" panose="020B0604020202020204" pitchFamily="34" charset="0"/>
                <a:sym typeface="Inter Tight"/>
              </a:rPr>
              <a:t> residing in</a:t>
            </a:r>
          </a:p>
          <a:p>
            <a:pPr algn="ctr"/>
            <a:r>
              <a:rPr lang="en-AU" sz="1800" dirty="0">
                <a:solidFill>
                  <a:schemeClr val="lt1"/>
                </a:solidFill>
                <a:latin typeface="Arial" panose="020B0604020202020204" pitchFamily="34" charset="0"/>
                <a:ea typeface="Inter Tight"/>
                <a:cs typeface="Arial" panose="020B0604020202020204" pitchFamily="34" charset="0"/>
                <a:sym typeface="Inter Tight"/>
              </a:rPr>
              <a:t> </a:t>
            </a:r>
          </a:p>
          <a:p>
            <a:pPr algn="ctr"/>
            <a:r>
              <a:rPr lang="en-AU" sz="1800" b="1" dirty="0">
                <a:solidFill>
                  <a:srgbClr val="92D050"/>
                </a:solidFill>
                <a:latin typeface="Arial" panose="020B0604020202020204" pitchFamily="34" charset="0"/>
                <a:ea typeface="Inter Tight"/>
                <a:cs typeface="Arial" panose="020B0604020202020204" pitchFamily="34" charset="0"/>
                <a:sym typeface="Inter Tight"/>
              </a:rPr>
              <a:t>A-type</a:t>
            </a:r>
            <a:r>
              <a:rPr lang="en-AU" sz="1800" dirty="0">
                <a:solidFill>
                  <a:srgbClr val="B0B0FF"/>
                </a:solidFill>
                <a:latin typeface="Arial" panose="020B0604020202020204" pitchFamily="34" charset="0"/>
                <a:ea typeface="Inter Tight"/>
                <a:cs typeface="Arial" panose="020B0604020202020204" pitchFamily="34" charset="0"/>
                <a:sym typeface="Inter Tight"/>
              </a:rPr>
              <a:t> </a:t>
            </a:r>
            <a:r>
              <a:rPr lang="en-AU" sz="1800" dirty="0">
                <a:solidFill>
                  <a:schemeClr val="lt1"/>
                </a:solidFill>
                <a:latin typeface="Arial" panose="020B0604020202020204" pitchFamily="34" charset="0"/>
                <a:ea typeface="Inter Tight"/>
                <a:cs typeface="Arial" panose="020B0604020202020204" pitchFamily="34" charset="0"/>
                <a:sym typeface="Inter Tight"/>
              </a:rPr>
              <a:t>vs </a:t>
            </a:r>
            <a:r>
              <a:rPr lang="en-AU" sz="1800" b="1" dirty="0">
                <a:solidFill>
                  <a:srgbClr val="B0B0FF"/>
                </a:solidFill>
                <a:latin typeface="Arial" panose="020B0604020202020204" pitchFamily="34" charset="0"/>
                <a:ea typeface="Inter Tight"/>
                <a:cs typeface="Arial" panose="020B0604020202020204" pitchFamily="34" charset="0"/>
                <a:sym typeface="Inter Tight"/>
              </a:rPr>
              <a:t>D-type</a:t>
            </a:r>
            <a:r>
              <a:rPr lang="en-AU" sz="1800" dirty="0">
                <a:solidFill>
                  <a:srgbClr val="B0B0FF"/>
                </a:solidFill>
                <a:latin typeface="Arial" panose="020B0604020202020204" pitchFamily="34" charset="0"/>
                <a:ea typeface="Inter Tight"/>
                <a:cs typeface="Arial" panose="020B0604020202020204" pitchFamily="34" charset="0"/>
                <a:sym typeface="Inter Tight"/>
              </a:rPr>
              <a:t> </a:t>
            </a:r>
          </a:p>
          <a:p>
            <a:pPr algn="ctr"/>
            <a:r>
              <a:rPr lang="en-AU" sz="1800" dirty="0">
                <a:solidFill>
                  <a:schemeClr val="lt1"/>
                </a:solidFill>
                <a:latin typeface="Arial" panose="020B0604020202020204" pitchFamily="34" charset="0"/>
                <a:ea typeface="Inter Tight"/>
                <a:cs typeface="Arial" panose="020B0604020202020204" pitchFamily="34" charset="0"/>
                <a:sym typeface="Inter Tight"/>
              </a:rPr>
              <a:t>filaments and clusters</a:t>
            </a:r>
          </a:p>
          <a:p>
            <a:pPr algn="ctr"/>
            <a:endParaRPr lang="en-AU" sz="1800" dirty="0">
              <a:solidFill>
                <a:schemeClr val="lt1"/>
              </a:solidFill>
              <a:latin typeface="Arial" panose="020B0604020202020204" pitchFamily="34" charset="0"/>
              <a:ea typeface="Inter Tight"/>
              <a:cs typeface="Arial" panose="020B0604020202020204" pitchFamily="34" charset="0"/>
              <a:sym typeface="Inter Tight"/>
            </a:endParaRPr>
          </a:p>
          <a:p>
            <a:pPr algn="ctr"/>
            <a:r>
              <a:rPr lang="en-AU" sz="1800" b="1" dirty="0">
                <a:solidFill>
                  <a:srgbClr val="FF0000"/>
                </a:solidFill>
                <a:latin typeface="Arial" panose="020B0604020202020204" pitchFamily="34" charset="0"/>
                <a:ea typeface="Inter Tight"/>
                <a:cs typeface="Arial" panose="020B0604020202020204" pitchFamily="34" charset="0"/>
                <a:sym typeface="Inter Tight"/>
              </a:rPr>
              <a:t>Older</a:t>
            </a:r>
            <a:r>
              <a:rPr lang="en-AU" sz="1800" dirty="0">
                <a:solidFill>
                  <a:schemeClr val="lt1"/>
                </a:solidFill>
                <a:latin typeface="Arial" panose="020B0604020202020204" pitchFamily="34" charset="0"/>
                <a:ea typeface="Inter Tight"/>
                <a:cs typeface="Arial" panose="020B0604020202020204" pitchFamily="34" charset="0"/>
                <a:sym typeface="Inter Tight"/>
              </a:rPr>
              <a:t> vs </a:t>
            </a:r>
            <a:r>
              <a:rPr lang="en-AU" sz="1800" b="1" dirty="0">
                <a:solidFill>
                  <a:srgbClr val="00B0F0"/>
                </a:solidFill>
                <a:latin typeface="Arial" panose="020B0604020202020204" pitchFamily="34" charset="0"/>
                <a:ea typeface="Inter Tight"/>
                <a:cs typeface="Arial" panose="020B0604020202020204" pitchFamily="34" charset="0"/>
                <a:sym typeface="Inter Tight"/>
              </a:rPr>
              <a:t>younger</a:t>
            </a:r>
            <a:r>
              <a:rPr lang="en-AU" sz="1800" dirty="0">
                <a:solidFill>
                  <a:schemeClr val="lt1"/>
                </a:solidFill>
                <a:latin typeface="Arial" panose="020B0604020202020204" pitchFamily="34" charset="0"/>
                <a:ea typeface="Inter Tight"/>
                <a:cs typeface="Arial" panose="020B0604020202020204" pitchFamily="34" charset="0"/>
                <a:sym typeface="Inter Tight"/>
              </a:rPr>
              <a:t> </a:t>
            </a:r>
          </a:p>
          <a:p>
            <a:pPr algn="ctr"/>
            <a:r>
              <a:rPr lang="en-AU" sz="1800" dirty="0">
                <a:solidFill>
                  <a:schemeClr val="lt1"/>
                </a:solidFill>
                <a:latin typeface="Arial" panose="020B0604020202020204" pitchFamily="34" charset="0"/>
                <a:ea typeface="Inter Tight"/>
                <a:cs typeface="Arial" panose="020B0604020202020204" pitchFamily="34" charset="0"/>
                <a:sym typeface="Inter Tight"/>
              </a:rPr>
              <a:t>environments</a:t>
            </a:r>
          </a:p>
          <a:p>
            <a:pPr algn="ctr"/>
            <a:endParaRPr lang="en-AU" sz="1800" dirty="0">
              <a:solidFill>
                <a:schemeClr val="lt1"/>
              </a:solidFill>
              <a:latin typeface="Arial" panose="020B0604020202020204" pitchFamily="34" charset="0"/>
              <a:ea typeface="Inter Tight"/>
              <a:cs typeface="Arial" panose="020B0604020202020204" pitchFamily="34" charset="0"/>
              <a:sym typeface="Inter Tight"/>
            </a:endParaRPr>
          </a:p>
          <a:p>
            <a:pPr algn="ctr"/>
            <a:r>
              <a:rPr lang="en-AU" sz="1800" b="1" dirty="0">
                <a:solidFill>
                  <a:srgbClr val="F77F12"/>
                </a:solidFill>
                <a:latin typeface="Arial" panose="020B0604020202020204" pitchFamily="34" charset="0"/>
                <a:ea typeface="Inter Tight"/>
                <a:cs typeface="Arial" panose="020B0604020202020204" pitchFamily="34" charset="0"/>
                <a:sym typeface="Inter Tight"/>
              </a:rPr>
              <a:t>Larger</a:t>
            </a:r>
            <a:r>
              <a:rPr lang="en-AU" sz="1800" dirty="0">
                <a:solidFill>
                  <a:schemeClr val="lt1"/>
                </a:solidFill>
                <a:latin typeface="Arial" panose="020B0604020202020204" pitchFamily="34" charset="0"/>
                <a:ea typeface="Inter Tight"/>
                <a:cs typeface="Arial" panose="020B0604020202020204" pitchFamily="34" charset="0"/>
                <a:sym typeface="Inter Tight"/>
              </a:rPr>
              <a:t> vs </a:t>
            </a:r>
            <a:r>
              <a:rPr lang="en-AU" sz="1800" b="1" dirty="0">
                <a:solidFill>
                  <a:srgbClr val="FFD579"/>
                </a:solidFill>
                <a:latin typeface="Arial" panose="020B0604020202020204" pitchFamily="34" charset="0"/>
                <a:ea typeface="Inter Tight"/>
                <a:cs typeface="Arial" panose="020B0604020202020204" pitchFamily="34" charset="0"/>
                <a:sym typeface="Inter Tight"/>
              </a:rPr>
              <a:t>smaller</a:t>
            </a:r>
          </a:p>
          <a:p>
            <a:pPr algn="ctr"/>
            <a:r>
              <a:rPr lang="en-AU" sz="1800" dirty="0">
                <a:solidFill>
                  <a:schemeClr val="lt1"/>
                </a:solidFill>
                <a:latin typeface="Arial" panose="020B0604020202020204" pitchFamily="34" charset="0"/>
                <a:ea typeface="Inter Tight"/>
                <a:cs typeface="Arial" panose="020B0604020202020204" pitchFamily="34" charset="0"/>
                <a:sym typeface="Inter Tight"/>
              </a:rPr>
              <a:t>scale environments</a:t>
            </a:r>
          </a:p>
          <a:p>
            <a:pPr algn="ctr"/>
            <a:endParaRPr lang="en-AU" sz="1800" dirty="0">
              <a:solidFill>
                <a:schemeClr val="lt1"/>
              </a:solidFill>
              <a:latin typeface="Arial" panose="020B0604020202020204" pitchFamily="34" charset="0"/>
              <a:ea typeface="Inter Tight"/>
              <a:cs typeface="Arial" panose="020B0604020202020204" pitchFamily="34" charset="0"/>
              <a:sym typeface="Inter Tight"/>
            </a:endParaRPr>
          </a:p>
          <a:p>
            <a:pPr algn="ctr"/>
            <a:endParaRPr lang="en-AU" sz="1800" dirty="0">
              <a:solidFill>
                <a:schemeClr val="lt1"/>
              </a:solidFill>
              <a:latin typeface="Arial" panose="020B0604020202020204" pitchFamily="34" charset="0"/>
              <a:ea typeface="Inter Tight"/>
              <a:cs typeface="Arial" panose="020B0604020202020204" pitchFamily="34" charset="0"/>
              <a:sym typeface="Inter Tight"/>
            </a:endParaRPr>
          </a:p>
          <a:p>
            <a:pPr algn="ctr"/>
            <a:endParaRPr lang="en-AU" sz="1800" dirty="0">
              <a:solidFill>
                <a:schemeClr val="lt1"/>
              </a:solidFill>
              <a:latin typeface="Arial" panose="020B0604020202020204" pitchFamily="34" charset="0"/>
              <a:ea typeface="Inter Tight"/>
              <a:cs typeface="Arial" panose="020B0604020202020204" pitchFamily="34" charset="0"/>
              <a:sym typeface="Inter Tight"/>
            </a:endParaRPr>
          </a:p>
          <a:p>
            <a:pPr algn="ctr"/>
            <a:endParaRPr lang="en-AU" sz="1800" dirty="0">
              <a:solidFill>
                <a:schemeClr val="lt1"/>
              </a:solidFill>
              <a:latin typeface="Arial" panose="020B0604020202020204" pitchFamily="34" charset="0"/>
              <a:ea typeface="Inter Tight"/>
              <a:cs typeface="Arial" panose="020B0604020202020204" pitchFamily="34" charset="0"/>
              <a:sym typeface="Inter Tight"/>
            </a:endParaRPr>
          </a:p>
          <a:p>
            <a:pPr marL="285750" indent="-285750" algn="ctr">
              <a:buFont typeface="Wingdings" pitchFamily="2" charset="2"/>
              <a:buChar char="à"/>
            </a:pPr>
            <a:endParaRPr lang="en-AU" sz="1800" dirty="0">
              <a:solidFill>
                <a:schemeClr val="lt1"/>
              </a:solidFill>
              <a:latin typeface="Arial" panose="020B0604020202020204" pitchFamily="34" charset="0"/>
              <a:ea typeface="Inter Tight"/>
              <a:cs typeface="Arial" panose="020B0604020202020204" pitchFamily="34" charset="0"/>
            </a:endParaRPr>
          </a:p>
        </p:txBody>
      </p:sp>
      <p:sp>
        <p:nvSpPr>
          <p:cNvPr id="7" name="Google Shape;397;p41">
            <a:extLst>
              <a:ext uri="{FF2B5EF4-FFF2-40B4-BE49-F238E27FC236}">
                <a16:creationId xmlns:a16="http://schemas.microsoft.com/office/drawing/2014/main" id="{B94F2134-B7A0-397E-080C-BDF4C2419867}"/>
              </a:ext>
            </a:extLst>
          </p:cNvPr>
          <p:cNvSpPr txBox="1">
            <a:spLocks noGrp="1"/>
          </p:cNvSpPr>
          <p:nvPr>
            <p:ph type="ctrTitle"/>
          </p:nvPr>
        </p:nvSpPr>
        <p:spPr>
          <a:xfrm>
            <a:off x="1037768" y="605997"/>
            <a:ext cx="706845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3600" dirty="0">
                <a:latin typeface="Arial" panose="020B0604020202020204" pitchFamily="34" charset="0"/>
                <a:cs typeface="Arial" panose="020B0604020202020204" pitchFamily="34" charset="0"/>
              </a:rPr>
              <a:t>Test predictions of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Caustic Skeleton Theory</a:t>
            </a:r>
            <a:endParaRPr sz="36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2C42DA0-1A27-29BD-2CA0-90E25F1FC467}"/>
              </a:ext>
            </a:extLst>
          </p:cNvPr>
          <p:cNvSpPr txBox="1"/>
          <p:nvPr/>
        </p:nvSpPr>
        <p:spPr>
          <a:xfrm>
            <a:off x="-1109272" y="1573967"/>
            <a:ext cx="184731" cy="307777"/>
          </a:xfrm>
          <a:prstGeom prst="rect">
            <a:avLst/>
          </a:prstGeom>
          <a:noFill/>
        </p:spPr>
        <p:txBody>
          <a:bodyPr wrap="none" rtlCol="0">
            <a:spAutoFit/>
          </a:bodyPr>
          <a:lstStyle/>
          <a:p>
            <a:endParaRPr lang="en-001"/>
          </a:p>
        </p:txBody>
      </p:sp>
      <p:sp>
        <p:nvSpPr>
          <p:cNvPr id="2" name="Rectangle 1">
            <a:extLst>
              <a:ext uri="{FF2B5EF4-FFF2-40B4-BE49-F238E27FC236}">
                <a16:creationId xmlns:a16="http://schemas.microsoft.com/office/drawing/2014/main" id="{04314578-5B88-C6A5-4472-0C2F66B131AC}"/>
              </a:ext>
            </a:extLst>
          </p:cNvPr>
          <p:cNvSpPr/>
          <p:nvPr/>
        </p:nvSpPr>
        <p:spPr>
          <a:xfrm>
            <a:off x="3213290" y="2354278"/>
            <a:ext cx="2662822" cy="724395"/>
          </a:xfrm>
          <a:prstGeom prst="rect">
            <a:avLst/>
          </a:prstGeom>
          <a:noFill/>
          <a:ln>
            <a:solidFill>
              <a:srgbClr val="B0B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1100"/>
          </a:p>
        </p:txBody>
      </p:sp>
      <p:sp>
        <p:nvSpPr>
          <p:cNvPr id="3" name="Rectangle 2">
            <a:extLst>
              <a:ext uri="{FF2B5EF4-FFF2-40B4-BE49-F238E27FC236}">
                <a16:creationId xmlns:a16="http://schemas.microsoft.com/office/drawing/2014/main" id="{1A52A4D4-69B2-85AA-671E-6F6B45E12985}"/>
              </a:ext>
            </a:extLst>
          </p:cNvPr>
          <p:cNvSpPr/>
          <p:nvPr/>
        </p:nvSpPr>
        <p:spPr>
          <a:xfrm>
            <a:off x="3213290" y="3170576"/>
            <a:ext cx="2662822" cy="724395"/>
          </a:xfrm>
          <a:prstGeom prst="rect">
            <a:avLst/>
          </a:prstGeom>
          <a:noFill/>
          <a:ln>
            <a:solidFill>
              <a:srgbClr val="FF2C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1100"/>
          </a:p>
        </p:txBody>
      </p:sp>
      <p:sp>
        <p:nvSpPr>
          <p:cNvPr id="4" name="Rectangle 3">
            <a:extLst>
              <a:ext uri="{FF2B5EF4-FFF2-40B4-BE49-F238E27FC236}">
                <a16:creationId xmlns:a16="http://schemas.microsoft.com/office/drawing/2014/main" id="{A72E1A27-E587-7FCA-4D96-728143D7088F}"/>
              </a:ext>
            </a:extLst>
          </p:cNvPr>
          <p:cNvSpPr/>
          <p:nvPr/>
        </p:nvSpPr>
        <p:spPr>
          <a:xfrm>
            <a:off x="3213289" y="3988304"/>
            <a:ext cx="2662822" cy="724395"/>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sz="1100"/>
          </a:p>
        </p:txBody>
      </p:sp>
    </p:spTree>
    <p:extLst>
      <p:ext uri="{BB962C8B-B14F-4D97-AF65-F5344CB8AC3E}">
        <p14:creationId xmlns:p14="http://schemas.microsoft.com/office/powerpoint/2010/main" val="39260776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414D7D63-B61A-AACB-ED36-60778594CE46}"/>
            </a:ext>
          </a:extLst>
        </p:cNvPr>
        <p:cNvGrpSpPr/>
        <p:nvPr/>
      </p:nvGrpSpPr>
      <p:grpSpPr>
        <a:xfrm>
          <a:off x="0" y="0"/>
          <a:ext cx="0" cy="0"/>
          <a:chOff x="0" y="0"/>
          <a:chExt cx="0" cy="0"/>
        </a:xfrm>
      </p:grpSpPr>
      <p:sp>
        <p:nvSpPr>
          <p:cNvPr id="2" name="Google Shape;397;p41">
            <a:extLst>
              <a:ext uri="{FF2B5EF4-FFF2-40B4-BE49-F238E27FC236}">
                <a16:creationId xmlns:a16="http://schemas.microsoft.com/office/drawing/2014/main" id="{7C668214-5544-29ED-9800-A5BE193AB751}"/>
              </a:ext>
            </a:extLst>
          </p:cNvPr>
          <p:cNvSpPr txBox="1">
            <a:spLocks noGrp="1"/>
          </p:cNvSpPr>
          <p:nvPr>
            <p:ph type="ctrTitle"/>
          </p:nvPr>
        </p:nvSpPr>
        <p:spPr>
          <a:xfrm>
            <a:off x="1648560" y="197826"/>
            <a:ext cx="584687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dirty="0">
                <a:latin typeface="Arial" panose="020B0604020202020204" pitchFamily="34" charset="0"/>
                <a:cs typeface="Arial" panose="020B0604020202020204" pitchFamily="34" charset="0"/>
              </a:rPr>
              <a:t>Acknowledgements</a:t>
            </a:r>
            <a:endParaRPr sz="36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B5C8B8A0-A68C-18AD-DA73-9A67195F2FCB}"/>
              </a:ext>
            </a:extLst>
          </p:cNvPr>
          <p:cNvSpPr txBox="1"/>
          <p:nvPr/>
        </p:nvSpPr>
        <p:spPr>
          <a:xfrm>
            <a:off x="1295563" y="1241595"/>
            <a:ext cx="6957186" cy="3600986"/>
          </a:xfrm>
          <a:prstGeom prst="rect">
            <a:avLst/>
          </a:prstGeom>
          <a:noFill/>
        </p:spPr>
        <p:txBody>
          <a:bodyPr wrap="square">
            <a:spAutoFit/>
          </a:bodyPr>
          <a:lstStyle/>
          <a:p>
            <a:endParaRPr lang="en-AU" sz="1600" dirty="0">
              <a:solidFill>
                <a:schemeClr val="lt1"/>
              </a:solidFill>
              <a:latin typeface="Arial" panose="020B0604020202020204" pitchFamily="34" charset="0"/>
              <a:cs typeface="Arial" panose="020B0604020202020204" pitchFamily="34" charset="0"/>
              <a:sym typeface="Inter Tight"/>
            </a:endParaRPr>
          </a:p>
          <a:p>
            <a:r>
              <a:rPr lang="en-AU" sz="1600" b="1" dirty="0">
                <a:solidFill>
                  <a:schemeClr val="lt1"/>
                </a:solidFill>
                <a:latin typeface="Arial" panose="020B0604020202020204" pitchFamily="34" charset="0"/>
                <a:cs typeface="Arial" panose="020B0604020202020204" pitchFamily="34" charset="0"/>
                <a:sym typeface="Inter Tight"/>
              </a:rPr>
              <a:t>Professor Celine Boehm</a:t>
            </a:r>
          </a:p>
          <a:p>
            <a:endParaRPr lang="en-AU" sz="1600" b="1" dirty="0">
              <a:solidFill>
                <a:schemeClr val="lt1"/>
              </a:solidFill>
              <a:latin typeface="Arial" panose="020B0604020202020204" pitchFamily="34" charset="0"/>
              <a:cs typeface="Arial" panose="020B0604020202020204" pitchFamily="34" charset="0"/>
              <a:sym typeface="Inter Tight"/>
            </a:endParaRPr>
          </a:p>
          <a:p>
            <a:endParaRPr lang="en-AU" sz="1600" b="1" dirty="0">
              <a:solidFill>
                <a:schemeClr val="lt1"/>
              </a:solidFill>
              <a:latin typeface="Arial" panose="020B0604020202020204" pitchFamily="34" charset="0"/>
              <a:cs typeface="Arial" panose="020B0604020202020204" pitchFamily="34" charset="0"/>
              <a:sym typeface="Inter Tight"/>
            </a:endParaRPr>
          </a:p>
          <a:p>
            <a:r>
              <a:rPr lang="en-AU" sz="1600" b="1" dirty="0">
                <a:solidFill>
                  <a:schemeClr val="lt1"/>
                </a:solidFill>
                <a:latin typeface="Arial" panose="020B0604020202020204" pitchFamily="34" charset="0"/>
                <a:cs typeface="Arial" panose="020B0604020202020204" pitchFamily="34" charset="0"/>
                <a:sym typeface="Inter Tight"/>
              </a:rPr>
              <a:t>Dr Job </a:t>
            </a:r>
            <a:r>
              <a:rPr lang="en-AU" sz="1600" b="1" dirty="0" err="1">
                <a:solidFill>
                  <a:schemeClr val="lt1"/>
                </a:solidFill>
                <a:latin typeface="Arial" panose="020B0604020202020204" pitchFamily="34" charset="0"/>
                <a:cs typeface="Arial" panose="020B0604020202020204" pitchFamily="34" charset="0"/>
                <a:sym typeface="Inter Tight"/>
              </a:rPr>
              <a:t>Feldbrugge</a:t>
            </a:r>
            <a:endParaRPr lang="en-001" sz="1600" b="1" dirty="0"/>
          </a:p>
          <a:p>
            <a:endParaRPr lang="en-AU" sz="1600" b="1" dirty="0">
              <a:solidFill>
                <a:schemeClr val="lt1"/>
              </a:solidFill>
              <a:latin typeface="Arial" panose="020B0604020202020204" pitchFamily="34" charset="0"/>
              <a:cs typeface="Arial" panose="020B0604020202020204" pitchFamily="34" charset="0"/>
              <a:sym typeface="Inter Tight"/>
            </a:endParaRPr>
          </a:p>
          <a:p>
            <a:endParaRPr lang="en-AU" sz="1600" b="1" dirty="0">
              <a:solidFill>
                <a:schemeClr val="lt1"/>
              </a:solidFill>
              <a:latin typeface="Arial" panose="020B0604020202020204" pitchFamily="34" charset="0"/>
              <a:cs typeface="Arial" panose="020B0604020202020204" pitchFamily="34" charset="0"/>
              <a:sym typeface="Inter Tight"/>
            </a:endParaRPr>
          </a:p>
          <a:p>
            <a:r>
              <a:rPr lang="en-AU" sz="1600" b="1" dirty="0">
                <a:solidFill>
                  <a:schemeClr val="lt1"/>
                </a:solidFill>
                <a:latin typeface="Arial" panose="020B0604020202020204" pitchFamily="34" charset="0"/>
                <a:cs typeface="Arial" panose="020B0604020202020204" pitchFamily="34" charset="0"/>
                <a:sym typeface="Inter Tight"/>
              </a:rPr>
              <a:t>Professor Rien van de </a:t>
            </a:r>
            <a:r>
              <a:rPr lang="en-AU" sz="1600" b="1" dirty="0" err="1">
                <a:solidFill>
                  <a:schemeClr val="lt1"/>
                </a:solidFill>
                <a:latin typeface="Arial" panose="020B0604020202020204" pitchFamily="34" charset="0"/>
                <a:cs typeface="Arial" panose="020B0604020202020204" pitchFamily="34" charset="0"/>
                <a:sym typeface="Inter Tight"/>
              </a:rPr>
              <a:t>Weygaert</a:t>
            </a:r>
            <a:endParaRPr lang="en-AU" sz="1600" b="1" dirty="0">
              <a:solidFill>
                <a:schemeClr val="lt1"/>
              </a:solidFill>
              <a:latin typeface="Arial" panose="020B0604020202020204" pitchFamily="34" charset="0"/>
              <a:cs typeface="Arial" panose="020B0604020202020204" pitchFamily="34" charset="0"/>
              <a:sym typeface="Inter Tight"/>
            </a:endParaRPr>
          </a:p>
          <a:p>
            <a:endParaRPr lang="en-AU" sz="1600" dirty="0">
              <a:solidFill>
                <a:schemeClr val="lt1"/>
              </a:solidFill>
              <a:latin typeface="Arial" panose="020B0604020202020204" pitchFamily="34" charset="0"/>
              <a:cs typeface="Arial" panose="020B0604020202020204" pitchFamily="34" charset="0"/>
              <a:sym typeface="Inter Tight"/>
            </a:endParaRPr>
          </a:p>
          <a:p>
            <a:endParaRPr lang="en-AU" sz="1600" dirty="0">
              <a:solidFill>
                <a:schemeClr val="lt1"/>
              </a:solidFill>
              <a:latin typeface="Arial" panose="020B0604020202020204" pitchFamily="34" charset="0"/>
              <a:cs typeface="Arial" panose="020B0604020202020204" pitchFamily="34" charset="0"/>
              <a:sym typeface="Inter Tight"/>
            </a:endParaRPr>
          </a:p>
          <a:p>
            <a:r>
              <a:rPr lang="en-AU" sz="1600" b="1" dirty="0">
                <a:solidFill>
                  <a:schemeClr val="lt1"/>
                </a:solidFill>
                <a:latin typeface="Arial" panose="020B0604020202020204" pitchFamily="34" charset="0"/>
                <a:ea typeface="Inter Tight"/>
                <a:cs typeface="Arial" panose="020B0604020202020204" pitchFamily="34" charset="0"/>
                <a:sym typeface="Inter Tight"/>
              </a:rPr>
              <a:t>The Aquila Consortium </a:t>
            </a:r>
            <a:r>
              <a:rPr lang="en-AU" sz="1600" dirty="0">
                <a:solidFill>
                  <a:schemeClr val="lt1"/>
                </a:solidFill>
                <a:latin typeface="Arial" panose="020B0604020202020204" pitchFamily="34" charset="0"/>
                <a:ea typeface="Inter Tight"/>
                <a:cs typeface="Arial" panose="020B0604020202020204" pitchFamily="34" charset="0"/>
                <a:sym typeface="Inter Tight"/>
              </a:rPr>
              <a:t>for providing access to Manticore simulations</a:t>
            </a:r>
          </a:p>
          <a:p>
            <a:endParaRPr lang="en-AU" sz="2000" dirty="0">
              <a:solidFill>
                <a:schemeClr val="lt1"/>
              </a:solidFill>
              <a:latin typeface="Arial" panose="020B0604020202020204" pitchFamily="34" charset="0"/>
              <a:cs typeface="Arial" panose="020B0604020202020204" pitchFamily="34" charset="0"/>
              <a:sym typeface="Inter Tight"/>
            </a:endParaRPr>
          </a:p>
          <a:p>
            <a:pPr algn="ctr"/>
            <a:r>
              <a:rPr lang="en-AU" sz="1800" dirty="0">
                <a:solidFill>
                  <a:schemeClr val="lt1"/>
                </a:solidFill>
                <a:latin typeface="Arial" panose="020B0604020202020204" pitchFamily="34" charset="0"/>
                <a:cs typeface="Arial" panose="020B0604020202020204" pitchFamily="34" charset="0"/>
                <a:sym typeface="Inter Tight"/>
              </a:rPr>
              <a:t>Preprint v1 available:  </a:t>
            </a:r>
            <a:r>
              <a:rPr lang="en-001" sz="1600" dirty="0">
                <a:hlinkClick r:id="rId3"/>
              </a:rPr>
              <a:t>arXiv:2604.22213</a:t>
            </a:r>
            <a:endParaRPr lang="en-AU" sz="1800" dirty="0">
              <a:solidFill>
                <a:schemeClr val="lt1"/>
              </a:solidFill>
              <a:latin typeface="Arial" panose="020B0604020202020204" pitchFamily="34" charset="0"/>
              <a:cs typeface="Arial" panose="020B0604020202020204" pitchFamily="34" charset="0"/>
              <a:sym typeface="Inter Tight"/>
            </a:endParaRPr>
          </a:p>
          <a:p>
            <a:endParaRPr lang="en-AU" sz="1600" dirty="0">
              <a:solidFill>
                <a:schemeClr val="lt1"/>
              </a:solidFill>
              <a:latin typeface="Arial" panose="020B0604020202020204" pitchFamily="34" charset="0"/>
              <a:cs typeface="Arial" panose="020B0604020202020204" pitchFamily="34" charset="0"/>
              <a:sym typeface="Inter Tight"/>
            </a:endParaRPr>
          </a:p>
        </p:txBody>
      </p:sp>
      <p:pic>
        <p:nvPicPr>
          <p:cNvPr id="6" name="Picture 5" descr="A black background with red text&#10;&#10;AI-generated content may be incorrect.">
            <a:extLst>
              <a:ext uri="{FF2B5EF4-FFF2-40B4-BE49-F238E27FC236}">
                <a16:creationId xmlns:a16="http://schemas.microsoft.com/office/drawing/2014/main" id="{3F162A3E-A7E6-A3E8-8B08-DB0FA07B3EF7}"/>
              </a:ext>
            </a:extLst>
          </p:cNvPr>
          <p:cNvPicPr>
            <a:picLocks noChangeAspect="1"/>
          </p:cNvPicPr>
          <p:nvPr/>
        </p:nvPicPr>
        <p:blipFill>
          <a:blip r:embed="rId4"/>
          <a:stretch>
            <a:fillRect/>
          </a:stretch>
        </p:blipFill>
        <p:spPr>
          <a:xfrm>
            <a:off x="5233766" y="2889010"/>
            <a:ext cx="1996046" cy="549473"/>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A0E95C00-5FB0-F057-B362-A1360DABE53D}"/>
              </a:ext>
            </a:extLst>
          </p:cNvPr>
          <p:cNvPicPr>
            <a:picLocks noChangeAspect="1"/>
          </p:cNvPicPr>
          <p:nvPr/>
        </p:nvPicPr>
        <p:blipFill>
          <a:blip r:embed="rId5">
            <a:lum bright="70000" contrast="-70000"/>
          </a:blip>
          <a:stretch>
            <a:fillRect/>
          </a:stretch>
        </p:blipFill>
        <p:spPr>
          <a:xfrm>
            <a:off x="5202432" y="2173986"/>
            <a:ext cx="1996045" cy="471428"/>
          </a:xfrm>
          <a:prstGeom prst="rect">
            <a:avLst/>
          </a:prstGeom>
        </p:spPr>
      </p:pic>
      <p:pic>
        <p:nvPicPr>
          <p:cNvPr id="11" name="Graphic 10">
            <a:extLst>
              <a:ext uri="{FF2B5EF4-FFF2-40B4-BE49-F238E27FC236}">
                <a16:creationId xmlns:a16="http://schemas.microsoft.com/office/drawing/2014/main" id="{F80BAD3E-D7CD-09FC-6DB8-496539D8BC5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68139" y="-1116715"/>
            <a:ext cx="2527300" cy="795304"/>
          </a:xfrm>
          <a:prstGeom prst="rect">
            <a:avLst/>
          </a:prstGeom>
        </p:spPr>
      </p:pic>
      <p:pic>
        <p:nvPicPr>
          <p:cNvPr id="12" name="Picture 11" descr="A black and white logo&#10;&#10;AI-generated content may be incorrect.">
            <a:extLst>
              <a:ext uri="{FF2B5EF4-FFF2-40B4-BE49-F238E27FC236}">
                <a16:creationId xmlns:a16="http://schemas.microsoft.com/office/drawing/2014/main" id="{838A36C5-1B34-E054-CB4E-D5D30EEF4E0F}"/>
              </a:ext>
            </a:extLst>
          </p:cNvPr>
          <p:cNvPicPr>
            <a:picLocks noChangeAspect="1"/>
          </p:cNvPicPr>
          <p:nvPr/>
        </p:nvPicPr>
        <p:blipFill>
          <a:blip r:embed="rId7"/>
          <a:stretch>
            <a:fillRect/>
          </a:stretch>
        </p:blipFill>
        <p:spPr>
          <a:xfrm>
            <a:off x="6200455" y="1339660"/>
            <a:ext cx="1339283" cy="471428"/>
          </a:xfrm>
          <a:prstGeom prst="rect">
            <a:avLst/>
          </a:prstGeom>
        </p:spPr>
      </p:pic>
      <p:pic>
        <p:nvPicPr>
          <p:cNvPr id="13" name="Picture 12" descr="A black background with white text&#10;&#10;AI-generated content may be incorrect.">
            <a:extLst>
              <a:ext uri="{FF2B5EF4-FFF2-40B4-BE49-F238E27FC236}">
                <a16:creationId xmlns:a16="http://schemas.microsoft.com/office/drawing/2014/main" id="{CAD9E01D-9464-50F6-7D8F-0030E1B4C5AD}"/>
              </a:ext>
            </a:extLst>
          </p:cNvPr>
          <p:cNvPicPr>
            <a:picLocks noChangeAspect="1"/>
          </p:cNvPicPr>
          <p:nvPr/>
        </p:nvPicPr>
        <p:blipFill>
          <a:blip r:embed="rId8">
            <a:lum bright="70000" contrast="-70000"/>
            <a:extLst>
              <a:ext uri="{BEBA8EAE-BF5A-486C-A8C5-ECC9F3942E4B}">
                <a14:imgProps xmlns:a14="http://schemas.microsoft.com/office/drawing/2010/main">
                  <a14:imgLayer r:embed="rId9">
                    <a14:imgEffect>
                      <a14:colorTemperature colorTemp="4700"/>
                    </a14:imgEffect>
                    <a14:imgEffect>
                      <a14:saturation sat="0"/>
                    </a14:imgEffect>
                    <a14:imgEffect>
                      <a14:brightnessContrast bright="-40000" contrast="-40000"/>
                    </a14:imgEffect>
                  </a14:imgLayer>
                </a14:imgProps>
              </a:ext>
            </a:extLst>
          </a:blip>
          <a:stretch>
            <a:fillRect/>
          </a:stretch>
        </p:blipFill>
        <p:spPr>
          <a:xfrm>
            <a:off x="4572000" y="1339660"/>
            <a:ext cx="1486343" cy="513651"/>
          </a:xfrm>
          <a:prstGeom prst="rect">
            <a:avLst/>
          </a:prstGeom>
        </p:spPr>
      </p:pic>
      <p:sp>
        <p:nvSpPr>
          <p:cNvPr id="14" name="Google Shape;275;p37">
            <a:extLst>
              <a:ext uri="{FF2B5EF4-FFF2-40B4-BE49-F238E27FC236}">
                <a16:creationId xmlns:a16="http://schemas.microsoft.com/office/drawing/2014/main" id="{E98F3481-C01F-525E-D2C7-48D15C16EF2F}"/>
              </a:ext>
            </a:extLst>
          </p:cNvPr>
          <p:cNvSpPr txBox="1">
            <a:spLocks/>
          </p:cNvSpPr>
          <p:nvPr/>
        </p:nvSpPr>
        <p:spPr>
          <a:xfrm>
            <a:off x="8631708" y="4802409"/>
            <a:ext cx="523543" cy="3911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2400"/>
              <a:buFont typeface="Bebas Neue"/>
              <a:buNone/>
              <a:defRPr sz="2200" b="1" i="0" u="none" strike="noStrike" cap="none">
                <a:solidFill>
                  <a:schemeClr val="lt1"/>
                </a:solidFill>
                <a:latin typeface="Manrope"/>
                <a:ea typeface="Manrope"/>
                <a:cs typeface="Manrope"/>
                <a:sym typeface="Manrope"/>
              </a:defRPr>
            </a:lvl1pPr>
            <a:lvl2pPr marL="914400" marR="0" lvl="1"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2pPr>
            <a:lvl3pPr marL="1371600" marR="0" lvl="2"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3pPr>
            <a:lvl4pPr marL="1828800" marR="0" lvl="3"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4pPr>
            <a:lvl5pPr marL="2286000" marR="0" lvl="4"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5pPr>
            <a:lvl6pPr marL="2743200" marR="0" lvl="5"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6pPr>
            <a:lvl7pPr marL="3200400" marR="0" lvl="6"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7pPr>
            <a:lvl8pPr marL="3657600" marR="0" lvl="7"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8pPr>
            <a:lvl9pPr marL="4114800" marR="0" lvl="8" indent="-317500" algn="l" rtl="0">
              <a:lnSpc>
                <a:spcPct val="100000"/>
              </a:lnSpc>
              <a:spcBef>
                <a:spcPts val="0"/>
              </a:spcBef>
              <a:spcAft>
                <a:spcPts val="0"/>
              </a:spcAft>
              <a:buClr>
                <a:schemeClr val="lt1"/>
              </a:buClr>
              <a:buSzPts val="2400"/>
              <a:buFont typeface="Bebas Neue"/>
              <a:buNone/>
              <a:defRPr sz="2400" b="0" i="0" u="none" strike="noStrike" cap="none">
                <a:solidFill>
                  <a:schemeClr val="lt1"/>
                </a:solidFill>
                <a:latin typeface="Bebas Neue"/>
                <a:ea typeface="Bebas Neue"/>
                <a:cs typeface="Bebas Neue"/>
                <a:sym typeface="Bebas Neue"/>
              </a:defRPr>
            </a:lvl9pPr>
          </a:lstStyle>
          <a:p>
            <a:pPr marL="0" indent="0"/>
            <a:r>
              <a:rPr lang="en-GB" sz="1000" b="0" dirty="0">
                <a:latin typeface="Arial" panose="020B0604020202020204" pitchFamily="34" charset="0"/>
                <a:ea typeface="Inter Tight"/>
                <a:cs typeface="Arial" panose="020B0604020202020204" pitchFamily="34" charset="0"/>
                <a:sym typeface="Inter Tight"/>
              </a:rPr>
              <a:t>44</a:t>
            </a:r>
          </a:p>
        </p:txBody>
      </p:sp>
    </p:spTree>
    <p:extLst>
      <p:ext uri="{BB962C8B-B14F-4D97-AF65-F5344CB8AC3E}">
        <p14:creationId xmlns:p14="http://schemas.microsoft.com/office/powerpoint/2010/main" val="40287241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F1E480-A956-406B-DC96-CCF522B841CD}"/>
              </a:ext>
            </a:extLst>
          </p:cNvPr>
          <p:cNvPicPr>
            <a:picLocks noChangeAspect="1"/>
          </p:cNvPicPr>
          <p:nvPr/>
        </p:nvPicPr>
        <p:blipFill>
          <a:blip r:embed="rId2"/>
          <a:stretch>
            <a:fillRect/>
          </a:stretch>
        </p:blipFill>
        <p:spPr>
          <a:xfrm>
            <a:off x="2012990" y="319398"/>
            <a:ext cx="4859110" cy="4504703"/>
          </a:xfrm>
          <a:prstGeom prst="rect">
            <a:avLst/>
          </a:prstGeom>
        </p:spPr>
      </p:pic>
    </p:spTree>
    <p:extLst>
      <p:ext uri="{BB962C8B-B14F-4D97-AF65-F5344CB8AC3E}">
        <p14:creationId xmlns:p14="http://schemas.microsoft.com/office/powerpoint/2010/main" val="29788950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0701BCA9-F0B3-5026-9E11-6BDDCAE0CC4A}"/>
            </a:ext>
          </a:extLst>
        </p:cNvPr>
        <p:cNvGrpSpPr/>
        <p:nvPr/>
      </p:nvGrpSpPr>
      <p:grpSpPr>
        <a:xfrm>
          <a:off x="0" y="0"/>
          <a:ext cx="0" cy="0"/>
          <a:chOff x="0" y="0"/>
          <a:chExt cx="0" cy="0"/>
        </a:xfrm>
      </p:grpSpPr>
      <p:sp>
        <p:nvSpPr>
          <p:cNvPr id="16" name="Google Shape;397;p41">
            <a:extLst>
              <a:ext uri="{FF2B5EF4-FFF2-40B4-BE49-F238E27FC236}">
                <a16:creationId xmlns:a16="http://schemas.microsoft.com/office/drawing/2014/main" id="{26D0ED51-C0C1-E444-3BEC-EA9E22260E2A}"/>
              </a:ext>
            </a:extLst>
          </p:cNvPr>
          <p:cNvSpPr txBox="1">
            <a:spLocks noGrp="1"/>
          </p:cNvSpPr>
          <p:nvPr>
            <p:ph type="ctrTitle"/>
          </p:nvPr>
        </p:nvSpPr>
        <p:spPr>
          <a:xfrm>
            <a:off x="580026" y="160132"/>
            <a:ext cx="8118770"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3200" dirty="0">
                <a:latin typeface="Arial" panose="020B0604020202020204" pitchFamily="34" charset="0"/>
                <a:cs typeface="Arial" panose="020B0604020202020204" pitchFamily="34" charset="0"/>
              </a:rPr>
              <a:t>Classifying galaxies in the Stickman</a:t>
            </a:r>
            <a:endParaRPr sz="3200"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47104892-8489-B055-6618-E6E77FCA8346}"/>
              </a:ext>
            </a:extLst>
          </p:cNvPr>
          <p:cNvPicPr>
            <a:picLocks noChangeAspect="1"/>
          </p:cNvPicPr>
          <p:nvPr/>
        </p:nvPicPr>
        <p:blipFill>
          <a:blip r:embed="rId3"/>
          <a:srcRect l="7974" t="11000" r="29408" b="19000"/>
          <a:stretch>
            <a:fillRect/>
          </a:stretch>
        </p:blipFill>
        <p:spPr>
          <a:xfrm>
            <a:off x="675063" y="1150001"/>
            <a:ext cx="4135272" cy="2960386"/>
          </a:xfrm>
          <a:prstGeom prst="rect">
            <a:avLst/>
          </a:prstGeom>
        </p:spPr>
      </p:pic>
      <p:pic>
        <p:nvPicPr>
          <p:cNvPr id="4" name="Picture 3">
            <a:extLst>
              <a:ext uri="{FF2B5EF4-FFF2-40B4-BE49-F238E27FC236}">
                <a16:creationId xmlns:a16="http://schemas.microsoft.com/office/drawing/2014/main" id="{15384FAE-9ED6-0AA7-FE8F-D4E4D15489EF}"/>
              </a:ext>
            </a:extLst>
          </p:cNvPr>
          <p:cNvPicPr>
            <a:picLocks noChangeAspect="1"/>
          </p:cNvPicPr>
          <p:nvPr/>
        </p:nvPicPr>
        <p:blipFill>
          <a:blip r:embed="rId3"/>
          <a:srcRect l="46246" t="81345" r="160" b="9298"/>
          <a:stretch>
            <a:fillRect/>
          </a:stretch>
        </p:blipFill>
        <p:spPr>
          <a:xfrm>
            <a:off x="674299" y="4110387"/>
            <a:ext cx="4135272" cy="462421"/>
          </a:xfrm>
          <a:prstGeom prst="rect">
            <a:avLst/>
          </a:prstGeom>
        </p:spPr>
      </p:pic>
      <p:sp>
        <p:nvSpPr>
          <p:cNvPr id="8" name="TextBox 7">
            <a:extLst>
              <a:ext uri="{FF2B5EF4-FFF2-40B4-BE49-F238E27FC236}">
                <a16:creationId xmlns:a16="http://schemas.microsoft.com/office/drawing/2014/main" id="{9B829769-214C-E834-7AFF-38CE76DDCFC7}"/>
              </a:ext>
            </a:extLst>
          </p:cNvPr>
          <p:cNvSpPr txBox="1"/>
          <p:nvPr/>
        </p:nvSpPr>
        <p:spPr>
          <a:xfrm>
            <a:off x="5016199" y="3644290"/>
            <a:ext cx="3682597" cy="1015663"/>
          </a:xfrm>
          <a:prstGeom prst="rect">
            <a:avLst/>
          </a:prstGeom>
          <a:noFill/>
        </p:spPr>
        <p:txBody>
          <a:bodyPr wrap="square">
            <a:spAutoFit/>
          </a:bodyPr>
          <a:lstStyle/>
          <a:p>
            <a:pPr algn="ctr">
              <a:buClr>
                <a:schemeClr val="accent6"/>
              </a:buClr>
            </a:pPr>
            <a:r>
              <a:rPr lang="en-AU" sz="2000" dirty="0">
                <a:solidFill>
                  <a:srgbClr val="B0B0FF"/>
                </a:solidFill>
                <a:latin typeface="Arial" panose="020B0604020202020204" pitchFamily="34" charset="0"/>
                <a:ea typeface="Inter Tight"/>
                <a:cs typeface="Arial" panose="020B0604020202020204" pitchFamily="34" charset="0"/>
                <a:sym typeface="Inter Tight"/>
              </a:rPr>
              <a:t>D</a:t>
            </a:r>
            <a:r>
              <a:rPr lang="en-AU" sz="2000" baseline="-25000" dirty="0">
                <a:solidFill>
                  <a:srgbClr val="B0B0FF"/>
                </a:solidFill>
                <a:latin typeface="Arial" panose="020B0604020202020204" pitchFamily="34" charset="0"/>
                <a:ea typeface="Inter Tight"/>
                <a:cs typeface="Arial" panose="020B0604020202020204" pitchFamily="34" charset="0"/>
                <a:sym typeface="Inter Tight"/>
              </a:rPr>
              <a:t>4</a:t>
            </a:r>
            <a:r>
              <a:rPr lang="en-AU" sz="2000" dirty="0">
                <a:solidFill>
                  <a:srgbClr val="B0B0FF"/>
                </a:solidFill>
                <a:latin typeface="Arial" panose="020B0604020202020204" pitchFamily="34" charset="0"/>
                <a:ea typeface="Inter Tight"/>
                <a:cs typeface="Arial" panose="020B0604020202020204" pitchFamily="34" charset="0"/>
                <a:sym typeface="Inter Tight"/>
              </a:rPr>
              <a:t> Filaments </a:t>
            </a:r>
            <a:r>
              <a:rPr lang="en-AU" sz="2000" dirty="0">
                <a:solidFill>
                  <a:schemeClr val="lt1"/>
                </a:solidFill>
                <a:latin typeface="Arial" panose="020B0604020202020204" pitchFamily="34" charset="0"/>
                <a:ea typeface="Inter Tight"/>
                <a:cs typeface="Arial" panose="020B0604020202020204" pitchFamily="34" charset="0"/>
                <a:sym typeface="Inter Tight"/>
              </a:rPr>
              <a:t>dominate galaxy environments around Coma cluster towards </a:t>
            </a:r>
            <a:r>
              <a:rPr lang="en-AU" sz="2000" dirty="0">
                <a:solidFill>
                  <a:srgbClr val="FFD579"/>
                </a:solidFill>
                <a:latin typeface="Arial" panose="020B0604020202020204" pitchFamily="34" charset="0"/>
                <a:ea typeface="Inter Tight"/>
                <a:cs typeface="Arial" panose="020B0604020202020204" pitchFamily="34" charset="0"/>
                <a:sym typeface="Inter Tight"/>
              </a:rPr>
              <a:t>smaller scales</a:t>
            </a:r>
          </a:p>
        </p:txBody>
      </p:sp>
      <p:sp>
        <p:nvSpPr>
          <p:cNvPr id="14" name="TextBox 13">
            <a:extLst>
              <a:ext uri="{FF2B5EF4-FFF2-40B4-BE49-F238E27FC236}">
                <a16:creationId xmlns:a16="http://schemas.microsoft.com/office/drawing/2014/main" id="{D3E8D756-3E05-F890-55A0-88ED40DFC537}"/>
              </a:ext>
            </a:extLst>
          </p:cNvPr>
          <p:cNvSpPr txBox="1"/>
          <p:nvPr/>
        </p:nvSpPr>
        <p:spPr>
          <a:xfrm>
            <a:off x="5213985" y="1264401"/>
            <a:ext cx="3097501" cy="646331"/>
          </a:xfrm>
          <a:prstGeom prst="rect">
            <a:avLst/>
          </a:prstGeom>
          <a:noFill/>
        </p:spPr>
        <p:txBody>
          <a:bodyPr wrap="square">
            <a:spAutoFit/>
          </a:bodyPr>
          <a:lstStyle/>
          <a:p>
            <a:r>
              <a:rPr lang="en-AU" sz="2000" dirty="0">
                <a:solidFill>
                  <a:schemeClr val="lt1"/>
                </a:solidFill>
                <a:latin typeface="Arial" panose="020B0604020202020204" pitchFamily="34" charset="0"/>
                <a:ea typeface="Inter Tight"/>
                <a:cs typeface="Arial" panose="020B0604020202020204" pitchFamily="34" charset="0"/>
                <a:sym typeface="Inter Tight"/>
              </a:rPr>
              <a:t>Density Hierarchy</a:t>
            </a:r>
          </a:p>
          <a:p>
            <a:r>
              <a:rPr lang="en-AU" sz="1600" dirty="0">
                <a:solidFill>
                  <a:schemeClr val="bg1">
                    <a:lumMod val="75000"/>
                  </a:schemeClr>
                </a:solidFill>
                <a:latin typeface="Arial" panose="020B0604020202020204" pitchFamily="34" charset="0"/>
                <a:cs typeface="Arial" panose="020B0604020202020204" pitchFamily="34" charset="0"/>
                <a:sym typeface="Wingdings" pitchFamily="2" charset="2"/>
              </a:rPr>
              <a:t>(5 Mpc threshold)</a:t>
            </a:r>
            <a:endParaRPr lang="en-001" sz="1600" dirty="0">
              <a:solidFill>
                <a:schemeClr val="bg1">
                  <a:lumMod val="75000"/>
                </a:schemeClr>
              </a:solidFill>
            </a:endParaRPr>
          </a:p>
        </p:txBody>
      </p:sp>
      <p:sp>
        <p:nvSpPr>
          <p:cNvPr id="17" name="TextBox 16">
            <a:extLst>
              <a:ext uri="{FF2B5EF4-FFF2-40B4-BE49-F238E27FC236}">
                <a16:creationId xmlns:a16="http://schemas.microsoft.com/office/drawing/2014/main" id="{3FB9B9F3-F69A-47DF-999F-89CC369E9C43}"/>
              </a:ext>
            </a:extLst>
          </p:cNvPr>
          <p:cNvSpPr txBox="1"/>
          <p:nvPr/>
        </p:nvSpPr>
        <p:spPr>
          <a:xfrm>
            <a:off x="5465967" y="2017598"/>
            <a:ext cx="1391531" cy="338554"/>
          </a:xfrm>
          <a:prstGeom prst="rect">
            <a:avLst/>
          </a:prstGeom>
          <a:noFill/>
        </p:spPr>
        <p:txBody>
          <a:bodyPr wrap="square">
            <a:spAutoFit/>
          </a:bodyPr>
          <a:lstStyle/>
          <a:p>
            <a:r>
              <a:rPr lang="en-AU" sz="1600" b="1" dirty="0">
                <a:solidFill>
                  <a:srgbClr val="B0B0FF"/>
                </a:solidFill>
                <a:latin typeface="Arial" panose="020B0604020202020204" pitchFamily="34" charset="0"/>
                <a:cs typeface="Arial" panose="020B0604020202020204" pitchFamily="34" charset="0"/>
                <a:sym typeface="Inter Tight"/>
              </a:rPr>
              <a:t>D</a:t>
            </a:r>
            <a:r>
              <a:rPr lang="en-AU" sz="1600" b="1" baseline="-25000" dirty="0">
                <a:solidFill>
                  <a:srgbClr val="B0B0FF"/>
                </a:solidFill>
                <a:latin typeface="Arial" panose="020B0604020202020204" pitchFamily="34" charset="0"/>
                <a:cs typeface="Arial" panose="020B0604020202020204" pitchFamily="34" charset="0"/>
                <a:sym typeface="Inter Tight"/>
              </a:rPr>
              <a:t>4 </a:t>
            </a:r>
            <a:r>
              <a:rPr lang="en-AU" sz="1600" b="1" dirty="0">
                <a:solidFill>
                  <a:srgbClr val="B0B0FF"/>
                </a:solidFill>
                <a:latin typeface="Arial" panose="020B0604020202020204" pitchFamily="34" charset="0"/>
                <a:cs typeface="Arial" panose="020B0604020202020204" pitchFamily="34" charset="0"/>
                <a:sym typeface="Inter Tight"/>
              </a:rPr>
              <a:t>Filaments</a:t>
            </a:r>
            <a:endParaRPr lang="en-AU" sz="1600" b="1" dirty="0">
              <a:solidFill>
                <a:srgbClr val="FFFF00"/>
              </a:solidFill>
              <a:latin typeface="Arial" panose="020B0604020202020204" pitchFamily="34" charset="0"/>
              <a:cs typeface="Arial" panose="020B0604020202020204" pitchFamily="34" charset="0"/>
              <a:sym typeface="Wingdings" pitchFamily="2" charset="2"/>
            </a:endParaRPr>
          </a:p>
        </p:txBody>
      </p:sp>
      <p:sp>
        <p:nvSpPr>
          <p:cNvPr id="20" name="TextBox 19">
            <a:extLst>
              <a:ext uri="{FF2B5EF4-FFF2-40B4-BE49-F238E27FC236}">
                <a16:creationId xmlns:a16="http://schemas.microsoft.com/office/drawing/2014/main" id="{862646F7-2150-29E2-959D-5488009FB633}"/>
              </a:ext>
            </a:extLst>
          </p:cNvPr>
          <p:cNvSpPr txBox="1"/>
          <p:nvPr/>
        </p:nvSpPr>
        <p:spPr>
          <a:xfrm>
            <a:off x="7570603" y="3198870"/>
            <a:ext cx="890517" cy="338554"/>
          </a:xfrm>
          <a:prstGeom prst="rect">
            <a:avLst/>
          </a:prstGeom>
          <a:noFill/>
        </p:spPr>
        <p:txBody>
          <a:bodyPr wrap="square">
            <a:spAutoFit/>
          </a:bodyPr>
          <a:lstStyle/>
          <a:p>
            <a:r>
              <a:rPr lang="en-AU" sz="1600" b="1" dirty="0">
                <a:solidFill>
                  <a:srgbClr val="FFFF00"/>
                </a:solidFill>
                <a:latin typeface="Arial" panose="020B0604020202020204" pitchFamily="34" charset="0"/>
                <a:cs typeface="Arial" panose="020B0604020202020204" pitchFamily="34" charset="0"/>
                <a:sym typeface="Wingdings" pitchFamily="2" charset="2"/>
              </a:rPr>
              <a:t>Voids</a:t>
            </a:r>
            <a:endParaRPr lang="en-001" b="1" dirty="0"/>
          </a:p>
        </p:txBody>
      </p:sp>
      <p:sp>
        <p:nvSpPr>
          <p:cNvPr id="23" name="TextBox 22">
            <a:extLst>
              <a:ext uri="{FF2B5EF4-FFF2-40B4-BE49-F238E27FC236}">
                <a16:creationId xmlns:a16="http://schemas.microsoft.com/office/drawing/2014/main" id="{B6B1DF20-AC10-3559-7C23-96DDD140FD00}"/>
              </a:ext>
            </a:extLst>
          </p:cNvPr>
          <p:cNvSpPr txBox="1"/>
          <p:nvPr/>
        </p:nvSpPr>
        <p:spPr>
          <a:xfrm>
            <a:off x="6043646" y="2418229"/>
            <a:ext cx="1777620" cy="338554"/>
          </a:xfrm>
          <a:prstGeom prst="rect">
            <a:avLst/>
          </a:prstGeom>
          <a:noFill/>
        </p:spPr>
        <p:txBody>
          <a:bodyPr wrap="square">
            <a:spAutoFit/>
          </a:bodyPr>
          <a:lstStyle/>
          <a:p>
            <a:r>
              <a:rPr lang="en-AU" sz="1600" b="1" dirty="0">
                <a:solidFill>
                  <a:srgbClr val="92D050"/>
                </a:solidFill>
                <a:latin typeface="Arial" panose="020B0604020202020204" pitchFamily="34" charset="0"/>
                <a:cs typeface="Arial" panose="020B0604020202020204" pitchFamily="34" charset="0"/>
                <a:sym typeface="Inter Tight"/>
              </a:rPr>
              <a:t>A</a:t>
            </a:r>
            <a:r>
              <a:rPr lang="en-AU" sz="1600" b="1" baseline="-25000" dirty="0">
                <a:solidFill>
                  <a:srgbClr val="92D050"/>
                </a:solidFill>
                <a:latin typeface="Arial" panose="020B0604020202020204" pitchFamily="34" charset="0"/>
                <a:cs typeface="Arial" panose="020B0604020202020204" pitchFamily="34" charset="0"/>
                <a:sym typeface="Inter Tight"/>
              </a:rPr>
              <a:t>4</a:t>
            </a:r>
            <a:r>
              <a:rPr lang="en-AU" sz="1600" b="1" dirty="0">
                <a:solidFill>
                  <a:srgbClr val="92D050"/>
                </a:solidFill>
                <a:latin typeface="Arial" panose="020B0604020202020204" pitchFamily="34" charset="0"/>
                <a:cs typeface="Arial" panose="020B0604020202020204" pitchFamily="34" charset="0"/>
                <a:sym typeface="Inter Tight"/>
              </a:rPr>
              <a:t> Filaments </a:t>
            </a:r>
            <a:endParaRPr lang="en-001" b="1" dirty="0"/>
          </a:p>
        </p:txBody>
      </p:sp>
      <p:sp>
        <p:nvSpPr>
          <p:cNvPr id="26" name="TextBox 25">
            <a:extLst>
              <a:ext uri="{FF2B5EF4-FFF2-40B4-BE49-F238E27FC236}">
                <a16:creationId xmlns:a16="http://schemas.microsoft.com/office/drawing/2014/main" id="{770D6B17-7CB3-300E-D2B4-A8ADB413A395}"/>
              </a:ext>
            </a:extLst>
          </p:cNvPr>
          <p:cNvSpPr txBox="1"/>
          <p:nvPr/>
        </p:nvSpPr>
        <p:spPr>
          <a:xfrm>
            <a:off x="6857498" y="2783547"/>
            <a:ext cx="1112292" cy="338554"/>
          </a:xfrm>
          <a:prstGeom prst="rect">
            <a:avLst/>
          </a:prstGeom>
          <a:noFill/>
        </p:spPr>
        <p:txBody>
          <a:bodyPr wrap="square">
            <a:spAutoFit/>
          </a:bodyPr>
          <a:lstStyle/>
          <a:p>
            <a:r>
              <a:rPr lang="en-AU" sz="1600" b="1" dirty="0">
                <a:solidFill>
                  <a:srgbClr val="FF0000"/>
                </a:solidFill>
                <a:latin typeface="Arial" panose="020B0604020202020204" pitchFamily="34" charset="0"/>
                <a:cs typeface="Arial" panose="020B0604020202020204" pitchFamily="34" charset="0"/>
                <a:sym typeface="Inter Tight"/>
              </a:rPr>
              <a:t>A</a:t>
            </a:r>
            <a:r>
              <a:rPr lang="en-AU" sz="1600" b="1" baseline="-25000" dirty="0">
                <a:solidFill>
                  <a:srgbClr val="FF0000"/>
                </a:solidFill>
                <a:latin typeface="Arial" panose="020B0604020202020204" pitchFamily="34" charset="0"/>
                <a:cs typeface="Arial" panose="020B0604020202020204" pitchFamily="34" charset="0"/>
                <a:sym typeface="Inter Tight"/>
              </a:rPr>
              <a:t>3</a:t>
            </a:r>
            <a:r>
              <a:rPr lang="en-AU" sz="1600" b="1" dirty="0">
                <a:solidFill>
                  <a:srgbClr val="FF0000"/>
                </a:solidFill>
                <a:latin typeface="Arial" panose="020B0604020202020204" pitchFamily="34" charset="0"/>
                <a:cs typeface="Arial" panose="020B0604020202020204" pitchFamily="34" charset="0"/>
                <a:sym typeface="Inter Tight"/>
              </a:rPr>
              <a:t> walls </a:t>
            </a:r>
            <a:endParaRPr lang="en-001" b="1" dirty="0"/>
          </a:p>
        </p:txBody>
      </p:sp>
      <p:cxnSp>
        <p:nvCxnSpPr>
          <p:cNvPr id="28" name="Elbow Connector 27">
            <a:extLst>
              <a:ext uri="{FF2B5EF4-FFF2-40B4-BE49-F238E27FC236}">
                <a16:creationId xmlns:a16="http://schemas.microsoft.com/office/drawing/2014/main" id="{DF5AA590-8991-8A40-23CE-764A91BB44BF}"/>
              </a:ext>
            </a:extLst>
          </p:cNvPr>
          <p:cNvCxnSpPr>
            <a:cxnSpLocks/>
          </p:cNvCxnSpPr>
          <p:nvPr/>
        </p:nvCxnSpPr>
        <p:spPr>
          <a:xfrm rot="16200000" flipH="1">
            <a:off x="5773007" y="2398379"/>
            <a:ext cx="196777" cy="192826"/>
          </a:xfrm>
          <a:prstGeom prst="bentConnector3">
            <a:avLst>
              <a:gd name="adj1" fmla="val 100166"/>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6" name="Elbow Connector 35">
            <a:extLst>
              <a:ext uri="{FF2B5EF4-FFF2-40B4-BE49-F238E27FC236}">
                <a16:creationId xmlns:a16="http://schemas.microsoft.com/office/drawing/2014/main" id="{3A51F2DD-ECCF-1D9B-6911-D2D812B4A8DF}"/>
              </a:ext>
            </a:extLst>
          </p:cNvPr>
          <p:cNvCxnSpPr>
            <a:cxnSpLocks/>
          </p:cNvCxnSpPr>
          <p:nvPr/>
        </p:nvCxnSpPr>
        <p:spPr>
          <a:xfrm rot="16200000" flipH="1">
            <a:off x="6602722" y="2804679"/>
            <a:ext cx="196777" cy="192826"/>
          </a:xfrm>
          <a:prstGeom prst="bentConnector3">
            <a:avLst>
              <a:gd name="adj1" fmla="val 100166"/>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1" name="Elbow Connector 40">
            <a:extLst>
              <a:ext uri="{FF2B5EF4-FFF2-40B4-BE49-F238E27FC236}">
                <a16:creationId xmlns:a16="http://schemas.microsoft.com/office/drawing/2014/main" id="{01484BF0-930C-9CA3-04CC-92DFDBAF7F13}"/>
              </a:ext>
            </a:extLst>
          </p:cNvPr>
          <p:cNvCxnSpPr>
            <a:cxnSpLocks/>
          </p:cNvCxnSpPr>
          <p:nvPr/>
        </p:nvCxnSpPr>
        <p:spPr>
          <a:xfrm rot="16200000" flipH="1">
            <a:off x="7315256" y="3173345"/>
            <a:ext cx="196777" cy="192826"/>
          </a:xfrm>
          <a:prstGeom prst="bentConnector3">
            <a:avLst>
              <a:gd name="adj1" fmla="val 100166"/>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306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0CC9AC75-6E3E-C077-3BDB-4D0230C24F27}"/>
            </a:ext>
          </a:extLst>
        </p:cNvPr>
        <p:cNvGrpSpPr/>
        <p:nvPr/>
      </p:nvGrpSpPr>
      <p:grpSpPr>
        <a:xfrm>
          <a:off x="0" y="0"/>
          <a:ext cx="0" cy="0"/>
          <a:chOff x="0" y="0"/>
          <a:chExt cx="0" cy="0"/>
        </a:xfrm>
      </p:grpSpPr>
      <p:sp>
        <p:nvSpPr>
          <p:cNvPr id="2" name="Google Shape;397;p41">
            <a:extLst>
              <a:ext uri="{FF2B5EF4-FFF2-40B4-BE49-F238E27FC236}">
                <a16:creationId xmlns:a16="http://schemas.microsoft.com/office/drawing/2014/main" id="{C98F66BE-47AB-6BA4-B848-DC50AAF0B42C}"/>
              </a:ext>
            </a:extLst>
          </p:cNvPr>
          <p:cNvSpPr txBox="1">
            <a:spLocks noGrp="1"/>
          </p:cNvSpPr>
          <p:nvPr>
            <p:ph type="ctrTitle"/>
          </p:nvPr>
        </p:nvSpPr>
        <p:spPr>
          <a:xfrm>
            <a:off x="1648560" y="3589"/>
            <a:ext cx="584687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200" dirty="0">
                <a:latin typeface="Arial" panose="020B0604020202020204" pitchFamily="34" charset="0"/>
                <a:cs typeface="Arial" panose="020B0604020202020204" pitchFamily="34" charset="0"/>
              </a:rPr>
              <a:t>Bayesian Reconstruction</a:t>
            </a:r>
            <a:endParaRPr sz="32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B48C62C-48EF-3946-D498-DA13ED96C3DE}"/>
              </a:ext>
            </a:extLst>
          </p:cNvPr>
          <p:cNvSpPr txBox="1"/>
          <p:nvPr/>
        </p:nvSpPr>
        <p:spPr>
          <a:xfrm>
            <a:off x="6309468" y="3840015"/>
            <a:ext cx="2442696" cy="830997"/>
          </a:xfrm>
          <a:prstGeom prst="rect">
            <a:avLst/>
          </a:prstGeom>
          <a:noFill/>
        </p:spPr>
        <p:txBody>
          <a:bodyPr wrap="square">
            <a:spAutoFit/>
          </a:bodyPr>
          <a:lstStyle/>
          <a:p>
            <a:pPr algn="ctr"/>
            <a:r>
              <a:rPr lang="en-AU" sz="1200" dirty="0">
                <a:solidFill>
                  <a:schemeClr val="lt1"/>
                </a:solidFill>
                <a:latin typeface="Arial" panose="020B0604020202020204" pitchFamily="34" charset="0"/>
                <a:cs typeface="Arial" panose="020B0604020202020204" pitchFamily="34" charset="0"/>
                <a:sym typeface="Inter Tight"/>
              </a:rPr>
              <a:t>Produces correlated Markov chain of samples from the full posterior distribution over initial conditions and bias parameters</a:t>
            </a:r>
            <a:endParaRPr lang="en-001" sz="1200"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E4C22AE-5C3E-2E72-766A-17DEE8864F6F}"/>
                  </a:ext>
                </a:extLst>
              </p:cNvPr>
              <p:cNvSpPr txBox="1"/>
              <p:nvPr/>
            </p:nvSpPr>
            <p:spPr>
              <a:xfrm>
                <a:off x="318343" y="900624"/>
                <a:ext cx="8354634" cy="1184940"/>
              </a:xfrm>
              <a:prstGeom prst="rect">
                <a:avLst/>
              </a:prstGeom>
              <a:noFill/>
            </p:spPr>
            <p:txBody>
              <a:bodyPr wrap="square">
                <a:spAutoFit/>
              </a:bodyPr>
              <a:lstStyle/>
              <a:p>
                <a:pPr algn="ctr"/>
                <a:r>
                  <a:rPr lang="en-AU" sz="1200" b="1" dirty="0">
                    <a:solidFill>
                      <a:schemeClr val="lt1"/>
                    </a:solidFill>
                    <a:latin typeface="Arial" panose="020B0604020202020204" pitchFamily="34" charset="0"/>
                    <a:ea typeface="Inter Tight"/>
                    <a:cs typeface="Arial" panose="020B0604020202020204" pitchFamily="34" charset="0"/>
                    <a:sym typeface="Inter Tight"/>
                  </a:rPr>
                  <a:t>BORG </a:t>
                </a:r>
                <a:r>
                  <a:rPr lang="en-US" sz="1200" b="1" dirty="0">
                    <a:solidFill>
                      <a:schemeClr val="lt1"/>
                    </a:solidFill>
                    <a:latin typeface="Arial" panose="020B0604020202020204" pitchFamily="34" charset="0"/>
                    <a:cs typeface="Arial" panose="020B0604020202020204" pitchFamily="34" charset="0"/>
                  </a:rPr>
                  <a:t>(Bayesian Origin Reconstruction from Galaxies) </a:t>
                </a:r>
                <a:r>
                  <a:rPr lang="en-AU" sz="1200" b="1" dirty="0">
                    <a:solidFill>
                      <a:schemeClr val="lt1"/>
                    </a:solidFill>
                    <a:latin typeface="Arial" panose="020B0604020202020204" pitchFamily="34" charset="0"/>
                    <a:ea typeface="Inter Tight"/>
                    <a:cs typeface="Arial" panose="020B0604020202020204" pitchFamily="34" charset="0"/>
                    <a:sym typeface="Inter Tight"/>
                  </a:rPr>
                  <a:t>algorithm</a:t>
                </a:r>
                <a:r>
                  <a:rPr lang="en-US" sz="1200" b="1" dirty="0">
                    <a:solidFill>
                      <a:schemeClr val="lt1"/>
                    </a:solidFill>
                    <a:latin typeface="Arial" panose="020B0604020202020204" pitchFamily="34" charset="0"/>
                    <a:cs typeface="Arial" panose="020B0604020202020204" pitchFamily="34" charset="0"/>
                  </a:rPr>
                  <a:t> </a:t>
                </a:r>
                <a:r>
                  <a:rPr lang="en-US" sz="1100" dirty="0" err="1">
                    <a:solidFill>
                      <a:schemeClr val="bg1">
                        <a:lumMod val="75000"/>
                      </a:schemeClr>
                    </a:solidFill>
                    <a:latin typeface="Arial" panose="020B0604020202020204" pitchFamily="34" charset="0"/>
                    <a:cs typeface="Arial" panose="020B0604020202020204" pitchFamily="34" charset="0"/>
                  </a:rPr>
                  <a:t>Jasche</a:t>
                </a:r>
                <a:r>
                  <a:rPr lang="en-US" sz="1100" dirty="0">
                    <a:solidFill>
                      <a:schemeClr val="bg1">
                        <a:lumMod val="75000"/>
                      </a:schemeClr>
                    </a:solidFill>
                    <a:latin typeface="Arial" panose="020B0604020202020204" pitchFamily="34" charset="0"/>
                    <a:cs typeface="Arial" panose="020B0604020202020204" pitchFamily="34" charset="0"/>
                  </a:rPr>
                  <a:t> &amp; </a:t>
                </a:r>
                <a:r>
                  <a:rPr lang="en-US" sz="1100" dirty="0" err="1">
                    <a:solidFill>
                      <a:schemeClr val="bg1">
                        <a:lumMod val="75000"/>
                      </a:schemeClr>
                    </a:solidFill>
                    <a:latin typeface="Arial" panose="020B0604020202020204" pitchFamily="34" charset="0"/>
                    <a:cs typeface="Arial" panose="020B0604020202020204" pitchFamily="34" charset="0"/>
                  </a:rPr>
                  <a:t>Wandelt</a:t>
                </a:r>
                <a:r>
                  <a:rPr lang="en-US" sz="1100" dirty="0">
                    <a:solidFill>
                      <a:schemeClr val="bg1">
                        <a:lumMod val="75000"/>
                      </a:schemeClr>
                    </a:solidFill>
                    <a:latin typeface="Arial" panose="020B0604020202020204" pitchFamily="34" charset="0"/>
                    <a:cs typeface="Arial" panose="020B0604020202020204" pitchFamily="34" charset="0"/>
                  </a:rPr>
                  <a:t> (2013)</a:t>
                </a:r>
              </a:p>
              <a:p>
                <a:pPr algn="ctr"/>
                <a:endParaRPr lang="en-US" sz="1100" dirty="0">
                  <a:solidFill>
                    <a:schemeClr val="bg1">
                      <a:lumMod val="75000"/>
                    </a:schemeClr>
                  </a:solidFill>
                  <a:latin typeface="Arial" panose="020B0604020202020204" pitchFamily="34" charset="0"/>
                  <a:ea typeface="Inter Tight"/>
                  <a:cs typeface="Arial" panose="020B0604020202020204" pitchFamily="34" charset="0"/>
                  <a:sym typeface="Inter Tight"/>
                </a:endParaRPr>
              </a:p>
              <a:p>
                <a:pPr lvl="7" algn="ctr"/>
                <a:r>
                  <a:rPr lang="en-AU" sz="1200" dirty="0">
                    <a:solidFill>
                      <a:schemeClr val="lt1"/>
                    </a:solidFill>
                    <a:latin typeface="Arial" panose="020B0604020202020204" pitchFamily="34" charset="0"/>
                    <a:ea typeface="Inter Tight"/>
                    <a:cs typeface="Arial" panose="020B0604020202020204" pitchFamily="34" charset="0"/>
                    <a:sym typeface="Inter Tight"/>
                  </a:rPr>
                  <a:t>	Generate ensemble of most plausible constrained realisations of initial density field </a:t>
                </a:r>
              </a:p>
              <a:p>
                <a:pPr lvl="7" algn="ctr"/>
                <a:r>
                  <a:rPr lang="en-AU" sz="1200" dirty="0">
                    <a:solidFill>
                      <a:schemeClr val="lt1"/>
                    </a:solidFill>
                    <a:latin typeface="Arial" panose="020B0604020202020204" pitchFamily="34" charset="0"/>
                    <a:cs typeface="Arial" panose="020B0604020202020204" pitchFamily="34" charset="0"/>
                    <a:sym typeface="Inter Tight"/>
                  </a:rPr>
                  <a:t>that under gravitational evolution give rise to the observed structures</a:t>
                </a:r>
                <a:endParaRPr lang="en-AU" sz="1200" dirty="0">
                  <a:solidFill>
                    <a:schemeClr val="lt1"/>
                  </a:solidFill>
                  <a:latin typeface="Arial" panose="020B0604020202020204" pitchFamily="34" charset="0"/>
                  <a:ea typeface="Inter Tight"/>
                  <a:cs typeface="Arial" panose="020B0604020202020204" pitchFamily="34" charset="0"/>
                  <a:sym typeface="Inter Tight"/>
                </a:endParaRPr>
              </a:p>
              <a:p>
                <a:pPr algn="ctr"/>
                <a:endParaRPr lang="en-AU" sz="1200" dirty="0">
                  <a:solidFill>
                    <a:schemeClr val="lt1"/>
                  </a:solidFill>
                  <a:latin typeface="Arial" panose="020B0604020202020204" pitchFamily="34" charset="0"/>
                  <a:ea typeface="Inter Tight"/>
                  <a:cs typeface="Arial" panose="020B0604020202020204" pitchFamily="34" charset="0"/>
                  <a:sym typeface="Inter Tight"/>
                </a:endParaRPr>
              </a:p>
              <a:p>
                <a:pPr algn="ctr"/>
                <a:r>
                  <a:rPr lang="en-AU" sz="1200" b="1" dirty="0">
                    <a:solidFill>
                      <a:schemeClr val="lt1"/>
                    </a:solidFill>
                    <a:latin typeface="Arial" panose="020B0604020202020204" pitchFamily="34" charset="0"/>
                    <a:cs typeface="Arial" panose="020B0604020202020204" pitchFamily="34" charset="0"/>
                    <a:sym typeface="Inter Tight"/>
                  </a:rPr>
                  <a:t>Manticore project  </a:t>
                </a:r>
                <a:r>
                  <a:rPr lang="en-US" sz="1100" dirty="0">
                    <a:solidFill>
                      <a:schemeClr val="bg1">
                        <a:lumMod val="75000"/>
                      </a:schemeClr>
                    </a:solidFill>
                    <a:latin typeface="Arial" panose="020B0604020202020204" pitchFamily="34" charset="0"/>
                    <a:ea typeface="Inter Tight"/>
                    <a:cs typeface="Arial" panose="020B0604020202020204" pitchFamily="34" charset="0"/>
                  </a:rPr>
                  <a:t>McAlpine et al. (2025)</a:t>
                </a:r>
                <a:r>
                  <a:rPr lang="en-US" sz="1200" dirty="0">
                    <a:solidFill>
                      <a:schemeClr val="bg1">
                        <a:lumMod val="75000"/>
                      </a:schemeClr>
                    </a:solidFill>
                    <a:latin typeface="Arial" panose="020B0604020202020204" pitchFamily="34" charset="0"/>
                    <a:ea typeface="Inter Tight"/>
                    <a:cs typeface="Arial" panose="020B0604020202020204" pitchFamily="34" charset="0"/>
                  </a:rPr>
                  <a:t>	      </a:t>
                </a:r>
                <a:r>
                  <a:rPr lang="en-AU" sz="1200" dirty="0">
                    <a:solidFill>
                      <a:schemeClr val="lt1"/>
                    </a:solidFill>
                    <a:latin typeface="Arial" panose="020B0604020202020204" pitchFamily="34" charset="0"/>
                    <a:cs typeface="Arial" panose="020B0604020202020204" pitchFamily="34" charset="0"/>
                    <a:sym typeface="Inter Tight"/>
                  </a:rPr>
                  <a:t>Test whether observed galaxy data can be reconciled with </a:t>
                </a:r>
                <a14:m>
                  <m:oMath xmlns:m="http://schemas.openxmlformats.org/officeDocument/2006/math">
                    <m:r>
                      <m:rPr>
                        <m:sty m:val="p"/>
                      </m:rPr>
                      <a:rPr lang="el-GR" sz="1200">
                        <a:solidFill>
                          <a:schemeClr val="lt1"/>
                        </a:solidFill>
                        <a:latin typeface="Cambria Math" panose="02040503050406030204" pitchFamily="18" charset="0"/>
                        <a:cs typeface="Arial" panose="020B0604020202020204" pitchFamily="34" charset="0"/>
                        <a:sym typeface="Inter Tight"/>
                      </a:rPr>
                      <m:t>Λ</m:t>
                    </m:r>
                  </m:oMath>
                </a14:m>
                <a:r>
                  <a:rPr lang="en-AU" sz="1200" dirty="0">
                    <a:solidFill>
                      <a:schemeClr val="lt1"/>
                    </a:solidFill>
                    <a:latin typeface="Arial" panose="020B0604020202020204" pitchFamily="34" charset="0"/>
                    <a:cs typeface="Arial" panose="020B0604020202020204" pitchFamily="34" charset="0"/>
                    <a:sym typeface="Inter Tight"/>
                  </a:rPr>
                  <a:t>CDM model</a:t>
                </a:r>
              </a:p>
            </p:txBody>
          </p:sp>
        </mc:Choice>
        <mc:Fallback xmlns="">
          <p:sp>
            <p:nvSpPr>
              <p:cNvPr id="6" name="TextBox 5">
                <a:extLst>
                  <a:ext uri="{FF2B5EF4-FFF2-40B4-BE49-F238E27FC236}">
                    <a16:creationId xmlns:a16="http://schemas.microsoft.com/office/drawing/2014/main" id="{2E4C22AE-5C3E-2E72-766A-17DEE8864F6F}"/>
                  </a:ext>
                </a:extLst>
              </p:cNvPr>
              <p:cNvSpPr txBox="1">
                <a:spLocks noRot="1" noChangeAspect="1" noMove="1" noResize="1" noEditPoints="1" noAdjustHandles="1" noChangeArrowheads="1" noChangeShapeType="1" noTextEdit="1"/>
              </p:cNvSpPr>
              <p:nvPr/>
            </p:nvSpPr>
            <p:spPr>
              <a:xfrm>
                <a:off x="318343" y="900624"/>
                <a:ext cx="8354634" cy="1184940"/>
              </a:xfrm>
              <a:prstGeom prst="rect">
                <a:avLst/>
              </a:prstGeom>
              <a:blipFill>
                <a:blip r:embed="rId3"/>
                <a:stretch>
                  <a:fillRect t="-1031" b="-3093"/>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4EBCF1CC-AB7E-32B9-EE35-21C461F65380}"/>
              </a:ext>
            </a:extLst>
          </p:cNvPr>
          <p:cNvSpPr/>
          <p:nvPr/>
        </p:nvSpPr>
        <p:spPr>
          <a:xfrm>
            <a:off x="589481" y="2263414"/>
            <a:ext cx="1181250" cy="636128"/>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100" dirty="0">
                <a:solidFill>
                  <a:schemeClr val="accent6"/>
                </a:solidFill>
                <a:latin typeface="Arial" panose="020B0604020202020204" pitchFamily="34" charset="0"/>
                <a:cs typeface="Arial" panose="020B0604020202020204" pitchFamily="34" charset="0"/>
                <a:sym typeface="Inter Tight"/>
              </a:rPr>
              <a:t>Sample Gaussian </a:t>
            </a:r>
            <a:r>
              <a:rPr lang="en-AU" sz="1100" dirty="0">
                <a:solidFill>
                  <a:srgbClr val="FFFF00"/>
                </a:solidFill>
                <a:latin typeface="Arial" panose="020B0604020202020204" pitchFamily="34" charset="0"/>
                <a:cs typeface="Arial" panose="020B0604020202020204" pitchFamily="34" charset="0"/>
                <a:sym typeface="Inter Tight"/>
              </a:rPr>
              <a:t>White Noise Field</a:t>
            </a:r>
          </a:p>
        </p:txBody>
      </p:sp>
      <p:sp>
        <p:nvSpPr>
          <p:cNvPr id="9" name="Rectangle 8">
            <a:extLst>
              <a:ext uri="{FF2B5EF4-FFF2-40B4-BE49-F238E27FC236}">
                <a16:creationId xmlns:a16="http://schemas.microsoft.com/office/drawing/2014/main" id="{EB56151E-F68B-B49C-B2EE-D740B5C63F9D}"/>
              </a:ext>
            </a:extLst>
          </p:cNvPr>
          <p:cNvSpPr/>
          <p:nvPr/>
        </p:nvSpPr>
        <p:spPr>
          <a:xfrm>
            <a:off x="1954463" y="2263414"/>
            <a:ext cx="1741845" cy="636128"/>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chemeClr val="bg1"/>
              </a:buClr>
            </a:pPr>
            <a:r>
              <a:rPr lang="en-AU" sz="1100" dirty="0">
                <a:solidFill>
                  <a:schemeClr val="accent6"/>
                </a:solidFill>
                <a:latin typeface="Arial" panose="020B0604020202020204" pitchFamily="34" charset="0"/>
                <a:cs typeface="Arial" panose="020B0604020202020204" pitchFamily="34" charset="0"/>
                <a:sym typeface="Inter Tight"/>
              </a:rPr>
              <a:t>White Noise Field modulated by primordial power spectrum P</a:t>
            </a:r>
            <a:r>
              <a:rPr lang="en-AU" sz="1100" baseline="-25000" dirty="0">
                <a:solidFill>
                  <a:schemeClr val="accent6"/>
                </a:solidFill>
                <a:latin typeface="Arial" panose="020B0604020202020204" pitchFamily="34" charset="0"/>
                <a:cs typeface="Arial" panose="020B0604020202020204" pitchFamily="34" charset="0"/>
                <a:sym typeface="Inter Tight"/>
              </a:rPr>
              <a:t>0</a:t>
            </a:r>
            <a:r>
              <a:rPr lang="en-AU" sz="1100" dirty="0">
                <a:solidFill>
                  <a:schemeClr val="accent6"/>
                </a:solidFill>
                <a:latin typeface="Arial" panose="020B0604020202020204" pitchFamily="34" charset="0"/>
                <a:cs typeface="Arial" panose="020B0604020202020204" pitchFamily="34" charset="0"/>
                <a:sym typeface="Inter Tight"/>
              </a:rPr>
              <a:t>(K)</a:t>
            </a:r>
          </a:p>
        </p:txBody>
      </p:sp>
      <p:sp>
        <p:nvSpPr>
          <p:cNvPr id="10" name="Rectangle 9">
            <a:extLst>
              <a:ext uri="{FF2B5EF4-FFF2-40B4-BE49-F238E27FC236}">
                <a16:creationId xmlns:a16="http://schemas.microsoft.com/office/drawing/2014/main" id="{688A316F-1194-0888-A19B-5B5AF7546CD7}"/>
              </a:ext>
            </a:extLst>
          </p:cNvPr>
          <p:cNvSpPr/>
          <p:nvPr/>
        </p:nvSpPr>
        <p:spPr>
          <a:xfrm>
            <a:off x="3889769" y="2247262"/>
            <a:ext cx="1944534" cy="653963"/>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chemeClr val="bg1"/>
              </a:buClr>
            </a:pPr>
            <a:r>
              <a:rPr lang="en-AU" sz="1100" dirty="0">
                <a:solidFill>
                  <a:schemeClr val="accent6"/>
                </a:solidFill>
                <a:latin typeface="Arial" panose="020B0604020202020204" pitchFamily="34" charset="0"/>
                <a:cs typeface="Arial" panose="020B0604020202020204" pitchFamily="34" charset="0"/>
                <a:sym typeface="Inter Tight"/>
              </a:rPr>
              <a:t>Evolve forward using a </a:t>
            </a:r>
            <a:r>
              <a:rPr lang="en-AU" sz="1100" dirty="0">
                <a:solidFill>
                  <a:srgbClr val="FFFF00"/>
                </a:solidFill>
                <a:latin typeface="Arial" panose="020B0604020202020204" pitchFamily="34" charset="0"/>
                <a:cs typeface="Arial" panose="020B0604020202020204" pitchFamily="34" charset="0"/>
                <a:sym typeface="Inter Tight"/>
              </a:rPr>
              <a:t>differentiable approximate gravity solver </a:t>
            </a:r>
            <a:r>
              <a:rPr lang="en-AU" sz="1100" dirty="0">
                <a:solidFill>
                  <a:schemeClr val="bg1">
                    <a:lumMod val="75000"/>
                  </a:schemeClr>
                </a:solidFill>
                <a:latin typeface="Arial" panose="020B0604020202020204" pitchFamily="34" charset="0"/>
                <a:cs typeface="Arial" panose="020B0604020202020204" pitchFamily="34" charset="0"/>
                <a:sym typeface="Inter Tight"/>
              </a:rPr>
              <a:t>(COLA)</a:t>
            </a:r>
          </a:p>
        </p:txBody>
      </p:sp>
      <p:sp>
        <p:nvSpPr>
          <p:cNvPr id="11" name="Rectangle 10">
            <a:extLst>
              <a:ext uri="{FF2B5EF4-FFF2-40B4-BE49-F238E27FC236}">
                <a16:creationId xmlns:a16="http://schemas.microsoft.com/office/drawing/2014/main" id="{5F43E434-5A61-F418-F2D5-DB5EC9B6BF63}"/>
              </a:ext>
            </a:extLst>
          </p:cNvPr>
          <p:cNvSpPr/>
          <p:nvPr/>
        </p:nvSpPr>
        <p:spPr>
          <a:xfrm>
            <a:off x="6019822" y="2254103"/>
            <a:ext cx="1128784" cy="636128"/>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chemeClr val="bg1"/>
              </a:buClr>
            </a:pPr>
            <a:r>
              <a:rPr lang="en-AU" sz="1100" dirty="0">
                <a:solidFill>
                  <a:schemeClr val="accent6"/>
                </a:solidFill>
                <a:latin typeface="Arial" panose="020B0604020202020204" pitchFamily="34" charset="0"/>
                <a:cs typeface="Arial" panose="020B0604020202020204" pitchFamily="34" charset="0"/>
                <a:sym typeface="Inter Tight"/>
              </a:rPr>
              <a:t>Transform particles to redshift space</a:t>
            </a:r>
          </a:p>
        </p:txBody>
      </p:sp>
      <p:sp>
        <p:nvSpPr>
          <p:cNvPr id="12" name="Rectangle 11">
            <a:extLst>
              <a:ext uri="{FF2B5EF4-FFF2-40B4-BE49-F238E27FC236}">
                <a16:creationId xmlns:a16="http://schemas.microsoft.com/office/drawing/2014/main" id="{E7EA4659-32EC-E638-0859-A87FDCDE2F3E}"/>
              </a:ext>
            </a:extLst>
          </p:cNvPr>
          <p:cNvSpPr/>
          <p:nvPr/>
        </p:nvSpPr>
        <p:spPr>
          <a:xfrm>
            <a:off x="7318020" y="2254104"/>
            <a:ext cx="1434144" cy="1448740"/>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chemeClr val="bg1"/>
              </a:buClr>
            </a:pPr>
            <a:r>
              <a:rPr lang="en-AU" sz="1100" dirty="0">
                <a:solidFill>
                  <a:schemeClr val="accent6"/>
                </a:solidFill>
                <a:latin typeface="Arial" panose="020B0604020202020204" pitchFamily="34" charset="0"/>
                <a:cs typeface="Arial" panose="020B0604020202020204" pitchFamily="34" charset="0"/>
                <a:sym typeface="Inter Tight"/>
              </a:rPr>
              <a:t>Dark Matter density field transformed into a predicted galaxy distribution using </a:t>
            </a:r>
            <a:r>
              <a:rPr lang="en-AU" sz="1100" dirty="0">
                <a:solidFill>
                  <a:srgbClr val="FFFF00"/>
                </a:solidFill>
                <a:latin typeface="Arial" panose="020B0604020202020204" pitchFamily="34" charset="0"/>
                <a:cs typeface="Arial" panose="020B0604020202020204" pitchFamily="34" charset="0"/>
                <a:sym typeface="Inter Tight"/>
              </a:rPr>
              <a:t>galaxy bias model </a:t>
            </a:r>
            <a:r>
              <a:rPr lang="en-AU" sz="1100" dirty="0">
                <a:solidFill>
                  <a:schemeClr val="bg1"/>
                </a:solidFill>
                <a:latin typeface="Arial" panose="020B0604020202020204" pitchFamily="34" charset="0"/>
                <a:cs typeface="Arial" panose="020B0604020202020204" pitchFamily="34" charset="0"/>
                <a:sym typeface="Inter Tight"/>
              </a:rPr>
              <a:t>with set of free parameters </a:t>
            </a:r>
            <a:r>
              <a:rPr lang="en-AU" sz="1100" dirty="0">
                <a:solidFill>
                  <a:schemeClr val="bg1">
                    <a:lumMod val="75000"/>
                  </a:schemeClr>
                </a:solidFill>
                <a:latin typeface="Arial" panose="020B0604020202020204" pitchFamily="34" charset="0"/>
                <a:cs typeface="Arial" panose="020B0604020202020204" pitchFamily="34" charset="0"/>
                <a:sym typeface="Inter Tight"/>
              </a:rPr>
              <a:t>(jointly inferred)</a:t>
            </a:r>
          </a:p>
        </p:txBody>
      </p:sp>
      <p:sp>
        <p:nvSpPr>
          <p:cNvPr id="13" name="Rectangle 12">
            <a:extLst>
              <a:ext uri="{FF2B5EF4-FFF2-40B4-BE49-F238E27FC236}">
                <a16:creationId xmlns:a16="http://schemas.microsoft.com/office/drawing/2014/main" id="{50B42986-B803-DEEC-7A3C-DE79CD6DFBB2}"/>
              </a:ext>
            </a:extLst>
          </p:cNvPr>
          <p:cNvSpPr/>
          <p:nvPr/>
        </p:nvSpPr>
        <p:spPr>
          <a:xfrm>
            <a:off x="4904930" y="3053035"/>
            <a:ext cx="1944534" cy="649809"/>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chemeClr val="bg1"/>
              </a:buClr>
            </a:pPr>
            <a:r>
              <a:rPr lang="en-AU" sz="1100" dirty="0">
                <a:solidFill>
                  <a:schemeClr val="accent6"/>
                </a:solidFill>
                <a:latin typeface="Arial" panose="020B0604020202020204" pitchFamily="34" charset="0"/>
                <a:cs typeface="Arial" panose="020B0604020202020204" pitchFamily="34" charset="0"/>
                <a:sym typeface="Inter Tight"/>
              </a:rPr>
              <a:t>Evaluate likelihood function </a:t>
            </a:r>
            <a:r>
              <a:rPr lang="en-AU" sz="1100" dirty="0">
                <a:solidFill>
                  <a:schemeClr val="bg1">
                    <a:lumMod val="75000"/>
                  </a:schemeClr>
                </a:solidFill>
                <a:latin typeface="Arial" panose="020B0604020202020204" pitchFamily="34" charset="0"/>
                <a:cs typeface="Arial" panose="020B0604020202020204" pitchFamily="34" charset="0"/>
                <a:sym typeface="Inter Tight"/>
              </a:rPr>
              <a:t>(relating observed galaxies to synthetic galaxy field)</a:t>
            </a:r>
          </a:p>
        </p:txBody>
      </p:sp>
      <p:sp>
        <p:nvSpPr>
          <p:cNvPr id="14" name="Rectangle 13">
            <a:extLst>
              <a:ext uri="{FF2B5EF4-FFF2-40B4-BE49-F238E27FC236}">
                <a16:creationId xmlns:a16="http://schemas.microsoft.com/office/drawing/2014/main" id="{5F6784D5-A11D-71AE-E594-4BE33CDA85F2}"/>
              </a:ext>
            </a:extLst>
          </p:cNvPr>
          <p:cNvSpPr/>
          <p:nvPr/>
        </p:nvSpPr>
        <p:spPr>
          <a:xfrm>
            <a:off x="2551126" y="3048883"/>
            <a:ext cx="1944534" cy="653961"/>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chemeClr val="bg1"/>
              </a:buClr>
            </a:pPr>
            <a:r>
              <a:rPr lang="en-AU" sz="1100" dirty="0">
                <a:latin typeface="Arial" panose="020B0604020202020204" pitchFamily="34" charset="0"/>
                <a:cs typeface="Arial" panose="020B0604020202020204" pitchFamily="34" charset="0"/>
                <a:sym typeface="Inter Tight"/>
              </a:rPr>
              <a:t>Priors on initial density field consistent with </a:t>
            </a:r>
            <a:r>
              <a:rPr lang="en-AU" sz="1100" dirty="0">
                <a:solidFill>
                  <a:srgbClr val="FFFF00"/>
                </a:solidFill>
                <a:latin typeface="Arial" panose="020B0604020202020204" pitchFamily="34" charset="0"/>
                <a:cs typeface="Arial" panose="020B0604020202020204" pitchFamily="34" charset="0"/>
                <a:sym typeface="Inter Tight"/>
              </a:rPr>
              <a:t>inflationary initial conditions</a:t>
            </a:r>
            <a:endParaRPr lang="en-AU" sz="1100" dirty="0">
              <a:solidFill>
                <a:schemeClr val="bg1">
                  <a:lumMod val="75000"/>
                </a:schemeClr>
              </a:solidFill>
              <a:latin typeface="Arial" panose="020B0604020202020204" pitchFamily="34" charset="0"/>
              <a:cs typeface="Arial" panose="020B0604020202020204" pitchFamily="34" charset="0"/>
              <a:sym typeface="Inter Tight"/>
            </a:endParaRPr>
          </a:p>
        </p:txBody>
      </p:sp>
      <p:sp>
        <p:nvSpPr>
          <p:cNvPr id="15" name="Rectangle 14">
            <a:extLst>
              <a:ext uri="{FF2B5EF4-FFF2-40B4-BE49-F238E27FC236}">
                <a16:creationId xmlns:a16="http://schemas.microsoft.com/office/drawing/2014/main" id="{1AEBFC41-7485-9AD2-0498-8511E4D7D47C}"/>
              </a:ext>
            </a:extLst>
          </p:cNvPr>
          <p:cNvSpPr/>
          <p:nvPr/>
        </p:nvSpPr>
        <p:spPr>
          <a:xfrm>
            <a:off x="2141661" y="3874832"/>
            <a:ext cx="1646536" cy="725453"/>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chemeClr val="bg1"/>
              </a:buClr>
            </a:pPr>
            <a:r>
              <a:rPr lang="en-AU" sz="1100" dirty="0">
                <a:latin typeface="Arial" panose="020B0604020202020204" pitchFamily="34" charset="0"/>
                <a:cs typeface="Arial" panose="020B0604020202020204" pitchFamily="34" charset="0"/>
                <a:sym typeface="Inter Tight"/>
              </a:rPr>
              <a:t>Compute gradients of posterior distribution with respect to initial white noise field</a:t>
            </a:r>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8BECCF08-9E72-8B0F-157E-93FA138099F9}"/>
                  </a:ext>
                </a:extLst>
              </p:cNvPr>
              <p:cNvSpPr/>
              <p:nvPr/>
            </p:nvSpPr>
            <p:spPr>
              <a:xfrm>
                <a:off x="579873" y="3093956"/>
                <a:ext cx="1313242" cy="1492119"/>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chemeClr val="bg1"/>
                  </a:buClr>
                </a:pPr>
                <a:r>
                  <a:rPr lang="en-AU" sz="1100" dirty="0">
                    <a:latin typeface="Arial" panose="020B0604020202020204" pitchFamily="34" charset="0"/>
                    <a:cs typeface="Arial" panose="020B0604020202020204" pitchFamily="34" charset="0"/>
                    <a:sym typeface="Inter Tight"/>
                  </a:rPr>
                  <a:t>Priors on final density field consistent with </a:t>
                </a:r>
                <a14:m>
                  <m:oMath xmlns:m="http://schemas.openxmlformats.org/officeDocument/2006/math">
                    <m:r>
                      <m:rPr>
                        <m:sty m:val="p"/>
                      </m:rPr>
                      <a:rPr lang="el-GR" sz="1100" i="1">
                        <a:solidFill>
                          <a:srgbClr val="FFFF00"/>
                        </a:solidFill>
                        <a:latin typeface="Cambria Math" panose="02040503050406030204" pitchFamily="18" charset="0"/>
                        <a:ea typeface="Cambria Math" panose="02040503050406030204" pitchFamily="18" charset="0"/>
                        <a:cs typeface="Arial" panose="020B0604020202020204" pitchFamily="34" charset="0"/>
                        <a:sym typeface="Inter Tight"/>
                      </a:rPr>
                      <m:t>Λ</m:t>
                    </m:r>
                  </m:oMath>
                </a14:m>
                <a:r>
                  <a:rPr lang="en-AU" sz="1100" dirty="0">
                    <a:solidFill>
                      <a:srgbClr val="FFFF00"/>
                    </a:solidFill>
                    <a:latin typeface="Arial" panose="020B0604020202020204" pitchFamily="34" charset="0"/>
                    <a:cs typeface="Arial" panose="020B0604020202020204" pitchFamily="34" charset="0"/>
                    <a:sym typeface="Inter Tight"/>
                  </a:rPr>
                  <a:t>CDM model </a:t>
                </a:r>
                <a:r>
                  <a:rPr lang="en-AU" sz="1100" dirty="0">
                    <a:solidFill>
                      <a:schemeClr val="bg1">
                        <a:lumMod val="75000"/>
                      </a:schemeClr>
                    </a:solidFill>
                    <a:latin typeface="Arial" panose="020B0604020202020204" pitchFamily="34" charset="0"/>
                    <a:cs typeface="Arial" panose="020B0604020202020204" pitchFamily="34" charset="0"/>
                    <a:sym typeface="Inter Tight"/>
                  </a:rPr>
                  <a:t>(using </a:t>
                </a:r>
                <a14:m>
                  <m:oMath xmlns:m="http://schemas.openxmlformats.org/officeDocument/2006/math">
                    <m:r>
                      <m:rPr>
                        <m:sty m:val="p"/>
                      </m:rPr>
                      <a:rPr lang="el-GR" sz="1100" i="1">
                        <a:solidFill>
                          <a:schemeClr val="bg1">
                            <a:lumMod val="75000"/>
                          </a:schemeClr>
                        </a:solidFill>
                        <a:latin typeface="Cambria Math" panose="02040503050406030204" pitchFamily="18" charset="0"/>
                        <a:ea typeface="Cambria Math" panose="02040503050406030204" pitchFamily="18" charset="0"/>
                        <a:cs typeface="Arial" panose="020B0604020202020204" pitchFamily="34" charset="0"/>
                        <a:sym typeface="Inter Tight"/>
                      </a:rPr>
                      <m:t>Λ</m:t>
                    </m:r>
                  </m:oMath>
                </a14:m>
                <a:r>
                  <a:rPr lang="en-AU" sz="1100" dirty="0">
                    <a:solidFill>
                      <a:schemeClr val="bg1">
                        <a:lumMod val="75000"/>
                      </a:schemeClr>
                    </a:solidFill>
                    <a:latin typeface="Arial" panose="020B0604020202020204" pitchFamily="34" charset="0"/>
                    <a:cs typeface="Arial" panose="020B0604020202020204" pitchFamily="34" charset="0"/>
                    <a:sym typeface="Inter Tight"/>
                  </a:rPr>
                  <a:t>CDM simulations with same survey selection effects)</a:t>
                </a:r>
              </a:p>
            </p:txBody>
          </p:sp>
        </mc:Choice>
        <mc:Fallback xmlns="">
          <p:sp>
            <p:nvSpPr>
              <p:cNvPr id="16" name="Rectangle 15">
                <a:extLst>
                  <a:ext uri="{FF2B5EF4-FFF2-40B4-BE49-F238E27FC236}">
                    <a16:creationId xmlns:a16="http://schemas.microsoft.com/office/drawing/2014/main" id="{8BECCF08-9E72-8B0F-157E-93FA138099F9}"/>
                  </a:ext>
                </a:extLst>
              </p:cNvPr>
              <p:cNvSpPr>
                <a:spLocks noRot="1" noChangeAspect="1" noMove="1" noResize="1" noEditPoints="1" noAdjustHandles="1" noChangeArrowheads="1" noChangeShapeType="1" noTextEdit="1"/>
              </p:cNvSpPr>
              <p:nvPr/>
            </p:nvSpPr>
            <p:spPr>
              <a:xfrm>
                <a:off x="579873" y="3093956"/>
                <a:ext cx="1313242" cy="1492119"/>
              </a:xfrm>
              <a:prstGeom prst="rect">
                <a:avLst/>
              </a:prstGeom>
              <a:blipFill>
                <a:blip r:embed="rId4"/>
                <a:stretch>
                  <a:fillRect b="-840"/>
                </a:stretch>
              </a:blipFill>
              <a:ln w="12700">
                <a:solidFill>
                  <a:schemeClr val="accent1"/>
                </a:solidFill>
              </a:ln>
            </p:spPr>
            <p:txBody>
              <a:bodyPr/>
              <a:lstStyle/>
              <a:p>
                <a:r>
                  <a:rPr lang="en-001">
                    <a:noFill/>
                  </a:rPr>
                  <a:t> </a:t>
                </a:r>
              </a:p>
            </p:txBody>
          </p:sp>
        </mc:Fallback>
      </mc:AlternateContent>
      <p:sp>
        <p:nvSpPr>
          <p:cNvPr id="17" name="Rectangle 16">
            <a:extLst>
              <a:ext uri="{FF2B5EF4-FFF2-40B4-BE49-F238E27FC236}">
                <a16:creationId xmlns:a16="http://schemas.microsoft.com/office/drawing/2014/main" id="{CD32BC6A-4FB5-A5A5-CF9B-BD2E3C54F46F}"/>
              </a:ext>
            </a:extLst>
          </p:cNvPr>
          <p:cNvSpPr/>
          <p:nvPr/>
        </p:nvSpPr>
        <p:spPr>
          <a:xfrm>
            <a:off x="4040958" y="3874832"/>
            <a:ext cx="2100188" cy="725453"/>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chemeClr val="bg1"/>
              </a:buClr>
            </a:pPr>
            <a:r>
              <a:rPr lang="en-AU" sz="1100" dirty="0">
                <a:solidFill>
                  <a:srgbClr val="FFFF00"/>
                </a:solidFill>
                <a:latin typeface="Arial" panose="020B0604020202020204" pitchFamily="34" charset="0"/>
                <a:cs typeface="Arial" panose="020B0604020202020204" pitchFamily="34" charset="0"/>
                <a:sym typeface="Inter Tight"/>
              </a:rPr>
              <a:t>Hamiltonian Monte Carlo sampler </a:t>
            </a:r>
            <a:r>
              <a:rPr lang="en-AU" sz="1100" dirty="0">
                <a:latin typeface="Arial" panose="020B0604020202020204" pitchFamily="34" charset="0"/>
                <a:cs typeface="Arial" panose="020B0604020202020204" pitchFamily="34" charset="0"/>
                <a:sym typeface="Inter Tight"/>
              </a:rPr>
              <a:t>uses gradients to propose new correlated sample of White Noise Field</a:t>
            </a:r>
          </a:p>
        </p:txBody>
      </p:sp>
      <p:cxnSp>
        <p:nvCxnSpPr>
          <p:cNvPr id="19" name="Straight Arrow Connector 18">
            <a:extLst>
              <a:ext uri="{FF2B5EF4-FFF2-40B4-BE49-F238E27FC236}">
                <a16:creationId xmlns:a16="http://schemas.microsoft.com/office/drawing/2014/main" id="{B1717799-AC8A-5D99-C155-ED36DCB26DDF}"/>
              </a:ext>
            </a:extLst>
          </p:cNvPr>
          <p:cNvCxnSpPr>
            <a:stCxn id="7" idx="3"/>
            <a:endCxn id="9" idx="1"/>
          </p:cNvCxnSpPr>
          <p:nvPr/>
        </p:nvCxnSpPr>
        <p:spPr>
          <a:xfrm>
            <a:off x="1770731" y="2581478"/>
            <a:ext cx="183732"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A3EB17C-5824-249F-39C1-50482A77FAF5}"/>
              </a:ext>
            </a:extLst>
          </p:cNvPr>
          <p:cNvCxnSpPr>
            <a:cxnSpLocks/>
            <a:stCxn id="9" idx="3"/>
            <a:endCxn id="10" idx="1"/>
          </p:cNvCxnSpPr>
          <p:nvPr/>
        </p:nvCxnSpPr>
        <p:spPr>
          <a:xfrm flipV="1">
            <a:off x="3696308" y="2574244"/>
            <a:ext cx="193461" cy="7234"/>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FCE3F6F-91A0-8718-5388-9612294FFA9C}"/>
              </a:ext>
            </a:extLst>
          </p:cNvPr>
          <p:cNvCxnSpPr>
            <a:cxnSpLocks/>
            <a:stCxn id="10" idx="3"/>
            <a:endCxn id="11" idx="1"/>
          </p:cNvCxnSpPr>
          <p:nvPr/>
        </p:nvCxnSpPr>
        <p:spPr>
          <a:xfrm flipV="1">
            <a:off x="5834303" y="2572167"/>
            <a:ext cx="185519" cy="2077"/>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587D3C1-B17D-DE7A-85B0-47DF1C339D05}"/>
              </a:ext>
            </a:extLst>
          </p:cNvPr>
          <p:cNvCxnSpPr>
            <a:cxnSpLocks/>
            <a:stCxn id="11" idx="3"/>
          </p:cNvCxnSpPr>
          <p:nvPr/>
        </p:nvCxnSpPr>
        <p:spPr>
          <a:xfrm>
            <a:off x="7148606" y="2572167"/>
            <a:ext cx="159827"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A4F24882-C5BC-81E7-9A89-068CB58F0AD8}"/>
              </a:ext>
            </a:extLst>
          </p:cNvPr>
          <p:cNvCxnSpPr>
            <a:cxnSpLocks/>
            <a:endCxn id="13" idx="3"/>
          </p:cNvCxnSpPr>
          <p:nvPr/>
        </p:nvCxnSpPr>
        <p:spPr>
          <a:xfrm flipH="1">
            <a:off x="6849464" y="3377940"/>
            <a:ext cx="458969"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A98F35F-62C8-7074-F83D-B74B9970AE11}"/>
              </a:ext>
            </a:extLst>
          </p:cNvPr>
          <p:cNvCxnSpPr>
            <a:cxnSpLocks/>
            <a:stCxn id="13" idx="1"/>
            <a:endCxn id="14" idx="3"/>
          </p:cNvCxnSpPr>
          <p:nvPr/>
        </p:nvCxnSpPr>
        <p:spPr>
          <a:xfrm flipH="1" flipV="1">
            <a:off x="4495660" y="3375864"/>
            <a:ext cx="409270" cy="2076"/>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CB9EB74-1ED7-EAB0-A682-8CCB81039E4F}"/>
              </a:ext>
            </a:extLst>
          </p:cNvPr>
          <p:cNvCxnSpPr>
            <a:cxnSpLocks/>
            <a:stCxn id="14" idx="1"/>
          </p:cNvCxnSpPr>
          <p:nvPr/>
        </p:nvCxnSpPr>
        <p:spPr>
          <a:xfrm flipH="1" flipV="1">
            <a:off x="1902702" y="3375863"/>
            <a:ext cx="648424" cy="1"/>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F4CEE8D-8233-559B-EF7D-C8E380F2CEFF}"/>
              </a:ext>
            </a:extLst>
          </p:cNvPr>
          <p:cNvCxnSpPr>
            <a:cxnSpLocks/>
            <a:stCxn id="15" idx="3"/>
            <a:endCxn id="17" idx="1"/>
          </p:cNvCxnSpPr>
          <p:nvPr/>
        </p:nvCxnSpPr>
        <p:spPr>
          <a:xfrm>
            <a:off x="3788197" y="4237559"/>
            <a:ext cx="252761"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327C7EFC-8848-4230-D485-181D7B2E2492}"/>
              </a:ext>
            </a:extLst>
          </p:cNvPr>
          <p:cNvCxnSpPr>
            <a:cxnSpLocks/>
            <a:endCxn id="15" idx="1"/>
          </p:cNvCxnSpPr>
          <p:nvPr/>
        </p:nvCxnSpPr>
        <p:spPr>
          <a:xfrm>
            <a:off x="1902702" y="4237559"/>
            <a:ext cx="238959"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C0C39596-2E2A-59CD-9A30-D2532AD8E4AB}"/>
              </a:ext>
            </a:extLst>
          </p:cNvPr>
          <p:cNvCxnSpPr>
            <a:cxnSpLocks/>
          </p:cNvCxnSpPr>
          <p:nvPr/>
        </p:nvCxnSpPr>
        <p:spPr>
          <a:xfrm>
            <a:off x="443691" y="2571750"/>
            <a:ext cx="150425" cy="9728"/>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8FA312D7-83B1-B627-00CA-B9960AE6BE0A}"/>
              </a:ext>
            </a:extLst>
          </p:cNvPr>
          <p:cNvCxnSpPr>
            <a:cxnSpLocks/>
          </p:cNvCxnSpPr>
          <p:nvPr/>
        </p:nvCxnSpPr>
        <p:spPr>
          <a:xfrm>
            <a:off x="443691" y="2571750"/>
            <a:ext cx="0" cy="216161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732FCC8-545F-9FBD-C258-43B720C696E0}"/>
              </a:ext>
            </a:extLst>
          </p:cNvPr>
          <p:cNvCxnSpPr>
            <a:cxnSpLocks/>
          </p:cNvCxnSpPr>
          <p:nvPr/>
        </p:nvCxnSpPr>
        <p:spPr>
          <a:xfrm flipH="1">
            <a:off x="443691" y="4733361"/>
            <a:ext cx="464736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06F8C066-4BAD-0EBB-E9B0-F93516E0841B}"/>
              </a:ext>
            </a:extLst>
          </p:cNvPr>
          <p:cNvCxnSpPr>
            <a:cxnSpLocks/>
            <a:endCxn id="17" idx="2"/>
          </p:cNvCxnSpPr>
          <p:nvPr/>
        </p:nvCxnSpPr>
        <p:spPr>
          <a:xfrm flipV="1">
            <a:off x="5091052" y="4600285"/>
            <a:ext cx="0" cy="133076"/>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11682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D4D23CF4-F969-F522-62B0-DCE576415977}"/>
            </a:ext>
          </a:extLst>
        </p:cNvPr>
        <p:cNvGrpSpPr/>
        <p:nvPr/>
      </p:nvGrpSpPr>
      <p:grpSpPr>
        <a:xfrm>
          <a:off x="0" y="0"/>
          <a:ext cx="0" cy="0"/>
          <a:chOff x="0" y="0"/>
          <a:chExt cx="0" cy="0"/>
        </a:xfrm>
      </p:grpSpPr>
      <p:pic>
        <p:nvPicPr>
          <p:cNvPr id="5" name="Picture 4" descr="A yellow and white grid&#10;&#10;AI-generated content may be incorrect.">
            <a:extLst>
              <a:ext uri="{FF2B5EF4-FFF2-40B4-BE49-F238E27FC236}">
                <a16:creationId xmlns:a16="http://schemas.microsoft.com/office/drawing/2014/main" id="{87474EE3-FF3A-8299-616F-1CF806364909}"/>
              </a:ext>
            </a:extLst>
          </p:cNvPr>
          <p:cNvPicPr>
            <a:picLocks noChangeAspect="1"/>
          </p:cNvPicPr>
          <p:nvPr/>
        </p:nvPicPr>
        <p:blipFill>
          <a:blip r:embed="rId3"/>
          <a:stretch>
            <a:fillRect/>
          </a:stretch>
        </p:blipFill>
        <p:spPr>
          <a:xfrm>
            <a:off x="566835" y="1324265"/>
            <a:ext cx="3921083" cy="2940813"/>
          </a:xfrm>
          <a:prstGeom prst="rect">
            <a:avLst/>
          </a:prstGeom>
        </p:spPr>
      </p:pic>
      <p:sp>
        <p:nvSpPr>
          <p:cNvPr id="15" name="TextBox 14">
            <a:extLst>
              <a:ext uri="{FF2B5EF4-FFF2-40B4-BE49-F238E27FC236}">
                <a16:creationId xmlns:a16="http://schemas.microsoft.com/office/drawing/2014/main" id="{5F75D4DF-3E7B-18F2-F0F5-0E75E494B07B}"/>
              </a:ext>
            </a:extLst>
          </p:cNvPr>
          <p:cNvSpPr txBox="1"/>
          <p:nvPr/>
        </p:nvSpPr>
        <p:spPr>
          <a:xfrm>
            <a:off x="1626980" y="4407788"/>
            <a:ext cx="1800792" cy="307777"/>
          </a:xfrm>
          <a:prstGeom prst="rect">
            <a:avLst/>
          </a:prstGeom>
          <a:noFill/>
        </p:spPr>
        <p:txBody>
          <a:bodyPr wrap="square">
            <a:spAutoFit/>
          </a:bodyPr>
          <a:lstStyle/>
          <a:p>
            <a:r>
              <a:rPr lang="en-US" dirty="0" err="1">
                <a:solidFill>
                  <a:schemeClr val="bg1"/>
                </a:solidFill>
                <a:latin typeface="Arial" panose="020B0604020202020204" pitchFamily="34" charset="0"/>
                <a:ea typeface="Inter Tight"/>
                <a:cs typeface="Arial" panose="020B0604020202020204" pitchFamily="34" charset="0"/>
              </a:rPr>
              <a:t>Hidding</a:t>
            </a:r>
            <a:r>
              <a:rPr lang="en-US" dirty="0">
                <a:solidFill>
                  <a:schemeClr val="bg1"/>
                </a:solidFill>
                <a:latin typeface="Arial" panose="020B0604020202020204" pitchFamily="34" charset="0"/>
                <a:ea typeface="Inter Tight"/>
                <a:cs typeface="Arial" panose="020B0604020202020204" pitchFamily="34" charset="0"/>
              </a:rPr>
              <a:t> et al. (2013)</a:t>
            </a:r>
            <a:endParaRPr lang="en-US" dirty="0">
              <a:solidFill>
                <a:schemeClr val="bg1">
                  <a:lumMod val="75000"/>
                </a:schemeClr>
              </a:solidFill>
              <a:latin typeface="Arial" panose="020B0604020202020204" pitchFamily="34" charset="0"/>
              <a:cs typeface="Arial" panose="020B0604020202020204" pitchFamily="34" charset="0"/>
            </a:endParaRPr>
          </a:p>
        </p:txBody>
      </p:sp>
      <p:sp>
        <p:nvSpPr>
          <p:cNvPr id="8" name="Google Shape;397;p41">
            <a:extLst>
              <a:ext uri="{FF2B5EF4-FFF2-40B4-BE49-F238E27FC236}">
                <a16:creationId xmlns:a16="http://schemas.microsoft.com/office/drawing/2014/main" id="{8255E66E-9864-592D-B381-217BC2777B6D}"/>
              </a:ext>
            </a:extLst>
          </p:cNvPr>
          <p:cNvSpPr txBox="1">
            <a:spLocks/>
          </p:cNvSpPr>
          <p:nvPr/>
        </p:nvSpPr>
        <p:spPr>
          <a:xfrm>
            <a:off x="697554" y="260863"/>
            <a:ext cx="7716395" cy="920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191919"/>
              </a:buClr>
              <a:buSzPts val="5200"/>
              <a:buFont typeface="Manrope"/>
              <a:buNone/>
              <a:defRPr sz="3000" b="1" i="0" u="none" strike="noStrike" cap="none">
                <a:solidFill>
                  <a:schemeClr val="lt1"/>
                </a:solidFill>
                <a:latin typeface="Manrope"/>
                <a:ea typeface="Manrope"/>
                <a:cs typeface="Manrope"/>
                <a:sym typeface="Manrope"/>
              </a:defRPr>
            </a:lvl1pPr>
            <a:lvl2pPr marR="0" lvl="1"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2pPr>
            <a:lvl3pPr marR="0" lvl="2"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3pPr>
            <a:lvl4pPr marR="0" lvl="3"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4pPr>
            <a:lvl5pPr marR="0" lvl="4"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5pPr>
            <a:lvl6pPr marR="0" lvl="5"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6pPr>
            <a:lvl7pPr marR="0" lvl="6"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7pPr>
            <a:lvl8pPr marR="0" lvl="7"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8pPr>
            <a:lvl9pPr marR="0" lvl="8" algn="ctr" rtl="0">
              <a:lnSpc>
                <a:spcPct val="100000"/>
              </a:lnSpc>
              <a:spcBef>
                <a:spcPts val="0"/>
              </a:spcBef>
              <a:spcAft>
                <a:spcPts val="0"/>
              </a:spcAft>
              <a:buClr>
                <a:srgbClr val="191919"/>
              </a:buClr>
              <a:buSzPts val="5200"/>
              <a:buFont typeface="Manrope"/>
              <a:buNone/>
              <a:defRPr sz="5200" b="1" i="0" u="none" strike="noStrike" cap="none">
                <a:solidFill>
                  <a:srgbClr val="191919"/>
                </a:solidFill>
                <a:latin typeface="Manrope"/>
                <a:ea typeface="Manrope"/>
                <a:cs typeface="Manrope"/>
                <a:sym typeface="Manrope"/>
              </a:defRPr>
            </a:lvl9pPr>
          </a:lstStyle>
          <a:p>
            <a:pPr algn="ctr"/>
            <a:r>
              <a:rPr lang="en-US" sz="4400">
                <a:latin typeface="Arial" panose="020B0604020202020204" pitchFamily="34" charset="0"/>
                <a:cs typeface="Arial" panose="020B0604020202020204" pitchFamily="34" charset="0"/>
              </a:rPr>
              <a:t>2D Filaments: </a:t>
            </a:r>
            <a:r>
              <a:rPr lang="en-US" sz="4400">
                <a:solidFill>
                  <a:srgbClr val="FF0000"/>
                </a:solidFill>
                <a:latin typeface="Arial" panose="020B0604020202020204" pitchFamily="34" charset="0"/>
                <a:cs typeface="Arial" panose="020B0604020202020204" pitchFamily="34" charset="0"/>
              </a:rPr>
              <a:t>A</a:t>
            </a:r>
            <a:r>
              <a:rPr lang="en-US" sz="4400" baseline="-25000">
                <a:solidFill>
                  <a:srgbClr val="FF0000"/>
                </a:solidFill>
                <a:latin typeface="Arial" panose="020B0604020202020204" pitchFamily="34" charset="0"/>
                <a:cs typeface="Arial" panose="020B0604020202020204" pitchFamily="34" charset="0"/>
              </a:rPr>
              <a:t>3</a:t>
            </a:r>
            <a:r>
              <a:rPr lang="en-US" sz="4400">
                <a:solidFill>
                  <a:srgbClr val="FF0000"/>
                </a:solidFill>
                <a:latin typeface="Arial" panose="020B0604020202020204" pitchFamily="34" charset="0"/>
                <a:cs typeface="Arial" panose="020B0604020202020204" pitchFamily="34" charset="0"/>
              </a:rPr>
              <a:t> cusp lines</a:t>
            </a:r>
            <a:endParaRPr lang="en-US" sz="4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79975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57BA1410-9E6E-D266-52D8-2E1B23D95017}"/>
            </a:ext>
          </a:extLst>
        </p:cNvPr>
        <p:cNvGrpSpPr/>
        <p:nvPr/>
      </p:nvGrpSpPr>
      <p:grpSpPr>
        <a:xfrm>
          <a:off x="0" y="0"/>
          <a:ext cx="0" cy="0"/>
          <a:chOff x="0" y="0"/>
          <a:chExt cx="0" cy="0"/>
        </a:xfrm>
      </p:grpSpPr>
      <p:sp>
        <p:nvSpPr>
          <p:cNvPr id="8" name="Freeform 7">
            <a:extLst>
              <a:ext uri="{FF2B5EF4-FFF2-40B4-BE49-F238E27FC236}">
                <a16:creationId xmlns:a16="http://schemas.microsoft.com/office/drawing/2014/main" id="{65910525-9873-B777-6B44-40625BBA2F8D}"/>
              </a:ext>
            </a:extLst>
          </p:cNvPr>
          <p:cNvSpPr/>
          <p:nvPr/>
        </p:nvSpPr>
        <p:spPr>
          <a:xfrm>
            <a:off x="5995130" y="1869495"/>
            <a:ext cx="1816587" cy="792346"/>
          </a:xfrm>
          <a:custGeom>
            <a:avLst/>
            <a:gdLst>
              <a:gd name="connsiteX0" fmla="*/ 330 w 2215372"/>
              <a:gd name="connsiteY0" fmla="*/ 488242 h 1010235"/>
              <a:gd name="connsiteX1" fmla="*/ 201665 w 2215372"/>
              <a:gd name="connsiteY1" fmla="*/ 203016 h 1010235"/>
              <a:gd name="connsiteX2" fmla="*/ 621115 w 2215372"/>
              <a:gd name="connsiteY2" fmla="*/ 26847 h 1010235"/>
              <a:gd name="connsiteX3" fmla="*/ 1174788 w 2215372"/>
              <a:gd name="connsiteY3" fmla="*/ 35236 h 1010235"/>
              <a:gd name="connsiteX4" fmla="*/ 1887852 w 2215372"/>
              <a:gd name="connsiteY4" fmla="*/ 354018 h 1010235"/>
              <a:gd name="connsiteX5" fmla="*/ 2215023 w 2215372"/>
              <a:gd name="connsiteY5" fmla="*/ 899302 h 1010235"/>
              <a:gd name="connsiteX6" fmla="*/ 1929797 w 2215372"/>
              <a:gd name="connsiteY6" fmla="*/ 991581 h 1010235"/>
              <a:gd name="connsiteX7" fmla="*/ 1048953 w 2215372"/>
              <a:gd name="connsiteY7" fmla="*/ 647632 h 1010235"/>
              <a:gd name="connsiteX8" fmla="*/ 646282 w 2215372"/>
              <a:gd name="connsiteY8" fmla="*/ 572131 h 1010235"/>
              <a:gd name="connsiteX9" fmla="*/ 168109 w 2215372"/>
              <a:gd name="connsiteY9" fmla="*/ 580520 h 1010235"/>
              <a:gd name="connsiteX10" fmla="*/ 330 w 2215372"/>
              <a:gd name="connsiteY10" fmla="*/ 488242 h 1010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15372" h="1010235">
                <a:moveTo>
                  <a:pt x="330" y="488242"/>
                </a:moveTo>
                <a:cubicBezTo>
                  <a:pt x="5923" y="425325"/>
                  <a:pt x="98201" y="279915"/>
                  <a:pt x="201665" y="203016"/>
                </a:cubicBezTo>
                <a:cubicBezTo>
                  <a:pt x="305129" y="126117"/>
                  <a:pt x="458928" y="54810"/>
                  <a:pt x="621115" y="26847"/>
                </a:cubicBezTo>
                <a:cubicBezTo>
                  <a:pt x="783302" y="-1116"/>
                  <a:pt x="963665" y="-19293"/>
                  <a:pt x="1174788" y="35236"/>
                </a:cubicBezTo>
                <a:cubicBezTo>
                  <a:pt x="1385911" y="89765"/>
                  <a:pt x="1714479" y="210007"/>
                  <a:pt x="1887852" y="354018"/>
                </a:cubicBezTo>
                <a:cubicBezTo>
                  <a:pt x="2061225" y="498029"/>
                  <a:pt x="2208032" y="793041"/>
                  <a:pt x="2215023" y="899302"/>
                </a:cubicBezTo>
                <a:cubicBezTo>
                  <a:pt x="2222014" y="1005563"/>
                  <a:pt x="2124142" y="1033526"/>
                  <a:pt x="1929797" y="991581"/>
                </a:cubicBezTo>
                <a:cubicBezTo>
                  <a:pt x="1735452" y="949636"/>
                  <a:pt x="1262872" y="717540"/>
                  <a:pt x="1048953" y="647632"/>
                </a:cubicBezTo>
                <a:cubicBezTo>
                  <a:pt x="835034" y="577724"/>
                  <a:pt x="793089" y="583316"/>
                  <a:pt x="646282" y="572131"/>
                </a:cubicBezTo>
                <a:cubicBezTo>
                  <a:pt x="499475" y="560946"/>
                  <a:pt x="275768" y="598696"/>
                  <a:pt x="168109" y="580520"/>
                </a:cubicBezTo>
                <a:cubicBezTo>
                  <a:pt x="60450" y="562344"/>
                  <a:pt x="-5263" y="551159"/>
                  <a:pt x="330" y="488242"/>
                </a:cubicBezTo>
                <a:close/>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4" name="Freeform 13">
            <a:extLst>
              <a:ext uri="{FF2B5EF4-FFF2-40B4-BE49-F238E27FC236}">
                <a16:creationId xmlns:a16="http://schemas.microsoft.com/office/drawing/2014/main" id="{D6FEE61B-16E3-1744-280D-59AC4D8E47E4}"/>
              </a:ext>
            </a:extLst>
          </p:cNvPr>
          <p:cNvSpPr/>
          <p:nvPr/>
        </p:nvSpPr>
        <p:spPr>
          <a:xfrm>
            <a:off x="6523587" y="3969664"/>
            <a:ext cx="1169440" cy="344637"/>
          </a:xfrm>
          <a:custGeom>
            <a:avLst/>
            <a:gdLst>
              <a:gd name="connsiteX0" fmla="*/ 17 w 2234034"/>
              <a:gd name="connsiteY0" fmla="*/ 92646 h 539036"/>
              <a:gd name="connsiteX1" fmla="*/ 536913 w 2234034"/>
              <a:gd name="connsiteY1" fmla="*/ 367 h 539036"/>
              <a:gd name="connsiteX2" fmla="*/ 1426146 w 2234034"/>
              <a:gd name="connsiteY2" fmla="*/ 134591 h 539036"/>
              <a:gd name="connsiteX3" fmla="*/ 2206322 w 2234034"/>
              <a:gd name="connsiteY3" fmla="*/ 528873 h 539036"/>
              <a:gd name="connsiteX4" fmla="*/ 1971430 w 2234034"/>
              <a:gd name="connsiteY4" fmla="*/ 394649 h 539036"/>
              <a:gd name="connsiteX5" fmla="*/ 1132531 w 2234034"/>
              <a:gd name="connsiteY5" fmla="*/ 92646 h 539036"/>
              <a:gd name="connsiteX6" fmla="*/ 520135 w 2234034"/>
              <a:gd name="connsiteY6" fmla="*/ 25534 h 539036"/>
              <a:gd name="connsiteX7" fmla="*/ 17 w 2234034"/>
              <a:gd name="connsiteY7" fmla="*/ 92646 h 539036"/>
              <a:gd name="connsiteX0" fmla="*/ 91 w 2234108"/>
              <a:gd name="connsiteY0" fmla="*/ 92650 h 539040"/>
              <a:gd name="connsiteX1" fmla="*/ 536987 w 2234108"/>
              <a:gd name="connsiteY1" fmla="*/ 371 h 539040"/>
              <a:gd name="connsiteX2" fmla="*/ 1426220 w 2234108"/>
              <a:gd name="connsiteY2" fmla="*/ 134595 h 539040"/>
              <a:gd name="connsiteX3" fmla="*/ 2206396 w 2234108"/>
              <a:gd name="connsiteY3" fmla="*/ 528877 h 539040"/>
              <a:gd name="connsiteX4" fmla="*/ 1971504 w 2234108"/>
              <a:gd name="connsiteY4" fmla="*/ 394653 h 539040"/>
              <a:gd name="connsiteX5" fmla="*/ 1132605 w 2234108"/>
              <a:gd name="connsiteY5" fmla="*/ 92650 h 539040"/>
              <a:gd name="connsiteX6" fmla="*/ 573997 w 2234108"/>
              <a:gd name="connsiteY6" fmla="*/ 32261 h 539040"/>
              <a:gd name="connsiteX7" fmla="*/ 91 w 2234108"/>
              <a:gd name="connsiteY7" fmla="*/ 92650 h 539040"/>
              <a:gd name="connsiteX0" fmla="*/ 3 w 2234020"/>
              <a:gd name="connsiteY0" fmla="*/ 89301 h 535691"/>
              <a:gd name="connsiteX1" fmla="*/ 580602 w 2234020"/>
              <a:gd name="connsiteY1" fmla="*/ 383 h 535691"/>
              <a:gd name="connsiteX2" fmla="*/ 1426132 w 2234020"/>
              <a:gd name="connsiteY2" fmla="*/ 131246 h 535691"/>
              <a:gd name="connsiteX3" fmla="*/ 2206308 w 2234020"/>
              <a:gd name="connsiteY3" fmla="*/ 525528 h 535691"/>
              <a:gd name="connsiteX4" fmla="*/ 1971416 w 2234020"/>
              <a:gd name="connsiteY4" fmla="*/ 391304 h 535691"/>
              <a:gd name="connsiteX5" fmla="*/ 1132517 w 2234020"/>
              <a:gd name="connsiteY5" fmla="*/ 89301 h 535691"/>
              <a:gd name="connsiteX6" fmla="*/ 573909 w 2234020"/>
              <a:gd name="connsiteY6" fmla="*/ 28912 h 535691"/>
              <a:gd name="connsiteX7" fmla="*/ 3 w 2234020"/>
              <a:gd name="connsiteY7" fmla="*/ 89301 h 535691"/>
              <a:gd name="connsiteX0" fmla="*/ 3 w 2234020"/>
              <a:gd name="connsiteY0" fmla="*/ 93596 h 539986"/>
              <a:gd name="connsiteX1" fmla="*/ 580602 w 2234020"/>
              <a:gd name="connsiteY1" fmla="*/ 4678 h 539986"/>
              <a:gd name="connsiteX2" fmla="*/ 1426132 w 2234020"/>
              <a:gd name="connsiteY2" fmla="*/ 135541 h 539986"/>
              <a:gd name="connsiteX3" fmla="*/ 2206308 w 2234020"/>
              <a:gd name="connsiteY3" fmla="*/ 529823 h 539986"/>
              <a:gd name="connsiteX4" fmla="*/ 1971416 w 2234020"/>
              <a:gd name="connsiteY4" fmla="*/ 395599 h 539986"/>
              <a:gd name="connsiteX5" fmla="*/ 1132517 w 2234020"/>
              <a:gd name="connsiteY5" fmla="*/ 93596 h 539986"/>
              <a:gd name="connsiteX6" fmla="*/ 573909 w 2234020"/>
              <a:gd name="connsiteY6" fmla="*/ 33207 h 539986"/>
              <a:gd name="connsiteX7" fmla="*/ 3 w 2234020"/>
              <a:gd name="connsiteY7" fmla="*/ 93596 h 539986"/>
              <a:gd name="connsiteX0" fmla="*/ 3 w 2216058"/>
              <a:gd name="connsiteY0" fmla="*/ 93596 h 535112"/>
              <a:gd name="connsiteX1" fmla="*/ 580602 w 2216058"/>
              <a:gd name="connsiteY1" fmla="*/ 4678 h 535112"/>
              <a:gd name="connsiteX2" fmla="*/ 1426132 w 2216058"/>
              <a:gd name="connsiteY2" fmla="*/ 135541 h 535112"/>
              <a:gd name="connsiteX3" fmla="*/ 2206308 w 2216058"/>
              <a:gd name="connsiteY3" fmla="*/ 529823 h 535112"/>
              <a:gd name="connsiteX4" fmla="*/ 1816775 w 2216058"/>
              <a:gd name="connsiteY4" fmla="*/ 345172 h 535112"/>
              <a:gd name="connsiteX5" fmla="*/ 1132517 w 2216058"/>
              <a:gd name="connsiteY5" fmla="*/ 93596 h 535112"/>
              <a:gd name="connsiteX6" fmla="*/ 573909 w 2216058"/>
              <a:gd name="connsiteY6" fmla="*/ 33207 h 535112"/>
              <a:gd name="connsiteX7" fmla="*/ 3 w 2216058"/>
              <a:gd name="connsiteY7" fmla="*/ 93596 h 535112"/>
              <a:gd name="connsiteX0" fmla="*/ 3 w 2216251"/>
              <a:gd name="connsiteY0" fmla="*/ 93596 h 535883"/>
              <a:gd name="connsiteX1" fmla="*/ 580602 w 2216251"/>
              <a:gd name="connsiteY1" fmla="*/ 4678 h 535883"/>
              <a:gd name="connsiteX2" fmla="*/ 1426132 w 2216251"/>
              <a:gd name="connsiteY2" fmla="*/ 135541 h 535883"/>
              <a:gd name="connsiteX3" fmla="*/ 2206308 w 2216251"/>
              <a:gd name="connsiteY3" fmla="*/ 529823 h 535883"/>
              <a:gd name="connsiteX4" fmla="*/ 1816775 w 2216251"/>
              <a:gd name="connsiteY4" fmla="*/ 345172 h 535883"/>
              <a:gd name="connsiteX5" fmla="*/ 1132517 w 2216251"/>
              <a:gd name="connsiteY5" fmla="*/ 93596 h 535883"/>
              <a:gd name="connsiteX6" fmla="*/ 573909 w 2216251"/>
              <a:gd name="connsiteY6" fmla="*/ 33207 h 535883"/>
              <a:gd name="connsiteX7" fmla="*/ 3 w 2216251"/>
              <a:gd name="connsiteY7" fmla="*/ 93596 h 535883"/>
              <a:gd name="connsiteX0" fmla="*/ 3 w 2216251"/>
              <a:gd name="connsiteY0" fmla="*/ 93596 h 535883"/>
              <a:gd name="connsiteX1" fmla="*/ 580602 w 2216251"/>
              <a:gd name="connsiteY1" fmla="*/ 4678 h 535883"/>
              <a:gd name="connsiteX2" fmla="*/ 1426132 w 2216251"/>
              <a:gd name="connsiteY2" fmla="*/ 135541 h 535883"/>
              <a:gd name="connsiteX3" fmla="*/ 2206308 w 2216251"/>
              <a:gd name="connsiteY3" fmla="*/ 529823 h 535883"/>
              <a:gd name="connsiteX4" fmla="*/ 1816775 w 2216251"/>
              <a:gd name="connsiteY4" fmla="*/ 345172 h 535883"/>
              <a:gd name="connsiteX5" fmla="*/ 1132517 w 2216251"/>
              <a:gd name="connsiteY5" fmla="*/ 93596 h 535883"/>
              <a:gd name="connsiteX6" fmla="*/ 573909 w 2216251"/>
              <a:gd name="connsiteY6" fmla="*/ 33207 h 535883"/>
              <a:gd name="connsiteX7" fmla="*/ 3 w 2216251"/>
              <a:gd name="connsiteY7" fmla="*/ 93596 h 535883"/>
              <a:gd name="connsiteX0" fmla="*/ 3 w 2216496"/>
              <a:gd name="connsiteY0" fmla="*/ 93596 h 534828"/>
              <a:gd name="connsiteX1" fmla="*/ 580602 w 2216496"/>
              <a:gd name="connsiteY1" fmla="*/ 4678 h 534828"/>
              <a:gd name="connsiteX2" fmla="*/ 1426132 w 2216496"/>
              <a:gd name="connsiteY2" fmla="*/ 135541 h 534828"/>
              <a:gd name="connsiteX3" fmla="*/ 2206308 w 2216496"/>
              <a:gd name="connsiteY3" fmla="*/ 529823 h 534828"/>
              <a:gd name="connsiteX4" fmla="*/ 1820137 w 2216496"/>
              <a:gd name="connsiteY4" fmla="*/ 331725 h 534828"/>
              <a:gd name="connsiteX5" fmla="*/ 1132517 w 2216496"/>
              <a:gd name="connsiteY5" fmla="*/ 93596 h 534828"/>
              <a:gd name="connsiteX6" fmla="*/ 573909 w 2216496"/>
              <a:gd name="connsiteY6" fmla="*/ 33207 h 534828"/>
              <a:gd name="connsiteX7" fmla="*/ 3 w 2216496"/>
              <a:gd name="connsiteY7" fmla="*/ 93596 h 534828"/>
              <a:gd name="connsiteX0" fmla="*/ 3 w 2216377"/>
              <a:gd name="connsiteY0" fmla="*/ 93596 h 533667"/>
              <a:gd name="connsiteX1" fmla="*/ 580602 w 2216377"/>
              <a:gd name="connsiteY1" fmla="*/ 4678 h 533667"/>
              <a:gd name="connsiteX2" fmla="*/ 1426132 w 2216377"/>
              <a:gd name="connsiteY2" fmla="*/ 135541 h 533667"/>
              <a:gd name="connsiteX3" fmla="*/ 2206308 w 2216377"/>
              <a:gd name="connsiteY3" fmla="*/ 529823 h 533667"/>
              <a:gd name="connsiteX4" fmla="*/ 1820137 w 2216377"/>
              <a:gd name="connsiteY4" fmla="*/ 331725 h 533667"/>
              <a:gd name="connsiteX5" fmla="*/ 1116188 w 2216377"/>
              <a:gd name="connsiteY5" fmla="*/ 256882 h 533667"/>
              <a:gd name="connsiteX6" fmla="*/ 573909 w 2216377"/>
              <a:gd name="connsiteY6" fmla="*/ 33207 h 533667"/>
              <a:gd name="connsiteX7" fmla="*/ 3 w 2216377"/>
              <a:gd name="connsiteY7" fmla="*/ 93596 h 533667"/>
              <a:gd name="connsiteX0" fmla="*/ 5 w 2216379"/>
              <a:gd name="connsiteY0" fmla="*/ 93596 h 533667"/>
              <a:gd name="connsiteX1" fmla="*/ 580604 w 2216379"/>
              <a:gd name="connsiteY1" fmla="*/ 4678 h 533667"/>
              <a:gd name="connsiteX2" fmla="*/ 1426134 w 2216379"/>
              <a:gd name="connsiteY2" fmla="*/ 135541 h 533667"/>
              <a:gd name="connsiteX3" fmla="*/ 2206310 w 2216379"/>
              <a:gd name="connsiteY3" fmla="*/ 529823 h 533667"/>
              <a:gd name="connsiteX4" fmla="*/ 1820139 w 2216379"/>
              <a:gd name="connsiteY4" fmla="*/ 331725 h 533667"/>
              <a:gd name="connsiteX5" fmla="*/ 1116190 w 2216379"/>
              <a:gd name="connsiteY5" fmla="*/ 256882 h 533667"/>
              <a:gd name="connsiteX6" fmla="*/ 590240 w 2216379"/>
              <a:gd name="connsiteY6" fmla="*/ 180164 h 533667"/>
              <a:gd name="connsiteX7" fmla="*/ 5 w 2216379"/>
              <a:gd name="connsiteY7" fmla="*/ 93596 h 533667"/>
              <a:gd name="connsiteX0" fmla="*/ 3362 w 2219736"/>
              <a:gd name="connsiteY0" fmla="*/ 93596 h 533667"/>
              <a:gd name="connsiteX1" fmla="*/ 583961 w 2219736"/>
              <a:gd name="connsiteY1" fmla="*/ 4678 h 533667"/>
              <a:gd name="connsiteX2" fmla="*/ 1429491 w 2219736"/>
              <a:gd name="connsiteY2" fmla="*/ 135541 h 533667"/>
              <a:gd name="connsiteX3" fmla="*/ 2209667 w 2219736"/>
              <a:gd name="connsiteY3" fmla="*/ 529823 h 533667"/>
              <a:gd name="connsiteX4" fmla="*/ 1823496 w 2219736"/>
              <a:gd name="connsiteY4" fmla="*/ 331725 h 533667"/>
              <a:gd name="connsiteX5" fmla="*/ 1119547 w 2219736"/>
              <a:gd name="connsiteY5" fmla="*/ 256882 h 533667"/>
              <a:gd name="connsiteX6" fmla="*/ 593597 w 2219736"/>
              <a:gd name="connsiteY6" fmla="*/ 180164 h 533667"/>
              <a:gd name="connsiteX7" fmla="*/ 356630 w 2219736"/>
              <a:gd name="connsiteY7" fmla="*/ 88957 h 533667"/>
              <a:gd name="connsiteX8" fmla="*/ 3362 w 2219736"/>
              <a:gd name="connsiteY8" fmla="*/ 93596 h 533667"/>
              <a:gd name="connsiteX0" fmla="*/ 3362 w 2219736"/>
              <a:gd name="connsiteY0" fmla="*/ 93596 h 533667"/>
              <a:gd name="connsiteX1" fmla="*/ 583961 w 2219736"/>
              <a:gd name="connsiteY1" fmla="*/ 4678 h 533667"/>
              <a:gd name="connsiteX2" fmla="*/ 1429491 w 2219736"/>
              <a:gd name="connsiteY2" fmla="*/ 135541 h 533667"/>
              <a:gd name="connsiteX3" fmla="*/ 2209667 w 2219736"/>
              <a:gd name="connsiteY3" fmla="*/ 529823 h 533667"/>
              <a:gd name="connsiteX4" fmla="*/ 1823496 w 2219736"/>
              <a:gd name="connsiteY4" fmla="*/ 331725 h 533667"/>
              <a:gd name="connsiteX5" fmla="*/ 1119547 w 2219736"/>
              <a:gd name="connsiteY5" fmla="*/ 256882 h 533667"/>
              <a:gd name="connsiteX6" fmla="*/ 756882 w 2219736"/>
              <a:gd name="connsiteY6" fmla="*/ 155672 h 533667"/>
              <a:gd name="connsiteX7" fmla="*/ 356630 w 2219736"/>
              <a:gd name="connsiteY7" fmla="*/ 88957 h 533667"/>
              <a:gd name="connsiteX8" fmla="*/ 3362 w 2219736"/>
              <a:gd name="connsiteY8" fmla="*/ 93596 h 533667"/>
              <a:gd name="connsiteX0" fmla="*/ 1582 w 2217956"/>
              <a:gd name="connsiteY0" fmla="*/ 93596 h 533667"/>
              <a:gd name="connsiteX1" fmla="*/ 582181 w 2217956"/>
              <a:gd name="connsiteY1" fmla="*/ 4678 h 533667"/>
              <a:gd name="connsiteX2" fmla="*/ 1427711 w 2217956"/>
              <a:gd name="connsiteY2" fmla="*/ 135541 h 533667"/>
              <a:gd name="connsiteX3" fmla="*/ 2207887 w 2217956"/>
              <a:gd name="connsiteY3" fmla="*/ 529823 h 533667"/>
              <a:gd name="connsiteX4" fmla="*/ 1821716 w 2217956"/>
              <a:gd name="connsiteY4" fmla="*/ 331725 h 533667"/>
              <a:gd name="connsiteX5" fmla="*/ 1117767 w 2217956"/>
              <a:gd name="connsiteY5" fmla="*/ 256882 h 533667"/>
              <a:gd name="connsiteX6" fmla="*/ 755102 w 2217956"/>
              <a:gd name="connsiteY6" fmla="*/ 155672 h 533667"/>
              <a:gd name="connsiteX7" fmla="*/ 1582 w 2217956"/>
              <a:gd name="connsiteY7" fmla="*/ 93596 h 533667"/>
              <a:gd name="connsiteX0" fmla="*/ 2344 w 2218718"/>
              <a:gd name="connsiteY0" fmla="*/ 93596 h 533667"/>
              <a:gd name="connsiteX1" fmla="*/ 582943 w 2218718"/>
              <a:gd name="connsiteY1" fmla="*/ 4678 h 533667"/>
              <a:gd name="connsiteX2" fmla="*/ 1428473 w 2218718"/>
              <a:gd name="connsiteY2" fmla="*/ 135541 h 533667"/>
              <a:gd name="connsiteX3" fmla="*/ 2208649 w 2218718"/>
              <a:gd name="connsiteY3" fmla="*/ 529823 h 533667"/>
              <a:gd name="connsiteX4" fmla="*/ 1822478 w 2218718"/>
              <a:gd name="connsiteY4" fmla="*/ 331725 h 533667"/>
              <a:gd name="connsiteX5" fmla="*/ 1118529 w 2218718"/>
              <a:gd name="connsiteY5" fmla="*/ 256882 h 533667"/>
              <a:gd name="connsiteX6" fmla="*/ 796685 w 2218718"/>
              <a:gd name="connsiteY6" fmla="*/ 114851 h 533667"/>
              <a:gd name="connsiteX7" fmla="*/ 2344 w 2218718"/>
              <a:gd name="connsiteY7" fmla="*/ 93596 h 533667"/>
              <a:gd name="connsiteX0" fmla="*/ 2344 w 2218758"/>
              <a:gd name="connsiteY0" fmla="*/ 93596 h 533573"/>
              <a:gd name="connsiteX1" fmla="*/ 582943 w 2218758"/>
              <a:gd name="connsiteY1" fmla="*/ 4678 h 533573"/>
              <a:gd name="connsiteX2" fmla="*/ 1428473 w 2218758"/>
              <a:gd name="connsiteY2" fmla="*/ 135541 h 533573"/>
              <a:gd name="connsiteX3" fmla="*/ 2208649 w 2218758"/>
              <a:gd name="connsiteY3" fmla="*/ 529823 h 533573"/>
              <a:gd name="connsiteX4" fmla="*/ 1822478 w 2218758"/>
              <a:gd name="connsiteY4" fmla="*/ 331725 h 533573"/>
              <a:gd name="connsiteX5" fmla="*/ 1110364 w 2218758"/>
              <a:gd name="connsiteY5" fmla="*/ 289539 h 533573"/>
              <a:gd name="connsiteX6" fmla="*/ 796685 w 2218758"/>
              <a:gd name="connsiteY6" fmla="*/ 114851 h 533573"/>
              <a:gd name="connsiteX7" fmla="*/ 2344 w 2218758"/>
              <a:gd name="connsiteY7" fmla="*/ 93596 h 533573"/>
              <a:gd name="connsiteX0" fmla="*/ 4019 w 2220433"/>
              <a:gd name="connsiteY0" fmla="*/ 93596 h 533573"/>
              <a:gd name="connsiteX1" fmla="*/ 584618 w 2220433"/>
              <a:gd name="connsiteY1" fmla="*/ 4678 h 533573"/>
              <a:gd name="connsiteX2" fmla="*/ 1430148 w 2220433"/>
              <a:gd name="connsiteY2" fmla="*/ 135541 h 533573"/>
              <a:gd name="connsiteX3" fmla="*/ 2210324 w 2220433"/>
              <a:gd name="connsiteY3" fmla="*/ 529823 h 533573"/>
              <a:gd name="connsiteX4" fmla="*/ 1824153 w 2220433"/>
              <a:gd name="connsiteY4" fmla="*/ 331725 h 533573"/>
              <a:gd name="connsiteX5" fmla="*/ 1112039 w 2220433"/>
              <a:gd name="connsiteY5" fmla="*/ 289539 h 533573"/>
              <a:gd name="connsiteX6" fmla="*/ 871839 w 2220433"/>
              <a:gd name="connsiteY6" fmla="*/ 196494 h 533573"/>
              <a:gd name="connsiteX7" fmla="*/ 4019 w 2220433"/>
              <a:gd name="connsiteY7" fmla="*/ 93596 h 533573"/>
              <a:gd name="connsiteX0" fmla="*/ 5865 w 2058993"/>
              <a:gd name="connsiteY0" fmla="*/ 162783 h 529282"/>
              <a:gd name="connsiteX1" fmla="*/ 423178 w 2058993"/>
              <a:gd name="connsiteY1" fmla="*/ 387 h 529282"/>
              <a:gd name="connsiteX2" fmla="*/ 1268708 w 2058993"/>
              <a:gd name="connsiteY2" fmla="*/ 131250 h 529282"/>
              <a:gd name="connsiteX3" fmla="*/ 2048884 w 2058993"/>
              <a:gd name="connsiteY3" fmla="*/ 525532 h 529282"/>
              <a:gd name="connsiteX4" fmla="*/ 1662713 w 2058993"/>
              <a:gd name="connsiteY4" fmla="*/ 327434 h 529282"/>
              <a:gd name="connsiteX5" fmla="*/ 950599 w 2058993"/>
              <a:gd name="connsiteY5" fmla="*/ 285248 h 529282"/>
              <a:gd name="connsiteX6" fmla="*/ 710399 w 2058993"/>
              <a:gd name="connsiteY6" fmla="*/ 192203 h 529282"/>
              <a:gd name="connsiteX7" fmla="*/ 5865 w 2058993"/>
              <a:gd name="connsiteY7" fmla="*/ 162783 h 529282"/>
              <a:gd name="connsiteX0" fmla="*/ 331 w 2053459"/>
              <a:gd name="connsiteY0" fmla="*/ 179034 h 545533"/>
              <a:gd name="connsiteX1" fmla="*/ 621751 w 2053459"/>
              <a:gd name="connsiteY1" fmla="*/ 309 h 545533"/>
              <a:gd name="connsiteX2" fmla="*/ 1263174 w 2053459"/>
              <a:gd name="connsiteY2" fmla="*/ 147501 h 545533"/>
              <a:gd name="connsiteX3" fmla="*/ 2043350 w 2053459"/>
              <a:gd name="connsiteY3" fmla="*/ 541783 h 545533"/>
              <a:gd name="connsiteX4" fmla="*/ 1657179 w 2053459"/>
              <a:gd name="connsiteY4" fmla="*/ 343685 h 545533"/>
              <a:gd name="connsiteX5" fmla="*/ 945065 w 2053459"/>
              <a:gd name="connsiteY5" fmla="*/ 301499 h 545533"/>
              <a:gd name="connsiteX6" fmla="*/ 704865 w 2053459"/>
              <a:gd name="connsiteY6" fmla="*/ 208454 h 545533"/>
              <a:gd name="connsiteX7" fmla="*/ 331 w 2053459"/>
              <a:gd name="connsiteY7" fmla="*/ 179034 h 545533"/>
              <a:gd name="connsiteX0" fmla="*/ 335 w 2051791"/>
              <a:gd name="connsiteY0" fmla="*/ 179034 h 545533"/>
              <a:gd name="connsiteX1" fmla="*/ 621755 w 2051791"/>
              <a:gd name="connsiteY1" fmla="*/ 309 h 545533"/>
              <a:gd name="connsiteX2" fmla="*/ 1304000 w 2051791"/>
              <a:gd name="connsiteY2" fmla="*/ 147501 h 545533"/>
              <a:gd name="connsiteX3" fmla="*/ 2043354 w 2051791"/>
              <a:gd name="connsiteY3" fmla="*/ 541783 h 545533"/>
              <a:gd name="connsiteX4" fmla="*/ 1657183 w 2051791"/>
              <a:gd name="connsiteY4" fmla="*/ 343685 h 545533"/>
              <a:gd name="connsiteX5" fmla="*/ 945069 w 2051791"/>
              <a:gd name="connsiteY5" fmla="*/ 301499 h 545533"/>
              <a:gd name="connsiteX6" fmla="*/ 704869 w 2051791"/>
              <a:gd name="connsiteY6" fmla="*/ 208454 h 545533"/>
              <a:gd name="connsiteX7" fmla="*/ 335 w 2051791"/>
              <a:gd name="connsiteY7" fmla="*/ 179034 h 545533"/>
              <a:gd name="connsiteX0" fmla="*/ 335 w 1716271"/>
              <a:gd name="connsiteY0" fmla="*/ 178924 h 345606"/>
              <a:gd name="connsiteX1" fmla="*/ 621755 w 1716271"/>
              <a:gd name="connsiteY1" fmla="*/ 199 h 345606"/>
              <a:gd name="connsiteX2" fmla="*/ 1304000 w 1716271"/>
              <a:gd name="connsiteY2" fmla="*/ 147391 h 345606"/>
              <a:gd name="connsiteX3" fmla="*/ 1635140 w 1716271"/>
              <a:gd name="connsiteY3" fmla="*/ 313073 h 345606"/>
              <a:gd name="connsiteX4" fmla="*/ 1657183 w 1716271"/>
              <a:gd name="connsiteY4" fmla="*/ 343575 h 345606"/>
              <a:gd name="connsiteX5" fmla="*/ 945069 w 1716271"/>
              <a:gd name="connsiteY5" fmla="*/ 301389 h 345606"/>
              <a:gd name="connsiteX6" fmla="*/ 704869 w 1716271"/>
              <a:gd name="connsiteY6" fmla="*/ 208344 h 345606"/>
              <a:gd name="connsiteX7" fmla="*/ 335 w 1716271"/>
              <a:gd name="connsiteY7" fmla="*/ 178924 h 345606"/>
              <a:gd name="connsiteX0" fmla="*/ 4370 w 1720306"/>
              <a:gd name="connsiteY0" fmla="*/ 178924 h 345606"/>
              <a:gd name="connsiteX1" fmla="*/ 625790 w 1720306"/>
              <a:gd name="connsiteY1" fmla="*/ 199 h 345606"/>
              <a:gd name="connsiteX2" fmla="*/ 1308035 w 1720306"/>
              <a:gd name="connsiteY2" fmla="*/ 147391 h 345606"/>
              <a:gd name="connsiteX3" fmla="*/ 1639175 w 1720306"/>
              <a:gd name="connsiteY3" fmla="*/ 313073 h 345606"/>
              <a:gd name="connsiteX4" fmla="*/ 1661218 w 1720306"/>
              <a:gd name="connsiteY4" fmla="*/ 343575 h 345606"/>
              <a:gd name="connsiteX5" fmla="*/ 949104 w 1720306"/>
              <a:gd name="connsiteY5" fmla="*/ 301389 h 345606"/>
              <a:gd name="connsiteX6" fmla="*/ 4370 w 1720306"/>
              <a:gd name="connsiteY6" fmla="*/ 178924 h 345606"/>
              <a:gd name="connsiteX0" fmla="*/ 2564 w 1724487"/>
              <a:gd name="connsiteY0" fmla="*/ 178924 h 351836"/>
              <a:gd name="connsiteX1" fmla="*/ 623984 w 1724487"/>
              <a:gd name="connsiteY1" fmla="*/ 199 h 351836"/>
              <a:gd name="connsiteX2" fmla="*/ 1306229 w 1724487"/>
              <a:gd name="connsiteY2" fmla="*/ 147391 h 351836"/>
              <a:gd name="connsiteX3" fmla="*/ 1637369 w 1724487"/>
              <a:gd name="connsiteY3" fmla="*/ 313073 h 351836"/>
              <a:gd name="connsiteX4" fmla="*/ 1659412 w 1724487"/>
              <a:gd name="connsiteY4" fmla="*/ 343575 h 351836"/>
              <a:gd name="connsiteX5" fmla="*/ 865655 w 1724487"/>
              <a:gd name="connsiteY5" fmla="*/ 195253 h 351836"/>
              <a:gd name="connsiteX6" fmla="*/ 2564 w 1724487"/>
              <a:gd name="connsiteY6" fmla="*/ 178924 h 351836"/>
              <a:gd name="connsiteX0" fmla="*/ 2564 w 1724487"/>
              <a:gd name="connsiteY0" fmla="*/ 178924 h 351836"/>
              <a:gd name="connsiteX1" fmla="*/ 623984 w 1724487"/>
              <a:gd name="connsiteY1" fmla="*/ 199 h 351836"/>
              <a:gd name="connsiteX2" fmla="*/ 1306229 w 1724487"/>
              <a:gd name="connsiteY2" fmla="*/ 147391 h 351836"/>
              <a:gd name="connsiteX3" fmla="*/ 1637369 w 1724487"/>
              <a:gd name="connsiteY3" fmla="*/ 313073 h 351836"/>
              <a:gd name="connsiteX4" fmla="*/ 1659412 w 1724487"/>
              <a:gd name="connsiteY4" fmla="*/ 343575 h 351836"/>
              <a:gd name="connsiteX5" fmla="*/ 865655 w 1724487"/>
              <a:gd name="connsiteY5" fmla="*/ 195253 h 351836"/>
              <a:gd name="connsiteX6" fmla="*/ 2564 w 1724487"/>
              <a:gd name="connsiteY6" fmla="*/ 178924 h 351836"/>
              <a:gd name="connsiteX0" fmla="*/ 2564 w 1724487"/>
              <a:gd name="connsiteY0" fmla="*/ 178924 h 351836"/>
              <a:gd name="connsiteX1" fmla="*/ 623984 w 1724487"/>
              <a:gd name="connsiteY1" fmla="*/ 199 h 351836"/>
              <a:gd name="connsiteX2" fmla="*/ 1306229 w 1724487"/>
              <a:gd name="connsiteY2" fmla="*/ 147391 h 351836"/>
              <a:gd name="connsiteX3" fmla="*/ 1637369 w 1724487"/>
              <a:gd name="connsiteY3" fmla="*/ 313073 h 351836"/>
              <a:gd name="connsiteX4" fmla="*/ 1659412 w 1724487"/>
              <a:gd name="connsiteY4" fmla="*/ 343575 h 351836"/>
              <a:gd name="connsiteX5" fmla="*/ 865655 w 1724487"/>
              <a:gd name="connsiteY5" fmla="*/ 195253 h 351836"/>
              <a:gd name="connsiteX6" fmla="*/ 2564 w 1724487"/>
              <a:gd name="connsiteY6" fmla="*/ 178924 h 351836"/>
              <a:gd name="connsiteX0" fmla="*/ 72 w 1721995"/>
              <a:gd name="connsiteY0" fmla="*/ 187076 h 359988"/>
              <a:gd name="connsiteX1" fmla="*/ 817434 w 1721995"/>
              <a:gd name="connsiteY1" fmla="*/ 186 h 359988"/>
              <a:gd name="connsiteX2" fmla="*/ 1303737 w 1721995"/>
              <a:gd name="connsiteY2" fmla="*/ 155543 h 359988"/>
              <a:gd name="connsiteX3" fmla="*/ 1634877 w 1721995"/>
              <a:gd name="connsiteY3" fmla="*/ 321225 h 359988"/>
              <a:gd name="connsiteX4" fmla="*/ 1656920 w 1721995"/>
              <a:gd name="connsiteY4" fmla="*/ 351727 h 359988"/>
              <a:gd name="connsiteX5" fmla="*/ 863163 w 1721995"/>
              <a:gd name="connsiteY5" fmla="*/ 203405 h 359988"/>
              <a:gd name="connsiteX6" fmla="*/ 72 w 1721995"/>
              <a:gd name="connsiteY6" fmla="*/ 187076 h 359988"/>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79785"/>
              <a:gd name="connsiteY0" fmla="*/ 188384 h 382958"/>
              <a:gd name="connsiteX1" fmla="*/ 817437 w 1779785"/>
              <a:gd name="connsiteY1" fmla="*/ 1494 h 382958"/>
              <a:gd name="connsiteX2" fmla="*/ 1303740 w 1779785"/>
              <a:gd name="connsiteY2" fmla="*/ 156851 h 382958"/>
              <a:gd name="connsiteX3" fmla="*/ 1634880 w 1779785"/>
              <a:gd name="connsiteY3" fmla="*/ 322533 h 382958"/>
              <a:gd name="connsiteX4" fmla="*/ 1656923 w 1779785"/>
              <a:gd name="connsiteY4" fmla="*/ 353035 h 382958"/>
              <a:gd name="connsiteX5" fmla="*/ 863166 w 1779785"/>
              <a:gd name="connsiteY5" fmla="*/ 204713 h 382958"/>
              <a:gd name="connsiteX6" fmla="*/ 75 w 1779785"/>
              <a:gd name="connsiteY6" fmla="*/ 188384 h 382958"/>
              <a:gd name="connsiteX0" fmla="*/ 6968 w 1786678"/>
              <a:gd name="connsiteY0" fmla="*/ 188214 h 382788"/>
              <a:gd name="connsiteX1" fmla="*/ 824330 w 1786678"/>
              <a:gd name="connsiteY1" fmla="*/ 1324 h 382788"/>
              <a:gd name="connsiteX2" fmla="*/ 1310633 w 1786678"/>
              <a:gd name="connsiteY2" fmla="*/ 156681 h 382788"/>
              <a:gd name="connsiteX3" fmla="*/ 1641773 w 1786678"/>
              <a:gd name="connsiteY3" fmla="*/ 322363 h 382788"/>
              <a:gd name="connsiteX4" fmla="*/ 1663816 w 1786678"/>
              <a:gd name="connsiteY4" fmla="*/ 352865 h 382788"/>
              <a:gd name="connsiteX5" fmla="*/ 870059 w 1786678"/>
              <a:gd name="connsiteY5" fmla="*/ 204543 h 382788"/>
              <a:gd name="connsiteX6" fmla="*/ 6968 w 1786678"/>
              <a:gd name="connsiteY6" fmla="*/ 188214 h 382788"/>
              <a:gd name="connsiteX0" fmla="*/ 6968 w 1786678"/>
              <a:gd name="connsiteY0" fmla="*/ 188214 h 382788"/>
              <a:gd name="connsiteX1" fmla="*/ 824330 w 1786678"/>
              <a:gd name="connsiteY1" fmla="*/ 1324 h 382788"/>
              <a:gd name="connsiteX2" fmla="*/ 1310633 w 1786678"/>
              <a:gd name="connsiteY2" fmla="*/ 156681 h 382788"/>
              <a:gd name="connsiteX3" fmla="*/ 1641773 w 1786678"/>
              <a:gd name="connsiteY3" fmla="*/ 322363 h 382788"/>
              <a:gd name="connsiteX4" fmla="*/ 1663816 w 1786678"/>
              <a:gd name="connsiteY4" fmla="*/ 352865 h 382788"/>
              <a:gd name="connsiteX5" fmla="*/ 870059 w 1786678"/>
              <a:gd name="connsiteY5" fmla="*/ 204543 h 382788"/>
              <a:gd name="connsiteX6" fmla="*/ 6968 w 1786678"/>
              <a:gd name="connsiteY6" fmla="*/ 188214 h 382788"/>
              <a:gd name="connsiteX0" fmla="*/ 6968 w 1786678"/>
              <a:gd name="connsiteY0" fmla="*/ 188214 h 382788"/>
              <a:gd name="connsiteX1" fmla="*/ 824330 w 1786678"/>
              <a:gd name="connsiteY1" fmla="*/ 1324 h 382788"/>
              <a:gd name="connsiteX2" fmla="*/ 1310633 w 1786678"/>
              <a:gd name="connsiteY2" fmla="*/ 156681 h 382788"/>
              <a:gd name="connsiteX3" fmla="*/ 1641773 w 1786678"/>
              <a:gd name="connsiteY3" fmla="*/ 322363 h 382788"/>
              <a:gd name="connsiteX4" fmla="*/ 1663816 w 1786678"/>
              <a:gd name="connsiteY4" fmla="*/ 352865 h 382788"/>
              <a:gd name="connsiteX5" fmla="*/ 870059 w 1786678"/>
              <a:gd name="connsiteY5" fmla="*/ 204543 h 382788"/>
              <a:gd name="connsiteX6" fmla="*/ 6968 w 1786678"/>
              <a:gd name="connsiteY6" fmla="*/ 188214 h 382788"/>
              <a:gd name="connsiteX0" fmla="*/ 0 w 1779710"/>
              <a:gd name="connsiteY0" fmla="*/ 190158 h 384732"/>
              <a:gd name="connsiteX1" fmla="*/ 817362 w 1779710"/>
              <a:gd name="connsiteY1" fmla="*/ 3268 h 384732"/>
              <a:gd name="connsiteX2" fmla="*/ 1303665 w 1779710"/>
              <a:gd name="connsiteY2" fmla="*/ 158625 h 384732"/>
              <a:gd name="connsiteX3" fmla="*/ 1634805 w 1779710"/>
              <a:gd name="connsiteY3" fmla="*/ 324307 h 384732"/>
              <a:gd name="connsiteX4" fmla="*/ 1656848 w 1779710"/>
              <a:gd name="connsiteY4" fmla="*/ 354809 h 384732"/>
              <a:gd name="connsiteX5" fmla="*/ 863091 w 1779710"/>
              <a:gd name="connsiteY5" fmla="*/ 206487 h 384732"/>
              <a:gd name="connsiteX6" fmla="*/ 0 w 1779710"/>
              <a:gd name="connsiteY6" fmla="*/ 190158 h 384732"/>
              <a:gd name="connsiteX0" fmla="*/ 0 w 1779710"/>
              <a:gd name="connsiteY0" fmla="*/ 190158 h 384732"/>
              <a:gd name="connsiteX1" fmla="*/ 817362 w 1779710"/>
              <a:gd name="connsiteY1" fmla="*/ 3268 h 384732"/>
              <a:gd name="connsiteX2" fmla="*/ 1303665 w 1779710"/>
              <a:gd name="connsiteY2" fmla="*/ 158625 h 384732"/>
              <a:gd name="connsiteX3" fmla="*/ 1634805 w 1779710"/>
              <a:gd name="connsiteY3" fmla="*/ 324307 h 384732"/>
              <a:gd name="connsiteX4" fmla="*/ 1656848 w 1779710"/>
              <a:gd name="connsiteY4" fmla="*/ 354809 h 384732"/>
              <a:gd name="connsiteX5" fmla="*/ 863091 w 1779710"/>
              <a:gd name="connsiteY5" fmla="*/ 206487 h 384732"/>
              <a:gd name="connsiteX6" fmla="*/ 0 w 1779710"/>
              <a:gd name="connsiteY6" fmla="*/ 190158 h 384732"/>
              <a:gd name="connsiteX0" fmla="*/ 0 w 1779710"/>
              <a:gd name="connsiteY0" fmla="*/ 191021 h 385595"/>
              <a:gd name="connsiteX1" fmla="*/ 817362 w 1779710"/>
              <a:gd name="connsiteY1" fmla="*/ 4131 h 385595"/>
              <a:gd name="connsiteX2" fmla="*/ 1634805 w 1779710"/>
              <a:gd name="connsiteY2" fmla="*/ 325170 h 385595"/>
              <a:gd name="connsiteX3" fmla="*/ 1656848 w 1779710"/>
              <a:gd name="connsiteY3" fmla="*/ 355672 h 385595"/>
              <a:gd name="connsiteX4" fmla="*/ 863091 w 1779710"/>
              <a:gd name="connsiteY4" fmla="*/ 207350 h 385595"/>
              <a:gd name="connsiteX5" fmla="*/ 0 w 1779710"/>
              <a:gd name="connsiteY5" fmla="*/ 191021 h 385595"/>
              <a:gd name="connsiteX0" fmla="*/ 0 w 1744995"/>
              <a:gd name="connsiteY0" fmla="*/ 191021 h 385776"/>
              <a:gd name="connsiteX1" fmla="*/ 817362 w 1744995"/>
              <a:gd name="connsiteY1" fmla="*/ 4131 h 385776"/>
              <a:gd name="connsiteX2" fmla="*/ 1634805 w 1744995"/>
              <a:gd name="connsiteY2" fmla="*/ 325170 h 385776"/>
              <a:gd name="connsiteX3" fmla="*/ 1567041 w 1744995"/>
              <a:gd name="connsiteY3" fmla="*/ 347508 h 385776"/>
              <a:gd name="connsiteX4" fmla="*/ 863091 w 1744995"/>
              <a:gd name="connsiteY4" fmla="*/ 207350 h 385776"/>
              <a:gd name="connsiteX5" fmla="*/ 0 w 1744995"/>
              <a:gd name="connsiteY5" fmla="*/ 191021 h 385776"/>
              <a:gd name="connsiteX0" fmla="*/ 0 w 1634889"/>
              <a:gd name="connsiteY0" fmla="*/ 191021 h 330791"/>
              <a:gd name="connsiteX1" fmla="*/ 817362 w 1634889"/>
              <a:gd name="connsiteY1" fmla="*/ 4131 h 330791"/>
              <a:gd name="connsiteX2" fmla="*/ 1634805 w 1634889"/>
              <a:gd name="connsiteY2" fmla="*/ 325170 h 330791"/>
              <a:gd name="connsiteX3" fmla="*/ 863091 w 1634889"/>
              <a:gd name="connsiteY3" fmla="*/ 207350 h 330791"/>
              <a:gd name="connsiteX4" fmla="*/ 0 w 1634889"/>
              <a:gd name="connsiteY4" fmla="*/ 191021 h 330791"/>
              <a:gd name="connsiteX0" fmla="*/ 0 w 1634889"/>
              <a:gd name="connsiteY0" fmla="*/ 191021 h 330791"/>
              <a:gd name="connsiteX1" fmla="*/ 817362 w 1634889"/>
              <a:gd name="connsiteY1" fmla="*/ 4131 h 330791"/>
              <a:gd name="connsiteX2" fmla="*/ 1634805 w 1634889"/>
              <a:gd name="connsiteY2" fmla="*/ 325170 h 330791"/>
              <a:gd name="connsiteX3" fmla="*/ 863091 w 1634889"/>
              <a:gd name="connsiteY3" fmla="*/ 207350 h 330791"/>
              <a:gd name="connsiteX4" fmla="*/ 0 w 1634889"/>
              <a:gd name="connsiteY4" fmla="*/ 191021 h 330791"/>
              <a:gd name="connsiteX0" fmla="*/ 0 w 1789992"/>
              <a:gd name="connsiteY0" fmla="*/ 193497 h 380895"/>
              <a:gd name="connsiteX1" fmla="*/ 817362 w 1789992"/>
              <a:gd name="connsiteY1" fmla="*/ 6607 h 380895"/>
              <a:gd name="connsiteX2" fmla="*/ 1789927 w 1789992"/>
              <a:gd name="connsiteY2" fmla="*/ 376631 h 380895"/>
              <a:gd name="connsiteX3" fmla="*/ 863091 w 1789992"/>
              <a:gd name="connsiteY3" fmla="*/ 209826 h 380895"/>
              <a:gd name="connsiteX4" fmla="*/ 0 w 1789992"/>
              <a:gd name="connsiteY4" fmla="*/ 193497 h 380895"/>
              <a:gd name="connsiteX0" fmla="*/ 0 w 1814482"/>
              <a:gd name="connsiteY0" fmla="*/ 197147 h 448819"/>
              <a:gd name="connsiteX1" fmla="*/ 817362 w 1814482"/>
              <a:gd name="connsiteY1" fmla="*/ 10257 h 448819"/>
              <a:gd name="connsiteX2" fmla="*/ 1814420 w 1814482"/>
              <a:gd name="connsiteY2" fmla="*/ 445595 h 448819"/>
              <a:gd name="connsiteX3" fmla="*/ 863091 w 1814482"/>
              <a:gd name="connsiteY3" fmla="*/ 213476 h 448819"/>
              <a:gd name="connsiteX4" fmla="*/ 0 w 1814482"/>
              <a:gd name="connsiteY4" fmla="*/ 197147 h 448819"/>
              <a:gd name="connsiteX0" fmla="*/ 0 w 1814482"/>
              <a:gd name="connsiteY0" fmla="*/ 197147 h 448819"/>
              <a:gd name="connsiteX1" fmla="*/ 817362 w 1814482"/>
              <a:gd name="connsiteY1" fmla="*/ 10257 h 448819"/>
              <a:gd name="connsiteX2" fmla="*/ 1814420 w 1814482"/>
              <a:gd name="connsiteY2" fmla="*/ 445595 h 448819"/>
              <a:gd name="connsiteX3" fmla="*/ 863091 w 1814482"/>
              <a:gd name="connsiteY3" fmla="*/ 213476 h 448819"/>
              <a:gd name="connsiteX4" fmla="*/ 0 w 1814482"/>
              <a:gd name="connsiteY4" fmla="*/ 197147 h 448819"/>
              <a:gd name="connsiteX0" fmla="*/ 0 w 1887954"/>
              <a:gd name="connsiteY0" fmla="*/ 198105 h 465920"/>
              <a:gd name="connsiteX1" fmla="*/ 817362 w 1887954"/>
              <a:gd name="connsiteY1" fmla="*/ 11215 h 465920"/>
              <a:gd name="connsiteX2" fmla="*/ 1887898 w 1887954"/>
              <a:gd name="connsiteY2" fmla="*/ 462882 h 465920"/>
              <a:gd name="connsiteX3" fmla="*/ 863091 w 1887954"/>
              <a:gd name="connsiteY3" fmla="*/ 214434 h 465920"/>
              <a:gd name="connsiteX4" fmla="*/ 0 w 1887954"/>
              <a:gd name="connsiteY4" fmla="*/ 198105 h 465920"/>
              <a:gd name="connsiteX0" fmla="*/ 0 w 1887898"/>
              <a:gd name="connsiteY0" fmla="*/ 198105 h 462882"/>
              <a:gd name="connsiteX1" fmla="*/ 817362 w 1887898"/>
              <a:gd name="connsiteY1" fmla="*/ 11215 h 462882"/>
              <a:gd name="connsiteX2" fmla="*/ 1887898 w 1887898"/>
              <a:gd name="connsiteY2" fmla="*/ 462882 h 462882"/>
              <a:gd name="connsiteX3" fmla="*/ 863091 w 1887898"/>
              <a:gd name="connsiteY3" fmla="*/ 214434 h 462882"/>
              <a:gd name="connsiteX4" fmla="*/ 0 w 1887898"/>
              <a:gd name="connsiteY4" fmla="*/ 198105 h 462882"/>
              <a:gd name="connsiteX0" fmla="*/ 0 w 1675627"/>
              <a:gd name="connsiteY0" fmla="*/ 193936 h 385234"/>
              <a:gd name="connsiteX1" fmla="*/ 817362 w 1675627"/>
              <a:gd name="connsiteY1" fmla="*/ 7046 h 385234"/>
              <a:gd name="connsiteX2" fmla="*/ 1675627 w 1675627"/>
              <a:gd name="connsiteY2" fmla="*/ 385234 h 385234"/>
              <a:gd name="connsiteX3" fmla="*/ 863091 w 1675627"/>
              <a:gd name="connsiteY3" fmla="*/ 210265 h 385234"/>
              <a:gd name="connsiteX4" fmla="*/ 0 w 1675627"/>
              <a:gd name="connsiteY4" fmla="*/ 193936 h 385234"/>
              <a:gd name="connsiteX0" fmla="*/ 0 w 1675627"/>
              <a:gd name="connsiteY0" fmla="*/ 193936 h 385234"/>
              <a:gd name="connsiteX1" fmla="*/ 817362 w 1675627"/>
              <a:gd name="connsiteY1" fmla="*/ 7046 h 385234"/>
              <a:gd name="connsiteX2" fmla="*/ 1675627 w 1675627"/>
              <a:gd name="connsiteY2" fmla="*/ 385234 h 385234"/>
              <a:gd name="connsiteX3" fmla="*/ 863091 w 1675627"/>
              <a:gd name="connsiteY3" fmla="*/ 210265 h 385234"/>
              <a:gd name="connsiteX4" fmla="*/ 0 w 1675627"/>
              <a:gd name="connsiteY4" fmla="*/ 193936 h 385234"/>
              <a:gd name="connsiteX0" fmla="*/ 0 w 1340891"/>
              <a:gd name="connsiteY0" fmla="*/ 172772 h 388562"/>
              <a:gd name="connsiteX1" fmla="*/ 482626 w 1340891"/>
              <a:gd name="connsiteY1" fmla="*/ 10374 h 388562"/>
              <a:gd name="connsiteX2" fmla="*/ 1340891 w 1340891"/>
              <a:gd name="connsiteY2" fmla="*/ 388562 h 388562"/>
              <a:gd name="connsiteX3" fmla="*/ 528355 w 1340891"/>
              <a:gd name="connsiteY3" fmla="*/ 213593 h 388562"/>
              <a:gd name="connsiteX4" fmla="*/ 0 w 1340891"/>
              <a:gd name="connsiteY4" fmla="*/ 172772 h 388562"/>
              <a:gd name="connsiteX0" fmla="*/ 0 w 1161276"/>
              <a:gd name="connsiteY0" fmla="*/ 170255 h 345224"/>
              <a:gd name="connsiteX1" fmla="*/ 482626 w 1161276"/>
              <a:gd name="connsiteY1" fmla="*/ 7857 h 345224"/>
              <a:gd name="connsiteX2" fmla="*/ 1161276 w 1161276"/>
              <a:gd name="connsiteY2" fmla="*/ 345224 h 345224"/>
              <a:gd name="connsiteX3" fmla="*/ 528355 w 1161276"/>
              <a:gd name="connsiteY3" fmla="*/ 211076 h 345224"/>
              <a:gd name="connsiteX4" fmla="*/ 0 w 1161276"/>
              <a:gd name="connsiteY4" fmla="*/ 170255 h 345224"/>
              <a:gd name="connsiteX0" fmla="*/ 28 w 1161304"/>
              <a:gd name="connsiteY0" fmla="*/ 170255 h 345224"/>
              <a:gd name="connsiteX1" fmla="*/ 482654 w 1161304"/>
              <a:gd name="connsiteY1" fmla="*/ 7857 h 345224"/>
              <a:gd name="connsiteX2" fmla="*/ 1161304 w 1161304"/>
              <a:gd name="connsiteY2" fmla="*/ 345224 h 345224"/>
              <a:gd name="connsiteX3" fmla="*/ 528383 w 1161304"/>
              <a:gd name="connsiteY3" fmla="*/ 211076 h 345224"/>
              <a:gd name="connsiteX4" fmla="*/ 475762 w 1161304"/>
              <a:gd name="connsiteY4" fmla="*/ 181944 h 345224"/>
              <a:gd name="connsiteX5" fmla="*/ 28 w 1161304"/>
              <a:gd name="connsiteY5" fmla="*/ 170255 h 345224"/>
              <a:gd name="connsiteX0" fmla="*/ 143 w 1161419"/>
              <a:gd name="connsiteY0" fmla="*/ 165976 h 340945"/>
              <a:gd name="connsiteX1" fmla="*/ 482769 w 1161419"/>
              <a:gd name="connsiteY1" fmla="*/ 3578 h 340945"/>
              <a:gd name="connsiteX2" fmla="*/ 1161419 w 1161419"/>
              <a:gd name="connsiteY2" fmla="*/ 340945 h 340945"/>
              <a:gd name="connsiteX3" fmla="*/ 528498 w 1161419"/>
              <a:gd name="connsiteY3" fmla="*/ 206797 h 340945"/>
              <a:gd name="connsiteX4" fmla="*/ 143 w 1161419"/>
              <a:gd name="connsiteY4" fmla="*/ 165976 h 340945"/>
              <a:gd name="connsiteX0" fmla="*/ 143 w 1161419"/>
              <a:gd name="connsiteY0" fmla="*/ 165976 h 340945"/>
              <a:gd name="connsiteX1" fmla="*/ 482769 w 1161419"/>
              <a:gd name="connsiteY1" fmla="*/ 3578 h 340945"/>
              <a:gd name="connsiteX2" fmla="*/ 1161419 w 1161419"/>
              <a:gd name="connsiteY2" fmla="*/ 340945 h 340945"/>
              <a:gd name="connsiteX3" fmla="*/ 528498 w 1161419"/>
              <a:gd name="connsiteY3" fmla="*/ 165975 h 340945"/>
              <a:gd name="connsiteX4" fmla="*/ 143 w 1161419"/>
              <a:gd name="connsiteY4" fmla="*/ 165976 h 340945"/>
              <a:gd name="connsiteX0" fmla="*/ 143 w 1161419"/>
              <a:gd name="connsiteY0" fmla="*/ 165976 h 340945"/>
              <a:gd name="connsiteX1" fmla="*/ 482769 w 1161419"/>
              <a:gd name="connsiteY1" fmla="*/ 3578 h 340945"/>
              <a:gd name="connsiteX2" fmla="*/ 1161419 w 1161419"/>
              <a:gd name="connsiteY2" fmla="*/ 340945 h 340945"/>
              <a:gd name="connsiteX3" fmla="*/ 528498 w 1161419"/>
              <a:gd name="connsiteY3" fmla="*/ 165975 h 340945"/>
              <a:gd name="connsiteX4" fmla="*/ 143 w 1161419"/>
              <a:gd name="connsiteY4" fmla="*/ 165976 h 340945"/>
              <a:gd name="connsiteX0" fmla="*/ 143 w 1161419"/>
              <a:gd name="connsiteY0" fmla="*/ 165976 h 340945"/>
              <a:gd name="connsiteX1" fmla="*/ 482769 w 1161419"/>
              <a:gd name="connsiteY1" fmla="*/ 3578 h 340945"/>
              <a:gd name="connsiteX2" fmla="*/ 1161419 w 1161419"/>
              <a:gd name="connsiteY2" fmla="*/ 340945 h 340945"/>
              <a:gd name="connsiteX3" fmla="*/ 528498 w 1161419"/>
              <a:gd name="connsiteY3" fmla="*/ 165975 h 340945"/>
              <a:gd name="connsiteX4" fmla="*/ 143 w 1161419"/>
              <a:gd name="connsiteY4" fmla="*/ 165976 h 340945"/>
              <a:gd name="connsiteX0" fmla="*/ 143 w 1161419"/>
              <a:gd name="connsiteY0" fmla="*/ 165976 h 340945"/>
              <a:gd name="connsiteX1" fmla="*/ 482769 w 1161419"/>
              <a:gd name="connsiteY1" fmla="*/ 3578 h 340945"/>
              <a:gd name="connsiteX2" fmla="*/ 1161419 w 1161419"/>
              <a:gd name="connsiteY2" fmla="*/ 340945 h 340945"/>
              <a:gd name="connsiteX3" fmla="*/ 528498 w 1161419"/>
              <a:gd name="connsiteY3" fmla="*/ 165975 h 340945"/>
              <a:gd name="connsiteX4" fmla="*/ 143 w 1161419"/>
              <a:gd name="connsiteY4" fmla="*/ 165976 h 340945"/>
              <a:gd name="connsiteX0" fmla="*/ 140 w 1169580"/>
              <a:gd name="connsiteY0" fmla="*/ 120682 h 344637"/>
              <a:gd name="connsiteX1" fmla="*/ 490930 w 1169580"/>
              <a:gd name="connsiteY1" fmla="*/ 7270 h 344637"/>
              <a:gd name="connsiteX2" fmla="*/ 1169580 w 1169580"/>
              <a:gd name="connsiteY2" fmla="*/ 344637 h 344637"/>
              <a:gd name="connsiteX3" fmla="*/ 536659 w 1169580"/>
              <a:gd name="connsiteY3" fmla="*/ 169667 h 344637"/>
              <a:gd name="connsiteX4" fmla="*/ 140 w 1169580"/>
              <a:gd name="connsiteY4" fmla="*/ 120682 h 344637"/>
              <a:gd name="connsiteX0" fmla="*/ 140 w 1169580"/>
              <a:gd name="connsiteY0" fmla="*/ 120682 h 344637"/>
              <a:gd name="connsiteX1" fmla="*/ 490930 w 1169580"/>
              <a:gd name="connsiteY1" fmla="*/ 7270 h 344637"/>
              <a:gd name="connsiteX2" fmla="*/ 1169580 w 1169580"/>
              <a:gd name="connsiteY2" fmla="*/ 344637 h 344637"/>
              <a:gd name="connsiteX3" fmla="*/ 536659 w 1169580"/>
              <a:gd name="connsiteY3" fmla="*/ 169667 h 344637"/>
              <a:gd name="connsiteX4" fmla="*/ 140 w 1169580"/>
              <a:gd name="connsiteY4" fmla="*/ 120682 h 344637"/>
              <a:gd name="connsiteX0" fmla="*/ 0 w 1169440"/>
              <a:gd name="connsiteY0" fmla="*/ 120682 h 344637"/>
              <a:gd name="connsiteX1" fmla="*/ 490790 w 1169440"/>
              <a:gd name="connsiteY1" fmla="*/ 7270 h 344637"/>
              <a:gd name="connsiteX2" fmla="*/ 1169440 w 1169440"/>
              <a:gd name="connsiteY2" fmla="*/ 344637 h 344637"/>
              <a:gd name="connsiteX3" fmla="*/ 536519 w 1169440"/>
              <a:gd name="connsiteY3" fmla="*/ 169667 h 344637"/>
              <a:gd name="connsiteX4" fmla="*/ 0 w 1169440"/>
              <a:gd name="connsiteY4" fmla="*/ 120682 h 344637"/>
              <a:gd name="connsiteX0" fmla="*/ 0 w 1169440"/>
              <a:gd name="connsiteY0" fmla="*/ 120682 h 344637"/>
              <a:gd name="connsiteX1" fmla="*/ 490790 w 1169440"/>
              <a:gd name="connsiteY1" fmla="*/ 7270 h 344637"/>
              <a:gd name="connsiteX2" fmla="*/ 1169440 w 1169440"/>
              <a:gd name="connsiteY2" fmla="*/ 344637 h 344637"/>
              <a:gd name="connsiteX3" fmla="*/ 536519 w 1169440"/>
              <a:gd name="connsiteY3" fmla="*/ 169667 h 344637"/>
              <a:gd name="connsiteX4" fmla="*/ 0 w 1169440"/>
              <a:gd name="connsiteY4" fmla="*/ 120682 h 344637"/>
              <a:gd name="connsiteX0" fmla="*/ 0 w 1169440"/>
              <a:gd name="connsiteY0" fmla="*/ 120682 h 344637"/>
              <a:gd name="connsiteX1" fmla="*/ 490790 w 1169440"/>
              <a:gd name="connsiteY1" fmla="*/ 7270 h 344637"/>
              <a:gd name="connsiteX2" fmla="*/ 1169440 w 1169440"/>
              <a:gd name="connsiteY2" fmla="*/ 344637 h 344637"/>
              <a:gd name="connsiteX3" fmla="*/ 536519 w 1169440"/>
              <a:gd name="connsiteY3" fmla="*/ 169667 h 344637"/>
              <a:gd name="connsiteX4" fmla="*/ 0 w 1169440"/>
              <a:gd name="connsiteY4" fmla="*/ 120682 h 344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440" h="344637">
                <a:moveTo>
                  <a:pt x="0" y="120682"/>
                </a:moveTo>
                <a:cubicBezTo>
                  <a:pt x="92391" y="86812"/>
                  <a:pt x="295883" y="-30056"/>
                  <a:pt x="490790" y="7270"/>
                </a:cubicBezTo>
                <a:cubicBezTo>
                  <a:pt x="685697" y="44596"/>
                  <a:pt x="900562" y="139317"/>
                  <a:pt x="1169440" y="344637"/>
                </a:cubicBezTo>
                <a:cubicBezTo>
                  <a:pt x="654547" y="198892"/>
                  <a:pt x="784494" y="232846"/>
                  <a:pt x="536519" y="169667"/>
                </a:cubicBezTo>
                <a:cubicBezTo>
                  <a:pt x="326644" y="142547"/>
                  <a:pt x="188596" y="130739"/>
                  <a:pt x="0" y="120682"/>
                </a:cubicBezTo>
                <a:close/>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F3C8AE9-1884-F2B1-5669-B5B4DE284215}"/>
              </a:ext>
            </a:extLst>
          </p:cNvPr>
          <p:cNvSpPr txBox="1"/>
          <p:nvPr/>
        </p:nvSpPr>
        <p:spPr>
          <a:xfrm>
            <a:off x="5579198" y="1144730"/>
            <a:ext cx="2356338" cy="307777"/>
          </a:xfrm>
          <a:prstGeom prst="rect">
            <a:avLst/>
          </a:prstGeom>
          <a:noFill/>
        </p:spPr>
        <p:txBody>
          <a:bodyPr wrap="square">
            <a:spAutoFit/>
          </a:bodyPr>
          <a:lstStyle/>
          <a:p>
            <a:r>
              <a:rPr lang="en-US" b="1" dirty="0" err="1">
                <a:solidFill>
                  <a:schemeClr val="bg1"/>
                </a:solidFill>
                <a:latin typeface="Arial" panose="020B0604020202020204" pitchFamily="34" charset="0"/>
                <a:ea typeface="Inter Tight"/>
                <a:cs typeface="Arial" panose="020B0604020202020204" pitchFamily="34" charset="0"/>
              </a:rPr>
              <a:t>Lagrangian</a:t>
            </a:r>
            <a:r>
              <a:rPr lang="en-US" b="1" dirty="0">
                <a:solidFill>
                  <a:schemeClr val="bg1"/>
                </a:solidFill>
                <a:latin typeface="Arial" panose="020B0604020202020204" pitchFamily="34" charset="0"/>
                <a:ea typeface="Inter Tight"/>
                <a:cs typeface="Arial" panose="020B0604020202020204" pitchFamily="34" charset="0"/>
              </a:rPr>
              <a:t> (Initial) Space</a:t>
            </a:r>
            <a:endParaRPr lang="en-US" b="1" dirty="0">
              <a:solidFill>
                <a:schemeClr val="bg1"/>
              </a:solidFill>
              <a:latin typeface="Arial" panose="020B060402020202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87B2F095-467C-73F3-BE92-103EF0435660}"/>
              </a:ext>
            </a:extLst>
          </p:cNvPr>
          <p:cNvCxnSpPr>
            <a:cxnSpLocks/>
          </p:cNvCxnSpPr>
          <p:nvPr/>
        </p:nvCxnSpPr>
        <p:spPr>
          <a:xfrm flipV="1">
            <a:off x="4975652" y="1256327"/>
            <a:ext cx="0" cy="5306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B97C19D-EB22-FDFD-7DC6-6911287182AE}"/>
              </a:ext>
            </a:extLst>
          </p:cNvPr>
          <p:cNvCxnSpPr>
            <a:cxnSpLocks/>
          </p:cNvCxnSpPr>
          <p:nvPr/>
        </p:nvCxnSpPr>
        <p:spPr>
          <a:xfrm>
            <a:off x="4975652" y="1787006"/>
            <a:ext cx="55517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EE75E9B-49F1-9294-DCC7-0A2C759D436D}"/>
                  </a:ext>
                </a:extLst>
              </p:cNvPr>
              <p:cNvSpPr txBox="1"/>
              <p:nvPr/>
            </p:nvSpPr>
            <p:spPr>
              <a:xfrm>
                <a:off x="5159909" y="1749111"/>
                <a:ext cx="555171" cy="307777"/>
              </a:xfrm>
              <a:prstGeom prst="rect">
                <a:avLst/>
              </a:prstGeom>
              <a:noFill/>
            </p:spPr>
            <p:txBody>
              <a:bodyPr wrap="square">
                <a:spAutoFit/>
              </a:bodyPr>
              <a:lstStyle/>
              <a:p>
                <a:pPr/>
                <a14:m>
                  <m:oMathPara xmlns:m="http://schemas.openxmlformats.org/officeDocument/2006/math">
                    <m:oMath>
                      <m:sSub>
                        <m:sSubPr>
                          <m:ctrlPr>
                            <a:rPr lang="en-US" b="0" i="1" dirty="0" smtClean="0">
                              <a:solidFill>
                                <a:schemeClr val="bg1"/>
                              </a:solidFill>
                              <a:latin typeface="Cambria Math" panose="02040503050406030204" pitchFamily="18" charset="0"/>
                              <a:ea typeface="Inter Tight"/>
                              <a:cs typeface="Inter Tight"/>
                            </a:rPr>
                          </m:ctrlPr>
                        </m:sSubPr>
                        <m:e>
                          <m:r>
                            <a:rPr lang="en-US" b="0" i="1" dirty="0" smtClean="0">
                              <a:solidFill>
                                <a:schemeClr val="bg1"/>
                              </a:solidFill>
                              <a:latin typeface="Cambria Math" panose="02040503050406030204" pitchFamily="18" charset="0"/>
                              <a:ea typeface="Inter Tight"/>
                              <a:cs typeface="Inter Tight"/>
                            </a:rPr>
                            <m:t>𝑞</m:t>
                          </m:r>
                        </m:e>
                        <m:sub>
                          <m:r>
                            <a:rPr lang="en-US" b="0" i="1" dirty="0" smtClean="0">
                              <a:solidFill>
                                <a:schemeClr val="bg1"/>
                              </a:solidFill>
                              <a:latin typeface="Cambria Math" panose="02040503050406030204" pitchFamily="18" charset="0"/>
                              <a:ea typeface="Inter Tight"/>
                              <a:cs typeface="Inter Tight"/>
                            </a:rPr>
                            <m:t>1</m:t>
                          </m:r>
                        </m:sub>
                      </m:sSub>
                    </m:oMath>
                  </m:oMathPara>
                </a14:m>
                <a:endParaRPr lang="en-US" i="1" dirty="0">
                  <a:solidFill>
                    <a:schemeClr val="bg1"/>
                  </a:solidFill>
                </a:endParaRPr>
              </a:p>
            </p:txBody>
          </p:sp>
        </mc:Choice>
        <mc:Fallback xmlns="">
          <p:sp>
            <p:nvSpPr>
              <p:cNvPr id="23" name="TextBox 22">
                <a:extLst>
                  <a:ext uri="{FF2B5EF4-FFF2-40B4-BE49-F238E27FC236}">
                    <a16:creationId xmlns:a16="http://schemas.microsoft.com/office/drawing/2014/main" id="{CEE75E9B-49F1-9294-DCC7-0A2C759D436D}"/>
                  </a:ext>
                </a:extLst>
              </p:cNvPr>
              <p:cNvSpPr txBox="1">
                <a:spLocks noRot="1" noChangeAspect="1" noMove="1" noResize="1" noEditPoints="1" noAdjustHandles="1" noChangeArrowheads="1" noChangeShapeType="1" noTextEdit="1"/>
              </p:cNvSpPr>
              <p:nvPr/>
            </p:nvSpPr>
            <p:spPr>
              <a:xfrm>
                <a:off x="5159909" y="1749111"/>
                <a:ext cx="555171" cy="307777"/>
              </a:xfrm>
              <a:prstGeom prst="rect">
                <a:avLst/>
              </a:prstGeom>
              <a:blipFill>
                <a:blip r:embed="rId7"/>
                <a:stretch>
                  <a:fillRect b="-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C055343-92C3-B4FD-622E-071EC46F9A3A}"/>
                  </a:ext>
                </a:extLst>
              </p:cNvPr>
              <p:cNvSpPr txBox="1"/>
              <p:nvPr/>
            </p:nvSpPr>
            <p:spPr>
              <a:xfrm>
                <a:off x="4555752" y="1060384"/>
                <a:ext cx="555171" cy="307777"/>
              </a:xfrm>
              <a:prstGeom prst="rect">
                <a:avLst/>
              </a:prstGeom>
              <a:noFill/>
            </p:spPr>
            <p:txBody>
              <a:bodyPr wrap="square">
                <a:spAutoFit/>
              </a:bodyPr>
              <a:lstStyle/>
              <a:p>
                <a:pPr/>
                <a14:m>
                  <m:oMathPara xmlns:m="http://schemas.openxmlformats.org/officeDocument/2006/math">
                    <m:oMath>
                      <m:sSub>
                        <m:sSubPr>
                          <m:ctrlPr>
                            <a:rPr lang="en-US" b="0" i="1" dirty="0" smtClean="0">
                              <a:solidFill>
                                <a:schemeClr val="bg1"/>
                              </a:solidFill>
                              <a:latin typeface="Cambria Math" panose="02040503050406030204" pitchFamily="18" charset="0"/>
                              <a:ea typeface="Inter Tight"/>
                              <a:cs typeface="Inter Tight"/>
                            </a:rPr>
                          </m:ctrlPr>
                        </m:sSubPr>
                        <m:e>
                          <m:r>
                            <a:rPr lang="en-US" b="0" i="1" dirty="0" smtClean="0">
                              <a:solidFill>
                                <a:schemeClr val="bg1"/>
                              </a:solidFill>
                              <a:latin typeface="Cambria Math" panose="02040503050406030204" pitchFamily="18" charset="0"/>
                              <a:ea typeface="Inter Tight"/>
                              <a:cs typeface="Inter Tight"/>
                            </a:rPr>
                            <m:t>𝑞</m:t>
                          </m:r>
                        </m:e>
                        <m:sub>
                          <m:r>
                            <a:rPr lang="en-US" b="0" i="1" dirty="0" smtClean="0">
                              <a:solidFill>
                                <a:schemeClr val="bg1"/>
                              </a:solidFill>
                              <a:latin typeface="Cambria Math" panose="02040503050406030204" pitchFamily="18" charset="0"/>
                              <a:ea typeface="Inter Tight"/>
                              <a:cs typeface="Inter Tight"/>
                            </a:rPr>
                            <m:t>2</m:t>
                          </m:r>
                        </m:sub>
                      </m:sSub>
                    </m:oMath>
                  </m:oMathPara>
                </a14:m>
                <a:endParaRPr lang="en-US" i="1" dirty="0">
                  <a:solidFill>
                    <a:schemeClr val="bg1"/>
                  </a:solidFill>
                </a:endParaRPr>
              </a:p>
            </p:txBody>
          </p:sp>
        </mc:Choice>
        <mc:Fallback xmlns="">
          <p:sp>
            <p:nvSpPr>
              <p:cNvPr id="24" name="TextBox 23">
                <a:extLst>
                  <a:ext uri="{FF2B5EF4-FFF2-40B4-BE49-F238E27FC236}">
                    <a16:creationId xmlns:a16="http://schemas.microsoft.com/office/drawing/2014/main" id="{8C055343-92C3-B4FD-622E-071EC46F9A3A}"/>
                  </a:ext>
                </a:extLst>
              </p:cNvPr>
              <p:cNvSpPr txBox="1">
                <a:spLocks noRot="1" noChangeAspect="1" noMove="1" noResize="1" noEditPoints="1" noAdjustHandles="1" noChangeArrowheads="1" noChangeShapeType="1" noTextEdit="1"/>
              </p:cNvSpPr>
              <p:nvPr/>
            </p:nvSpPr>
            <p:spPr>
              <a:xfrm>
                <a:off x="4555752" y="1060384"/>
                <a:ext cx="555171" cy="307777"/>
              </a:xfrm>
              <a:prstGeom prst="rect">
                <a:avLst/>
              </a:prstGeom>
              <a:blipFill>
                <a:blip r:embed="rId8"/>
                <a:stretch>
                  <a:fillRect b="-8000"/>
                </a:stretch>
              </a:blipFill>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E3FE8FCB-0CF8-83A6-4F85-80DFF55B707D}"/>
              </a:ext>
            </a:extLst>
          </p:cNvPr>
          <p:cNvCxnSpPr>
            <a:cxnSpLocks/>
          </p:cNvCxnSpPr>
          <p:nvPr/>
        </p:nvCxnSpPr>
        <p:spPr>
          <a:xfrm flipV="1">
            <a:off x="5079954" y="3639927"/>
            <a:ext cx="0" cy="5306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6FF34CE-DF3A-3D87-64ED-B32309ACD580}"/>
              </a:ext>
            </a:extLst>
          </p:cNvPr>
          <p:cNvCxnSpPr>
            <a:cxnSpLocks/>
          </p:cNvCxnSpPr>
          <p:nvPr/>
        </p:nvCxnSpPr>
        <p:spPr>
          <a:xfrm>
            <a:off x="5079954" y="4170606"/>
            <a:ext cx="55517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21A41C2D-2EFC-796B-9163-373F5E24EC76}"/>
                  </a:ext>
                </a:extLst>
              </p:cNvPr>
              <p:cNvSpPr txBox="1"/>
              <p:nvPr/>
            </p:nvSpPr>
            <p:spPr>
              <a:xfrm>
                <a:off x="5264211" y="4132711"/>
                <a:ext cx="555171" cy="307777"/>
              </a:xfrm>
              <a:prstGeom prst="rect">
                <a:avLst/>
              </a:prstGeom>
              <a:noFill/>
            </p:spPr>
            <p:txBody>
              <a:bodyPr wrap="square">
                <a:spAutoFit/>
              </a:bodyPr>
              <a:lstStyle/>
              <a:p>
                <a:pPr/>
                <a14:m>
                  <m:oMathPara xmlns:m="http://schemas.openxmlformats.org/officeDocument/2006/math">
                    <m:oMath>
                      <m:sSub>
                        <m:sSubPr>
                          <m:ctrlPr>
                            <a:rPr lang="en-US" b="0" i="1" dirty="0" smtClean="0">
                              <a:solidFill>
                                <a:schemeClr val="bg1"/>
                              </a:solidFill>
                              <a:latin typeface="Cambria Math" panose="02040503050406030204" pitchFamily="18" charset="0"/>
                              <a:ea typeface="Inter Tight"/>
                              <a:cs typeface="Inter Tight"/>
                            </a:rPr>
                          </m:ctrlPr>
                        </m:sSubPr>
                        <m:e>
                          <m:r>
                            <a:rPr lang="en-US" b="0" i="1" dirty="0" smtClean="0">
                              <a:solidFill>
                                <a:schemeClr val="bg1"/>
                              </a:solidFill>
                              <a:latin typeface="Cambria Math" panose="02040503050406030204" pitchFamily="18" charset="0"/>
                              <a:ea typeface="Inter Tight"/>
                              <a:cs typeface="Inter Tight"/>
                            </a:rPr>
                            <m:t>𝑥</m:t>
                          </m:r>
                        </m:e>
                        <m:sub>
                          <m:r>
                            <a:rPr lang="en-US" b="0" i="1" dirty="0" smtClean="0">
                              <a:solidFill>
                                <a:schemeClr val="bg1"/>
                              </a:solidFill>
                              <a:latin typeface="Cambria Math" panose="02040503050406030204" pitchFamily="18" charset="0"/>
                              <a:ea typeface="Inter Tight"/>
                              <a:cs typeface="Inter Tight"/>
                            </a:rPr>
                            <m:t>1</m:t>
                          </m:r>
                        </m:sub>
                      </m:sSub>
                    </m:oMath>
                  </m:oMathPara>
                </a14:m>
                <a:endParaRPr lang="en-US" i="1" dirty="0">
                  <a:solidFill>
                    <a:schemeClr val="bg1"/>
                  </a:solidFill>
                </a:endParaRPr>
              </a:p>
            </p:txBody>
          </p:sp>
        </mc:Choice>
        <mc:Fallback xmlns="">
          <p:sp>
            <p:nvSpPr>
              <p:cNvPr id="27" name="TextBox 26">
                <a:extLst>
                  <a:ext uri="{FF2B5EF4-FFF2-40B4-BE49-F238E27FC236}">
                    <a16:creationId xmlns:a16="http://schemas.microsoft.com/office/drawing/2014/main" id="{21A41C2D-2EFC-796B-9163-373F5E24EC76}"/>
                  </a:ext>
                </a:extLst>
              </p:cNvPr>
              <p:cNvSpPr txBox="1">
                <a:spLocks noRot="1" noChangeAspect="1" noMove="1" noResize="1" noEditPoints="1" noAdjustHandles="1" noChangeArrowheads="1" noChangeShapeType="1" noTextEdit="1"/>
              </p:cNvSpPr>
              <p:nvPr/>
            </p:nvSpPr>
            <p:spPr>
              <a:xfrm>
                <a:off x="5264211" y="4132711"/>
                <a:ext cx="555171" cy="307777"/>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8BB3BA40-DE6F-5CAE-8EBE-2902740ED7ED}"/>
                  </a:ext>
                </a:extLst>
              </p:cNvPr>
              <p:cNvSpPr txBox="1"/>
              <p:nvPr/>
            </p:nvSpPr>
            <p:spPr>
              <a:xfrm>
                <a:off x="4660054" y="3443984"/>
                <a:ext cx="555171" cy="307777"/>
              </a:xfrm>
              <a:prstGeom prst="rect">
                <a:avLst/>
              </a:prstGeom>
              <a:noFill/>
            </p:spPr>
            <p:txBody>
              <a:bodyPr wrap="square">
                <a:spAutoFit/>
              </a:bodyPr>
              <a:lstStyle/>
              <a:p>
                <a:pPr/>
                <a14:m>
                  <m:oMathPara xmlns:m="http://schemas.openxmlformats.org/officeDocument/2006/math">
                    <m:oMath>
                      <m:sSub>
                        <m:sSubPr>
                          <m:ctrlPr>
                            <a:rPr lang="en-US" b="0" i="1" dirty="0" smtClean="0">
                              <a:solidFill>
                                <a:schemeClr val="bg1"/>
                              </a:solidFill>
                              <a:latin typeface="Cambria Math" panose="02040503050406030204" pitchFamily="18" charset="0"/>
                              <a:ea typeface="Inter Tight"/>
                              <a:cs typeface="Inter Tight"/>
                            </a:rPr>
                          </m:ctrlPr>
                        </m:sSubPr>
                        <m:e>
                          <m:r>
                            <a:rPr lang="en-US" b="0" i="1" dirty="0" smtClean="0">
                              <a:solidFill>
                                <a:schemeClr val="bg1"/>
                              </a:solidFill>
                              <a:latin typeface="Cambria Math" panose="02040503050406030204" pitchFamily="18" charset="0"/>
                              <a:ea typeface="Inter Tight"/>
                              <a:cs typeface="Inter Tight"/>
                            </a:rPr>
                            <m:t>𝑥</m:t>
                          </m:r>
                        </m:e>
                        <m:sub>
                          <m:r>
                            <a:rPr lang="en-US" b="0" i="1" dirty="0" smtClean="0">
                              <a:solidFill>
                                <a:schemeClr val="bg1"/>
                              </a:solidFill>
                              <a:latin typeface="Cambria Math" panose="02040503050406030204" pitchFamily="18" charset="0"/>
                              <a:ea typeface="Inter Tight"/>
                              <a:cs typeface="Inter Tight"/>
                            </a:rPr>
                            <m:t>2</m:t>
                          </m:r>
                        </m:sub>
                      </m:sSub>
                    </m:oMath>
                  </m:oMathPara>
                </a14:m>
                <a:endParaRPr lang="en-US" i="1" dirty="0">
                  <a:solidFill>
                    <a:schemeClr val="bg1"/>
                  </a:solidFill>
                </a:endParaRPr>
              </a:p>
            </p:txBody>
          </p:sp>
        </mc:Choice>
        <mc:Fallback xmlns="">
          <p:sp>
            <p:nvSpPr>
              <p:cNvPr id="28" name="TextBox 27">
                <a:extLst>
                  <a:ext uri="{FF2B5EF4-FFF2-40B4-BE49-F238E27FC236}">
                    <a16:creationId xmlns:a16="http://schemas.microsoft.com/office/drawing/2014/main" id="{8BB3BA40-DE6F-5CAE-8EBE-2902740ED7ED}"/>
                  </a:ext>
                </a:extLst>
              </p:cNvPr>
              <p:cNvSpPr txBox="1">
                <a:spLocks noRot="1" noChangeAspect="1" noMove="1" noResize="1" noEditPoints="1" noAdjustHandles="1" noChangeArrowheads="1" noChangeShapeType="1" noTextEdit="1"/>
              </p:cNvSpPr>
              <p:nvPr/>
            </p:nvSpPr>
            <p:spPr>
              <a:xfrm>
                <a:off x="4660054" y="3443984"/>
                <a:ext cx="555171" cy="307777"/>
              </a:xfrm>
              <a:prstGeom prst="rect">
                <a:avLst/>
              </a:prstGeom>
              <a:blipFill>
                <a:blip r:embed="rId10"/>
                <a:stretch>
                  <a:fillRect/>
                </a:stretch>
              </a:blipFill>
            </p:spPr>
            <p:txBody>
              <a:bodyPr/>
              <a:lstStyle/>
              <a:p>
                <a:r>
                  <a:rPr lang="en-US">
                    <a:noFill/>
                  </a:rPr>
                  <a:t> </a:t>
                </a:r>
              </a:p>
            </p:txBody>
          </p:sp>
        </mc:Fallback>
      </mc:AlternateContent>
      <p:cxnSp>
        <p:nvCxnSpPr>
          <p:cNvPr id="32" name="Straight Connector 31">
            <a:extLst>
              <a:ext uri="{FF2B5EF4-FFF2-40B4-BE49-F238E27FC236}">
                <a16:creationId xmlns:a16="http://schemas.microsoft.com/office/drawing/2014/main" id="{CAEC119F-A1B8-A252-D0F5-8A21AB1D317B}"/>
              </a:ext>
            </a:extLst>
          </p:cNvPr>
          <p:cNvCxnSpPr/>
          <p:nvPr/>
        </p:nvCxnSpPr>
        <p:spPr>
          <a:xfrm>
            <a:off x="5144879" y="3313560"/>
            <a:ext cx="3296001" cy="0"/>
          </a:xfrm>
          <a:prstGeom prst="line">
            <a:avLst/>
          </a:prstGeom>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E59034C6-C0F8-4BAC-6C22-C8C9789869DF}"/>
              </a:ext>
            </a:extLst>
          </p:cNvPr>
          <p:cNvSpPr/>
          <p:nvPr/>
        </p:nvSpPr>
        <p:spPr>
          <a:xfrm>
            <a:off x="5961591" y="2224272"/>
            <a:ext cx="67077" cy="7493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E48F19D4-CA5F-38EB-0835-FF14E5D8E1C8}"/>
              </a:ext>
            </a:extLst>
          </p:cNvPr>
          <p:cNvSpPr/>
          <p:nvPr/>
        </p:nvSpPr>
        <p:spPr>
          <a:xfrm>
            <a:off x="7769335" y="2569910"/>
            <a:ext cx="67077" cy="7493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8FD76B43-70FD-0886-CD57-545165442483}"/>
              </a:ext>
            </a:extLst>
          </p:cNvPr>
          <p:cNvSpPr/>
          <p:nvPr/>
        </p:nvSpPr>
        <p:spPr>
          <a:xfrm>
            <a:off x="6490048" y="4061575"/>
            <a:ext cx="67077" cy="7493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7CE015A3-0862-4A13-60F4-EB87BD446976}"/>
              </a:ext>
            </a:extLst>
          </p:cNvPr>
          <p:cNvSpPr/>
          <p:nvPr/>
        </p:nvSpPr>
        <p:spPr>
          <a:xfrm>
            <a:off x="7663615" y="4276836"/>
            <a:ext cx="67077" cy="7493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E5D7257E-9C27-2494-BF0C-34E068150DDB}"/>
              </a:ext>
            </a:extLst>
          </p:cNvPr>
          <p:cNvSpPr txBox="1"/>
          <p:nvPr/>
        </p:nvSpPr>
        <p:spPr>
          <a:xfrm>
            <a:off x="7271326" y="1692125"/>
            <a:ext cx="1328420" cy="307777"/>
          </a:xfrm>
          <a:prstGeom prst="rect">
            <a:avLst/>
          </a:prstGeom>
          <a:noFill/>
        </p:spPr>
        <p:txBody>
          <a:bodyPr wrap="square">
            <a:spAutoFit/>
          </a:bodyPr>
          <a:lstStyle/>
          <a:p>
            <a:r>
              <a:rPr lang="en-US" b="1" dirty="0">
                <a:solidFill>
                  <a:srgbClr val="00B0F0"/>
                </a:solidFill>
                <a:latin typeface="Arial" panose="020B0604020202020204" pitchFamily="34" charset="0"/>
                <a:ea typeface="Inter Tight"/>
                <a:cs typeface="Arial" panose="020B0604020202020204" pitchFamily="34" charset="0"/>
              </a:rPr>
              <a:t>A</a:t>
            </a:r>
            <a:r>
              <a:rPr lang="en-US" b="1" baseline="-25000" dirty="0">
                <a:solidFill>
                  <a:srgbClr val="00B0F0"/>
                </a:solidFill>
                <a:latin typeface="Arial" panose="020B0604020202020204" pitchFamily="34" charset="0"/>
                <a:ea typeface="Inter Tight"/>
                <a:cs typeface="Arial" panose="020B0604020202020204" pitchFamily="34" charset="0"/>
              </a:rPr>
              <a:t>2</a:t>
            </a:r>
            <a:r>
              <a:rPr lang="en-US" b="1" dirty="0">
                <a:solidFill>
                  <a:srgbClr val="00B0F0"/>
                </a:solidFill>
                <a:latin typeface="Arial" panose="020B0604020202020204" pitchFamily="34" charset="0"/>
                <a:ea typeface="Inter Tight"/>
                <a:cs typeface="Arial" panose="020B0604020202020204" pitchFamily="34" charset="0"/>
              </a:rPr>
              <a:t> Fold lines</a:t>
            </a:r>
            <a:endParaRPr lang="en-US" dirty="0">
              <a:solidFill>
                <a:srgbClr val="00B0F0"/>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825ADE79-BA50-43FD-6F51-75FF981D5135}"/>
              </a:ext>
            </a:extLst>
          </p:cNvPr>
          <p:cNvSpPr txBox="1"/>
          <p:nvPr/>
        </p:nvSpPr>
        <p:spPr>
          <a:xfrm>
            <a:off x="5207101" y="2417831"/>
            <a:ext cx="1632606" cy="307777"/>
          </a:xfrm>
          <a:prstGeom prst="rect">
            <a:avLst/>
          </a:prstGeom>
          <a:noFill/>
        </p:spPr>
        <p:txBody>
          <a:bodyPr wrap="square">
            <a:spAutoFit/>
          </a:bodyPr>
          <a:lstStyle/>
          <a:p>
            <a:r>
              <a:rPr lang="en-US" b="1" dirty="0">
                <a:solidFill>
                  <a:srgbClr val="FF0000"/>
                </a:solidFill>
                <a:latin typeface="Arial" panose="020B0604020202020204" pitchFamily="34" charset="0"/>
                <a:ea typeface="Inter Tight"/>
                <a:cs typeface="Arial" panose="020B0604020202020204" pitchFamily="34" charset="0"/>
              </a:rPr>
              <a:t>A</a:t>
            </a:r>
            <a:r>
              <a:rPr lang="en-US" b="1" baseline="-25000" dirty="0">
                <a:solidFill>
                  <a:srgbClr val="FF0000"/>
                </a:solidFill>
                <a:latin typeface="Arial" panose="020B0604020202020204" pitchFamily="34" charset="0"/>
                <a:ea typeface="Inter Tight"/>
                <a:cs typeface="Arial" panose="020B0604020202020204" pitchFamily="34" charset="0"/>
              </a:rPr>
              <a:t>3</a:t>
            </a:r>
            <a:r>
              <a:rPr lang="en-US" b="1" dirty="0">
                <a:solidFill>
                  <a:srgbClr val="FF0000"/>
                </a:solidFill>
                <a:latin typeface="Arial" panose="020B0604020202020204" pitchFamily="34" charset="0"/>
                <a:ea typeface="Inter Tight"/>
                <a:cs typeface="Arial" panose="020B0604020202020204" pitchFamily="34" charset="0"/>
              </a:rPr>
              <a:t> cusp points</a:t>
            </a:r>
            <a:endParaRPr lang="en-US" dirty="0">
              <a:solidFill>
                <a:srgbClr val="FF0000"/>
              </a:solidFill>
              <a:latin typeface="Arial" panose="020B0604020202020204" pitchFamily="34" charset="0"/>
              <a:cs typeface="Arial" panose="020B0604020202020204" pitchFamily="34" charset="0"/>
            </a:endParaRPr>
          </a:p>
        </p:txBody>
      </p:sp>
      <p:sp>
        <p:nvSpPr>
          <p:cNvPr id="6" name="Freeform 5">
            <a:extLst>
              <a:ext uri="{FF2B5EF4-FFF2-40B4-BE49-F238E27FC236}">
                <a16:creationId xmlns:a16="http://schemas.microsoft.com/office/drawing/2014/main" id="{69BF992C-E8FE-D84B-6321-E6711B1F282B}"/>
              </a:ext>
            </a:extLst>
          </p:cNvPr>
          <p:cNvSpPr/>
          <p:nvPr/>
        </p:nvSpPr>
        <p:spPr>
          <a:xfrm>
            <a:off x="5999650" y="2079771"/>
            <a:ext cx="1806222" cy="529712"/>
          </a:xfrm>
          <a:custGeom>
            <a:avLst/>
            <a:gdLst>
              <a:gd name="connsiteX0" fmla="*/ 0 w 1806222"/>
              <a:gd name="connsiteY0" fmla="*/ 179757 h 529712"/>
              <a:gd name="connsiteX1" fmla="*/ 852311 w 1806222"/>
              <a:gd name="connsiteY1" fmla="*/ 16068 h 529712"/>
              <a:gd name="connsiteX2" fmla="*/ 1806222 w 1806222"/>
              <a:gd name="connsiteY2" fmla="*/ 529712 h 529712"/>
            </a:gdLst>
            <a:ahLst/>
            <a:cxnLst>
              <a:cxn ang="0">
                <a:pos x="connsiteX0" y="connsiteY0"/>
              </a:cxn>
              <a:cxn ang="0">
                <a:pos x="connsiteX1" y="connsiteY1"/>
              </a:cxn>
              <a:cxn ang="0">
                <a:pos x="connsiteX2" y="connsiteY2"/>
              </a:cxn>
            </a:cxnLst>
            <a:rect l="l" t="t" r="r" b="b"/>
            <a:pathLst>
              <a:path w="1806222" h="529712">
                <a:moveTo>
                  <a:pt x="0" y="179757"/>
                </a:moveTo>
                <a:cubicBezTo>
                  <a:pt x="275637" y="68749"/>
                  <a:pt x="551274" y="-42258"/>
                  <a:pt x="852311" y="16068"/>
                </a:cubicBezTo>
                <a:cubicBezTo>
                  <a:pt x="1153348" y="74394"/>
                  <a:pt x="1479785" y="302053"/>
                  <a:pt x="1806222" y="529712"/>
                </a:cubicBez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E670F392-ED9F-1606-E46D-B050CCE1A969}"/>
              </a:ext>
            </a:extLst>
          </p:cNvPr>
          <p:cNvSpPr/>
          <p:nvPr/>
        </p:nvSpPr>
        <p:spPr>
          <a:xfrm>
            <a:off x="6521218" y="4060680"/>
            <a:ext cx="1171797" cy="253622"/>
          </a:xfrm>
          <a:custGeom>
            <a:avLst/>
            <a:gdLst>
              <a:gd name="connsiteX0" fmla="*/ 0 w 1806222"/>
              <a:gd name="connsiteY0" fmla="*/ 179757 h 529712"/>
              <a:gd name="connsiteX1" fmla="*/ 852311 w 1806222"/>
              <a:gd name="connsiteY1" fmla="*/ 16068 h 529712"/>
              <a:gd name="connsiteX2" fmla="*/ 1806222 w 1806222"/>
              <a:gd name="connsiteY2" fmla="*/ 529712 h 529712"/>
              <a:gd name="connsiteX0" fmla="*/ 0 w 1784464"/>
              <a:gd name="connsiteY0" fmla="*/ 245956 h 524894"/>
              <a:gd name="connsiteX1" fmla="*/ 830553 w 1784464"/>
              <a:gd name="connsiteY1" fmla="*/ 11250 h 524894"/>
              <a:gd name="connsiteX2" fmla="*/ 1784464 w 1784464"/>
              <a:gd name="connsiteY2" fmla="*/ 524894 h 524894"/>
              <a:gd name="connsiteX0" fmla="*/ 0 w 1784464"/>
              <a:gd name="connsiteY0" fmla="*/ 84498 h 363436"/>
              <a:gd name="connsiteX1" fmla="*/ 801543 w 1784464"/>
              <a:gd name="connsiteY1" fmla="*/ 43471 h 363436"/>
              <a:gd name="connsiteX2" fmla="*/ 1784464 w 1784464"/>
              <a:gd name="connsiteY2" fmla="*/ 363436 h 363436"/>
              <a:gd name="connsiteX0" fmla="*/ 0 w 1784464"/>
              <a:gd name="connsiteY0" fmla="*/ 71915 h 350853"/>
              <a:gd name="connsiteX1" fmla="*/ 801543 w 1784464"/>
              <a:gd name="connsiteY1" fmla="*/ 30888 h 350853"/>
              <a:gd name="connsiteX2" fmla="*/ 1784464 w 1784464"/>
              <a:gd name="connsiteY2" fmla="*/ 350853 h 350853"/>
              <a:gd name="connsiteX0" fmla="*/ 0 w 1784464"/>
              <a:gd name="connsiteY0" fmla="*/ 64867 h 343805"/>
              <a:gd name="connsiteX1" fmla="*/ 801543 w 1784464"/>
              <a:gd name="connsiteY1" fmla="*/ 23840 h 343805"/>
              <a:gd name="connsiteX2" fmla="*/ 1784464 w 1784464"/>
              <a:gd name="connsiteY2" fmla="*/ 343805 h 343805"/>
              <a:gd name="connsiteX0" fmla="*/ 0 w 1784464"/>
              <a:gd name="connsiteY0" fmla="*/ 64867 h 343805"/>
              <a:gd name="connsiteX1" fmla="*/ 801543 w 1784464"/>
              <a:gd name="connsiteY1" fmla="*/ 23840 h 343805"/>
              <a:gd name="connsiteX2" fmla="*/ 1784464 w 1784464"/>
              <a:gd name="connsiteY2" fmla="*/ 343805 h 343805"/>
            </a:gdLst>
            <a:ahLst/>
            <a:cxnLst>
              <a:cxn ang="0">
                <a:pos x="connsiteX0" y="connsiteY0"/>
              </a:cxn>
              <a:cxn ang="0">
                <a:pos x="connsiteX1" y="connsiteY1"/>
              </a:cxn>
              <a:cxn ang="0">
                <a:pos x="connsiteX2" y="connsiteY2"/>
              </a:cxn>
            </a:cxnLst>
            <a:rect l="l" t="t" r="r" b="b"/>
            <a:pathLst>
              <a:path w="1784464" h="343805">
                <a:moveTo>
                  <a:pt x="0" y="64867"/>
                </a:moveTo>
                <a:cubicBezTo>
                  <a:pt x="348162" y="-26773"/>
                  <a:pt x="500506" y="-2205"/>
                  <a:pt x="801543" y="23840"/>
                </a:cubicBezTo>
                <a:cubicBezTo>
                  <a:pt x="1102580" y="82166"/>
                  <a:pt x="1400007" y="141970"/>
                  <a:pt x="1784464" y="343805"/>
                </a:cubicBez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783D0A3-E174-3ED4-7E4E-CB08E07E05B1}"/>
              </a:ext>
            </a:extLst>
          </p:cNvPr>
          <p:cNvSpPr txBox="1"/>
          <p:nvPr/>
        </p:nvSpPr>
        <p:spPr>
          <a:xfrm>
            <a:off x="1626980" y="4407788"/>
            <a:ext cx="1800792" cy="307777"/>
          </a:xfrm>
          <a:prstGeom prst="rect">
            <a:avLst/>
          </a:prstGeom>
          <a:noFill/>
        </p:spPr>
        <p:txBody>
          <a:bodyPr wrap="square">
            <a:spAutoFit/>
          </a:bodyPr>
          <a:lstStyle/>
          <a:p>
            <a:r>
              <a:rPr lang="en-US" dirty="0" err="1">
                <a:solidFill>
                  <a:schemeClr val="bg1"/>
                </a:solidFill>
                <a:latin typeface="Arial" panose="020B0604020202020204" pitchFamily="34" charset="0"/>
                <a:ea typeface="Inter Tight"/>
                <a:cs typeface="Arial" panose="020B0604020202020204" pitchFamily="34" charset="0"/>
              </a:rPr>
              <a:t>Hidding</a:t>
            </a:r>
            <a:r>
              <a:rPr lang="en-US" dirty="0">
                <a:solidFill>
                  <a:schemeClr val="bg1"/>
                </a:solidFill>
                <a:latin typeface="Arial" panose="020B0604020202020204" pitchFamily="34" charset="0"/>
                <a:ea typeface="Inter Tight"/>
                <a:cs typeface="Arial" panose="020B0604020202020204" pitchFamily="34" charset="0"/>
              </a:rPr>
              <a:t> et al. (2013)</a:t>
            </a:r>
            <a:endParaRPr lang="en-US" dirty="0">
              <a:solidFill>
                <a:schemeClr val="bg1">
                  <a:lumMod val="75000"/>
                </a:schemeClr>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6EA22F05-4EC4-E0E5-EA97-C0728387433B}"/>
              </a:ext>
            </a:extLst>
          </p:cNvPr>
          <p:cNvSpPr txBox="1"/>
          <p:nvPr/>
        </p:nvSpPr>
        <p:spPr>
          <a:xfrm>
            <a:off x="5530823" y="3394359"/>
            <a:ext cx="2356338" cy="307777"/>
          </a:xfrm>
          <a:prstGeom prst="rect">
            <a:avLst/>
          </a:prstGeom>
          <a:noFill/>
        </p:spPr>
        <p:txBody>
          <a:bodyPr wrap="square">
            <a:spAutoFit/>
          </a:bodyPr>
          <a:lstStyle/>
          <a:p>
            <a:pPr algn="ctr"/>
            <a:r>
              <a:rPr lang="en-US" b="1" dirty="0">
                <a:solidFill>
                  <a:schemeClr val="bg1"/>
                </a:solidFill>
                <a:latin typeface="Arial" panose="020B0604020202020204" pitchFamily="34" charset="0"/>
                <a:ea typeface="Inter Tight"/>
                <a:cs typeface="Arial" panose="020B0604020202020204" pitchFamily="34" charset="0"/>
              </a:rPr>
              <a:t>Eulerian (Final) Space</a:t>
            </a:r>
            <a:endParaRPr lang="en-US" b="1" dirty="0">
              <a:solidFill>
                <a:schemeClr val="bg1"/>
              </a:solidFill>
              <a:latin typeface="Arial" panose="020B0604020202020204" pitchFamily="34" charset="0"/>
              <a:cs typeface="Arial" panose="020B0604020202020204" pitchFamily="34" charset="0"/>
            </a:endParaRPr>
          </a:p>
        </p:txBody>
      </p:sp>
      <p:sp>
        <p:nvSpPr>
          <p:cNvPr id="29" name="Google Shape;397;p41">
            <a:extLst>
              <a:ext uri="{FF2B5EF4-FFF2-40B4-BE49-F238E27FC236}">
                <a16:creationId xmlns:a16="http://schemas.microsoft.com/office/drawing/2014/main" id="{3B0DDA4F-E36D-9C07-C38F-67C685CF86D4}"/>
              </a:ext>
            </a:extLst>
          </p:cNvPr>
          <p:cNvSpPr txBox="1">
            <a:spLocks noGrp="1"/>
          </p:cNvSpPr>
          <p:nvPr>
            <p:ph type="ctrTitle"/>
          </p:nvPr>
        </p:nvSpPr>
        <p:spPr>
          <a:xfrm>
            <a:off x="697554" y="260863"/>
            <a:ext cx="7716395"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latin typeface="Arial" panose="020B0604020202020204" pitchFamily="34" charset="0"/>
                <a:cs typeface="Arial" panose="020B0604020202020204" pitchFamily="34" charset="0"/>
              </a:rPr>
              <a:t>2D Filaments: </a:t>
            </a:r>
            <a:r>
              <a:rPr lang="en" sz="4400" dirty="0">
                <a:solidFill>
                  <a:srgbClr val="FF0000"/>
                </a:solidFill>
                <a:latin typeface="Arial" panose="020B0604020202020204" pitchFamily="34" charset="0"/>
                <a:cs typeface="Arial" panose="020B0604020202020204" pitchFamily="34" charset="0"/>
              </a:rPr>
              <a:t>A</a:t>
            </a:r>
            <a:r>
              <a:rPr lang="en" sz="4400" baseline="-25000" dirty="0">
                <a:solidFill>
                  <a:srgbClr val="FF0000"/>
                </a:solidFill>
                <a:latin typeface="Arial" panose="020B0604020202020204" pitchFamily="34" charset="0"/>
                <a:cs typeface="Arial" panose="020B0604020202020204" pitchFamily="34" charset="0"/>
              </a:rPr>
              <a:t>3</a:t>
            </a:r>
            <a:r>
              <a:rPr lang="en" sz="4400" dirty="0">
                <a:solidFill>
                  <a:srgbClr val="FF0000"/>
                </a:solidFill>
                <a:latin typeface="Arial" panose="020B0604020202020204" pitchFamily="34" charset="0"/>
                <a:cs typeface="Arial" panose="020B0604020202020204" pitchFamily="34" charset="0"/>
              </a:rPr>
              <a:t> cusp lines</a:t>
            </a:r>
            <a:endParaRPr sz="4400" dirty="0">
              <a:solidFill>
                <a:srgbClr val="FF0000"/>
              </a:solidFill>
              <a:latin typeface="Arial" panose="020B0604020202020204" pitchFamily="34" charset="0"/>
              <a:cs typeface="Arial" panose="020B0604020202020204" pitchFamily="34" charset="0"/>
            </a:endParaRPr>
          </a:p>
        </p:txBody>
      </p:sp>
      <p:pic>
        <p:nvPicPr>
          <p:cNvPr id="4" name="Picture 3" descr="A yellow and white grid&#10;&#10;AI-generated content may be incorrect.">
            <a:extLst>
              <a:ext uri="{FF2B5EF4-FFF2-40B4-BE49-F238E27FC236}">
                <a16:creationId xmlns:a16="http://schemas.microsoft.com/office/drawing/2014/main" id="{BB5D5CA5-3AE3-7983-4EBD-1B5F07922347}"/>
              </a:ext>
            </a:extLst>
          </p:cNvPr>
          <p:cNvPicPr>
            <a:picLocks noChangeAspect="1"/>
          </p:cNvPicPr>
          <p:nvPr/>
        </p:nvPicPr>
        <p:blipFill>
          <a:blip r:embed="rId11"/>
          <a:stretch>
            <a:fillRect/>
          </a:stretch>
        </p:blipFill>
        <p:spPr>
          <a:xfrm>
            <a:off x="566835" y="1324265"/>
            <a:ext cx="3921083" cy="2940813"/>
          </a:xfrm>
          <a:prstGeom prst="rect">
            <a:avLst/>
          </a:prstGeom>
        </p:spPr>
      </p:pic>
      <p:pic>
        <p:nvPicPr>
          <p:cNvPr id="5" name="Picture 4">
            <a:extLst>
              <a:ext uri="{FF2B5EF4-FFF2-40B4-BE49-F238E27FC236}">
                <a16:creationId xmlns:a16="http://schemas.microsoft.com/office/drawing/2014/main" id="{F6109454-47D1-D770-32DD-9009CC910438}"/>
              </a:ext>
            </a:extLst>
          </p:cNvPr>
          <p:cNvPicPr>
            <a:picLocks noChangeAspect="1"/>
          </p:cNvPicPr>
          <p:nvPr/>
        </p:nvPicPr>
        <p:blipFill>
          <a:blip r:embed="rId12"/>
          <a:stretch>
            <a:fillRect/>
          </a:stretch>
        </p:blipFill>
        <p:spPr>
          <a:xfrm>
            <a:off x="1166078" y="2414662"/>
            <a:ext cx="304800" cy="1345862"/>
          </a:xfrm>
          <a:prstGeom prst="rect">
            <a:avLst/>
          </a:prstGeom>
        </p:spPr>
      </p:pic>
      <p:pic>
        <p:nvPicPr>
          <p:cNvPr id="7" name="Picture 6" descr="A yellow and white grid&#10;&#10;AI-generated content may be incorrect.">
            <a:extLst>
              <a:ext uri="{FF2B5EF4-FFF2-40B4-BE49-F238E27FC236}">
                <a16:creationId xmlns:a16="http://schemas.microsoft.com/office/drawing/2014/main" id="{01A65DFA-F2C0-CDCD-B95E-262F6B5559DA}"/>
              </a:ext>
            </a:extLst>
          </p:cNvPr>
          <p:cNvPicPr>
            <a:picLocks noChangeAspect="1"/>
          </p:cNvPicPr>
          <p:nvPr/>
        </p:nvPicPr>
        <p:blipFill>
          <a:blip r:embed="rId11"/>
          <a:stretch>
            <a:fillRect/>
          </a:stretch>
        </p:blipFill>
        <p:spPr>
          <a:xfrm>
            <a:off x="566835" y="1324265"/>
            <a:ext cx="3921083" cy="2940813"/>
          </a:xfrm>
          <a:prstGeom prst="rect">
            <a:avLst/>
          </a:prstGeom>
        </p:spPr>
      </p:pic>
      <p:pic>
        <p:nvPicPr>
          <p:cNvPr id="11" name="Picture 10" descr="A yellow and black grid with a red line&#10;&#10;AI-generated content may be incorrect.">
            <a:extLst>
              <a:ext uri="{FF2B5EF4-FFF2-40B4-BE49-F238E27FC236}">
                <a16:creationId xmlns:a16="http://schemas.microsoft.com/office/drawing/2014/main" id="{849F76BB-5BFE-45A6-B09F-97456B0DF3F6}"/>
              </a:ext>
            </a:extLst>
          </p:cNvPr>
          <p:cNvPicPr>
            <a:picLocks noChangeAspect="1"/>
          </p:cNvPicPr>
          <p:nvPr/>
        </p:nvPicPr>
        <p:blipFill>
          <a:blip r:embed="rId13"/>
          <a:srcRect r="7016"/>
          <a:stretch>
            <a:fillRect/>
          </a:stretch>
        </p:blipFill>
        <p:spPr>
          <a:xfrm>
            <a:off x="1208464" y="1338589"/>
            <a:ext cx="3061455" cy="2901510"/>
          </a:xfrm>
          <a:prstGeom prst="rect">
            <a:avLst/>
          </a:prstGeom>
        </p:spPr>
      </p:pic>
      <p:pic>
        <p:nvPicPr>
          <p:cNvPr id="13" name="Picture 12">
            <a:extLst>
              <a:ext uri="{FF2B5EF4-FFF2-40B4-BE49-F238E27FC236}">
                <a16:creationId xmlns:a16="http://schemas.microsoft.com/office/drawing/2014/main" id="{5E3A9177-815F-E439-323C-B3D7037D4D4F}"/>
              </a:ext>
            </a:extLst>
          </p:cNvPr>
          <p:cNvPicPr>
            <a:picLocks noChangeAspect="1"/>
          </p:cNvPicPr>
          <p:nvPr/>
        </p:nvPicPr>
        <p:blipFill>
          <a:blip r:embed="rId12"/>
          <a:stretch>
            <a:fillRect/>
          </a:stretch>
        </p:blipFill>
        <p:spPr>
          <a:xfrm>
            <a:off x="1013678" y="2262262"/>
            <a:ext cx="304800" cy="1345862"/>
          </a:xfrm>
          <a:prstGeom prst="rect">
            <a:avLst/>
          </a:prstGeom>
        </p:spPr>
      </p:pic>
    </p:spTree>
    <p:extLst>
      <p:ext uri="{BB962C8B-B14F-4D97-AF65-F5344CB8AC3E}">
        <p14:creationId xmlns:p14="http://schemas.microsoft.com/office/powerpoint/2010/main" val="3745614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88263135-5DC6-5A42-BD86-F2F1FC38631F}"/>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B20CB73B-CD07-73EC-DC94-929D1CC8F01A}"/>
              </a:ext>
            </a:extLst>
          </p:cNvPr>
          <p:cNvSpPr txBox="1"/>
          <p:nvPr/>
        </p:nvSpPr>
        <p:spPr>
          <a:xfrm>
            <a:off x="5579198" y="1144730"/>
            <a:ext cx="2356338" cy="307777"/>
          </a:xfrm>
          <a:prstGeom prst="rect">
            <a:avLst/>
          </a:prstGeom>
          <a:noFill/>
        </p:spPr>
        <p:txBody>
          <a:bodyPr wrap="square">
            <a:spAutoFit/>
          </a:bodyPr>
          <a:lstStyle/>
          <a:p>
            <a:r>
              <a:rPr lang="en-US" b="1" dirty="0" err="1">
                <a:solidFill>
                  <a:schemeClr val="bg1"/>
                </a:solidFill>
                <a:latin typeface="Arial" panose="020B0604020202020204" pitchFamily="34" charset="0"/>
                <a:ea typeface="Inter Tight"/>
                <a:cs typeface="Arial" panose="020B0604020202020204" pitchFamily="34" charset="0"/>
              </a:rPr>
              <a:t>Lagrangian</a:t>
            </a:r>
            <a:r>
              <a:rPr lang="en-US" b="1" dirty="0">
                <a:solidFill>
                  <a:schemeClr val="bg1"/>
                </a:solidFill>
                <a:latin typeface="Arial" panose="020B0604020202020204" pitchFamily="34" charset="0"/>
                <a:ea typeface="Inter Tight"/>
                <a:cs typeface="Arial" panose="020B0604020202020204" pitchFamily="34" charset="0"/>
              </a:rPr>
              <a:t> (Initial) Space</a:t>
            </a:r>
            <a:endParaRPr lang="en-US" b="1" dirty="0">
              <a:solidFill>
                <a:schemeClr val="bg1"/>
              </a:solidFill>
              <a:latin typeface="Arial" panose="020B060402020202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9AA334F0-DEE8-3870-AA3D-796E569F1297}"/>
              </a:ext>
            </a:extLst>
          </p:cNvPr>
          <p:cNvCxnSpPr>
            <a:cxnSpLocks/>
          </p:cNvCxnSpPr>
          <p:nvPr/>
        </p:nvCxnSpPr>
        <p:spPr>
          <a:xfrm flipV="1">
            <a:off x="4975652" y="1256327"/>
            <a:ext cx="0" cy="5306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BD7BC78-67D6-F04F-A5F6-D251CF0F39CB}"/>
              </a:ext>
            </a:extLst>
          </p:cNvPr>
          <p:cNvCxnSpPr>
            <a:cxnSpLocks/>
          </p:cNvCxnSpPr>
          <p:nvPr/>
        </p:nvCxnSpPr>
        <p:spPr>
          <a:xfrm>
            <a:off x="4975652" y="1787006"/>
            <a:ext cx="55517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08F843A-E212-5911-77D2-D96739C57CE7}"/>
                  </a:ext>
                </a:extLst>
              </p:cNvPr>
              <p:cNvSpPr txBox="1"/>
              <p:nvPr/>
            </p:nvSpPr>
            <p:spPr>
              <a:xfrm>
                <a:off x="5159909" y="1749111"/>
                <a:ext cx="555171" cy="307777"/>
              </a:xfrm>
              <a:prstGeom prst="rect">
                <a:avLst/>
              </a:prstGeom>
              <a:noFill/>
            </p:spPr>
            <p:txBody>
              <a:bodyPr wrap="square">
                <a:spAutoFit/>
              </a:bodyPr>
              <a:lstStyle/>
              <a:p>
                <a:pPr/>
                <a14:m>
                  <m:oMathPara xmlns:m="http://schemas.openxmlformats.org/officeDocument/2006/math">
                    <m:oMath>
                      <m:sSub>
                        <m:sSubPr>
                          <m:ctrlPr>
                            <a:rPr lang="en-US" b="0" i="1" dirty="0" smtClean="0">
                              <a:solidFill>
                                <a:schemeClr val="bg1"/>
                              </a:solidFill>
                              <a:latin typeface="Cambria Math" panose="02040503050406030204" pitchFamily="18" charset="0"/>
                              <a:ea typeface="Inter Tight"/>
                              <a:cs typeface="Inter Tight"/>
                            </a:rPr>
                          </m:ctrlPr>
                        </m:sSubPr>
                        <m:e>
                          <m:r>
                            <a:rPr lang="en-US" b="0" i="1" dirty="0" smtClean="0">
                              <a:solidFill>
                                <a:schemeClr val="bg1"/>
                              </a:solidFill>
                              <a:latin typeface="Cambria Math" panose="02040503050406030204" pitchFamily="18" charset="0"/>
                              <a:ea typeface="Inter Tight"/>
                              <a:cs typeface="Inter Tight"/>
                            </a:rPr>
                            <m:t>𝑞</m:t>
                          </m:r>
                        </m:e>
                        <m:sub>
                          <m:r>
                            <a:rPr lang="en-US" b="0" i="1" dirty="0" smtClean="0">
                              <a:solidFill>
                                <a:schemeClr val="bg1"/>
                              </a:solidFill>
                              <a:latin typeface="Cambria Math" panose="02040503050406030204" pitchFamily="18" charset="0"/>
                              <a:ea typeface="Inter Tight"/>
                              <a:cs typeface="Inter Tight"/>
                            </a:rPr>
                            <m:t>1</m:t>
                          </m:r>
                        </m:sub>
                      </m:sSub>
                    </m:oMath>
                  </m:oMathPara>
                </a14:m>
                <a:endParaRPr lang="en-US" i="1" dirty="0">
                  <a:solidFill>
                    <a:schemeClr val="bg1"/>
                  </a:solidFill>
                </a:endParaRPr>
              </a:p>
            </p:txBody>
          </p:sp>
        </mc:Choice>
        <mc:Fallback xmlns="">
          <p:sp>
            <p:nvSpPr>
              <p:cNvPr id="23" name="TextBox 22">
                <a:extLst>
                  <a:ext uri="{FF2B5EF4-FFF2-40B4-BE49-F238E27FC236}">
                    <a16:creationId xmlns:a16="http://schemas.microsoft.com/office/drawing/2014/main" id="{B08F843A-E212-5911-77D2-D96739C57CE7}"/>
                  </a:ext>
                </a:extLst>
              </p:cNvPr>
              <p:cNvSpPr txBox="1">
                <a:spLocks noRot="1" noChangeAspect="1" noMove="1" noResize="1" noEditPoints="1" noAdjustHandles="1" noChangeArrowheads="1" noChangeShapeType="1" noTextEdit="1"/>
              </p:cNvSpPr>
              <p:nvPr/>
            </p:nvSpPr>
            <p:spPr>
              <a:xfrm>
                <a:off x="5159909" y="1749111"/>
                <a:ext cx="555171" cy="307777"/>
              </a:xfrm>
              <a:prstGeom prst="rect">
                <a:avLst/>
              </a:prstGeom>
              <a:blipFill>
                <a:blip r:embed="rId4"/>
                <a:stretch>
                  <a:fillRect b="-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CCF887D-1234-5511-CED2-B3A24E590660}"/>
                  </a:ext>
                </a:extLst>
              </p:cNvPr>
              <p:cNvSpPr txBox="1"/>
              <p:nvPr/>
            </p:nvSpPr>
            <p:spPr>
              <a:xfrm>
                <a:off x="4555752" y="1060384"/>
                <a:ext cx="555171" cy="307777"/>
              </a:xfrm>
              <a:prstGeom prst="rect">
                <a:avLst/>
              </a:prstGeom>
              <a:noFill/>
            </p:spPr>
            <p:txBody>
              <a:bodyPr wrap="square">
                <a:spAutoFit/>
              </a:bodyPr>
              <a:lstStyle/>
              <a:p>
                <a:pPr/>
                <a14:m>
                  <m:oMathPara xmlns:m="http://schemas.openxmlformats.org/officeDocument/2006/math">
                    <m:oMath>
                      <m:sSub>
                        <m:sSubPr>
                          <m:ctrlPr>
                            <a:rPr lang="en-US" b="0" i="1" dirty="0" smtClean="0">
                              <a:solidFill>
                                <a:schemeClr val="bg1"/>
                              </a:solidFill>
                              <a:latin typeface="Cambria Math" panose="02040503050406030204" pitchFamily="18" charset="0"/>
                              <a:ea typeface="Inter Tight"/>
                              <a:cs typeface="Inter Tight"/>
                            </a:rPr>
                          </m:ctrlPr>
                        </m:sSubPr>
                        <m:e>
                          <m:r>
                            <a:rPr lang="en-US" b="0" i="1" dirty="0" smtClean="0">
                              <a:solidFill>
                                <a:schemeClr val="bg1"/>
                              </a:solidFill>
                              <a:latin typeface="Cambria Math" panose="02040503050406030204" pitchFamily="18" charset="0"/>
                              <a:ea typeface="Inter Tight"/>
                              <a:cs typeface="Inter Tight"/>
                            </a:rPr>
                            <m:t>𝑞</m:t>
                          </m:r>
                        </m:e>
                        <m:sub>
                          <m:r>
                            <a:rPr lang="en-US" b="0" i="1" dirty="0" smtClean="0">
                              <a:solidFill>
                                <a:schemeClr val="bg1"/>
                              </a:solidFill>
                              <a:latin typeface="Cambria Math" panose="02040503050406030204" pitchFamily="18" charset="0"/>
                              <a:ea typeface="Inter Tight"/>
                              <a:cs typeface="Inter Tight"/>
                            </a:rPr>
                            <m:t>2</m:t>
                          </m:r>
                        </m:sub>
                      </m:sSub>
                    </m:oMath>
                  </m:oMathPara>
                </a14:m>
                <a:endParaRPr lang="en-US" i="1" dirty="0">
                  <a:solidFill>
                    <a:schemeClr val="bg1"/>
                  </a:solidFill>
                </a:endParaRPr>
              </a:p>
            </p:txBody>
          </p:sp>
        </mc:Choice>
        <mc:Fallback xmlns="">
          <p:sp>
            <p:nvSpPr>
              <p:cNvPr id="24" name="TextBox 23">
                <a:extLst>
                  <a:ext uri="{FF2B5EF4-FFF2-40B4-BE49-F238E27FC236}">
                    <a16:creationId xmlns:a16="http://schemas.microsoft.com/office/drawing/2014/main" id="{1CCF887D-1234-5511-CED2-B3A24E590660}"/>
                  </a:ext>
                </a:extLst>
              </p:cNvPr>
              <p:cNvSpPr txBox="1">
                <a:spLocks noRot="1" noChangeAspect="1" noMove="1" noResize="1" noEditPoints="1" noAdjustHandles="1" noChangeArrowheads="1" noChangeShapeType="1" noTextEdit="1"/>
              </p:cNvSpPr>
              <p:nvPr/>
            </p:nvSpPr>
            <p:spPr>
              <a:xfrm>
                <a:off x="4555752" y="1060384"/>
                <a:ext cx="555171" cy="307777"/>
              </a:xfrm>
              <a:prstGeom prst="rect">
                <a:avLst/>
              </a:prstGeom>
              <a:blipFill>
                <a:blip r:embed="rId5"/>
                <a:stretch>
                  <a:fillRect b="-8000"/>
                </a:stretch>
              </a:blipFill>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AC3B00F5-1D72-32D8-8A9C-F270B703D998}"/>
              </a:ext>
            </a:extLst>
          </p:cNvPr>
          <p:cNvCxnSpPr>
            <a:cxnSpLocks/>
          </p:cNvCxnSpPr>
          <p:nvPr/>
        </p:nvCxnSpPr>
        <p:spPr>
          <a:xfrm flipV="1">
            <a:off x="5079954" y="3639927"/>
            <a:ext cx="0" cy="5306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48DFDA0-A1C4-92F6-F4D6-6286C4DE5373}"/>
              </a:ext>
            </a:extLst>
          </p:cNvPr>
          <p:cNvCxnSpPr>
            <a:cxnSpLocks/>
          </p:cNvCxnSpPr>
          <p:nvPr/>
        </p:nvCxnSpPr>
        <p:spPr>
          <a:xfrm>
            <a:off x="5079954" y="4170606"/>
            <a:ext cx="55517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422559DC-5AEB-9F0D-E0C3-D53A93F70938}"/>
                  </a:ext>
                </a:extLst>
              </p:cNvPr>
              <p:cNvSpPr txBox="1"/>
              <p:nvPr/>
            </p:nvSpPr>
            <p:spPr>
              <a:xfrm>
                <a:off x="5264211" y="4132711"/>
                <a:ext cx="555171" cy="307777"/>
              </a:xfrm>
              <a:prstGeom prst="rect">
                <a:avLst/>
              </a:prstGeom>
              <a:noFill/>
            </p:spPr>
            <p:txBody>
              <a:bodyPr wrap="square">
                <a:spAutoFit/>
              </a:bodyPr>
              <a:lstStyle/>
              <a:p>
                <a:pPr/>
                <a14:m>
                  <m:oMathPara xmlns:m="http://schemas.openxmlformats.org/officeDocument/2006/math">
                    <m:oMath>
                      <m:sSub>
                        <m:sSubPr>
                          <m:ctrlPr>
                            <a:rPr lang="en-US" b="0" i="1" dirty="0" smtClean="0">
                              <a:solidFill>
                                <a:schemeClr val="bg1"/>
                              </a:solidFill>
                              <a:latin typeface="Cambria Math" panose="02040503050406030204" pitchFamily="18" charset="0"/>
                              <a:ea typeface="Inter Tight"/>
                              <a:cs typeface="Inter Tight"/>
                            </a:rPr>
                          </m:ctrlPr>
                        </m:sSubPr>
                        <m:e>
                          <m:r>
                            <a:rPr lang="en-US" b="0" i="1" dirty="0" smtClean="0">
                              <a:solidFill>
                                <a:schemeClr val="bg1"/>
                              </a:solidFill>
                              <a:latin typeface="Cambria Math" panose="02040503050406030204" pitchFamily="18" charset="0"/>
                              <a:ea typeface="Inter Tight"/>
                              <a:cs typeface="Inter Tight"/>
                            </a:rPr>
                            <m:t>𝑥</m:t>
                          </m:r>
                        </m:e>
                        <m:sub>
                          <m:r>
                            <a:rPr lang="en-US" b="0" i="1" dirty="0" smtClean="0">
                              <a:solidFill>
                                <a:schemeClr val="bg1"/>
                              </a:solidFill>
                              <a:latin typeface="Cambria Math" panose="02040503050406030204" pitchFamily="18" charset="0"/>
                              <a:ea typeface="Inter Tight"/>
                              <a:cs typeface="Inter Tight"/>
                            </a:rPr>
                            <m:t>1</m:t>
                          </m:r>
                        </m:sub>
                      </m:sSub>
                    </m:oMath>
                  </m:oMathPara>
                </a14:m>
                <a:endParaRPr lang="en-US" i="1" dirty="0">
                  <a:solidFill>
                    <a:schemeClr val="bg1"/>
                  </a:solidFill>
                </a:endParaRPr>
              </a:p>
            </p:txBody>
          </p:sp>
        </mc:Choice>
        <mc:Fallback xmlns="">
          <p:sp>
            <p:nvSpPr>
              <p:cNvPr id="27" name="TextBox 26">
                <a:extLst>
                  <a:ext uri="{FF2B5EF4-FFF2-40B4-BE49-F238E27FC236}">
                    <a16:creationId xmlns:a16="http://schemas.microsoft.com/office/drawing/2014/main" id="{422559DC-5AEB-9F0D-E0C3-D53A93F70938}"/>
                  </a:ext>
                </a:extLst>
              </p:cNvPr>
              <p:cNvSpPr txBox="1">
                <a:spLocks noRot="1" noChangeAspect="1" noMove="1" noResize="1" noEditPoints="1" noAdjustHandles="1" noChangeArrowheads="1" noChangeShapeType="1" noTextEdit="1"/>
              </p:cNvSpPr>
              <p:nvPr/>
            </p:nvSpPr>
            <p:spPr>
              <a:xfrm>
                <a:off x="5264211" y="4132711"/>
                <a:ext cx="555171" cy="30777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8AD6B74-8012-589B-F19A-3131E495E007}"/>
                  </a:ext>
                </a:extLst>
              </p:cNvPr>
              <p:cNvSpPr txBox="1"/>
              <p:nvPr/>
            </p:nvSpPr>
            <p:spPr>
              <a:xfrm>
                <a:off x="4660054" y="3443984"/>
                <a:ext cx="555171" cy="307777"/>
              </a:xfrm>
              <a:prstGeom prst="rect">
                <a:avLst/>
              </a:prstGeom>
              <a:noFill/>
            </p:spPr>
            <p:txBody>
              <a:bodyPr wrap="square">
                <a:spAutoFit/>
              </a:bodyPr>
              <a:lstStyle/>
              <a:p>
                <a:pPr/>
                <a14:m>
                  <m:oMathPara xmlns:m="http://schemas.openxmlformats.org/officeDocument/2006/math">
                    <m:oMath>
                      <m:sSub>
                        <m:sSubPr>
                          <m:ctrlPr>
                            <a:rPr lang="en-US" b="0" i="1" dirty="0" smtClean="0">
                              <a:solidFill>
                                <a:schemeClr val="bg1"/>
                              </a:solidFill>
                              <a:latin typeface="Cambria Math" panose="02040503050406030204" pitchFamily="18" charset="0"/>
                              <a:ea typeface="Inter Tight"/>
                              <a:cs typeface="Inter Tight"/>
                            </a:rPr>
                          </m:ctrlPr>
                        </m:sSubPr>
                        <m:e>
                          <m:r>
                            <a:rPr lang="en-US" b="0" i="1" dirty="0" smtClean="0">
                              <a:solidFill>
                                <a:schemeClr val="bg1"/>
                              </a:solidFill>
                              <a:latin typeface="Cambria Math" panose="02040503050406030204" pitchFamily="18" charset="0"/>
                              <a:ea typeface="Inter Tight"/>
                              <a:cs typeface="Inter Tight"/>
                            </a:rPr>
                            <m:t>𝑥</m:t>
                          </m:r>
                        </m:e>
                        <m:sub>
                          <m:r>
                            <a:rPr lang="en-US" b="0" i="1" dirty="0" smtClean="0">
                              <a:solidFill>
                                <a:schemeClr val="bg1"/>
                              </a:solidFill>
                              <a:latin typeface="Cambria Math" panose="02040503050406030204" pitchFamily="18" charset="0"/>
                              <a:ea typeface="Inter Tight"/>
                              <a:cs typeface="Inter Tight"/>
                            </a:rPr>
                            <m:t>2</m:t>
                          </m:r>
                        </m:sub>
                      </m:sSub>
                    </m:oMath>
                  </m:oMathPara>
                </a14:m>
                <a:endParaRPr lang="en-US" i="1" dirty="0">
                  <a:solidFill>
                    <a:schemeClr val="bg1"/>
                  </a:solidFill>
                </a:endParaRPr>
              </a:p>
            </p:txBody>
          </p:sp>
        </mc:Choice>
        <mc:Fallback xmlns="">
          <p:sp>
            <p:nvSpPr>
              <p:cNvPr id="28" name="TextBox 27">
                <a:extLst>
                  <a:ext uri="{FF2B5EF4-FFF2-40B4-BE49-F238E27FC236}">
                    <a16:creationId xmlns:a16="http://schemas.microsoft.com/office/drawing/2014/main" id="{D8AD6B74-8012-589B-F19A-3131E495E007}"/>
                  </a:ext>
                </a:extLst>
              </p:cNvPr>
              <p:cNvSpPr txBox="1">
                <a:spLocks noRot="1" noChangeAspect="1" noMove="1" noResize="1" noEditPoints="1" noAdjustHandles="1" noChangeArrowheads="1" noChangeShapeType="1" noTextEdit="1"/>
              </p:cNvSpPr>
              <p:nvPr/>
            </p:nvSpPr>
            <p:spPr>
              <a:xfrm>
                <a:off x="4660054" y="3443984"/>
                <a:ext cx="555171" cy="307777"/>
              </a:xfrm>
              <a:prstGeom prst="rect">
                <a:avLst/>
              </a:prstGeom>
              <a:blipFill>
                <a:blip r:embed="rId7"/>
                <a:stretch>
                  <a:fillRect/>
                </a:stretch>
              </a:blipFill>
            </p:spPr>
            <p:txBody>
              <a:bodyPr/>
              <a:lstStyle/>
              <a:p>
                <a:r>
                  <a:rPr lang="en-US">
                    <a:noFill/>
                  </a:rPr>
                  <a:t> </a:t>
                </a:r>
              </a:p>
            </p:txBody>
          </p:sp>
        </mc:Fallback>
      </mc:AlternateContent>
      <p:cxnSp>
        <p:nvCxnSpPr>
          <p:cNvPr id="32" name="Straight Connector 31">
            <a:extLst>
              <a:ext uri="{FF2B5EF4-FFF2-40B4-BE49-F238E27FC236}">
                <a16:creationId xmlns:a16="http://schemas.microsoft.com/office/drawing/2014/main" id="{885EAE22-30D5-6426-C392-BD479474226D}"/>
              </a:ext>
            </a:extLst>
          </p:cNvPr>
          <p:cNvCxnSpPr/>
          <p:nvPr/>
        </p:nvCxnSpPr>
        <p:spPr>
          <a:xfrm>
            <a:off x="5144879" y="3313560"/>
            <a:ext cx="3296001"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Freeform 13">
            <a:extLst>
              <a:ext uri="{FF2B5EF4-FFF2-40B4-BE49-F238E27FC236}">
                <a16:creationId xmlns:a16="http://schemas.microsoft.com/office/drawing/2014/main" id="{0512D8E1-2F9B-61CC-1636-A4D5C4F47676}"/>
              </a:ext>
            </a:extLst>
          </p:cNvPr>
          <p:cNvSpPr/>
          <p:nvPr/>
        </p:nvSpPr>
        <p:spPr>
          <a:xfrm>
            <a:off x="5849595" y="3819147"/>
            <a:ext cx="2628056" cy="837861"/>
          </a:xfrm>
          <a:custGeom>
            <a:avLst/>
            <a:gdLst>
              <a:gd name="connsiteX0" fmla="*/ 17 w 2234034"/>
              <a:gd name="connsiteY0" fmla="*/ 92646 h 539036"/>
              <a:gd name="connsiteX1" fmla="*/ 536913 w 2234034"/>
              <a:gd name="connsiteY1" fmla="*/ 367 h 539036"/>
              <a:gd name="connsiteX2" fmla="*/ 1426146 w 2234034"/>
              <a:gd name="connsiteY2" fmla="*/ 134591 h 539036"/>
              <a:gd name="connsiteX3" fmla="*/ 2206322 w 2234034"/>
              <a:gd name="connsiteY3" fmla="*/ 528873 h 539036"/>
              <a:gd name="connsiteX4" fmla="*/ 1971430 w 2234034"/>
              <a:gd name="connsiteY4" fmla="*/ 394649 h 539036"/>
              <a:gd name="connsiteX5" fmla="*/ 1132531 w 2234034"/>
              <a:gd name="connsiteY5" fmla="*/ 92646 h 539036"/>
              <a:gd name="connsiteX6" fmla="*/ 520135 w 2234034"/>
              <a:gd name="connsiteY6" fmla="*/ 25534 h 539036"/>
              <a:gd name="connsiteX7" fmla="*/ 17 w 2234034"/>
              <a:gd name="connsiteY7" fmla="*/ 92646 h 539036"/>
              <a:gd name="connsiteX0" fmla="*/ 91 w 2234108"/>
              <a:gd name="connsiteY0" fmla="*/ 92650 h 539040"/>
              <a:gd name="connsiteX1" fmla="*/ 536987 w 2234108"/>
              <a:gd name="connsiteY1" fmla="*/ 371 h 539040"/>
              <a:gd name="connsiteX2" fmla="*/ 1426220 w 2234108"/>
              <a:gd name="connsiteY2" fmla="*/ 134595 h 539040"/>
              <a:gd name="connsiteX3" fmla="*/ 2206396 w 2234108"/>
              <a:gd name="connsiteY3" fmla="*/ 528877 h 539040"/>
              <a:gd name="connsiteX4" fmla="*/ 1971504 w 2234108"/>
              <a:gd name="connsiteY4" fmla="*/ 394653 h 539040"/>
              <a:gd name="connsiteX5" fmla="*/ 1132605 w 2234108"/>
              <a:gd name="connsiteY5" fmla="*/ 92650 h 539040"/>
              <a:gd name="connsiteX6" fmla="*/ 573997 w 2234108"/>
              <a:gd name="connsiteY6" fmla="*/ 32261 h 539040"/>
              <a:gd name="connsiteX7" fmla="*/ 91 w 2234108"/>
              <a:gd name="connsiteY7" fmla="*/ 92650 h 539040"/>
              <a:gd name="connsiteX0" fmla="*/ 3 w 2234020"/>
              <a:gd name="connsiteY0" fmla="*/ 89301 h 535691"/>
              <a:gd name="connsiteX1" fmla="*/ 580602 w 2234020"/>
              <a:gd name="connsiteY1" fmla="*/ 383 h 535691"/>
              <a:gd name="connsiteX2" fmla="*/ 1426132 w 2234020"/>
              <a:gd name="connsiteY2" fmla="*/ 131246 h 535691"/>
              <a:gd name="connsiteX3" fmla="*/ 2206308 w 2234020"/>
              <a:gd name="connsiteY3" fmla="*/ 525528 h 535691"/>
              <a:gd name="connsiteX4" fmla="*/ 1971416 w 2234020"/>
              <a:gd name="connsiteY4" fmla="*/ 391304 h 535691"/>
              <a:gd name="connsiteX5" fmla="*/ 1132517 w 2234020"/>
              <a:gd name="connsiteY5" fmla="*/ 89301 h 535691"/>
              <a:gd name="connsiteX6" fmla="*/ 573909 w 2234020"/>
              <a:gd name="connsiteY6" fmla="*/ 28912 h 535691"/>
              <a:gd name="connsiteX7" fmla="*/ 3 w 2234020"/>
              <a:gd name="connsiteY7" fmla="*/ 89301 h 535691"/>
              <a:gd name="connsiteX0" fmla="*/ 3 w 2234020"/>
              <a:gd name="connsiteY0" fmla="*/ 93596 h 539986"/>
              <a:gd name="connsiteX1" fmla="*/ 580602 w 2234020"/>
              <a:gd name="connsiteY1" fmla="*/ 4678 h 539986"/>
              <a:gd name="connsiteX2" fmla="*/ 1426132 w 2234020"/>
              <a:gd name="connsiteY2" fmla="*/ 135541 h 539986"/>
              <a:gd name="connsiteX3" fmla="*/ 2206308 w 2234020"/>
              <a:gd name="connsiteY3" fmla="*/ 529823 h 539986"/>
              <a:gd name="connsiteX4" fmla="*/ 1971416 w 2234020"/>
              <a:gd name="connsiteY4" fmla="*/ 395599 h 539986"/>
              <a:gd name="connsiteX5" fmla="*/ 1132517 w 2234020"/>
              <a:gd name="connsiteY5" fmla="*/ 93596 h 539986"/>
              <a:gd name="connsiteX6" fmla="*/ 573909 w 2234020"/>
              <a:gd name="connsiteY6" fmla="*/ 33207 h 539986"/>
              <a:gd name="connsiteX7" fmla="*/ 3 w 2234020"/>
              <a:gd name="connsiteY7" fmla="*/ 93596 h 539986"/>
              <a:gd name="connsiteX0" fmla="*/ 3 w 2216058"/>
              <a:gd name="connsiteY0" fmla="*/ 93596 h 535112"/>
              <a:gd name="connsiteX1" fmla="*/ 580602 w 2216058"/>
              <a:gd name="connsiteY1" fmla="*/ 4678 h 535112"/>
              <a:gd name="connsiteX2" fmla="*/ 1426132 w 2216058"/>
              <a:gd name="connsiteY2" fmla="*/ 135541 h 535112"/>
              <a:gd name="connsiteX3" fmla="*/ 2206308 w 2216058"/>
              <a:gd name="connsiteY3" fmla="*/ 529823 h 535112"/>
              <a:gd name="connsiteX4" fmla="*/ 1816775 w 2216058"/>
              <a:gd name="connsiteY4" fmla="*/ 345172 h 535112"/>
              <a:gd name="connsiteX5" fmla="*/ 1132517 w 2216058"/>
              <a:gd name="connsiteY5" fmla="*/ 93596 h 535112"/>
              <a:gd name="connsiteX6" fmla="*/ 573909 w 2216058"/>
              <a:gd name="connsiteY6" fmla="*/ 33207 h 535112"/>
              <a:gd name="connsiteX7" fmla="*/ 3 w 2216058"/>
              <a:gd name="connsiteY7" fmla="*/ 93596 h 535112"/>
              <a:gd name="connsiteX0" fmla="*/ 3 w 2216251"/>
              <a:gd name="connsiteY0" fmla="*/ 93596 h 535883"/>
              <a:gd name="connsiteX1" fmla="*/ 580602 w 2216251"/>
              <a:gd name="connsiteY1" fmla="*/ 4678 h 535883"/>
              <a:gd name="connsiteX2" fmla="*/ 1426132 w 2216251"/>
              <a:gd name="connsiteY2" fmla="*/ 135541 h 535883"/>
              <a:gd name="connsiteX3" fmla="*/ 2206308 w 2216251"/>
              <a:gd name="connsiteY3" fmla="*/ 529823 h 535883"/>
              <a:gd name="connsiteX4" fmla="*/ 1816775 w 2216251"/>
              <a:gd name="connsiteY4" fmla="*/ 345172 h 535883"/>
              <a:gd name="connsiteX5" fmla="*/ 1132517 w 2216251"/>
              <a:gd name="connsiteY5" fmla="*/ 93596 h 535883"/>
              <a:gd name="connsiteX6" fmla="*/ 573909 w 2216251"/>
              <a:gd name="connsiteY6" fmla="*/ 33207 h 535883"/>
              <a:gd name="connsiteX7" fmla="*/ 3 w 2216251"/>
              <a:gd name="connsiteY7" fmla="*/ 93596 h 535883"/>
              <a:gd name="connsiteX0" fmla="*/ 3 w 2216251"/>
              <a:gd name="connsiteY0" fmla="*/ 93596 h 535883"/>
              <a:gd name="connsiteX1" fmla="*/ 580602 w 2216251"/>
              <a:gd name="connsiteY1" fmla="*/ 4678 h 535883"/>
              <a:gd name="connsiteX2" fmla="*/ 1426132 w 2216251"/>
              <a:gd name="connsiteY2" fmla="*/ 135541 h 535883"/>
              <a:gd name="connsiteX3" fmla="*/ 2206308 w 2216251"/>
              <a:gd name="connsiteY3" fmla="*/ 529823 h 535883"/>
              <a:gd name="connsiteX4" fmla="*/ 1816775 w 2216251"/>
              <a:gd name="connsiteY4" fmla="*/ 345172 h 535883"/>
              <a:gd name="connsiteX5" fmla="*/ 1132517 w 2216251"/>
              <a:gd name="connsiteY5" fmla="*/ 93596 h 535883"/>
              <a:gd name="connsiteX6" fmla="*/ 573909 w 2216251"/>
              <a:gd name="connsiteY6" fmla="*/ 33207 h 535883"/>
              <a:gd name="connsiteX7" fmla="*/ 3 w 2216251"/>
              <a:gd name="connsiteY7" fmla="*/ 93596 h 535883"/>
              <a:gd name="connsiteX0" fmla="*/ 3 w 2216496"/>
              <a:gd name="connsiteY0" fmla="*/ 93596 h 534828"/>
              <a:gd name="connsiteX1" fmla="*/ 580602 w 2216496"/>
              <a:gd name="connsiteY1" fmla="*/ 4678 h 534828"/>
              <a:gd name="connsiteX2" fmla="*/ 1426132 w 2216496"/>
              <a:gd name="connsiteY2" fmla="*/ 135541 h 534828"/>
              <a:gd name="connsiteX3" fmla="*/ 2206308 w 2216496"/>
              <a:gd name="connsiteY3" fmla="*/ 529823 h 534828"/>
              <a:gd name="connsiteX4" fmla="*/ 1820137 w 2216496"/>
              <a:gd name="connsiteY4" fmla="*/ 331725 h 534828"/>
              <a:gd name="connsiteX5" fmla="*/ 1132517 w 2216496"/>
              <a:gd name="connsiteY5" fmla="*/ 93596 h 534828"/>
              <a:gd name="connsiteX6" fmla="*/ 573909 w 2216496"/>
              <a:gd name="connsiteY6" fmla="*/ 33207 h 534828"/>
              <a:gd name="connsiteX7" fmla="*/ 3 w 2216496"/>
              <a:gd name="connsiteY7" fmla="*/ 93596 h 534828"/>
              <a:gd name="connsiteX0" fmla="*/ 3 w 2216377"/>
              <a:gd name="connsiteY0" fmla="*/ 93596 h 533667"/>
              <a:gd name="connsiteX1" fmla="*/ 580602 w 2216377"/>
              <a:gd name="connsiteY1" fmla="*/ 4678 h 533667"/>
              <a:gd name="connsiteX2" fmla="*/ 1426132 w 2216377"/>
              <a:gd name="connsiteY2" fmla="*/ 135541 h 533667"/>
              <a:gd name="connsiteX3" fmla="*/ 2206308 w 2216377"/>
              <a:gd name="connsiteY3" fmla="*/ 529823 h 533667"/>
              <a:gd name="connsiteX4" fmla="*/ 1820137 w 2216377"/>
              <a:gd name="connsiteY4" fmla="*/ 331725 h 533667"/>
              <a:gd name="connsiteX5" fmla="*/ 1116188 w 2216377"/>
              <a:gd name="connsiteY5" fmla="*/ 256882 h 533667"/>
              <a:gd name="connsiteX6" fmla="*/ 573909 w 2216377"/>
              <a:gd name="connsiteY6" fmla="*/ 33207 h 533667"/>
              <a:gd name="connsiteX7" fmla="*/ 3 w 2216377"/>
              <a:gd name="connsiteY7" fmla="*/ 93596 h 533667"/>
              <a:gd name="connsiteX0" fmla="*/ 5 w 2216379"/>
              <a:gd name="connsiteY0" fmla="*/ 93596 h 533667"/>
              <a:gd name="connsiteX1" fmla="*/ 580604 w 2216379"/>
              <a:gd name="connsiteY1" fmla="*/ 4678 h 533667"/>
              <a:gd name="connsiteX2" fmla="*/ 1426134 w 2216379"/>
              <a:gd name="connsiteY2" fmla="*/ 135541 h 533667"/>
              <a:gd name="connsiteX3" fmla="*/ 2206310 w 2216379"/>
              <a:gd name="connsiteY3" fmla="*/ 529823 h 533667"/>
              <a:gd name="connsiteX4" fmla="*/ 1820139 w 2216379"/>
              <a:gd name="connsiteY4" fmla="*/ 331725 h 533667"/>
              <a:gd name="connsiteX5" fmla="*/ 1116190 w 2216379"/>
              <a:gd name="connsiteY5" fmla="*/ 256882 h 533667"/>
              <a:gd name="connsiteX6" fmla="*/ 590240 w 2216379"/>
              <a:gd name="connsiteY6" fmla="*/ 180164 h 533667"/>
              <a:gd name="connsiteX7" fmla="*/ 5 w 2216379"/>
              <a:gd name="connsiteY7" fmla="*/ 93596 h 533667"/>
              <a:gd name="connsiteX0" fmla="*/ 3362 w 2219736"/>
              <a:gd name="connsiteY0" fmla="*/ 93596 h 533667"/>
              <a:gd name="connsiteX1" fmla="*/ 583961 w 2219736"/>
              <a:gd name="connsiteY1" fmla="*/ 4678 h 533667"/>
              <a:gd name="connsiteX2" fmla="*/ 1429491 w 2219736"/>
              <a:gd name="connsiteY2" fmla="*/ 135541 h 533667"/>
              <a:gd name="connsiteX3" fmla="*/ 2209667 w 2219736"/>
              <a:gd name="connsiteY3" fmla="*/ 529823 h 533667"/>
              <a:gd name="connsiteX4" fmla="*/ 1823496 w 2219736"/>
              <a:gd name="connsiteY4" fmla="*/ 331725 h 533667"/>
              <a:gd name="connsiteX5" fmla="*/ 1119547 w 2219736"/>
              <a:gd name="connsiteY5" fmla="*/ 256882 h 533667"/>
              <a:gd name="connsiteX6" fmla="*/ 593597 w 2219736"/>
              <a:gd name="connsiteY6" fmla="*/ 180164 h 533667"/>
              <a:gd name="connsiteX7" fmla="*/ 356630 w 2219736"/>
              <a:gd name="connsiteY7" fmla="*/ 88957 h 533667"/>
              <a:gd name="connsiteX8" fmla="*/ 3362 w 2219736"/>
              <a:gd name="connsiteY8" fmla="*/ 93596 h 533667"/>
              <a:gd name="connsiteX0" fmla="*/ 3362 w 2219736"/>
              <a:gd name="connsiteY0" fmla="*/ 93596 h 533667"/>
              <a:gd name="connsiteX1" fmla="*/ 583961 w 2219736"/>
              <a:gd name="connsiteY1" fmla="*/ 4678 h 533667"/>
              <a:gd name="connsiteX2" fmla="*/ 1429491 w 2219736"/>
              <a:gd name="connsiteY2" fmla="*/ 135541 h 533667"/>
              <a:gd name="connsiteX3" fmla="*/ 2209667 w 2219736"/>
              <a:gd name="connsiteY3" fmla="*/ 529823 h 533667"/>
              <a:gd name="connsiteX4" fmla="*/ 1823496 w 2219736"/>
              <a:gd name="connsiteY4" fmla="*/ 331725 h 533667"/>
              <a:gd name="connsiteX5" fmla="*/ 1119547 w 2219736"/>
              <a:gd name="connsiteY5" fmla="*/ 256882 h 533667"/>
              <a:gd name="connsiteX6" fmla="*/ 756882 w 2219736"/>
              <a:gd name="connsiteY6" fmla="*/ 155672 h 533667"/>
              <a:gd name="connsiteX7" fmla="*/ 356630 w 2219736"/>
              <a:gd name="connsiteY7" fmla="*/ 88957 h 533667"/>
              <a:gd name="connsiteX8" fmla="*/ 3362 w 2219736"/>
              <a:gd name="connsiteY8" fmla="*/ 93596 h 533667"/>
              <a:gd name="connsiteX0" fmla="*/ 1582 w 2217956"/>
              <a:gd name="connsiteY0" fmla="*/ 93596 h 533667"/>
              <a:gd name="connsiteX1" fmla="*/ 582181 w 2217956"/>
              <a:gd name="connsiteY1" fmla="*/ 4678 h 533667"/>
              <a:gd name="connsiteX2" fmla="*/ 1427711 w 2217956"/>
              <a:gd name="connsiteY2" fmla="*/ 135541 h 533667"/>
              <a:gd name="connsiteX3" fmla="*/ 2207887 w 2217956"/>
              <a:gd name="connsiteY3" fmla="*/ 529823 h 533667"/>
              <a:gd name="connsiteX4" fmla="*/ 1821716 w 2217956"/>
              <a:gd name="connsiteY4" fmla="*/ 331725 h 533667"/>
              <a:gd name="connsiteX5" fmla="*/ 1117767 w 2217956"/>
              <a:gd name="connsiteY5" fmla="*/ 256882 h 533667"/>
              <a:gd name="connsiteX6" fmla="*/ 755102 w 2217956"/>
              <a:gd name="connsiteY6" fmla="*/ 155672 h 533667"/>
              <a:gd name="connsiteX7" fmla="*/ 1582 w 2217956"/>
              <a:gd name="connsiteY7" fmla="*/ 93596 h 533667"/>
              <a:gd name="connsiteX0" fmla="*/ 2344 w 2218718"/>
              <a:gd name="connsiteY0" fmla="*/ 93596 h 533667"/>
              <a:gd name="connsiteX1" fmla="*/ 582943 w 2218718"/>
              <a:gd name="connsiteY1" fmla="*/ 4678 h 533667"/>
              <a:gd name="connsiteX2" fmla="*/ 1428473 w 2218718"/>
              <a:gd name="connsiteY2" fmla="*/ 135541 h 533667"/>
              <a:gd name="connsiteX3" fmla="*/ 2208649 w 2218718"/>
              <a:gd name="connsiteY3" fmla="*/ 529823 h 533667"/>
              <a:gd name="connsiteX4" fmla="*/ 1822478 w 2218718"/>
              <a:gd name="connsiteY4" fmla="*/ 331725 h 533667"/>
              <a:gd name="connsiteX5" fmla="*/ 1118529 w 2218718"/>
              <a:gd name="connsiteY5" fmla="*/ 256882 h 533667"/>
              <a:gd name="connsiteX6" fmla="*/ 796685 w 2218718"/>
              <a:gd name="connsiteY6" fmla="*/ 114851 h 533667"/>
              <a:gd name="connsiteX7" fmla="*/ 2344 w 2218718"/>
              <a:gd name="connsiteY7" fmla="*/ 93596 h 533667"/>
              <a:gd name="connsiteX0" fmla="*/ 2344 w 2218758"/>
              <a:gd name="connsiteY0" fmla="*/ 93596 h 533573"/>
              <a:gd name="connsiteX1" fmla="*/ 582943 w 2218758"/>
              <a:gd name="connsiteY1" fmla="*/ 4678 h 533573"/>
              <a:gd name="connsiteX2" fmla="*/ 1428473 w 2218758"/>
              <a:gd name="connsiteY2" fmla="*/ 135541 h 533573"/>
              <a:gd name="connsiteX3" fmla="*/ 2208649 w 2218758"/>
              <a:gd name="connsiteY3" fmla="*/ 529823 h 533573"/>
              <a:gd name="connsiteX4" fmla="*/ 1822478 w 2218758"/>
              <a:gd name="connsiteY4" fmla="*/ 331725 h 533573"/>
              <a:gd name="connsiteX5" fmla="*/ 1110364 w 2218758"/>
              <a:gd name="connsiteY5" fmla="*/ 289539 h 533573"/>
              <a:gd name="connsiteX6" fmla="*/ 796685 w 2218758"/>
              <a:gd name="connsiteY6" fmla="*/ 114851 h 533573"/>
              <a:gd name="connsiteX7" fmla="*/ 2344 w 2218758"/>
              <a:gd name="connsiteY7" fmla="*/ 93596 h 533573"/>
              <a:gd name="connsiteX0" fmla="*/ 4019 w 2220433"/>
              <a:gd name="connsiteY0" fmla="*/ 93596 h 533573"/>
              <a:gd name="connsiteX1" fmla="*/ 584618 w 2220433"/>
              <a:gd name="connsiteY1" fmla="*/ 4678 h 533573"/>
              <a:gd name="connsiteX2" fmla="*/ 1430148 w 2220433"/>
              <a:gd name="connsiteY2" fmla="*/ 135541 h 533573"/>
              <a:gd name="connsiteX3" fmla="*/ 2210324 w 2220433"/>
              <a:gd name="connsiteY3" fmla="*/ 529823 h 533573"/>
              <a:gd name="connsiteX4" fmla="*/ 1824153 w 2220433"/>
              <a:gd name="connsiteY4" fmla="*/ 331725 h 533573"/>
              <a:gd name="connsiteX5" fmla="*/ 1112039 w 2220433"/>
              <a:gd name="connsiteY5" fmla="*/ 289539 h 533573"/>
              <a:gd name="connsiteX6" fmla="*/ 871839 w 2220433"/>
              <a:gd name="connsiteY6" fmla="*/ 196494 h 533573"/>
              <a:gd name="connsiteX7" fmla="*/ 4019 w 2220433"/>
              <a:gd name="connsiteY7" fmla="*/ 93596 h 533573"/>
              <a:gd name="connsiteX0" fmla="*/ 5865 w 2058993"/>
              <a:gd name="connsiteY0" fmla="*/ 162783 h 529282"/>
              <a:gd name="connsiteX1" fmla="*/ 423178 w 2058993"/>
              <a:gd name="connsiteY1" fmla="*/ 387 h 529282"/>
              <a:gd name="connsiteX2" fmla="*/ 1268708 w 2058993"/>
              <a:gd name="connsiteY2" fmla="*/ 131250 h 529282"/>
              <a:gd name="connsiteX3" fmla="*/ 2048884 w 2058993"/>
              <a:gd name="connsiteY3" fmla="*/ 525532 h 529282"/>
              <a:gd name="connsiteX4" fmla="*/ 1662713 w 2058993"/>
              <a:gd name="connsiteY4" fmla="*/ 327434 h 529282"/>
              <a:gd name="connsiteX5" fmla="*/ 950599 w 2058993"/>
              <a:gd name="connsiteY5" fmla="*/ 285248 h 529282"/>
              <a:gd name="connsiteX6" fmla="*/ 710399 w 2058993"/>
              <a:gd name="connsiteY6" fmla="*/ 192203 h 529282"/>
              <a:gd name="connsiteX7" fmla="*/ 5865 w 2058993"/>
              <a:gd name="connsiteY7" fmla="*/ 162783 h 529282"/>
              <a:gd name="connsiteX0" fmla="*/ 331 w 2053459"/>
              <a:gd name="connsiteY0" fmla="*/ 179034 h 545533"/>
              <a:gd name="connsiteX1" fmla="*/ 621751 w 2053459"/>
              <a:gd name="connsiteY1" fmla="*/ 309 h 545533"/>
              <a:gd name="connsiteX2" fmla="*/ 1263174 w 2053459"/>
              <a:gd name="connsiteY2" fmla="*/ 147501 h 545533"/>
              <a:gd name="connsiteX3" fmla="*/ 2043350 w 2053459"/>
              <a:gd name="connsiteY3" fmla="*/ 541783 h 545533"/>
              <a:gd name="connsiteX4" fmla="*/ 1657179 w 2053459"/>
              <a:gd name="connsiteY4" fmla="*/ 343685 h 545533"/>
              <a:gd name="connsiteX5" fmla="*/ 945065 w 2053459"/>
              <a:gd name="connsiteY5" fmla="*/ 301499 h 545533"/>
              <a:gd name="connsiteX6" fmla="*/ 704865 w 2053459"/>
              <a:gd name="connsiteY6" fmla="*/ 208454 h 545533"/>
              <a:gd name="connsiteX7" fmla="*/ 331 w 2053459"/>
              <a:gd name="connsiteY7" fmla="*/ 179034 h 545533"/>
              <a:gd name="connsiteX0" fmla="*/ 335 w 2051791"/>
              <a:gd name="connsiteY0" fmla="*/ 179034 h 545533"/>
              <a:gd name="connsiteX1" fmla="*/ 621755 w 2051791"/>
              <a:gd name="connsiteY1" fmla="*/ 309 h 545533"/>
              <a:gd name="connsiteX2" fmla="*/ 1304000 w 2051791"/>
              <a:gd name="connsiteY2" fmla="*/ 147501 h 545533"/>
              <a:gd name="connsiteX3" fmla="*/ 2043354 w 2051791"/>
              <a:gd name="connsiteY3" fmla="*/ 541783 h 545533"/>
              <a:gd name="connsiteX4" fmla="*/ 1657183 w 2051791"/>
              <a:gd name="connsiteY4" fmla="*/ 343685 h 545533"/>
              <a:gd name="connsiteX5" fmla="*/ 945069 w 2051791"/>
              <a:gd name="connsiteY5" fmla="*/ 301499 h 545533"/>
              <a:gd name="connsiteX6" fmla="*/ 704869 w 2051791"/>
              <a:gd name="connsiteY6" fmla="*/ 208454 h 545533"/>
              <a:gd name="connsiteX7" fmla="*/ 335 w 2051791"/>
              <a:gd name="connsiteY7" fmla="*/ 179034 h 545533"/>
              <a:gd name="connsiteX0" fmla="*/ 335 w 1716271"/>
              <a:gd name="connsiteY0" fmla="*/ 178924 h 345606"/>
              <a:gd name="connsiteX1" fmla="*/ 621755 w 1716271"/>
              <a:gd name="connsiteY1" fmla="*/ 199 h 345606"/>
              <a:gd name="connsiteX2" fmla="*/ 1304000 w 1716271"/>
              <a:gd name="connsiteY2" fmla="*/ 147391 h 345606"/>
              <a:gd name="connsiteX3" fmla="*/ 1635140 w 1716271"/>
              <a:gd name="connsiteY3" fmla="*/ 313073 h 345606"/>
              <a:gd name="connsiteX4" fmla="*/ 1657183 w 1716271"/>
              <a:gd name="connsiteY4" fmla="*/ 343575 h 345606"/>
              <a:gd name="connsiteX5" fmla="*/ 945069 w 1716271"/>
              <a:gd name="connsiteY5" fmla="*/ 301389 h 345606"/>
              <a:gd name="connsiteX6" fmla="*/ 704869 w 1716271"/>
              <a:gd name="connsiteY6" fmla="*/ 208344 h 345606"/>
              <a:gd name="connsiteX7" fmla="*/ 335 w 1716271"/>
              <a:gd name="connsiteY7" fmla="*/ 178924 h 345606"/>
              <a:gd name="connsiteX0" fmla="*/ 4370 w 1720306"/>
              <a:gd name="connsiteY0" fmla="*/ 178924 h 345606"/>
              <a:gd name="connsiteX1" fmla="*/ 625790 w 1720306"/>
              <a:gd name="connsiteY1" fmla="*/ 199 h 345606"/>
              <a:gd name="connsiteX2" fmla="*/ 1308035 w 1720306"/>
              <a:gd name="connsiteY2" fmla="*/ 147391 h 345606"/>
              <a:gd name="connsiteX3" fmla="*/ 1639175 w 1720306"/>
              <a:gd name="connsiteY3" fmla="*/ 313073 h 345606"/>
              <a:gd name="connsiteX4" fmla="*/ 1661218 w 1720306"/>
              <a:gd name="connsiteY4" fmla="*/ 343575 h 345606"/>
              <a:gd name="connsiteX5" fmla="*/ 949104 w 1720306"/>
              <a:gd name="connsiteY5" fmla="*/ 301389 h 345606"/>
              <a:gd name="connsiteX6" fmla="*/ 4370 w 1720306"/>
              <a:gd name="connsiteY6" fmla="*/ 178924 h 345606"/>
              <a:gd name="connsiteX0" fmla="*/ 2564 w 1724487"/>
              <a:gd name="connsiteY0" fmla="*/ 178924 h 351836"/>
              <a:gd name="connsiteX1" fmla="*/ 623984 w 1724487"/>
              <a:gd name="connsiteY1" fmla="*/ 199 h 351836"/>
              <a:gd name="connsiteX2" fmla="*/ 1306229 w 1724487"/>
              <a:gd name="connsiteY2" fmla="*/ 147391 h 351836"/>
              <a:gd name="connsiteX3" fmla="*/ 1637369 w 1724487"/>
              <a:gd name="connsiteY3" fmla="*/ 313073 h 351836"/>
              <a:gd name="connsiteX4" fmla="*/ 1659412 w 1724487"/>
              <a:gd name="connsiteY4" fmla="*/ 343575 h 351836"/>
              <a:gd name="connsiteX5" fmla="*/ 865655 w 1724487"/>
              <a:gd name="connsiteY5" fmla="*/ 195253 h 351836"/>
              <a:gd name="connsiteX6" fmla="*/ 2564 w 1724487"/>
              <a:gd name="connsiteY6" fmla="*/ 178924 h 351836"/>
              <a:gd name="connsiteX0" fmla="*/ 2564 w 1724487"/>
              <a:gd name="connsiteY0" fmla="*/ 178924 h 351836"/>
              <a:gd name="connsiteX1" fmla="*/ 623984 w 1724487"/>
              <a:gd name="connsiteY1" fmla="*/ 199 h 351836"/>
              <a:gd name="connsiteX2" fmla="*/ 1306229 w 1724487"/>
              <a:gd name="connsiteY2" fmla="*/ 147391 h 351836"/>
              <a:gd name="connsiteX3" fmla="*/ 1637369 w 1724487"/>
              <a:gd name="connsiteY3" fmla="*/ 313073 h 351836"/>
              <a:gd name="connsiteX4" fmla="*/ 1659412 w 1724487"/>
              <a:gd name="connsiteY4" fmla="*/ 343575 h 351836"/>
              <a:gd name="connsiteX5" fmla="*/ 865655 w 1724487"/>
              <a:gd name="connsiteY5" fmla="*/ 195253 h 351836"/>
              <a:gd name="connsiteX6" fmla="*/ 2564 w 1724487"/>
              <a:gd name="connsiteY6" fmla="*/ 178924 h 351836"/>
              <a:gd name="connsiteX0" fmla="*/ 2564 w 1724487"/>
              <a:gd name="connsiteY0" fmla="*/ 178924 h 351836"/>
              <a:gd name="connsiteX1" fmla="*/ 623984 w 1724487"/>
              <a:gd name="connsiteY1" fmla="*/ 199 h 351836"/>
              <a:gd name="connsiteX2" fmla="*/ 1306229 w 1724487"/>
              <a:gd name="connsiteY2" fmla="*/ 147391 h 351836"/>
              <a:gd name="connsiteX3" fmla="*/ 1637369 w 1724487"/>
              <a:gd name="connsiteY3" fmla="*/ 313073 h 351836"/>
              <a:gd name="connsiteX4" fmla="*/ 1659412 w 1724487"/>
              <a:gd name="connsiteY4" fmla="*/ 343575 h 351836"/>
              <a:gd name="connsiteX5" fmla="*/ 865655 w 1724487"/>
              <a:gd name="connsiteY5" fmla="*/ 195253 h 351836"/>
              <a:gd name="connsiteX6" fmla="*/ 2564 w 1724487"/>
              <a:gd name="connsiteY6" fmla="*/ 178924 h 351836"/>
              <a:gd name="connsiteX0" fmla="*/ 72 w 1721995"/>
              <a:gd name="connsiteY0" fmla="*/ 187076 h 359988"/>
              <a:gd name="connsiteX1" fmla="*/ 817434 w 1721995"/>
              <a:gd name="connsiteY1" fmla="*/ 186 h 359988"/>
              <a:gd name="connsiteX2" fmla="*/ 1303737 w 1721995"/>
              <a:gd name="connsiteY2" fmla="*/ 155543 h 359988"/>
              <a:gd name="connsiteX3" fmla="*/ 1634877 w 1721995"/>
              <a:gd name="connsiteY3" fmla="*/ 321225 h 359988"/>
              <a:gd name="connsiteX4" fmla="*/ 1656920 w 1721995"/>
              <a:gd name="connsiteY4" fmla="*/ 351727 h 359988"/>
              <a:gd name="connsiteX5" fmla="*/ 863163 w 1721995"/>
              <a:gd name="connsiteY5" fmla="*/ 203405 h 359988"/>
              <a:gd name="connsiteX6" fmla="*/ 72 w 1721995"/>
              <a:gd name="connsiteY6" fmla="*/ 187076 h 359988"/>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21998"/>
              <a:gd name="connsiteY0" fmla="*/ 188384 h 361296"/>
              <a:gd name="connsiteX1" fmla="*/ 817437 w 1721998"/>
              <a:gd name="connsiteY1" fmla="*/ 1494 h 361296"/>
              <a:gd name="connsiteX2" fmla="*/ 1303740 w 1721998"/>
              <a:gd name="connsiteY2" fmla="*/ 156851 h 361296"/>
              <a:gd name="connsiteX3" fmla="*/ 1634880 w 1721998"/>
              <a:gd name="connsiteY3" fmla="*/ 322533 h 361296"/>
              <a:gd name="connsiteX4" fmla="*/ 1656923 w 1721998"/>
              <a:gd name="connsiteY4" fmla="*/ 353035 h 361296"/>
              <a:gd name="connsiteX5" fmla="*/ 863166 w 1721998"/>
              <a:gd name="connsiteY5" fmla="*/ 204713 h 361296"/>
              <a:gd name="connsiteX6" fmla="*/ 75 w 1721998"/>
              <a:gd name="connsiteY6" fmla="*/ 188384 h 361296"/>
              <a:gd name="connsiteX0" fmla="*/ 75 w 1779785"/>
              <a:gd name="connsiteY0" fmla="*/ 188384 h 382958"/>
              <a:gd name="connsiteX1" fmla="*/ 817437 w 1779785"/>
              <a:gd name="connsiteY1" fmla="*/ 1494 h 382958"/>
              <a:gd name="connsiteX2" fmla="*/ 1303740 w 1779785"/>
              <a:gd name="connsiteY2" fmla="*/ 156851 h 382958"/>
              <a:gd name="connsiteX3" fmla="*/ 1634880 w 1779785"/>
              <a:gd name="connsiteY3" fmla="*/ 322533 h 382958"/>
              <a:gd name="connsiteX4" fmla="*/ 1656923 w 1779785"/>
              <a:gd name="connsiteY4" fmla="*/ 353035 h 382958"/>
              <a:gd name="connsiteX5" fmla="*/ 863166 w 1779785"/>
              <a:gd name="connsiteY5" fmla="*/ 204713 h 382958"/>
              <a:gd name="connsiteX6" fmla="*/ 75 w 1779785"/>
              <a:gd name="connsiteY6" fmla="*/ 188384 h 382958"/>
              <a:gd name="connsiteX0" fmla="*/ 6968 w 1786678"/>
              <a:gd name="connsiteY0" fmla="*/ 188214 h 382788"/>
              <a:gd name="connsiteX1" fmla="*/ 824330 w 1786678"/>
              <a:gd name="connsiteY1" fmla="*/ 1324 h 382788"/>
              <a:gd name="connsiteX2" fmla="*/ 1310633 w 1786678"/>
              <a:gd name="connsiteY2" fmla="*/ 156681 h 382788"/>
              <a:gd name="connsiteX3" fmla="*/ 1641773 w 1786678"/>
              <a:gd name="connsiteY3" fmla="*/ 322363 h 382788"/>
              <a:gd name="connsiteX4" fmla="*/ 1663816 w 1786678"/>
              <a:gd name="connsiteY4" fmla="*/ 352865 h 382788"/>
              <a:gd name="connsiteX5" fmla="*/ 870059 w 1786678"/>
              <a:gd name="connsiteY5" fmla="*/ 204543 h 382788"/>
              <a:gd name="connsiteX6" fmla="*/ 6968 w 1786678"/>
              <a:gd name="connsiteY6" fmla="*/ 188214 h 382788"/>
              <a:gd name="connsiteX0" fmla="*/ 6968 w 1786678"/>
              <a:gd name="connsiteY0" fmla="*/ 188214 h 382788"/>
              <a:gd name="connsiteX1" fmla="*/ 824330 w 1786678"/>
              <a:gd name="connsiteY1" fmla="*/ 1324 h 382788"/>
              <a:gd name="connsiteX2" fmla="*/ 1310633 w 1786678"/>
              <a:gd name="connsiteY2" fmla="*/ 156681 h 382788"/>
              <a:gd name="connsiteX3" fmla="*/ 1641773 w 1786678"/>
              <a:gd name="connsiteY3" fmla="*/ 322363 h 382788"/>
              <a:gd name="connsiteX4" fmla="*/ 1663816 w 1786678"/>
              <a:gd name="connsiteY4" fmla="*/ 352865 h 382788"/>
              <a:gd name="connsiteX5" fmla="*/ 870059 w 1786678"/>
              <a:gd name="connsiteY5" fmla="*/ 204543 h 382788"/>
              <a:gd name="connsiteX6" fmla="*/ 6968 w 1786678"/>
              <a:gd name="connsiteY6" fmla="*/ 188214 h 382788"/>
              <a:gd name="connsiteX0" fmla="*/ 6968 w 1786678"/>
              <a:gd name="connsiteY0" fmla="*/ 188214 h 382788"/>
              <a:gd name="connsiteX1" fmla="*/ 824330 w 1786678"/>
              <a:gd name="connsiteY1" fmla="*/ 1324 h 382788"/>
              <a:gd name="connsiteX2" fmla="*/ 1310633 w 1786678"/>
              <a:gd name="connsiteY2" fmla="*/ 156681 h 382788"/>
              <a:gd name="connsiteX3" fmla="*/ 1641773 w 1786678"/>
              <a:gd name="connsiteY3" fmla="*/ 322363 h 382788"/>
              <a:gd name="connsiteX4" fmla="*/ 1663816 w 1786678"/>
              <a:gd name="connsiteY4" fmla="*/ 352865 h 382788"/>
              <a:gd name="connsiteX5" fmla="*/ 870059 w 1786678"/>
              <a:gd name="connsiteY5" fmla="*/ 204543 h 382788"/>
              <a:gd name="connsiteX6" fmla="*/ 6968 w 1786678"/>
              <a:gd name="connsiteY6" fmla="*/ 188214 h 382788"/>
              <a:gd name="connsiteX0" fmla="*/ 0 w 1779710"/>
              <a:gd name="connsiteY0" fmla="*/ 190158 h 384732"/>
              <a:gd name="connsiteX1" fmla="*/ 817362 w 1779710"/>
              <a:gd name="connsiteY1" fmla="*/ 3268 h 384732"/>
              <a:gd name="connsiteX2" fmla="*/ 1303665 w 1779710"/>
              <a:gd name="connsiteY2" fmla="*/ 158625 h 384732"/>
              <a:gd name="connsiteX3" fmla="*/ 1634805 w 1779710"/>
              <a:gd name="connsiteY3" fmla="*/ 324307 h 384732"/>
              <a:gd name="connsiteX4" fmla="*/ 1656848 w 1779710"/>
              <a:gd name="connsiteY4" fmla="*/ 354809 h 384732"/>
              <a:gd name="connsiteX5" fmla="*/ 863091 w 1779710"/>
              <a:gd name="connsiteY5" fmla="*/ 206487 h 384732"/>
              <a:gd name="connsiteX6" fmla="*/ 0 w 1779710"/>
              <a:gd name="connsiteY6" fmla="*/ 190158 h 384732"/>
              <a:gd name="connsiteX0" fmla="*/ 0 w 1779710"/>
              <a:gd name="connsiteY0" fmla="*/ 190158 h 384732"/>
              <a:gd name="connsiteX1" fmla="*/ 817362 w 1779710"/>
              <a:gd name="connsiteY1" fmla="*/ 3268 h 384732"/>
              <a:gd name="connsiteX2" fmla="*/ 1303665 w 1779710"/>
              <a:gd name="connsiteY2" fmla="*/ 158625 h 384732"/>
              <a:gd name="connsiteX3" fmla="*/ 1634805 w 1779710"/>
              <a:gd name="connsiteY3" fmla="*/ 324307 h 384732"/>
              <a:gd name="connsiteX4" fmla="*/ 1656848 w 1779710"/>
              <a:gd name="connsiteY4" fmla="*/ 354809 h 384732"/>
              <a:gd name="connsiteX5" fmla="*/ 863091 w 1779710"/>
              <a:gd name="connsiteY5" fmla="*/ 206487 h 384732"/>
              <a:gd name="connsiteX6" fmla="*/ 0 w 1779710"/>
              <a:gd name="connsiteY6" fmla="*/ 190158 h 384732"/>
              <a:gd name="connsiteX0" fmla="*/ 0 w 1779710"/>
              <a:gd name="connsiteY0" fmla="*/ 191021 h 385595"/>
              <a:gd name="connsiteX1" fmla="*/ 817362 w 1779710"/>
              <a:gd name="connsiteY1" fmla="*/ 4131 h 385595"/>
              <a:gd name="connsiteX2" fmla="*/ 1634805 w 1779710"/>
              <a:gd name="connsiteY2" fmla="*/ 325170 h 385595"/>
              <a:gd name="connsiteX3" fmla="*/ 1656848 w 1779710"/>
              <a:gd name="connsiteY3" fmla="*/ 355672 h 385595"/>
              <a:gd name="connsiteX4" fmla="*/ 863091 w 1779710"/>
              <a:gd name="connsiteY4" fmla="*/ 207350 h 385595"/>
              <a:gd name="connsiteX5" fmla="*/ 0 w 1779710"/>
              <a:gd name="connsiteY5" fmla="*/ 191021 h 385595"/>
              <a:gd name="connsiteX0" fmla="*/ 0 w 1744995"/>
              <a:gd name="connsiteY0" fmla="*/ 191021 h 385776"/>
              <a:gd name="connsiteX1" fmla="*/ 817362 w 1744995"/>
              <a:gd name="connsiteY1" fmla="*/ 4131 h 385776"/>
              <a:gd name="connsiteX2" fmla="*/ 1634805 w 1744995"/>
              <a:gd name="connsiteY2" fmla="*/ 325170 h 385776"/>
              <a:gd name="connsiteX3" fmla="*/ 1567041 w 1744995"/>
              <a:gd name="connsiteY3" fmla="*/ 347508 h 385776"/>
              <a:gd name="connsiteX4" fmla="*/ 863091 w 1744995"/>
              <a:gd name="connsiteY4" fmla="*/ 207350 h 385776"/>
              <a:gd name="connsiteX5" fmla="*/ 0 w 1744995"/>
              <a:gd name="connsiteY5" fmla="*/ 191021 h 385776"/>
              <a:gd name="connsiteX0" fmla="*/ 0 w 1634889"/>
              <a:gd name="connsiteY0" fmla="*/ 191021 h 330791"/>
              <a:gd name="connsiteX1" fmla="*/ 817362 w 1634889"/>
              <a:gd name="connsiteY1" fmla="*/ 4131 h 330791"/>
              <a:gd name="connsiteX2" fmla="*/ 1634805 w 1634889"/>
              <a:gd name="connsiteY2" fmla="*/ 325170 h 330791"/>
              <a:gd name="connsiteX3" fmla="*/ 863091 w 1634889"/>
              <a:gd name="connsiteY3" fmla="*/ 207350 h 330791"/>
              <a:gd name="connsiteX4" fmla="*/ 0 w 1634889"/>
              <a:gd name="connsiteY4" fmla="*/ 191021 h 330791"/>
              <a:gd name="connsiteX0" fmla="*/ 0 w 1634889"/>
              <a:gd name="connsiteY0" fmla="*/ 191021 h 330791"/>
              <a:gd name="connsiteX1" fmla="*/ 817362 w 1634889"/>
              <a:gd name="connsiteY1" fmla="*/ 4131 h 330791"/>
              <a:gd name="connsiteX2" fmla="*/ 1634805 w 1634889"/>
              <a:gd name="connsiteY2" fmla="*/ 325170 h 330791"/>
              <a:gd name="connsiteX3" fmla="*/ 863091 w 1634889"/>
              <a:gd name="connsiteY3" fmla="*/ 207350 h 330791"/>
              <a:gd name="connsiteX4" fmla="*/ 0 w 1634889"/>
              <a:gd name="connsiteY4" fmla="*/ 191021 h 330791"/>
              <a:gd name="connsiteX0" fmla="*/ 0 w 1789992"/>
              <a:gd name="connsiteY0" fmla="*/ 193497 h 380895"/>
              <a:gd name="connsiteX1" fmla="*/ 817362 w 1789992"/>
              <a:gd name="connsiteY1" fmla="*/ 6607 h 380895"/>
              <a:gd name="connsiteX2" fmla="*/ 1789927 w 1789992"/>
              <a:gd name="connsiteY2" fmla="*/ 376631 h 380895"/>
              <a:gd name="connsiteX3" fmla="*/ 863091 w 1789992"/>
              <a:gd name="connsiteY3" fmla="*/ 209826 h 380895"/>
              <a:gd name="connsiteX4" fmla="*/ 0 w 1789992"/>
              <a:gd name="connsiteY4" fmla="*/ 193497 h 380895"/>
              <a:gd name="connsiteX0" fmla="*/ 0 w 1814482"/>
              <a:gd name="connsiteY0" fmla="*/ 197147 h 448819"/>
              <a:gd name="connsiteX1" fmla="*/ 817362 w 1814482"/>
              <a:gd name="connsiteY1" fmla="*/ 10257 h 448819"/>
              <a:gd name="connsiteX2" fmla="*/ 1814420 w 1814482"/>
              <a:gd name="connsiteY2" fmla="*/ 445595 h 448819"/>
              <a:gd name="connsiteX3" fmla="*/ 863091 w 1814482"/>
              <a:gd name="connsiteY3" fmla="*/ 213476 h 448819"/>
              <a:gd name="connsiteX4" fmla="*/ 0 w 1814482"/>
              <a:gd name="connsiteY4" fmla="*/ 197147 h 448819"/>
              <a:gd name="connsiteX0" fmla="*/ 0 w 1814482"/>
              <a:gd name="connsiteY0" fmla="*/ 197147 h 448819"/>
              <a:gd name="connsiteX1" fmla="*/ 817362 w 1814482"/>
              <a:gd name="connsiteY1" fmla="*/ 10257 h 448819"/>
              <a:gd name="connsiteX2" fmla="*/ 1814420 w 1814482"/>
              <a:gd name="connsiteY2" fmla="*/ 445595 h 448819"/>
              <a:gd name="connsiteX3" fmla="*/ 863091 w 1814482"/>
              <a:gd name="connsiteY3" fmla="*/ 213476 h 448819"/>
              <a:gd name="connsiteX4" fmla="*/ 0 w 1814482"/>
              <a:gd name="connsiteY4" fmla="*/ 197147 h 448819"/>
              <a:gd name="connsiteX0" fmla="*/ 0 w 1887954"/>
              <a:gd name="connsiteY0" fmla="*/ 198105 h 465920"/>
              <a:gd name="connsiteX1" fmla="*/ 817362 w 1887954"/>
              <a:gd name="connsiteY1" fmla="*/ 11215 h 465920"/>
              <a:gd name="connsiteX2" fmla="*/ 1887898 w 1887954"/>
              <a:gd name="connsiteY2" fmla="*/ 462882 h 465920"/>
              <a:gd name="connsiteX3" fmla="*/ 863091 w 1887954"/>
              <a:gd name="connsiteY3" fmla="*/ 214434 h 465920"/>
              <a:gd name="connsiteX4" fmla="*/ 0 w 1887954"/>
              <a:gd name="connsiteY4" fmla="*/ 198105 h 465920"/>
              <a:gd name="connsiteX0" fmla="*/ 0 w 1887898"/>
              <a:gd name="connsiteY0" fmla="*/ 198105 h 462882"/>
              <a:gd name="connsiteX1" fmla="*/ 817362 w 1887898"/>
              <a:gd name="connsiteY1" fmla="*/ 11215 h 462882"/>
              <a:gd name="connsiteX2" fmla="*/ 1887898 w 1887898"/>
              <a:gd name="connsiteY2" fmla="*/ 462882 h 462882"/>
              <a:gd name="connsiteX3" fmla="*/ 863091 w 1887898"/>
              <a:gd name="connsiteY3" fmla="*/ 214434 h 462882"/>
              <a:gd name="connsiteX4" fmla="*/ 0 w 1887898"/>
              <a:gd name="connsiteY4" fmla="*/ 198105 h 462882"/>
              <a:gd name="connsiteX0" fmla="*/ 0 w 1675627"/>
              <a:gd name="connsiteY0" fmla="*/ 193936 h 385234"/>
              <a:gd name="connsiteX1" fmla="*/ 817362 w 1675627"/>
              <a:gd name="connsiteY1" fmla="*/ 7046 h 385234"/>
              <a:gd name="connsiteX2" fmla="*/ 1675627 w 1675627"/>
              <a:gd name="connsiteY2" fmla="*/ 385234 h 385234"/>
              <a:gd name="connsiteX3" fmla="*/ 863091 w 1675627"/>
              <a:gd name="connsiteY3" fmla="*/ 210265 h 385234"/>
              <a:gd name="connsiteX4" fmla="*/ 0 w 1675627"/>
              <a:gd name="connsiteY4" fmla="*/ 193936 h 385234"/>
              <a:gd name="connsiteX0" fmla="*/ 0 w 1675627"/>
              <a:gd name="connsiteY0" fmla="*/ 193936 h 385234"/>
              <a:gd name="connsiteX1" fmla="*/ 817362 w 1675627"/>
              <a:gd name="connsiteY1" fmla="*/ 7046 h 385234"/>
              <a:gd name="connsiteX2" fmla="*/ 1675627 w 1675627"/>
              <a:gd name="connsiteY2" fmla="*/ 385234 h 385234"/>
              <a:gd name="connsiteX3" fmla="*/ 863091 w 1675627"/>
              <a:gd name="connsiteY3" fmla="*/ 210265 h 385234"/>
              <a:gd name="connsiteX4" fmla="*/ 0 w 1675627"/>
              <a:gd name="connsiteY4" fmla="*/ 193936 h 385234"/>
              <a:gd name="connsiteX0" fmla="*/ 0 w 1340891"/>
              <a:gd name="connsiteY0" fmla="*/ 172772 h 388562"/>
              <a:gd name="connsiteX1" fmla="*/ 482626 w 1340891"/>
              <a:gd name="connsiteY1" fmla="*/ 10374 h 388562"/>
              <a:gd name="connsiteX2" fmla="*/ 1340891 w 1340891"/>
              <a:gd name="connsiteY2" fmla="*/ 388562 h 388562"/>
              <a:gd name="connsiteX3" fmla="*/ 528355 w 1340891"/>
              <a:gd name="connsiteY3" fmla="*/ 213593 h 388562"/>
              <a:gd name="connsiteX4" fmla="*/ 0 w 1340891"/>
              <a:gd name="connsiteY4" fmla="*/ 172772 h 388562"/>
              <a:gd name="connsiteX0" fmla="*/ 0 w 1161276"/>
              <a:gd name="connsiteY0" fmla="*/ 170255 h 345224"/>
              <a:gd name="connsiteX1" fmla="*/ 482626 w 1161276"/>
              <a:gd name="connsiteY1" fmla="*/ 7857 h 345224"/>
              <a:gd name="connsiteX2" fmla="*/ 1161276 w 1161276"/>
              <a:gd name="connsiteY2" fmla="*/ 345224 h 345224"/>
              <a:gd name="connsiteX3" fmla="*/ 528355 w 1161276"/>
              <a:gd name="connsiteY3" fmla="*/ 211076 h 345224"/>
              <a:gd name="connsiteX4" fmla="*/ 0 w 1161276"/>
              <a:gd name="connsiteY4" fmla="*/ 170255 h 345224"/>
              <a:gd name="connsiteX0" fmla="*/ 28 w 1161304"/>
              <a:gd name="connsiteY0" fmla="*/ 170255 h 345224"/>
              <a:gd name="connsiteX1" fmla="*/ 482654 w 1161304"/>
              <a:gd name="connsiteY1" fmla="*/ 7857 h 345224"/>
              <a:gd name="connsiteX2" fmla="*/ 1161304 w 1161304"/>
              <a:gd name="connsiteY2" fmla="*/ 345224 h 345224"/>
              <a:gd name="connsiteX3" fmla="*/ 528383 w 1161304"/>
              <a:gd name="connsiteY3" fmla="*/ 211076 h 345224"/>
              <a:gd name="connsiteX4" fmla="*/ 475762 w 1161304"/>
              <a:gd name="connsiteY4" fmla="*/ 181944 h 345224"/>
              <a:gd name="connsiteX5" fmla="*/ 28 w 1161304"/>
              <a:gd name="connsiteY5" fmla="*/ 170255 h 345224"/>
              <a:gd name="connsiteX0" fmla="*/ 143 w 1161419"/>
              <a:gd name="connsiteY0" fmla="*/ 165976 h 340945"/>
              <a:gd name="connsiteX1" fmla="*/ 482769 w 1161419"/>
              <a:gd name="connsiteY1" fmla="*/ 3578 h 340945"/>
              <a:gd name="connsiteX2" fmla="*/ 1161419 w 1161419"/>
              <a:gd name="connsiteY2" fmla="*/ 340945 h 340945"/>
              <a:gd name="connsiteX3" fmla="*/ 528498 w 1161419"/>
              <a:gd name="connsiteY3" fmla="*/ 206797 h 340945"/>
              <a:gd name="connsiteX4" fmla="*/ 143 w 1161419"/>
              <a:gd name="connsiteY4" fmla="*/ 165976 h 340945"/>
              <a:gd name="connsiteX0" fmla="*/ 143 w 1161419"/>
              <a:gd name="connsiteY0" fmla="*/ 165976 h 340945"/>
              <a:gd name="connsiteX1" fmla="*/ 482769 w 1161419"/>
              <a:gd name="connsiteY1" fmla="*/ 3578 h 340945"/>
              <a:gd name="connsiteX2" fmla="*/ 1161419 w 1161419"/>
              <a:gd name="connsiteY2" fmla="*/ 340945 h 340945"/>
              <a:gd name="connsiteX3" fmla="*/ 528498 w 1161419"/>
              <a:gd name="connsiteY3" fmla="*/ 165975 h 340945"/>
              <a:gd name="connsiteX4" fmla="*/ 143 w 1161419"/>
              <a:gd name="connsiteY4" fmla="*/ 165976 h 340945"/>
              <a:gd name="connsiteX0" fmla="*/ 143 w 1161419"/>
              <a:gd name="connsiteY0" fmla="*/ 165976 h 340945"/>
              <a:gd name="connsiteX1" fmla="*/ 482769 w 1161419"/>
              <a:gd name="connsiteY1" fmla="*/ 3578 h 340945"/>
              <a:gd name="connsiteX2" fmla="*/ 1161419 w 1161419"/>
              <a:gd name="connsiteY2" fmla="*/ 340945 h 340945"/>
              <a:gd name="connsiteX3" fmla="*/ 528498 w 1161419"/>
              <a:gd name="connsiteY3" fmla="*/ 165975 h 340945"/>
              <a:gd name="connsiteX4" fmla="*/ 143 w 1161419"/>
              <a:gd name="connsiteY4" fmla="*/ 165976 h 340945"/>
              <a:gd name="connsiteX0" fmla="*/ 143 w 1161419"/>
              <a:gd name="connsiteY0" fmla="*/ 165976 h 340945"/>
              <a:gd name="connsiteX1" fmla="*/ 482769 w 1161419"/>
              <a:gd name="connsiteY1" fmla="*/ 3578 h 340945"/>
              <a:gd name="connsiteX2" fmla="*/ 1161419 w 1161419"/>
              <a:gd name="connsiteY2" fmla="*/ 340945 h 340945"/>
              <a:gd name="connsiteX3" fmla="*/ 528498 w 1161419"/>
              <a:gd name="connsiteY3" fmla="*/ 165975 h 340945"/>
              <a:gd name="connsiteX4" fmla="*/ 143 w 1161419"/>
              <a:gd name="connsiteY4" fmla="*/ 165976 h 340945"/>
              <a:gd name="connsiteX0" fmla="*/ 143 w 1161419"/>
              <a:gd name="connsiteY0" fmla="*/ 165976 h 340945"/>
              <a:gd name="connsiteX1" fmla="*/ 482769 w 1161419"/>
              <a:gd name="connsiteY1" fmla="*/ 3578 h 340945"/>
              <a:gd name="connsiteX2" fmla="*/ 1161419 w 1161419"/>
              <a:gd name="connsiteY2" fmla="*/ 340945 h 340945"/>
              <a:gd name="connsiteX3" fmla="*/ 528498 w 1161419"/>
              <a:gd name="connsiteY3" fmla="*/ 165975 h 340945"/>
              <a:gd name="connsiteX4" fmla="*/ 143 w 1161419"/>
              <a:gd name="connsiteY4" fmla="*/ 165976 h 340945"/>
              <a:gd name="connsiteX0" fmla="*/ 80 w 1447106"/>
              <a:gd name="connsiteY0" fmla="*/ 197149 h 339461"/>
              <a:gd name="connsiteX1" fmla="*/ 768456 w 1447106"/>
              <a:gd name="connsiteY1" fmla="*/ 2094 h 339461"/>
              <a:gd name="connsiteX2" fmla="*/ 1447106 w 1447106"/>
              <a:gd name="connsiteY2" fmla="*/ 339461 h 339461"/>
              <a:gd name="connsiteX3" fmla="*/ 814185 w 1447106"/>
              <a:gd name="connsiteY3" fmla="*/ 164491 h 339461"/>
              <a:gd name="connsiteX4" fmla="*/ 80 w 1447106"/>
              <a:gd name="connsiteY4" fmla="*/ 197149 h 339461"/>
              <a:gd name="connsiteX0" fmla="*/ 86 w 1667548"/>
              <a:gd name="connsiteY0" fmla="*/ 199707 h 423662"/>
              <a:gd name="connsiteX1" fmla="*/ 768462 w 1667548"/>
              <a:gd name="connsiteY1" fmla="*/ 4652 h 423662"/>
              <a:gd name="connsiteX2" fmla="*/ 1667548 w 1667548"/>
              <a:gd name="connsiteY2" fmla="*/ 423662 h 423662"/>
              <a:gd name="connsiteX3" fmla="*/ 814191 w 1667548"/>
              <a:gd name="connsiteY3" fmla="*/ 167049 h 423662"/>
              <a:gd name="connsiteX4" fmla="*/ 86 w 1667548"/>
              <a:gd name="connsiteY4" fmla="*/ 199707 h 423662"/>
              <a:gd name="connsiteX0" fmla="*/ 86 w 1667548"/>
              <a:gd name="connsiteY0" fmla="*/ 199707 h 423662"/>
              <a:gd name="connsiteX1" fmla="*/ 768462 w 1667548"/>
              <a:gd name="connsiteY1" fmla="*/ 4652 h 423662"/>
              <a:gd name="connsiteX2" fmla="*/ 1667548 w 1667548"/>
              <a:gd name="connsiteY2" fmla="*/ 423662 h 423662"/>
              <a:gd name="connsiteX3" fmla="*/ 814191 w 1667548"/>
              <a:gd name="connsiteY3" fmla="*/ 256856 h 423662"/>
              <a:gd name="connsiteX4" fmla="*/ 86 w 1667548"/>
              <a:gd name="connsiteY4" fmla="*/ 199707 h 423662"/>
              <a:gd name="connsiteX0" fmla="*/ 84 w 1667546"/>
              <a:gd name="connsiteY0" fmla="*/ 247863 h 471818"/>
              <a:gd name="connsiteX1" fmla="*/ 784788 w 1667546"/>
              <a:gd name="connsiteY1" fmla="*/ 3822 h 471818"/>
              <a:gd name="connsiteX2" fmla="*/ 1667546 w 1667546"/>
              <a:gd name="connsiteY2" fmla="*/ 471818 h 471818"/>
              <a:gd name="connsiteX3" fmla="*/ 814189 w 1667546"/>
              <a:gd name="connsiteY3" fmla="*/ 305012 h 471818"/>
              <a:gd name="connsiteX4" fmla="*/ 84 w 1667546"/>
              <a:gd name="connsiteY4" fmla="*/ 247863 h 471818"/>
              <a:gd name="connsiteX0" fmla="*/ 84 w 1756389"/>
              <a:gd name="connsiteY0" fmla="*/ 247863 h 538328"/>
              <a:gd name="connsiteX1" fmla="*/ 784788 w 1756389"/>
              <a:gd name="connsiteY1" fmla="*/ 3822 h 538328"/>
              <a:gd name="connsiteX2" fmla="*/ 1667546 w 1756389"/>
              <a:gd name="connsiteY2" fmla="*/ 471818 h 538328"/>
              <a:gd name="connsiteX3" fmla="*/ 1635147 w 1756389"/>
              <a:gd name="connsiteY3" fmla="*/ 522556 h 538328"/>
              <a:gd name="connsiteX4" fmla="*/ 814189 w 1756389"/>
              <a:gd name="connsiteY4" fmla="*/ 305012 h 538328"/>
              <a:gd name="connsiteX5" fmla="*/ 84 w 1756389"/>
              <a:gd name="connsiteY5" fmla="*/ 247863 h 538328"/>
              <a:gd name="connsiteX0" fmla="*/ 84 w 1756389"/>
              <a:gd name="connsiteY0" fmla="*/ 247863 h 538328"/>
              <a:gd name="connsiteX1" fmla="*/ 784788 w 1756389"/>
              <a:gd name="connsiteY1" fmla="*/ 3822 h 538328"/>
              <a:gd name="connsiteX2" fmla="*/ 1667546 w 1756389"/>
              <a:gd name="connsiteY2" fmla="*/ 471818 h 538328"/>
              <a:gd name="connsiteX3" fmla="*/ 1635147 w 1756389"/>
              <a:gd name="connsiteY3" fmla="*/ 522556 h 538328"/>
              <a:gd name="connsiteX4" fmla="*/ 814189 w 1756389"/>
              <a:gd name="connsiteY4" fmla="*/ 394074 h 538328"/>
              <a:gd name="connsiteX5" fmla="*/ 84 w 1756389"/>
              <a:gd name="connsiteY5" fmla="*/ 247863 h 538328"/>
              <a:gd name="connsiteX0" fmla="*/ 81 w 1773306"/>
              <a:gd name="connsiteY0" fmla="*/ 305202 h 536293"/>
              <a:gd name="connsiteX1" fmla="*/ 801705 w 1773306"/>
              <a:gd name="connsiteY1" fmla="*/ 1787 h 536293"/>
              <a:gd name="connsiteX2" fmla="*/ 1684463 w 1773306"/>
              <a:gd name="connsiteY2" fmla="*/ 469783 h 536293"/>
              <a:gd name="connsiteX3" fmla="*/ 1652064 w 1773306"/>
              <a:gd name="connsiteY3" fmla="*/ 520521 h 536293"/>
              <a:gd name="connsiteX4" fmla="*/ 831106 w 1773306"/>
              <a:gd name="connsiteY4" fmla="*/ 392039 h 536293"/>
              <a:gd name="connsiteX5" fmla="*/ 81 w 1773306"/>
              <a:gd name="connsiteY5" fmla="*/ 305202 h 536293"/>
              <a:gd name="connsiteX0" fmla="*/ 81 w 1773306"/>
              <a:gd name="connsiteY0" fmla="*/ 305202 h 536293"/>
              <a:gd name="connsiteX1" fmla="*/ 801705 w 1773306"/>
              <a:gd name="connsiteY1" fmla="*/ 1787 h 536293"/>
              <a:gd name="connsiteX2" fmla="*/ 1684463 w 1773306"/>
              <a:gd name="connsiteY2" fmla="*/ 469783 h 536293"/>
              <a:gd name="connsiteX3" fmla="*/ 1652064 w 1773306"/>
              <a:gd name="connsiteY3" fmla="*/ 520521 h 536293"/>
              <a:gd name="connsiteX4" fmla="*/ 831106 w 1773306"/>
              <a:gd name="connsiteY4" fmla="*/ 392039 h 536293"/>
              <a:gd name="connsiteX5" fmla="*/ 81 w 1773306"/>
              <a:gd name="connsiteY5" fmla="*/ 305202 h 536293"/>
              <a:gd name="connsiteX0" fmla="*/ 0 w 1773225"/>
              <a:gd name="connsiteY0" fmla="*/ 308473 h 539564"/>
              <a:gd name="connsiteX1" fmla="*/ 801624 w 1773225"/>
              <a:gd name="connsiteY1" fmla="*/ 5058 h 539564"/>
              <a:gd name="connsiteX2" fmla="*/ 1684382 w 1773225"/>
              <a:gd name="connsiteY2" fmla="*/ 473054 h 539564"/>
              <a:gd name="connsiteX3" fmla="*/ 1651983 w 1773225"/>
              <a:gd name="connsiteY3" fmla="*/ 523792 h 539564"/>
              <a:gd name="connsiteX4" fmla="*/ 831025 w 1773225"/>
              <a:gd name="connsiteY4" fmla="*/ 395310 h 539564"/>
              <a:gd name="connsiteX5" fmla="*/ 0 w 1773225"/>
              <a:gd name="connsiteY5" fmla="*/ 308473 h 539564"/>
              <a:gd name="connsiteX0" fmla="*/ 0 w 1773225"/>
              <a:gd name="connsiteY0" fmla="*/ 402683 h 633774"/>
              <a:gd name="connsiteX1" fmla="*/ 807264 w 1773225"/>
              <a:gd name="connsiteY1" fmla="*/ 2785 h 633774"/>
              <a:gd name="connsiteX2" fmla="*/ 1684382 w 1773225"/>
              <a:gd name="connsiteY2" fmla="*/ 567264 h 633774"/>
              <a:gd name="connsiteX3" fmla="*/ 1651983 w 1773225"/>
              <a:gd name="connsiteY3" fmla="*/ 618002 h 633774"/>
              <a:gd name="connsiteX4" fmla="*/ 831025 w 1773225"/>
              <a:gd name="connsiteY4" fmla="*/ 489520 h 633774"/>
              <a:gd name="connsiteX5" fmla="*/ 0 w 1773225"/>
              <a:gd name="connsiteY5" fmla="*/ 402683 h 633774"/>
              <a:gd name="connsiteX0" fmla="*/ 0 w 1651983"/>
              <a:gd name="connsiteY0" fmla="*/ 404325 h 619644"/>
              <a:gd name="connsiteX1" fmla="*/ 807264 w 1651983"/>
              <a:gd name="connsiteY1" fmla="*/ 4427 h 619644"/>
              <a:gd name="connsiteX2" fmla="*/ 1651983 w 1651983"/>
              <a:gd name="connsiteY2" fmla="*/ 619644 h 619644"/>
              <a:gd name="connsiteX3" fmla="*/ 831025 w 1651983"/>
              <a:gd name="connsiteY3" fmla="*/ 491162 h 619644"/>
              <a:gd name="connsiteX4" fmla="*/ 0 w 1651983"/>
              <a:gd name="connsiteY4" fmla="*/ 404325 h 619644"/>
              <a:gd name="connsiteX0" fmla="*/ 0 w 1798627"/>
              <a:gd name="connsiteY0" fmla="*/ 409377 h 750867"/>
              <a:gd name="connsiteX1" fmla="*/ 807264 w 1798627"/>
              <a:gd name="connsiteY1" fmla="*/ 9479 h 750867"/>
              <a:gd name="connsiteX2" fmla="*/ 1798627 w 1798627"/>
              <a:gd name="connsiteY2" fmla="*/ 750867 h 750867"/>
              <a:gd name="connsiteX3" fmla="*/ 831025 w 1798627"/>
              <a:gd name="connsiteY3" fmla="*/ 496214 h 750867"/>
              <a:gd name="connsiteX4" fmla="*/ 0 w 1798627"/>
              <a:gd name="connsiteY4" fmla="*/ 409377 h 750867"/>
              <a:gd name="connsiteX0" fmla="*/ 0 w 1798627"/>
              <a:gd name="connsiteY0" fmla="*/ 409377 h 750867"/>
              <a:gd name="connsiteX1" fmla="*/ 807264 w 1798627"/>
              <a:gd name="connsiteY1" fmla="*/ 9479 h 750867"/>
              <a:gd name="connsiteX2" fmla="*/ 1798627 w 1798627"/>
              <a:gd name="connsiteY2" fmla="*/ 750867 h 750867"/>
              <a:gd name="connsiteX3" fmla="*/ 825385 w 1798627"/>
              <a:gd name="connsiteY3" fmla="*/ 444262 h 750867"/>
              <a:gd name="connsiteX4" fmla="*/ 0 w 1798627"/>
              <a:gd name="connsiteY4" fmla="*/ 409377 h 750867"/>
              <a:gd name="connsiteX0" fmla="*/ 0 w 1798627"/>
              <a:gd name="connsiteY0" fmla="*/ 409377 h 750867"/>
              <a:gd name="connsiteX1" fmla="*/ 807264 w 1798627"/>
              <a:gd name="connsiteY1" fmla="*/ 9479 h 750867"/>
              <a:gd name="connsiteX2" fmla="*/ 1798627 w 1798627"/>
              <a:gd name="connsiteY2" fmla="*/ 750867 h 750867"/>
              <a:gd name="connsiteX3" fmla="*/ 825385 w 1798627"/>
              <a:gd name="connsiteY3" fmla="*/ 444262 h 750867"/>
              <a:gd name="connsiteX4" fmla="*/ 0 w 1798627"/>
              <a:gd name="connsiteY4" fmla="*/ 409377 h 750867"/>
              <a:gd name="connsiteX0" fmla="*/ 84708 w 1883335"/>
              <a:gd name="connsiteY0" fmla="*/ 409377 h 750867"/>
              <a:gd name="connsiteX1" fmla="*/ 891972 w 1883335"/>
              <a:gd name="connsiteY1" fmla="*/ 9479 h 750867"/>
              <a:gd name="connsiteX2" fmla="*/ 1883335 w 1883335"/>
              <a:gd name="connsiteY2" fmla="*/ 750867 h 750867"/>
              <a:gd name="connsiteX3" fmla="*/ 910093 w 1883335"/>
              <a:gd name="connsiteY3" fmla="*/ 444262 h 750867"/>
              <a:gd name="connsiteX4" fmla="*/ 117555 w 1883335"/>
              <a:gd name="connsiteY4" fmla="*/ 298319 h 750867"/>
              <a:gd name="connsiteX5" fmla="*/ 84708 w 1883335"/>
              <a:gd name="connsiteY5" fmla="*/ 409377 h 750867"/>
              <a:gd name="connsiteX0" fmla="*/ 14 w 1798641"/>
              <a:gd name="connsiteY0" fmla="*/ 405625 h 747115"/>
              <a:gd name="connsiteX1" fmla="*/ 807278 w 1798641"/>
              <a:gd name="connsiteY1" fmla="*/ 5727 h 747115"/>
              <a:gd name="connsiteX2" fmla="*/ 1798641 w 1798641"/>
              <a:gd name="connsiteY2" fmla="*/ 747115 h 747115"/>
              <a:gd name="connsiteX3" fmla="*/ 825399 w 1798641"/>
              <a:gd name="connsiteY3" fmla="*/ 440510 h 747115"/>
              <a:gd name="connsiteX4" fmla="*/ 14 w 1798641"/>
              <a:gd name="connsiteY4" fmla="*/ 405625 h 747115"/>
              <a:gd name="connsiteX0" fmla="*/ 12 w 1815560"/>
              <a:gd name="connsiteY0" fmla="*/ 247192 h 759384"/>
              <a:gd name="connsiteX1" fmla="*/ 824197 w 1815560"/>
              <a:gd name="connsiteY1" fmla="*/ 17996 h 759384"/>
              <a:gd name="connsiteX2" fmla="*/ 1815560 w 1815560"/>
              <a:gd name="connsiteY2" fmla="*/ 759384 h 759384"/>
              <a:gd name="connsiteX3" fmla="*/ 842318 w 1815560"/>
              <a:gd name="connsiteY3" fmla="*/ 452779 h 759384"/>
              <a:gd name="connsiteX4" fmla="*/ 12 w 1815560"/>
              <a:gd name="connsiteY4" fmla="*/ 247192 h 759384"/>
              <a:gd name="connsiteX0" fmla="*/ 12 w 1815560"/>
              <a:gd name="connsiteY0" fmla="*/ 247192 h 759384"/>
              <a:gd name="connsiteX1" fmla="*/ 824197 w 1815560"/>
              <a:gd name="connsiteY1" fmla="*/ 17996 h 759384"/>
              <a:gd name="connsiteX2" fmla="*/ 1815560 w 1815560"/>
              <a:gd name="connsiteY2" fmla="*/ 759384 h 759384"/>
              <a:gd name="connsiteX3" fmla="*/ 842318 w 1815560"/>
              <a:gd name="connsiteY3" fmla="*/ 452779 h 759384"/>
              <a:gd name="connsiteX4" fmla="*/ 12 w 1815560"/>
              <a:gd name="connsiteY4" fmla="*/ 247192 h 759384"/>
              <a:gd name="connsiteX0" fmla="*/ 0 w 1815548"/>
              <a:gd name="connsiteY0" fmla="*/ 249470 h 761662"/>
              <a:gd name="connsiteX1" fmla="*/ 824185 w 1815548"/>
              <a:gd name="connsiteY1" fmla="*/ 20274 h 761662"/>
              <a:gd name="connsiteX2" fmla="*/ 1815548 w 1815548"/>
              <a:gd name="connsiteY2" fmla="*/ 761662 h 761662"/>
              <a:gd name="connsiteX3" fmla="*/ 842306 w 1815548"/>
              <a:gd name="connsiteY3" fmla="*/ 455057 h 761662"/>
              <a:gd name="connsiteX4" fmla="*/ 0 w 1815548"/>
              <a:gd name="connsiteY4" fmla="*/ 249470 h 761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5548" h="761662">
                <a:moveTo>
                  <a:pt x="0" y="249470"/>
                </a:moveTo>
                <a:cubicBezTo>
                  <a:pt x="216946" y="139896"/>
                  <a:pt x="521594" y="-65091"/>
                  <a:pt x="824185" y="20274"/>
                </a:cubicBezTo>
                <a:cubicBezTo>
                  <a:pt x="1126776" y="105639"/>
                  <a:pt x="1811588" y="680540"/>
                  <a:pt x="1815548" y="761662"/>
                </a:cubicBezTo>
                <a:cubicBezTo>
                  <a:pt x="1673322" y="733861"/>
                  <a:pt x="1119293" y="533124"/>
                  <a:pt x="842306" y="455057"/>
                </a:cubicBezTo>
                <a:cubicBezTo>
                  <a:pt x="542535" y="398142"/>
                  <a:pt x="172224" y="321934"/>
                  <a:pt x="0" y="249470"/>
                </a:cubicBezTo>
                <a:close/>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7">
            <a:extLst>
              <a:ext uri="{FF2B5EF4-FFF2-40B4-BE49-F238E27FC236}">
                <a16:creationId xmlns:a16="http://schemas.microsoft.com/office/drawing/2014/main" id="{33F4FCE7-1918-3731-35E6-A268A632796C}"/>
              </a:ext>
            </a:extLst>
          </p:cNvPr>
          <p:cNvSpPr/>
          <p:nvPr/>
        </p:nvSpPr>
        <p:spPr>
          <a:xfrm>
            <a:off x="5362818" y="1659181"/>
            <a:ext cx="2953068" cy="1409327"/>
          </a:xfrm>
          <a:custGeom>
            <a:avLst/>
            <a:gdLst>
              <a:gd name="connsiteX0" fmla="*/ 115907 w 2987591"/>
              <a:gd name="connsiteY0" fmla="*/ 943499 h 1497966"/>
              <a:gd name="connsiteX1" fmla="*/ 501800 w 2987591"/>
              <a:gd name="connsiteY1" fmla="*/ 935110 h 1497966"/>
              <a:gd name="connsiteX2" fmla="*/ 912861 w 2987591"/>
              <a:gd name="connsiteY2" fmla="*/ 867998 h 1497966"/>
              <a:gd name="connsiteX3" fmla="*/ 1307144 w 2987591"/>
              <a:gd name="connsiteY3" fmla="*/ 909943 h 1497966"/>
              <a:gd name="connsiteX4" fmla="*/ 2028597 w 2987591"/>
              <a:gd name="connsiteY4" fmla="*/ 1178391 h 1497966"/>
              <a:gd name="connsiteX5" fmla="*/ 2506769 w 2987591"/>
              <a:gd name="connsiteY5" fmla="*/ 1404894 h 1497966"/>
              <a:gd name="connsiteX6" fmla="*/ 2934608 w 2987591"/>
              <a:gd name="connsiteY6" fmla="*/ 1472006 h 1497966"/>
              <a:gd name="connsiteX7" fmla="*/ 2917830 w 2987591"/>
              <a:gd name="connsiteY7" fmla="*/ 985444 h 1497966"/>
              <a:gd name="connsiteX8" fmla="*/ 2364156 w 2987591"/>
              <a:gd name="connsiteY8" fmla="*/ 389826 h 1497966"/>
              <a:gd name="connsiteX9" fmla="*/ 1743371 w 2987591"/>
              <a:gd name="connsiteY9" fmla="*/ 54266 h 1497966"/>
              <a:gd name="connsiteX10" fmla="*/ 963195 w 2987591"/>
              <a:gd name="connsiteY10" fmla="*/ 45877 h 1497966"/>
              <a:gd name="connsiteX11" fmla="*/ 124296 w 2987591"/>
              <a:gd name="connsiteY11" fmla="*/ 498883 h 1497966"/>
              <a:gd name="connsiteX12" fmla="*/ 6850 w 2987591"/>
              <a:gd name="connsiteY12" fmla="*/ 909943 h 1497966"/>
              <a:gd name="connsiteX13" fmla="*/ 115907 w 2987591"/>
              <a:gd name="connsiteY13" fmla="*/ 943499 h 1497966"/>
              <a:gd name="connsiteX0" fmla="*/ 32940 w 3013681"/>
              <a:gd name="connsiteY0" fmla="*/ 909943 h 1497966"/>
              <a:gd name="connsiteX1" fmla="*/ 527890 w 3013681"/>
              <a:gd name="connsiteY1" fmla="*/ 935110 h 1497966"/>
              <a:gd name="connsiteX2" fmla="*/ 938951 w 3013681"/>
              <a:gd name="connsiteY2" fmla="*/ 867998 h 1497966"/>
              <a:gd name="connsiteX3" fmla="*/ 1333234 w 3013681"/>
              <a:gd name="connsiteY3" fmla="*/ 909943 h 1497966"/>
              <a:gd name="connsiteX4" fmla="*/ 2054687 w 3013681"/>
              <a:gd name="connsiteY4" fmla="*/ 1178391 h 1497966"/>
              <a:gd name="connsiteX5" fmla="*/ 2532859 w 3013681"/>
              <a:gd name="connsiteY5" fmla="*/ 1404894 h 1497966"/>
              <a:gd name="connsiteX6" fmla="*/ 2960698 w 3013681"/>
              <a:gd name="connsiteY6" fmla="*/ 1472006 h 1497966"/>
              <a:gd name="connsiteX7" fmla="*/ 2943920 w 3013681"/>
              <a:gd name="connsiteY7" fmla="*/ 985444 h 1497966"/>
              <a:gd name="connsiteX8" fmla="*/ 2390246 w 3013681"/>
              <a:gd name="connsiteY8" fmla="*/ 389826 h 1497966"/>
              <a:gd name="connsiteX9" fmla="*/ 1769461 w 3013681"/>
              <a:gd name="connsiteY9" fmla="*/ 54266 h 1497966"/>
              <a:gd name="connsiteX10" fmla="*/ 989285 w 3013681"/>
              <a:gd name="connsiteY10" fmla="*/ 45877 h 1497966"/>
              <a:gd name="connsiteX11" fmla="*/ 150386 w 3013681"/>
              <a:gd name="connsiteY11" fmla="*/ 498883 h 1497966"/>
              <a:gd name="connsiteX12" fmla="*/ 32940 w 3013681"/>
              <a:gd name="connsiteY12" fmla="*/ 909943 h 1497966"/>
              <a:gd name="connsiteX0" fmla="*/ 32940 w 3013681"/>
              <a:gd name="connsiteY0" fmla="*/ 909943 h 1497966"/>
              <a:gd name="connsiteX1" fmla="*/ 527890 w 3013681"/>
              <a:gd name="connsiteY1" fmla="*/ 935110 h 1497966"/>
              <a:gd name="connsiteX2" fmla="*/ 938951 w 3013681"/>
              <a:gd name="connsiteY2" fmla="*/ 867998 h 1497966"/>
              <a:gd name="connsiteX3" fmla="*/ 1333234 w 3013681"/>
              <a:gd name="connsiteY3" fmla="*/ 909943 h 1497966"/>
              <a:gd name="connsiteX4" fmla="*/ 2054687 w 3013681"/>
              <a:gd name="connsiteY4" fmla="*/ 1178391 h 1497966"/>
              <a:gd name="connsiteX5" fmla="*/ 2532859 w 3013681"/>
              <a:gd name="connsiteY5" fmla="*/ 1404894 h 1497966"/>
              <a:gd name="connsiteX6" fmla="*/ 2960698 w 3013681"/>
              <a:gd name="connsiteY6" fmla="*/ 1472006 h 1497966"/>
              <a:gd name="connsiteX7" fmla="*/ 2943920 w 3013681"/>
              <a:gd name="connsiteY7" fmla="*/ 985444 h 1497966"/>
              <a:gd name="connsiteX8" fmla="*/ 2390246 w 3013681"/>
              <a:gd name="connsiteY8" fmla="*/ 389826 h 1497966"/>
              <a:gd name="connsiteX9" fmla="*/ 1769461 w 3013681"/>
              <a:gd name="connsiteY9" fmla="*/ 54266 h 1497966"/>
              <a:gd name="connsiteX10" fmla="*/ 989285 w 3013681"/>
              <a:gd name="connsiteY10" fmla="*/ 45877 h 1497966"/>
              <a:gd name="connsiteX11" fmla="*/ 150386 w 3013681"/>
              <a:gd name="connsiteY11" fmla="*/ 498883 h 1497966"/>
              <a:gd name="connsiteX12" fmla="*/ 32940 w 3013681"/>
              <a:gd name="connsiteY12" fmla="*/ 909943 h 1497966"/>
              <a:gd name="connsiteX0" fmla="*/ 32940 w 3013681"/>
              <a:gd name="connsiteY0" fmla="*/ 909943 h 1497966"/>
              <a:gd name="connsiteX1" fmla="*/ 527890 w 3013681"/>
              <a:gd name="connsiteY1" fmla="*/ 935110 h 1497966"/>
              <a:gd name="connsiteX2" fmla="*/ 938951 w 3013681"/>
              <a:gd name="connsiteY2" fmla="*/ 867998 h 1497966"/>
              <a:gd name="connsiteX3" fmla="*/ 1333234 w 3013681"/>
              <a:gd name="connsiteY3" fmla="*/ 909943 h 1497966"/>
              <a:gd name="connsiteX4" fmla="*/ 2054687 w 3013681"/>
              <a:gd name="connsiteY4" fmla="*/ 1178391 h 1497966"/>
              <a:gd name="connsiteX5" fmla="*/ 2532859 w 3013681"/>
              <a:gd name="connsiteY5" fmla="*/ 1404894 h 1497966"/>
              <a:gd name="connsiteX6" fmla="*/ 2960698 w 3013681"/>
              <a:gd name="connsiteY6" fmla="*/ 1472006 h 1497966"/>
              <a:gd name="connsiteX7" fmla="*/ 2943920 w 3013681"/>
              <a:gd name="connsiteY7" fmla="*/ 985444 h 1497966"/>
              <a:gd name="connsiteX8" fmla="*/ 2390246 w 3013681"/>
              <a:gd name="connsiteY8" fmla="*/ 389826 h 1497966"/>
              <a:gd name="connsiteX9" fmla="*/ 1769461 w 3013681"/>
              <a:gd name="connsiteY9" fmla="*/ 54266 h 1497966"/>
              <a:gd name="connsiteX10" fmla="*/ 989285 w 3013681"/>
              <a:gd name="connsiteY10" fmla="*/ 45877 h 1497966"/>
              <a:gd name="connsiteX11" fmla="*/ 150386 w 3013681"/>
              <a:gd name="connsiteY11" fmla="*/ 498883 h 1497966"/>
              <a:gd name="connsiteX12" fmla="*/ 32940 w 3013681"/>
              <a:gd name="connsiteY12" fmla="*/ 909943 h 1497966"/>
              <a:gd name="connsiteX0" fmla="*/ 32940 w 3013681"/>
              <a:gd name="connsiteY0" fmla="*/ 909943 h 1497966"/>
              <a:gd name="connsiteX1" fmla="*/ 938951 w 3013681"/>
              <a:gd name="connsiteY1" fmla="*/ 867998 h 1497966"/>
              <a:gd name="connsiteX2" fmla="*/ 1333234 w 3013681"/>
              <a:gd name="connsiteY2" fmla="*/ 909943 h 1497966"/>
              <a:gd name="connsiteX3" fmla="*/ 2054687 w 3013681"/>
              <a:gd name="connsiteY3" fmla="*/ 1178391 h 1497966"/>
              <a:gd name="connsiteX4" fmla="*/ 2532859 w 3013681"/>
              <a:gd name="connsiteY4" fmla="*/ 1404894 h 1497966"/>
              <a:gd name="connsiteX5" fmla="*/ 2960698 w 3013681"/>
              <a:gd name="connsiteY5" fmla="*/ 1472006 h 1497966"/>
              <a:gd name="connsiteX6" fmla="*/ 2943920 w 3013681"/>
              <a:gd name="connsiteY6" fmla="*/ 985444 h 1497966"/>
              <a:gd name="connsiteX7" fmla="*/ 2390246 w 3013681"/>
              <a:gd name="connsiteY7" fmla="*/ 389826 h 1497966"/>
              <a:gd name="connsiteX8" fmla="*/ 1769461 w 3013681"/>
              <a:gd name="connsiteY8" fmla="*/ 54266 h 1497966"/>
              <a:gd name="connsiteX9" fmla="*/ 989285 w 3013681"/>
              <a:gd name="connsiteY9" fmla="*/ 45877 h 1497966"/>
              <a:gd name="connsiteX10" fmla="*/ 150386 w 3013681"/>
              <a:gd name="connsiteY10" fmla="*/ 498883 h 1497966"/>
              <a:gd name="connsiteX11" fmla="*/ 32940 w 3013681"/>
              <a:gd name="connsiteY11" fmla="*/ 909943 h 1497966"/>
              <a:gd name="connsiteX0" fmla="*/ 7757 w 3303252"/>
              <a:gd name="connsiteY0" fmla="*/ 1032169 h 1497966"/>
              <a:gd name="connsiteX1" fmla="*/ 1228522 w 3303252"/>
              <a:gd name="connsiteY1" fmla="*/ 867998 h 1497966"/>
              <a:gd name="connsiteX2" fmla="*/ 1622805 w 3303252"/>
              <a:gd name="connsiteY2" fmla="*/ 909943 h 1497966"/>
              <a:gd name="connsiteX3" fmla="*/ 2344258 w 3303252"/>
              <a:gd name="connsiteY3" fmla="*/ 1178391 h 1497966"/>
              <a:gd name="connsiteX4" fmla="*/ 2822430 w 3303252"/>
              <a:gd name="connsiteY4" fmla="*/ 1404894 h 1497966"/>
              <a:gd name="connsiteX5" fmla="*/ 3250269 w 3303252"/>
              <a:gd name="connsiteY5" fmla="*/ 1472006 h 1497966"/>
              <a:gd name="connsiteX6" fmla="*/ 3233491 w 3303252"/>
              <a:gd name="connsiteY6" fmla="*/ 985444 h 1497966"/>
              <a:gd name="connsiteX7" fmla="*/ 2679817 w 3303252"/>
              <a:gd name="connsiteY7" fmla="*/ 389826 h 1497966"/>
              <a:gd name="connsiteX8" fmla="*/ 2059032 w 3303252"/>
              <a:gd name="connsiteY8" fmla="*/ 54266 h 1497966"/>
              <a:gd name="connsiteX9" fmla="*/ 1278856 w 3303252"/>
              <a:gd name="connsiteY9" fmla="*/ 45877 h 1497966"/>
              <a:gd name="connsiteX10" fmla="*/ 439957 w 3303252"/>
              <a:gd name="connsiteY10" fmla="*/ 498883 h 1497966"/>
              <a:gd name="connsiteX11" fmla="*/ 7757 w 3303252"/>
              <a:gd name="connsiteY11" fmla="*/ 1032169 h 1497966"/>
              <a:gd name="connsiteX0" fmla="*/ 37905 w 3333400"/>
              <a:gd name="connsiteY0" fmla="*/ 1025137 h 1490934"/>
              <a:gd name="connsiteX1" fmla="*/ 1258670 w 3333400"/>
              <a:gd name="connsiteY1" fmla="*/ 860966 h 1490934"/>
              <a:gd name="connsiteX2" fmla="*/ 1652953 w 3333400"/>
              <a:gd name="connsiteY2" fmla="*/ 902911 h 1490934"/>
              <a:gd name="connsiteX3" fmla="*/ 2374406 w 3333400"/>
              <a:gd name="connsiteY3" fmla="*/ 1171359 h 1490934"/>
              <a:gd name="connsiteX4" fmla="*/ 2852578 w 3333400"/>
              <a:gd name="connsiteY4" fmla="*/ 1397862 h 1490934"/>
              <a:gd name="connsiteX5" fmla="*/ 3280417 w 3333400"/>
              <a:gd name="connsiteY5" fmla="*/ 1464974 h 1490934"/>
              <a:gd name="connsiteX6" fmla="*/ 3263639 w 3333400"/>
              <a:gd name="connsiteY6" fmla="*/ 978412 h 1490934"/>
              <a:gd name="connsiteX7" fmla="*/ 2709965 w 3333400"/>
              <a:gd name="connsiteY7" fmla="*/ 382794 h 1490934"/>
              <a:gd name="connsiteX8" fmla="*/ 2089180 w 3333400"/>
              <a:gd name="connsiteY8" fmla="*/ 47234 h 1490934"/>
              <a:gd name="connsiteX9" fmla="*/ 1309004 w 3333400"/>
              <a:gd name="connsiteY9" fmla="*/ 38845 h 1490934"/>
              <a:gd name="connsiteX10" fmla="*/ 371182 w 3333400"/>
              <a:gd name="connsiteY10" fmla="*/ 388428 h 1490934"/>
              <a:gd name="connsiteX11" fmla="*/ 37905 w 3333400"/>
              <a:gd name="connsiteY11" fmla="*/ 1025137 h 1490934"/>
              <a:gd name="connsiteX0" fmla="*/ 37905 w 3333400"/>
              <a:gd name="connsiteY0" fmla="*/ 1107150 h 1572947"/>
              <a:gd name="connsiteX1" fmla="*/ 1258670 w 3333400"/>
              <a:gd name="connsiteY1" fmla="*/ 942979 h 1572947"/>
              <a:gd name="connsiteX2" fmla="*/ 1652953 w 3333400"/>
              <a:gd name="connsiteY2" fmla="*/ 984924 h 1572947"/>
              <a:gd name="connsiteX3" fmla="*/ 2374406 w 3333400"/>
              <a:gd name="connsiteY3" fmla="*/ 1253372 h 1572947"/>
              <a:gd name="connsiteX4" fmla="*/ 2852578 w 3333400"/>
              <a:gd name="connsiteY4" fmla="*/ 1479875 h 1572947"/>
              <a:gd name="connsiteX5" fmla="*/ 3280417 w 3333400"/>
              <a:gd name="connsiteY5" fmla="*/ 1546987 h 1572947"/>
              <a:gd name="connsiteX6" fmla="*/ 3263639 w 3333400"/>
              <a:gd name="connsiteY6" fmla="*/ 1060425 h 1572947"/>
              <a:gd name="connsiteX7" fmla="*/ 2709965 w 3333400"/>
              <a:gd name="connsiteY7" fmla="*/ 464807 h 1572947"/>
              <a:gd name="connsiteX8" fmla="*/ 2089180 w 3333400"/>
              <a:gd name="connsiteY8" fmla="*/ 129247 h 1572947"/>
              <a:gd name="connsiteX9" fmla="*/ 1291019 w 3333400"/>
              <a:gd name="connsiteY9" fmla="*/ 17436 h 1572947"/>
              <a:gd name="connsiteX10" fmla="*/ 371182 w 3333400"/>
              <a:gd name="connsiteY10" fmla="*/ 470441 h 1572947"/>
              <a:gd name="connsiteX11" fmla="*/ 37905 w 3333400"/>
              <a:gd name="connsiteY11" fmla="*/ 1107150 h 1572947"/>
              <a:gd name="connsiteX0" fmla="*/ 37905 w 3333400"/>
              <a:gd name="connsiteY0" fmla="*/ 1152049 h 1617846"/>
              <a:gd name="connsiteX1" fmla="*/ 1258670 w 3333400"/>
              <a:gd name="connsiteY1" fmla="*/ 987878 h 1617846"/>
              <a:gd name="connsiteX2" fmla="*/ 1652953 w 3333400"/>
              <a:gd name="connsiteY2" fmla="*/ 1029823 h 1617846"/>
              <a:gd name="connsiteX3" fmla="*/ 2374406 w 3333400"/>
              <a:gd name="connsiteY3" fmla="*/ 1298271 h 1617846"/>
              <a:gd name="connsiteX4" fmla="*/ 2852578 w 3333400"/>
              <a:gd name="connsiteY4" fmla="*/ 1524774 h 1617846"/>
              <a:gd name="connsiteX5" fmla="*/ 3280417 w 3333400"/>
              <a:gd name="connsiteY5" fmla="*/ 1591886 h 1617846"/>
              <a:gd name="connsiteX6" fmla="*/ 3263639 w 3333400"/>
              <a:gd name="connsiteY6" fmla="*/ 1105324 h 1617846"/>
              <a:gd name="connsiteX7" fmla="*/ 2709965 w 3333400"/>
              <a:gd name="connsiteY7" fmla="*/ 509706 h 1617846"/>
              <a:gd name="connsiteX8" fmla="*/ 2233068 w 3333400"/>
              <a:gd name="connsiteY8" fmla="*/ 51919 h 1617846"/>
              <a:gd name="connsiteX9" fmla="*/ 1291019 w 3333400"/>
              <a:gd name="connsiteY9" fmla="*/ 62335 h 1617846"/>
              <a:gd name="connsiteX10" fmla="*/ 371182 w 3333400"/>
              <a:gd name="connsiteY10" fmla="*/ 515340 h 1617846"/>
              <a:gd name="connsiteX11" fmla="*/ 37905 w 3333400"/>
              <a:gd name="connsiteY11" fmla="*/ 1152049 h 1617846"/>
              <a:gd name="connsiteX0" fmla="*/ 32553 w 3328048"/>
              <a:gd name="connsiteY0" fmla="*/ 1152049 h 1617846"/>
              <a:gd name="connsiteX1" fmla="*/ 1163388 w 3328048"/>
              <a:gd name="connsiteY1" fmla="*/ 1175919 h 1617846"/>
              <a:gd name="connsiteX2" fmla="*/ 1647601 w 3328048"/>
              <a:gd name="connsiteY2" fmla="*/ 1029823 h 1617846"/>
              <a:gd name="connsiteX3" fmla="*/ 2369054 w 3328048"/>
              <a:gd name="connsiteY3" fmla="*/ 1298271 h 1617846"/>
              <a:gd name="connsiteX4" fmla="*/ 2847226 w 3328048"/>
              <a:gd name="connsiteY4" fmla="*/ 1524774 h 1617846"/>
              <a:gd name="connsiteX5" fmla="*/ 3275065 w 3328048"/>
              <a:gd name="connsiteY5" fmla="*/ 1591886 h 1617846"/>
              <a:gd name="connsiteX6" fmla="*/ 3258287 w 3328048"/>
              <a:gd name="connsiteY6" fmla="*/ 1105324 h 1617846"/>
              <a:gd name="connsiteX7" fmla="*/ 2704613 w 3328048"/>
              <a:gd name="connsiteY7" fmla="*/ 509706 h 1617846"/>
              <a:gd name="connsiteX8" fmla="*/ 2227716 w 3328048"/>
              <a:gd name="connsiteY8" fmla="*/ 51919 h 1617846"/>
              <a:gd name="connsiteX9" fmla="*/ 1285667 w 3328048"/>
              <a:gd name="connsiteY9" fmla="*/ 62335 h 1617846"/>
              <a:gd name="connsiteX10" fmla="*/ 365830 w 3328048"/>
              <a:gd name="connsiteY10" fmla="*/ 515340 h 1617846"/>
              <a:gd name="connsiteX11" fmla="*/ 32553 w 3328048"/>
              <a:gd name="connsiteY11" fmla="*/ 1152049 h 1617846"/>
              <a:gd name="connsiteX0" fmla="*/ 38992 w 3334487"/>
              <a:gd name="connsiteY0" fmla="*/ 1152049 h 1617846"/>
              <a:gd name="connsiteX1" fmla="*/ 1169827 w 3334487"/>
              <a:gd name="connsiteY1" fmla="*/ 1175919 h 1617846"/>
              <a:gd name="connsiteX2" fmla="*/ 1654040 w 3334487"/>
              <a:gd name="connsiteY2" fmla="*/ 1029823 h 1617846"/>
              <a:gd name="connsiteX3" fmla="*/ 2375493 w 3334487"/>
              <a:gd name="connsiteY3" fmla="*/ 1298271 h 1617846"/>
              <a:gd name="connsiteX4" fmla="*/ 2853665 w 3334487"/>
              <a:gd name="connsiteY4" fmla="*/ 1524774 h 1617846"/>
              <a:gd name="connsiteX5" fmla="*/ 3281504 w 3334487"/>
              <a:gd name="connsiteY5" fmla="*/ 1591886 h 1617846"/>
              <a:gd name="connsiteX6" fmla="*/ 3264726 w 3334487"/>
              <a:gd name="connsiteY6" fmla="*/ 1105324 h 1617846"/>
              <a:gd name="connsiteX7" fmla="*/ 2711052 w 3334487"/>
              <a:gd name="connsiteY7" fmla="*/ 509706 h 1617846"/>
              <a:gd name="connsiteX8" fmla="*/ 2234155 w 3334487"/>
              <a:gd name="connsiteY8" fmla="*/ 51919 h 1617846"/>
              <a:gd name="connsiteX9" fmla="*/ 1292106 w 3334487"/>
              <a:gd name="connsiteY9" fmla="*/ 62335 h 1617846"/>
              <a:gd name="connsiteX10" fmla="*/ 372269 w 3334487"/>
              <a:gd name="connsiteY10" fmla="*/ 515340 h 1617846"/>
              <a:gd name="connsiteX11" fmla="*/ 38992 w 3334487"/>
              <a:gd name="connsiteY11" fmla="*/ 1152049 h 1617846"/>
              <a:gd name="connsiteX0" fmla="*/ 38992 w 3334487"/>
              <a:gd name="connsiteY0" fmla="*/ 1152049 h 1617846"/>
              <a:gd name="connsiteX1" fmla="*/ 1169827 w 3334487"/>
              <a:gd name="connsiteY1" fmla="*/ 1175919 h 1617846"/>
              <a:gd name="connsiteX2" fmla="*/ 1725983 w 3334487"/>
              <a:gd name="connsiteY2" fmla="*/ 1189659 h 1617846"/>
              <a:gd name="connsiteX3" fmla="*/ 2375493 w 3334487"/>
              <a:gd name="connsiteY3" fmla="*/ 1298271 h 1617846"/>
              <a:gd name="connsiteX4" fmla="*/ 2853665 w 3334487"/>
              <a:gd name="connsiteY4" fmla="*/ 1524774 h 1617846"/>
              <a:gd name="connsiteX5" fmla="*/ 3281504 w 3334487"/>
              <a:gd name="connsiteY5" fmla="*/ 1591886 h 1617846"/>
              <a:gd name="connsiteX6" fmla="*/ 3264726 w 3334487"/>
              <a:gd name="connsiteY6" fmla="*/ 1105324 h 1617846"/>
              <a:gd name="connsiteX7" fmla="*/ 2711052 w 3334487"/>
              <a:gd name="connsiteY7" fmla="*/ 509706 h 1617846"/>
              <a:gd name="connsiteX8" fmla="*/ 2234155 w 3334487"/>
              <a:gd name="connsiteY8" fmla="*/ 51919 h 1617846"/>
              <a:gd name="connsiteX9" fmla="*/ 1292106 w 3334487"/>
              <a:gd name="connsiteY9" fmla="*/ 62335 h 1617846"/>
              <a:gd name="connsiteX10" fmla="*/ 372269 w 3334487"/>
              <a:gd name="connsiteY10" fmla="*/ 515340 h 1617846"/>
              <a:gd name="connsiteX11" fmla="*/ 38992 w 3334487"/>
              <a:gd name="connsiteY11" fmla="*/ 1152049 h 1617846"/>
              <a:gd name="connsiteX0" fmla="*/ 38992 w 3334487"/>
              <a:gd name="connsiteY0" fmla="*/ 1152049 h 1614773"/>
              <a:gd name="connsiteX1" fmla="*/ 1169827 w 3334487"/>
              <a:gd name="connsiteY1" fmla="*/ 1175919 h 1614773"/>
              <a:gd name="connsiteX2" fmla="*/ 1725983 w 3334487"/>
              <a:gd name="connsiteY2" fmla="*/ 1189659 h 1614773"/>
              <a:gd name="connsiteX3" fmla="*/ 2366500 w 3334487"/>
              <a:gd name="connsiteY3" fmla="*/ 1429898 h 1614773"/>
              <a:gd name="connsiteX4" fmla="*/ 2853665 w 3334487"/>
              <a:gd name="connsiteY4" fmla="*/ 1524774 h 1614773"/>
              <a:gd name="connsiteX5" fmla="*/ 3281504 w 3334487"/>
              <a:gd name="connsiteY5" fmla="*/ 1591886 h 1614773"/>
              <a:gd name="connsiteX6" fmla="*/ 3264726 w 3334487"/>
              <a:gd name="connsiteY6" fmla="*/ 1105324 h 1614773"/>
              <a:gd name="connsiteX7" fmla="*/ 2711052 w 3334487"/>
              <a:gd name="connsiteY7" fmla="*/ 509706 h 1614773"/>
              <a:gd name="connsiteX8" fmla="*/ 2234155 w 3334487"/>
              <a:gd name="connsiteY8" fmla="*/ 51919 h 1614773"/>
              <a:gd name="connsiteX9" fmla="*/ 1292106 w 3334487"/>
              <a:gd name="connsiteY9" fmla="*/ 62335 h 1614773"/>
              <a:gd name="connsiteX10" fmla="*/ 372269 w 3334487"/>
              <a:gd name="connsiteY10" fmla="*/ 515340 h 1614773"/>
              <a:gd name="connsiteX11" fmla="*/ 38992 w 3334487"/>
              <a:gd name="connsiteY11" fmla="*/ 1152049 h 1614773"/>
              <a:gd name="connsiteX0" fmla="*/ 38992 w 3321067"/>
              <a:gd name="connsiteY0" fmla="*/ 1152049 h 1783029"/>
              <a:gd name="connsiteX1" fmla="*/ 1169827 w 3321067"/>
              <a:gd name="connsiteY1" fmla="*/ 1175919 h 1783029"/>
              <a:gd name="connsiteX2" fmla="*/ 1725983 w 3321067"/>
              <a:gd name="connsiteY2" fmla="*/ 1189659 h 1783029"/>
              <a:gd name="connsiteX3" fmla="*/ 2366500 w 3321067"/>
              <a:gd name="connsiteY3" fmla="*/ 1429898 h 1783029"/>
              <a:gd name="connsiteX4" fmla="*/ 3078489 w 3321067"/>
              <a:gd name="connsiteY4" fmla="*/ 1778629 h 1783029"/>
              <a:gd name="connsiteX5" fmla="*/ 3281504 w 3321067"/>
              <a:gd name="connsiteY5" fmla="*/ 1591886 h 1783029"/>
              <a:gd name="connsiteX6" fmla="*/ 3264726 w 3321067"/>
              <a:gd name="connsiteY6" fmla="*/ 1105324 h 1783029"/>
              <a:gd name="connsiteX7" fmla="*/ 2711052 w 3321067"/>
              <a:gd name="connsiteY7" fmla="*/ 509706 h 1783029"/>
              <a:gd name="connsiteX8" fmla="*/ 2234155 w 3321067"/>
              <a:gd name="connsiteY8" fmla="*/ 51919 h 1783029"/>
              <a:gd name="connsiteX9" fmla="*/ 1292106 w 3321067"/>
              <a:gd name="connsiteY9" fmla="*/ 62335 h 1783029"/>
              <a:gd name="connsiteX10" fmla="*/ 372269 w 3321067"/>
              <a:gd name="connsiteY10" fmla="*/ 515340 h 1783029"/>
              <a:gd name="connsiteX11" fmla="*/ 38992 w 3321067"/>
              <a:gd name="connsiteY11" fmla="*/ 1152049 h 1783029"/>
              <a:gd name="connsiteX0" fmla="*/ 38992 w 3590382"/>
              <a:gd name="connsiteY0" fmla="*/ 1152049 h 1798637"/>
              <a:gd name="connsiteX1" fmla="*/ 1169827 w 3590382"/>
              <a:gd name="connsiteY1" fmla="*/ 1175919 h 1798637"/>
              <a:gd name="connsiteX2" fmla="*/ 1725983 w 3590382"/>
              <a:gd name="connsiteY2" fmla="*/ 1189659 h 1798637"/>
              <a:gd name="connsiteX3" fmla="*/ 2366500 w 3590382"/>
              <a:gd name="connsiteY3" fmla="*/ 1429898 h 1798637"/>
              <a:gd name="connsiteX4" fmla="*/ 3078489 w 3590382"/>
              <a:gd name="connsiteY4" fmla="*/ 1778629 h 1798637"/>
              <a:gd name="connsiteX5" fmla="*/ 3587266 w 3590382"/>
              <a:gd name="connsiteY5" fmla="*/ 1685906 h 1798637"/>
              <a:gd name="connsiteX6" fmla="*/ 3264726 w 3590382"/>
              <a:gd name="connsiteY6" fmla="*/ 1105324 h 1798637"/>
              <a:gd name="connsiteX7" fmla="*/ 2711052 w 3590382"/>
              <a:gd name="connsiteY7" fmla="*/ 509706 h 1798637"/>
              <a:gd name="connsiteX8" fmla="*/ 2234155 w 3590382"/>
              <a:gd name="connsiteY8" fmla="*/ 51919 h 1798637"/>
              <a:gd name="connsiteX9" fmla="*/ 1292106 w 3590382"/>
              <a:gd name="connsiteY9" fmla="*/ 62335 h 1798637"/>
              <a:gd name="connsiteX10" fmla="*/ 372269 w 3590382"/>
              <a:gd name="connsiteY10" fmla="*/ 515340 h 1798637"/>
              <a:gd name="connsiteX11" fmla="*/ 38992 w 3590382"/>
              <a:gd name="connsiteY11" fmla="*/ 1152049 h 1798637"/>
              <a:gd name="connsiteX0" fmla="*/ 38992 w 3603844"/>
              <a:gd name="connsiteY0" fmla="*/ 1152049 h 1802359"/>
              <a:gd name="connsiteX1" fmla="*/ 1169827 w 3603844"/>
              <a:gd name="connsiteY1" fmla="*/ 1175919 h 1802359"/>
              <a:gd name="connsiteX2" fmla="*/ 1725983 w 3603844"/>
              <a:gd name="connsiteY2" fmla="*/ 1189659 h 1802359"/>
              <a:gd name="connsiteX3" fmla="*/ 2366500 w 3603844"/>
              <a:gd name="connsiteY3" fmla="*/ 1429898 h 1802359"/>
              <a:gd name="connsiteX4" fmla="*/ 3078489 w 3603844"/>
              <a:gd name="connsiteY4" fmla="*/ 1778629 h 1802359"/>
              <a:gd name="connsiteX5" fmla="*/ 3587266 w 3603844"/>
              <a:gd name="connsiteY5" fmla="*/ 1685906 h 1802359"/>
              <a:gd name="connsiteX6" fmla="*/ 3408614 w 3603844"/>
              <a:gd name="connsiteY6" fmla="*/ 1001902 h 1802359"/>
              <a:gd name="connsiteX7" fmla="*/ 2711052 w 3603844"/>
              <a:gd name="connsiteY7" fmla="*/ 509706 h 1802359"/>
              <a:gd name="connsiteX8" fmla="*/ 2234155 w 3603844"/>
              <a:gd name="connsiteY8" fmla="*/ 51919 h 1802359"/>
              <a:gd name="connsiteX9" fmla="*/ 1292106 w 3603844"/>
              <a:gd name="connsiteY9" fmla="*/ 62335 h 1802359"/>
              <a:gd name="connsiteX10" fmla="*/ 372269 w 3603844"/>
              <a:gd name="connsiteY10" fmla="*/ 515340 h 1802359"/>
              <a:gd name="connsiteX11" fmla="*/ 38992 w 3603844"/>
              <a:gd name="connsiteY11" fmla="*/ 1152049 h 1802359"/>
              <a:gd name="connsiteX0" fmla="*/ 38992 w 3601338"/>
              <a:gd name="connsiteY0" fmla="*/ 1146570 h 1796880"/>
              <a:gd name="connsiteX1" fmla="*/ 1169827 w 3601338"/>
              <a:gd name="connsiteY1" fmla="*/ 1170440 h 1796880"/>
              <a:gd name="connsiteX2" fmla="*/ 1725983 w 3601338"/>
              <a:gd name="connsiteY2" fmla="*/ 1184180 h 1796880"/>
              <a:gd name="connsiteX3" fmla="*/ 2366500 w 3601338"/>
              <a:gd name="connsiteY3" fmla="*/ 1424419 h 1796880"/>
              <a:gd name="connsiteX4" fmla="*/ 3078489 w 3601338"/>
              <a:gd name="connsiteY4" fmla="*/ 1773150 h 1796880"/>
              <a:gd name="connsiteX5" fmla="*/ 3587266 w 3601338"/>
              <a:gd name="connsiteY5" fmla="*/ 1680427 h 1796880"/>
              <a:gd name="connsiteX6" fmla="*/ 3408614 w 3601338"/>
              <a:gd name="connsiteY6" fmla="*/ 996423 h 1796880"/>
              <a:gd name="connsiteX7" fmla="*/ 2881920 w 3601338"/>
              <a:gd name="connsiteY7" fmla="*/ 419608 h 1796880"/>
              <a:gd name="connsiteX8" fmla="*/ 2234155 w 3601338"/>
              <a:gd name="connsiteY8" fmla="*/ 46440 h 1796880"/>
              <a:gd name="connsiteX9" fmla="*/ 1292106 w 3601338"/>
              <a:gd name="connsiteY9" fmla="*/ 56856 h 1796880"/>
              <a:gd name="connsiteX10" fmla="*/ 372269 w 3601338"/>
              <a:gd name="connsiteY10" fmla="*/ 509861 h 1796880"/>
              <a:gd name="connsiteX11" fmla="*/ 38992 w 3601338"/>
              <a:gd name="connsiteY11" fmla="*/ 1146570 h 1796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01338" h="1796880">
                <a:moveTo>
                  <a:pt x="38992" y="1146570"/>
                </a:moveTo>
                <a:cubicBezTo>
                  <a:pt x="189903" y="1350686"/>
                  <a:pt x="888662" y="1164172"/>
                  <a:pt x="1169827" y="1170440"/>
                </a:cubicBezTo>
                <a:cubicBezTo>
                  <a:pt x="1355212" y="1175020"/>
                  <a:pt x="1526537" y="1141850"/>
                  <a:pt x="1725983" y="1184180"/>
                </a:cubicBezTo>
                <a:cubicBezTo>
                  <a:pt x="1925429" y="1226510"/>
                  <a:pt x="2141082" y="1326257"/>
                  <a:pt x="2366500" y="1424419"/>
                </a:cubicBezTo>
                <a:cubicBezTo>
                  <a:pt x="2591918" y="1522581"/>
                  <a:pt x="2875028" y="1730482"/>
                  <a:pt x="3078489" y="1773150"/>
                </a:cubicBezTo>
                <a:cubicBezTo>
                  <a:pt x="3281950" y="1815818"/>
                  <a:pt x="3532245" y="1809881"/>
                  <a:pt x="3587266" y="1680427"/>
                </a:cubicBezTo>
                <a:cubicBezTo>
                  <a:pt x="3642287" y="1550973"/>
                  <a:pt x="3526172" y="1206559"/>
                  <a:pt x="3408614" y="996423"/>
                </a:cubicBezTo>
                <a:cubicBezTo>
                  <a:pt x="3291056" y="786287"/>
                  <a:pt x="3077663" y="577938"/>
                  <a:pt x="2881920" y="419608"/>
                </a:cubicBezTo>
                <a:cubicBezTo>
                  <a:pt x="2686177" y="261278"/>
                  <a:pt x="2499124" y="106899"/>
                  <a:pt x="2234155" y="46440"/>
                </a:cubicBezTo>
                <a:cubicBezTo>
                  <a:pt x="1969186" y="-14019"/>
                  <a:pt x="1602420" y="-20381"/>
                  <a:pt x="1292106" y="56856"/>
                </a:cubicBezTo>
                <a:cubicBezTo>
                  <a:pt x="981792" y="134093"/>
                  <a:pt x="531660" y="365850"/>
                  <a:pt x="372269" y="509861"/>
                </a:cubicBezTo>
                <a:cubicBezTo>
                  <a:pt x="212878" y="653872"/>
                  <a:pt x="-111919" y="942454"/>
                  <a:pt x="38992" y="1146570"/>
                </a:cubicBezTo>
                <a:close/>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6" name="Oval 5">
            <a:extLst>
              <a:ext uri="{FF2B5EF4-FFF2-40B4-BE49-F238E27FC236}">
                <a16:creationId xmlns:a16="http://schemas.microsoft.com/office/drawing/2014/main" id="{0ECA9F8A-6E31-EC9B-69DD-47C573E92A57}"/>
              </a:ext>
            </a:extLst>
          </p:cNvPr>
          <p:cNvSpPr/>
          <p:nvPr/>
        </p:nvSpPr>
        <p:spPr>
          <a:xfrm>
            <a:off x="5362818" y="2512818"/>
            <a:ext cx="67077" cy="7493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3539200-032C-251A-0E35-FD71D4760457}"/>
              </a:ext>
            </a:extLst>
          </p:cNvPr>
          <p:cNvSpPr/>
          <p:nvPr/>
        </p:nvSpPr>
        <p:spPr>
          <a:xfrm>
            <a:off x="8254433" y="2976744"/>
            <a:ext cx="67077" cy="7493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2F9D5D6-13CB-2F57-13FE-7131E983FE15}"/>
              </a:ext>
            </a:extLst>
          </p:cNvPr>
          <p:cNvSpPr/>
          <p:nvPr/>
        </p:nvSpPr>
        <p:spPr>
          <a:xfrm>
            <a:off x="5815933" y="4043841"/>
            <a:ext cx="67077" cy="7493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462350F-D438-E11E-7A1E-6630AE37D3C2}"/>
              </a:ext>
            </a:extLst>
          </p:cNvPr>
          <p:cNvSpPr/>
          <p:nvPr/>
        </p:nvSpPr>
        <p:spPr>
          <a:xfrm>
            <a:off x="8477651" y="4628626"/>
            <a:ext cx="67077" cy="7493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85BD734-D9B2-4909-3335-40262C93DF71}"/>
              </a:ext>
            </a:extLst>
          </p:cNvPr>
          <p:cNvSpPr txBox="1"/>
          <p:nvPr/>
        </p:nvSpPr>
        <p:spPr>
          <a:xfrm>
            <a:off x="7541600" y="1511985"/>
            <a:ext cx="1328420" cy="307777"/>
          </a:xfrm>
          <a:prstGeom prst="rect">
            <a:avLst/>
          </a:prstGeom>
          <a:noFill/>
        </p:spPr>
        <p:txBody>
          <a:bodyPr wrap="square">
            <a:spAutoFit/>
          </a:bodyPr>
          <a:lstStyle/>
          <a:p>
            <a:r>
              <a:rPr lang="en-US" b="1" dirty="0">
                <a:solidFill>
                  <a:srgbClr val="00B0F0"/>
                </a:solidFill>
                <a:latin typeface="Arial" panose="020B0604020202020204" pitchFamily="34" charset="0"/>
                <a:ea typeface="Inter Tight"/>
                <a:cs typeface="Arial" panose="020B0604020202020204" pitchFamily="34" charset="0"/>
              </a:rPr>
              <a:t>A</a:t>
            </a:r>
            <a:r>
              <a:rPr lang="en-US" b="1" baseline="-25000" dirty="0">
                <a:solidFill>
                  <a:srgbClr val="00B0F0"/>
                </a:solidFill>
                <a:latin typeface="Arial" panose="020B0604020202020204" pitchFamily="34" charset="0"/>
                <a:ea typeface="Inter Tight"/>
                <a:cs typeface="Arial" panose="020B0604020202020204" pitchFamily="34" charset="0"/>
              </a:rPr>
              <a:t>2</a:t>
            </a:r>
            <a:r>
              <a:rPr lang="en-US" b="1" dirty="0">
                <a:solidFill>
                  <a:srgbClr val="00B0F0"/>
                </a:solidFill>
                <a:latin typeface="Arial" panose="020B0604020202020204" pitchFamily="34" charset="0"/>
                <a:ea typeface="Inter Tight"/>
                <a:cs typeface="Arial" panose="020B0604020202020204" pitchFamily="34" charset="0"/>
              </a:rPr>
              <a:t> Fold lines</a:t>
            </a:r>
            <a:endParaRPr lang="en-US" dirty="0">
              <a:solidFill>
                <a:srgbClr val="00B0F0"/>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5C49D3EA-2AEF-36D0-CB2F-D2CC1C3BAC53}"/>
              </a:ext>
            </a:extLst>
          </p:cNvPr>
          <p:cNvSpPr txBox="1"/>
          <p:nvPr/>
        </p:nvSpPr>
        <p:spPr>
          <a:xfrm>
            <a:off x="5176520" y="2773789"/>
            <a:ext cx="1632606" cy="307777"/>
          </a:xfrm>
          <a:prstGeom prst="rect">
            <a:avLst/>
          </a:prstGeom>
          <a:noFill/>
        </p:spPr>
        <p:txBody>
          <a:bodyPr wrap="square">
            <a:spAutoFit/>
          </a:bodyPr>
          <a:lstStyle/>
          <a:p>
            <a:r>
              <a:rPr lang="en-US" b="1" dirty="0">
                <a:solidFill>
                  <a:srgbClr val="FF0000"/>
                </a:solidFill>
                <a:latin typeface="Arial" panose="020B0604020202020204" pitchFamily="34" charset="0"/>
                <a:ea typeface="Inter Tight"/>
                <a:cs typeface="Arial" panose="020B0604020202020204" pitchFamily="34" charset="0"/>
              </a:rPr>
              <a:t>A</a:t>
            </a:r>
            <a:r>
              <a:rPr lang="en-US" b="1" baseline="-25000" dirty="0">
                <a:solidFill>
                  <a:srgbClr val="FF0000"/>
                </a:solidFill>
                <a:latin typeface="Arial" panose="020B0604020202020204" pitchFamily="34" charset="0"/>
                <a:ea typeface="Inter Tight"/>
                <a:cs typeface="Arial" panose="020B0604020202020204" pitchFamily="34" charset="0"/>
              </a:rPr>
              <a:t>3</a:t>
            </a:r>
            <a:r>
              <a:rPr lang="en-US" b="1" dirty="0">
                <a:solidFill>
                  <a:srgbClr val="FF0000"/>
                </a:solidFill>
                <a:latin typeface="Arial" panose="020B0604020202020204" pitchFamily="34" charset="0"/>
                <a:ea typeface="Inter Tight"/>
                <a:cs typeface="Arial" panose="020B0604020202020204" pitchFamily="34" charset="0"/>
              </a:rPr>
              <a:t> cusp points</a:t>
            </a:r>
            <a:endParaRPr lang="en-US" dirty="0">
              <a:solidFill>
                <a:srgbClr val="FF0000"/>
              </a:solidFill>
              <a:latin typeface="Arial" panose="020B0604020202020204" pitchFamily="34" charset="0"/>
              <a:cs typeface="Arial" panose="020B0604020202020204" pitchFamily="34" charset="0"/>
            </a:endParaRPr>
          </a:p>
        </p:txBody>
      </p:sp>
      <p:sp>
        <p:nvSpPr>
          <p:cNvPr id="8" name="Freeform 7">
            <a:extLst>
              <a:ext uri="{FF2B5EF4-FFF2-40B4-BE49-F238E27FC236}">
                <a16:creationId xmlns:a16="http://schemas.microsoft.com/office/drawing/2014/main" id="{3F577069-8B00-1025-11A2-18A80BD2EEB2}"/>
              </a:ext>
            </a:extLst>
          </p:cNvPr>
          <p:cNvSpPr/>
          <p:nvPr/>
        </p:nvSpPr>
        <p:spPr>
          <a:xfrm>
            <a:off x="5398470" y="2088898"/>
            <a:ext cx="2882283" cy="919687"/>
          </a:xfrm>
          <a:custGeom>
            <a:avLst/>
            <a:gdLst>
              <a:gd name="connsiteX0" fmla="*/ 0 w 1806222"/>
              <a:gd name="connsiteY0" fmla="*/ 179757 h 529712"/>
              <a:gd name="connsiteX1" fmla="*/ 852311 w 1806222"/>
              <a:gd name="connsiteY1" fmla="*/ 16068 h 529712"/>
              <a:gd name="connsiteX2" fmla="*/ 1806222 w 1806222"/>
              <a:gd name="connsiteY2" fmla="*/ 529712 h 529712"/>
              <a:gd name="connsiteX0" fmla="*/ 0 w 2407402"/>
              <a:gd name="connsiteY0" fmla="*/ 452454 h 519501"/>
              <a:gd name="connsiteX1" fmla="*/ 1453491 w 2407402"/>
              <a:gd name="connsiteY1" fmla="*/ 5857 h 519501"/>
              <a:gd name="connsiteX2" fmla="*/ 2407402 w 2407402"/>
              <a:gd name="connsiteY2" fmla="*/ 519501 h 519501"/>
              <a:gd name="connsiteX0" fmla="*/ 0 w 2882283"/>
              <a:gd name="connsiteY0" fmla="*/ 452454 h 918603"/>
              <a:gd name="connsiteX1" fmla="*/ 1453491 w 2882283"/>
              <a:gd name="connsiteY1" fmla="*/ 5857 h 918603"/>
              <a:gd name="connsiteX2" fmla="*/ 2882283 w 2882283"/>
              <a:gd name="connsiteY2" fmla="*/ 918603 h 918603"/>
              <a:gd name="connsiteX0" fmla="*/ 0 w 2882283"/>
              <a:gd name="connsiteY0" fmla="*/ 453538 h 919687"/>
              <a:gd name="connsiteX1" fmla="*/ 1453491 w 2882283"/>
              <a:gd name="connsiteY1" fmla="*/ 6941 h 919687"/>
              <a:gd name="connsiteX2" fmla="*/ 2882283 w 2882283"/>
              <a:gd name="connsiteY2" fmla="*/ 919687 h 919687"/>
              <a:gd name="connsiteX0" fmla="*/ 0 w 2882283"/>
              <a:gd name="connsiteY0" fmla="*/ 453538 h 919687"/>
              <a:gd name="connsiteX1" fmla="*/ 1453491 w 2882283"/>
              <a:gd name="connsiteY1" fmla="*/ 6941 h 919687"/>
              <a:gd name="connsiteX2" fmla="*/ 2882283 w 2882283"/>
              <a:gd name="connsiteY2" fmla="*/ 919687 h 919687"/>
            </a:gdLst>
            <a:ahLst/>
            <a:cxnLst>
              <a:cxn ang="0">
                <a:pos x="connsiteX0" y="connsiteY0"/>
              </a:cxn>
              <a:cxn ang="0">
                <a:pos x="connsiteX1" y="connsiteY1"/>
              </a:cxn>
              <a:cxn ang="0">
                <a:pos x="connsiteX2" y="connsiteY2"/>
              </a:cxn>
            </a:cxnLst>
            <a:rect l="l" t="t" r="r" b="b"/>
            <a:pathLst>
              <a:path w="2882283" h="919687">
                <a:moveTo>
                  <a:pt x="0" y="453538"/>
                </a:moveTo>
                <a:cubicBezTo>
                  <a:pt x="260481" y="271803"/>
                  <a:pt x="1152454" y="-51385"/>
                  <a:pt x="1453491" y="6941"/>
                </a:cubicBezTo>
                <a:cubicBezTo>
                  <a:pt x="1754528" y="65267"/>
                  <a:pt x="2571001" y="606145"/>
                  <a:pt x="2882283" y="919687"/>
                </a:cubicBez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31B3EE32-5BF9-17ED-E7AE-E833F791931D}"/>
              </a:ext>
            </a:extLst>
          </p:cNvPr>
          <p:cNvSpPr/>
          <p:nvPr/>
        </p:nvSpPr>
        <p:spPr>
          <a:xfrm>
            <a:off x="5869519" y="4046430"/>
            <a:ext cx="2636858" cy="626560"/>
          </a:xfrm>
          <a:custGeom>
            <a:avLst/>
            <a:gdLst>
              <a:gd name="connsiteX0" fmla="*/ 0 w 1806222"/>
              <a:gd name="connsiteY0" fmla="*/ 179757 h 529712"/>
              <a:gd name="connsiteX1" fmla="*/ 852311 w 1806222"/>
              <a:gd name="connsiteY1" fmla="*/ 16068 h 529712"/>
              <a:gd name="connsiteX2" fmla="*/ 1806222 w 1806222"/>
              <a:gd name="connsiteY2" fmla="*/ 529712 h 529712"/>
              <a:gd name="connsiteX0" fmla="*/ 0 w 1784464"/>
              <a:gd name="connsiteY0" fmla="*/ 245956 h 524894"/>
              <a:gd name="connsiteX1" fmla="*/ 830553 w 1784464"/>
              <a:gd name="connsiteY1" fmla="*/ 11250 h 524894"/>
              <a:gd name="connsiteX2" fmla="*/ 1784464 w 1784464"/>
              <a:gd name="connsiteY2" fmla="*/ 524894 h 524894"/>
              <a:gd name="connsiteX0" fmla="*/ 0 w 1784464"/>
              <a:gd name="connsiteY0" fmla="*/ 84498 h 363436"/>
              <a:gd name="connsiteX1" fmla="*/ 801543 w 1784464"/>
              <a:gd name="connsiteY1" fmla="*/ 43471 h 363436"/>
              <a:gd name="connsiteX2" fmla="*/ 1784464 w 1784464"/>
              <a:gd name="connsiteY2" fmla="*/ 363436 h 363436"/>
              <a:gd name="connsiteX0" fmla="*/ 0 w 1784464"/>
              <a:gd name="connsiteY0" fmla="*/ 71915 h 350853"/>
              <a:gd name="connsiteX1" fmla="*/ 801543 w 1784464"/>
              <a:gd name="connsiteY1" fmla="*/ 30888 h 350853"/>
              <a:gd name="connsiteX2" fmla="*/ 1784464 w 1784464"/>
              <a:gd name="connsiteY2" fmla="*/ 350853 h 350853"/>
              <a:gd name="connsiteX0" fmla="*/ 0 w 1784464"/>
              <a:gd name="connsiteY0" fmla="*/ 64867 h 343805"/>
              <a:gd name="connsiteX1" fmla="*/ 801543 w 1784464"/>
              <a:gd name="connsiteY1" fmla="*/ 23840 h 343805"/>
              <a:gd name="connsiteX2" fmla="*/ 1784464 w 1784464"/>
              <a:gd name="connsiteY2" fmla="*/ 343805 h 343805"/>
              <a:gd name="connsiteX0" fmla="*/ 0 w 1784464"/>
              <a:gd name="connsiteY0" fmla="*/ 64867 h 343805"/>
              <a:gd name="connsiteX1" fmla="*/ 801543 w 1784464"/>
              <a:gd name="connsiteY1" fmla="*/ 23840 h 343805"/>
              <a:gd name="connsiteX2" fmla="*/ 1784464 w 1784464"/>
              <a:gd name="connsiteY2" fmla="*/ 343805 h 343805"/>
              <a:gd name="connsiteX0" fmla="*/ 0 w 2776901"/>
              <a:gd name="connsiteY0" fmla="*/ 49481 h 362661"/>
              <a:gd name="connsiteX1" fmla="*/ 1793980 w 2776901"/>
              <a:gd name="connsiteY1" fmla="*/ 42696 h 362661"/>
              <a:gd name="connsiteX2" fmla="*/ 2776901 w 2776901"/>
              <a:gd name="connsiteY2" fmla="*/ 362661 h 362661"/>
              <a:gd name="connsiteX0" fmla="*/ 0 w 2776901"/>
              <a:gd name="connsiteY0" fmla="*/ 26991 h 340171"/>
              <a:gd name="connsiteX1" fmla="*/ 1793980 w 2776901"/>
              <a:gd name="connsiteY1" fmla="*/ 20206 h 340171"/>
              <a:gd name="connsiteX2" fmla="*/ 2776901 w 2776901"/>
              <a:gd name="connsiteY2" fmla="*/ 340171 h 340171"/>
              <a:gd name="connsiteX0" fmla="*/ 0 w 4015523"/>
              <a:gd name="connsiteY0" fmla="*/ 26991 h 826402"/>
              <a:gd name="connsiteX1" fmla="*/ 1793980 w 4015523"/>
              <a:gd name="connsiteY1" fmla="*/ 20206 h 826402"/>
              <a:gd name="connsiteX2" fmla="*/ 4015523 w 4015523"/>
              <a:gd name="connsiteY2" fmla="*/ 826402 h 826402"/>
              <a:gd name="connsiteX0" fmla="*/ 0 w 4015523"/>
              <a:gd name="connsiteY0" fmla="*/ 49942 h 849353"/>
              <a:gd name="connsiteX1" fmla="*/ 1793980 w 4015523"/>
              <a:gd name="connsiteY1" fmla="*/ 43157 h 849353"/>
              <a:gd name="connsiteX2" fmla="*/ 4015523 w 4015523"/>
              <a:gd name="connsiteY2" fmla="*/ 849353 h 849353"/>
              <a:gd name="connsiteX0" fmla="*/ 0 w 4015523"/>
              <a:gd name="connsiteY0" fmla="*/ 49942 h 849353"/>
              <a:gd name="connsiteX1" fmla="*/ 1793980 w 4015523"/>
              <a:gd name="connsiteY1" fmla="*/ 43157 h 849353"/>
              <a:gd name="connsiteX2" fmla="*/ 4015523 w 4015523"/>
              <a:gd name="connsiteY2" fmla="*/ 849353 h 849353"/>
            </a:gdLst>
            <a:ahLst/>
            <a:cxnLst>
              <a:cxn ang="0">
                <a:pos x="connsiteX0" y="connsiteY0"/>
              </a:cxn>
              <a:cxn ang="0">
                <a:pos x="connsiteX1" y="connsiteY1"/>
              </a:cxn>
              <a:cxn ang="0">
                <a:pos x="connsiteX2" y="connsiteY2"/>
              </a:cxn>
            </a:cxnLst>
            <a:rect l="l" t="t" r="r" b="b"/>
            <a:pathLst>
              <a:path w="4015523" h="849353">
                <a:moveTo>
                  <a:pt x="0" y="49942"/>
                </a:moveTo>
                <a:cubicBezTo>
                  <a:pt x="402016" y="13090"/>
                  <a:pt x="1354463" y="-37673"/>
                  <a:pt x="1793980" y="43157"/>
                </a:cubicBezTo>
                <a:cubicBezTo>
                  <a:pt x="2241191" y="108331"/>
                  <a:pt x="3631066" y="647518"/>
                  <a:pt x="4015523" y="849353"/>
                </a:cubicBez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B83EAC0-870D-99DC-53CF-F5E684735C41}"/>
              </a:ext>
            </a:extLst>
          </p:cNvPr>
          <p:cNvSpPr txBox="1"/>
          <p:nvPr/>
        </p:nvSpPr>
        <p:spPr>
          <a:xfrm>
            <a:off x="4677505" y="4499582"/>
            <a:ext cx="3665223" cy="307777"/>
          </a:xfrm>
          <a:prstGeom prst="rect">
            <a:avLst/>
          </a:prstGeom>
          <a:noFill/>
        </p:spPr>
        <p:txBody>
          <a:bodyPr wrap="square">
            <a:spAutoFit/>
          </a:bodyPr>
          <a:lstStyle/>
          <a:p>
            <a:r>
              <a:rPr lang="en-US" b="1" dirty="0">
                <a:solidFill>
                  <a:srgbClr val="FF0000"/>
                </a:solidFill>
                <a:latin typeface="Arial" panose="020B0604020202020204" pitchFamily="34" charset="0"/>
                <a:ea typeface="Inter Tight"/>
                <a:cs typeface="Arial" panose="020B0604020202020204" pitchFamily="34" charset="0"/>
              </a:rPr>
              <a:t>A</a:t>
            </a:r>
            <a:r>
              <a:rPr lang="en-US" b="1" baseline="-25000" dirty="0">
                <a:solidFill>
                  <a:srgbClr val="FF0000"/>
                </a:solidFill>
                <a:latin typeface="Arial" panose="020B0604020202020204" pitchFamily="34" charset="0"/>
                <a:ea typeface="Inter Tight"/>
                <a:cs typeface="Arial" panose="020B0604020202020204" pitchFamily="34" charset="0"/>
              </a:rPr>
              <a:t>3</a:t>
            </a:r>
            <a:r>
              <a:rPr lang="en-US" b="1" dirty="0">
                <a:solidFill>
                  <a:srgbClr val="FF0000"/>
                </a:solidFill>
                <a:latin typeface="Arial" panose="020B0604020202020204" pitchFamily="34" charset="0"/>
                <a:ea typeface="Inter Tight"/>
                <a:cs typeface="Arial" panose="020B0604020202020204" pitchFamily="34" charset="0"/>
              </a:rPr>
              <a:t> lines </a:t>
            </a:r>
            <a:r>
              <a:rPr lang="en-US" dirty="0">
                <a:solidFill>
                  <a:schemeClr val="bg1"/>
                </a:solidFill>
                <a:latin typeface="Arial" panose="020B0604020202020204" pitchFamily="34" charset="0"/>
                <a:ea typeface="Inter Tight"/>
                <a:cs typeface="Arial" panose="020B0604020202020204" pitchFamily="34" charset="0"/>
              </a:rPr>
              <a:t>trace where cusps formed</a:t>
            </a:r>
            <a:endParaRPr lang="en-US" dirty="0">
              <a:solidFill>
                <a:schemeClr val="bg1"/>
              </a:solidFill>
              <a:latin typeface="Arial" panose="020B0604020202020204" pitchFamily="34" charset="0"/>
              <a:cs typeface="Arial" panose="020B0604020202020204" pitchFamily="34" charset="0"/>
            </a:endParaRPr>
          </a:p>
        </p:txBody>
      </p:sp>
      <p:pic>
        <p:nvPicPr>
          <p:cNvPr id="14" name="Picture 13" descr="A yellow and white grid&#10;&#10;AI-generated content may be incorrect.">
            <a:extLst>
              <a:ext uri="{FF2B5EF4-FFF2-40B4-BE49-F238E27FC236}">
                <a16:creationId xmlns:a16="http://schemas.microsoft.com/office/drawing/2014/main" id="{AEA74EE1-97D1-2CB1-67BC-1A61F83DDA8F}"/>
              </a:ext>
            </a:extLst>
          </p:cNvPr>
          <p:cNvPicPr>
            <a:picLocks noChangeAspect="1"/>
          </p:cNvPicPr>
          <p:nvPr/>
        </p:nvPicPr>
        <p:blipFill>
          <a:blip r:embed="rId8"/>
          <a:stretch>
            <a:fillRect/>
          </a:stretch>
        </p:blipFill>
        <p:spPr>
          <a:xfrm>
            <a:off x="566835" y="1324265"/>
            <a:ext cx="3921083" cy="2940813"/>
          </a:xfrm>
          <a:prstGeom prst="rect">
            <a:avLst/>
          </a:prstGeom>
        </p:spPr>
      </p:pic>
      <p:sp>
        <p:nvSpPr>
          <p:cNvPr id="33" name="TextBox 32">
            <a:extLst>
              <a:ext uri="{FF2B5EF4-FFF2-40B4-BE49-F238E27FC236}">
                <a16:creationId xmlns:a16="http://schemas.microsoft.com/office/drawing/2014/main" id="{C69DE705-9F4D-45FA-9DAA-166DF8D6239A}"/>
              </a:ext>
            </a:extLst>
          </p:cNvPr>
          <p:cNvSpPr txBox="1"/>
          <p:nvPr/>
        </p:nvSpPr>
        <p:spPr>
          <a:xfrm>
            <a:off x="1626980" y="4407788"/>
            <a:ext cx="1800792" cy="307777"/>
          </a:xfrm>
          <a:prstGeom prst="rect">
            <a:avLst/>
          </a:prstGeom>
          <a:noFill/>
        </p:spPr>
        <p:txBody>
          <a:bodyPr wrap="square">
            <a:spAutoFit/>
          </a:bodyPr>
          <a:lstStyle/>
          <a:p>
            <a:r>
              <a:rPr lang="en-US" dirty="0" err="1">
                <a:solidFill>
                  <a:schemeClr val="bg1"/>
                </a:solidFill>
                <a:latin typeface="Arial" panose="020B0604020202020204" pitchFamily="34" charset="0"/>
                <a:ea typeface="Inter Tight"/>
                <a:cs typeface="Arial" panose="020B0604020202020204" pitchFamily="34" charset="0"/>
              </a:rPr>
              <a:t>Hidding</a:t>
            </a:r>
            <a:r>
              <a:rPr lang="en-US" dirty="0">
                <a:solidFill>
                  <a:schemeClr val="bg1"/>
                </a:solidFill>
                <a:latin typeface="Arial" panose="020B0604020202020204" pitchFamily="34" charset="0"/>
                <a:ea typeface="Inter Tight"/>
                <a:cs typeface="Arial" panose="020B0604020202020204" pitchFamily="34" charset="0"/>
              </a:rPr>
              <a:t> et al. (2013)</a:t>
            </a:r>
            <a:endParaRPr lang="en-US" dirty="0">
              <a:solidFill>
                <a:schemeClr val="bg1">
                  <a:lumMod val="75000"/>
                </a:schemeClr>
              </a:solidFill>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7E5260EC-4E1D-3836-8B27-DC136AFD26AF}"/>
              </a:ext>
            </a:extLst>
          </p:cNvPr>
          <p:cNvSpPr txBox="1"/>
          <p:nvPr/>
        </p:nvSpPr>
        <p:spPr>
          <a:xfrm>
            <a:off x="5530823" y="3394359"/>
            <a:ext cx="2356338" cy="307777"/>
          </a:xfrm>
          <a:prstGeom prst="rect">
            <a:avLst/>
          </a:prstGeom>
          <a:noFill/>
        </p:spPr>
        <p:txBody>
          <a:bodyPr wrap="square">
            <a:spAutoFit/>
          </a:bodyPr>
          <a:lstStyle/>
          <a:p>
            <a:pPr algn="ctr"/>
            <a:r>
              <a:rPr lang="en-US" b="1" dirty="0">
                <a:solidFill>
                  <a:schemeClr val="bg1"/>
                </a:solidFill>
                <a:latin typeface="Arial" panose="020B0604020202020204" pitchFamily="34" charset="0"/>
                <a:ea typeface="Inter Tight"/>
                <a:cs typeface="Arial" panose="020B0604020202020204" pitchFamily="34" charset="0"/>
              </a:rPr>
              <a:t>Eulerian (Final) Space</a:t>
            </a:r>
            <a:endParaRPr lang="en-US" b="1" dirty="0">
              <a:solidFill>
                <a:schemeClr val="bg1"/>
              </a:solidFill>
              <a:latin typeface="Arial" panose="020B0604020202020204" pitchFamily="34" charset="0"/>
              <a:cs typeface="Arial" panose="020B0604020202020204" pitchFamily="34" charset="0"/>
            </a:endParaRPr>
          </a:p>
        </p:txBody>
      </p:sp>
      <p:sp>
        <p:nvSpPr>
          <p:cNvPr id="31" name="Google Shape;397;p41">
            <a:extLst>
              <a:ext uri="{FF2B5EF4-FFF2-40B4-BE49-F238E27FC236}">
                <a16:creationId xmlns:a16="http://schemas.microsoft.com/office/drawing/2014/main" id="{6DF086DE-5C22-95FD-A18B-7C6FCD19F54F}"/>
              </a:ext>
            </a:extLst>
          </p:cNvPr>
          <p:cNvSpPr txBox="1">
            <a:spLocks noGrp="1"/>
          </p:cNvSpPr>
          <p:nvPr>
            <p:ph type="ctrTitle"/>
          </p:nvPr>
        </p:nvSpPr>
        <p:spPr>
          <a:xfrm>
            <a:off x="697554" y="260863"/>
            <a:ext cx="7716395"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latin typeface="Arial" panose="020B0604020202020204" pitchFamily="34" charset="0"/>
                <a:cs typeface="Arial" panose="020B0604020202020204" pitchFamily="34" charset="0"/>
              </a:rPr>
              <a:t>2D Filaments: </a:t>
            </a:r>
            <a:r>
              <a:rPr lang="en" sz="4400" dirty="0">
                <a:solidFill>
                  <a:srgbClr val="FF0000"/>
                </a:solidFill>
                <a:latin typeface="Arial" panose="020B0604020202020204" pitchFamily="34" charset="0"/>
                <a:cs typeface="Arial" panose="020B0604020202020204" pitchFamily="34" charset="0"/>
              </a:rPr>
              <a:t>A</a:t>
            </a:r>
            <a:r>
              <a:rPr lang="en" sz="4400" baseline="-25000" dirty="0">
                <a:solidFill>
                  <a:srgbClr val="FF0000"/>
                </a:solidFill>
                <a:latin typeface="Arial" panose="020B0604020202020204" pitchFamily="34" charset="0"/>
                <a:cs typeface="Arial" panose="020B0604020202020204" pitchFamily="34" charset="0"/>
              </a:rPr>
              <a:t>3</a:t>
            </a:r>
            <a:r>
              <a:rPr lang="en" sz="4400" dirty="0">
                <a:solidFill>
                  <a:srgbClr val="FF0000"/>
                </a:solidFill>
                <a:latin typeface="Arial" panose="020B0604020202020204" pitchFamily="34" charset="0"/>
                <a:cs typeface="Arial" panose="020B0604020202020204" pitchFamily="34" charset="0"/>
              </a:rPr>
              <a:t> cusp lines</a:t>
            </a:r>
            <a:endParaRPr sz="4400" dirty="0">
              <a:solidFill>
                <a:srgbClr val="FF0000"/>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D9AD371E-2EC8-C522-D8FB-7C9BC94CB712}"/>
              </a:ext>
            </a:extLst>
          </p:cNvPr>
          <p:cNvPicPr>
            <a:picLocks noChangeAspect="1"/>
          </p:cNvPicPr>
          <p:nvPr/>
        </p:nvPicPr>
        <p:blipFill>
          <a:blip r:embed="rId9"/>
          <a:stretch>
            <a:fillRect/>
          </a:stretch>
        </p:blipFill>
        <p:spPr>
          <a:xfrm>
            <a:off x="1166078" y="2414662"/>
            <a:ext cx="304800" cy="1345862"/>
          </a:xfrm>
          <a:prstGeom prst="rect">
            <a:avLst/>
          </a:prstGeom>
        </p:spPr>
      </p:pic>
      <p:pic>
        <p:nvPicPr>
          <p:cNvPr id="9" name="Picture 8" descr="A yellow and white grid&#10;&#10;AI-generated content may be incorrect.">
            <a:extLst>
              <a:ext uri="{FF2B5EF4-FFF2-40B4-BE49-F238E27FC236}">
                <a16:creationId xmlns:a16="http://schemas.microsoft.com/office/drawing/2014/main" id="{5425A4BD-0B64-427C-F08F-DDDFD973660A}"/>
              </a:ext>
            </a:extLst>
          </p:cNvPr>
          <p:cNvPicPr>
            <a:picLocks noChangeAspect="1"/>
          </p:cNvPicPr>
          <p:nvPr/>
        </p:nvPicPr>
        <p:blipFill>
          <a:blip r:embed="rId8"/>
          <a:stretch>
            <a:fillRect/>
          </a:stretch>
        </p:blipFill>
        <p:spPr>
          <a:xfrm>
            <a:off x="566835" y="1324265"/>
            <a:ext cx="3921083" cy="2940813"/>
          </a:xfrm>
          <a:prstGeom prst="rect">
            <a:avLst/>
          </a:prstGeom>
        </p:spPr>
      </p:pic>
      <p:pic>
        <p:nvPicPr>
          <p:cNvPr id="15" name="Picture 14" descr="A yellow and black grid with a red line&#10;&#10;AI-generated content may be incorrect.">
            <a:extLst>
              <a:ext uri="{FF2B5EF4-FFF2-40B4-BE49-F238E27FC236}">
                <a16:creationId xmlns:a16="http://schemas.microsoft.com/office/drawing/2014/main" id="{6CF84011-DB77-7851-8710-B51CC6A68E91}"/>
              </a:ext>
            </a:extLst>
          </p:cNvPr>
          <p:cNvPicPr>
            <a:picLocks noChangeAspect="1"/>
          </p:cNvPicPr>
          <p:nvPr/>
        </p:nvPicPr>
        <p:blipFill>
          <a:blip r:embed="rId10"/>
          <a:srcRect r="7016"/>
          <a:stretch>
            <a:fillRect/>
          </a:stretch>
        </p:blipFill>
        <p:spPr>
          <a:xfrm>
            <a:off x="1208464" y="1338589"/>
            <a:ext cx="3061455" cy="2901510"/>
          </a:xfrm>
          <a:prstGeom prst="rect">
            <a:avLst/>
          </a:prstGeom>
        </p:spPr>
      </p:pic>
      <p:pic>
        <p:nvPicPr>
          <p:cNvPr id="17" name="Picture 16">
            <a:extLst>
              <a:ext uri="{FF2B5EF4-FFF2-40B4-BE49-F238E27FC236}">
                <a16:creationId xmlns:a16="http://schemas.microsoft.com/office/drawing/2014/main" id="{ADBD2A34-33B2-0362-2514-7576CB915952}"/>
              </a:ext>
            </a:extLst>
          </p:cNvPr>
          <p:cNvPicPr>
            <a:picLocks noChangeAspect="1"/>
          </p:cNvPicPr>
          <p:nvPr/>
        </p:nvPicPr>
        <p:blipFill>
          <a:blip r:embed="rId9"/>
          <a:stretch>
            <a:fillRect/>
          </a:stretch>
        </p:blipFill>
        <p:spPr>
          <a:xfrm>
            <a:off x="1013678" y="2262262"/>
            <a:ext cx="304800" cy="1345862"/>
          </a:xfrm>
          <a:prstGeom prst="rect">
            <a:avLst/>
          </a:prstGeom>
        </p:spPr>
      </p:pic>
    </p:spTree>
    <p:extLst>
      <p:ext uri="{BB962C8B-B14F-4D97-AF65-F5344CB8AC3E}">
        <p14:creationId xmlns:p14="http://schemas.microsoft.com/office/powerpoint/2010/main" val="945533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F19F15F9-3A4E-3733-14B7-F36090A66A6F}"/>
            </a:ext>
          </a:extLst>
        </p:cNvPr>
        <p:cNvGrpSpPr/>
        <p:nvPr/>
      </p:nvGrpSpPr>
      <p:grpSpPr>
        <a:xfrm>
          <a:off x="0" y="0"/>
          <a:ext cx="0" cy="0"/>
          <a:chOff x="0" y="0"/>
          <a:chExt cx="0" cy="0"/>
        </a:xfrm>
      </p:grpSpPr>
      <p:sp>
        <p:nvSpPr>
          <p:cNvPr id="2" name="Google Shape;397;p41">
            <a:extLst>
              <a:ext uri="{FF2B5EF4-FFF2-40B4-BE49-F238E27FC236}">
                <a16:creationId xmlns:a16="http://schemas.microsoft.com/office/drawing/2014/main" id="{B055D5D4-F62B-E1EA-89C8-3158641B7442}"/>
              </a:ext>
            </a:extLst>
          </p:cNvPr>
          <p:cNvSpPr txBox="1">
            <a:spLocks noGrp="1"/>
          </p:cNvSpPr>
          <p:nvPr>
            <p:ph type="ctrTitle"/>
          </p:nvPr>
        </p:nvSpPr>
        <p:spPr>
          <a:xfrm>
            <a:off x="-382181" y="70509"/>
            <a:ext cx="584687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dirty="0">
                <a:latin typeface="Arial" panose="020B0604020202020204" pitchFamily="34" charset="0"/>
                <a:cs typeface="Arial" panose="020B0604020202020204" pitchFamily="34" charset="0"/>
              </a:rPr>
              <a:t>Caustic Conditions</a:t>
            </a:r>
            <a:endParaRPr sz="3600"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77B30823-9F92-743E-3F6B-2B8575FC134B}"/>
              </a:ext>
            </a:extLst>
          </p:cNvPr>
          <p:cNvSpPr txBox="1"/>
          <p:nvPr/>
        </p:nvSpPr>
        <p:spPr>
          <a:xfrm>
            <a:off x="4959504" y="2809763"/>
            <a:ext cx="3742161" cy="1815882"/>
          </a:xfrm>
          <a:prstGeom prst="rect">
            <a:avLst/>
          </a:prstGeom>
          <a:noFill/>
        </p:spPr>
        <p:txBody>
          <a:bodyPr wrap="square">
            <a:spAutoFit/>
          </a:bodyPr>
          <a:lstStyle/>
          <a:p>
            <a:pPr algn="r"/>
            <a:r>
              <a:rPr lang="en-001" dirty="0">
                <a:solidFill>
                  <a:schemeClr val="bg1"/>
                </a:solidFill>
              </a:rPr>
              <a:t>Given an arbitrary </a:t>
            </a:r>
            <a:r>
              <a:rPr lang="en-001" dirty="0">
                <a:solidFill>
                  <a:srgbClr val="00B0F0"/>
                </a:solidFill>
              </a:rPr>
              <a:t>manifold M ⊂ L </a:t>
            </a:r>
            <a:r>
              <a:rPr lang="en-001" dirty="0">
                <a:solidFill>
                  <a:schemeClr val="bg1"/>
                </a:solidFill>
              </a:rPr>
              <a:t>we can consider </a:t>
            </a:r>
            <a:r>
              <a:rPr lang="en-001" i="1" dirty="0">
                <a:solidFill>
                  <a:schemeClr val="bg1"/>
                </a:solidFill>
              </a:rPr>
              <a:t>all</a:t>
            </a:r>
            <a:r>
              <a:rPr lang="en-001" dirty="0">
                <a:solidFill>
                  <a:schemeClr val="bg1"/>
                </a:solidFill>
              </a:rPr>
              <a:t> </a:t>
            </a:r>
            <a:r>
              <a:rPr lang="en-001" dirty="0">
                <a:solidFill>
                  <a:srgbClr val="00B0F0"/>
                </a:solidFill>
              </a:rPr>
              <a:t>curves C ⊂ M </a:t>
            </a:r>
            <a:r>
              <a:rPr lang="en-001" dirty="0">
                <a:solidFill>
                  <a:schemeClr val="bg1"/>
                </a:solidFill>
              </a:rPr>
              <a:t>passing through the </a:t>
            </a:r>
            <a:r>
              <a:rPr lang="en-001" dirty="0">
                <a:solidFill>
                  <a:srgbClr val="92D050"/>
                </a:solidFill>
              </a:rPr>
              <a:t>caustic point q</a:t>
            </a:r>
            <a:r>
              <a:rPr lang="en-001" baseline="-25000" dirty="0">
                <a:solidFill>
                  <a:srgbClr val="92D050"/>
                </a:solidFill>
              </a:rPr>
              <a:t>s</a:t>
            </a:r>
            <a:r>
              <a:rPr lang="en-001" dirty="0">
                <a:solidFill>
                  <a:srgbClr val="92D050"/>
                </a:solidFill>
              </a:rPr>
              <a:t> ∈ M </a:t>
            </a:r>
            <a:r>
              <a:rPr lang="en-001" dirty="0">
                <a:solidFill>
                  <a:schemeClr val="bg1"/>
                </a:solidFill>
              </a:rPr>
              <a:t>. </a:t>
            </a:r>
          </a:p>
          <a:p>
            <a:pPr algn="r"/>
            <a:endParaRPr lang="en-001" dirty="0">
              <a:solidFill>
                <a:schemeClr val="bg1"/>
              </a:solidFill>
            </a:endParaRPr>
          </a:p>
          <a:p>
            <a:pPr algn="r"/>
            <a:r>
              <a:rPr lang="en-001" dirty="0">
                <a:solidFill>
                  <a:schemeClr val="bg1"/>
                </a:solidFill>
              </a:rPr>
              <a:t>The variety </a:t>
            </a:r>
            <a:r>
              <a:rPr lang="en-001" dirty="0">
                <a:solidFill>
                  <a:srgbClr val="FF0000"/>
                </a:solidFill>
              </a:rPr>
              <a:t>x</a:t>
            </a:r>
            <a:r>
              <a:rPr lang="en-001" baseline="-25000" dirty="0">
                <a:solidFill>
                  <a:srgbClr val="FF0000"/>
                </a:solidFill>
              </a:rPr>
              <a:t>t</a:t>
            </a:r>
            <a:r>
              <a:rPr lang="en-001" dirty="0">
                <a:solidFill>
                  <a:srgbClr val="FF0000"/>
                </a:solidFill>
              </a:rPr>
              <a:t>(M)</a:t>
            </a:r>
            <a:r>
              <a:rPr lang="en-001" dirty="0">
                <a:solidFill>
                  <a:schemeClr val="bg1"/>
                </a:solidFill>
              </a:rPr>
              <a:t> contains a singularity at </a:t>
            </a:r>
            <a:r>
              <a:rPr lang="en-001" dirty="0">
                <a:solidFill>
                  <a:srgbClr val="92D050"/>
                </a:solidFill>
              </a:rPr>
              <a:t>q</a:t>
            </a:r>
            <a:r>
              <a:rPr lang="en-001" baseline="-25000" dirty="0">
                <a:solidFill>
                  <a:srgbClr val="92D050"/>
                </a:solidFill>
              </a:rPr>
              <a:t>s</a:t>
            </a:r>
            <a:r>
              <a:rPr lang="en-001" dirty="0">
                <a:solidFill>
                  <a:srgbClr val="92D050"/>
                </a:solidFill>
              </a:rPr>
              <a:t> ∈ M </a:t>
            </a:r>
            <a:r>
              <a:rPr lang="en-001" dirty="0">
                <a:solidFill>
                  <a:schemeClr val="bg1"/>
                </a:solidFill>
              </a:rPr>
              <a:t>if and only if </a:t>
            </a:r>
            <a:r>
              <a:rPr lang="en-US" i="1" dirty="0">
                <a:solidFill>
                  <a:schemeClr val="bg1"/>
                </a:solidFill>
              </a:rPr>
              <a:t>t</a:t>
            </a:r>
            <a:r>
              <a:rPr lang="en-001" i="1" dirty="0">
                <a:solidFill>
                  <a:schemeClr val="bg1"/>
                </a:solidFill>
              </a:rPr>
              <a:t>here exists at least one </a:t>
            </a:r>
            <a:r>
              <a:rPr lang="en-001" dirty="0">
                <a:solidFill>
                  <a:srgbClr val="B0B0FF"/>
                </a:solidFill>
              </a:rPr>
              <a:t>tangent vector T ∈T</a:t>
            </a:r>
            <a:r>
              <a:rPr lang="en-001" baseline="-25000" dirty="0">
                <a:solidFill>
                  <a:srgbClr val="B0B0FF"/>
                </a:solidFill>
              </a:rPr>
              <a:t>qs</a:t>
            </a:r>
            <a:r>
              <a:rPr lang="en-001" dirty="0">
                <a:solidFill>
                  <a:srgbClr val="B0B0FF"/>
                </a:solidFill>
              </a:rPr>
              <a:t>M </a:t>
            </a:r>
            <a:r>
              <a:rPr lang="en-001" dirty="0">
                <a:solidFill>
                  <a:schemeClr val="bg1"/>
                </a:solidFill>
              </a:rPr>
              <a:t>to one such curve satisying this </a:t>
            </a:r>
            <a:r>
              <a:rPr lang="en-001" dirty="0">
                <a:solidFill>
                  <a:srgbClr val="FFC000"/>
                </a:solidFill>
              </a:rPr>
              <a:t>caustic condition</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97B33F0-70A3-1ABC-3D88-20BCF589B64C}"/>
                  </a:ext>
                </a:extLst>
              </p:cNvPr>
              <p:cNvSpPr txBox="1"/>
              <p:nvPr/>
            </p:nvSpPr>
            <p:spPr>
              <a:xfrm>
                <a:off x="422066" y="909882"/>
                <a:ext cx="4430590" cy="4068806"/>
              </a:xfrm>
              <a:prstGeom prst="rect">
                <a:avLst/>
              </a:prstGeom>
              <a:noFill/>
            </p:spPr>
            <p:txBody>
              <a:bodyPr wrap="square">
                <a:spAutoFit/>
              </a:bodyPr>
              <a:lstStyle/>
              <a:p>
                <a:endParaRPr lang="en-001" dirty="0">
                  <a:solidFill>
                    <a:schemeClr val="bg1"/>
                  </a:solidFill>
                </a:endParaRPr>
              </a:p>
              <a:p>
                <a:r>
                  <a:rPr lang="en-001" dirty="0">
                    <a:solidFill>
                      <a:schemeClr val="bg1"/>
                    </a:solidFill>
                  </a:rPr>
                  <a:t>At </a:t>
                </a:r>
                <a:r>
                  <a:rPr lang="en-001" dirty="0">
                    <a:solidFill>
                      <a:srgbClr val="92D050"/>
                    </a:solidFill>
                  </a:rPr>
                  <a:t>shell crossing </a:t>
                </a:r>
                <a:r>
                  <a:rPr lang="en-001" dirty="0">
                    <a:solidFill>
                      <a:schemeClr val="bg1"/>
                    </a:solidFill>
                  </a:rPr>
                  <a:t>point, </a:t>
                </a:r>
                <a:r>
                  <a:rPr lang="en-001" dirty="0">
                    <a:solidFill>
                      <a:srgbClr val="00B0F0"/>
                    </a:solidFill>
                  </a:rPr>
                  <a:t>Lagrangian points q </a:t>
                </a:r>
                <a:r>
                  <a:rPr lang="en-001" dirty="0">
                    <a:solidFill>
                      <a:schemeClr val="bg1"/>
                    </a:solidFill>
                  </a:rPr>
                  <a:t>near </a:t>
                </a:r>
                <a:r>
                  <a:rPr lang="en-001" dirty="0">
                    <a:solidFill>
                      <a:srgbClr val="92D050"/>
                    </a:solidFill>
                  </a:rPr>
                  <a:t>caustic</a:t>
                </a:r>
                <a:r>
                  <a:rPr lang="en-001" dirty="0">
                    <a:solidFill>
                      <a:schemeClr val="bg1"/>
                    </a:solidFill>
                  </a:rPr>
                  <a:t> </a:t>
                </a:r>
                <a:r>
                  <a:rPr lang="en-001" dirty="0">
                    <a:solidFill>
                      <a:srgbClr val="92D050"/>
                    </a:solidFill>
                  </a:rPr>
                  <a:t>point q</a:t>
                </a:r>
                <a:r>
                  <a:rPr lang="en-001" baseline="-25000" dirty="0">
                    <a:solidFill>
                      <a:srgbClr val="92D050"/>
                    </a:solidFill>
                  </a:rPr>
                  <a:t>s</a:t>
                </a:r>
                <a:r>
                  <a:rPr lang="en-001" dirty="0">
                    <a:solidFill>
                      <a:schemeClr val="bg1"/>
                    </a:solidFill>
                  </a:rPr>
                  <a:t>, map onto the same </a:t>
                </a:r>
                <a:r>
                  <a:rPr lang="en-001" dirty="0">
                    <a:solidFill>
                      <a:srgbClr val="FF2C04"/>
                    </a:solidFill>
                  </a:rPr>
                  <a:t>Eulerian position x</a:t>
                </a:r>
                <a:r>
                  <a:rPr lang="en-001" baseline="-25000" dirty="0">
                    <a:solidFill>
                      <a:srgbClr val="FF2C04"/>
                    </a:solidFill>
                  </a:rPr>
                  <a:t>t</a:t>
                </a:r>
                <a:r>
                  <a:rPr lang="en-001" dirty="0">
                    <a:solidFill>
                      <a:srgbClr val="FF2C04"/>
                    </a:solidFill>
                  </a:rPr>
                  <a:t>(q</a:t>
                </a:r>
                <a:r>
                  <a:rPr lang="en-001" baseline="-25000" dirty="0">
                    <a:solidFill>
                      <a:srgbClr val="FF2C04"/>
                    </a:solidFill>
                  </a:rPr>
                  <a:t>s</a:t>
                </a:r>
                <a:r>
                  <a:rPr lang="en-001" dirty="0">
                    <a:solidFill>
                      <a:srgbClr val="FF2C04"/>
                    </a:solidFill>
                  </a:rPr>
                  <a:t>) </a:t>
                </a:r>
                <a:r>
                  <a:rPr lang="en-001" dirty="0">
                    <a:solidFill>
                      <a:schemeClr val="bg1"/>
                    </a:solidFill>
                  </a:rPr>
                  <a:t>along the </a:t>
                </a:r>
                <a:r>
                  <a:rPr lang="en-001" dirty="0">
                    <a:solidFill>
                      <a:srgbClr val="B0B0FF"/>
                    </a:solidFill>
                  </a:rPr>
                  <a:t>tangential direction T </a:t>
                </a:r>
                <a:r>
                  <a:rPr lang="en-001" dirty="0">
                    <a:solidFill>
                      <a:schemeClr val="bg1"/>
                    </a:solidFill>
                  </a:rPr>
                  <a:t>to the </a:t>
                </a:r>
                <a:r>
                  <a:rPr lang="en-001" dirty="0">
                    <a:solidFill>
                      <a:srgbClr val="00B0F0"/>
                    </a:solidFill>
                  </a:rPr>
                  <a:t>Lagrangian curve C</a:t>
                </a:r>
              </a:p>
              <a:p>
                <a:endParaRPr lang="en-001" sz="800" dirty="0">
                  <a:solidFill>
                    <a:schemeClr val="bg1"/>
                  </a:solidFill>
                </a:endParaRPr>
              </a:p>
              <a:p>
                <a:pPr lvl="2"/>
                <a:r>
                  <a:rPr lang="en-001" dirty="0">
                    <a:solidFill>
                      <a:schemeClr val="bg1"/>
                    </a:solidFill>
                    <a:sym typeface="Wingdings" pitchFamily="2" charset="2"/>
                  </a:rPr>
                  <a:t>      </a:t>
                </a:r>
                <a:r>
                  <a:rPr lang="en-001" dirty="0">
                    <a:solidFill>
                      <a:schemeClr val="bg1"/>
                    </a:solidFill>
                  </a:rPr>
                  <a:t>The directional derivative of </a:t>
                </a:r>
                <a:r>
                  <a:rPr lang="en-001" dirty="0">
                    <a:solidFill>
                      <a:srgbClr val="FF2C04"/>
                    </a:solidFill>
                  </a:rPr>
                  <a:t>x</a:t>
                </a:r>
                <a:r>
                  <a:rPr lang="en-001" baseline="-25000" dirty="0">
                    <a:solidFill>
                      <a:srgbClr val="FF2C04"/>
                    </a:solidFill>
                  </a:rPr>
                  <a:t>t</a:t>
                </a:r>
                <a:r>
                  <a:rPr lang="en-001" dirty="0">
                    <a:solidFill>
                      <a:schemeClr val="bg1"/>
                    </a:solidFill>
                  </a:rPr>
                  <a:t> along the</a:t>
                </a:r>
              </a:p>
              <a:p>
                <a:pPr lvl="2"/>
                <a:r>
                  <a:rPr lang="en-001" dirty="0">
                    <a:solidFill>
                      <a:schemeClr val="bg1"/>
                    </a:solidFill>
                  </a:rPr>
                  <a:t>          </a:t>
                </a:r>
                <a:r>
                  <a:rPr lang="en-001" dirty="0">
                    <a:solidFill>
                      <a:srgbClr val="B0B0FF"/>
                    </a:solidFill>
                  </a:rPr>
                  <a:t>tangential direction </a:t>
                </a:r>
                <a:r>
                  <a:rPr lang="en-001" dirty="0">
                    <a:solidFill>
                      <a:schemeClr val="bg1"/>
                    </a:solidFill>
                  </a:rPr>
                  <a:t>vanishes </a:t>
                </a:r>
                <a14:m>
                  <m:oMath xmlns:m="http://schemas.openxmlformats.org/officeDocument/2006/math">
                    <m:f>
                      <m:fPr>
                        <m:ctrlPr>
                          <a:rPr lang="en-US" i="1">
                            <a:solidFill>
                              <a:schemeClr val="bg1"/>
                            </a:solidFill>
                            <a:latin typeface="Cambria Math" panose="02040503050406030204" pitchFamily="18" charset="0"/>
                            <a:ea typeface="Cambria Math" panose="02040503050406030204" pitchFamily="18" charset="0"/>
                          </a:rPr>
                        </m:ctrlPr>
                      </m:fPr>
                      <m:num>
                        <m:r>
                          <a:rPr lang="en-US" i="1">
                            <a:solidFill>
                              <a:schemeClr val="bg1"/>
                            </a:solidFill>
                            <a:latin typeface="Cambria Math" panose="02040503050406030204" pitchFamily="18" charset="0"/>
                            <a:ea typeface="Cambria Math" panose="02040503050406030204" pitchFamily="18" charset="0"/>
                          </a:rPr>
                          <m:t>𝜕</m:t>
                        </m:r>
                        <m:sSub>
                          <m:sSubPr>
                            <m:ctrlPr>
                              <a:rPr lang="en-US" i="1">
                                <a:solidFill>
                                  <a:srgbClr val="FF0000"/>
                                </a:solidFill>
                                <a:latin typeface="Cambria Math" panose="02040503050406030204" pitchFamily="18" charset="0"/>
                                <a:ea typeface="Cambria Math" panose="02040503050406030204" pitchFamily="18" charset="0"/>
                              </a:rPr>
                            </m:ctrlPr>
                          </m:sSubPr>
                          <m:e>
                            <m:r>
                              <a:rPr lang="en-US" i="1">
                                <a:solidFill>
                                  <a:srgbClr val="FF0000"/>
                                </a:solidFill>
                                <a:latin typeface="Cambria Math" panose="02040503050406030204" pitchFamily="18" charset="0"/>
                                <a:ea typeface="Cambria Math" panose="02040503050406030204" pitchFamily="18" charset="0"/>
                              </a:rPr>
                              <m:t>𝑥</m:t>
                            </m:r>
                          </m:e>
                          <m:sub>
                            <m:r>
                              <a:rPr lang="en-US" i="1">
                                <a:solidFill>
                                  <a:srgbClr val="FF0000"/>
                                </a:solidFill>
                                <a:latin typeface="Cambria Math" panose="02040503050406030204" pitchFamily="18" charset="0"/>
                                <a:ea typeface="Cambria Math" panose="02040503050406030204" pitchFamily="18" charset="0"/>
                              </a:rPr>
                              <m:t>𝑡</m:t>
                            </m:r>
                          </m:sub>
                        </m:sSub>
                      </m:num>
                      <m:den>
                        <m:r>
                          <a:rPr lang="en-US" i="1">
                            <a:solidFill>
                              <a:schemeClr val="bg1"/>
                            </a:solidFill>
                            <a:latin typeface="Cambria Math" panose="02040503050406030204" pitchFamily="18" charset="0"/>
                            <a:ea typeface="Cambria Math" panose="02040503050406030204" pitchFamily="18" charset="0"/>
                          </a:rPr>
                          <m:t>𝜕</m:t>
                        </m:r>
                        <m:r>
                          <a:rPr lang="en-US" i="1">
                            <a:solidFill>
                              <a:srgbClr val="00B0F0"/>
                            </a:solidFill>
                            <a:latin typeface="Cambria Math" panose="02040503050406030204" pitchFamily="18" charset="0"/>
                            <a:ea typeface="Cambria Math" panose="02040503050406030204" pitchFamily="18" charset="0"/>
                          </a:rPr>
                          <m:t>𝑞</m:t>
                        </m:r>
                      </m:den>
                    </m:f>
                    <m:r>
                      <a:rPr lang="en-US" i="1">
                        <a:solidFill>
                          <a:srgbClr val="B0B0FF"/>
                        </a:solidFill>
                        <a:latin typeface="Cambria Math" panose="02040503050406030204" pitchFamily="18" charset="0"/>
                      </a:rPr>
                      <m:t>𝑇</m:t>
                    </m:r>
                    <m:r>
                      <a:rPr lang="en-US" b="0" i="1" smtClean="0">
                        <a:solidFill>
                          <a:schemeClr val="bg1"/>
                        </a:solidFill>
                        <a:latin typeface="Cambria Math" panose="02040503050406030204" pitchFamily="18" charset="0"/>
                      </a:rPr>
                      <m:t>=0</m:t>
                    </m:r>
                  </m:oMath>
                </a14:m>
                <a:endParaRPr lang="en-001" dirty="0">
                  <a:solidFill>
                    <a:schemeClr val="bg1"/>
                  </a:solidFill>
                </a:endParaRPr>
              </a:p>
              <a:p>
                <a:pPr lvl="2"/>
                <a:endParaRPr lang="en-US" sz="800" i="1" dirty="0">
                  <a:solidFill>
                    <a:schemeClr val="bg1"/>
                  </a:solidFill>
                  <a:latin typeface="Cambria Math" panose="02040503050406030204" pitchFamily="18" charset="0"/>
                </a:endParaRPr>
              </a:p>
              <a:p>
                <a:pPr lvl="2"/>
                <a:r>
                  <a:rPr lang="en-001" dirty="0">
                    <a:solidFill>
                      <a:schemeClr val="bg1"/>
                    </a:solidFill>
                    <a:sym typeface="Wingdings" pitchFamily="2" charset="2"/>
                  </a:rPr>
                  <a:t>      </a:t>
                </a:r>
                <a14:m>
                  <m:oMath xmlns:m="http://schemas.openxmlformats.org/officeDocument/2006/math">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𝐼</m:t>
                        </m:r>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ea typeface="Cambria Math" panose="02040503050406030204" pitchFamily="18" charset="0"/>
                              </a:rPr>
                            </m:ctrlPr>
                          </m:fPr>
                          <m:num>
                            <m:r>
                              <a:rPr lang="en-US" i="1">
                                <a:solidFill>
                                  <a:schemeClr val="bg1"/>
                                </a:solidFill>
                                <a:latin typeface="Cambria Math" panose="02040503050406030204" pitchFamily="18" charset="0"/>
                                <a:ea typeface="Cambria Math" panose="02040503050406030204" pitchFamily="18" charset="0"/>
                              </a:rPr>
                              <m:t>𝜕</m:t>
                            </m:r>
                            <m:sSub>
                              <m:sSubPr>
                                <m:ctrlPr>
                                  <a:rPr lang="en-US" i="1">
                                    <a:solidFill>
                                      <a:srgbClr val="92D050"/>
                                    </a:solidFill>
                                    <a:latin typeface="Cambria Math" panose="02040503050406030204" pitchFamily="18" charset="0"/>
                                    <a:ea typeface="Cambria Math" panose="02040503050406030204" pitchFamily="18" charset="0"/>
                                  </a:rPr>
                                </m:ctrlPr>
                              </m:sSubPr>
                              <m:e>
                                <m:r>
                                  <a:rPr lang="en-US" i="1">
                                    <a:solidFill>
                                      <a:srgbClr val="92D050"/>
                                    </a:solidFill>
                                    <a:latin typeface="Cambria Math" panose="02040503050406030204" pitchFamily="18" charset="0"/>
                                    <a:ea typeface="Cambria Math" panose="02040503050406030204" pitchFamily="18" charset="0"/>
                                  </a:rPr>
                                  <m:t>𝑠</m:t>
                                </m:r>
                              </m:e>
                              <m:sub>
                                <m:r>
                                  <a:rPr lang="en-US" i="1">
                                    <a:solidFill>
                                      <a:srgbClr val="92D050"/>
                                    </a:solidFill>
                                    <a:latin typeface="Cambria Math" panose="02040503050406030204" pitchFamily="18" charset="0"/>
                                    <a:ea typeface="Cambria Math" panose="02040503050406030204" pitchFamily="18" charset="0"/>
                                  </a:rPr>
                                  <m:t>𝑡</m:t>
                                </m:r>
                              </m:sub>
                            </m:sSub>
                          </m:num>
                          <m:den>
                            <m:r>
                              <a:rPr lang="en-US" i="1">
                                <a:solidFill>
                                  <a:schemeClr val="bg1"/>
                                </a:solidFill>
                                <a:latin typeface="Cambria Math" panose="02040503050406030204" pitchFamily="18" charset="0"/>
                                <a:ea typeface="Cambria Math" panose="02040503050406030204" pitchFamily="18" charset="0"/>
                              </a:rPr>
                              <m:t>𝜕</m:t>
                            </m:r>
                            <m:r>
                              <a:rPr lang="en-US" i="1">
                                <a:solidFill>
                                  <a:srgbClr val="00B0F0"/>
                                </a:solidFill>
                                <a:latin typeface="Cambria Math" panose="02040503050406030204" pitchFamily="18" charset="0"/>
                                <a:ea typeface="Cambria Math" panose="02040503050406030204" pitchFamily="18" charset="0"/>
                              </a:rPr>
                              <m:t>𝑞</m:t>
                            </m:r>
                          </m:den>
                        </m:f>
                      </m:e>
                    </m:d>
                    <m:r>
                      <a:rPr lang="en-US" i="1">
                        <a:solidFill>
                          <a:srgbClr val="B0B0FF"/>
                        </a:solidFill>
                        <a:latin typeface="Cambria Math" panose="02040503050406030204" pitchFamily="18" charset="0"/>
                      </a:rPr>
                      <m:t>𝑇</m:t>
                    </m:r>
                    <m:r>
                      <a:rPr lang="en-US" i="1">
                        <a:solidFill>
                          <a:schemeClr val="bg1"/>
                        </a:solidFill>
                        <a:latin typeface="Cambria Math" panose="02040503050406030204" pitchFamily="18" charset="0"/>
                      </a:rPr>
                      <m:t>=0</m:t>
                    </m:r>
                  </m:oMath>
                </a14:m>
                <a:endParaRPr lang="en-US" i="1" dirty="0">
                  <a:solidFill>
                    <a:schemeClr val="bg1"/>
                  </a:solidFill>
                  <a:latin typeface="Cambria Math" panose="02040503050406030204" pitchFamily="18" charset="0"/>
                </a:endParaRPr>
              </a:p>
              <a:p>
                <a:pPr marL="285750" lvl="2" indent="-285750">
                  <a:buFont typeface="Wingdings" pitchFamily="2" charset="2"/>
                  <a:buChar char="à"/>
                </a:pPr>
                <a:endParaRPr lang="en-US" sz="800" i="1" dirty="0">
                  <a:solidFill>
                    <a:schemeClr val="bg1"/>
                  </a:solidFill>
                  <a:latin typeface="Cambria Math" panose="02040503050406030204" pitchFamily="18" charset="0"/>
                </a:endParaRPr>
              </a:p>
              <a:p>
                <a:pPr lvl="2"/>
                <a:r>
                  <a:rPr lang="en-001" dirty="0">
                    <a:solidFill>
                      <a:schemeClr val="bg1"/>
                    </a:solidFill>
                    <a:sym typeface="Wingdings" pitchFamily="2" charset="2"/>
                  </a:rPr>
                  <a:t>      </a:t>
                </a:r>
                <a14:m>
                  <m:oMath xmlns:m="http://schemas.openxmlformats.org/officeDocument/2006/math">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𝐼</m:t>
                    </m:r>
                    <m:r>
                      <a:rPr lang="en-US" i="1">
                        <a:solidFill>
                          <a:schemeClr val="bg1"/>
                        </a:solidFill>
                        <a:latin typeface="Cambria Math" panose="02040503050406030204" pitchFamily="18" charset="0"/>
                      </a:rPr>
                      <m:t>+</m:t>
                    </m:r>
                    <m:sSub>
                      <m:sSubPr>
                        <m:ctrlPr>
                          <a:rPr lang="en-US">
                            <a:solidFill>
                              <a:srgbClr val="FFC000"/>
                            </a:solidFill>
                            <a:latin typeface="Cambria Math" panose="02040503050406030204" pitchFamily="18" charset="0"/>
                            <a:ea typeface="Cambria Math" panose="02040503050406030204" pitchFamily="18" charset="0"/>
                          </a:rPr>
                        </m:ctrlPr>
                      </m:sSubPr>
                      <m:e>
                        <m:r>
                          <a:rPr lang="en-US">
                            <a:solidFill>
                              <a:srgbClr val="FFC000"/>
                            </a:solidFill>
                            <a:latin typeface="Cambria Math" panose="02040503050406030204" pitchFamily="18" charset="0"/>
                            <a:ea typeface="Cambria Math" panose="02040503050406030204" pitchFamily="18" charset="0"/>
                          </a:rPr>
                          <m:t>ℳ</m:t>
                        </m:r>
                      </m:e>
                      <m:sub>
                        <m:r>
                          <m:rPr>
                            <m:sty m:val="p"/>
                          </m:rPr>
                          <a:rPr lang="en-US">
                            <a:solidFill>
                              <a:srgbClr val="FFC000"/>
                            </a:solidFill>
                            <a:latin typeface="Cambria Math" panose="02040503050406030204" pitchFamily="18" charset="0"/>
                            <a:ea typeface="Cambria Math" panose="02040503050406030204" pitchFamily="18" charset="0"/>
                          </a:rPr>
                          <m:t>t</m:t>
                        </m:r>
                      </m:sub>
                    </m:sSub>
                    <m:r>
                      <a:rPr lang="en-US" i="1">
                        <a:solidFill>
                          <a:schemeClr val="bg1"/>
                        </a:solidFill>
                        <a:latin typeface="Cambria Math" panose="02040503050406030204" pitchFamily="18" charset="0"/>
                        <a:ea typeface="Cambria Math" panose="02040503050406030204" pitchFamily="18" charset="0"/>
                      </a:rPr>
                      <m:t>)</m:t>
                    </m:r>
                    <m:r>
                      <a:rPr lang="en-US" i="1">
                        <a:solidFill>
                          <a:srgbClr val="B0B0FF"/>
                        </a:solidFill>
                        <a:latin typeface="Cambria Math" panose="02040503050406030204" pitchFamily="18" charset="0"/>
                      </a:rPr>
                      <m:t>𝑇</m:t>
                    </m:r>
                    <m:r>
                      <a:rPr lang="en-US" i="1">
                        <a:solidFill>
                          <a:schemeClr val="bg1"/>
                        </a:solidFill>
                        <a:latin typeface="Cambria Math" panose="02040503050406030204" pitchFamily="18" charset="0"/>
                      </a:rPr>
                      <m:t>=0</m:t>
                    </m:r>
                  </m:oMath>
                </a14:m>
                <a:endParaRPr lang="en-001" dirty="0"/>
              </a:p>
              <a:p>
                <a:pPr marL="285750" lvl="2" indent="-285750">
                  <a:buFont typeface="Wingdings" pitchFamily="2" charset="2"/>
                  <a:buChar char="à"/>
                </a:pPr>
                <a:endParaRPr lang="en-001" sz="800" dirty="0"/>
              </a:p>
              <a:p>
                <a:pPr lvl="2"/>
                <a:r>
                  <a:rPr lang="en-001" dirty="0">
                    <a:solidFill>
                      <a:schemeClr val="bg1"/>
                    </a:solidFill>
                    <a:sym typeface="Wingdings" pitchFamily="2" charset="2"/>
                  </a:rPr>
                  <a:t>      </a:t>
                </a:r>
                <a14:m>
                  <m:oMath xmlns:m="http://schemas.openxmlformats.org/officeDocument/2006/math">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𝐼</m:t>
                        </m:r>
                        <m:r>
                          <a:rPr lang="en-US" i="1">
                            <a:solidFill>
                              <a:schemeClr val="bg1"/>
                            </a:solidFill>
                            <a:latin typeface="Cambria Math" panose="02040503050406030204" pitchFamily="18" charset="0"/>
                          </a:rPr>
                          <m:t>+</m:t>
                        </m:r>
                        <m:sSub>
                          <m:sSubPr>
                            <m:ctrlPr>
                              <a:rPr lang="en-US">
                                <a:solidFill>
                                  <a:srgbClr val="FFC000"/>
                                </a:solidFill>
                                <a:latin typeface="Cambria Math" panose="02040503050406030204" pitchFamily="18" charset="0"/>
                                <a:ea typeface="Cambria Math" panose="02040503050406030204" pitchFamily="18" charset="0"/>
                              </a:rPr>
                            </m:ctrlPr>
                          </m:sSubPr>
                          <m:e>
                            <m:r>
                              <a:rPr lang="en-US">
                                <a:solidFill>
                                  <a:srgbClr val="FFC000"/>
                                </a:solidFill>
                                <a:latin typeface="Cambria Math" panose="02040503050406030204" pitchFamily="18" charset="0"/>
                                <a:ea typeface="Cambria Math" panose="02040503050406030204" pitchFamily="18" charset="0"/>
                              </a:rPr>
                              <m:t>ℳ</m:t>
                            </m:r>
                          </m:e>
                          <m:sub>
                            <m:r>
                              <m:rPr>
                                <m:sty m:val="p"/>
                              </m:rPr>
                              <a:rPr lang="en-US">
                                <a:solidFill>
                                  <a:srgbClr val="FFC000"/>
                                </a:solidFill>
                                <a:latin typeface="Cambria Math" panose="02040503050406030204" pitchFamily="18" charset="0"/>
                                <a:ea typeface="Cambria Math" panose="02040503050406030204" pitchFamily="18" charset="0"/>
                              </a:rPr>
                              <m:t>t</m:t>
                            </m:r>
                          </m:sub>
                        </m:sSub>
                      </m:e>
                    </m:d>
                    <m:sSub>
                      <m:sSubPr>
                        <m:ctrlPr>
                          <a:rPr lang="en-US" i="1">
                            <a:solidFill>
                              <a:srgbClr val="FFC000"/>
                            </a:solidFill>
                            <a:latin typeface="Cambria Math" panose="02040503050406030204" pitchFamily="18" charset="0"/>
                            <a:ea typeface="Cambria Math" panose="02040503050406030204" pitchFamily="18" charset="0"/>
                          </a:rPr>
                        </m:ctrlPr>
                      </m:sSubPr>
                      <m:e>
                        <m:r>
                          <a:rPr lang="en-US" i="1">
                            <a:solidFill>
                              <a:srgbClr val="FFC000"/>
                            </a:solidFill>
                            <a:latin typeface="Cambria Math" panose="02040503050406030204" pitchFamily="18" charset="0"/>
                            <a:ea typeface="Cambria Math" panose="02040503050406030204" pitchFamily="18" charset="0"/>
                          </a:rPr>
                          <m:t>𝒱</m:t>
                        </m:r>
                      </m:e>
                      <m:sub>
                        <m:r>
                          <a:rPr lang="en-US" i="1">
                            <a:solidFill>
                              <a:srgbClr val="FFC000"/>
                            </a:solidFill>
                            <a:latin typeface="Cambria Math" panose="02040503050406030204" pitchFamily="18" charset="0"/>
                            <a:ea typeface="Cambria Math" panose="02040503050406030204" pitchFamily="18" charset="0"/>
                          </a:rPr>
                          <m:t>𝑡</m:t>
                        </m:r>
                      </m:sub>
                    </m:sSub>
                    <m:sSubSup>
                      <m:sSubSupPr>
                        <m:ctrlPr>
                          <a:rPr lang="en-US" i="1">
                            <a:solidFill>
                              <a:srgbClr val="FFC000"/>
                            </a:solidFill>
                            <a:latin typeface="Cambria Math" panose="02040503050406030204" pitchFamily="18" charset="0"/>
                            <a:ea typeface="Cambria Math" panose="02040503050406030204" pitchFamily="18" charset="0"/>
                          </a:rPr>
                        </m:ctrlPr>
                      </m:sSubSupPr>
                      <m:e>
                        <m:r>
                          <a:rPr lang="en-US" i="1">
                            <a:solidFill>
                              <a:srgbClr val="FFC000"/>
                            </a:solidFill>
                            <a:latin typeface="Cambria Math" panose="02040503050406030204" pitchFamily="18" charset="0"/>
                            <a:ea typeface="Cambria Math" panose="02040503050406030204" pitchFamily="18" charset="0"/>
                          </a:rPr>
                          <m:t>𝒱</m:t>
                        </m:r>
                      </m:e>
                      <m:sub>
                        <m:r>
                          <a:rPr lang="en-US" i="1">
                            <a:solidFill>
                              <a:srgbClr val="FFC000"/>
                            </a:solidFill>
                            <a:latin typeface="Cambria Math" panose="02040503050406030204" pitchFamily="18" charset="0"/>
                            <a:ea typeface="Cambria Math" panose="02040503050406030204" pitchFamily="18" charset="0"/>
                          </a:rPr>
                          <m:t>𝑡</m:t>
                        </m:r>
                      </m:sub>
                      <m:sup>
                        <m:r>
                          <a:rPr lang="en-US" i="1">
                            <a:solidFill>
                              <a:srgbClr val="FFC000"/>
                            </a:solidFill>
                            <a:latin typeface="Cambria Math" panose="02040503050406030204" pitchFamily="18" charset="0"/>
                            <a:ea typeface="Cambria Math" panose="02040503050406030204" pitchFamily="18" charset="0"/>
                          </a:rPr>
                          <m:t>−1</m:t>
                        </m:r>
                      </m:sup>
                    </m:sSubSup>
                    <m:r>
                      <a:rPr lang="en-US" i="1">
                        <a:solidFill>
                          <a:srgbClr val="B0B0FF"/>
                        </a:solidFill>
                        <a:latin typeface="Cambria Math" panose="02040503050406030204" pitchFamily="18" charset="0"/>
                      </a:rPr>
                      <m:t>𝑇</m:t>
                    </m:r>
                    <m:r>
                      <a:rPr lang="en-US" i="1">
                        <a:solidFill>
                          <a:schemeClr val="bg1"/>
                        </a:solidFill>
                        <a:latin typeface="Cambria Math" panose="02040503050406030204" pitchFamily="18" charset="0"/>
                      </a:rPr>
                      <m:t>=0</m:t>
                    </m:r>
                  </m:oMath>
                </a14:m>
                <a:endParaRPr lang="en-001" dirty="0"/>
              </a:p>
              <a:p>
                <a:pPr marL="285750" lvl="2" indent="-285750">
                  <a:buFont typeface="Wingdings" pitchFamily="2" charset="2"/>
                  <a:buChar char="à"/>
                </a:pPr>
                <a:endParaRPr lang="en-001" sz="800" dirty="0"/>
              </a:p>
              <a:p>
                <a:pPr lvl="2"/>
                <a:r>
                  <a:rPr lang="en-001" dirty="0">
                    <a:solidFill>
                      <a:schemeClr val="bg1"/>
                    </a:solidFill>
                    <a:sym typeface="Wingdings" pitchFamily="2" charset="2"/>
                  </a:rPr>
                  <a:t>      </a:t>
                </a:r>
                <a14:m>
                  <m:oMath xmlns:m="http://schemas.openxmlformats.org/officeDocument/2006/math">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𝐼</m:t>
                        </m:r>
                        <m:r>
                          <a:rPr lang="en-US" i="1">
                            <a:solidFill>
                              <a:schemeClr val="bg1"/>
                            </a:solidFill>
                            <a:latin typeface="Cambria Math" panose="02040503050406030204" pitchFamily="18" charset="0"/>
                          </a:rPr>
                          <m:t>+</m:t>
                        </m:r>
                        <m:sSub>
                          <m:sSubPr>
                            <m:ctrlPr>
                              <a:rPr lang="en-US">
                                <a:solidFill>
                                  <a:srgbClr val="FFC000"/>
                                </a:solidFill>
                                <a:latin typeface="Cambria Math" panose="02040503050406030204" pitchFamily="18" charset="0"/>
                                <a:ea typeface="Cambria Math" panose="02040503050406030204" pitchFamily="18" charset="0"/>
                              </a:rPr>
                            </m:ctrlPr>
                          </m:sSubPr>
                          <m:e>
                            <m:r>
                              <a:rPr lang="en-US">
                                <a:solidFill>
                                  <a:srgbClr val="FFC000"/>
                                </a:solidFill>
                                <a:latin typeface="Cambria Math" panose="02040503050406030204" pitchFamily="18" charset="0"/>
                                <a:ea typeface="Cambria Math" panose="02040503050406030204" pitchFamily="18" charset="0"/>
                              </a:rPr>
                              <m:t>ℳ</m:t>
                            </m:r>
                          </m:e>
                          <m:sub>
                            <m:r>
                              <m:rPr>
                                <m:sty m:val="p"/>
                              </m:rPr>
                              <a:rPr lang="en-US">
                                <a:solidFill>
                                  <a:srgbClr val="FFC000"/>
                                </a:solidFill>
                                <a:latin typeface="Cambria Math" panose="02040503050406030204" pitchFamily="18" charset="0"/>
                                <a:ea typeface="Cambria Math" panose="02040503050406030204" pitchFamily="18" charset="0"/>
                              </a:rPr>
                              <m:t>td</m:t>
                            </m:r>
                          </m:sub>
                        </m:sSub>
                      </m:e>
                    </m:d>
                    <m:sSubSup>
                      <m:sSubSupPr>
                        <m:ctrlPr>
                          <a:rPr lang="en-US" i="1">
                            <a:solidFill>
                              <a:srgbClr val="FFC000"/>
                            </a:solidFill>
                            <a:latin typeface="Cambria Math" panose="02040503050406030204" pitchFamily="18" charset="0"/>
                            <a:ea typeface="Cambria Math" panose="02040503050406030204" pitchFamily="18" charset="0"/>
                          </a:rPr>
                        </m:ctrlPr>
                      </m:sSubSupPr>
                      <m:e>
                        <m:r>
                          <a:rPr lang="en-US" i="1">
                            <a:solidFill>
                              <a:srgbClr val="FFC000"/>
                            </a:solidFill>
                            <a:latin typeface="Cambria Math" panose="02040503050406030204" pitchFamily="18" charset="0"/>
                            <a:ea typeface="Cambria Math" panose="02040503050406030204" pitchFamily="18" charset="0"/>
                          </a:rPr>
                          <m:t>𝒱</m:t>
                        </m:r>
                      </m:e>
                      <m:sub>
                        <m:r>
                          <a:rPr lang="en-US" i="1">
                            <a:solidFill>
                              <a:srgbClr val="FFC000"/>
                            </a:solidFill>
                            <a:latin typeface="Cambria Math" panose="02040503050406030204" pitchFamily="18" charset="0"/>
                            <a:ea typeface="Cambria Math" panose="02040503050406030204" pitchFamily="18" charset="0"/>
                          </a:rPr>
                          <m:t>𝑡</m:t>
                        </m:r>
                      </m:sub>
                      <m:sup>
                        <m:r>
                          <a:rPr lang="en-US" i="1">
                            <a:solidFill>
                              <a:srgbClr val="FFC000"/>
                            </a:solidFill>
                            <a:latin typeface="Cambria Math" panose="02040503050406030204" pitchFamily="18" charset="0"/>
                            <a:ea typeface="Cambria Math" panose="02040503050406030204" pitchFamily="18" charset="0"/>
                          </a:rPr>
                          <m:t>−1</m:t>
                        </m:r>
                      </m:sup>
                    </m:sSubSup>
                    <m:r>
                      <a:rPr lang="en-US" i="1">
                        <a:solidFill>
                          <a:srgbClr val="B0B0FF"/>
                        </a:solidFill>
                        <a:latin typeface="Cambria Math" panose="02040503050406030204" pitchFamily="18" charset="0"/>
                      </a:rPr>
                      <m:t>𝑇</m:t>
                    </m:r>
                    <m:r>
                      <a:rPr lang="en-US" i="1">
                        <a:solidFill>
                          <a:schemeClr val="bg1"/>
                        </a:solidFill>
                        <a:latin typeface="Cambria Math" panose="02040503050406030204" pitchFamily="18" charset="0"/>
                      </a:rPr>
                      <m:t>=0</m:t>
                    </m:r>
                  </m:oMath>
                </a14:m>
                <a:endParaRPr lang="en-001" dirty="0"/>
              </a:p>
              <a:p>
                <a:pPr marL="285750" lvl="2" indent="-285750">
                  <a:buFont typeface="Wingdings" pitchFamily="2" charset="2"/>
                  <a:buChar char="à"/>
                </a:pPr>
                <a:endParaRPr lang="en-001" sz="900" dirty="0"/>
              </a:p>
              <a:p>
                <a:pPr lvl="2"/>
                <a:r>
                  <a:rPr lang="en-001" dirty="0">
                    <a:solidFill>
                      <a:schemeClr val="bg1"/>
                    </a:solidFill>
                    <a:sym typeface="Wingdings" pitchFamily="2" charset="2"/>
                  </a:rPr>
                  <a:t>      </a:t>
                </a:r>
                <a14:m>
                  <m:oMath xmlns:m="http://schemas.openxmlformats.org/officeDocument/2006/math">
                    <m:d>
                      <m:dPr>
                        <m:ctrlPr>
                          <a:rPr lang="en-US" sz="1800" i="1">
                            <a:solidFill>
                              <a:schemeClr val="bg1"/>
                            </a:solidFill>
                            <a:latin typeface="Cambria Math" panose="02040503050406030204" pitchFamily="18" charset="0"/>
                          </a:rPr>
                        </m:ctrlPr>
                      </m:dPr>
                      <m:e>
                        <m:r>
                          <a:rPr lang="en-US" sz="1800" i="1">
                            <a:solidFill>
                              <a:schemeClr val="bg1"/>
                            </a:solidFill>
                            <a:latin typeface="Cambria Math" panose="02040503050406030204" pitchFamily="18" charset="0"/>
                          </a:rPr>
                          <m:t>1+</m:t>
                        </m:r>
                        <m:sSub>
                          <m:sSubPr>
                            <m:ctrlPr>
                              <a:rPr lang="en-US" sz="1800" i="1">
                                <a:solidFill>
                                  <a:srgbClr val="FFC000"/>
                                </a:solidFill>
                                <a:latin typeface="Cambria Math" panose="02040503050406030204" pitchFamily="18" charset="0"/>
                              </a:rPr>
                            </m:ctrlPr>
                          </m:sSubPr>
                          <m:e>
                            <m:r>
                              <a:rPr lang="en-US" sz="1800" i="1">
                                <a:solidFill>
                                  <a:srgbClr val="FFC000"/>
                                </a:solidFill>
                                <a:latin typeface="Cambria Math" panose="02040503050406030204" pitchFamily="18" charset="0"/>
                              </a:rPr>
                              <m:t>𝜇</m:t>
                            </m:r>
                          </m:e>
                          <m:sub>
                            <m:r>
                              <a:rPr lang="en-US" sz="1800" i="1">
                                <a:solidFill>
                                  <a:srgbClr val="FFC000"/>
                                </a:solidFill>
                                <a:latin typeface="Cambria Math" panose="02040503050406030204" pitchFamily="18" charset="0"/>
                              </a:rPr>
                              <m:t>𝑖𝑡</m:t>
                            </m:r>
                          </m:sub>
                        </m:sSub>
                      </m:e>
                    </m:d>
                    <m:sSubSup>
                      <m:sSubSupPr>
                        <m:ctrlPr>
                          <a:rPr lang="en-US" sz="1800" i="1">
                            <a:solidFill>
                              <a:srgbClr val="FFC000"/>
                            </a:solidFill>
                            <a:latin typeface="Cambria Math" panose="02040503050406030204" pitchFamily="18" charset="0"/>
                            <a:ea typeface="Cambria Math" panose="02040503050406030204" pitchFamily="18" charset="0"/>
                          </a:rPr>
                        </m:ctrlPr>
                      </m:sSubSupPr>
                      <m:e>
                        <m:r>
                          <a:rPr lang="en-US" sz="1800" i="1">
                            <a:solidFill>
                              <a:srgbClr val="FFC000"/>
                            </a:solidFill>
                            <a:latin typeface="Cambria Math" panose="02040503050406030204" pitchFamily="18" charset="0"/>
                            <a:ea typeface="Cambria Math" panose="02040503050406030204" pitchFamily="18" charset="0"/>
                          </a:rPr>
                          <m:t>𝑣</m:t>
                        </m:r>
                      </m:e>
                      <m:sub>
                        <m:r>
                          <a:rPr lang="en-US" sz="1800" i="1">
                            <a:solidFill>
                              <a:srgbClr val="FFC000"/>
                            </a:solidFill>
                            <a:latin typeface="Cambria Math" panose="02040503050406030204" pitchFamily="18" charset="0"/>
                            <a:ea typeface="Cambria Math" panose="02040503050406030204" pitchFamily="18" charset="0"/>
                          </a:rPr>
                          <m:t>𝑖𝑡</m:t>
                        </m:r>
                      </m:sub>
                      <m:sup>
                        <m:r>
                          <a:rPr lang="en-US" sz="1800" i="1">
                            <a:solidFill>
                              <a:srgbClr val="FFC000"/>
                            </a:solidFill>
                            <a:latin typeface="Cambria Math" panose="02040503050406030204" pitchFamily="18" charset="0"/>
                            <a:ea typeface="Cambria Math" panose="02040503050406030204" pitchFamily="18" charset="0"/>
                          </a:rPr>
                          <m:t>∗</m:t>
                        </m:r>
                      </m:sup>
                    </m:sSubSup>
                    <m:r>
                      <a:rPr lang="en-US" sz="1800" i="1">
                        <a:solidFill>
                          <a:schemeClr val="bg1"/>
                        </a:solidFill>
                        <a:latin typeface="Cambria Math" panose="02040503050406030204" pitchFamily="18" charset="0"/>
                        <a:ea typeface="Cambria Math" panose="02040503050406030204" pitchFamily="18" charset="0"/>
                      </a:rPr>
                      <m:t>∙</m:t>
                    </m:r>
                    <m:r>
                      <a:rPr lang="en-US" sz="1800" i="1">
                        <a:solidFill>
                          <a:srgbClr val="B0B0FF"/>
                        </a:solidFill>
                        <a:latin typeface="Cambria Math" panose="02040503050406030204" pitchFamily="18" charset="0"/>
                      </a:rPr>
                      <m:t>𝑇</m:t>
                    </m:r>
                    <m:r>
                      <a:rPr lang="en-US" sz="1800" i="1">
                        <a:solidFill>
                          <a:schemeClr val="bg1"/>
                        </a:solidFill>
                        <a:latin typeface="Cambria Math" panose="02040503050406030204" pitchFamily="18" charset="0"/>
                      </a:rPr>
                      <m:t>=0</m:t>
                    </m:r>
                  </m:oMath>
                </a14:m>
                <a:endParaRPr lang="en-001" sz="1800" dirty="0"/>
              </a:p>
              <a:p>
                <a:pPr marL="285750" lvl="2" indent="-285750">
                  <a:buFont typeface="Wingdings" pitchFamily="2" charset="2"/>
                  <a:buChar char="à"/>
                </a:pPr>
                <a:endParaRPr lang="en-001" dirty="0"/>
              </a:p>
            </p:txBody>
          </p:sp>
        </mc:Choice>
        <mc:Fallback xmlns="">
          <p:sp>
            <p:nvSpPr>
              <p:cNvPr id="34" name="TextBox 33">
                <a:extLst>
                  <a:ext uri="{FF2B5EF4-FFF2-40B4-BE49-F238E27FC236}">
                    <a16:creationId xmlns:a16="http://schemas.microsoft.com/office/drawing/2014/main" id="{497B33F0-70A3-1ABC-3D88-20BCF589B64C}"/>
                  </a:ext>
                </a:extLst>
              </p:cNvPr>
              <p:cNvSpPr txBox="1">
                <a:spLocks noRot="1" noChangeAspect="1" noMove="1" noResize="1" noEditPoints="1" noAdjustHandles="1" noChangeArrowheads="1" noChangeShapeType="1" noTextEdit="1"/>
              </p:cNvSpPr>
              <p:nvPr/>
            </p:nvSpPr>
            <p:spPr>
              <a:xfrm>
                <a:off x="422066" y="909882"/>
                <a:ext cx="4430590" cy="4068806"/>
              </a:xfrm>
              <a:prstGeom prst="rect">
                <a:avLst/>
              </a:prstGeom>
              <a:blipFill>
                <a:blip r:embed="rId3"/>
                <a:stretch>
                  <a:fillRect l="-571"/>
                </a:stretch>
              </a:blipFill>
            </p:spPr>
            <p:txBody>
              <a:bodyPr/>
              <a:lstStyle/>
              <a:p>
                <a:r>
                  <a:rPr lang="en-001">
                    <a:noFill/>
                  </a:rPr>
                  <a:t> </a:t>
                </a:r>
              </a:p>
            </p:txBody>
          </p:sp>
        </mc:Fallback>
      </mc:AlternateContent>
      <p:pic>
        <p:nvPicPr>
          <p:cNvPr id="36" name="Picture 35" descr="A diagram of a space&#10;&#10;AI-generated content may be incorrect.">
            <a:extLst>
              <a:ext uri="{FF2B5EF4-FFF2-40B4-BE49-F238E27FC236}">
                <a16:creationId xmlns:a16="http://schemas.microsoft.com/office/drawing/2014/main" id="{D01433C5-304B-2D15-CD9D-83AE62D875ED}"/>
              </a:ext>
            </a:extLst>
          </p:cNvPr>
          <p:cNvPicPr>
            <a:picLocks noChangeAspect="1"/>
          </p:cNvPicPr>
          <p:nvPr/>
        </p:nvPicPr>
        <p:blipFill>
          <a:blip r:embed="rId4"/>
          <a:stretch>
            <a:fillRect/>
          </a:stretch>
        </p:blipFill>
        <p:spPr>
          <a:xfrm>
            <a:off x="4821530" y="530460"/>
            <a:ext cx="3880135" cy="2169538"/>
          </a:xfrm>
          <a:prstGeom prst="rect">
            <a:avLst/>
          </a:prstGeom>
        </p:spPr>
      </p:pic>
      <p:sp>
        <p:nvSpPr>
          <p:cNvPr id="37" name="TextBox 36">
            <a:extLst>
              <a:ext uri="{FF2B5EF4-FFF2-40B4-BE49-F238E27FC236}">
                <a16:creationId xmlns:a16="http://schemas.microsoft.com/office/drawing/2014/main" id="{753F6068-B3E2-E3AF-9EF6-A5190AC54042}"/>
              </a:ext>
            </a:extLst>
          </p:cNvPr>
          <p:cNvSpPr txBox="1"/>
          <p:nvPr/>
        </p:nvSpPr>
        <p:spPr>
          <a:xfrm>
            <a:off x="396069" y="848595"/>
            <a:ext cx="2376988" cy="307777"/>
          </a:xfrm>
          <a:prstGeom prst="rect">
            <a:avLst/>
          </a:prstGeom>
          <a:noFill/>
        </p:spPr>
        <p:txBody>
          <a:bodyPr wrap="square">
            <a:spAutoFit/>
          </a:bodyPr>
          <a:lstStyle/>
          <a:p>
            <a:r>
              <a:rPr lang="en-001" dirty="0">
                <a:solidFill>
                  <a:schemeClr val="bg1">
                    <a:lumMod val="75000"/>
                  </a:schemeClr>
                </a:solidFill>
              </a:rPr>
              <a:t>Feldbrugge et al. (2018)</a:t>
            </a:r>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B53D7E89-3B95-75D7-69B4-07BAD6ECAAA6}"/>
                  </a:ext>
                </a:extLst>
              </p:cNvPr>
              <p:cNvSpPr txBox="1"/>
              <p:nvPr/>
            </p:nvSpPr>
            <p:spPr>
              <a:xfrm>
                <a:off x="3015301" y="4252510"/>
                <a:ext cx="1282156" cy="332335"/>
              </a:xfrm>
              <a:prstGeom prst="rect">
                <a:avLst/>
              </a:prstGeom>
              <a:noFill/>
            </p:spPr>
            <p:txBody>
              <a:bodyPr wrap="square">
                <a:spAutoFit/>
              </a:bodyPr>
              <a:lstStyle/>
              <a:p>
                <a:pPr/>
                <a14:m>
                  <m:oMathPara xmlns:m="http://schemas.openxmlformats.org/officeDocument/2006/math">
                    <m:oMath>
                      <m:sSubSup>
                        <m:sSubSupPr>
                          <m:ctrlPr>
                            <a:rPr lang="en-US" b="0" i="1" smtClean="0">
                              <a:solidFill>
                                <a:srgbClr val="FFC000"/>
                              </a:solidFill>
                              <a:latin typeface="Cambria Math" panose="02040503050406030204" pitchFamily="18" charset="0"/>
                              <a:ea typeface="Cambria Math" panose="02040503050406030204" pitchFamily="18" charset="0"/>
                            </a:rPr>
                          </m:ctrlPr>
                        </m:sSubSupPr>
                        <m:e>
                          <m:sSub>
                            <m:sSubPr>
                              <m:ctrlPr>
                                <a:rPr lang="en-US" b="0" i="1" smtClean="0">
                                  <a:solidFill>
                                    <a:srgbClr val="FFC000"/>
                                  </a:solidFill>
                                  <a:latin typeface="Cambria Math" panose="02040503050406030204" pitchFamily="18" charset="0"/>
                                  <a:ea typeface="Cambria Math" panose="02040503050406030204" pitchFamily="18" charset="0"/>
                                </a:rPr>
                              </m:ctrlPr>
                            </m:sSubPr>
                            <m:e>
                              <m:r>
                                <a:rPr lang="en-US" b="0" i="1" smtClean="0">
                                  <a:solidFill>
                                    <a:srgbClr val="FFC000"/>
                                  </a:solidFill>
                                  <a:latin typeface="Cambria Math" panose="02040503050406030204" pitchFamily="18" charset="0"/>
                                  <a:ea typeface="Cambria Math" panose="02040503050406030204" pitchFamily="18" charset="0"/>
                                </a:rPr>
                                <m:t>𝑣</m:t>
                              </m:r>
                            </m:e>
                            <m:sub>
                              <m:r>
                                <a:rPr lang="en-US" b="0" i="1" smtClean="0">
                                  <a:solidFill>
                                    <a:srgbClr val="FFC000"/>
                                  </a:solidFill>
                                  <a:latin typeface="Cambria Math" panose="02040503050406030204" pitchFamily="18" charset="0"/>
                                  <a:ea typeface="Cambria Math" panose="02040503050406030204" pitchFamily="18" charset="0"/>
                                </a:rPr>
                                <m:t>𝑖𝑡</m:t>
                              </m:r>
                            </m:sub>
                          </m:sSub>
                          <m:r>
                            <a:rPr lang="en-US" i="1">
                              <a:solidFill>
                                <a:srgbClr val="FFC000"/>
                              </a:solidFill>
                              <a:latin typeface="Cambria Math" panose="02040503050406030204" pitchFamily="18" charset="0"/>
                              <a:ea typeface="Cambria Math" panose="02040503050406030204" pitchFamily="18" charset="0"/>
                            </a:rPr>
                            <m:t>∙</m:t>
                          </m:r>
                          <m:r>
                            <a:rPr lang="en-US" i="1">
                              <a:solidFill>
                                <a:srgbClr val="FFC000"/>
                              </a:solidFill>
                              <a:latin typeface="Cambria Math" panose="02040503050406030204" pitchFamily="18" charset="0"/>
                              <a:ea typeface="Cambria Math" panose="02040503050406030204" pitchFamily="18" charset="0"/>
                            </a:rPr>
                            <m:t>𝑣</m:t>
                          </m:r>
                        </m:e>
                        <m:sub>
                          <m:r>
                            <a:rPr lang="en-US" b="0" i="1" smtClean="0">
                              <a:solidFill>
                                <a:srgbClr val="FFC000"/>
                              </a:solidFill>
                              <a:latin typeface="Cambria Math" panose="02040503050406030204" pitchFamily="18" charset="0"/>
                              <a:ea typeface="Cambria Math" panose="02040503050406030204" pitchFamily="18" charset="0"/>
                            </a:rPr>
                            <m:t>𝑗</m:t>
                          </m:r>
                          <m:r>
                            <a:rPr lang="en-US" i="1">
                              <a:solidFill>
                                <a:srgbClr val="FFC000"/>
                              </a:solidFill>
                              <a:latin typeface="Cambria Math" panose="02040503050406030204" pitchFamily="18" charset="0"/>
                              <a:ea typeface="Cambria Math" panose="02040503050406030204" pitchFamily="18" charset="0"/>
                            </a:rPr>
                            <m:t>𝑡</m:t>
                          </m:r>
                        </m:sub>
                        <m:sup>
                          <m:r>
                            <a:rPr lang="en-US" i="1">
                              <a:solidFill>
                                <a:srgbClr val="FFC000"/>
                              </a:solidFill>
                              <a:latin typeface="Cambria Math" panose="02040503050406030204" pitchFamily="18" charset="0"/>
                              <a:ea typeface="Cambria Math" panose="02040503050406030204" pitchFamily="18" charset="0"/>
                            </a:rPr>
                            <m:t>∗</m:t>
                          </m:r>
                        </m:sup>
                      </m:sSubSup>
                      <m:r>
                        <a:rPr lang="en-US" b="0" i="1" smtClean="0">
                          <a:solidFill>
                            <a:srgbClr val="FFC000"/>
                          </a:solidFill>
                          <a:latin typeface="Cambria Math" panose="02040503050406030204" pitchFamily="18" charset="0"/>
                          <a:ea typeface="Cambria Math" panose="02040503050406030204" pitchFamily="18" charset="0"/>
                        </a:rPr>
                        <m:t>=</m:t>
                      </m:r>
                      <m:sSub>
                        <m:sSubPr>
                          <m:ctrlPr>
                            <a:rPr lang="en-US" b="0" i="1" smtClean="0">
                              <a:solidFill>
                                <a:srgbClr val="FFC000"/>
                              </a:solidFill>
                              <a:latin typeface="Cambria Math" panose="02040503050406030204" pitchFamily="18" charset="0"/>
                              <a:ea typeface="Cambria Math" panose="02040503050406030204" pitchFamily="18" charset="0"/>
                            </a:rPr>
                          </m:ctrlPr>
                        </m:sSubPr>
                        <m:e>
                          <m:r>
                            <a:rPr lang="en-US" b="0" i="1" smtClean="0">
                              <a:solidFill>
                                <a:srgbClr val="FFC000"/>
                              </a:solidFill>
                              <a:latin typeface="Cambria Math" panose="02040503050406030204" pitchFamily="18" charset="0"/>
                              <a:ea typeface="Cambria Math" panose="02040503050406030204" pitchFamily="18" charset="0"/>
                            </a:rPr>
                            <m:t>𝛿</m:t>
                          </m:r>
                        </m:e>
                        <m:sub>
                          <m:r>
                            <a:rPr lang="en-US" b="0" i="1" smtClean="0">
                              <a:solidFill>
                                <a:srgbClr val="FFC000"/>
                              </a:solidFill>
                              <a:latin typeface="Cambria Math" panose="02040503050406030204" pitchFamily="18" charset="0"/>
                              <a:ea typeface="Cambria Math" panose="02040503050406030204" pitchFamily="18" charset="0"/>
                            </a:rPr>
                            <m:t>𝑖𝑗</m:t>
                          </m:r>
                        </m:sub>
                      </m:sSub>
                    </m:oMath>
                  </m:oMathPara>
                </a14:m>
                <a:endParaRPr lang="en-001" dirty="0"/>
              </a:p>
            </p:txBody>
          </p:sp>
        </mc:Choice>
        <mc:Fallback xmlns="">
          <p:sp>
            <p:nvSpPr>
              <p:cNvPr id="50" name="TextBox 49">
                <a:extLst>
                  <a:ext uri="{FF2B5EF4-FFF2-40B4-BE49-F238E27FC236}">
                    <a16:creationId xmlns:a16="http://schemas.microsoft.com/office/drawing/2014/main" id="{B53D7E89-3B95-75D7-69B4-07BAD6ECAAA6}"/>
                  </a:ext>
                </a:extLst>
              </p:cNvPr>
              <p:cNvSpPr txBox="1">
                <a:spLocks noRot="1" noChangeAspect="1" noMove="1" noResize="1" noEditPoints="1" noAdjustHandles="1" noChangeArrowheads="1" noChangeShapeType="1" noTextEdit="1"/>
              </p:cNvSpPr>
              <p:nvPr/>
            </p:nvSpPr>
            <p:spPr>
              <a:xfrm>
                <a:off x="3015301" y="4252510"/>
                <a:ext cx="1282156" cy="332335"/>
              </a:xfrm>
              <a:prstGeom prst="rect">
                <a:avLst/>
              </a:prstGeom>
              <a:blipFill>
                <a:blip r:embed="rId5"/>
                <a:stretch>
                  <a:fillRect b="-3846"/>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0ADABF89-223A-92DA-5F1E-7E4A0B5488E4}"/>
                  </a:ext>
                </a:extLst>
              </p:cNvPr>
              <p:cNvSpPr txBox="1"/>
              <p:nvPr/>
            </p:nvSpPr>
            <p:spPr>
              <a:xfrm>
                <a:off x="2352322" y="3013336"/>
                <a:ext cx="2500334" cy="523220"/>
              </a:xfrm>
              <a:prstGeom prst="rect">
                <a:avLst/>
              </a:prstGeom>
              <a:noFill/>
            </p:spPr>
            <p:txBody>
              <a:bodyPr wrap="square">
                <a:spAutoFit/>
              </a:bodyPr>
              <a:lstStyle/>
              <a:p>
                <a:pPr marL="342900" indent="-342900">
                  <a:buClr>
                    <a:srgbClr val="FFC000"/>
                  </a:buClr>
                  <a:buFont typeface="+mj-lt"/>
                  <a:buAutoNum type="arabicParenR"/>
                </a:pP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 </a:t>
                </a:r>
                <a14:m>
                  <m:oMath xmlns:m="http://schemas.openxmlformats.org/officeDocument/2006/math">
                    <m:sSub>
                      <m:sSubPr>
                        <m:ctrlPr>
                          <a:rPr lang="en-US" i="0" smtClean="0">
                            <a:solidFill>
                              <a:srgbClr val="FFC000"/>
                            </a:solidFill>
                            <a:latin typeface="Cambria Math" panose="02040503050406030204" pitchFamily="18" charset="0"/>
                            <a:ea typeface="Cambria Math" panose="02040503050406030204" pitchFamily="18" charset="0"/>
                          </a:rPr>
                        </m:ctrlPr>
                      </m:sSubPr>
                      <m:e>
                        <m:r>
                          <a:rPr lang="en-US" i="0" smtClean="0">
                            <a:solidFill>
                              <a:srgbClr val="FFC000"/>
                            </a:solidFill>
                            <a:latin typeface="Cambria Math" panose="02040503050406030204" pitchFamily="18" charset="0"/>
                            <a:ea typeface="Cambria Math" panose="02040503050406030204" pitchFamily="18" charset="0"/>
                          </a:rPr>
                          <m:t>ℳ</m:t>
                        </m:r>
                      </m:e>
                      <m:sub>
                        <m:r>
                          <m:rPr>
                            <m:sty m:val="p"/>
                          </m:rPr>
                          <a:rPr lang="en-US" b="0" i="0" smtClean="0">
                            <a:solidFill>
                              <a:srgbClr val="FFC000"/>
                            </a:solidFill>
                            <a:latin typeface="Cambria Math" panose="02040503050406030204" pitchFamily="18" charset="0"/>
                            <a:ea typeface="Cambria Math" panose="02040503050406030204" pitchFamily="18" charset="0"/>
                          </a:rPr>
                          <m:t>t</m:t>
                        </m:r>
                      </m:sub>
                    </m:sSub>
                    <m:r>
                      <a:rPr lang="en-US" i="0" smtClean="0">
                        <a:solidFill>
                          <a:srgbClr val="FFC000"/>
                        </a:solidFill>
                        <a:latin typeface="Cambria Math" panose="02040503050406030204" pitchFamily="18" charset="0"/>
                        <a:ea typeface="Cambria Math" panose="02040503050406030204" pitchFamily="18" charset="0"/>
                      </a:rPr>
                      <m:t> </m:t>
                    </m:r>
                  </m:oMath>
                </a14:m>
                <a:r>
                  <a:rPr lang="en-AU" dirty="0">
                    <a:solidFill>
                      <a:schemeClr val="bg1"/>
                    </a:solidFill>
                    <a:latin typeface="Arial" panose="020B0604020202020204" pitchFamily="34" charset="0"/>
                    <a:ea typeface="Inter Tight"/>
                    <a:cs typeface="Arial" panose="020B0604020202020204" pitchFamily="34" charset="0"/>
                  </a:rPr>
                  <a:t>is diagnolisable</a:t>
                </a:r>
              </a:p>
              <a:p>
                <a:pPr marL="342900" indent="-342900">
                  <a:buClr>
                    <a:srgbClr val="FFC000"/>
                  </a:buClr>
                  <a:buFont typeface="+mj-lt"/>
                  <a:buAutoNum type="arabicParenR"/>
                </a:pP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 </a:t>
                </a:r>
                <a14:m>
                  <m:oMath xmlns:m="http://schemas.openxmlformats.org/officeDocument/2006/math">
                    <m:sSub>
                      <m:sSubPr>
                        <m:ctrlPr>
                          <a:rPr lang="en-US" i="1" smtClean="0">
                            <a:solidFill>
                              <a:srgbClr val="FFC000"/>
                            </a:solidFill>
                            <a:latin typeface="Cambria Math" panose="02040503050406030204" pitchFamily="18" charset="0"/>
                            <a:ea typeface="Cambria Math" panose="02040503050406030204" pitchFamily="18" charset="0"/>
                          </a:rPr>
                        </m:ctrlPr>
                      </m:sSubPr>
                      <m:e>
                        <m:r>
                          <a:rPr lang="en-US" i="1" smtClean="0">
                            <a:solidFill>
                              <a:srgbClr val="FFC000"/>
                            </a:solidFill>
                            <a:latin typeface="Cambria Math" panose="02040503050406030204" pitchFamily="18" charset="0"/>
                            <a:ea typeface="Cambria Math" panose="02040503050406030204" pitchFamily="18" charset="0"/>
                          </a:rPr>
                          <m:t>ℳ</m:t>
                        </m:r>
                      </m:e>
                      <m:sub>
                        <m:r>
                          <a:rPr lang="en-US" b="0" i="1" smtClean="0">
                            <a:solidFill>
                              <a:srgbClr val="FFC000"/>
                            </a:solidFill>
                            <a:latin typeface="Cambria Math" panose="02040503050406030204" pitchFamily="18" charset="0"/>
                            <a:ea typeface="Cambria Math" panose="02040503050406030204" pitchFamily="18" charset="0"/>
                          </a:rPr>
                          <m:t>𝑡</m:t>
                        </m:r>
                      </m:sub>
                    </m:sSub>
                    <m:sSub>
                      <m:sSubPr>
                        <m:ctrlPr>
                          <a:rPr lang="en-US" b="0" i="1" smtClean="0">
                            <a:solidFill>
                              <a:schemeClr val="bg1"/>
                            </a:solidFill>
                            <a:latin typeface="Cambria Math" panose="02040503050406030204" pitchFamily="18" charset="0"/>
                            <a:ea typeface="Cambria Math" panose="02040503050406030204" pitchFamily="18" charset="0"/>
                          </a:rPr>
                        </m:ctrlPr>
                      </m:sSubPr>
                      <m:e>
                        <m:r>
                          <a:rPr lang="en-US" b="0" i="1" smtClean="0">
                            <a:solidFill>
                              <a:schemeClr val="bg1"/>
                            </a:solidFill>
                            <a:latin typeface="Cambria Math" panose="02040503050406030204" pitchFamily="18" charset="0"/>
                            <a:ea typeface="Cambria Math" panose="02040503050406030204" pitchFamily="18" charset="0"/>
                          </a:rPr>
                          <m:t>𝑣</m:t>
                        </m:r>
                      </m:e>
                      <m:sub>
                        <m:r>
                          <a:rPr lang="en-US" b="0" i="1" smtClean="0">
                            <a:solidFill>
                              <a:schemeClr val="bg1"/>
                            </a:solidFill>
                            <a:latin typeface="Cambria Math" panose="02040503050406030204" pitchFamily="18" charset="0"/>
                            <a:ea typeface="Cambria Math" panose="02040503050406030204" pitchFamily="18" charset="0"/>
                          </a:rPr>
                          <m:t>𝑖𝑡</m:t>
                        </m:r>
                      </m:sub>
                    </m:sSub>
                    <m:r>
                      <a:rPr lang="en-US" i="1">
                        <a:solidFill>
                          <a:schemeClr val="bg1"/>
                        </a:solidFill>
                        <a:latin typeface="Cambria Math" panose="02040503050406030204" pitchFamily="18" charset="0"/>
                      </a:rPr>
                      <m:t>=</m:t>
                    </m:r>
                    <m:sSub>
                      <m:sSubPr>
                        <m:ctrlPr>
                          <a:rPr lang="en-US" b="0" i="1" smtClean="0">
                            <a:solidFill>
                              <a:srgbClr val="FFC000"/>
                            </a:solidFill>
                            <a:latin typeface="Cambria Math" panose="02040503050406030204" pitchFamily="18" charset="0"/>
                          </a:rPr>
                        </m:ctrlPr>
                      </m:sSubPr>
                      <m:e>
                        <m:r>
                          <a:rPr lang="en-US" b="0" i="1" smtClean="0">
                            <a:solidFill>
                              <a:srgbClr val="FFC000"/>
                            </a:solidFill>
                            <a:latin typeface="Cambria Math" panose="02040503050406030204" pitchFamily="18" charset="0"/>
                          </a:rPr>
                          <m:t>𝜇</m:t>
                        </m:r>
                      </m:e>
                      <m:sub>
                        <m:r>
                          <a:rPr lang="en-US" b="0" i="1" smtClean="0">
                            <a:solidFill>
                              <a:srgbClr val="FFC000"/>
                            </a:solidFill>
                            <a:latin typeface="Cambria Math" panose="02040503050406030204" pitchFamily="18" charset="0"/>
                          </a:rPr>
                          <m:t>𝑖𝑡</m:t>
                        </m:r>
                      </m:sub>
                    </m:sSub>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𝑣</m:t>
                        </m:r>
                      </m:e>
                      <m:sub>
                        <m:r>
                          <a:rPr lang="en-US" b="0" i="1" smtClean="0">
                            <a:solidFill>
                              <a:schemeClr val="bg1"/>
                            </a:solidFill>
                            <a:latin typeface="Cambria Math" panose="02040503050406030204" pitchFamily="18" charset="0"/>
                          </a:rPr>
                          <m:t>𝑖𝑡</m:t>
                        </m:r>
                      </m:sub>
                    </m:sSub>
                  </m:oMath>
                </a14:m>
                <a:endParaRPr lang="en-US" sz="1800" i="1" dirty="0">
                  <a:latin typeface="Arial" panose="020B0604020202020204" pitchFamily="34" charset="0"/>
                  <a:cs typeface="Arial" panose="020B0604020202020204" pitchFamily="34" charset="0"/>
                </a:endParaRPr>
              </a:p>
            </p:txBody>
          </p:sp>
        </mc:Choice>
        <mc:Fallback xmlns="">
          <p:sp>
            <p:nvSpPr>
              <p:cNvPr id="41" name="TextBox 40">
                <a:extLst>
                  <a:ext uri="{FF2B5EF4-FFF2-40B4-BE49-F238E27FC236}">
                    <a16:creationId xmlns:a16="http://schemas.microsoft.com/office/drawing/2014/main" id="{0ADABF89-223A-92DA-5F1E-7E4A0B5488E4}"/>
                  </a:ext>
                </a:extLst>
              </p:cNvPr>
              <p:cNvSpPr txBox="1">
                <a:spLocks noRot="1" noChangeAspect="1" noMove="1" noResize="1" noEditPoints="1" noAdjustHandles="1" noChangeArrowheads="1" noChangeShapeType="1" noTextEdit="1"/>
              </p:cNvSpPr>
              <p:nvPr/>
            </p:nvSpPr>
            <p:spPr>
              <a:xfrm>
                <a:off x="2352322" y="3013336"/>
                <a:ext cx="2500334" cy="523220"/>
              </a:xfrm>
              <a:prstGeom prst="rect">
                <a:avLst/>
              </a:prstGeom>
              <a:blipFill>
                <a:blip r:embed="rId6"/>
                <a:stretch>
                  <a:fillRect l="-505" t="-2381" b="-9524"/>
                </a:stretch>
              </a:blipFill>
            </p:spPr>
            <p:txBody>
              <a:bodyPr/>
              <a:lstStyle/>
              <a:p>
                <a:r>
                  <a:rPr lang="en-001">
                    <a:noFill/>
                  </a:rPr>
                  <a:t> </a:t>
                </a:r>
              </a:p>
            </p:txBody>
          </p:sp>
        </mc:Fallback>
      </mc:AlternateContent>
      <p:sp>
        <p:nvSpPr>
          <p:cNvPr id="51" name="Rectangle 50">
            <a:extLst>
              <a:ext uri="{FF2B5EF4-FFF2-40B4-BE49-F238E27FC236}">
                <a16:creationId xmlns:a16="http://schemas.microsoft.com/office/drawing/2014/main" id="{8AAA46DD-14A2-1CA4-FEFF-2BFE97C861FC}"/>
              </a:ext>
            </a:extLst>
          </p:cNvPr>
          <p:cNvSpPr/>
          <p:nvPr/>
        </p:nvSpPr>
        <p:spPr>
          <a:xfrm>
            <a:off x="892366" y="4252510"/>
            <a:ext cx="2016087" cy="429658"/>
          </a:xfrm>
          <a:prstGeom prst="rect">
            <a:avLst/>
          </a:prstGeom>
          <a:no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a:p>
        </p:txBody>
      </p:sp>
    </p:spTree>
    <p:extLst>
      <p:ext uri="{BB962C8B-B14F-4D97-AF65-F5344CB8AC3E}">
        <p14:creationId xmlns:p14="http://schemas.microsoft.com/office/powerpoint/2010/main" val="1093006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4">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
                                            <p:txEl>
                                              <p:pRg st="14" end="1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50" grpId="0"/>
      <p:bldP spid="41" grpId="0"/>
      <p:bldP spid="51"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078A58F3-C2FC-98B0-A52A-5D4A68C4FE69}"/>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CCC0AF7A-CD7C-3433-A79B-57ED3F7A8D6C}"/>
              </a:ext>
            </a:extLst>
          </p:cNvPr>
          <p:cNvSpPr/>
          <p:nvPr/>
        </p:nvSpPr>
        <p:spPr>
          <a:xfrm>
            <a:off x="3813461" y="1965827"/>
            <a:ext cx="770256" cy="682220"/>
          </a:xfrm>
          <a:prstGeom prst="rect">
            <a:avLst/>
          </a:prstGeom>
          <a:solidFill>
            <a:schemeClr val="bg1">
              <a:alpha val="25882"/>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FDC18311-DE5C-84F0-3500-574EAFD90F75}"/>
              </a:ext>
            </a:extLst>
          </p:cNvPr>
          <p:cNvSpPr/>
          <p:nvPr/>
        </p:nvSpPr>
        <p:spPr>
          <a:xfrm>
            <a:off x="5293160" y="1943011"/>
            <a:ext cx="1288919" cy="705036"/>
          </a:xfrm>
          <a:prstGeom prst="rect">
            <a:avLst/>
          </a:prstGeom>
          <a:solidFill>
            <a:srgbClr val="FFC000">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6" name="Google Shape;397;p41">
            <a:extLst>
              <a:ext uri="{FF2B5EF4-FFF2-40B4-BE49-F238E27FC236}">
                <a16:creationId xmlns:a16="http://schemas.microsoft.com/office/drawing/2014/main" id="{BF71579E-89B9-163D-5070-4D0B5700C3A5}"/>
              </a:ext>
            </a:extLst>
          </p:cNvPr>
          <p:cNvSpPr txBox="1">
            <a:spLocks noGrp="1"/>
          </p:cNvSpPr>
          <p:nvPr>
            <p:ph type="ctrTitle"/>
          </p:nvPr>
        </p:nvSpPr>
        <p:spPr>
          <a:xfrm>
            <a:off x="1648560" y="297572"/>
            <a:ext cx="584687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dirty="0">
                <a:latin typeface="Arial" panose="020B0604020202020204" pitchFamily="34" charset="0"/>
                <a:cs typeface="Arial" panose="020B0604020202020204" pitchFamily="34" charset="0"/>
              </a:rPr>
              <a:t>Caustics Conditions</a:t>
            </a:r>
            <a:endParaRPr sz="36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675B5B6-4988-600B-CEEB-BAED132C8C36}"/>
                  </a:ext>
                </a:extLst>
              </p:cNvPr>
              <p:cNvSpPr txBox="1"/>
              <p:nvPr/>
            </p:nvSpPr>
            <p:spPr>
              <a:xfrm>
                <a:off x="2401772" y="2177167"/>
                <a:ext cx="888589" cy="307777"/>
              </a:xfrm>
              <a:prstGeom prst="rect">
                <a:avLst/>
              </a:prstGeom>
              <a:noFill/>
            </p:spPr>
            <p:txBody>
              <a:bodyPr wrap="square">
                <a:spAutoFit/>
              </a:bodyPr>
              <a:lstStyle/>
              <a:p>
                <a:pPr/>
                <a14:m>
                  <m:oMathPara xmlns:m="http://schemas.openxmlformats.org/officeDocument/2006/math">
                    <m:o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𝜌</m:t>
                          </m:r>
                        </m:e>
                        <m:sub>
                          <m:r>
                            <a:rPr lang="en-US" b="0" i="1" smtClean="0">
                              <a:solidFill>
                                <a:srgbClr val="FF0000"/>
                              </a:solidFill>
                              <a:latin typeface="Cambria Math" panose="02040503050406030204" pitchFamily="18" charset="0"/>
                            </a:rPr>
                            <m:t>𝑡</m:t>
                          </m:r>
                        </m:sub>
                      </m:sSub>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𝑥</m:t>
                          </m:r>
                        </m:e>
                      </m:d>
                    </m:oMath>
                  </m:oMathPara>
                </a14:m>
                <a:endParaRPr lang="en-US" dirty="0">
                  <a:solidFill>
                    <a:srgbClr val="FF0000"/>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9675B5B6-4988-600B-CEEB-BAED132C8C36}"/>
                  </a:ext>
                </a:extLst>
              </p:cNvPr>
              <p:cNvSpPr txBox="1">
                <a:spLocks noRot="1" noChangeAspect="1" noMove="1" noResize="1" noEditPoints="1" noAdjustHandles="1" noChangeArrowheads="1" noChangeShapeType="1" noTextEdit="1"/>
              </p:cNvSpPr>
              <p:nvPr/>
            </p:nvSpPr>
            <p:spPr>
              <a:xfrm>
                <a:off x="2401772" y="2177167"/>
                <a:ext cx="888589" cy="307777"/>
              </a:xfrm>
              <a:prstGeom prst="rect">
                <a:avLst/>
              </a:prstGeom>
              <a:blipFill>
                <a:blip r:embed="rId4"/>
                <a:stretch>
                  <a:fillRect b="-8000"/>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F76C18F-8C2D-EBA0-F1B8-639B4E909F98}"/>
                  </a:ext>
                </a:extLst>
              </p:cNvPr>
              <p:cNvSpPr txBox="1"/>
              <p:nvPr/>
            </p:nvSpPr>
            <p:spPr>
              <a:xfrm>
                <a:off x="4543345" y="2177167"/>
                <a:ext cx="822222" cy="307777"/>
              </a:xfrm>
              <a:prstGeom prst="rect">
                <a:avLst/>
              </a:prstGeom>
              <a:noFill/>
            </p:spPr>
            <p:txBody>
              <a:bodyPr wrap="square">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panose="02040503050406030204" pitchFamily="18" charset="0"/>
                            </a:rPr>
                            <m:t>𝜌</m:t>
                          </m:r>
                        </m:e>
                        <m:sub>
                          <m:r>
                            <a:rPr lang="en-US" b="0" i="1" smtClean="0">
                              <a:solidFill>
                                <a:srgbClr val="00B0F0"/>
                              </a:solidFill>
                              <a:latin typeface="Cambria Math" panose="02040503050406030204" pitchFamily="18" charset="0"/>
                            </a:rPr>
                            <m:t>𝑖</m:t>
                          </m:r>
                        </m:sub>
                      </m:sSub>
                      <m:d>
                        <m:dPr>
                          <m:ctrlPr>
                            <a:rPr lang="en-US" b="0" i="1" smtClean="0">
                              <a:solidFill>
                                <a:srgbClr val="00B0F0"/>
                              </a:solidFill>
                              <a:latin typeface="Cambria Math" panose="02040503050406030204" pitchFamily="18" charset="0"/>
                            </a:rPr>
                          </m:ctrlPr>
                        </m:dPr>
                        <m:e>
                          <m:r>
                            <a:rPr lang="en-US" b="0" i="1" smtClean="0">
                              <a:solidFill>
                                <a:srgbClr val="00B0F0"/>
                              </a:solidFill>
                              <a:latin typeface="Cambria Math" panose="02040503050406030204" pitchFamily="18" charset="0"/>
                            </a:rPr>
                            <m:t>𝑞</m:t>
                          </m:r>
                        </m:e>
                      </m:d>
                    </m:oMath>
                  </m:oMathPara>
                </a14:m>
                <a:endParaRPr lang="en-US" dirty="0">
                  <a:solidFill>
                    <a:srgbClr val="00B0F0"/>
                  </a:solidFill>
                  <a:latin typeface="Arial" panose="020B0604020202020204" pitchFamily="34" charset="0"/>
                  <a:cs typeface="Arial" panose="020B0604020202020204" pitchFamily="34" charset="0"/>
                </a:endParaRPr>
              </a:p>
            </p:txBody>
          </p:sp>
        </mc:Choice>
        <mc:Fallback xmlns="">
          <p:sp>
            <p:nvSpPr>
              <p:cNvPr id="10" name="TextBox 9">
                <a:extLst>
                  <a:ext uri="{FF2B5EF4-FFF2-40B4-BE49-F238E27FC236}">
                    <a16:creationId xmlns:a16="http://schemas.microsoft.com/office/drawing/2014/main" id="{9F76C18F-8C2D-EBA0-F1B8-639B4E909F98}"/>
                  </a:ext>
                </a:extLst>
              </p:cNvPr>
              <p:cNvSpPr txBox="1">
                <a:spLocks noRot="1" noChangeAspect="1" noMove="1" noResize="1" noEditPoints="1" noAdjustHandles="1" noChangeArrowheads="1" noChangeShapeType="1" noTextEdit="1"/>
              </p:cNvSpPr>
              <p:nvPr/>
            </p:nvSpPr>
            <p:spPr>
              <a:xfrm>
                <a:off x="4543345" y="2177167"/>
                <a:ext cx="822222" cy="307777"/>
              </a:xfrm>
              <a:prstGeom prst="rect">
                <a:avLst/>
              </a:prstGeom>
              <a:blipFill>
                <a:blip r:embed="rId5"/>
                <a:stretch>
                  <a:fillRect b="-8000"/>
                </a:stretch>
              </a:blipFill>
            </p:spPr>
            <p:txBody>
              <a:bodyPr/>
              <a:lstStyle/>
              <a:p>
                <a:r>
                  <a:rPr lang="en-001">
                    <a:noFill/>
                  </a:rPr>
                  <a:t> </a:t>
                </a:r>
              </a:p>
            </p:txBody>
          </p:sp>
        </mc:Fallback>
      </mc:AlternateContent>
      <p:sp>
        <p:nvSpPr>
          <p:cNvPr id="12" name="TextBox 11">
            <a:extLst>
              <a:ext uri="{FF2B5EF4-FFF2-40B4-BE49-F238E27FC236}">
                <a16:creationId xmlns:a16="http://schemas.microsoft.com/office/drawing/2014/main" id="{70795A1C-EEFF-C8F8-F275-E4F759D0B7BE}"/>
              </a:ext>
            </a:extLst>
          </p:cNvPr>
          <p:cNvSpPr txBox="1"/>
          <p:nvPr/>
        </p:nvSpPr>
        <p:spPr>
          <a:xfrm>
            <a:off x="4544357" y="1518484"/>
            <a:ext cx="2572820" cy="276999"/>
          </a:xfrm>
          <a:prstGeom prst="rect">
            <a:avLst/>
          </a:prstGeom>
          <a:noFill/>
        </p:spPr>
        <p:txBody>
          <a:bodyPr wrap="square">
            <a:spAutoFit/>
          </a:bodyPr>
          <a:lstStyle/>
          <a:p>
            <a:pPr algn="ctr"/>
            <a:r>
              <a:rPr lang="en-AU" sz="1200" dirty="0" err="1">
                <a:solidFill>
                  <a:srgbClr val="00B0F0"/>
                </a:solidFill>
                <a:latin typeface="Arial" panose="020B0604020202020204" pitchFamily="34" charset="0"/>
                <a:ea typeface="Inter Tight"/>
                <a:cs typeface="Arial" panose="020B0604020202020204" pitchFamily="34" charset="0"/>
              </a:rPr>
              <a:t>Lagrangian</a:t>
            </a:r>
            <a:r>
              <a:rPr lang="en-AU" sz="1200" dirty="0">
                <a:solidFill>
                  <a:srgbClr val="00B0F0"/>
                </a:solidFill>
                <a:latin typeface="Arial" panose="020B0604020202020204" pitchFamily="34" charset="0"/>
                <a:ea typeface="Inter Tight"/>
                <a:cs typeface="Arial" panose="020B0604020202020204" pitchFamily="34" charset="0"/>
              </a:rPr>
              <a:t> (initial density)</a:t>
            </a:r>
            <a:endParaRPr lang="en-US" sz="1200" dirty="0">
              <a:solidFill>
                <a:srgbClr val="00B0F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B8A42405-7747-A2F2-303E-0050ECC57B4D}"/>
              </a:ext>
            </a:extLst>
          </p:cNvPr>
          <p:cNvSpPr txBox="1"/>
          <p:nvPr/>
        </p:nvSpPr>
        <p:spPr>
          <a:xfrm>
            <a:off x="1648560" y="1527512"/>
            <a:ext cx="3181934" cy="276999"/>
          </a:xfrm>
          <a:prstGeom prst="rect">
            <a:avLst/>
          </a:prstGeom>
          <a:noFill/>
        </p:spPr>
        <p:txBody>
          <a:bodyPr wrap="square">
            <a:spAutoFit/>
          </a:bodyPr>
          <a:lstStyle/>
          <a:p>
            <a:pPr algn="ctr"/>
            <a:r>
              <a:rPr lang="en-AU" sz="1200" dirty="0">
                <a:solidFill>
                  <a:srgbClr val="FF0000"/>
                </a:solidFill>
                <a:latin typeface="Arial" panose="020B0604020202020204" pitchFamily="34" charset="0"/>
                <a:ea typeface="Inter Tight"/>
                <a:cs typeface="Arial" panose="020B0604020202020204" pitchFamily="34" charset="0"/>
              </a:rPr>
              <a:t>Eulerian (density today)</a:t>
            </a:r>
            <a:endParaRPr lang="en-US" sz="1200" dirty="0">
              <a:solidFill>
                <a:srgbClr val="FF0000"/>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270F4CED-7884-5EFA-83DA-27BFF7B114FA}"/>
              </a:ext>
            </a:extLst>
          </p:cNvPr>
          <p:cNvSpPr txBox="1"/>
          <p:nvPr/>
        </p:nvSpPr>
        <p:spPr>
          <a:xfrm>
            <a:off x="3971071" y="2003141"/>
            <a:ext cx="572274" cy="584775"/>
          </a:xfrm>
          <a:prstGeom prst="rect">
            <a:avLst/>
          </a:prstGeom>
          <a:noFill/>
        </p:spPr>
        <p:txBody>
          <a:bodyPr wrap="square">
            <a:spAutoFit/>
          </a:bodyPr>
          <a:lstStyle/>
          <a:p>
            <a:r>
              <a:rPr lang="en-US" sz="3200" dirty="0">
                <a:solidFill>
                  <a:schemeClr val="bg1"/>
                </a:solidFill>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DC580643-DB8A-53D3-53E0-3E3A7BB26642}"/>
              </a:ext>
            </a:extLst>
          </p:cNvPr>
          <p:cNvSpPr txBox="1"/>
          <p:nvPr/>
        </p:nvSpPr>
        <p:spPr>
          <a:xfrm>
            <a:off x="5585636" y="1995791"/>
            <a:ext cx="744306" cy="584775"/>
          </a:xfrm>
          <a:prstGeom prst="rect">
            <a:avLst/>
          </a:prstGeom>
          <a:noFill/>
        </p:spPr>
        <p:txBody>
          <a:bodyPr wrap="square">
            <a:spAutoFit/>
          </a:bodyPr>
          <a:lstStyle/>
          <a:p>
            <a:r>
              <a:rPr lang="en-US" sz="3200" dirty="0">
                <a:solidFill>
                  <a:schemeClr val="bg1"/>
                </a:solidFill>
                <a:latin typeface="Arial" panose="020B0604020202020204" pitchFamily="34" charset="0"/>
                <a:cs typeface="Arial" panose="020B0604020202020204" pitchFamily="34" charset="0"/>
              </a:rPr>
              <a:t>??</a:t>
            </a:r>
          </a:p>
        </p:txBody>
      </p:sp>
      <p:sp>
        <p:nvSpPr>
          <p:cNvPr id="7" name="TextBox 6">
            <a:extLst>
              <a:ext uri="{FF2B5EF4-FFF2-40B4-BE49-F238E27FC236}">
                <a16:creationId xmlns:a16="http://schemas.microsoft.com/office/drawing/2014/main" id="{099BC2D4-035E-64D9-F4BC-74D9CD18247F}"/>
              </a:ext>
            </a:extLst>
          </p:cNvPr>
          <p:cNvSpPr txBox="1"/>
          <p:nvPr/>
        </p:nvSpPr>
        <p:spPr>
          <a:xfrm>
            <a:off x="3369166" y="2146389"/>
            <a:ext cx="444295" cy="369332"/>
          </a:xfrm>
          <a:prstGeom prst="rect">
            <a:avLst/>
          </a:prstGeom>
          <a:noFill/>
        </p:spPr>
        <p:txBody>
          <a:bodyPr wrap="square">
            <a:spAutoFit/>
          </a:bodyPr>
          <a:lstStyle/>
          <a:p>
            <a:r>
              <a:rPr lang="en-US" sz="1800" dirty="0">
                <a:solidFill>
                  <a:schemeClr val="bg1"/>
                </a:solidFill>
                <a:latin typeface="Arial" panose="020B0604020202020204" pitchFamily="34" charset="0"/>
                <a:cs typeface="Arial" panose="020B0604020202020204" pitchFamily="34" charset="0"/>
              </a:rPr>
              <a:t>=</a:t>
            </a:r>
          </a:p>
        </p:txBody>
      </p:sp>
      <p:cxnSp>
        <p:nvCxnSpPr>
          <p:cNvPr id="11" name="Straight Arrow Connector 10">
            <a:extLst>
              <a:ext uri="{FF2B5EF4-FFF2-40B4-BE49-F238E27FC236}">
                <a16:creationId xmlns:a16="http://schemas.microsoft.com/office/drawing/2014/main" id="{E2E99FAA-1FDA-753C-58FB-D404BCB2F493}"/>
              </a:ext>
            </a:extLst>
          </p:cNvPr>
          <p:cNvCxnSpPr>
            <a:cxnSpLocks/>
            <a:stCxn id="13" idx="3"/>
          </p:cNvCxnSpPr>
          <p:nvPr/>
        </p:nvCxnSpPr>
        <p:spPr>
          <a:xfrm flipH="1">
            <a:off x="4164599" y="1666012"/>
            <a:ext cx="6658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3D409B8-BAED-0901-9557-9DC17947AAA3}"/>
              </a:ext>
            </a:extLst>
          </p:cNvPr>
          <p:cNvSpPr txBox="1"/>
          <p:nvPr/>
        </p:nvSpPr>
        <p:spPr>
          <a:xfrm>
            <a:off x="2216333" y="1101566"/>
            <a:ext cx="4654023" cy="338554"/>
          </a:xfrm>
          <a:prstGeom prst="rect">
            <a:avLst/>
          </a:prstGeom>
          <a:noFill/>
        </p:spPr>
        <p:txBody>
          <a:bodyPr wrap="square">
            <a:spAutoFit/>
          </a:bodyPr>
          <a:lstStyle/>
          <a:p>
            <a:pPr algn="ctr"/>
            <a:r>
              <a:rPr lang="en-US" sz="1600" dirty="0">
                <a:solidFill>
                  <a:srgbClr val="FFC000"/>
                </a:solidFill>
                <a:latin typeface="Arial" panose="020B0604020202020204" pitchFamily="34" charset="0"/>
                <a:ea typeface="Inter Tight"/>
                <a:cs typeface="Arial" panose="020B0604020202020204" pitchFamily="34" charset="0"/>
              </a:rPr>
              <a:t>Density at a caustic is infinite</a:t>
            </a:r>
            <a:endParaRPr lang="en-US" sz="16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83966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D86DE144-8EC2-4E6F-840D-FB10737E1BF3}"/>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97283CCA-A9AC-B226-C968-28A789911DD8}"/>
              </a:ext>
            </a:extLst>
          </p:cNvPr>
          <p:cNvSpPr/>
          <p:nvPr/>
        </p:nvSpPr>
        <p:spPr>
          <a:xfrm>
            <a:off x="3813461" y="1965827"/>
            <a:ext cx="770256" cy="682220"/>
          </a:xfrm>
          <a:prstGeom prst="rect">
            <a:avLst/>
          </a:prstGeom>
          <a:solidFill>
            <a:schemeClr val="bg1">
              <a:alpha val="25882"/>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4F482823-0BAA-401A-F16F-E530094BD208}"/>
              </a:ext>
            </a:extLst>
          </p:cNvPr>
          <p:cNvSpPr/>
          <p:nvPr/>
        </p:nvSpPr>
        <p:spPr>
          <a:xfrm>
            <a:off x="5293160" y="1943011"/>
            <a:ext cx="1288919" cy="705036"/>
          </a:xfrm>
          <a:prstGeom prst="rect">
            <a:avLst/>
          </a:prstGeom>
          <a:solidFill>
            <a:srgbClr val="FFC000">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6" name="Google Shape;397;p41">
            <a:extLst>
              <a:ext uri="{FF2B5EF4-FFF2-40B4-BE49-F238E27FC236}">
                <a16:creationId xmlns:a16="http://schemas.microsoft.com/office/drawing/2014/main" id="{FD23A701-98DA-0D73-BCB2-F64821F3060C}"/>
              </a:ext>
            </a:extLst>
          </p:cNvPr>
          <p:cNvSpPr txBox="1">
            <a:spLocks noGrp="1"/>
          </p:cNvSpPr>
          <p:nvPr>
            <p:ph type="ctrTitle"/>
          </p:nvPr>
        </p:nvSpPr>
        <p:spPr>
          <a:xfrm>
            <a:off x="1648560" y="297572"/>
            <a:ext cx="584687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dirty="0">
                <a:latin typeface="Arial" panose="020B0604020202020204" pitchFamily="34" charset="0"/>
                <a:cs typeface="Arial" panose="020B0604020202020204" pitchFamily="34" charset="0"/>
              </a:rPr>
              <a:t>Caustics Conditions</a:t>
            </a:r>
            <a:endParaRPr sz="36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8D81E4C-5A8E-6FE7-81A3-BA59FECDD056}"/>
                  </a:ext>
                </a:extLst>
              </p:cNvPr>
              <p:cNvSpPr txBox="1"/>
              <p:nvPr/>
            </p:nvSpPr>
            <p:spPr>
              <a:xfrm>
                <a:off x="2401772" y="2177167"/>
                <a:ext cx="888589" cy="307777"/>
              </a:xfrm>
              <a:prstGeom prst="rect">
                <a:avLst/>
              </a:prstGeom>
              <a:noFill/>
            </p:spPr>
            <p:txBody>
              <a:bodyPr wrap="square">
                <a:spAutoFit/>
              </a:bodyPr>
              <a:lstStyle/>
              <a:p>
                <a:pPr/>
                <a14:m>
                  <m:oMathPara xmlns:m="http://schemas.openxmlformats.org/officeDocument/2006/math">
                    <m:o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𝜌</m:t>
                          </m:r>
                        </m:e>
                        <m:sub>
                          <m:r>
                            <a:rPr lang="en-US" b="0" i="1" smtClean="0">
                              <a:solidFill>
                                <a:srgbClr val="FF0000"/>
                              </a:solidFill>
                              <a:latin typeface="Cambria Math" panose="02040503050406030204" pitchFamily="18" charset="0"/>
                            </a:rPr>
                            <m:t>𝑡</m:t>
                          </m:r>
                        </m:sub>
                      </m:sSub>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𝑥</m:t>
                          </m:r>
                        </m:e>
                      </m:d>
                    </m:oMath>
                  </m:oMathPara>
                </a14:m>
                <a:endParaRPr lang="en-US" dirty="0">
                  <a:solidFill>
                    <a:srgbClr val="FF0000"/>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E8D81E4C-5A8E-6FE7-81A3-BA59FECDD056}"/>
                  </a:ext>
                </a:extLst>
              </p:cNvPr>
              <p:cNvSpPr txBox="1">
                <a:spLocks noRot="1" noChangeAspect="1" noMove="1" noResize="1" noEditPoints="1" noAdjustHandles="1" noChangeArrowheads="1" noChangeShapeType="1" noTextEdit="1"/>
              </p:cNvSpPr>
              <p:nvPr/>
            </p:nvSpPr>
            <p:spPr>
              <a:xfrm>
                <a:off x="2401772" y="2177167"/>
                <a:ext cx="888589" cy="307777"/>
              </a:xfrm>
              <a:prstGeom prst="rect">
                <a:avLst/>
              </a:prstGeom>
              <a:blipFill>
                <a:blip r:embed="rId4"/>
                <a:stretch>
                  <a:fillRect b="-8000"/>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DB010A5-000F-2F85-5229-A9D8B7DAD466}"/>
                  </a:ext>
                </a:extLst>
              </p:cNvPr>
              <p:cNvSpPr txBox="1"/>
              <p:nvPr/>
            </p:nvSpPr>
            <p:spPr>
              <a:xfrm>
                <a:off x="4543345" y="2177167"/>
                <a:ext cx="822222" cy="307777"/>
              </a:xfrm>
              <a:prstGeom prst="rect">
                <a:avLst/>
              </a:prstGeom>
              <a:noFill/>
            </p:spPr>
            <p:txBody>
              <a:bodyPr wrap="square">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panose="02040503050406030204" pitchFamily="18" charset="0"/>
                            </a:rPr>
                            <m:t>𝜌</m:t>
                          </m:r>
                        </m:e>
                        <m:sub>
                          <m:r>
                            <a:rPr lang="en-US" b="0" i="1" smtClean="0">
                              <a:solidFill>
                                <a:srgbClr val="00B0F0"/>
                              </a:solidFill>
                              <a:latin typeface="Cambria Math" panose="02040503050406030204" pitchFamily="18" charset="0"/>
                            </a:rPr>
                            <m:t>𝑖</m:t>
                          </m:r>
                        </m:sub>
                      </m:sSub>
                      <m:d>
                        <m:dPr>
                          <m:ctrlPr>
                            <a:rPr lang="en-US" b="0" i="1" smtClean="0">
                              <a:solidFill>
                                <a:srgbClr val="00B0F0"/>
                              </a:solidFill>
                              <a:latin typeface="Cambria Math" panose="02040503050406030204" pitchFamily="18" charset="0"/>
                            </a:rPr>
                          </m:ctrlPr>
                        </m:dPr>
                        <m:e>
                          <m:r>
                            <a:rPr lang="en-US" b="0" i="1" smtClean="0">
                              <a:solidFill>
                                <a:srgbClr val="00B0F0"/>
                              </a:solidFill>
                              <a:latin typeface="Cambria Math" panose="02040503050406030204" pitchFamily="18" charset="0"/>
                            </a:rPr>
                            <m:t>𝑞</m:t>
                          </m:r>
                        </m:e>
                      </m:d>
                    </m:oMath>
                  </m:oMathPara>
                </a14:m>
                <a:endParaRPr lang="en-US" dirty="0">
                  <a:solidFill>
                    <a:srgbClr val="00B0F0"/>
                  </a:solidFill>
                  <a:latin typeface="Arial" panose="020B0604020202020204" pitchFamily="34" charset="0"/>
                  <a:cs typeface="Arial" panose="020B0604020202020204" pitchFamily="34" charset="0"/>
                </a:endParaRPr>
              </a:p>
            </p:txBody>
          </p:sp>
        </mc:Choice>
        <mc:Fallback xmlns="">
          <p:sp>
            <p:nvSpPr>
              <p:cNvPr id="10" name="TextBox 9">
                <a:extLst>
                  <a:ext uri="{FF2B5EF4-FFF2-40B4-BE49-F238E27FC236}">
                    <a16:creationId xmlns:a16="http://schemas.microsoft.com/office/drawing/2014/main" id="{1DB010A5-000F-2F85-5229-A9D8B7DAD466}"/>
                  </a:ext>
                </a:extLst>
              </p:cNvPr>
              <p:cNvSpPr txBox="1">
                <a:spLocks noRot="1" noChangeAspect="1" noMove="1" noResize="1" noEditPoints="1" noAdjustHandles="1" noChangeArrowheads="1" noChangeShapeType="1" noTextEdit="1"/>
              </p:cNvSpPr>
              <p:nvPr/>
            </p:nvSpPr>
            <p:spPr>
              <a:xfrm>
                <a:off x="4543345" y="2177167"/>
                <a:ext cx="822222" cy="307777"/>
              </a:xfrm>
              <a:prstGeom prst="rect">
                <a:avLst/>
              </a:prstGeom>
              <a:blipFill>
                <a:blip r:embed="rId5"/>
                <a:stretch>
                  <a:fillRect b="-8000"/>
                </a:stretch>
              </a:blipFill>
            </p:spPr>
            <p:txBody>
              <a:bodyPr/>
              <a:lstStyle/>
              <a:p>
                <a:r>
                  <a:rPr lang="en-001">
                    <a:noFill/>
                  </a:rPr>
                  <a:t> </a:t>
                </a:r>
              </a:p>
            </p:txBody>
          </p:sp>
        </mc:Fallback>
      </mc:AlternateContent>
      <p:sp>
        <p:nvSpPr>
          <p:cNvPr id="12" name="TextBox 11">
            <a:extLst>
              <a:ext uri="{FF2B5EF4-FFF2-40B4-BE49-F238E27FC236}">
                <a16:creationId xmlns:a16="http://schemas.microsoft.com/office/drawing/2014/main" id="{6EA88C27-A9FA-E000-65DD-BFE33099D9ED}"/>
              </a:ext>
            </a:extLst>
          </p:cNvPr>
          <p:cNvSpPr txBox="1"/>
          <p:nvPr/>
        </p:nvSpPr>
        <p:spPr>
          <a:xfrm>
            <a:off x="4544357" y="1518484"/>
            <a:ext cx="2572820" cy="276999"/>
          </a:xfrm>
          <a:prstGeom prst="rect">
            <a:avLst/>
          </a:prstGeom>
          <a:noFill/>
        </p:spPr>
        <p:txBody>
          <a:bodyPr wrap="square">
            <a:spAutoFit/>
          </a:bodyPr>
          <a:lstStyle/>
          <a:p>
            <a:pPr algn="ctr"/>
            <a:r>
              <a:rPr lang="en-AU" sz="1200" dirty="0" err="1">
                <a:solidFill>
                  <a:srgbClr val="00B0F0"/>
                </a:solidFill>
                <a:latin typeface="Arial" panose="020B0604020202020204" pitchFamily="34" charset="0"/>
                <a:ea typeface="Inter Tight"/>
                <a:cs typeface="Arial" panose="020B0604020202020204" pitchFamily="34" charset="0"/>
              </a:rPr>
              <a:t>Lagrangian</a:t>
            </a:r>
            <a:r>
              <a:rPr lang="en-AU" sz="1200" dirty="0">
                <a:solidFill>
                  <a:srgbClr val="00B0F0"/>
                </a:solidFill>
                <a:latin typeface="Arial" panose="020B0604020202020204" pitchFamily="34" charset="0"/>
                <a:ea typeface="Inter Tight"/>
                <a:cs typeface="Arial" panose="020B0604020202020204" pitchFamily="34" charset="0"/>
              </a:rPr>
              <a:t> (initial density)</a:t>
            </a:r>
            <a:endParaRPr lang="en-US" sz="1200" dirty="0">
              <a:solidFill>
                <a:srgbClr val="00B0F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99DF8311-3D64-D272-052E-6208BFE29512}"/>
              </a:ext>
            </a:extLst>
          </p:cNvPr>
          <p:cNvSpPr txBox="1"/>
          <p:nvPr/>
        </p:nvSpPr>
        <p:spPr>
          <a:xfrm>
            <a:off x="1648560" y="1527512"/>
            <a:ext cx="3181934" cy="276999"/>
          </a:xfrm>
          <a:prstGeom prst="rect">
            <a:avLst/>
          </a:prstGeom>
          <a:noFill/>
        </p:spPr>
        <p:txBody>
          <a:bodyPr wrap="square">
            <a:spAutoFit/>
          </a:bodyPr>
          <a:lstStyle/>
          <a:p>
            <a:pPr algn="ctr"/>
            <a:r>
              <a:rPr lang="en-AU" sz="1200" dirty="0">
                <a:solidFill>
                  <a:srgbClr val="FF0000"/>
                </a:solidFill>
                <a:latin typeface="Arial" panose="020B0604020202020204" pitchFamily="34" charset="0"/>
                <a:ea typeface="Inter Tight"/>
                <a:cs typeface="Arial" panose="020B0604020202020204" pitchFamily="34" charset="0"/>
              </a:rPr>
              <a:t>Eulerian (density today)</a:t>
            </a:r>
            <a:endParaRPr lang="en-US" sz="1200" dirty="0">
              <a:solidFill>
                <a:srgbClr val="FF0000"/>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0607D8A-70B4-C2BD-ACDF-24CD0AA174FC}"/>
              </a:ext>
            </a:extLst>
          </p:cNvPr>
          <p:cNvSpPr txBox="1"/>
          <p:nvPr/>
        </p:nvSpPr>
        <p:spPr>
          <a:xfrm>
            <a:off x="5585636" y="1995791"/>
            <a:ext cx="744306" cy="584775"/>
          </a:xfrm>
          <a:prstGeom prst="rect">
            <a:avLst/>
          </a:prstGeom>
          <a:noFill/>
        </p:spPr>
        <p:txBody>
          <a:bodyPr wrap="square">
            <a:spAutoFit/>
          </a:bodyPr>
          <a:lstStyle/>
          <a:p>
            <a:r>
              <a:rPr lang="en-US" sz="3200" dirty="0">
                <a:solidFill>
                  <a:schemeClr val="bg1"/>
                </a:solidFill>
                <a:latin typeface="Arial" panose="020B0604020202020204" pitchFamily="34" charset="0"/>
                <a:cs typeface="Arial" panose="020B0604020202020204" pitchFamily="34" charset="0"/>
              </a:rPr>
              <a:t>??</a:t>
            </a:r>
          </a:p>
        </p:txBody>
      </p:sp>
      <p:sp>
        <p:nvSpPr>
          <p:cNvPr id="7" name="TextBox 6">
            <a:extLst>
              <a:ext uri="{FF2B5EF4-FFF2-40B4-BE49-F238E27FC236}">
                <a16:creationId xmlns:a16="http://schemas.microsoft.com/office/drawing/2014/main" id="{652299AB-7442-05F2-175F-DD9AA659D099}"/>
              </a:ext>
            </a:extLst>
          </p:cNvPr>
          <p:cNvSpPr txBox="1"/>
          <p:nvPr/>
        </p:nvSpPr>
        <p:spPr>
          <a:xfrm>
            <a:off x="3369166" y="2146389"/>
            <a:ext cx="444295" cy="369332"/>
          </a:xfrm>
          <a:prstGeom prst="rect">
            <a:avLst/>
          </a:prstGeom>
          <a:noFill/>
        </p:spPr>
        <p:txBody>
          <a:bodyPr wrap="square">
            <a:spAutoFit/>
          </a:bodyPr>
          <a:lstStyle/>
          <a:p>
            <a:r>
              <a:rPr lang="en-US" sz="1800" dirty="0">
                <a:solidFill>
                  <a:schemeClr val="bg1"/>
                </a:solidFill>
                <a:latin typeface="Arial" panose="020B0604020202020204" pitchFamily="34" charset="0"/>
                <a:cs typeface="Arial" panose="020B0604020202020204" pitchFamily="34" charset="0"/>
              </a:rPr>
              <a:t>=</a:t>
            </a:r>
          </a:p>
        </p:txBody>
      </p:sp>
      <p:cxnSp>
        <p:nvCxnSpPr>
          <p:cNvPr id="11" name="Straight Arrow Connector 10">
            <a:extLst>
              <a:ext uri="{FF2B5EF4-FFF2-40B4-BE49-F238E27FC236}">
                <a16:creationId xmlns:a16="http://schemas.microsoft.com/office/drawing/2014/main" id="{DCC8D7E0-2A1F-3E6C-1663-2EA3335EE531}"/>
              </a:ext>
            </a:extLst>
          </p:cNvPr>
          <p:cNvCxnSpPr>
            <a:cxnSpLocks/>
            <a:stCxn id="13" idx="3"/>
          </p:cNvCxnSpPr>
          <p:nvPr/>
        </p:nvCxnSpPr>
        <p:spPr>
          <a:xfrm flipH="1">
            <a:off x="4164599" y="1666012"/>
            <a:ext cx="6658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2D073EE-1C2F-94D2-1E77-3DA902235737}"/>
                  </a:ext>
                </a:extLst>
              </p:cNvPr>
              <p:cNvSpPr txBox="1"/>
              <p:nvPr/>
            </p:nvSpPr>
            <p:spPr>
              <a:xfrm>
                <a:off x="3699598" y="1987945"/>
                <a:ext cx="1084006" cy="615168"/>
              </a:xfrm>
              <a:prstGeom prst="rect">
                <a:avLst/>
              </a:prstGeom>
              <a:noFill/>
            </p:spPr>
            <p:txBody>
              <a:bodyPr wrap="square">
                <a:spAutoFit/>
              </a:bodyPr>
              <a:lstStyle/>
              <a:p>
                <a:pPr/>
                <a14:m>
                  <m:oMathPara xmlns:m="http://schemas.openxmlformats.org/officeDocument/2006/math">
                    <m:oMath>
                      <m:nary>
                        <m:naryPr>
                          <m:chr m:val="∑"/>
                          <m:supHide m:val="on"/>
                          <m:ctrlPr>
                            <a:rPr lang="en-US" b="0" i="1" smtClean="0">
                              <a:solidFill>
                                <a:schemeClr val="bg1"/>
                              </a:solidFill>
                              <a:latin typeface="Cambria Math" panose="02040503050406030204" pitchFamily="18" charset="0"/>
                            </a:rPr>
                          </m:ctrlPr>
                        </m:naryPr>
                        <m:sub>
                          <m:r>
                            <m:rPr>
                              <m:sty m:val="p"/>
                            </m:rPr>
                            <a:rPr lang="en-US" b="0" i="1" smtClean="0">
                              <a:solidFill>
                                <a:schemeClr val="bg1"/>
                              </a:solidFill>
                              <a:latin typeface="Cambria Math" panose="02040503050406030204" pitchFamily="18" charset="0"/>
                            </a:rPr>
                            <m:t>all</m:t>
                          </m:r>
                          <m:r>
                            <a:rPr lang="en-US" b="0" i="1" smtClean="0">
                              <a:solidFill>
                                <a:schemeClr val="bg1"/>
                              </a:solidFill>
                              <a:latin typeface="Cambria Math" panose="02040503050406030204" pitchFamily="18" charset="0"/>
                            </a:rPr>
                            <m:t> </m:t>
                          </m:r>
                          <m:r>
                            <m:rPr>
                              <m:sty m:val="p"/>
                            </m:rPr>
                            <a:rPr lang="en-US" b="0" i="1" smtClean="0">
                              <a:solidFill>
                                <a:schemeClr val="bg1"/>
                              </a:solidFill>
                              <a:latin typeface="Cambria Math" panose="02040503050406030204" pitchFamily="18" charset="0"/>
                            </a:rPr>
                            <m:t>streams</m:t>
                          </m:r>
                        </m:sub>
                        <m:sup/>
                        <m:e>
                          <m:r>
                            <a:rPr lang="en-US" b="0" i="1" smtClean="0">
                              <a:solidFill>
                                <a:schemeClr val="bg1"/>
                              </a:solidFill>
                              <a:latin typeface="Cambria Math" panose="02040503050406030204" pitchFamily="18" charset="0"/>
                            </a:rPr>
                            <m:t> </m:t>
                          </m:r>
                        </m:e>
                      </m:nary>
                    </m:oMath>
                  </m:oMathPara>
                </a14:m>
                <a:endParaRPr lang="en-US" dirty="0">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02D073EE-1C2F-94D2-1E77-3DA902235737}"/>
                  </a:ext>
                </a:extLst>
              </p:cNvPr>
              <p:cNvSpPr txBox="1">
                <a:spLocks noRot="1" noChangeAspect="1" noMove="1" noResize="1" noEditPoints="1" noAdjustHandles="1" noChangeArrowheads="1" noChangeShapeType="1" noTextEdit="1"/>
              </p:cNvSpPr>
              <p:nvPr/>
            </p:nvSpPr>
            <p:spPr>
              <a:xfrm>
                <a:off x="3699598" y="1987945"/>
                <a:ext cx="1084006" cy="615168"/>
              </a:xfrm>
              <a:prstGeom prst="rect">
                <a:avLst/>
              </a:prstGeom>
              <a:blipFill>
                <a:blip r:embed="rId6"/>
                <a:stretch>
                  <a:fillRect l="-27907" t="-118367" b="-171429"/>
                </a:stretch>
              </a:blipFill>
            </p:spPr>
            <p:txBody>
              <a:bodyPr/>
              <a:lstStyle/>
              <a:p>
                <a:r>
                  <a:rPr lang="en-001">
                    <a:noFill/>
                  </a:rPr>
                  <a:t> </a:t>
                </a:r>
              </a:p>
            </p:txBody>
          </p:sp>
        </mc:Fallback>
      </mc:AlternateContent>
      <p:sp>
        <p:nvSpPr>
          <p:cNvPr id="4" name="TextBox 3">
            <a:extLst>
              <a:ext uri="{FF2B5EF4-FFF2-40B4-BE49-F238E27FC236}">
                <a16:creationId xmlns:a16="http://schemas.microsoft.com/office/drawing/2014/main" id="{08A40BF7-EC7E-6C5A-2B7B-C62786881FEC}"/>
              </a:ext>
            </a:extLst>
          </p:cNvPr>
          <p:cNvSpPr txBox="1"/>
          <p:nvPr/>
        </p:nvSpPr>
        <p:spPr>
          <a:xfrm>
            <a:off x="2216333" y="1101566"/>
            <a:ext cx="4654023" cy="338554"/>
          </a:xfrm>
          <a:prstGeom prst="rect">
            <a:avLst/>
          </a:prstGeom>
          <a:noFill/>
        </p:spPr>
        <p:txBody>
          <a:bodyPr wrap="square">
            <a:spAutoFit/>
          </a:bodyPr>
          <a:lstStyle/>
          <a:p>
            <a:pPr algn="ctr"/>
            <a:r>
              <a:rPr lang="en-US" sz="1600" dirty="0">
                <a:solidFill>
                  <a:srgbClr val="FFC000"/>
                </a:solidFill>
                <a:latin typeface="Arial" panose="020B0604020202020204" pitchFamily="34" charset="0"/>
                <a:ea typeface="Inter Tight"/>
                <a:cs typeface="Arial" panose="020B0604020202020204" pitchFamily="34" charset="0"/>
              </a:rPr>
              <a:t>Density at a caustic is infinite</a:t>
            </a:r>
            <a:endParaRPr lang="en-US" sz="16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73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0D8541F0-CB53-E52E-1D4B-1E3D03960ACF}"/>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D9F02A7E-2FC0-8785-A5DC-99C8E4101473}"/>
              </a:ext>
            </a:extLst>
          </p:cNvPr>
          <p:cNvSpPr/>
          <p:nvPr/>
        </p:nvSpPr>
        <p:spPr>
          <a:xfrm>
            <a:off x="3813461" y="1965827"/>
            <a:ext cx="770256" cy="682220"/>
          </a:xfrm>
          <a:prstGeom prst="rect">
            <a:avLst/>
          </a:prstGeom>
          <a:solidFill>
            <a:schemeClr val="bg1">
              <a:alpha val="25882"/>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6619F063-E34D-048A-8A1B-8A7BFFF5FEDE}"/>
              </a:ext>
            </a:extLst>
          </p:cNvPr>
          <p:cNvSpPr/>
          <p:nvPr/>
        </p:nvSpPr>
        <p:spPr>
          <a:xfrm>
            <a:off x="5293160" y="1943011"/>
            <a:ext cx="1288919" cy="705036"/>
          </a:xfrm>
          <a:prstGeom prst="rect">
            <a:avLst/>
          </a:prstGeom>
          <a:solidFill>
            <a:srgbClr val="FFC000">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6" name="Google Shape;397;p41">
            <a:extLst>
              <a:ext uri="{FF2B5EF4-FFF2-40B4-BE49-F238E27FC236}">
                <a16:creationId xmlns:a16="http://schemas.microsoft.com/office/drawing/2014/main" id="{72CC9C40-5A22-D77F-B826-5BFCEE9F3E87}"/>
              </a:ext>
            </a:extLst>
          </p:cNvPr>
          <p:cNvSpPr txBox="1">
            <a:spLocks noGrp="1"/>
          </p:cNvSpPr>
          <p:nvPr>
            <p:ph type="ctrTitle"/>
          </p:nvPr>
        </p:nvSpPr>
        <p:spPr>
          <a:xfrm>
            <a:off x="1648560" y="297572"/>
            <a:ext cx="584687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dirty="0">
                <a:latin typeface="Arial" panose="020B0604020202020204" pitchFamily="34" charset="0"/>
                <a:cs typeface="Arial" panose="020B0604020202020204" pitchFamily="34" charset="0"/>
              </a:rPr>
              <a:t>Caustics Conditions</a:t>
            </a:r>
            <a:endParaRPr sz="36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1C6DB45-51DA-98E1-1528-41619D04107E}"/>
              </a:ext>
            </a:extLst>
          </p:cNvPr>
          <p:cNvSpPr txBox="1"/>
          <p:nvPr/>
        </p:nvSpPr>
        <p:spPr>
          <a:xfrm>
            <a:off x="2216333" y="1101566"/>
            <a:ext cx="4654023" cy="338554"/>
          </a:xfrm>
          <a:prstGeom prst="rect">
            <a:avLst/>
          </a:prstGeom>
          <a:noFill/>
        </p:spPr>
        <p:txBody>
          <a:bodyPr wrap="square">
            <a:spAutoFit/>
          </a:bodyPr>
          <a:lstStyle/>
          <a:p>
            <a:pPr algn="ctr"/>
            <a:r>
              <a:rPr lang="en-US" sz="1600" dirty="0">
                <a:solidFill>
                  <a:srgbClr val="FFC000"/>
                </a:solidFill>
                <a:latin typeface="Arial" panose="020B0604020202020204" pitchFamily="34" charset="0"/>
                <a:ea typeface="Inter Tight"/>
                <a:cs typeface="Arial" panose="020B0604020202020204" pitchFamily="34" charset="0"/>
              </a:rPr>
              <a:t>Density at a caustic is infinite</a:t>
            </a:r>
            <a:endParaRPr lang="en-US" sz="1600" dirty="0">
              <a:solidFill>
                <a:srgbClr val="FFC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6CC18B9-DD7D-701E-C328-18B53F698E30}"/>
                  </a:ext>
                </a:extLst>
              </p:cNvPr>
              <p:cNvSpPr txBox="1"/>
              <p:nvPr/>
            </p:nvSpPr>
            <p:spPr>
              <a:xfrm>
                <a:off x="2401772" y="2177167"/>
                <a:ext cx="888589" cy="307777"/>
              </a:xfrm>
              <a:prstGeom prst="rect">
                <a:avLst/>
              </a:prstGeom>
              <a:noFill/>
            </p:spPr>
            <p:txBody>
              <a:bodyPr wrap="square">
                <a:spAutoFit/>
              </a:bodyPr>
              <a:lstStyle/>
              <a:p>
                <a:pPr/>
                <a14:m>
                  <m:oMathPara xmlns:m="http://schemas.openxmlformats.org/officeDocument/2006/math">
                    <m:o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𝜌</m:t>
                          </m:r>
                        </m:e>
                        <m:sub>
                          <m:r>
                            <a:rPr lang="en-US" b="0" i="1" smtClean="0">
                              <a:solidFill>
                                <a:srgbClr val="FF0000"/>
                              </a:solidFill>
                              <a:latin typeface="Cambria Math" panose="02040503050406030204" pitchFamily="18" charset="0"/>
                            </a:rPr>
                            <m:t>𝑡</m:t>
                          </m:r>
                        </m:sub>
                      </m:sSub>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𝑥</m:t>
                          </m:r>
                        </m:e>
                      </m:d>
                    </m:oMath>
                  </m:oMathPara>
                </a14:m>
                <a:endParaRPr lang="en-US" dirty="0">
                  <a:solidFill>
                    <a:srgbClr val="FF0000"/>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46CC18B9-DD7D-701E-C328-18B53F698E30}"/>
                  </a:ext>
                </a:extLst>
              </p:cNvPr>
              <p:cNvSpPr txBox="1">
                <a:spLocks noRot="1" noChangeAspect="1" noMove="1" noResize="1" noEditPoints="1" noAdjustHandles="1" noChangeArrowheads="1" noChangeShapeType="1" noTextEdit="1"/>
              </p:cNvSpPr>
              <p:nvPr/>
            </p:nvSpPr>
            <p:spPr>
              <a:xfrm>
                <a:off x="2401772" y="2177167"/>
                <a:ext cx="888589" cy="307777"/>
              </a:xfrm>
              <a:prstGeom prst="rect">
                <a:avLst/>
              </a:prstGeom>
              <a:blipFill>
                <a:blip r:embed="rId4"/>
                <a:stretch>
                  <a:fillRect b="-8000"/>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75C8B8D-358B-EE1F-09D8-BF1BE4D81188}"/>
                  </a:ext>
                </a:extLst>
              </p:cNvPr>
              <p:cNvSpPr txBox="1"/>
              <p:nvPr/>
            </p:nvSpPr>
            <p:spPr>
              <a:xfrm>
                <a:off x="4543345" y="2177167"/>
                <a:ext cx="822222" cy="307777"/>
              </a:xfrm>
              <a:prstGeom prst="rect">
                <a:avLst/>
              </a:prstGeom>
              <a:noFill/>
            </p:spPr>
            <p:txBody>
              <a:bodyPr wrap="square">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panose="02040503050406030204" pitchFamily="18" charset="0"/>
                            </a:rPr>
                            <m:t>𝜌</m:t>
                          </m:r>
                        </m:e>
                        <m:sub>
                          <m:r>
                            <a:rPr lang="en-US" b="0" i="1" smtClean="0">
                              <a:solidFill>
                                <a:srgbClr val="00B0F0"/>
                              </a:solidFill>
                              <a:latin typeface="Cambria Math" panose="02040503050406030204" pitchFamily="18" charset="0"/>
                            </a:rPr>
                            <m:t>𝑖</m:t>
                          </m:r>
                        </m:sub>
                      </m:sSub>
                      <m:d>
                        <m:dPr>
                          <m:ctrlPr>
                            <a:rPr lang="en-US" b="0" i="1" smtClean="0">
                              <a:solidFill>
                                <a:srgbClr val="00B0F0"/>
                              </a:solidFill>
                              <a:latin typeface="Cambria Math" panose="02040503050406030204" pitchFamily="18" charset="0"/>
                            </a:rPr>
                          </m:ctrlPr>
                        </m:dPr>
                        <m:e>
                          <m:r>
                            <a:rPr lang="en-US" b="0" i="1" smtClean="0">
                              <a:solidFill>
                                <a:srgbClr val="00B0F0"/>
                              </a:solidFill>
                              <a:latin typeface="Cambria Math" panose="02040503050406030204" pitchFamily="18" charset="0"/>
                            </a:rPr>
                            <m:t>𝑞</m:t>
                          </m:r>
                        </m:e>
                      </m:d>
                    </m:oMath>
                  </m:oMathPara>
                </a14:m>
                <a:endParaRPr lang="en-US" dirty="0">
                  <a:solidFill>
                    <a:srgbClr val="00B0F0"/>
                  </a:solidFill>
                  <a:latin typeface="Arial" panose="020B0604020202020204" pitchFamily="34" charset="0"/>
                  <a:cs typeface="Arial" panose="020B0604020202020204" pitchFamily="34" charset="0"/>
                </a:endParaRPr>
              </a:p>
            </p:txBody>
          </p:sp>
        </mc:Choice>
        <mc:Fallback xmlns="">
          <p:sp>
            <p:nvSpPr>
              <p:cNvPr id="10" name="TextBox 9">
                <a:extLst>
                  <a:ext uri="{FF2B5EF4-FFF2-40B4-BE49-F238E27FC236}">
                    <a16:creationId xmlns:a16="http://schemas.microsoft.com/office/drawing/2014/main" id="{175C8B8D-358B-EE1F-09D8-BF1BE4D81188}"/>
                  </a:ext>
                </a:extLst>
              </p:cNvPr>
              <p:cNvSpPr txBox="1">
                <a:spLocks noRot="1" noChangeAspect="1" noMove="1" noResize="1" noEditPoints="1" noAdjustHandles="1" noChangeArrowheads="1" noChangeShapeType="1" noTextEdit="1"/>
              </p:cNvSpPr>
              <p:nvPr/>
            </p:nvSpPr>
            <p:spPr>
              <a:xfrm>
                <a:off x="4543345" y="2177167"/>
                <a:ext cx="822222" cy="307777"/>
              </a:xfrm>
              <a:prstGeom prst="rect">
                <a:avLst/>
              </a:prstGeom>
              <a:blipFill>
                <a:blip r:embed="rId5"/>
                <a:stretch>
                  <a:fillRect b="-8000"/>
                </a:stretch>
              </a:blipFill>
            </p:spPr>
            <p:txBody>
              <a:bodyPr/>
              <a:lstStyle/>
              <a:p>
                <a:r>
                  <a:rPr lang="en-001">
                    <a:noFill/>
                  </a:rPr>
                  <a:t> </a:t>
                </a:r>
              </a:p>
            </p:txBody>
          </p:sp>
        </mc:Fallback>
      </mc:AlternateContent>
      <p:sp>
        <p:nvSpPr>
          <p:cNvPr id="12" name="TextBox 11">
            <a:extLst>
              <a:ext uri="{FF2B5EF4-FFF2-40B4-BE49-F238E27FC236}">
                <a16:creationId xmlns:a16="http://schemas.microsoft.com/office/drawing/2014/main" id="{37C604FC-DF34-B85A-CA15-6F4999E60720}"/>
              </a:ext>
            </a:extLst>
          </p:cNvPr>
          <p:cNvSpPr txBox="1"/>
          <p:nvPr/>
        </p:nvSpPr>
        <p:spPr>
          <a:xfrm>
            <a:off x="4544357" y="1518484"/>
            <a:ext cx="2572820" cy="276999"/>
          </a:xfrm>
          <a:prstGeom prst="rect">
            <a:avLst/>
          </a:prstGeom>
          <a:noFill/>
        </p:spPr>
        <p:txBody>
          <a:bodyPr wrap="square">
            <a:spAutoFit/>
          </a:bodyPr>
          <a:lstStyle/>
          <a:p>
            <a:pPr algn="ctr"/>
            <a:r>
              <a:rPr lang="en-AU" sz="1200" dirty="0" err="1">
                <a:solidFill>
                  <a:srgbClr val="00B0F0"/>
                </a:solidFill>
                <a:latin typeface="Arial" panose="020B0604020202020204" pitchFamily="34" charset="0"/>
                <a:ea typeface="Inter Tight"/>
                <a:cs typeface="Arial" panose="020B0604020202020204" pitchFamily="34" charset="0"/>
              </a:rPr>
              <a:t>Lagrangian</a:t>
            </a:r>
            <a:r>
              <a:rPr lang="en-AU" sz="1200" dirty="0">
                <a:solidFill>
                  <a:srgbClr val="00B0F0"/>
                </a:solidFill>
                <a:latin typeface="Arial" panose="020B0604020202020204" pitchFamily="34" charset="0"/>
                <a:ea typeface="Inter Tight"/>
                <a:cs typeface="Arial" panose="020B0604020202020204" pitchFamily="34" charset="0"/>
              </a:rPr>
              <a:t> (initial density)</a:t>
            </a:r>
            <a:endParaRPr lang="en-US" sz="1200" dirty="0">
              <a:solidFill>
                <a:srgbClr val="00B0F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FCC57EDE-CC4E-DFEF-D261-74BEB6B1F907}"/>
              </a:ext>
            </a:extLst>
          </p:cNvPr>
          <p:cNvSpPr txBox="1"/>
          <p:nvPr/>
        </p:nvSpPr>
        <p:spPr>
          <a:xfrm>
            <a:off x="1648560" y="1527512"/>
            <a:ext cx="3181934" cy="276999"/>
          </a:xfrm>
          <a:prstGeom prst="rect">
            <a:avLst/>
          </a:prstGeom>
          <a:noFill/>
        </p:spPr>
        <p:txBody>
          <a:bodyPr wrap="square">
            <a:spAutoFit/>
          </a:bodyPr>
          <a:lstStyle/>
          <a:p>
            <a:pPr algn="ctr"/>
            <a:r>
              <a:rPr lang="en-AU" sz="1200" dirty="0">
                <a:solidFill>
                  <a:srgbClr val="FF0000"/>
                </a:solidFill>
                <a:latin typeface="Arial" panose="020B0604020202020204" pitchFamily="34" charset="0"/>
                <a:ea typeface="Inter Tight"/>
                <a:cs typeface="Arial" panose="020B0604020202020204" pitchFamily="34" charset="0"/>
              </a:rPr>
              <a:t>Eulerian (density today)</a:t>
            </a:r>
            <a:endParaRPr lang="en-US" sz="1200" dirty="0">
              <a:solidFill>
                <a:srgbClr val="FF00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EF9DFA8-76A8-F776-C647-ECF017933138}"/>
              </a:ext>
            </a:extLst>
          </p:cNvPr>
          <p:cNvSpPr txBox="1"/>
          <p:nvPr/>
        </p:nvSpPr>
        <p:spPr>
          <a:xfrm>
            <a:off x="3369166" y="2146389"/>
            <a:ext cx="444295" cy="369332"/>
          </a:xfrm>
          <a:prstGeom prst="rect">
            <a:avLst/>
          </a:prstGeom>
          <a:noFill/>
        </p:spPr>
        <p:txBody>
          <a:bodyPr wrap="square">
            <a:spAutoFit/>
          </a:bodyPr>
          <a:lstStyle/>
          <a:p>
            <a:r>
              <a:rPr lang="en-US" sz="1800" dirty="0">
                <a:solidFill>
                  <a:schemeClr val="bg1"/>
                </a:solidFill>
                <a:latin typeface="Arial" panose="020B0604020202020204" pitchFamily="34" charset="0"/>
                <a:cs typeface="Arial" panose="020B0604020202020204" pitchFamily="34" charset="0"/>
              </a:rPr>
              <a:t>=</a:t>
            </a:r>
          </a:p>
        </p:txBody>
      </p:sp>
      <p:cxnSp>
        <p:nvCxnSpPr>
          <p:cNvPr id="11" name="Straight Arrow Connector 10">
            <a:extLst>
              <a:ext uri="{FF2B5EF4-FFF2-40B4-BE49-F238E27FC236}">
                <a16:creationId xmlns:a16="http://schemas.microsoft.com/office/drawing/2014/main" id="{0410F0BC-25C9-EC5A-3029-23DDF97C9482}"/>
              </a:ext>
            </a:extLst>
          </p:cNvPr>
          <p:cNvCxnSpPr>
            <a:cxnSpLocks/>
            <a:stCxn id="13" idx="3"/>
          </p:cNvCxnSpPr>
          <p:nvPr/>
        </p:nvCxnSpPr>
        <p:spPr>
          <a:xfrm flipH="1">
            <a:off x="4164599" y="1666012"/>
            <a:ext cx="6658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7E716D1-0D43-14A6-6563-89C4A20ACC44}"/>
                  </a:ext>
                </a:extLst>
              </p:cNvPr>
              <p:cNvSpPr txBox="1"/>
              <p:nvPr/>
            </p:nvSpPr>
            <p:spPr>
              <a:xfrm>
                <a:off x="3699598" y="1987945"/>
                <a:ext cx="1084006" cy="615168"/>
              </a:xfrm>
              <a:prstGeom prst="rect">
                <a:avLst/>
              </a:prstGeom>
              <a:noFill/>
            </p:spPr>
            <p:txBody>
              <a:bodyPr wrap="square">
                <a:spAutoFit/>
              </a:bodyPr>
              <a:lstStyle/>
              <a:p>
                <a:pPr/>
                <a14:m>
                  <m:oMathPara xmlns:m="http://schemas.openxmlformats.org/officeDocument/2006/math">
                    <m:oMath>
                      <m:nary>
                        <m:naryPr>
                          <m:chr m:val="∑"/>
                          <m:supHide m:val="on"/>
                          <m:ctrlPr>
                            <a:rPr lang="en-US" b="0" i="1" smtClean="0">
                              <a:solidFill>
                                <a:schemeClr val="bg1"/>
                              </a:solidFill>
                              <a:latin typeface="Cambria Math" panose="02040503050406030204" pitchFamily="18" charset="0"/>
                            </a:rPr>
                          </m:ctrlPr>
                        </m:naryPr>
                        <m:sub>
                          <m:r>
                            <m:rPr>
                              <m:sty m:val="p"/>
                            </m:rPr>
                            <a:rPr lang="en-US" b="0" i="1" smtClean="0">
                              <a:solidFill>
                                <a:schemeClr val="bg1"/>
                              </a:solidFill>
                              <a:latin typeface="Cambria Math" panose="02040503050406030204" pitchFamily="18" charset="0"/>
                            </a:rPr>
                            <m:t>all</m:t>
                          </m:r>
                          <m:r>
                            <a:rPr lang="en-US" b="0" i="1" smtClean="0">
                              <a:solidFill>
                                <a:schemeClr val="bg1"/>
                              </a:solidFill>
                              <a:latin typeface="Cambria Math" panose="02040503050406030204" pitchFamily="18" charset="0"/>
                            </a:rPr>
                            <m:t> </m:t>
                          </m:r>
                          <m:r>
                            <m:rPr>
                              <m:sty m:val="p"/>
                            </m:rPr>
                            <a:rPr lang="en-US" b="0" i="1" smtClean="0">
                              <a:solidFill>
                                <a:schemeClr val="bg1"/>
                              </a:solidFill>
                              <a:latin typeface="Cambria Math" panose="02040503050406030204" pitchFamily="18" charset="0"/>
                            </a:rPr>
                            <m:t>streams</m:t>
                          </m:r>
                        </m:sub>
                        <m:sup/>
                        <m:e>
                          <m:r>
                            <a:rPr lang="en-US" b="0" i="1" smtClean="0">
                              <a:solidFill>
                                <a:schemeClr val="bg1"/>
                              </a:solidFill>
                              <a:latin typeface="Cambria Math" panose="02040503050406030204" pitchFamily="18" charset="0"/>
                            </a:rPr>
                            <m:t> </m:t>
                          </m:r>
                        </m:e>
                      </m:nary>
                    </m:oMath>
                  </m:oMathPara>
                </a14:m>
                <a:endParaRPr lang="en-US" dirty="0">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47E716D1-0D43-14A6-6563-89C4A20ACC44}"/>
                  </a:ext>
                </a:extLst>
              </p:cNvPr>
              <p:cNvSpPr txBox="1">
                <a:spLocks noRot="1" noChangeAspect="1" noMove="1" noResize="1" noEditPoints="1" noAdjustHandles="1" noChangeArrowheads="1" noChangeShapeType="1" noTextEdit="1"/>
              </p:cNvSpPr>
              <p:nvPr/>
            </p:nvSpPr>
            <p:spPr>
              <a:xfrm>
                <a:off x="3699598" y="1987945"/>
                <a:ext cx="1084006" cy="615168"/>
              </a:xfrm>
              <a:prstGeom prst="rect">
                <a:avLst/>
              </a:prstGeom>
              <a:blipFill>
                <a:blip r:embed="rId6"/>
                <a:stretch>
                  <a:fillRect l="-27907" t="-118367" b="-171429"/>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04F2266-E5D1-4254-8182-57B6B8862EE0}"/>
                  </a:ext>
                </a:extLst>
              </p:cNvPr>
              <p:cNvSpPr txBox="1"/>
              <p:nvPr/>
            </p:nvSpPr>
            <p:spPr>
              <a:xfrm>
                <a:off x="5313601" y="1965827"/>
                <a:ext cx="1197880" cy="613758"/>
              </a:xfrm>
              <a:prstGeom prst="rect">
                <a:avLst/>
              </a:prstGeom>
              <a:noFill/>
            </p:spPr>
            <p:txBody>
              <a:bodyPr wrap="square">
                <a:spAutoFit/>
              </a:bodyPr>
              <a:lstStyle/>
              <a:p>
                <a:pPr/>
                <a14:m>
                  <m:oMathPara xmlns:m="http://schemas.openxmlformats.org/officeDocument/2006/math">
                    <m:oMath>
                      <m:sSup>
                        <m:sSupPr>
                          <m:ctrlPr>
                            <a:rPr lang="en-US" b="0" i="1" smtClean="0">
                              <a:solidFill>
                                <a:schemeClr val="bg1"/>
                              </a:solidFill>
                              <a:latin typeface="Cambria Math" panose="02040503050406030204" pitchFamily="18" charset="0"/>
                            </a:rPr>
                          </m:ctrlPr>
                        </m:sSupPr>
                        <m:e>
                          <m:d>
                            <m:dPr>
                              <m:begChr m:val="|"/>
                              <m:endChr m:val="|"/>
                              <m:ctrlPr>
                                <a:rPr lang="en-US" b="0" i="1" smtClean="0">
                                  <a:solidFill>
                                    <a:schemeClr val="bg1"/>
                                  </a:solidFill>
                                  <a:latin typeface="Cambria Math" panose="02040503050406030204" pitchFamily="18" charset="0"/>
                                </a:rPr>
                              </m:ctrlPr>
                            </m:dPr>
                            <m:e>
                              <m:r>
                                <m:rPr>
                                  <m:sty m:val="p"/>
                                </m:rPr>
                                <a:rPr lang="en-US" b="0" i="1" smtClean="0">
                                  <a:solidFill>
                                    <a:schemeClr val="bg1"/>
                                  </a:solidFill>
                                  <a:latin typeface="Cambria Math" panose="02040503050406030204" pitchFamily="18" charset="0"/>
                                </a:rPr>
                                <m:t>det</m:t>
                              </m:r>
                              <m:r>
                                <a:rPr lang="en-US" b="0" i="1" smtClean="0">
                                  <a:solidFill>
                                    <a:schemeClr val="bg1"/>
                                  </a:solidFill>
                                  <a:latin typeface="Cambria Math" panose="02040503050406030204" pitchFamily="18" charset="0"/>
                                </a:rPr>
                                <m:t> </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𝑥</m:t>
                                      </m:r>
                                    </m:e>
                                    <m:sub>
                                      <m:r>
                                        <a:rPr lang="en-US" i="1">
                                          <a:solidFill>
                                            <a:srgbClr val="FF0000"/>
                                          </a:solidFill>
                                          <a:latin typeface="Cambria Math" panose="02040503050406030204" pitchFamily="18" charset="0"/>
                                        </a:rPr>
                                        <m:t>𝑡</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𝑞</m:t>
                                      </m:r>
                                    </m:e>
                                  </m:d>
                                </m:num>
                                <m:den>
                                  <m:r>
                                    <a:rPr lang="en-US" i="1">
                                      <a:solidFill>
                                        <a:schemeClr val="bg1"/>
                                      </a:solidFill>
                                      <a:latin typeface="Cambria Math" panose="02040503050406030204" pitchFamily="18" charset="0"/>
                                    </a:rPr>
                                    <m:t>𝜕</m:t>
                                  </m:r>
                                  <m:r>
                                    <a:rPr lang="en-US" b="0" i="1" smtClean="0">
                                      <a:solidFill>
                                        <a:srgbClr val="00B0F0"/>
                                      </a:solidFill>
                                      <a:latin typeface="Cambria Math" panose="02040503050406030204" pitchFamily="18" charset="0"/>
                                    </a:rPr>
                                    <m:t>𝑞</m:t>
                                  </m:r>
                                </m:den>
                              </m:f>
                            </m:e>
                          </m:d>
                        </m:e>
                        <m:sup>
                          <m:r>
                            <a:rPr lang="en-US" b="0" i="0" smtClean="0">
                              <a:solidFill>
                                <a:schemeClr val="bg1"/>
                              </a:solidFill>
                              <a:latin typeface="Cambria Math" panose="02040503050406030204" pitchFamily="18" charset="0"/>
                            </a:rPr>
                            <m:t>−1</m:t>
                          </m:r>
                        </m:sup>
                      </m:sSup>
                    </m:oMath>
                  </m:oMathPara>
                </a14:m>
                <a:endParaRPr lang="en-US" dirty="0">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804F2266-E5D1-4254-8182-57B6B8862EE0}"/>
                  </a:ext>
                </a:extLst>
              </p:cNvPr>
              <p:cNvSpPr txBox="1">
                <a:spLocks noRot="1" noChangeAspect="1" noMove="1" noResize="1" noEditPoints="1" noAdjustHandles="1" noChangeArrowheads="1" noChangeShapeType="1" noTextEdit="1"/>
              </p:cNvSpPr>
              <p:nvPr/>
            </p:nvSpPr>
            <p:spPr>
              <a:xfrm>
                <a:off x="5313601" y="1965827"/>
                <a:ext cx="1197880" cy="613758"/>
              </a:xfrm>
              <a:prstGeom prst="rect">
                <a:avLst/>
              </a:prstGeom>
              <a:blipFill>
                <a:blip r:embed="rId7"/>
                <a:stretch>
                  <a:fillRect r="-4211"/>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E9889E5-38C1-3B54-A3A5-185D107E0919}"/>
                  </a:ext>
                </a:extLst>
              </p:cNvPr>
              <p:cNvSpPr txBox="1"/>
              <p:nvPr/>
            </p:nvSpPr>
            <p:spPr>
              <a:xfrm>
                <a:off x="6766321" y="1965827"/>
                <a:ext cx="1861864" cy="830997"/>
              </a:xfrm>
              <a:prstGeom prst="rect">
                <a:avLst/>
              </a:prstGeom>
              <a:noFill/>
            </p:spPr>
            <p:txBody>
              <a:bodyPr wrap="square">
                <a:spAutoFit/>
              </a:bodyPr>
              <a:lstStyle/>
              <a:p>
                <a:pPr algn="ctr"/>
                <a:r>
                  <a:rPr lang="en-AU" sz="1200" b="1" dirty="0">
                    <a:solidFill>
                      <a:schemeClr val="bg1"/>
                    </a:solidFill>
                    <a:latin typeface="Arial" panose="020B0604020202020204" pitchFamily="34" charset="0"/>
                    <a:ea typeface="Inter Tight"/>
                    <a:cs typeface="Arial" panose="020B0604020202020204" pitchFamily="34" charset="0"/>
                  </a:rPr>
                  <a:t>Change of Coordinates</a:t>
                </a:r>
              </a:p>
              <a:p>
                <a:pPr algn="ctr"/>
                <a:r>
                  <a:rPr lang="en-AU" sz="1200" dirty="0">
                    <a:solidFill>
                      <a:schemeClr val="bg1"/>
                    </a:solidFill>
                    <a:latin typeface="Arial" panose="020B0604020202020204" pitchFamily="34" charset="0"/>
                    <a:ea typeface="Inter Tight"/>
                    <a:cs typeface="Arial" panose="020B0604020202020204" pitchFamily="34" charset="0"/>
                  </a:rPr>
                  <a:t> using </a:t>
                </a:r>
                <a:r>
                  <a:rPr lang="en-AU" sz="1200" dirty="0" err="1">
                    <a:solidFill>
                      <a:srgbClr val="FF0000"/>
                    </a:solidFill>
                    <a:latin typeface="Arial" panose="020B0604020202020204" pitchFamily="34" charset="0"/>
                    <a:ea typeface="Inter Tight"/>
                    <a:cs typeface="Arial" panose="020B0604020202020204" pitchFamily="34" charset="0"/>
                  </a:rPr>
                  <a:t>Lagrangian</a:t>
                </a:r>
                <a:r>
                  <a:rPr lang="en-AU" sz="1200" dirty="0">
                    <a:solidFill>
                      <a:srgbClr val="FF0000"/>
                    </a:solidFill>
                    <a:latin typeface="Arial" panose="020B0604020202020204" pitchFamily="34" charset="0"/>
                    <a:ea typeface="Inter Tight"/>
                    <a:cs typeface="Arial" panose="020B0604020202020204" pitchFamily="34" charset="0"/>
                  </a:rPr>
                  <a:t> map</a:t>
                </a:r>
              </a:p>
              <a:p>
                <a:pPr algn="ctr"/>
                <a14:m>
                  <m:oMathPara xmlns:m="http://schemas.openxmlformats.org/officeDocument/2006/math">
                    <m:oMath>
                      <m:sSub>
                        <m:sSubPr>
                          <m:ctrlPr>
                            <a:rPr lang="en-US" sz="1200" i="1">
                              <a:solidFill>
                                <a:srgbClr val="FF0000"/>
                              </a:solidFill>
                              <a:latin typeface="Cambria Math" panose="02040503050406030204" pitchFamily="18" charset="0"/>
                            </a:rPr>
                          </m:ctrlPr>
                        </m:sSubPr>
                        <m:e>
                          <m:r>
                            <a:rPr lang="en-US" sz="1200" i="1">
                              <a:solidFill>
                                <a:srgbClr val="FF0000"/>
                              </a:solidFill>
                              <a:latin typeface="Cambria Math" panose="02040503050406030204" pitchFamily="18" charset="0"/>
                            </a:rPr>
                            <m:t>𝑥</m:t>
                          </m:r>
                        </m:e>
                        <m:sub>
                          <m:r>
                            <a:rPr lang="en-US" sz="1200" i="1">
                              <a:solidFill>
                                <a:srgbClr val="FF0000"/>
                              </a:solidFill>
                              <a:latin typeface="Cambria Math" panose="02040503050406030204" pitchFamily="18" charset="0"/>
                            </a:rPr>
                            <m:t>𝑡</m:t>
                          </m:r>
                        </m:sub>
                      </m:sSub>
                      <m:d>
                        <m:dPr>
                          <m:ctrlPr>
                            <a:rPr lang="en-US" sz="1200" i="1">
                              <a:solidFill>
                                <a:srgbClr val="FF0000"/>
                              </a:solidFill>
                              <a:latin typeface="Cambria Math" panose="02040503050406030204" pitchFamily="18" charset="0"/>
                            </a:rPr>
                          </m:ctrlPr>
                        </m:dPr>
                        <m:e>
                          <m:r>
                            <a:rPr lang="en-US" sz="1200" i="1">
                              <a:solidFill>
                                <a:srgbClr val="FF0000"/>
                              </a:solidFill>
                              <a:latin typeface="Cambria Math" panose="02040503050406030204" pitchFamily="18" charset="0"/>
                            </a:rPr>
                            <m:t>𝑞</m:t>
                          </m:r>
                        </m:e>
                      </m:d>
                      <m:r>
                        <a:rPr lang="en-US" sz="1200" i="1">
                          <a:solidFill>
                            <a:schemeClr val="bg1"/>
                          </a:solidFill>
                          <a:latin typeface="Cambria Math" panose="02040503050406030204" pitchFamily="18" charset="0"/>
                        </a:rPr>
                        <m:t>=</m:t>
                      </m:r>
                      <m:r>
                        <a:rPr lang="en-US" sz="1200" i="1">
                          <a:solidFill>
                            <a:srgbClr val="00B0F0"/>
                          </a:solidFill>
                          <a:latin typeface="Cambria Math" panose="02040503050406030204" pitchFamily="18" charset="0"/>
                        </a:rPr>
                        <m:t>𝑞</m:t>
                      </m:r>
                      <m:r>
                        <a:rPr lang="en-US" sz="1200" i="1">
                          <a:solidFill>
                            <a:srgbClr val="00B0F0"/>
                          </a:solidFill>
                          <a:latin typeface="Cambria Math" panose="02040503050406030204" pitchFamily="18" charset="0"/>
                        </a:rPr>
                        <m:t>+</m:t>
                      </m:r>
                      <m:sSub>
                        <m:sSubPr>
                          <m:ctrlPr>
                            <a:rPr lang="en-US" sz="1200" i="1">
                              <a:solidFill>
                                <a:srgbClr val="92D050"/>
                              </a:solidFill>
                              <a:latin typeface="Cambria Math" panose="02040503050406030204" pitchFamily="18" charset="0"/>
                            </a:rPr>
                          </m:ctrlPr>
                        </m:sSubPr>
                        <m:e>
                          <m:r>
                            <a:rPr lang="en-US" sz="1200" i="1">
                              <a:solidFill>
                                <a:srgbClr val="92D050"/>
                              </a:solidFill>
                              <a:latin typeface="Cambria Math" panose="02040503050406030204" pitchFamily="18" charset="0"/>
                            </a:rPr>
                            <m:t>𝑠</m:t>
                          </m:r>
                        </m:e>
                        <m:sub>
                          <m:r>
                            <a:rPr lang="en-US" sz="1200" i="1">
                              <a:solidFill>
                                <a:srgbClr val="92D050"/>
                              </a:solidFill>
                              <a:latin typeface="Cambria Math" panose="02040503050406030204" pitchFamily="18" charset="0"/>
                            </a:rPr>
                            <m:t>𝑡</m:t>
                          </m:r>
                        </m:sub>
                      </m:sSub>
                      <m:d>
                        <m:dPr>
                          <m:ctrlPr>
                            <a:rPr lang="en-US" sz="1200" i="1">
                              <a:solidFill>
                                <a:srgbClr val="92D050"/>
                              </a:solidFill>
                              <a:latin typeface="Cambria Math" panose="02040503050406030204" pitchFamily="18" charset="0"/>
                            </a:rPr>
                          </m:ctrlPr>
                        </m:dPr>
                        <m:e>
                          <m:r>
                            <a:rPr lang="en-US" sz="1200" i="1">
                              <a:solidFill>
                                <a:srgbClr val="92D050"/>
                              </a:solidFill>
                              <a:latin typeface="Cambria Math" panose="02040503050406030204" pitchFamily="18" charset="0"/>
                            </a:rPr>
                            <m:t>𝑞</m:t>
                          </m:r>
                        </m:e>
                      </m:d>
                    </m:oMath>
                  </m:oMathPara>
                </a14:m>
                <a:endParaRPr lang="en-US" sz="1200" dirty="0">
                  <a:solidFill>
                    <a:srgbClr val="FFC000"/>
                  </a:solidFill>
                  <a:latin typeface="Arial" panose="020B0604020202020204" pitchFamily="34" charset="0"/>
                  <a:cs typeface="Arial" panose="020B0604020202020204" pitchFamily="34" charset="0"/>
                </a:endParaRPr>
              </a:p>
              <a:p>
                <a:pPr algn="ctr"/>
                <a:endParaRPr lang="en-US" sz="1200" dirty="0">
                  <a:solidFill>
                    <a:schemeClr val="bg1"/>
                  </a:solidFill>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DE9889E5-38C1-3B54-A3A5-185D107E0919}"/>
                  </a:ext>
                </a:extLst>
              </p:cNvPr>
              <p:cNvSpPr txBox="1">
                <a:spLocks noRot="1" noChangeAspect="1" noMove="1" noResize="1" noEditPoints="1" noAdjustHandles="1" noChangeArrowheads="1" noChangeShapeType="1" noTextEdit="1"/>
              </p:cNvSpPr>
              <p:nvPr/>
            </p:nvSpPr>
            <p:spPr>
              <a:xfrm>
                <a:off x="6766321" y="1965827"/>
                <a:ext cx="1861864" cy="830997"/>
              </a:xfrm>
              <a:prstGeom prst="rect">
                <a:avLst/>
              </a:prstGeom>
              <a:blipFill>
                <a:blip r:embed="rId8"/>
                <a:stretch>
                  <a:fillRect/>
                </a:stretch>
              </a:blipFill>
            </p:spPr>
            <p:txBody>
              <a:bodyPr/>
              <a:lstStyle/>
              <a:p>
                <a:r>
                  <a:rPr lang="en-001">
                    <a:noFill/>
                  </a:rPr>
                  <a:t> </a:t>
                </a:r>
              </a:p>
            </p:txBody>
          </p:sp>
        </mc:Fallback>
      </mc:AlternateContent>
    </p:spTree>
    <p:extLst>
      <p:ext uri="{BB962C8B-B14F-4D97-AF65-F5344CB8AC3E}">
        <p14:creationId xmlns:p14="http://schemas.microsoft.com/office/powerpoint/2010/main" val="16826702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4617221A-B154-050F-FEA6-37FC6ACE6E77}"/>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F0087E56-3339-AD0D-6FA8-94F2B8AACE4A}"/>
              </a:ext>
            </a:extLst>
          </p:cNvPr>
          <p:cNvSpPr/>
          <p:nvPr/>
        </p:nvSpPr>
        <p:spPr>
          <a:xfrm>
            <a:off x="3813461" y="1965827"/>
            <a:ext cx="770256" cy="682220"/>
          </a:xfrm>
          <a:prstGeom prst="rect">
            <a:avLst/>
          </a:prstGeom>
          <a:solidFill>
            <a:schemeClr val="bg1">
              <a:alpha val="25882"/>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7FF3E340-D53F-E261-4EB6-6EF8570397C9}"/>
              </a:ext>
            </a:extLst>
          </p:cNvPr>
          <p:cNvSpPr/>
          <p:nvPr/>
        </p:nvSpPr>
        <p:spPr>
          <a:xfrm>
            <a:off x="5293160" y="1943011"/>
            <a:ext cx="1288919" cy="705036"/>
          </a:xfrm>
          <a:prstGeom prst="rect">
            <a:avLst/>
          </a:prstGeom>
          <a:solidFill>
            <a:srgbClr val="FFC000">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6" name="Google Shape;397;p41">
            <a:extLst>
              <a:ext uri="{FF2B5EF4-FFF2-40B4-BE49-F238E27FC236}">
                <a16:creationId xmlns:a16="http://schemas.microsoft.com/office/drawing/2014/main" id="{CBC60D8C-9C74-65B0-00F2-727B22698C13}"/>
              </a:ext>
            </a:extLst>
          </p:cNvPr>
          <p:cNvSpPr txBox="1">
            <a:spLocks noGrp="1"/>
          </p:cNvSpPr>
          <p:nvPr>
            <p:ph type="ctrTitle"/>
          </p:nvPr>
        </p:nvSpPr>
        <p:spPr>
          <a:xfrm>
            <a:off x="1648560" y="297572"/>
            <a:ext cx="584687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dirty="0">
                <a:latin typeface="Arial" panose="020B0604020202020204" pitchFamily="34" charset="0"/>
                <a:cs typeface="Arial" panose="020B0604020202020204" pitchFamily="34" charset="0"/>
              </a:rPr>
              <a:t>Caustics Conditions</a:t>
            </a:r>
            <a:endParaRPr sz="36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7DF584F-9D19-0874-17E6-74478B21E0F4}"/>
                  </a:ext>
                </a:extLst>
              </p:cNvPr>
              <p:cNvSpPr txBox="1"/>
              <p:nvPr/>
            </p:nvSpPr>
            <p:spPr>
              <a:xfrm>
                <a:off x="2401772" y="2177167"/>
                <a:ext cx="888589" cy="307777"/>
              </a:xfrm>
              <a:prstGeom prst="rect">
                <a:avLst/>
              </a:prstGeom>
              <a:noFill/>
            </p:spPr>
            <p:txBody>
              <a:bodyPr wrap="square">
                <a:spAutoFit/>
              </a:bodyPr>
              <a:lstStyle/>
              <a:p>
                <a:pPr/>
                <a14:m>
                  <m:oMathPara xmlns:m="http://schemas.openxmlformats.org/officeDocument/2006/math">
                    <m:o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𝜌</m:t>
                          </m:r>
                        </m:e>
                        <m:sub>
                          <m:r>
                            <a:rPr lang="en-US" b="0" i="1" smtClean="0">
                              <a:solidFill>
                                <a:srgbClr val="FF0000"/>
                              </a:solidFill>
                              <a:latin typeface="Cambria Math" panose="02040503050406030204" pitchFamily="18" charset="0"/>
                            </a:rPr>
                            <m:t>𝑡</m:t>
                          </m:r>
                        </m:sub>
                      </m:sSub>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𝑥</m:t>
                          </m:r>
                        </m:e>
                      </m:d>
                    </m:oMath>
                  </m:oMathPara>
                </a14:m>
                <a:endParaRPr lang="en-US" dirty="0">
                  <a:solidFill>
                    <a:srgbClr val="FF0000"/>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87DF584F-9D19-0874-17E6-74478B21E0F4}"/>
                  </a:ext>
                </a:extLst>
              </p:cNvPr>
              <p:cNvSpPr txBox="1">
                <a:spLocks noRot="1" noChangeAspect="1" noMove="1" noResize="1" noEditPoints="1" noAdjustHandles="1" noChangeArrowheads="1" noChangeShapeType="1" noTextEdit="1"/>
              </p:cNvSpPr>
              <p:nvPr/>
            </p:nvSpPr>
            <p:spPr>
              <a:xfrm>
                <a:off x="2401772" y="2177167"/>
                <a:ext cx="888589" cy="307777"/>
              </a:xfrm>
              <a:prstGeom prst="rect">
                <a:avLst/>
              </a:prstGeom>
              <a:blipFill>
                <a:blip r:embed="rId4"/>
                <a:stretch>
                  <a:fillRect b="-8000"/>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F3A4E38-AADA-59E5-625F-D88243E16DCE}"/>
                  </a:ext>
                </a:extLst>
              </p:cNvPr>
              <p:cNvSpPr txBox="1"/>
              <p:nvPr/>
            </p:nvSpPr>
            <p:spPr>
              <a:xfrm>
                <a:off x="4543345" y="2177167"/>
                <a:ext cx="822222" cy="307777"/>
              </a:xfrm>
              <a:prstGeom prst="rect">
                <a:avLst/>
              </a:prstGeom>
              <a:noFill/>
            </p:spPr>
            <p:txBody>
              <a:bodyPr wrap="square">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panose="02040503050406030204" pitchFamily="18" charset="0"/>
                            </a:rPr>
                            <m:t>𝜌</m:t>
                          </m:r>
                        </m:e>
                        <m:sub>
                          <m:r>
                            <a:rPr lang="en-US" b="0" i="1" smtClean="0">
                              <a:solidFill>
                                <a:srgbClr val="00B0F0"/>
                              </a:solidFill>
                              <a:latin typeface="Cambria Math" panose="02040503050406030204" pitchFamily="18" charset="0"/>
                            </a:rPr>
                            <m:t>𝑖</m:t>
                          </m:r>
                        </m:sub>
                      </m:sSub>
                      <m:d>
                        <m:dPr>
                          <m:ctrlPr>
                            <a:rPr lang="en-US" b="0" i="1" smtClean="0">
                              <a:solidFill>
                                <a:srgbClr val="00B0F0"/>
                              </a:solidFill>
                              <a:latin typeface="Cambria Math" panose="02040503050406030204" pitchFamily="18" charset="0"/>
                            </a:rPr>
                          </m:ctrlPr>
                        </m:dPr>
                        <m:e>
                          <m:r>
                            <a:rPr lang="en-US" b="0" i="1" smtClean="0">
                              <a:solidFill>
                                <a:srgbClr val="00B0F0"/>
                              </a:solidFill>
                              <a:latin typeface="Cambria Math" panose="02040503050406030204" pitchFamily="18" charset="0"/>
                            </a:rPr>
                            <m:t>𝑞</m:t>
                          </m:r>
                        </m:e>
                      </m:d>
                    </m:oMath>
                  </m:oMathPara>
                </a14:m>
                <a:endParaRPr lang="en-US" dirty="0">
                  <a:solidFill>
                    <a:srgbClr val="00B0F0"/>
                  </a:solidFill>
                  <a:latin typeface="Arial" panose="020B0604020202020204" pitchFamily="34" charset="0"/>
                  <a:cs typeface="Arial" panose="020B0604020202020204" pitchFamily="34" charset="0"/>
                </a:endParaRPr>
              </a:p>
            </p:txBody>
          </p:sp>
        </mc:Choice>
        <mc:Fallback xmlns="">
          <p:sp>
            <p:nvSpPr>
              <p:cNvPr id="10" name="TextBox 9">
                <a:extLst>
                  <a:ext uri="{FF2B5EF4-FFF2-40B4-BE49-F238E27FC236}">
                    <a16:creationId xmlns:a16="http://schemas.microsoft.com/office/drawing/2014/main" id="{EF3A4E38-AADA-59E5-625F-D88243E16DCE}"/>
                  </a:ext>
                </a:extLst>
              </p:cNvPr>
              <p:cNvSpPr txBox="1">
                <a:spLocks noRot="1" noChangeAspect="1" noMove="1" noResize="1" noEditPoints="1" noAdjustHandles="1" noChangeArrowheads="1" noChangeShapeType="1" noTextEdit="1"/>
              </p:cNvSpPr>
              <p:nvPr/>
            </p:nvSpPr>
            <p:spPr>
              <a:xfrm>
                <a:off x="4543345" y="2177167"/>
                <a:ext cx="822222" cy="307777"/>
              </a:xfrm>
              <a:prstGeom prst="rect">
                <a:avLst/>
              </a:prstGeom>
              <a:blipFill>
                <a:blip r:embed="rId5"/>
                <a:stretch>
                  <a:fillRect b="-8000"/>
                </a:stretch>
              </a:blipFill>
            </p:spPr>
            <p:txBody>
              <a:bodyPr/>
              <a:lstStyle/>
              <a:p>
                <a:r>
                  <a:rPr lang="en-001">
                    <a:noFill/>
                  </a:rPr>
                  <a:t> </a:t>
                </a:r>
              </a:p>
            </p:txBody>
          </p:sp>
        </mc:Fallback>
      </mc:AlternateContent>
      <p:sp>
        <p:nvSpPr>
          <p:cNvPr id="12" name="TextBox 11">
            <a:extLst>
              <a:ext uri="{FF2B5EF4-FFF2-40B4-BE49-F238E27FC236}">
                <a16:creationId xmlns:a16="http://schemas.microsoft.com/office/drawing/2014/main" id="{37CEE4A9-8A8B-BED1-62A3-AA274E740C4E}"/>
              </a:ext>
            </a:extLst>
          </p:cNvPr>
          <p:cNvSpPr txBox="1"/>
          <p:nvPr/>
        </p:nvSpPr>
        <p:spPr>
          <a:xfrm>
            <a:off x="4544357" y="1518484"/>
            <a:ext cx="2572820" cy="276999"/>
          </a:xfrm>
          <a:prstGeom prst="rect">
            <a:avLst/>
          </a:prstGeom>
          <a:noFill/>
        </p:spPr>
        <p:txBody>
          <a:bodyPr wrap="square">
            <a:spAutoFit/>
          </a:bodyPr>
          <a:lstStyle/>
          <a:p>
            <a:pPr algn="ctr"/>
            <a:r>
              <a:rPr lang="en-AU" sz="1200" dirty="0" err="1">
                <a:solidFill>
                  <a:srgbClr val="00B0F0"/>
                </a:solidFill>
                <a:latin typeface="Arial" panose="020B0604020202020204" pitchFamily="34" charset="0"/>
                <a:ea typeface="Inter Tight"/>
                <a:cs typeface="Arial" panose="020B0604020202020204" pitchFamily="34" charset="0"/>
              </a:rPr>
              <a:t>Lagrangian</a:t>
            </a:r>
            <a:r>
              <a:rPr lang="en-AU" sz="1200" dirty="0">
                <a:solidFill>
                  <a:srgbClr val="00B0F0"/>
                </a:solidFill>
                <a:latin typeface="Arial" panose="020B0604020202020204" pitchFamily="34" charset="0"/>
                <a:ea typeface="Inter Tight"/>
                <a:cs typeface="Arial" panose="020B0604020202020204" pitchFamily="34" charset="0"/>
              </a:rPr>
              <a:t> (initial density)</a:t>
            </a:r>
            <a:endParaRPr lang="en-US" sz="1200" dirty="0">
              <a:solidFill>
                <a:srgbClr val="00B0F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C9E7F4F2-7BD2-4FA9-A1E7-978990A78B56}"/>
              </a:ext>
            </a:extLst>
          </p:cNvPr>
          <p:cNvSpPr txBox="1"/>
          <p:nvPr/>
        </p:nvSpPr>
        <p:spPr>
          <a:xfrm>
            <a:off x="1648560" y="1527512"/>
            <a:ext cx="3181934" cy="276999"/>
          </a:xfrm>
          <a:prstGeom prst="rect">
            <a:avLst/>
          </a:prstGeom>
          <a:noFill/>
        </p:spPr>
        <p:txBody>
          <a:bodyPr wrap="square">
            <a:spAutoFit/>
          </a:bodyPr>
          <a:lstStyle/>
          <a:p>
            <a:pPr algn="ctr"/>
            <a:r>
              <a:rPr lang="en-AU" sz="1200" dirty="0">
                <a:solidFill>
                  <a:srgbClr val="FF0000"/>
                </a:solidFill>
                <a:latin typeface="Arial" panose="020B0604020202020204" pitchFamily="34" charset="0"/>
                <a:ea typeface="Inter Tight"/>
                <a:cs typeface="Arial" panose="020B0604020202020204" pitchFamily="34" charset="0"/>
              </a:rPr>
              <a:t>Eulerian (density today)</a:t>
            </a:r>
            <a:endParaRPr lang="en-US" sz="1200" dirty="0">
              <a:solidFill>
                <a:srgbClr val="FF00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865A379-8243-1EBD-8199-C06BF805D9F6}"/>
              </a:ext>
            </a:extLst>
          </p:cNvPr>
          <p:cNvSpPr txBox="1"/>
          <p:nvPr/>
        </p:nvSpPr>
        <p:spPr>
          <a:xfrm>
            <a:off x="3369166" y="2146389"/>
            <a:ext cx="444295" cy="369332"/>
          </a:xfrm>
          <a:prstGeom prst="rect">
            <a:avLst/>
          </a:prstGeom>
          <a:noFill/>
        </p:spPr>
        <p:txBody>
          <a:bodyPr wrap="square">
            <a:spAutoFit/>
          </a:bodyPr>
          <a:lstStyle/>
          <a:p>
            <a:r>
              <a:rPr lang="en-US" sz="1800" dirty="0">
                <a:solidFill>
                  <a:schemeClr val="bg1"/>
                </a:solidFill>
                <a:latin typeface="Arial" panose="020B0604020202020204" pitchFamily="34" charset="0"/>
                <a:cs typeface="Arial" panose="020B0604020202020204" pitchFamily="34" charset="0"/>
              </a:rPr>
              <a:t>=</a:t>
            </a:r>
          </a:p>
        </p:txBody>
      </p:sp>
      <p:cxnSp>
        <p:nvCxnSpPr>
          <p:cNvPr id="11" name="Straight Arrow Connector 10">
            <a:extLst>
              <a:ext uri="{FF2B5EF4-FFF2-40B4-BE49-F238E27FC236}">
                <a16:creationId xmlns:a16="http://schemas.microsoft.com/office/drawing/2014/main" id="{E5844022-8048-8078-728A-0069B83CF29C}"/>
              </a:ext>
            </a:extLst>
          </p:cNvPr>
          <p:cNvCxnSpPr>
            <a:cxnSpLocks/>
            <a:stCxn id="13" idx="3"/>
          </p:cNvCxnSpPr>
          <p:nvPr/>
        </p:nvCxnSpPr>
        <p:spPr>
          <a:xfrm flipH="1">
            <a:off x="4164599" y="1666012"/>
            <a:ext cx="6658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C0974E9-9471-E96F-6D05-12E0E5B5E522}"/>
                  </a:ext>
                </a:extLst>
              </p:cNvPr>
              <p:cNvSpPr txBox="1"/>
              <p:nvPr/>
            </p:nvSpPr>
            <p:spPr>
              <a:xfrm>
                <a:off x="3699598" y="1987945"/>
                <a:ext cx="1084006" cy="615168"/>
              </a:xfrm>
              <a:prstGeom prst="rect">
                <a:avLst/>
              </a:prstGeom>
              <a:noFill/>
            </p:spPr>
            <p:txBody>
              <a:bodyPr wrap="square">
                <a:spAutoFit/>
              </a:bodyPr>
              <a:lstStyle/>
              <a:p>
                <a:pPr/>
                <a14:m>
                  <m:oMathPara xmlns:m="http://schemas.openxmlformats.org/officeDocument/2006/math">
                    <m:oMath>
                      <m:nary>
                        <m:naryPr>
                          <m:chr m:val="∑"/>
                          <m:supHide m:val="on"/>
                          <m:ctrlPr>
                            <a:rPr lang="en-US" b="0" i="1" smtClean="0">
                              <a:solidFill>
                                <a:schemeClr val="bg1"/>
                              </a:solidFill>
                              <a:latin typeface="Cambria Math" panose="02040503050406030204" pitchFamily="18" charset="0"/>
                            </a:rPr>
                          </m:ctrlPr>
                        </m:naryPr>
                        <m:sub>
                          <m:r>
                            <m:rPr>
                              <m:sty m:val="p"/>
                            </m:rPr>
                            <a:rPr lang="en-US" b="0" i="1" smtClean="0">
                              <a:solidFill>
                                <a:schemeClr val="bg1"/>
                              </a:solidFill>
                              <a:latin typeface="Cambria Math" panose="02040503050406030204" pitchFamily="18" charset="0"/>
                            </a:rPr>
                            <m:t>all</m:t>
                          </m:r>
                          <m:r>
                            <a:rPr lang="en-US" b="0" i="1" smtClean="0">
                              <a:solidFill>
                                <a:schemeClr val="bg1"/>
                              </a:solidFill>
                              <a:latin typeface="Cambria Math" panose="02040503050406030204" pitchFamily="18" charset="0"/>
                            </a:rPr>
                            <m:t> </m:t>
                          </m:r>
                          <m:r>
                            <m:rPr>
                              <m:sty m:val="p"/>
                            </m:rPr>
                            <a:rPr lang="en-US" b="0" i="1" smtClean="0">
                              <a:solidFill>
                                <a:schemeClr val="bg1"/>
                              </a:solidFill>
                              <a:latin typeface="Cambria Math" panose="02040503050406030204" pitchFamily="18" charset="0"/>
                            </a:rPr>
                            <m:t>streams</m:t>
                          </m:r>
                        </m:sub>
                        <m:sup/>
                        <m:e>
                          <m:r>
                            <a:rPr lang="en-US" b="0" i="1" smtClean="0">
                              <a:solidFill>
                                <a:schemeClr val="bg1"/>
                              </a:solidFill>
                              <a:latin typeface="Cambria Math" panose="02040503050406030204" pitchFamily="18" charset="0"/>
                            </a:rPr>
                            <m:t> </m:t>
                          </m:r>
                        </m:e>
                      </m:nary>
                    </m:oMath>
                  </m:oMathPara>
                </a14:m>
                <a:endParaRPr lang="en-US" dirty="0">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BC0974E9-9471-E96F-6D05-12E0E5B5E522}"/>
                  </a:ext>
                </a:extLst>
              </p:cNvPr>
              <p:cNvSpPr txBox="1">
                <a:spLocks noRot="1" noChangeAspect="1" noMove="1" noResize="1" noEditPoints="1" noAdjustHandles="1" noChangeArrowheads="1" noChangeShapeType="1" noTextEdit="1"/>
              </p:cNvSpPr>
              <p:nvPr/>
            </p:nvSpPr>
            <p:spPr>
              <a:xfrm>
                <a:off x="3699598" y="1987945"/>
                <a:ext cx="1084006" cy="615168"/>
              </a:xfrm>
              <a:prstGeom prst="rect">
                <a:avLst/>
              </a:prstGeom>
              <a:blipFill>
                <a:blip r:embed="rId6"/>
                <a:stretch>
                  <a:fillRect l="-27907" t="-118367" b="-171429"/>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059E072-FC75-4727-1A96-F9663909845F}"/>
                  </a:ext>
                </a:extLst>
              </p:cNvPr>
              <p:cNvSpPr txBox="1"/>
              <p:nvPr/>
            </p:nvSpPr>
            <p:spPr>
              <a:xfrm>
                <a:off x="5313601" y="1965827"/>
                <a:ext cx="1197880" cy="613758"/>
              </a:xfrm>
              <a:prstGeom prst="rect">
                <a:avLst/>
              </a:prstGeom>
              <a:noFill/>
            </p:spPr>
            <p:txBody>
              <a:bodyPr wrap="square">
                <a:spAutoFit/>
              </a:bodyPr>
              <a:lstStyle/>
              <a:p>
                <a:pPr/>
                <a14:m>
                  <m:oMathPara xmlns:m="http://schemas.openxmlformats.org/officeDocument/2006/math">
                    <m:oMath>
                      <m:sSup>
                        <m:sSupPr>
                          <m:ctrlPr>
                            <a:rPr lang="en-US" b="0" i="1" smtClean="0">
                              <a:solidFill>
                                <a:schemeClr val="bg1"/>
                              </a:solidFill>
                              <a:latin typeface="Cambria Math" panose="02040503050406030204" pitchFamily="18" charset="0"/>
                            </a:rPr>
                          </m:ctrlPr>
                        </m:sSupPr>
                        <m:e>
                          <m:d>
                            <m:dPr>
                              <m:begChr m:val="|"/>
                              <m:endChr m:val="|"/>
                              <m:ctrlPr>
                                <a:rPr lang="en-US" b="0" i="1" smtClean="0">
                                  <a:solidFill>
                                    <a:schemeClr val="bg1"/>
                                  </a:solidFill>
                                  <a:latin typeface="Cambria Math" panose="02040503050406030204" pitchFamily="18" charset="0"/>
                                </a:rPr>
                              </m:ctrlPr>
                            </m:dPr>
                            <m:e>
                              <m:r>
                                <m:rPr>
                                  <m:sty m:val="p"/>
                                </m:rPr>
                                <a:rPr lang="en-US" b="0" i="1" smtClean="0">
                                  <a:solidFill>
                                    <a:schemeClr val="bg1"/>
                                  </a:solidFill>
                                  <a:latin typeface="Cambria Math" panose="02040503050406030204" pitchFamily="18" charset="0"/>
                                </a:rPr>
                                <m:t>det</m:t>
                              </m:r>
                              <m:r>
                                <a:rPr lang="en-US" b="0" i="1" smtClean="0">
                                  <a:solidFill>
                                    <a:schemeClr val="bg1"/>
                                  </a:solidFill>
                                  <a:latin typeface="Cambria Math" panose="02040503050406030204" pitchFamily="18" charset="0"/>
                                </a:rPr>
                                <m:t> </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𝑥</m:t>
                                      </m:r>
                                    </m:e>
                                    <m:sub>
                                      <m:r>
                                        <a:rPr lang="en-US" i="1">
                                          <a:solidFill>
                                            <a:srgbClr val="FF0000"/>
                                          </a:solidFill>
                                          <a:latin typeface="Cambria Math" panose="02040503050406030204" pitchFamily="18" charset="0"/>
                                        </a:rPr>
                                        <m:t>𝑡</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𝑞</m:t>
                                      </m:r>
                                    </m:e>
                                  </m:d>
                                </m:num>
                                <m:den>
                                  <m:r>
                                    <a:rPr lang="en-US" i="1">
                                      <a:solidFill>
                                        <a:schemeClr val="bg1"/>
                                      </a:solidFill>
                                      <a:latin typeface="Cambria Math" panose="02040503050406030204" pitchFamily="18" charset="0"/>
                                    </a:rPr>
                                    <m:t>𝜕</m:t>
                                  </m:r>
                                  <m:r>
                                    <a:rPr lang="en-US" b="0" i="1" smtClean="0">
                                      <a:solidFill>
                                        <a:srgbClr val="00B0F0"/>
                                      </a:solidFill>
                                      <a:latin typeface="Cambria Math" panose="02040503050406030204" pitchFamily="18" charset="0"/>
                                    </a:rPr>
                                    <m:t>𝑞</m:t>
                                  </m:r>
                                </m:den>
                              </m:f>
                            </m:e>
                          </m:d>
                        </m:e>
                        <m:sup>
                          <m:r>
                            <a:rPr lang="en-US" b="0" i="0" smtClean="0">
                              <a:solidFill>
                                <a:schemeClr val="bg1"/>
                              </a:solidFill>
                              <a:latin typeface="Cambria Math" panose="02040503050406030204" pitchFamily="18" charset="0"/>
                            </a:rPr>
                            <m:t>−1</m:t>
                          </m:r>
                        </m:sup>
                      </m:sSup>
                    </m:oMath>
                  </m:oMathPara>
                </a14:m>
                <a:endParaRPr lang="en-US" dirty="0">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1059E072-FC75-4727-1A96-F9663909845F}"/>
                  </a:ext>
                </a:extLst>
              </p:cNvPr>
              <p:cNvSpPr txBox="1">
                <a:spLocks noRot="1" noChangeAspect="1" noMove="1" noResize="1" noEditPoints="1" noAdjustHandles="1" noChangeArrowheads="1" noChangeShapeType="1" noTextEdit="1"/>
              </p:cNvSpPr>
              <p:nvPr/>
            </p:nvSpPr>
            <p:spPr>
              <a:xfrm>
                <a:off x="5313601" y="1965827"/>
                <a:ext cx="1197880" cy="613758"/>
              </a:xfrm>
              <a:prstGeom prst="rect">
                <a:avLst/>
              </a:prstGeom>
              <a:blipFill>
                <a:blip r:embed="rId7"/>
                <a:stretch>
                  <a:fillRect r="-4211"/>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BC04782-B4CB-7CDB-92FB-9DF6F2386B7B}"/>
                  </a:ext>
                </a:extLst>
              </p:cNvPr>
              <p:cNvSpPr txBox="1"/>
              <p:nvPr/>
            </p:nvSpPr>
            <p:spPr>
              <a:xfrm>
                <a:off x="6766321" y="1965827"/>
                <a:ext cx="1861864" cy="830997"/>
              </a:xfrm>
              <a:prstGeom prst="rect">
                <a:avLst/>
              </a:prstGeom>
              <a:noFill/>
            </p:spPr>
            <p:txBody>
              <a:bodyPr wrap="square">
                <a:spAutoFit/>
              </a:bodyPr>
              <a:lstStyle/>
              <a:p>
                <a:pPr algn="ctr"/>
                <a:r>
                  <a:rPr lang="en-AU" sz="1200" b="1" dirty="0">
                    <a:solidFill>
                      <a:schemeClr val="bg1"/>
                    </a:solidFill>
                    <a:latin typeface="Arial" panose="020B0604020202020204" pitchFamily="34" charset="0"/>
                    <a:ea typeface="Inter Tight"/>
                    <a:cs typeface="Arial" panose="020B0604020202020204" pitchFamily="34" charset="0"/>
                  </a:rPr>
                  <a:t>Change of Coordinates</a:t>
                </a:r>
              </a:p>
              <a:p>
                <a:pPr algn="ctr"/>
                <a:r>
                  <a:rPr lang="en-AU" sz="1200" dirty="0">
                    <a:solidFill>
                      <a:schemeClr val="bg1"/>
                    </a:solidFill>
                    <a:latin typeface="Arial" panose="020B0604020202020204" pitchFamily="34" charset="0"/>
                    <a:ea typeface="Inter Tight"/>
                    <a:cs typeface="Arial" panose="020B0604020202020204" pitchFamily="34" charset="0"/>
                  </a:rPr>
                  <a:t> using </a:t>
                </a:r>
                <a:r>
                  <a:rPr lang="en-AU" sz="1200" dirty="0" err="1">
                    <a:solidFill>
                      <a:srgbClr val="FF0000"/>
                    </a:solidFill>
                    <a:latin typeface="Arial" panose="020B0604020202020204" pitchFamily="34" charset="0"/>
                    <a:ea typeface="Inter Tight"/>
                    <a:cs typeface="Arial" panose="020B0604020202020204" pitchFamily="34" charset="0"/>
                  </a:rPr>
                  <a:t>Lagrangian</a:t>
                </a:r>
                <a:r>
                  <a:rPr lang="en-AU" sz="1200" dirty="0">
                    <a:solidFill>
                      <a:srgbClr val="FF0000"/>
                    </a:solidFill>
                    <a:latin typeface="Arial" panose="020B0604020202020204" pitchFamily="34" charset="0"/>
                    <a:ea typeface="Inter Tight"/>
                    <a:cs typeface="Arial" panose="020B0604020202020204" pitchFamily="34" charset="0"/>
                  </a:rPr>
                  <a:t> map</a:t>
                </a:r>
              </a:p>
              <a:p>
                <a:pPr algn="ctr"/>
                <a14:m>
                  <m:oMathPara xmlns:m="http://schemas.openxmlformats.org/officeDocument/2006/math">
                    <m:oMath>
                      <m:sSub>
                        <m:sSubPr>
                          <m:ctrlPr>
                            <a:rPr lang="en-US" sz="1200" i="1">
                              <a:solidFill>
                                <a:srgbClr val="FF0000"/>
                              </a:solidFill>
                              <a:latin typeface="Cambria Math" panose="02040503050406030204" pitchFamily="18" charset="0"/>
                            </a:rPr>
                          </m:ctrlPr>
                        </m:sSubPr>
                        <m:e>
                          <m:r>
                            <a:rPr lang="en-US" sz="1200" i="1">
                              <a:solidFill>
                                <a:srgbClr val="FF0000"/>
                              </a:solidFill>
                              <a:latin typeface="Cambria Math" panose="02040503050406030204" pitchFamily="18" charset="0"/>
                            </a:rPr>
                            <m:t>𝑥</m:t>
                          </m:r>
                        </m:e>
                        <m:sub>
                          <m:r>
                            <a:rPr lang="en-US" sz="1200" i="1">
                              <a:solidFill>
                                <a:srgbClr val="FF0000"/>
                              </a:solidFill>
                              <a:latin typeface="Cambria Math" panose="02040503050406030204" pitchFamily="18" charset="0"/>
                            </a:rPr>
                            <m:t>𝑡</m:t>
                          </m:r>
                        </m:sub>
                      </m:sSub>
                      <m:d>
                        <m:dPr>
                          <m:ctrlPr>
                            <a:rPr lang="en-US" sz="1200" i="1">
                              <a:solidFill>
                                <a:srgbClr val="FF0000"/>
                              </a:solidFill>
                              <a:latin typeface="Cambria Math" panose="02040503050406030204" pitchFamily="18" charset="0"/>
                            </a:rPr>
                          </m:ctrlPr>
                        </m:dPr>
                        <m:e>
                          <m:r>
                            <a:rPr lang="en-US" sz="1200" i="1">
                              <a:solidFill>
                                <a:srgbClr val="FF0000"/>
                              </a:solidFill>
                              <a:latin typeface="Cambria Math" panose="02040503050406030204" pitchFamily="18" charset="0"/>
                            </a:rPr>
                            <m:t>𝑞</m:t>
                          </m:r>
                        </m:e>
                      </m:d>
                      <m:r>
                        <a:rPr lang="en-US" sz="1200" i="1">
                          <a:solidFill>
                            <a:schemeClr val="bg1"/>
                          </a:solidFill>
                          <a:latin typeface="Cambria Math" panose="02040503050406030204" pitchFamily="18" charset="0"/>
                        </a:rPr>
                        <m:t>=</m:t>
                      </m:r>
                      <m:r>
                        <a:rPr lang="en-US" sz="1200" i="1">
                          <a:solidFill>
                            <a:srgbClr val="00B0F0"/>
                          </a:solidFill>
                          <a:latin typeface="Cambria Math" panose="02040503050406030204" pitchFamily="18" charset="0"/>
                        </a:rPr>
                        <m:t>𝑞</m:t>
                      </m:r>
                      <m:r>
                        <a:rPr lang="en-US" sz="1200" i="1">
                          <a:solidFill>
                            <a:srgbClr val="00B0F0"/>
                          </a:solidFill>
                          <a:latin typeface="Cambria Math" panose="02040503050406030204" pitchFamily="18" charset="0"/>
                        </a:rPr>
                        <m:t>+</m:t>
                      </m:r>
                      <m:sSub>
                        <m:sSubPr>
                          <m:ctrlPr>
                            <a:rPr lang="en-US" sz="1200" i="1">
                              <a:solidFill>
                                <a:srgbClr val="92D050"/>
                              </a:solidFill>
                              <a:latin typeface="Cambria Math" panose="02040503050406030204" pitchFamily="18" charset="0"/>
                            </a:rPr>
                          </m:ctrlPr>
                        </m:sSubPr>
                        <m:e>
                          <m:r>
                            <a:rPr lang="en-US" sz="1200" i="1">
                              <a:solidFill>
                                <a:srgbClr val="92D050"/>
                              </a:solidFill>
                              <a:latin typeface="Cambria Math" panose="02040503050406030204" pitchFamily="18" charset="0"/>
                            </a:rPr>
                            <m:t>𝑠</m:t>
                          </m:r>
                        </m:e>
                        <m:sub>
                          <m:r>
                            <a:rPr lang="en-US" sz="1200" i="1">
                              <a:solidFill>
                                <a:srgbClr val="92D050"/>
                              </a:solidFill>
                              <a:latin typeface="Cambria Math" panose="02040503050406030204" pitchFamily="18" charset="0"/>
                            </a:rPr>
                            <m:t>𝑡</m:t>
                          </m:r>
                        </m:sub>
                      </m:sSub>
                      <m:d>
                        <m:dPr>
                          <m:ctrlPr>
                            <a:rPr lang="en-US" sz="1200" i="1">
                              <a:solidFill>
                                <a:srgbClr val="92D050"/>
                              </a:solidFill>
                              <a:latin typeface="Cambria Math" panose="02040503050406030204" pitchFamily="18" charset="0"/>
                            </a:rPr>
                          </m:ctrlPr>
                        </m:dPr>
                        <m:e>
                          <m:r>
                            <a:rPr lang="en-US" sz="1200" i="1">
                              <a:solidFill>
                                <a:srgbClr val="92D050"/>
                              </a:solidFill>
                              <a:latin typeface="Cambria Math" panose="02040503050406030204" pitchFamily="18" charset="0"/>
                            </a:rPr>
                            <m:t>𝑞</m:t>
                          </m:r>
                        </m:e>
                      </m:d>
                    </m:oMath>
                  </m:oMathPara>
                </a14:m>
                <a:endParaRPr lang="en-US" sz="1200" dirty="0">
                  <a:solidFill>
                    <a:srgbClr val="FFC000"/>
                  </a:solidFill>
                  <a:latin typeface="Arial" panose="020B0604020202020204" pitchFamily="34" charset="0"/>
                  <a:cs typeface="Arial" panose="020B0604020202020204" pitchFamily="34" charset="0"/>
                </a:endParaRPr>
              </a:p>
              <a:p>
                <a:pPr algn="ctr"/>
                <a:endParaRPr lang="en-US" sz="1200" dirty="0">
                  <a:solidFill>
                    <a:schemeClr val="bg1"/>
                  </a:solidFill>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EBC04782-B4CB-7CDB-92FB-9DF6F2386B7B}"/>
                  </a:ext>
                </a:extLst>
              </p:cNvPr>
              <p:cNvSpPr txBox="1">
                <a:spLocks noRot="1" noChangeAspect="1" noMove="1" noResize="1" noEditPoints="1" noAdjustHandles="1" noChangeArrowheads="1" noChangeShapeType="1" noTextEdit="1"/>
              </p:cNvSpPr>
              <p:nvPr/>
            </p:nvSpPr>
            <p:spPr>
              <a:xfrm>
                <a:off x="6766321" y="1965827"/>
                <a:ext cx="1861864" cy="830997"/>
              </a:xfrm>
              <a:prstGeom prst="rect">
                <a:avLst/>
              </a:prstGeom>
              <a:blipFill>
                <a:blip r:embed="rId8"/>
                <a:stretch>
                  <a:fillRect/>
                </a:stretch>
              </a:blipFill>
            </p:spPr>
            <p:txBody>
              <a:bodyPr/>
              <a:lstStyle/>
              <a:p>
                <a:r>
                  <a:rPr lang="en-001">
                    <a:noFill/>
                  </a:rPr>
                  <a:t> </a:t>
                </a:r>
              </a:p>
            </p:txBody>
          </p:sp>
        </mc:Fallback>
      </mc:AlternateContent>
      <p:sp>
        <p:nvSpPr>
          <p:cNvPr id="2" name="Rectangle 1">
            <a:extLst>
              <a:ext uri="{FF2B5EF4-FFF2-40B4-BE49-F238E27FC236}">
                <a16:creationId xmlns:a16="http://schemas.microsoft.com/office/drawing/2014/main" id="{7B0FEC15-ED95-DE49-F878-0032846469CF}"/>
              </a:ext>
            </a:extLst>
          </p:cNvPr>
          <p:cNvSpPr/>
          <p:nvPr/>
        </p:nvSpPr>
        <p:spPr>
          <a:xfrm>
            <a:off x="1301236" y="3166520"/>
            <a:ext cx="1768948" cy="705036"/>
          </a:xfrm>
          <a:prstGeom prst="rect">
            <a:avLst/>
          </a:prstGeom>
          <a:solidFill>
            <a:srgbClr val="FFC000">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A033825-AA37-3843-CA30-765BBD366283}"/>
                  </a:ext>
                </a:extLst>
              </p:cNvPr>
              <p:cNvSpPr txBox="1"/>
              <p:nvPr/>
            </p:nvSpPr>
            <p:spPr>
              <a:xfrm>
                <a:off x="1301236" y="2984797"/>
                <a:ext cx="1989125" cy="1164742"/>
              </a:xfrm>
              <a:prstGeom prst="rect">
                <a:avLst/>
              </a:prstGeom>
              <a:noFill/>
            </p:spPr>
            <p:txBody>
              <a:bodyPr wrap="square">
                <a:spAutoFit/>
              </a:bodyPr>
              <a:lstStyle/>
              <a:p>
                <a:pPr algn="r">
                  <a:lnSpc>
                    <a:spcPct val="150000"/>
                  </a:lnSpc>
                </a:pPr>
                <a14:m>
                  <m:oMathPara xmlns:m="http://schemas.openxmlformats.org/officeDocument/2006/math">
                    <m:oMathParaPr>
                      <m:jc m:val="left"/>
                    </m:oMathParaPr>
                    <m:oMath>
                      <m:sSup>
                        <m:sSupPr>
                          <m:ctrlPr>
                            <a:rPr lang="en-US" i="1">
                              <a:solidFill>
                                <a:schemeClr val="bg1"/>
                              </a:solidFill>
                              <a:latin typeface="Cambria Math" panose="02040503050406030204" pitchFamily="18" charset="0"/>
                            </a:rPr>
                          </m:ctrlPr>
                        </m:sSupPr>
                        <m:e>
                          <m:d>
                            <m:dPr>
                              <m:begChr m:val="|"/>
                              <m:endChr m:val="|"/>
                              <m:ctrlPr>
                                <a:rPr lang="en-US" i="1">
                                  <a:solidFill>
                                    <a:schemeClr val="bg1"/>
                                  </a:solidFill>
                                  <a:latin typeface="Cambria Math" panose="02040503050406030204" pitchFamily="18" charset="0"/>
                                </a:rPr>
                              </m:ctrlPr>
                            </m:dPr>
                            <m:e>
                              <m:r>
                                <m:rPr>
                                  <m:sty m:val="p"/>
                                </m:rPr>
                                <a:rPr lang="en-US" i="1">
                                  <a:solidFill>
                                    <a:schemeClr val="bg1"/>
                                  </a:solidFill>
                                  <a:latin typeface="Cambria Math" panose="02040503050406030204" pitchFamily="18" charset="0"/>
                                </a:rPr>
                                <m:t>det</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𝐼</m:t>
                                  </m:r>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sSub>
                                        <m:sSubPr>
                                          <m:ctrlPr>
                                            <a:rPr lang="en-US" i="1">
                                              <a:solidFill>
                                                <a:srgbClr val="92D050"/>
                                              </a:solidFill>
                                              <a:latin typeface="Cambria Math" panose="02040503050406030204" pitchFamily="18" charset="0"/>
                                            </a:rPr>
                                          </m:ctrlPr>
                                        </m:sSubPr>
                                        <m:e>
                                          <m:r>
                                            <a:rPr lang="en-US" i="1">
                                              <a:solidFill>
                                                <a:srgbClr val="92D050"/>
                                              </a:solidFill>
                                              <a:latin typeface="Cambria Math" panose="02040503050406030204" pitchFamily="18" charset="0"/>
                                            </a:rPr>
                                            <m:t>𝑠</m:t>
                                          </m:r>
                                        </m:e>
                                        <m:sub>
                                          <m:r>
                                            <a:rPr lang="en-US" i="1">
                                              <a:solidFill>
                                                <a:srgbClr val="92D050"/>
                                              </a:solidFill>
                                              <a:latin typeface="Cambria Math" panose="02040503050406030204" pitchFamily="18" charset="0"/>
                                            </a:rPr>
                                            <m:t>𝑡</m:t>
                                          </m:r>
                                        </m:sub>
                                      </m:sSub>
                                      <m:d>
                                        <m:dPr>
                                          <m:ctrlPr>
                                            <a:rPr lang="en-US" i="1">
                                              <a:solidFill>
                                                <a:srgbClr val="92D050"/>
                                              </a:solidFill>
                                              <a:latin typeface="Cambria Math" panose="02040503050406030204" pitchFamily="18" charset="0"/>
                                            </a:rPr>
                                          </m:ctrlPr>
                                        </m:dPr>
                                        <m:e>
                                          <m:r>
                                            <a:rPr lang="en-US" i="1">
                                              <a:solidFill>
                                                <a:srgbClr val="92D050"/>
                                              </a:solidFill>
                                              <a:latin typeface="Cambria Math" panose="02040503050406030204" pitchFamily="18" charset="0"/>
                                            </a:rPr>
                                            <m:t>𝑞</m:t>
                                          </m:r>
                                        </m:e>
                                      </m:d>
                                    </m:num>
                                    <m:den>
                                      <m:r>
                                        <a:rPr lang="en-US" i="1">
                                          <a:solidFill>
                                            <a:schemeClr val="bg1"/>
                                          </a:solidFill>
                                          <a:latin typeface="Cambria Math" panose="02040503050406030204" pitchFamily="18" charset="0"/>
                                        </a:rPr>
                                        <m:t>𝜕</m:t>
                                      </m:r>
                                      <m:r>
                                        <a:rPr lang="en-US" i="1">
                                          <a:solidFill>
                                            <a:srgbClr val="00B0F0"/>
                                          </a:solidFill>
                                          <a:latin typeface="Cambria Math" panose="02040503050406030204" pitchFamily="18" charset="0"/>
                                        </a:rPr>
                                        <m:t>𝑞</m:t>
                                      </m:r>
                                    </m:den>
                                  </m:f>
                                </m:e>
                              </m:d>
                            </m:e>
                          </m:d>
                        </m:e>
                        <m:sup>
                          <m:r>
                            <a:rPr lang="en-US" i="1">
                              <a:solidFill>
                                <a:schemeClr val="bg1"/>
                              </a:solidFill>
                              <a:latin typeface="Cambria Math" panose="02040503050406030204" pitchFamily="18" charset="0"/>
                            </a:rPr>
                            <m:t>−1</m:t>
                          </m:r>
                        </m:sup>
                      </m:sSup>
                    </m:oMath>
                  </m:oMathPara>
                </a14:m>
                <a:endParaRPr lang="en-US" i="1" dirty="0">
                  <a:solidFill>
                    <a:schemeClr val="bg1"/>
                  </a:solidFill>
                  <a:latin typeface="Arial" panose="020B0604020202020204" pitchFamily="34" charset="0"/>
                  <a:cs typeface="Arial" panose="020B0604020202020204" pitchFamily="34" charset="0"/>
                </a:endParaRPr>
              </a:p>
              <a:p>
                <a:pPr algn="r">
                  <a:lnSpc>
                    <a:spcPct val="150000"/>
                  </a:lnSpc>
                </a:pPr>
                <a:endParaRPr lang="en-US" dirty="0">
                  <a:solidFill>
                    <a:schemeClr val="bg1"/>
                  </a:solidFill>
                  <a:latin typeface="Arial" panose="020B0604020202020204" pitchFamily="34" charset="0"/>
                  <a:cs typeface="Arial" panose="020B0604020202020204" pitchFamily="34" charset="0"/>
                </a:endParaRPr>
              </a:p>
            </p:txBody>
          </p:sp>
        </mc:Choice>
        <mc:Fallback xmlns="">
          <p:sp>
            <p:nvSpPr>
              <p:cNvPr id="14" name="TextBox 13">
                <a:extLst>
                  <a:ext uri="{FF2B5EF4-FFF2-40B4-BE49-F238E27FC236}">
                    <a16:creationId xmlns:a16="http://schemas.microsoft.com/office/drawing/2014/main" id="{DA033825-AA37-3843-CA30-765BBD366283}"/>
                  </a:ext>
                </a:extLst>
              </p:cNvPr>
              <p:cNvSpPr txBox="1">
                <a:spLocks noRot="1" noChangeAspect="1" noMove="1" noResize="1" noEditPoints="1" noAdjustHandles="1" noChangeArrowheads="1" noChangeShapeType="1" noTextEdit="1"/>
              </p:cNvSpPr>
              <p:nvPr/>
            </p:nvSpPr>
            <p:spPr>
              <a:xfrm>
                <a:off x="1301236" y="2984797"/>
                <a:ext cx="1989125" cy="1164742"/>
              </a:xfrm>
              <a:prstGeom prst="rect">
                <a:avLst/>
              </a:prstGeom>
              <a:blipFill>
                <a:blip r:embed="rId9"/>
                <a:stretch>
                  <a:fillRect/>
                </a:stretch>
              </a:blipFill>
            </p:spPr>
            <p:txBody>
              <a:bodyPr/>
              <a:lstStyle/>
              <a:p>
                <a:r>
                  <a:rPr lang="en-001">
                    <a:noFill/>
                  </a:rPr>
                  <a:t> </a:t>
                </a:r>
              </a:p>
            </p:txBody>
          </p:sp>
        </mc:Fallback>
      </mc:AlternateContent>
      <p:cxnSp>
        <p:nvCxnSpPr>
          <p:cNvPr id="27" name="Straight Arrow Connector 26">
            <a:extLst>
              <a:ext uri="{FF2B5EF4-FFF2-40B4-BE49-F238E27FC236}">
                <a16:creationId xmlns:a16="http://schemas.microsoft.com/office/drawing/2014/main" id="{919DCC30-048A-68E0-D5D5-BF460E81902A}"/>
              </a:ext>
            </a:extLst>
          </p:cNvPr>
          <p:cNvCxnSpPr>
            <a:cxnSpLocks/>
          </p:cNvCxnSpPr>
          <p:nvPr/>
        </p:nvCxnSpPr>
        <p:spPr>
          <a:xfrm flipH="1">
            <a:off x="3070184" y="2643260"/>
            <a:ext cx="2222976" cy="523260"/>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F7B502E-7EA6-E8ED-C893-EDAD01282EEE}"/>
              </a:ext>
            </a:extLst>
          </p:cNvPr>
          <p:cNvSpPr txBox="1"/>
          <p:nvPr/>
        </p:nvSpPr>
        <p:spPr>
          <a:xfrm>
            <a:off x="2216333" y="1101566"/>
            <a:ext cx="4654023" cy="338554"/>
          </a:xfrm>
          <a:prstGeom prst="rect">
            <a:avLst/>
          </a:prstGeom>
          <a:noFill/>
        </p:spPr>
        <p:txBody>
          <a:bodyPr wrap="square">
            <a:spAutoFit/>
          </a:bodyPr>
          <a:lstStyle/>
          <a:p>
            <a:pPr algn="ctr"/>
            <a:r>
              <a:rPr lang="en-US" sz="1600" dirty="0">
                <a:solidFill>
                  <a:srgbClr val="FFC000"/>
                </a:solidFill>
                <a:latin typeface="Arial" panose="020B0604020202020204" pitchFamily="34" charset="0"/>
                <a:ea typeface="Inter Tight"/>
                <a:cs typeface="Arial" panose="020B0604020202020204" pitchFamily="34" charset="0"/>
              </a:rPr>
              <a:t>Density at a caustic is infinite</a:t>
            </a:r>
            <a:endParaRPr lang="en-US" sz="16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46450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79FA05A8-FF58-B295-2A0B-11BC7E188A72}"/>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15B69BD4-F90B-4A9E-A8DC-1C9C3BA3D25E}"/>
              </a:ext>
            </a:extLst>
          </p:cNvPr>
          <p:cNvSpPr/>
          <p:nvPr/>
        </p:nvSpPr>
        <p:spPr>
          <a:xfrm>
            <a:off x="3813461" y="1965827"/>
            <a:ext cx="770256" cy="682220"/>
          </a:xfrm>
          <a:prstGeom prst="rect">
            <a:avLst/>
          </a:prstGeom>
          <a:solidFill>
            <a:schemeClr val="bg1">
              <a:alpha val="25882"/>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FF340625-5702-410D-66FE-647D3258E1D6}"/>
              </a:ext>
            </a:extLst>
          </p:cNvPr>
          <p:cNvSpPr/>
          <p:nvPr/>
        </p:nvSpPr>
        <p:spPr>
          <a:xfrm>
            <a:off x="5293160" y="1943011"/>
            <a:ext cx="1288919" cy="705036"/>
          </a:xfrm>
          <a:prstGeom prst="rect">
            <a:avLst/>
          </a:prstGeom>
          <a:solidFill>
            <a:srgbClr val="FFC000">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6" name="Google Shape;397;p41">
            <a:extLst>
              <a:ext uri="{FF2B5EF4-FFF2-40B4-BE49-F238E27FC236}">
                <a16:creationId xmlns:a16="http://schemas.microsoft.com/office/drawing/2014/main" id="{84D112CD-33AD-47DF-F002-87264E7D3637}"/>
              </a:ext>
            </a:extLst>
          </p:cNvPr>
          <p:cNvSpPr txBox="1">
            <a:spLocks noGrp="1"/>
          </p:cNvSpPr>
          <p:nvPr>
            <p:ph type="ctrTitle"/>
          </p:nvPr>
        </p:nvSpPr>
        <p:spPr>
          <a:xfrm>
            <a:off x="1648560" y="297572"/>
            <a:ext cx="584687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dirty="0">
                <a:latin typeface="Arial" panose="020B0604020202020204" pitchFamily="34" charset="0"/>
                <a:cs typeface="Arial" panose="020B0604020202020204" pitchFamily="34" charset="0"/>
              </a:rPr>
              <a:t>Caustics Conditions</a:t>
            </a:r>
            <a:endParaRPr sz="36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459D532-E9F0-9E23-EDBB-39FB4748782A}"/>
                  </a:ext>
                </a:extLst>
              </p:cNvPr>
              <p:cNvSpPr txBox="1"/>
              <p:nvPr/>
            </p:nvSpPr>
            <p:spPr>
              <a:xfrm>
                <a:off x="2401772" y="2177167"/>
                <a:ext cx="888589" cy="307777"/>
              </a:xfrm>
              <a:prstGeom prst="rect">
                <a:avLst/>
              </a:prstGeom>
              <a:noFill/>
            </p:spPr>
            <p:txBody>
              <a:bodyPr wrap="square">
                <a:spAutoFit/>
              </a:bodyPr>
              <a:lstStyle/>
              <a:p>
                <a:pPr/>
                <a14:m>
                  <m:oMathPara xmlns:m="http://schemas.openxmlformats.org/officeDocument/2006/math">
                    <m:o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𝜌</m:t>
                          </m:r>
                        </m:e>
                        <m:sub>
                          <m:r>
                            <a:rPr lang="en-US" b="0" i="1" smtClean="0">
                              <a:solidFill>
                                <a:srgbClr val="FF0000"/>
                              </a:solidFill>
                              <a:latin typeface="Cambria Math" panose="02040503050406030204" pitchFamily="18" charset="0"/>
                            </a:rPr>
                            <m:t>𝑡</m:t>
                          </m:r>
                        </m:sub>
                      </m:sSub>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𝑥</m:t>
                          </m:r>
                        </m:e>
                      </m:d>
                    </m:oMath>
                  </m:oMathPara>
                </a14:m>
                <a:endParaRPr lang="en-US" dirty="0">
                  <a:solidFill>
                    <a:srgbClr val="FF0000"/>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7459D532-E9F0-9E23-EDBB-39FB4748782A}"/>
                  </a:ext>
                </a:extLst>
              </p:cNvPr>
              <p:cNvSpPr txBox="1">
                <a:spLocks noRot="1" noChangeAspect="1" noMove="1" noResize="1" noEditPoints="1" noAdjustHandles="1" noChangeArrowheads="1" noChangeShapeType="1" noTextEdit="1"/>
              </p:cNvSpPr>
              <p:nvPr/>
            </p:nvSpPr>
            <p:spPr>
              <a:xfrm>
                <a:off x="2401772" y="2177167"/>
                <a:ext cx="888589" cy="307777"/>
              </a:xfrm>
              <a:prstGeom prst="rect">
                <a:avLst/>
              </a:prstGeom>
              <a:blipFill>
                <a:blip r:embed="rId4"/>
                <a:stretch>
                  <a:fillRect b="-8000"/>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10201E8-3210-8C4C-44E6-850AE1A7B38B}"/>
                  </a:ext>
                </a:extLst>
              </p:cNvPr>
              <p:cNvSpPr txBox="1"/>
              <p:nvPr/>
            </p:nvSpPr>
            <p:spPr>
              <a:xfrm>
                <a:off x="4543345" y="2177167"/>
                <a:ext cx="822222" cy="307777"/>
              </a:xfrm>
              <a:prstGeom prst="rect">
                <a:avLst/>
              </a:prstGeom>
              <a:noFill/>
            </p:spPr>
            <p:txBody>
              <a:bodyPr wrap="square">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panose="02040503050406030204" pitchFamily="18" charset="0"/>
                            </a:rPr>
                            <m:t>𝜌</m:t>
                          </m:r>
                        </m:e>
                        <m:sub>
                          <m:r>
                            <a:rPr lang="en-US" b="0" i="1" smtClean="0">
                              <a:solidFill>
                                <a:srgbClr val="00B0F0"/>
                              </a:solidFill>
                              <a:latin typeface="Cambria Math" panose="02040503050406030204" pitchFamily="18" charset="0"/>
                            </a:rPr>
                            <m:t>𝑖</m:t>
                          </m:r>
                        </m:sub>
                      </m:sSub>
                      <m:d>
                        <m:dPr>
                          <m:ctrlPr>
                            <a:rPr lang="en-US" b="0" i="1" smtClean="0">
                              <a:solidFill>
                                <a:srgbClr val="00B0F0"/>
                              </a:solidFill>
                              <a:latin typeface="Cambria Math" panose="02040503050406030204" pitchFamily="18" charset="0"/>
                            </a:rPr>
                          </m:ctrlPr>
                        </m:dPr>
                        <m:e>
                          <m:r>
                            <a:rPr lang="en-US" b="0" i="1" smtClean="0">
                              <a:solidFill>
                                <a:srgbClr val="00B0F0"/>
                              </a:solidFill>
                              <a:latin typeface="Cambria Math" panose="02040503050406030204" pitchFamily="18" charset="0"/>
                            </a:rPr>
                            <m:t>𝑞</m:t>
                          </m:r>
                        </m:e>
                      </m:d>
                    </m:oMath>
                  </m:oMathPara>
                </a14:m>
                <a:endParaRPr lang="en-US" dirty="0">
                  <a:solidFill>
                    <a:srgbClr val="00B0F0"/>
                  </a:solidFill>
                  <a:latin typeface="Arial" panose="020B0604020202020204" pitchFamily="34" charset="0"/>
                  <a:cs typeface="Arial" panose="020B0604020202020204" pitchFamily="34" charset="0"/>
                </a:endParaRPr>
              </a:p>
            </p:txBody>
          </p:sp>
        </mc:Choice>
        <mc:Fallback xmlns="">
          <p:sp>
            <p:nvSpPr>
              <p:cNvPr id="10" name="TextBox 9">
                <a:extLst>
                  <a:ext uri="{FF2B5EF4-FFF2-40B4-BE49-F238E27FC236}">
                    <a16:creationId xmlns:a16="http://schemas.microsoft.com/office/drawing/2014/main" id="{510201E8-3210-8C4C-44E6-850AE1A7B38B}"/>
                  </a:ext>
                </a:extLst>
              </p:cNvPr>
              <p:cNvSpPr txBox="1">
                <a:spLocks noRot="1" noChangeAspect="1" noMove="1" noResize="1" noEditPoints="1" noAdjustHandles="1" noChangeArrowheads="1" noChangeShapeType="1" noTextEdit="1"/>
              </p:cNvSpPr>
              <p:nvPr/>
            </p:nvSpPr>
            <p:spPr>
              <a:xfrm>
                <a:off x="4543345" y="2177167"/>
                <a:ext cx="822222" cy="307777"/>
              </a:xfrm>
              <a:prstGeom prst="rect">
                <a:avLst/>
              </a:prstGeom>
              <a:blipFill>
                <a:blip r:embed="rId5"/>
                <a:stretch>
                  <a:fillRect b="-8000"/>
                </a:stretch>
              </a:blipFill>
            </p:spPr>
            <p:txBody>
              <a:bodyPr/>
              <a:lstStyle/>
              <a:p>
                <a:r>
                  <a:rPr lang="en-001">
                    <a:noFill/>
                  </a:rPr>
                  <a:t> </a:t>
                </a:r>
              </a:p>
            </p:txBody>
          </p:sp>
        </mc:Fallback>
      </mc:AlternateContent>
      <p:sp>
        <p:nvSpPr>
          <p:cNvPr id="12" name="TextBox 11">
            <a:extLst>
              <a:ext uri="{FF2B5EF4-FFF2-40B4-BE49-F238E27FC236}">
                <a16:creationId xmlns:a16="http://schemas.microsoft.com/office/drawing/2014/main" id="{39813371-E7D2-D04B-0A44-54C0A4DDAF4F}"/>
              </a:ext>
            </a:extLst>
          </p:cNvPr>
          <p:cNvSpPr txBox="1"/>
          <p:nvPr/>
        </p:nvSpPr>
        <p:spPr>
          <a:xfrm>
            <a:off x="4544357" y="1518484"/>
            <a:ext cx="2572820" cy="276999"/>
          </a:xfrm>
          <a:prstGeom prst="rect">
            <a:avLst/>
          </a:prstGeom>
          <a:noFill/>
        </p:spPr>
        <p:txBody>
          <a:bodyPr wrap="square">
            <a:spAutoFit/>
          </a:bodyPr>
          <a:lstStyle/>
          <a:p>
            <a:pPr algn="ctr"/>
            <a:r>
              <a:rPr lang="en-AU" sz="1200" dirty="0" err="1">
                <a:solidFill>
                  <a:srgbClr val="00B0F0"/>
                </a:solidFill>
                <a:latin typeface="Arial" panose="020B0604020202020204" pitchFamily="34" charset="0"/>
                <a:ea typeface="Inter Tight"/>
                <a:cs typeface="Arial" panose="020B0604020202020204" pitchFamily="34" charset="0"/>
              </a:rPr>
              <a:t>Lagrangian</a:t>
            </a:r>
            <a:r>
              <a:rPr lang="en-AU" sz="1200" dirty="0">
                <a:solidFill>
                  <a:srgbClr val="00B0F0"/>
                </a:solidFill>
                <a:latin typeface="Arial" panose="020B0604020202020204" pitchFamily="34" charset="0"/>
                <a:ea typeface="Inter Tight"/>
                <a:cs typeface="Arial" panose="020B0604020202020204" pitchFamily="34" charset="0"/>
              </a:rPr>
              <a:t> (initial density)</a:t>
            </a:r>
            <a:endParaRPr lang="en-US" sz="1200" dirty="0">
              <a:solidFill>
                <a:srgbClr val="00B0F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B8006F48-65B3-0020-FF72-6BB25F7CC041}"/>
              </a:ext>
            </a:extLst>
          </p:cNvPr>
          <p:cNvSpPr txBox="1"/>
          <p:nvPr/>
        </p:nvSpPr>
        <p:spPr>
          <a:xfrm>
            <a:off x="1648560" y="1527512"/>
            <a:ext cx="3181934" cy="276999"/>
          </a:xfrm>
          <a:prstGeom prst="rect">
            <a:avLst/>
          </a:prstGeom>
          <a:noFill/>
        </p:spPr>
        <p:txBody>
          <a:bodyPr wrap="square">
            <a:spAutoFit/>
          </a:bodyPr>
          <a:lstStyle/>
          <a:p>
            <a:pPr algn="ctr"/>
            <a:r>
              <a:rPr lang="en-AU" sz="1200" dirty="0">
                <a:solidFill>
                  <a:srgbClr val="FF0000"/>
                </a:solidFill>
                <a:latin typeface="Arial" panose="020B0604020202020204" pitchFamily="34" charset="0"/>
                <a:ea typeface="Inter Tight"/>
                <a:cs typeface="Arial" panose="020B0604020202020204" pitchFamily="34" charset="0"/>
              </a:rPr>
              <a:t>Eulerian (density today)</a:t>
            </a:r>
            <a:endParaRPr lang="en-US" sz="1200" dirty="0">
              <a:solidFill>
                <a:srgbClr val="FF00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9CC2699-5F07-7C48-1994-F4341FFCF318}"/>
              </a:ext>
            </a:extLst>
          </p:cNvPr>
          <p:cNvSpPr txBox="1"/>
          <p:nvPr/>
        </p:nvSpPr>
        <p:spPr>
          <a:xfrm>
            <a:off x="3369166" y="2146389"/>
            <a:ext cx="444295" cy="369332"/>
          </a:xfrm>
          <a:prstGeom prst="rect">
            <a:avLst/>
          </a:prstGeom>
          <a:noFill/>
        </p:spPr>
        <p:txBody>
          <a:bodyPr wrap="square">
            <a:spAutoFit/>
          </a:bodyPr>
          <a:lstStyle/>
          <a:p>
            <a:r>
              <a:rPr lang="en-US" sz="1800" dirty="0">
                <a:solidFill>
                  <a:schemeClr val="bg1"/>
                </a:solidFill>
                <a:latin typeface="Arial" panose="020B0604020202020204" pitchFamily="34" charset="0"/>
                <a:cs typeface="Arial" panose="020B0604020202020204" pitchFamily="34" charset="0"/>
              </a:rPr>
              <a:t>=</a:t>
            </a:r>
          </a:p>
        </p:txBody>
      </p:sp>
      <p:cxnSp>
        <p:nvCxnSpPr>
          <p:cNvPr id="11" name="Straight Arrow Connector 10">
            <a:extLst>
              <a:ext uri="{FF2B5EF4-FFF2-40B4-BE49-F238E27FC236}">
                <a16:creationId xmlns:a16="http://schemas.microsoft.com/office/drawing/2014/main" id="{F4C30C15-11D9-C554-27B6-B8D3CBCA59C9}"/>
              </a:ext>
            </a:extLst>
          </p:cNvPr>
          <p:cNvCxnSpPr>
            <a:cxnSpLocks/>
            <a:stCxn id="13" idx="3"/>
          </p:cNvCxnSpPr>
          <p:nvPr/>
        </p:nvCxnSpPr>
        <p:spPr>
          <a:xfrm flipH="1">
            <a:off x="4164599" y="1666012"/>
            <a:ext cx="6658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2A8FAC6-539E-52A7-2576-648D55B131D0}"/>
                  </a:ext>
                </a:extLst>
              </p:cNvPr>
              <p:cNvSpPr txBox="1"/>
              <p:nvPr/>
            </p:nvSpPr>
            <p:spPr>
              <a:xfrm>
                <a:off x="3699598" y="1987945"/>
                <a:ext cx="1084006" cy="615168"/>
              </a:xfrm>
              <a:prstGeom prst="rect">
                <a:avLst/>
              </a:prstGeom>
              <a:noFill/>
            </p:spPr>
            <p:txBody>
              <a:bodyPr wrap="square">
                <a:spAutoFit/>
              </a:bodyPr>
              <a:lstStyle/>
              <a:p>
                <a:pPr/>
                <a14:m>
                  <m:oMathPara xmlns:m="http://schemas.openxmlformats.org/officeDocument/2006/math">
                    <m:oMath>
                      <m:nary>
                        <m:naryPr>
                          <m:chr m:val="∑"/>
                          <m:supHide m:val="on"/>
                          <m:ctrlPr>
                            <a:rPr lang="en-US" b="0" i="1" smtClean="0">
                              <a:solidFill>
                                <a:schemeClr val="bg1"/>
                              </a:solidFill>
                              <a:latin typeface="Cambria Math" panose="02040503050406030204" pitchFamily="18" charset="0"/>
                            </a:rPr>
                          </m:ctrlPr>
                        </m:naryPr>
                        <m:sub>
                          <m:r>
                            <m:rPr>
                              <m:sty m:val="p"/>
                            </m:rPr>
                            <a:rPr lang="en-US" b="0" i="1" smtClean="0">
                              <a:solidFill>
                                <a:schemeClr val="bg1"/>
                              </a:solidFill>
                              <a:latin typeface="Cambria Math" panose="02040503050406030204" pitchFamily="18" charset="0"/>
                            </a:rPr>
                            <m:t>all</m:t>
                          </m:r>
                          <m:r>
                            <a:rPr lang="en-US" b="0" i="1" smtClean="0">
                              <a:solidFill>
                                <a:schemeClr val="bg1"/>
                              </a:solidFill>
                              <a:latin typeface="Cambria Math" panose="02040503050406030204" pitchFamily="18" charset="0"/>
                            </a:rPr>
                            <m:t> </m:t>
                          </m:r>
                          <m:r>
                            <m:rPr>
                              <m:sty m:val="p"/>
                            </m:rPr>
                            <a:rPr lang="en-US" b="0" i="1" smtClean="0">
                              <a:solidFill>
                                <a:schemeClr val="bg1"/>
                              </a:solidFill>
                              <a:latin typeface="Cambria Math" panose="02040503050406030204" pitchFamily="18" charset="0"/>
                            </a:rPr>
                            <m:t>streams</m:t>
                          </m:r>
                        </m:sub>
                        <m:sup/>
                        <m:e>
                          <m:r>
                            <a:rPr lang="en-US" b="0" i="1" smtClean="0">
                              <a:solidFill>
                                <a:schemeClr val="bg1"/>
                              </a:solidFill>
                              <a:latin typeface="Cambria Math" panose="02040503050406030204" pitchFamily="18" charset="0"/>
                            </a:rPr>
                            <m:t> </m:t>
                          </m:r>
                        </m:e>
                      </m:nary>
                    </m:oMath>
                  </m:oMathPara>
                </a14:m>
                <a:endParaRPr lang="en-US" dirty="0">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D2A8FAC6-539E-52A7-2576-648D55B131D0}"/>
                  </a:ext>
                </a:extLst>
              </p:cNvPr>
              <p:cNvSpPr txBox="1">
                <a:spLocks noRot="1" noChangeAspect="1" noMove="1" noResize="1" noEditPoints="1" noAdjustHandles="1" noChangeArrowheads="1" noChangeShapeType="1" noTextEdit="1"/>
              </p:cNvSpPr>
              <p:nvPr/>
            </p:nvSpPr>
            <p:spPr>
              <a:xfrm>
                <a:off x="3699598" y="1987945"/>
                <a:ext cx="1084006" cy="615168"/>
              </a:xfrm>
              <a:prstGeom prst="rect">
                <a:avLst/>
              </a:prstGeom>
              <a:blipFill>
                <a:blip r:embed="rId6"/>
                <a:stretch>
                  <a:fillRect l="-27907" t="-118367" b="-171429"/>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16D9C1C-93AE-2C71-956E-79AF1B32B269}"/>
                  </a:ext>
                </a:extLst>
              </p:cNvPr>
              <p:cNvSpPr txBox="1"/>
              <p:nvPr/>
            </p:nvSpPr>
            <p:spPr>
              <a:xfrm>
                <a:off x="5313601" y="1965827"/>
                <a:ext cx="1197880" cy="613758"/>
              </a:xfrm>
              <a:prstGeom prst="rect">
                <a:avLst/>
              </a:prstGeom>
              <a:noFill/>
            </p:spPr>
            <p:txBody>
              <a:bodyPr wrap="square">
                <a:spAutoFit/>
              </a:bodyPr>
              <a:lstStyle/>
              <a:p>
                <a:pPr/>
                <a14:m>
                  <m:oMathPara xmlns:m="http://schemas.openxmlformats.org/officeDocument/2006/math">
                    <m:oMath>
                      <m:sSup>
                        <m:sSupPr>
                          <m:ctrlPr>
                            <a:rPr lang="en-US" b="0" i="1" smtClean="0">
                              <a:solidFill>
                                <a:schemeClr val="bg1"/>
                              </a:solidFill>
                              <a:latin typeface="Cambria Math" panose="02040503050406030204" pitchFamily="18" charset="0"/>
                            </a:rPr>
                          </m:ctrlPr>
                        </m:sSupPr>
                        <m:e>
                          <m:d>
                            <m:dPr>
                              <m:begChr m:val="|"/>
                              <m:endChr m:val="|"/>
                              <m:ctrlPr>
                                <a:rPr lang="en-US" b="0" i="1" smtClean="0">
                                  <a:solidFill>
                                    <a:schemeClr val="bg1"/>
                                  </a:solidFill>
                                  <a:latin typeface="Cambria Math" panose="02040503050406030204" pitchFamily="18" charset="0"/>
                                </a:rPr>
                              </m:ctrlPr>
                            </m:dPr>
                            <m:e>
                              <m:r>
                                <m:rPr>
                                  <m:sty m:val="p"/>
                                </m:rPr>
                                <a:rPr lang="en-US" b="0" i="1" smtClean="0">
                                  <a:solidFill>
                                    <a:schemeClr val="bg1"/>
                                  </a:solidFill>
                                  <a:latin typeface="Cambria Math" panose="02040503050406030204" pitchFamily="18" charset="0"/>
                                </a:rPr>
                                <m:t>det</m:t>
                              </m:r>
                              <m:r>
                                <a:rPr lang="en-US" b="0" i="1" smtClean="0">
                                  <a:solidFill>
                                    <a:schemeClr val="bg1"/>
                                  </a:solidFill>
                                  <a:latin typeface="Cambria Math" panose="02040503050406030204" pitchFamily="18" charset="0"/>
                                </a:rPr>
                                <m:t> </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𝑥</m:t>
                                      </m:r>
                                    </m:e>
                                    <m:sub>
                                      <m:r>
                                        <a:rPr lang="en-US" i="1">
                                          <a:solidFill>
                                            <a:srgbClr val="FF0000"/>
                                          </a:solidFill>
                                          <a:latin typeface="Cambria Math" panose="02040503050406030204" pitchFamily="18" charset="0"/>
                                        </a:rPr>
                                        <m:t>𝑡</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𝑞</m:t>
                                      </m:r>
                                    </m:e>
                                  </m:d>
                                </m:num>
                                <m:den>
                                  <m:r>
                                    <a:rPr lang="en-US" i="1">
                                      <a:solidFill>
                                        <a:schemeClr val="bg1"/>
                                      </a:solidFill>
                                      <a:latin typeface="Cambria Math" panose="02040503050406030204" pitchFamily="18" charset="0"/>
                                    </a:rPr>
                                    <m:t>𝜕</m:t>
                                  </m:r>
                                  <m:r>
                                    <a:rPr lang="en-US" b="0" i="1" smtClean="0">
                                      <a:solidFill>
                                        <a:srgbClr val="00B0F0"/>
                                      </a:solidFill>
                                      <a:latin typeface="Cambria Math" panose="02040503050406030204" pitchFamily="18" charset="0"/>
                                    </a:rPr>
                                    <m:t>𝑞</m:t>
                                  </m:r>
                                </m:den>
                              </m:f>
                            </m:e>
                          </m:d>
                        </m:e>
                        <m:sup>
                          <m:r>
                            <a:rPr lang="en-US" b="0" i="0" smtClean="0">
                              <a:solidFill>
                                <a:schemeClr val="bg1"/>
                              </a:solidFill>
                              <a:latin typeface="Cambria Math" panose="02040503050406030204" pitchFamily="18" charset="0"/>
                            </a:rPr>
                            <m:t>−1</m:t>
                          </m:r>
                        </m:sup>
                      </m:sSup>
                    </m:oMath>
                  </m:oMathPara>
                </a14:m>
                <a:endParaRPr lang="en-US" dirty="0">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616D9C1C-93AE-2C71-956E-79AF1B32B269}"/>
                  </a:ext>
                </a:extLst>
              </p:cNvPr>
              <p:cNvSpPr txBox="1">
                <a:spLocks noRot="1" noChangeAspect="1" noMove="1" noResize="1" noEditPoints="1" noAdjustHandles="1" noChangeArrowheads="1" noChangeShapeType="1" noTextEdit="1"/>
              </p:cNvSpPr>
              <p:nvPr/>
            </p:nvSpPr>
            <p:spPr>
              <a:xfrm>
                <a:off x="5313601" y="1965827"/>
                <a:ext cx="1197880" cy="613758"/>
              </a:xfrm>
              <a:prstGeom prst="rect">
                <a:avLst/>
              </a:prstGeom>
              <a:blipFill>
                <a:blip r:embed="rId7"/>
                <a:stretch>
                  <a:fillRect r="-4211"/>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C2C29E0-9C32-BC04-E16F-CF67C1771DC1}"/>
                  </a:ext>
                </a:extLst>
              </p:cNvPr>
              <p:cNvSpPr txBox="1"/>
              <p:nvPr/>
            </p:nvSpPr>
            <p:spPr>
              <a:xfrm>
                <a:off x="6766321" y="1965827"/>
                <a:ext cx="1861864" cy="830997"/>
              </a:xfrm>
              <a:prstGeom prst="rect">
                <a:avLst/>
              </a:prstGeom>
              <a:noFill/>
            </p:spPr>
            <p:txBody>
              <a:bodyPr wrap="square">
                <a:spAutoFit/>
              </a:bodyPr>
              <a:lstStyle/>
              <a:p>
                <a:pPr algn="ctr"/>
                <a:r>
                  <a:rPr lang="en-AU" sz="1200" b="1" dirty="0">
                    <a:solidFill>
                      <a:schemeClr val="bg1"/>
                    </a:solidFill>
                    <a:latin typeface="Arial" panose="020B0604020202020204" pitchFamily="34" charset="0"/>
                    <a:ea typeface="Inter Tight"/>
                    <a:cs typeface="Arial" panose="020B0604020202020204" pitchFamily="34" charset="0"/>
                  </a:rPr>
                  <a:t>Change of Coordinates</a:t>
                </a:r>
              </a:p>
              <a:p>
                <a:pPr algn="ctr"/>
                <a:r>
                  <a:rPr lang="en-AU" sz="1200" dirty="0">
                    <a:solidFill>
                      <a:schemeClr val="bg1"/>
                    </a:solidFill>
                    <a:latin typeface="Arial" panose="020B0604020202020204" pitchFamily="34" charset="0"/>
                    <a:ea typeface="Inter Tight"/>
                    <a:cs typeface="Arial" panose="020B0604020202020204" pitchFamily="34" charset="0"/>
                  </a:rPr>
                  <a:t> using </a:t>
                </a:r>
                <a:r>
                  <a:rPr lang="en-AU" sz="1200" dirty="0" err="1">
                    <a:solidFill>
                      <a:srgbClr val="FF0000"/>
                    </a:solidFill>
                    <a:latin typeface="Arial" panose="020B0604020202020204" pitchFamily="34" charset="0"/>
                    <a:ea typeface="Inter Tight"/>
                    <a:cs typeface="Arial" panose="020B0604020202020204" pitchFamily="34" charset="0"/>
                  </a:rPr>
                  <a:t>Lagrangian</a:t>
                </a:r>
                <a:r>
                  <a:rPr lang="en-AU" sz="1200" dirty="0">
                    <a:solidFill>
                      <a:srgbClr val="FF0000"/>
                    </a:solidFill>
                    <a:latin typeface="Arial" panose="020B0604020202020204" pitchFamily="34" charset="0"/>
                    <a:ea typeface="Inter Tight"/>
                    <a:cs typeface="Arial" panose="020B0604020202020204" pitchFamily="34" charset="0"/>
                  </a:rPr>
                  <a:t> map</a:t>
                </a:r>
              </a:p>
              <a:p>
                <a:pPr algn="ctr"/>
                <a14:m>
                  <m:oMathPara xmlns:m="http://schemas.openxmlformats.org/officeDocument/2006/math">
                    <m:oMath>
                      <m:sSub>
                        <m:sSubPr>
                          <m:ctrlPr>
                            <a:rPr lang="en-US" sz="1200" i="1">
                              <a:solidFill>
                                <a:srgbClr val="FF0000"/>
                              </a:solidFill>
                              <a:latin typeface="Cambria Math" panose="02040503050406030204" pitchFamily="18" charset="0"/>
                            </a:rPr>
                          </m:ctrlPr>
                        </m:sSubPr>
                        <m:e>
                          <m:r>
                            <a:rPr lang="en-US" sz="1200" i="1">
                              <a:solidFill>
                                <a:srgbClr val="FF0000"/>
                              </a:solidFill>
                              <a:latin typeface="Cambria Math" panose="02040503050406030204" pitchFamily="18" charset="0"/>
                            </a:rPr>
                            <m:t>𝑥</m:t>
                          </m:r>
                        </m:e>
                        <m:sub>
                          <m:r>
                            <a:rPr lang="en-US" sz="1200" i="1">
                              <a:solidFill>
                                <a:srgbClr val="FF0000"/>
                              </a:solidFill>
                              <a:latin typeface="Cambria Math" panose="02040503050406030204" pitchFamily="18" charset="0"/>
                            </a:rPr>
                            <m:t>𝑡</m:t>
                          </m:r>
                        </m:sub>
                      </m:sSub>
                      <m:d>
                        <m:dPr>
                          <m:ctrlPr>
                            <a:rPr lang="en-US" sz="1200" i="1">
                              <a:solidFill>
                                <a:srgbClr val="FF0000"/>
                              </a:solidFill>
                              <a:latin typeface="Cambria Math" panose="02040503050406030204" pitchFamily="18" charset="0"/>
                            </a:rPr>
                          </m:ctrlPr>
                        </m:dPr>
                        <m:e>
                          <m:r>
                            <a:rPr lang="en-US" sz="1200" i="1">
                              <a:solidFill>
                                <a:srgbClr val="FF0000"/>
                              </a:solidFill>
                              <a:latin typeface="Cambria Math" panose="02040503050406030204" pitchFamily="18" charset="0"/>
                            </a:rPr>
                            <m:t>𝑞</m:t>
                          </m:r>
                        </m:e>
                      </m:d>
                      <m:r>
                        <a:rPr lang="en-US" sz="1200" i="1">
                          <a:solidFill>
                            <a:schemeClr val="bg1"/>
                          </a:solidFill>
                          <a:latin typeface="Cambria Math" panose="02040503050406030204" pitchFamily="18" charset="0"/>
                        </a:rPr>
                        <m:t>=</m:t>
                      </m:r>
                      <m:r>
                        <a:rPr lang="en-US" sz="1200" i="1">
                          <a:solidFill>
                            <a:srgbClr val="00B0F0"/>
                          </a:solidFill>
                          <a:latin typeface="Cambria Math" panose="02040503050406030204" pitchFamily="18" charset="0"/>
                        </a:rPr>
                        <m:t>𝑞</m:t>
                      </m:r>
                      <m:r>
                        <a:rPr lang="en-US" sz="1200" i="1">
                          <a:solidFill>
                            <a:srgbClr val="00B0F0"/>
                          </a:solidFill>
                          <a:latin typeface="Cambria Math" panose="02040503050406030204" pitchFamily="18" charset="0"/>
                        </a:rPr>
                        <m:t>+</m:t>
                      </m:r>
                      <m:sSub>
                        <m:sSubPr>
                          <m:ctrlPr>
                            <a:rPr lang="en-US" sz="1200" i="1">
                              <a:solidFill>
                                <a:srgbClr val="92D050"/>
                              </a:solidFill>
                              <a:latin typeface="Cambria Math" panose="02040503050406030204" pitchFamily="18" charset="0"/>
                            </a:rPr>
                          </m:ctrlPr>
                        </m:sSubPr>
                        <m:e>
                          <m:r>
                            <a:rPr lang="en-US" sz="1200" i="1">
                              <a:solidFill>
                                <a:srgbClr val="92D050"/>
                              </a:solidFill>
                              <a:latin typeface="Cambria Math" panose="02040503050406030204" pitchFamily="18" charset="0"/>
                            </a:rPr>
                            <m:t>𝑠</m:t>
                          </m:r>
                        </m:e>
                        <m:sub>
                          <m:r>
                            <a:rPr lang="en-US" sz="1200" i="1">
                              <a:solidFill>
                                <a:srgbClr val="92D050"/>
                              </a:solidFill>
                              <a:latin typeface="Cambria Math" panose="02040503050406030204" pitchFamily="18" charset="0"/>
                            </a:rPr>
                            <m:t>𝑡</m:t>
                          </m:r>
                        </m:sub>
                      </m:sSub>
                      <m:d>
                        <m:dPr>
                          <m:ctrlPr>
                            <a:rPr lang="en-US" sz="1200" i="1">
                              <a:solidFill>
                                <a:srgbClr val="92D050"/>
                              </a:solidFill>
                              <a:latin typeface="Cambria Math" panose="02040503050406030204" pitchFamily="18" charset="0"/>
                            </a:rPr>
                          </m:ctrlPr>
                        </m:dPr>
                        <m:e>
                          <m:r>
                            <a:rPr lang="en-US" sz="1200" i="1">
                              <a:solidFill>
                                <a:srgbClr val="92D050"/>
                              </a:solidFill>
                              <a:latin typeface="Cambria Math" panose="02040503050406030204" pitchFamily="18" charset="0"/>
                            </a:rPr>
                            <m:t>𝑞</m:t>
                          </m:r>
                        </m:e>
                      </m:d>
                    </m:oMath>
                  </m:oMathPara>
                </a14:m>
                <a:endParaRPr lang="en-US" sz="1200" dirty="0">
                  <a:solidFill>
                    <a:srgbClr val="FFC000"/>
                  </a:solidFill>
                  <a:latin typeface="Arial" panose="020B0604020202020204" pitchFamily="34" charset="0"/>
                  <a:cs typeface="Arial" panose="020B0604020202020204" pitchFamily="34" charset="0"/>
                </a:endParaRPr>
              </a:p>
              <a:p>
                <a:pPr algn="ctr"/>
                <a:endParaRPr lang="en-US" sz="1200" dirty="0">
                  <a:solidFill>
                    <a:schemeClr val="bg1"/>
                  </a:solidFill>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3C2C29E0-9C32-BC04-E16F-CF67C1771DC1}"/>
                  </a:ext>
                </a:extLst>
              </p:cNvPr>
              <p:cNvSpPr txBox="1">
                <a:spLocks noRot="1" noChangeAspect="1" noMove="1" noResize="1" noEditPoints="1" noAdjustHandles="1" noChangeArrowheads="1" noChangeShapeType="1" noTextEdit="1"/>
              </p:cNvSpPr>
              <p:nvPr/>
            </p:nvSpPr>
            <p:spPr>
              <a:xfrm>
                <a:off x="6766321" y="1965827"/>
                <a:ext cx="1861864" cy="830997"/>
              </a:xfrm>
              <a:prstGeom prst="rect">
                <a:avLst/>
              </a:prstGeom>
              <a:blipFill>
                <a:blip r:embed="rId8"/>
                <a:stretch>
                  <a:fillRect/>
                </a:stretch>
              </a:blipFill>
            </p:spPr>
            <p:txBody>
              <a:bodyPr/>
              <a:lstStyle/>
              <a:p>
                <a:r>
                  <a:rPr lang="en-001">
                    <a:noFill/>
                  </a:rPr>
                  <a:t> </a:t>
                </a:r>
              </a:p>
            </p:txBody>
          </p:sp>
        </mc:Fallback>
      </mc:AlternateContent>
      <p:sp>
        <p:nvSpPr>
          <p:cNvPr id="2" name="Rectangle 1">
            <a:extLst>
              <a:ext uri="{FF2B5EF4-FFF2-40B4-BE49-F238E27FC236}">
                <a16:creationId xmlns:a16="http://schemas.microsoft.com/office/drawing/2014/main" id="{4548236B-077D-C631-369F-FAD9BD26AFC3}"/>
              </a:ext>
            </a:extLst>
          </p:cNvPr>
          <p:cNvSpPr/>
          <p:nvPr/>
        </p:nvSpPr>
        <p:spPr>
          <a:xfrm>
            <a:off x="1301236" y="3166520"/>
            <a:ext cx="3242109" cy="705036"/>
          </a:xfrm>
          <a:prstGeom prst="rect">
            <a:avLst/>
          </a:prstGeom>
          <a:solidFill>
            <a:srgbClr val="FFC000">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296F4DD-C7FF-FD61-B5D4-80B179F5E821}"/>
                  </a:ext>
                </a:extLst>
              </p:cNvPr>
              <p:cNvSpPr txBox="1"/>
              <p:nvPr/>
            </p:nvSpPr>
            <p:spPr>
              <a:xfrm>
                <a:off x="1301236" y="2984797"/>
                <a:ext cx="3395810" cy="1164742"/>
              </a:xfrm>
              <a:prstGeom prst="rect">
                <a:avLst/>
              </a:prstGeom>
              <a:noFill/>
            </p:spPr>
            <p:txBody>
              <a:bodyPr wrap="square">
                <a:spAutoFit/>
              </a:bodyPr>
              <a:lstStyle/>
              <a:p>
                <a:pPr algn="r">
                  <a:lnSpc>
                    <a:spcPct val="150000"/>
                  </a:lnSpc>
                </a:pPr>
                <a14:m>
                  <m:oMathPara xmlns:m="http://schemas.openxmlformats.org/officeDocument/2006/math">
                    <m:oMathParaPr>
                      <m:jc m:val="left"/>
                    </m:oMathParaPr>
                    <m:oMath>
                      <m:sSup>
                        <m:sSupPr>
                          <m:ctrlPr>
                            <a:rPr lang="en-US" i="1">
                              <a:solidFill>
                                <a:schemeClr val="bg1"/>
                              </a:solidFill>
                              <a:latin typeface="Cambria Math" panose="02040503050406030204" pitchFamily="18" charset="0"/>
                            </a:rPr>
                          </m:ctrlPr>
                        </m:sSupPr>
                        <m:e>
                          <m:d>
                            <m:dPr>
                              <m:begChr m:val="|"/>
                              <m:endChr m:val="|"/>
                              <m:ctrlPr>
                                <a:rPr lang="en-US" i="1">
                                  <a:solidFill>
                                    <a:schemeClr val="bg1"/>
                                  </a:solidFill>
                                  <a:latin typeface="Cambria Math" panose="02040503050406030204" pitchFamily="18" charset="0"/>
                                </a:rPr>
                              </m:ctrlPr>
                            </m:dPr>
                            <m:e>
                              <m:r>
                                <m:rPr>
                                  <m:sty m:val="p"/>
                                </m:rPr>
                                <a:rPr lang="en-US" i="1">
                                  <a:solidFill>
                                    <a:schemeClr val="bg1"/>
                                  </a:solidFill>
                                  <a:latin typeface="Cambria Math" panose="02040503050406030204" pitchFamily="18" charset="0"/>
                                </a:rPr>
                                <m:t>det</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𝐼</m:t>
                                  </m:r>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sSub>
                                        <m:sSubPr>
                                          <m:ctrlPr>
                                            <a:rPr lang="en-US" i="1">
                                              <a:solidFill>
                                                <a:srgbClr val="92D050"/>
                                              </a:solidFill>
                                              <a:latin typeface="Cambria Math" panose="02040503050406030204" pitchFamily="18" charset="0"/>
                                            </a:rPr>
                                          </m:ctrlPr>
                                        </m:sSubPr>
                                        <m:e>
                                          <m:r>
                                            <a:rPr lang="en-US" i="1">
                                              <a:solidFill>
                                                <a:srgbClr val="92D050"/>
                                              </a:solidFill>
                                              <a:latin typeface="Cambria Math" panose="02040503050406030204" pitchFamily="18" charset="0"/>
                                            </a:rPr>
                                            <m:t>𝑠</m:t>
                                          </m:r>
                                        </m:e>
                                        <m:sub>
                                          <m:r>
                                            <a:rPr lang="en-US" i="1">
                                              <a:solidFill>
                                                <a:srgbClr val="92D050"/>
                                              </a:solidFill>
                                              <a:latin typeface="Cambria Math" panose="02040503050406030204" pitchFamily="18" charset="0"/>
                                            </a:rPr>
                                            <m:t>𝑡</m:t>
                                          </m:r>
                                        </m:sub>
                                      </m:sSub>
                                      <m:d>
                                        <m:dPr>
                                          <m:ctrlPr>
                                            <a:rPr lang="en-US" i="1">
                                              <a:solidFill>
                                                <a:srgbClr val="92D050"/>
                                              </a:solidFill>
                                              <a:latin typeface="Cambria Math" panose="02040503050406030204" pitchFamily="18" charset="0"/>
                                            </a:rPr>
                                          </m:ctrlPr>
                                        </m:dPr>
                                        <m:e>
                                          <m:r>
                                            <a:rPr lang="en-US" i="1">
                                              <a:solidFill>
                                                <a:srgbClr val="92D050"/>
                                              </a:solidFill>
                                              <a:latin typeface="Cambria Math" panose="02040503050406030204" pitchFamily="18" charset="0"/>
                                            </a:rPr>
                                            <m:t>𝑞</m:t>
                                          </m:r>
                                        </m:e>
                                      </m:d>
                                    </m:num>
                                    <m:den>
                                      <m:r>
                                        <a:rPr lang="en-US" i="1">
                                          <a:solidFill>
                                            <a:schemeClr val="bg1"/>
                                          </a:solidFill>
                                          <a:latin typeface="Cambria Math" panose="02040503050406030204" pitchFamily="18" charset="0"/>
                                        </a:rPr>
                                        <m:t>𝜕</m:t>
                                      </m:r>
                                      <m:r>
                                        <a:rPr lang="en-US" i="1">
                                          <a:solidFill>
                                            <a:srgbClr val="00B0F0"/>
                                          </a:solidFill>
                                          <a:latin typeface="Cambria Math" panose="02040503050406030204" pitchFamily="18" charset="0"/>
                                        </a:rPr>
                                        <m:t>𝑞</m:t>
                                      </m:r>
                                    </m:den>
                                  </m:f>
                                </m:e>
                              </m:d>
                            </m:e>
                          </m:d>
                        </m:e>
                        <m:sup>
                          <m:r>
                            <a:rPr lang="en-US" i="1">
                              <a:solidFill>
                                <a:schemeClr val="bg1"/>
                              </a:solidFill>
                              <a:latin typeface="Cambria Math" panose="02040503050406030204" pitchFamily="18" charset="0"/>
                            </a:rPr>
                            <m:t>−1</m:t>
                          </m:r>
                        </m:sup>
                      </m:sSup>
                      <m:r>
                        <a:rPr lang="en-US" b="0" i="1" smtClean="0">
                          <a:solidFill>
                            <a:schemeClr val="bg1"/>
                          </a:solidFill>
                          <a:latin typeface="Cambria Math" panose="02040503050406030204" pitchFamily="18" charset="0"/>
                        </a:rPr>
                        <m:t>=</m:t>
                      </m:r>
                      <m:sSup>
                        <m:sSupPr>
                          <m:ctrlPr>
                            <a:rPr lang="en-US" i="1">
                              <a:solidFill>
                                <a:schemeClr val="bg1"/>
                              </a:solidFill>
                              <a:latin typeface="Cambria Math" panose="02040503050406030204" pitchFamily="18" charset="0"/>
                            </a:rPr>
                          </m:ctrlPr>
                        </m:sSupPr>
                        <m:e>
                          <m:d>
                            <m:dPr>
                              <m:begChr m:val="|"/>
                              <m:endChr m:val="|"/>
                              <m:ctrlPr>
                                <a:rPr lang="en-US" i="1">
                                  <a:solidFill>
                                    <a:schemeClr val="bg1"/>
                                  </a:solidFill>
                                  <a:latin typeface="Cambria Math" panose="02040503050406030204" pitchFamily="18" charset="0"/>
                                </a:rPr>
                              </m:ctrlPr>
                            </m:dPr>
                            <m:e>
                              <m:r>
                                <m:rPr>
                                  <m:sty m:val="p"/>
                                </m:rPr>
                                <a:rPr lang="en-US" i="1">
                                  <a:solidFill>
                                    <a:schemeClr val="bg1"/>
                                  </a:solidFill>
                                  <a:latin typeface="Cambria Math" panose="02040503050406030204" pitchFamily="18" charset="0"/>
                                </a:rPr>
                                <m:t>det</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𝐼</m:t>
                                  </m:r>
                                  <m:r>
                                    <a:rPr lang="en-US" i="1">
                                      <a:solidFill>
                                        <a:schemeClr val="bg1"/>
                                      </a:solidFill>
                                      <a:latin typeface="Cambria Math" panose="02040503050406030204" pitchFamily="18" charset="0"/>
                                    </a:rPr>
                                    <m:t>+</m:t>
                                  </m:r>
                                  <m:r>
                                    <a:rPr lang="en-US" i="1">
                                      <a:solidFill>
                                        <a:srgbClr val="FFC000"/>
                                      </a:solidFill>
                                      <a:latin typeface="Cambria Math" panose="02040503050406030204" pitchFamily="18" charset="0"/>
                                      <a:ea typeface="Cambria Math" panose="02040503050406030204" pitchFamily="18" charset="0"/>
                                    </a:rPr>
                                    <m:t>ℳ</m:t>
                                  </m:r>
                                </m:e>
                              </m:d>
                            </m:e>
                          </m:d>
                        </m:e>
                        <m:sup>
                          <m:r>
                            <a:rPr lang="en-US" i="1">
                              <a:solidFill>
                                <a:schemeClr val="bg1"/>
                              </a:solidFill>
                              <a:latin typeface="Cambria Math" panose="02040503050406030204" pitchFamily="18" charset="0"/>
                            </a:rPr>
                            <m:t>−1</m:t>
                          </m:r>
                        </m:sup>
                      </m:sSup>
                    </m:oMath>
                  </m:oMathPara>
                </a14:m>
                <a:endParaRPr lang="en-US" i="1" dirty="0">
                  <a:solidFill>
                    <a:schemeClr val="bg1"/>
                  </a:solidFill>
                  <a:latin typeface="Arial" panose="020B0604020202020204" pitchFamily="34" charset="0"/>
                  <a:cs typeface="Arial" panose="020B0604020202020204" pitchFamily="34" charset="0"/>
                </a:endParaRPr>
              </a:p>
              <a:p>
                <a:pPr algn="r">
                  <a:lnSpc>
                    <a:spcPct val="150000"/>
                  </a:lnSpc>
                </a:pPr>
                <a:endParaRPr lang="en-US" dirty="0">
                  <a:solidFill>
                    <a:schemeClr val="bg1"/>
                  </a:solidFill>
                  <a:latin typeface="Arial" panose="020B0604020202020204" pitchFamily="34" charset="0"/>
                  <a:cs typeface="Arial" panose="020B0604020202020204" pitchFamily="34" charset="0"/>
                </a:endParaRPr>
              </a:p>
            </p:txBody>
          </p:sp>
        </mc:Choice>
        <mc:Fallback xmlns="">
          <p:sp>
            <p:nvSpPr>
              <p:cNvPr id="14" name="TextBox 13">
                <a:extLst>
                  <a:ext uri="{FF2B5EF4-FFF2-40B4-BE49-F238E27FC236}">
                    <a16:creationId xmlns:a16="http://schemas.microsoft.com/office/drawing/2014/main" id="{8296F4DD-C7FF-FD61-B5D4-80B179F5E821}"/>
                  </a:ext>
                </a:extLst>
              </p:cNvPr>
              <p:cNvSpPr txBox="1">
                <a:spLocks noRot="1" noChangeAspect="1" noMove="1" noResize="1" noEditPoints="1" noAdjustHandles="1" noChangeArrowheads="1" noChangeShapeType="1" noTextEdit="1"/>
              </p:cNvSpPr>
              <p:nvPr/>
            </p:nvSpPr>
            <p:spPr>
              <a:xfrm>
                <a:off x="1301236" y="2984797"/>
                <a:ext cx="3395810" cy="1164742"/>
              </a:xfrm>
              <a:prstGeom prst="rect">
                <a:avLst/>
              </a:prstGeom>
              <a:blipFill>
                <a:blip r:embed="rId9"/>
                <a:stretch>
                  <a:fillRect/>
                </a:stretch>
              </a:blipFill>
            </p:spPr>
            <p:txBody>
              <a:bodyPr/>
              <a:lstStyle/>
              <a:p>
                <a:r>
                  <a:rPr lang="en-001">
                    <a:noFill/>
                  </a:rPr>
                  <a:t> </a:t>
                </a:r>
              </a:p>
            </p:txBody>
          </p:sp>
        </mc:Fallback>
      </mc:AlternateContent>
      <p:cxnSp>
        <p:nvCxnSpPr>
          <p:cNvPr id="15" name="Straight Arrow Connector 14">
            <a:extLst>
              <a:ext uri="{FF2B5EF4-FFF2-40B4-BE49-F238E27FC236}">
                <a16:creationId xmlns:a16="http://schemas.microsoft.com/office/drawing/2014/main" id="{B1A9E491-B669-B262-8336-7038C7989620}"/>
              </a:ext>
            </a:extLst>
          </p:cNvPr>
          <p:cNvCxnSpPr>
            <a:cxnSpLocks/>
          </p:cNvCxnSpPr>
          <p:nvPr/>
        </p:nvCxnSpPr>
        <p:spPr>
          <a:xfrm flipH="1">
            <a:off x="4543345" y="2643260"/>
            <a:ext cx="749815" cy="523260"/>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39E1D07-1E2F-B41B-6216-14CC6291AF0A}"/>
                  </a:ext>
                </a:extLst>
              </p:cNvPr>
              <p:cNvSpPr txBox="1"/>
              <p:nvPr/>
            </p:nvSpPr>
            <p:spPr>
              <a:xfrm>
                <a:off x="4954456" y="3257428"/>
                <a:ext cx="2500334" cy="523220"/>
              </a:xfrm>
              <a:prstGeom prst="rect">
                <a:avLst/>
              </a:prstGeom>
              <a:noFill/>
            </p:spPr>
            <p:txBody>
              <a:bodyPr wrap="square">
                <a:spAutoFit/>
              </a:bodyPr>
              <a:lstStyle/>
              <a:p>
                <a:pPr marL="342900" indent="-342900">
                  <a:buClr>
                    <a:srgbClr val="FFC000"/>
                  </a:buClr>
                  <a:buFont typeface="+mj-lt"/>
                  <a:buAutoNum type="arabicParenR"/>
                </a:pP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 </a:t>
                </a:r>
                <a14:m>
                  <m:oMath xmlns:m="http://schemas.openxmlformats.org/officeDocument/2006/math">
                    <m:r>
                      <a:rPr lang="en-US" i="0" smtClean="0">
                        <a:solidFill>
                          <a:srgbClr val="FFC000"/>
                        </a:solidFill>
                        <a:latin typeface="Cambria Math" panose="02040503050406030204" pitchFamily="18" charset="0"/>
                        <a:ea typeface="Cambria Math" panose="02040503050406030204" pitchFamily="18" charset="0"/>
                      </a:rPr>
                      <m:t>ℳ</m:t>
                    </m:r>
                    <m:r>
                      <a:rPr lang="en-US" i="0" smtClean="0">
                        <a:solidFill>
                          <a:srgbClr val="FFC000"/>
                        </a:solidFill>
                        <a:latin typeface="Cambria Math" panose="02040503050406030204" pitchFamily="18" charset="0"/>
                        <a:ea typeface="Cambria Math" panose="02040503050406030204" pitchFamily="18" charset="0"/>
                      </a:rPr>
                      <m:t> </m:t>
                    </m:r>
                  </m:oMath>
                </a14:m>
                <a:r>
                  <a:rPr lang="en-AU" dirty="0">
                    <a:solidFill>
                      <a:schemeClr val="bg1"/>
                    </a:solidFill>
                    <a:latin typeface="Arial" panose="020B0604020202020204" pitchFamily="34" charset="0"/>
                    <a:ea typeface="Inter Tight"/>
                    <a:cs typeface="Arial" panose="020B0604020202020204" pitchFamily="34" charset="0"/>
                  </a:rPr>
                  <a:t>is diagnolisable</a:t>
                </a:r>
              </a:p>
              <a:p>
                <a:pPr marL="342900" indent="-342900">
                  <a:buClr>
                    <a:srgbClr val="FFC000"/>
                  </a:buClr>
                  <a:buFont typeface="+mj-lt"/>
                  <a:buAutoNum type="arabicParenR"/>
                </a:pPr>
                <a:r>
                  <a:rPr lang="en-US" dirty="0">
                    <a:solidFill>
                      <a:srgbClr val="FFC000"/>
                    </a:solidFill>
                    <a:latin typeface="Arial" panose="020B0604020202020204" pitchFamily="34" charset="0"/>
                    <a:ea typeface="Cambria Math" panose="02040503050406030204" pitchFamily="18" charset="0"/>
                    <a:cs typeface="Arial" panose="020B0604020202020204" pitchFamily="34" charset="0"/>
                  </a:rPr>
                  <a:t> </a:t>
                </a:r>
                <a14:m>
                  <m:oMath xmlns:m="http://schemas.openxmlformats.org/officeDocument/2006/math">
                    <m:r>
                      <a:rPr lang="en-US" i="1" smtClean="0">
                        <a:solidFill>
                          <a:srgbClr val="FFC000"/>
                        </a:solidFill>
                        <a:latin typeface="Cambria Math" panose="02040503050406030204" pitchFamily="18" charset="0"/>
                        <a:ea typeface="Cambria Math" panose="02040503050406030204" pitchFamily="18" charset="0"/>
                      </a:rPr>
                      <m:t>ℳ</m:t>
                    </m:r>
                    <m:sSub>
                      <m:sSubPr>
                        <m:ctrlPr>
                          <a:rPr lang="en-US" b="0" i="1" smtClean="0">
                            <a:solidFill>
                              <a:schemeClr val="bg1"/>
                            </a:solidFill>
                            <a:latin typeface="Cambria Math" panose="02040503050406030204" pitchFamily="18" charset="0"/>
                            <a:ea typeface="Cambria Math" panose="02040503050406030204" pitchFamily="18" charset="0"/>
                          </a:rPr>
                        </m:ctrlPr>
                      </m:sSubPr>
                      <m:e>
                        <m:r>
                          <a:rPr lang="en-US" b="0" i="1" smtClean="0">
                            <a:solidFill>
                              <a:schemeClr val="bg1"/>
                            </a:solidFill>
                            <a:latin typeface="Cambria Math" panose="02040503050406030204" pitchFamily="18" charset="0"/>
                            <a:ea typeface="Cambria Math" panose="02040503050406030204" pitchFamily="18" charset="0"/>
                          </a:rPr>
                          <m:t>𝑣</m:t>
                        </m:r>
                      </m:e>
                      <m:sub>
                        <m:r>
                          <a:rPr lang="en-US" b="0" i="1" smtClean="0">
                            <a:solidFill>
                              <a:schemeClr val="bg1"/>
                            </a:solidFill>
                            <a:latin typeface="Cambria Math" panose="02040503050406030204" pitchFamily="18" charset="0"/>
                            <a:ea typeface="Cambria Math" panose="02040503050406030204" pitchFamily="18" charset="0"/>
                          </a:rPr>
                          <m:t>𝑖</m:t>
                        </m:r>
                      </m:sub>
                    </m:sSub>
                    <m:r>
                      <a:rPr lang="en-US" i="1">
                        <a:solidFill>
                          <a:schemeClr val="bg1"/>
                        </a:solidFill>
                        <a:latin typeface="Cambria Math" panose="02040503050406030204" pitchFamily="18" charset="0"/>
                      </a:rPr>
                      <m:t>=</m:t>
                    </m:r>
                    <m:sSub>
                      <m:sSubPr>
                        <m:ctrlPr>
                          <a:rPr lang="en-US" b="0" i="1" smtClean="0">
                            <a:solidFill>
                              <a:srgbClr val="FFC000"/>
                            </a:solidFill>
                            <a:latin typeface="Cambria Math" panose="02040503050406030204" pitchFamily="18" charset="0"/>
                          </a:rPr>
                        </m:ctrlPr>
                      </m:sSubPr>
                      <m:e>
                        <m:r>
                          <a:rPr lang="en-US" b="0" i="1" smtClean="0">
                            <a:solidFill>
                              <a:srgbClr val="FFC000"/>
                            </a:solidFill>
                            <a:latin typeface="Cambria Math" panose="02040503050406030204" pitchFamily="18" charset="0"/>
                          </a:rPr>
                          <m:t>𝜇</m:t>
                        </m:r>
                      </m:e>
                      <m:sub>
                        <m:r>
                          <a:rPr lang="en-US" b="0" i="1" smtClean="0">
                            <a:solidFill>
                              <a:srgbClr val="FFC000"/>
                            </a:solidFill>
                            <a:latin typeface="Cambria Math" panose="02040503050406030204" pitchFamily="18" charset="0"/>
                          </a:rPr>
                          <m:t>𝑖</m:t>
                        </m:r>
                      </m:sub>
                    </m:sSub>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𝑣</m:t>
                        </m:r>
                      </m:e>
                      <m:sub>
                        <m:r>
                          <a:rPr lang="en-US" b="0" i="1" smtClean="0">
                            <a:solidFill>
                              <a:schemeClr val="bg1"/>
                            </a:solidFill>
                            <a:latin typeface="Cambria Math" panose="02040503050406030204" pitchFamily="18" charset="0"/>
                          </a:rPr>
                          <m:t>𝑖</m:t>
                        </m:r>
                      </m:sub>
                    </m:sSub>
                  </m:oMath>
                </a14:m>
                <a:endParaRPr lang="en-US" sz="1800" i="1" dirty="0">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539E1D07-1E2F-B41B-6216-14CC6291AF0A}"/>
                  </a:ext>
                </a:extLst>
              </p:cNvPr>
              <p:cNvSpPr txBox="1">
                <a:spLocks noRot="1" noChangeAspect="1" noMove="1" noResize="1" noEditPoints="1" noAdjustHandles="1" noChangeArrowheads="1" noChangeShapeType="1" noTextEdit="1"/>
              </p:cNvSpPr>
              <p:nvPr/>
            </p:nvSpPr>
            <p:spPr>
              <a:xfrm>
                <a:off x="4954456" y="3257428"/>
                <a:ext cx="2500334" cy="523220"/>
              </a:xfrm>
              <a:prstGeom prst="rect">
                <a:avLst/>
              </a:prstGeom>
              <a:blipFill>
                <a:blip r:embed="rId10"/>
                <a:stretch>
                  <a:fillRect l="-505" t="-2381" b="-9524"/>
                </a:stretch>
              </a:blipFill>
            </p:spPr>
            <p:txBody>
              <a:bodyPr/>
              <a:lstStyle/>
              <a:p>
                <a:r>
                  <a:rPr lang="en-001">
                    <a:noFill/>
                  </a:rPr>
                  <a:t> </a:t>
                </a:r>
              </a:p>
            </p:txBody>
          </p:sp>
        </mc:Fallback>
      </mc:AlternateContent>
      <p:sp>
        <p:nvSpPr>
          <p:cNvPr id="17" name="TextBox 16">
            <a:extLst>
              <a:ext uri="{FF2B5EF4-FFF2-40B4-BE49-F238E27FC236}">
                <a16:creationId xmlns:a16="http://schemas.microsoft.com/office/drawing/2014/main" id="{F0D5FB69-C035-BBAF-9D42-05E3D9AA743C}"/>
              </a:ext>
            </a:extLst>
          </p:cNvPr>
          <p:cNvSpPr txBox="1"/>
          <p:nvPr/>
        </p:nvSpPr>
        <p:spPr>
          <a:xfrm>
            <a:off x="2216333" y="1101566"/>
            <a:ext cx="4654023" cy="338554"/>
          </a:xfrm>
          <a:prstGeom prst="rect">
            <a:avLst/>
          </a:prstGeom>
          <a:noFill/>
        </p:spPr>
        <p:txBody>
          <a:bodyPr wrap="square">
            <a:spAutoFit/>
          </a:bodyPr>
          <a:lstStyle/>
          <a:p>
            <a:pPr algn="ctr"/>
            <a:r>
              <a:rPr lang="en-US" sz="1600" dirty="0">
                <a:solidFill>
                  <a:srgbClr val="FFC000"/>
                </a:solidFill>
                <a:latin typeface="Arial" panose="020B0604020202020204" pitchFamily="34" charset="0"/>
                <a:ea typeface="Inter Tight"/>
                <a:cs typeface="Arial" panose="020B0604020202020204" pitchFamily="34" charset="0"/>
              </a:rPr>
              <a:t>Density at a caustic is infinite</a:t>
            </a:r>
            <a:endParaRPr lang="en-US" sz="16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19667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F4CEB0BE-0EF7-4638-0C11-A4634BD00A70}"/>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9329FCC4-2DF3-862A-2F40-FE93763DA725}"/>
              </a:ext>
            </a:extLst>
          </p:cNvPr>
          <p:cNvSpPr/>
          <p:nvPr/>
        </p:nvSpPr>
        <p:spPr>
          <a:xfrm>
            <a:off x="3813461" y="1965827"/>
            <a:ext cx="770256" cy="682220"/>
          </a:xfrm>
          <a:prstGeom prst="rect">
            <a:avLst/>
          </a:prstGeom>
          <a:solidFill>
            <a:schemeClr val="bg1">
              <a:alpha val="25882"/>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652226B0-7C9F-7475-1ADD-68BA37355ACB}"/>
              </a:ext>
            </a:extLst>
          </p:cNvPr>
          <p:cNvSpPr/>
          <p:nvPr/>
        </p:nvSpPr>
        <p:spPr>
          <a:xfrm>
            <a:off x="5293160" y="1943011"/>
            <a:ext cx="1288919" cy="705036"/>
          </a:xfrm>
          <a:prstGeom prst="rect">
            <a:avLst/>
          </a:prstGeom>
          <a:solidFill>
            <a:srgbClr val="FFC000">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6" name="Google Shape;397;p41">
            <a:extLst>
              <a:ext uri="{FF2B5EF4-FFF2-40B4-BE49-F238E27FC236}">
                <a16:creationId xmlns:a16="http://schemas.microsoft.com/office/drawing/2014/main" id="{5C912BB7-A578-6297-2A21-98E64FF0ACFE}"/>
              </a:ext>
            </a:extLst>
          </p:cNvPr>
          <p:cNvSpPr txBox="1">
            <a:spLocks noGrp="1"/>
          </p:cNvSpPr>
          <p:nvPr>
            <p:ph type="ctrTitle"/>
          </p:nvPr>
        </p:nvSpPr>
        <p:spPr>
          <a:xfrm>
            <a:off x="1648560" y="297572"/>
            <a:ext cx="5846879"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dirty="0">
                <a:latin typeface="Arial" panose="020B0604020202020204" pitchFamily="34" charset="0"/>
                <a:cs typeface="Arial" panose="020B0604020202020204" pitchFamily="34" charset="0"/>
              </a:rPr>
              <a:t>Caustics Conditions</a:t>
            </a:r>
            <a:endParaRPr sz="36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76EFB33-9282-98F6-BA70-6A4A3B616542}"/>
                  </a:ext>
                </a:extLst>
              </p:cNvPr>
              <p:cNvSpPr txBox="1"/>
              <p:nvPr/>
            </p:nvSpPr>
            <p:spPr>
              <a:xfrm>
                <a:off x="2401772" y="2177167"/>
                <a:ext cx="888589" cy="307777"/>
              </a:xfrm>
              <a:prstGeom prst="rect">
                <a:avLst/>
              </a:prstGeom>
              <a:noFill/>
            </p:spPr>
            <p:txBody>
              <a:bodyPr wrap="square">
                <a:spAutoFit/>
              </a:bodyPr>
              <a:lstStyle/>
              <a:p>
                <a:pPr/>
                <a14:m>
                  <m:oMathPara xmlns:m="http://schemas.openxmlformats.org/officeDocument/2006/math">
                    <m:o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𝜌</m:t>
                          </m:r>
                        </m:e>
                        <m:sub>
                          <m:r>
                            <a:rPr lang="en-US" b="0" i="1" smtClean="0">
                              <a:solidFill>
                                <a:srgbClr val="FF0000"/>
                              </a:solidFill>
                              <a:latin typeface="Cambria Math" panose="02040503050406030204" pitchFamily="18" charset="0"/>
                            </a:rPr>
                            <m:t>𝑡</m:t>
                          </m:r>
                        </m:sub>
                      </m:sSub>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𝑥</m:t>
                          </m:r>
                        </m:e>
                      </m:d>
                    </m:oMath>
                  </m:oMathPara>
                </a14:m>
                <a:endParaRPr lang="en-US" dirty="0">
                  <a:solidFill>
                    <a:srgbClr val="FF0000"/>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A76EFB33-9282-98F6-BA70-6A4A3B616542}"/>
                  </a:ext>
                </a:extLst>
              </p:cNvPr>
              <p:cNvSpPr txBox="1">
                <a:spLocks noRot="1" noChangeAspect="1" noMove="1" noResize="1" noEditPoints="1" noAdjustHandles="1" noChangeArrowheads="1" noChangeShapeType="1" noTextEdit="1"/>
              </p:cNvSpPr>
              <p:nvPr/>
            </p:nvSpPr>
            <p:spPr>
              <a:xfrm>
                <a:off x="2401772" y="2177167"/>
                <a:ext cx="888589" cy="307777"/>
              </a:xfrm>
              <a:prstGeom prst="rect">
                <a:avLst/>
              </a:prstGeom>
              <a:blipFill>
                <a:blip r:embed="rId4"/>
                <a:stretch>
                  <a:fillRect b="-8000"/>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C142337-F6EE-DCDD-DFB5-B4788DCF7236}"/>
                  </a:ext>
                </a:extLst>
              </p:cNvPr>
              <p:cNvSpPr txBox="1"/>
              <p:nvPr/>
            </p:nvSpPr>
            <p:spPr>
              <a:xfrm>
                <a:off x="4543345" y="2177167"/>
                <a:ext cx="822222" cy="307777"/>
              </a:xfrm>
              <a:prstGeom prst="rect">
                <a:avLst/>
              </a:prstGeom>
              <a:noFill/>
            </p:spPr>
            <p:txBody>
              <a:bodyPr wrap="square">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panose="02040503050406030204" pitchFamily="18" charset="0"/>
                            </a:rPr>
                            <m:t>𝜌</m:t>
                          </m:r>
                        </m:e>
                        <m:sub>
                          <m:r>
                            <a:rPr lang="en-US" b="0" i="1" smtClean="0">
                              <a:solidFill>
                                <a:srgbClr val="00B0F0"/>
                              </a:solidFill>
                              <a:latin typeface="Cambria Math" panose="02040503050406030204" pitchFamily="18" charset="0"/>
                            </a:rPr>
                            <m:t>𝑖</m:t>
                          </m:r>
                        </m:sub>
                      </m:sSub>
                      <m:d>
                        <m:dPr>
                          <m:ctrlPr>
                            <a:rPr lang="en-US" b="0" i="1" smtClean="0">
                              <a:solidFill>
                                <a:srgbClr val="00B0F0"/>
                              </a:solidFill>
                              <a:latin typeface="Cambria Math" panose="02040503050406030204" pitchFamily="18" charset="0"/>
                            </a:rPr>
                          </m:ctrlPr>
                        </m:dPr>
                        <m:e>
                          <m:r>
                            <a:rPr lang="en-US" b="0" i="1" smtClean="0">
                              <a:solidFill>
                                <a:srgbClr val="00B0F0"/>
                              </a:solidFill>
                              <a:latin typeface="Cambria Math" panose="02040503050406030204" pitchFamily="18" charset="0"/>
                            </a:rPr>
                            <m:t>𝑞</m:t>
                          </m:r>
                        </m:e>
                      </m:d>
                    </m:oMath>
                  </m:oMathPara>
                </a14:m>
                <a:endParaRPr lang="en-US" dirty="0">
                  <a:solidFill>
                    <a:srgbClr val="00B0F0"/>
                  </a:solidFill>
                  <a:latin typeface="Arial" panose="020B0604020202020204" pitchFamily="34" charset="0"/>
                  <a:cs typeface="Arial" panose="020B0604020202020204" pitchFamily="34" charset="0"/>
                </a:endParaRPr>
              </a:p>
            </p:txBody>
          </p:sp>
        </mc:Choice>
        <mc:Fallback xmlns="">
          <p:sp>
            <p:nvSpPr>
              <p:cNvPr id="10" name="TextBox 9">
                <a:extLst>
                  <a:ext uri="{FF2B5EF4-FFF2-40B4-BE49-F238E27FC236}">
                    <a16:creationId xmlns:a16="http://schemas.microsoft.com/office/drawing/2014/main" id="{9C142337-F6EE-DCDD-DFB5-B4788DCF7236}"/>
                  </a:ext>
                </a:extLst>
              </p:cNvPr>
              <p:cNvSpPr txBox="1">
                <a:spLocks noRot="1" noChangeAspect="1" noMove="1" noResize="1" noEditPoints="1" noAdjustHandles="1" noChangeArrowheads="1" noChangeShapeType="1" noTextEdit="1"/>
              </p:cNvSpPr>
              <p:nvPr/>
            </p:nvSpPr>
            <p:spPr>
              <a:xfrm>
                <a:off x="4543345" y="2177167"/>
                <a:ext cx="822222" cy="307777"/>
              </a:xfrm>
              <a:prstGeom prst="rect">
                <a:avLst/>
              </a:prstGeom>
              <a:blipFill>
                <a:blip r:embed="rId5"/>
                <a:stretch>
                  <a:fillRect b="-8000"/>
                </a:stretch>
              </a:blipFill>
            </p:spPr>
            <p:txBody>
              <a:bodyPr/>
              <a:lstStyle/>
              <a:p>
                <a:r>
                  <a:rPr lang="en-001">
                    <a:noFill/>
                  </a:rPr>
                  <a:t> </a:t>
                </a:r>
              </a:p>
            </p:txBody>
          </p:sp>
        </mc:Fallback>
      </mc:AlternateContent>
      <p:sp>
        <p:nvSpPr>
          <p:cNvPr id="12" name="TextBox 11">
            <a:extLst>
              <a:ext uri="{FF2B5EF4-FFF2-40B4-BE49-F238E27FC236}">
                <a16:creationId xmlns:a16="http://schemas.microsoft.com/office/drawing/2014/main" id="{F3D707F7-46F6-3DE0-8D5F-DF6B0ABE40B3}"/>
              </a:ext>
            </a:extLst>
          </p:cNvPr>
          <p:cNvSpPr txBox="1"/>
          <p:nvPr/>
        </p:nvSpPr>
        <p:spPr>
          <a:xfrm>
            <a:off x="4544357" y="1518484"/>
            <a:ext cx="2572820" cy="276999"/>
          </a:xfrm>
          <a:prstGeom prst="rect">
            <a:avLst/>
          </a:prstGeom>
          <a:noFill/>
        </p:spPr>
        <p:txBody>
          <a:bodyPr wrap="square">
            <a:spAutoFit/>
          </a:bodyPr>
          <a:lstStyle/>
          <a:p>
            <a:pPr algn="ctr"/>
            <a:r>
              <a:rPr lang="en-AU" sz="1200" dirty="0" err="1">
                <a:solidFill>
                  <a:srgbClr val="00B0F0"/>
                </a:solidFill>
                <a:latin typeface="Arial" panose="020B0604020202020204" pitchFamily="34" charset="0"/>
                <a:ea typeface="Inter Tight"/>
                <a:cs typeface="Arial" panose="020B0604020202020204" pitchFamily="34" charset="0"/>
              </a:rPr>
              <a:t>Lagrangian</a:t>
            </a:r>
            <a:r>
              <a:rPr lang="en-AU" sz="1200" dirty="0">
                <a:solidFill>
                  <a:srgbClr val="00B0F0"/>
                </a:solidFill>
                <a:latin typeface="Arial" panose="020B0604020202020204" pitchFamily="34" charset="0"/>
                <a:ea typeface="Inter Tight"/>
                <a:cs typeface="Arial" panose="020B0604020202020204" pitchFamily="34" charset="0"/>
              </a:rPr>
              <a:t> (initial density)</a:t>
            </a:r>
            <a:endParaRPr lang="en-US" sz="1200" dirty="0">
              <a:solidFill>
                <a:srgbClr val="00B0F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13112911-7D19-B4FB-EFAF-F346B79142DC}"/>
              </a:ext>
            </a:extLst>
          </p:cNvPr>
          <p:cNvSpPr txBox="1"/>
          <p:nvPr/>
        </p:nvSpPr>
        <p:spPr>
          <a:xfrm>
            <a:off x="1648560" y="1527512"/>
            <a:ext cx="3181934" cy="276999"/>
          </a:xfrm>
          <a:prstGeom prst="rect">
            <a:avLst/>
          </a:prstGeom>
          <a:noFill/>
        </p:spPr>
        <p:txBody>
          <a:bodyPr wrap="square">
            <a:spAutoFit/>
          </a:bodyPr>
          <a:lstStyle/>
          <a:p>
            <a:pPr algn="ctr"/>
            <a:r>
              <a:rPr lang="en-AU" sz="1200" dirty="0">
                <a:solidFill>
                  <a:srgbClr val="FF0000"/>
                </a:solidFill>
                <a:latin typeface="Arial" panose="020B0604020202020204" pitchFamily="34" charset="0"/>
                <a:ea typeface="Inter Tight"/>
                <a:cs typeface="Arial" panose="020B0604020202020204" pitchFamily="34" charset="0"/>
              </a:rPr>
              <a:t>Eulerian (density today)</a:t>
            </a:r>
            <a:endParaRPr lang="en-US" sz="1200" dirty="0">
              <a:solidFill>
                <a:srgbClr val="FF00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E36BEA1-FB46-9419-EEC2-46EE1D2AE142}"/>
              </a:ext>
            </a:extLst>
          </p:cNvPr>
          <p:cNvSpPr txBox="1"/>
          <p:nvPr/>
        </p:nvSpPr>
        <p:spPr>
          <a:xfrm>
            <a:off x="3369166" y="2146389"/>
            <a:ext cx="444295" cy="369332"/>
          </a:xfrm>
          <a:prstGeom prst="rect">
            <a:avLst/>
          </a:prstGeom>
          <a:noFill/>
        </p:spPr>
        <p:txBody>
          <a:bodyPr wrap="square">
            <a:spAutoFit/>
          </a:bodyPr>
          <a:lstStyle/>
          <a:p>
            <a:r>
              <a:rPr lang="en-US" sz="1800" dirty="0">
                <a:solidFill>
                  <a:schemeClr val="bg1"/>
                </a:solidFill>
                <a:latin typeface="Arial" panose="020B0604020202020204" pitchFamily="34" charset="0"/>
                <a:cs typeface="Arial" panose="020B0604020202020204" pitchFamily="34" charset="0"/>
              </a:rPr>
              <a:t>=</a:t>
            </a:r>
          </a:p>
        </p:txBody>
      </p:sp>
      <p:cxnSp>
        <p:nvCxnSpPr>
          <p:cNvPr id="11" name="Straight Arrow Connector 10">
            <a:extLst>
              <a:ext uri="{FF2B5EF4-FFF2-40B4-BE49-F238E27FC236}">
                <a16:creationId xmlns:a16="http://schemas.microsoft.com/office/drawing/2014/main" id="{48DE9E00-3F5A-BF7C-D6D3-8AF6B0F4288D}"/>
              </a:ext>
            </a:extLst>
          </p:cNvPr>
          <p:cNvCxnSpPr>
            <a:cxnSpLocks/>
            <a:stCxn id="13" idx="3"/>
          </p:cNvCxnSpPr>
          <p:nvPr/>
        </p:nvCxnSpPr>
        <p:spPr>
          <a:xfrm flipH="1">
            <a:off x="4164599" y="1666012"/>
            <a:ext cx="6658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20F7423-3F27-EF92-74C7-3AA365655BFD}"/>
                  </a:ext>
                </a:extLst>
              </p:cNvPr>
              <p:cNvSpPr txBox="1"/>
              <p:nvPr/>
            </p:nvSpPr>
            <p:spPr>
              <a:xfrm>
                <a:off x="3699598" y="1987945"/>
                <a:ext cx="1084006" cy="615168"/>
              </a:xfrm>
              <a:prstGeom prst="rect">
                <a:avLst/>
              </a:prstGeom>
              <a:noFill/>
            </p:spPr>
            <p:txBody>
              <a:bodyPr wrap="square">
                <a:spAutoFit/>
              </a:bodyPr>
              <a:lstStyle/>
              <a:p>
                <a:pPr/>
                <a14:m>
                  <m:oMathPara xmlns:m="http://schemas.openxmlformats.org/officeDocument/2006/math">
                    <m:oMath>
                      <m:nary>
                        <m:naryPr>
                          <m:chr m:val="∑"/>
                          <m:supHide m:val="on"/>
                          <m:ctrlPr>
                            <a:rPr lang="en-US" b="0" i="1" smtClean="0">
                              <a:solidFill>
                                <a:schemeClr val="bg1"/>
                              </a:solidFill>
                              <a:latin typeface="Cambria Math" panose="02040503050406030204" pitchFamily="18" charset="0"/>
                            </a:rPr>
                          </m:ctrlPr>
                        </m:naryPr>
                        <m:sub>
                          <m:r>
                            <m:rPr>
                              <m:sty m:val="p"/>
                            </m:rPr>
                            <a:rPr lang="en-US" b="0" i="1" smtClean="0">
                              <a:solidFill>
                                <a:schemeClr val="bg1"/>
                              </a:solidFill>
                              <a:latin typeface="Cambria Math" panose="02040503050406030204" pitchFamily="18" charset="0"/>
                            </a:rPr>
                            <m:t>all</m:t>
                          </m:r>
                          <m:r>
                            <a:rPr lang="en-US" b="0" i="1" smtClean="0">
                              <a:solidFill>
                                <a:schemeClr val="bg1"/>
                              </a:solidFill>
                              <a:latin typeface="Cambria Math" panose="02040503050406030204" pitchFamily="18" charset="0"/>
                            </a:rPr>
                            <m:t> </m:t>
                          </m:r>
                          <m:r>
                            <m:rPr>
                              <m:sty m:val="p"/>
                            </m:rPr>
                            <a:rPr lang="en-US" b="0" i="1" smtClean="0">
                              <a:solidFill>
                                <a:schemeClr val="bg1"/>
                              </a:solidFill>
                              <a:latin typeface="Cambria Math" panose="02040503050406030204" pitchFamily="18" charset="0"/>
                            </a:rPr>
                            <m:t>streams</m:t>
                          </m:r>
                        </m:sub>
                        <m:sup/>
                        <m:e>
                          <m:r>
                            <a:rPr lang="en-US" b="0" i="1" smtClean="0">
                              <a:solidFill>
                                <a:schemeClr val="bg1"/>
                              </a:solidFill>
                              <a:latin typeface="Cambria Math" panose="02040503050406030204" pitchFamily="18" charset="0"/>
                            </a:rPr>
                            <m:t> </m:t>
                          </m:r>
                        </m:e>
                      </m:nary>
                    </m:oMath>
                  </m:oMathPara>
                </a14:m>
                <a:endParaRPr lang="en-US" dirty="0">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A20F7423-3F27-EF92-74C7-3AA365655BFD}"/>
                  </a:ext>
                </a:extLst>
              </p:cNvPr>
              <p:cNvSpPr txBox="1">
                <a:spLocks noRot="1" noChangeAspect="1" noMove="1" noResize="1" noEditPoints="1" noAdjustHandles="1" noChangeArrowheads="1" noChangeShapeType="1" noTextEdit="1"/>
              </p:cNvSpPr>
              <p:nvPr/>
            </p:nvSpPr>
            <p:spPr>
              <a:xfrm>
                <a:off x="3699598" y="1987945"/>
                <a:ext cx="1084006" cy="615168"/>
              </a:xfrm>
              <a:prstGeom prst="rect">
                <a:avLst/>
              </a:prstGeom>
              <a:blipFill>
                <a:blip r:embed="rId6"/>
                <a:stretch>
                  <a:fillRect l="-27907" t="-118367" b="-171429"/>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0E28722-EC40-FD80-F833-7DA7CF8093DA}"/>
                  </a:ext>
                </a:extLst>
              </p:cNvPr>
              <p:cNvSpPr txBox="1"/>
              <p:nvPr/>
            </p:nvSpPr>
            <p:spPr>
              <a:xfrm>
                <a:off x="5313601" y="1965827"/>
                <a:ext cx="1197880" cy="613758"/>
              </a:xfrm>
              <a:prstGeom prst="rect">
                <a:avLst/>
              </a:prstGeom>
              <a:noFill/>
            </p:spPr>
            <p:txBody>
              <a:bodyPr wrap="square">
                <a:spAutoFit/>
              </a:bodyPr>
              <a:lstStyle/>
              <a:p>
                <a:pPr/>
                <a14:m>
                  <m:oMathPara xmlns:m="http://schemas.openxmlformats.org/officeDocument/2006/math">
                    <m:oMath>
                      <m:sSup>
                        <m:sSupPr>
                          <m:ctrlPr>
                            <a:rPr lang="en-US" b="0" i="1" smtClean="0">
                              <a:solidFill>
                                <a:schemeClr val="bg1"/>
                              </a:solidFill>
                              <a:latin typeface="Cambria Math" panose="02040503050406030204" pitchFamily="18" charset="0"/>
                            </a:rPr>
                          </m:ctrlPr>
                        </m:sSupPr>
                        <m:e>
                          <m:d>
                            <m:dPr>
                              <m:begChr m:val="|"/>
                              <m:endChr m:val="|"/>
                              <m:ctrlPr>
                                <a:rPr lang="en-US" b="0" i="1" smtClean="0">
                                  <a:solidFill>
                                    <a:schemeClr val="bg1"/>
                                  </a:solidFill>
                                  <a:latin typeface="Cambria Math" panose="02040503050406030204" pitchFamily="18" charset="0"/>
                                </a:rPr>
                              </m:ctrlPr>
                            </m:dPr>
                            <m:e>
                              <m:r>
                                <m:rPr>
                                  <m:sty m:val="p"/>
                                </m:rPr>
                                <a:rPr lang="en-US" b="0" i="1" smtClean="0">
                                  <a:solidFill>
                                    <a:schemeClr val="bg1"/>
                                  </a:solidFill>
                                  <a:latin typeface="Cambria Math" panose="02040503050406030204" pitchFamily="18" charset="0"/>
                                </a:rPr>
                                <m:t>det</m:t>
                              </m:r>
                              <m:r>
                                <a:rPr lang="en-US" b="0" i="1" smtClean="0">
                                  <a:solidFill>
                                    <a:schemeClr val="bg1"/>
                                  </a:solidFill>
                                  <a:latin typeface="Cambria Math" panose="02040503050406030204" pitchFamily="18" charset="0"/>
                                </a:rPr>
                                <m:t> </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𝑥</m:t>
                                      </m:r>
                                    </m:e>
                                    <m:sub>
                                      <m:r>
                                        <a:rPr lang="en-US" i="1">
                                          <a:solidFill>
                                            <a:srgbClr val="FF0000"/>
                                          </a:solidFill>
                                          <a:latin typeface="Cambria Math" panose="02040503050406030204" pitchFamily="18" charset="0"/>
                                        </a:rPr>
                                        <m:t>𝑡</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𝑞</m:t>
                                      </m:r>
                                    </m:e>
                                  </m:d>
                                </m:num>
                                <m:den>
                                  <m:r>
                                    <a:rPr lang="en-US" i="1">
                                      <a:solidFill>
                                        <a:schemeClr val="bg1"/>
                                      </a:solidFill>
                                      <a:latin typeface="Cambria Math" panose="02040503050406030204" pitchFamily="18" charset="0"/>
                                    </a:rPr>
                                    <m:t>𝜕</m:t>
                                  </m:r>
                                  <m:r>
                                    <a:rPr lang="en-US" b="0" i="1" smtClean="0">
                                      <a:solidFill>
                                        <a:srgbClr val="00B0F0"/>
                                      </a:solidFill>
                                      <a:latin typeface="Cambria Math" panose="02040503050406030204" pitchFamily="18" charset="0"/>
                                    </a:rPr>
                                    <m:t>𝑞</m:t>
                                  </m:r>
                                </m:den>
                              </m:f>
                            </m:e>
                          </m:d>
                        </m:e>
                        <m:sup>
                          <m:r>
                            <a:rPr lang="en-US" b="0" i="0" smtClean="0">
                              <a:solidFill>
                                <a:schemeClr val="bg1"/>
                              </a:solidFill>
                              <a:latin typeface="Cambria Math" panose="02040503050406030204" pitchFamily="18" charset="0"/>
                            </a:rPr>
                            <m:t>−1</m:t>
                          </m:r>
                        </m:sup>
                      </m:sSup>
                    </m:oMath>
                  </m:oMathPara>
                </a14:m>
                <a:endParaRPr lang="en-US" dirty="0">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C0E28722-EC40-FD80-F833-7DA7CF8093DA}"/>
                  </a:ext>
                </a:extLst>
              </p:cNvPr>
              <p:cNvSpPr txBox="1">
                <a:spLocks noRot="1" noChangeAspect="1" noMove="1" noResize="1" noEditPoints="1" noAdjustHandles="1" noChangeArrowheads="1" noChangeShapeType="1" noTextEdit="1"/>
              </p:cNvSpPr>
              <p:nvPr/>
            </p:nvSpPr>
            <p:spPr>
              <a:xfrm>
                <a:off x="5313601" y="1965827"/>
                <a:ext cx="1197880" cy="613758"/>
              </a:xfrm>
              <a:prstGeom prst="rect">
                <a:avLst/>
              </a:prstGeom>
              <a:blipFill>
                <a:blip r:embed="rId7"/>
                <a:stretch>
                  <a:fillRect r="-4211"/>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05D0CC8-6D19-085B-2F18-1F141C666D99}"/>
                  </a:ext>
                </a:extLst>
              </p:cNvPr>
              <p:cNvSpPr txBox="1"/>
              <p:nvPr/>
            </p:nvSpPr>
            <p:spPr>
              <a:xfrm>
                <a:off x="6766321" y="1965827"/>
                <a:ext cx="1861864" cy="830997"/>
              </a:xfrm>
              <a:prstGeom prst="rect">
                <a:avLst/>
              </a:prstGeom>
              <a:noFill/>
            </p:spPr>
            <p:txBody>
              <a:bodyPr wrap="square">
                <a:spAutoFit/>
              </a:bodyPr>
              <a:lstStyle/>
              <a:p>
                <a:pPr algn="ctr"/>
                <a:r>
                  <a:rPr lang="en-AU" sz="1200" b="1" dirty="0">
                    <a:solidFill>
                      <a:schemeClr val="bg1"/>
                    </a:solidFill>
                    <a:latin typeface="Arial" panose="020B0604020202020204" pitchFamily="34" charset="0"/>
                    <a:ea typeface="Inter Tight"/>
                    <a:cs typeface="Arial" panose="020B0604020202020204" pitchFamily="34" charset="0"/>
                  </a:rPr>
                  <a:t>Change of Coordinates</a:t>
                </a:r>
              </a:p>
              <a:p>
                <a:pPr algn="ctr"/>
                <a:r>
                  <a:rPr lang="en-AU" sz="1200" dirty="0">
                    <a:solidFill>
                      <a:schemeClr val="bg1"/>
                    </a:solidFill>
                    <a:latin typeface="Arial" panose="020B0604020202020204" pitchFamily="34" charset="0"/>
                    <a:ea typeface="Inter Tight"/>
                    <a:cs typeface="Arial" panose="020B0604020202020204" pitchFamily="34" charset="0"/>
                  </a:rPr>
                  <a:t> using </a:t>
                </a:r>
                <a:r>
                  <a:rPr lang="en-AU" sz="1200" dirty="0" err="1">
                    <a:solidFill>
                      <a:srgbClr val="FF0000"/>
                    </a:solidFill>
                    <a:latin typeface="Arial" panose="020B0604020202020204" pitchFamily="34" charset="0"/>
                    <a:ea typeface="Inter Tight"/>
                    <a:cs typeface="Arial" panose="020B0604020202020204" pitchFamily="34" charset="0"/>
                  </a:rPr>
                  <a:t>Lagrangian</a:t>
                </a:r>
                <a:r>
                  <a:rPr lang="en-AU" sz="1200" dirty="0">
                    <a:solidFill>
                      <a:srgbClr val="FF0000"/>
                    </a:solidFill>
                    <a:latin typeface="Arial" panose="020B0604020202020204" pitchFamily="34" charset="0"/>
                    <a:ea typeface="Inter Tight"/>
                    <a:cs typeface="Arial" panose="020B0604020202020204" pitchFamily="34" charset="0"/>
                  </a:rPr>
                  <a:t> map</a:t>
                </a:r>
              </a:p>
              <a:p>
                <a:pPr algn="ctr"/>
                <a14:m>
                  <m:oMathPara xmlns:m="http://schemas.openxmlformats.org/officeDocument/2006/math">
                    <m:oMath>
                      <m:sSub>
                        <m:sSubPr>
                          <m:ctrlPr>
                            <a:rPr lang="en-US" sz="1200" i="1">
                              <a:solidFill>
                                <a:srgbClr val="FF0000"/>
                              </a:solidFill>
                              <a:latin typeface="Cambria Math" panose="02040503050406030204" pitchFamily="18" charset="0"/>
                            </a:rPr>
                          </m:ctrlPr>
                        </m:sSubPr>
                        <m:e>
                          <m:r>
                            <a:rPr lang="en-US" sz="1200" i="1">
                              <a:solidFill>
                                <a:srgbClr val="FF0000"/>
                              </a:solidFill>
                              <a:latin typeface="Cambria Math" panose="02040503050406030204" pitchFamily="18" charset="0"/>
                            </a:rPr>
                            <m:t>𝑥</m:t>
                          </m:r>
                        </m:e>
                        <m:sub>
                          <m:r>
                            <a:rPr lang="en-US" sz="1200" i="1">
                              <a:solidFill>
                                <a:srgbClr val="FF0000"/>
                              </a:solidFill>
                              <a:latin typeface="Cambria Math" panose="02040503050406030204" pitchFamily="18" charset="0"/>
                            </a:rPr>
                            <m:t>𝑡</m:t>
                          </m:r>
                        </m:sub>
                      </m:sSub>
                      <m:d>
                        <m:dPr>
                          <m:ctrlPr>
                            <a:rPr lang="en-US" sz="1200" i="1">
                              <a:solidFill>
                                <a:srgbClr val="FF0000"/>
                              </a:solidFill>
                              <a:latin typeface="Cambria Math" panose="02040503050406030204" pitchFamily="18" charset="0"/>
                            </a:rPr>
                          </m:ctrlPr>
                        </m:dPr>
                        <m:e>
                          <m:r>
                            <a:rPr lang="en-US" sz="1200" i="1">
                              <a:solidFill>
                                <a:srgbClr val="FF0000"/>
                              </a:solidFill>
                              <a:latin typeface="Cambria Math" panose="02040503050406030204" pitchFamily="18" charset="0"/>
                            </a:rPr>
                            <m:t>𝑞</m:t>
                          </m:r>
                        </m:e>
                      </m:d>
                      <m:r>
                        <a:rPr lang="en-US" sz="1200" i="1">
                          <a:solidFill>
                            <a:schemeClr val="bg1"/>
                          </a:solidFill>
                          <a:latin typeface="Cambria Math" panose="02040503050406030204" pitchFamily="18" charset="0"/>
                        </a:rPr>
                        <m:t>=</m:t>
                      </m:r>
                      <m:r>
                        <a:rPr lang="en-US" sz="1200" i="1">
                          <a:solidFill>
                            <a:srgbClr val="00B0F0"/>
                          </a:solidFill>
                          <a:latin typeface="Cambria Math" panose="02040503050406030204" pitchFamily="18" charset="0"/>
                        </a:rPr>
                        <m:t>𝑞</m:t>
                      </m:r>
                      <m:r>
                        <a:rPr lang="en-US" sz="1200" i="1">
                          <a:solidFill>
                            <a:srgbClr val="00B0F0"/>
                          </a:solidFill>
                          <a:latin typeface="Cambria Math" panose="02040503050406030204" pitchFamily="18" charset="0"/>
                        </a:rPr>
                        <m:t>+</m:t>
                      </m:r>
                      <m:sSub>
                        <m:sSubPr>
                          <m:ctrlPr>
                            <a:rPr lang="en-US" sz="1200" i="1">
                              <a:solidFill>
                                <a:srgbClr val="92D050"/>
                              </a:solidFill>
                              <a:latin typeface="Cambria Math" panose="02040503050406030204" pitchFamily="18" charset="0"/>
                            </a:rPr>
                          </m:ctrlPr>
                        </m:sSubPr>
                        <m:e>
                          <m:r>
                            <a:rPr lang="en-US" sz="1200" i="1">
                              <a:solidFill>
                                <a:srgbClr val="92D050"/>
                              </a:solidFill>
                              <a:latin typeface="Cambria Math" panose="02040503050406030204" pitchFamily="18" charset="0"/>
                            </a:rPr>
                            <m:t>𝑠</m:t>
                          </m:r>
                        </m:e>
                        <m:sub>
                          <m:r>
                            <a:rPr lang="en-US" sz="1200" i="1">
                              <a:solidFill>
                                <a:srgbClr val="92D050"/>
                              </a:solidFill>
                              <a:latin typeface="Cambria Math" panose="02040503050406030204" pitchFamily="18" charset="0"/>
                            </a:rPr>
                            <m:t>𝑡</m:t>
                          </m:r>
                        </m:sub>
                      </m:sSub>
                      <m:d>
                        <m:dPr>
                          <m:ctrlPr>
                            <a:rPr lang="en-US" sz="1200" i="1">
                              <a:solidFill>
                                <a:srgbClr val="92D050"/>
                              </a:solidFill>
                              <a:latin typeface="Cambria Math" panose="02040503050406030204" pitchFamily="18" charset="0"/>
                            </a:rPr>
                          </m:ctrlPr>
                        </m:dPr>
                        <m:e>
                          <m:r>
                            <a:rPr lang="en-US" sz="1200" i="1">
                              <a:solidFill>
                                <a:srgbClr val="92D050"/>
                              </a:solidFill>
                              <a:latin typeface="Cambria Math" panose="02040503050406030204" pitchFamily="18" charset="0"/>
                            </a:rPr>
                            <m:t>𝑞</m:t>
                          </m:r>
                        </m:e>
                      </m:d>
                    </m:oMath>
                  </m:oMathPara>
                </a14:m>
                <a:endParaRPr lang="en-US" sz="1200" dirty="0">
                  <a:solidFill>
                    <a:srgbClr val="FFC000"/>
                  </a:solidFill>
                  <a:latin typeface="Arial" panose="020B0604020202020204" pitchFamily="34" charset="0"/>
                  <a:cs typeface="Arial" panose="020B0604020202020204" pitchFamily="34" charset="0"/>
                </a:endParaRPr>
              </a:p>
              <a:p>
                <a:pPr algn="ctr"/>
                <a:endParaRPr lang="en-US" sz="1200" dirty="0">
                  <a:solidFill>
                    <a:schemeClr val="bg1"/>
                  </a:solidFill>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A05D0CC8-6D19-085B-2F18-1F141C666D99}"/>
                  </a:ext>
                </a:extLst>
              </p:cNvPr>
              <p:cNvSpPr txBox="1">
                <a:spLocks noRot="1" noChangeAspect="1" noMove="1" noResize="1" noEditPoints="1" noAdjustHandles="1" noChangeArrowheads="1" noChangeShapeType="1" noTextEdit="1"/>
              </p:cNvSpPr>
              <p:nvPr/>
            </p:nvSpPr>
            <p:spPr>
              <a:xfrm>
                <a:off x="6766321" y="1965827"/>
                <a:ext cx="1861864" cy="830997"/>
              </a:xfrm>
              <a:prstGeom prst="rect">
                <a:avLst/>
              </a:prstGeom>
              <a:blipFill>
                <a:blip r:embed="rId8"/>
                <a:stretch>
                  <a:fillRect/>
                </a:stretch>
              </a:blipFill>
            </p:spPr>
            <p:txBody>
              <a:bodyPr/>
              <a:lstStyle/>
              <a:p>
                <a:r>
                  <a:rPr lang="en-001">
                    <a:noFill/>
                  </a:rPr>
                  <a:t> </a:t>
                </a:r>
              </a:p>
            </p:txBody>
          </p:sp>
        </mc:Fallback>
      </mc:AlternateContent>
      <p:sp>
        <p:nvSpPr>
          <p:cNvPr id="2" name="Rectangle 1">
            <a:extLst>
              <a:ext uri="{FF2B5EF4-FFF2-40B4-BE49-F238E27FC236}">
                <a16:creationId xmlns:a16="http://schemas.microsoft.com/office/drawing/2014/main" id="{007E2460-26D6-1B25-2202-5164C4AFB85F}"/>
              </a:ext>
            </a:extLst>
          </p:cNvPr>
          <p:cNvSpPr/>
          <p:nvPr/>
        </p:nvSpPr>
        <p:spPr>
          <a:xfrm>
            <a:off x="1301236" y="3166520"/>
            <a:ext cx="6484218" cy="705036"/>
          </a:xfrm>
          <a:prstGeom prst="rect">
            <a:avLst/>
          </a:prstGeom>
          <a:solidFill>
            <a:srgbClr val="FFC000">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2DE49CC-8A4A-0491-2D63-BC43CF8AEF5E}"/>
                  </a:ext>
                </a:extLst>
              </p:cNvPr>
              <p:cNvSpPr txBox="1"/>
              <p:nvPr/>
            </p:nvSpPr>
            <p:spPr>
              <a:xfrm>
                <a:off x="1301236" y="2984797"/>
                <a:ext cx="7014648" cy="1164742"/>
              </a:xfrm>
              <a:prstGeom prst="rect">
                <a:avLst/>
              </a:prstGeom>
              <a:noFill/>
            </p:spPr>
            <p:txBody>
              <a:bodyPr wrap="square">
                <a:spAutoFit/>
              </a:bodyPr>
              <a:lstStyle/>
              <a:p>
                <a:pPr algn="r">
                  <a:lnSpc>
                    <a:spcPct val="150000"/>
                  </a:lnSpc>
                </a:pPr>
                <a14:m>
                  <m:oMathPara xmlns:m="http://schemas.openxmlformats.org/officeDocument/2006/math">
                    <m:oMathParaPr>
                      <m:jc m:val="left"/>
                    </m:oMathParaPr>
                    <m:oMath>
                      <m:sSup>
                        <m:sSupPr>
                          <m:ctrlPr>
                            <a:rPr lang="en-US" i="1">
                              <a:solidFill>
                                <a:schemeClr val="bg1"/>
                              </a:solidFill>
                              <a:latin typeface="Cambria Math" panose="02040503050406030204" pitchFamily="18" charset="0"/>
                            </a:rPr>
                          </m:ctrlPr>
                        </m:sSupPr>
                        <m:e>
                          <m:d>
                            <m:dPr>
                              <m:begChr m:val="|"/>
                              <m:endChr m:val="|"/>
                              <m:ctrlPr>
                                <a:rPr lang="en-US" i="1">
                                  <a:solidFill>
                                    <a:schemeClr val="bg1"/>
                                  </a:solidFill>
                                  <a:latin typeface="Cambria Math" panose="02040503050406030204" pitchFamily="18" charset="0"/>
                                </a:rPr>
                              </m:ctrlPr>
                            </m:dPr>
                            <m:e>
                              <m:r>
                                <m:rPr>
                                  <m:sty m:val="p"/>
                                </m:rPr>
                                <a:rPr lang="en-US" i="1">
                                  <a:solidFill>
                                    <a:schemeClr val="bg1"/>
                                  </a:solidFill>
                                  <a:latin typeface="Cambria Math" panose="02040503050406030204" pitchFamily="18" charset="0"/>
                                </a:rPr>
                                <m:t>det</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𝐼</m:t>
                                  </m:r>
                                  <m:r>
                                    <a:rPr lang="en-US" i="1">
                                      <a:solidFill>
                                        <a:schemeClr val="bg1"/>
                                      </a:solidFill>
                                      <a:latin typeface="Cambria Math" panose="02040503050406030204" pitchFamily="18" charset="0"/>
                                    </a:rPr>
                                    <m:t>+</m:t>
                                  </m:r>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sSub>
                                        <m:sSubPr>
                                          <m:ctrlPr>
                                            <a:rPr lang="en-US" i="1">
                                              <a:solidFill>
                                                <a:srgbClr val="92D050"/>
                                              </a:solidFill>
                                              <a:latin typeface="Cambria Math" panose="02040503050406030204" pitchFamily="18" charset="0"/>
                                            </a:rPr>
                                          </m:ctrlPr>
                                        </m:sSubPr>
                                        <m:e>
                                          <m:r>
                                            <a:rPr lang="en-US" i="1">
                                              <a:solidFill>
                                                <a:srgbClr val="92D050"/>
                                              </a:solidFill>
                                              <a:latin typeface="Cambria Math" panose="02040503050406030204" pitchFamily="18" charset="0"/>
                                            </a:rPr>
                                            <m:t>𝑠</m:t>
                                          </m:r>
                                        </m:e>
                                        <m:sub>
                                          <m:r>
                                            <a:rPr lang="en-US" i="1">
                                              <a:solidFill>
                                                <a:srgbClr val="92D050"/>
                                              </a:solidFill>
                                              <a:latin typeface="Cambria Math" panose="02040503050406030204" pitchFamily="18" charset="0"/>
                                            </a:rPr>
                                            <m:t>𝑡</m:t>
                                          </m:r>
                                        </m:sub>
                                      </m:sSub>
                                      <m:d>
                                        <m:dPr>
                                          <m:ctrlPr>
                                            <a:rPr lang="en-US" i="1">
                                              <a:solidFill>
                                                <a:srgbClr val="92D050"/>
                                              </a:solidFill>
                                              <a:latin typeface="Cambria Math" panose="02040503050406030204" pitchFamily="18" charset="0"/>
                                            </a:rPr>
                                          </m:ctrlPr>
                                        </m:dPr>
                                        <m:e>
                                          <m:r>
                                            <a:rPr lang="en-US" i="1">
                                              <a:solidFill>
                                                <a:srgbClr val="92D050"/>
                                              </a:solidFill>
                                              <a:latin typeface="Cambria Math" panose="02040503050406030204" pitchFamily="18" charset="0"/>
                                            </a:rPr>
                                            <m:t>𝑞</m:t>
                                          </m:r>
                                        </m:e>
                                      </m:d>
                                    </m:num>
                                    <m:den>
                                      <m:r>
                                        <a:rPr lang="en-US" i="1">
                                          <a:solidFill>
                                            <a:schemeClr val="bg1"/>
                                          </a:solidFill>
                                          <a:latin typeface="Cambria Math" panose="02040503050406030204" pitchFamily="18" charset="0"/>
                                        </a:rPr>
                                        <m:t>𝜕</m:t>
                                      </m:r>
                                      <m:r>
                                        <a:rPr lang="en-US" i="1">
                                          <a:solidFill>
                                            <a:srgbClr val="00B0F0"/>
                                          </a:solidFill>
                                          <a:latin typeface="Cambria Math" panose="02040503050406030204" pitchFamily="18" charset="0"/>
                                        </a:rPr>
                                        <m:t>𝑞</m:t>
                                      </m:r>
                                    </m:den>
                                  </m:f>
                                </m:e>
                              </m:d>
                            </m:e>
                          </m:d>
                        </m:e>
                        <m:sup>
                          <m:r>
                            <a:rPr lang="en-US" i="1">
                              <a:solidFill>
                                <a:schemeClr val="bg1"/>
                              </a:solidFill>
                              <a:latin typeface="Cambria Math" panose="02040503050406030204" pitchFamily="18" charset="0"/>
                            </a:rPr>
                            <m:t>−1</m:t>
                          </m:r>
                        </m:sup>
                      </m:sSup>
                      <m:r>
                        <a:rPr lang="en-US" b="0" i="1" smtClean="0">
                          <a:solidFill>
                            <a:schemeClr val="bg1"/>
                          </a:solidFill>
                          <a:latin typeface="Cambria Math" panose="02040503050406030204" pitchFamily="18" charset="0"/>
                        </a:rPr>
                        <m:t>=</m:t>
                      </m:r>
                      <m:sSup>
                        <m:sSupPr>
                          <m:ctrlPr>
                            <a:rPr lang="en-US" i="1">
                              <a:solidFill>
                                <a:schemeClr val="bg1"/>
                              </a:solidFill>
                              <a:latin typeface="Cambria Math" panose="02040503050406030204" pitchFamily="18" charset="0"/>
                            </a:rPr>
                          </m:ctrlPr>
                        </m:sSupPr>
                        <m:e>
                          <m:d>
                            <m:dPr>
                              <m:begChr m:val="|"/>
                              <m:endChr m:val="|"/>
                              <m:ctrlPr>
                                <a:rPr lang="en-US" i="1">
                                  <a:solidFill>
                                    <a:schemeClr val="bg1"/>
                                  </a:solidFill>
                                  <a:latin typeface="Cambria Math" panose="02040503050406030204" pitchFamily="18" charset="0"/>
                                </a:rPr>
                              </m:ctrlPr>
                            </m:dPr>
                            <m:e>
                              <m:r>
                                <m:rPr>
                                  <m:sty m:val="p"/>
                                </m:rPr>
                                <a:rPr lang="en-US" i="1">
                                  <a:solidFill>
                                    <a:schemeClr val="bg1"/>
                                  </a:solidFill>
                                  <a:latin typeface="Cambria Math" panose="02040503050406030204" pitchFamily="18" charset="0"/>
                                </a:rPr>
                                <m:t>det</m:t>
                              </m:r>
                              <m:d>
                                <m:dPr>
                                  <m:ctrlPr>
                                    <a:rPr lang="en-US" i="1">
                                      <a:solidFill>
                                        <a:schemeClr val="bg1"/>
                                      </a:solidFill>
                                      <a:latin typeface="Cambria Math" panose="02040503050406030204" pitchFamily="18" charset="0"/>
                                    </a:rPr>
                                  </m:ctrlPr>
                                </m:dPr>
                                <m:e>
                                  <m:r>
                                    <a:rPr lang="en-US" i="1">
                                      <a:solidFill>
                                        <a:schemeClr val="bg1"/>
                                      </a:solidFill>
                                      <a:latin typeface="Cambria Math" panose="02040503050406030204" pitchFamily="18" charset="0"/>
                                    </a:rPr>
                                    <m:t>𝐼</m:t>
                                  </m:r>
                                  <m:r>
                                    <a:rPr lang="en-US" i="1">
                                      <a:solidFill>
                                        <a:schemeClr val="bg1"/>
                                      </a:solidFill>
                                      <a:latin typeface="Cambria Math" panose="02040503050406030204" pitchFamily="18" charset="0"/>
                                    </a:rPr>
                                    <m:t>+</m:t>
                                  </m:r>
                                  <m:r>
                                    <a:rPr lang="en-US" i="1">
                                      <a:solidFill>
                                        <a:srgbClr val="FFC000"/>
                                      </a:solidFill>
                                      <a:latin typeface="Cambria Math" panose="02040503050406030204" pitchFamily="18" charset="0"/>
                                      <a:ea typeface="Cambria Math" panose="02040503050406030204" pitchFamily="18" charset="0"/>
                                    </a:rPr>
                                    <m:t>ℳ</m:t>
                                  </m:r>
                                </m:e>
                              </m:d>
                            </m:e>
                          </m:d>
                        </m:e>
                        <m:sup>
                          <m:r>
                            <a:rPr lang="en-US" i="1">
                              <a:solidFill>
                                <a:schemeClr val="bg1"/>
                              </a:solidFill>
                              <a:latin typeface="Cambria Math" panose="02040503050406030204" pitchFamily="18" charset="0"/>
                            </a:rPr>
                            <m:t>−1</m:t>
                          </m:r>
                        </m:sup>
                      </m:sSup>
                      <m:r>
                        <a:rPr lang="en-US" b="0" i="1" smtClean="0">
                          <a:solidFill>
                            <a:schemeClr val="bg1"/>
                          </a:solidFill>
                          <a:latin typeface="Cambria Math" panose="02040503050406030204" pitchFamily="18" charset="0"/>
                        </a:rPr>
                        <m:t>=</m:t>
                      </m:r>
                      <m:sSup>
                        <m:sSupPr>
                          <m:ctrlPr>
                            <a:rPr lang="en-US" b="0" i="1" smtClean="0">
                              <a:solidFill>
                                <a:schemeClr val="bg1"/>
                              </a:solidFill>
                              <a:latin typeface="Cambria Math" panose="02040503050406030204" pitchFamily="18" charset="0"/>
                            </a:rPr>
                          </m:ctrlPr>
                        </m:sSupPr>
                        <m:e>
                          <m:d>
                            <m:dPr>
                              <m:begChr m:val="|"/>
                              <m:endChr m:val="|"/>
                              <m:ctrlPr>
                                <a:rPr lang="en-US" b="0" i="1" smtClean="0">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m:t>
                              </m:r>
                              <m:r>
                                <a:rPr lang="en-US" i="1">
                                  <a:solidFill>
                                    <a:schemeClr val="bg1"/>
                                  </a:solidFill>
                                  <a:latin typeface="Cambria Math" panose="02040503050406030204" pitchFamily="18" charset="0"/>
                                </a:rPr>
                                <m:t>1+</m:t>
                              </m:r>
                              <m:sSub>
                                <m:sSubPr>
                                  <m:ctrlPr>
                                    <a:rPr lang="en-US" i="1">
                                      <a:solidFill>
                                        <a:srgbClr val="FFC000"/>
                                      </a:solidFill>
                                      <a:latin typeface="Cambria Math" panose="02040503050406030204" pitchFamily="18" charset="0"/>
                                    </a:rPr>
                                  </m:ctrlPr>
                                </m:sSubPr>
                                <m:e>
                                  <m:r>
                                    <a:rPr lang="en-US" i="1">
                                      <a:solidFill>
                                        <a:srgbClr val="FFC000"/>
                                      </a:solidFill>
                                      <a:latin typeface="Cambria Math" panose="02040503050406030204" pitchFamily="18" charset="0"/>
                                    </a:rPr>
                                    <m:t>𝜇</m:t>
                                  </m:r>
                                </m:e>
                                <m:sub>
                                  <m:r>
                                    <a:rPr lang="en-US" i="1">
                                      <a:solidFill>
                                        <a:srgbClr val="FFC000"/>
                                      </a:solidFill>
                                      <a:latin typeface="Cambria Math" panose="02040503050406030204" pitchFamily="18" charset="0"/>
                                    </a:rPr>
                                    <m:t>𝑡</m:t>
                                  </m:r>
                                  <m:r>
                                    <a:rPr lang="en-US" i="1">
                                      <a:solidFill>
                                        <a:srgbClr val="FFC000"/>
                                      </a:solidFill>
                                      <a:latin typeface="Cambria Math" panose="02040503050406030204" pitchFamily="18" charset="0"/>
                                    </a:rPr>
                                    <m:t>1</m:t>
                                  </m:r>
                                </m:sub>
                              </m:sSub>
                              <m:d>
                                <m:dPr>
                                  <m:ctrlPr>
                                    <a:rPr lang="en-US" i="1">
                                      <a:solidFill>
                                        <a:srgbClr val="FFC000"/>
                                      </a:solidFill>
                                      <a:latin typeface="Cambria Math" panose="02040503050406030204" pitchFamily="18" charset="0"/>
                                    </a:rPr>
                                  </m:ctrlPr>
                                </m:dPr>
                                <m:e>
                                  <m:r>
                                    <a:rPr lang="en-US" i="1">
                                      <a:solidFill>
                                        <a:srgbClr val="FFC000"/>
                                      </a:solidFill>
                                      <a:latin typeface="Cambria Math" panose="02040503050406030204" pitchFamily="18" charset="0"/>
                                    </a:rPr>
                                    <m:t>𝑞</m:t>
                                  </m:r>
                                </m:e>
                              </m:d>
                              <m:r>
                                <a:rPr lang="en-US" b="0" i="1" smtClean="0">
                                  <a:solidFill>
                                    <a:schemeClr val="bg1"/>
                                  </a:solidFill>
                                  <a:latin typeface="Cambria Math" panose="02040503050406030204" pitchFamily="18" charset="0"/>
                                </a:rPr>
                                <m:t>)(</m:t>
                              </m:r>
                              <m:r>
                                <a:rPr lang="en-US" i="1">
                                  <a:solidFill>
                                    <a:schemeClr val="bg1"/>
                                  </a:solidFill>
                                  <a:latin typeface="Cambria Math" panose="02040503050406030204" pitchFamily="18" charset="0"/>
                                </a:rPr>
                                <m:t>1+</m:t>
                              </m:r>
                              <m:sSub>
                                <m:sSubPr>
                                  <m:ctrlPr>
                                    <a:rPr lang="en-US" i="1">
                                      <a:solidFill>
                                        <a:srgbClr val="FFC000"/>
                                      </a:solidFill>
                                      <a:latin typeface="Cambria Math" panose="02040503050406030204" pitchFamily="18" charset="0"/>
                                    </a:rPr>
                                  </m:ctrlPr>
                                </m:sSubPr>
                                <m:e>
                                  <m:r>
                                    <a:rPr lang="en-US" i="1">
                                      <a:solidFill>
                                        <a:srgbClr val="FFC000"/>
                                      </a:solidFill>
                                      <a:latin typeface="Cambria Math" panose="02040503050406030204" pitchFamily="18" charset="0"/>
                                    </a:rPr>
                                    <m:t>𝜇</m:t>
                                  </m:r>
                                </m:e>
                                <m:sub>
                                  <m:r>
                                    <a:rPr lang="en-US" i="1">
                                      <a:solidFill>
                                        <a:srgbClr val="FFC000"/>
                                      </a:solidFill>
                                      <a:latin typeface="Cambria Math" panose="02040503050406030204" pitchFamily="18" charset="0"/>
                                    </a:rPr>
                                    <m:t>𝑡</m:t>
                                  </m:r>
                                  <m:r>
                                    <a:rPr lang="en-US" i="1">
                                      <a:solidFill>
                                        <a:srgbClr val="FFC000"/>
                                      </a:solidFill>
                                      <a:latin typeface="Cambria Math" panose="02040503050406030204" pitchFamily="18" charset="0"/>
                                    </a:rPr>
                                    <m:t>2</m:t>
                                  </m:r>
                                </m:sub>
                              </m:sSub>
                              <m:d>
                                <m:dPr>
                                  <m:ctrlPr>
                                    <a:rPr lang="en-US" i="1">
                                      <a:solidFill>
                                        <a:srgbClr val="FFC000"/>
                                      </a:solidFill>
                                      <a:latin typeface="Cambria Math" panose="02040503050406030204" pitchFamily="18" charset="0"/>
                                    </a:rPr>
                                  </m:ctrlPr>
                                </m:dPr>
                                <m:e>
                                  <m:r>
                                    <a:rPr lang="en-US" i="1">
                                      <a:solidFill>
                                        <a:srgbClr val="FFC000"/>
                                      </a:solidFill>
                                      <a:latin typeface="Cambria Math" panose="02040503050406030204" pitchFamily="18" charset="0"/>
                                    </a:rPr>
                                    <m:t>𝑞</m:t>
                                  </m:r>
                                </m:e>
                              </m:d>
                              <m:r>
                                <a:rPr lang="en-US" b="0" i="1" smtClean="0">
                                  <a:solidFill>
                                    <a:schemeClr val="bg1"/>
                                  </a:solidFill>
                                  <a:latin typeface="Cambria Math" panose="02040503050406030204" pitchFamily="18" charset="0"/>
                                </a:rPr>
                                <m:t>)(</m:t>
                              </m:r>
                              <m:r>
                                <a:rPr lang="en-US" i="1">
                                  <a:solidFill>
                                    <a:schemeClr val="bg1"/>
                                  </a:solidFill>
                                  <a:latin typeface="Cambria Math" panose="02040503050406030204" pitchFamily="18" charset="0"/>
                                </a:rPr>
                                <m:t>1+</m:t>
                              </m:r>
                              <m:sSub>
                                <m:sSubPr>
                                  <m:ctrlPr>
                                    <a:rPr lang="en-US" i="1">
                                      <a:solidFill>
                                        <a:srgbClr val="FFC000"/>
                                      </a:solidFill>
                                      <a:latin typeface="Cambria Math" panose="02040503050406030204" pitchFamily="18" charset="0"/>
                                    </a:rPr>
                                  </m:ctrlPr>
                                </m:sSubPr>
                                <m:e>
                                  <m:r>
                                    <a:rPr lang="en-US" i="1">
                                      <a:solidFill>
                                        <a:srgbClr val="FFC000"/>
                                      </a:solidFill>
                                      <a:latin typeface="Cambria Math" panose="02040503050406030204" pitchFamily="18" charset="0"/>
                                    </a:rPr>
                                    <m:t>𝜇</m:t>
                                  </m:r>
                                </m:e>
                                <m:sub>
                                  <m:r>
                                    <a:rPr lang="en-US" i="1">
                                      <a:solidFill>
                                        <a:srgbClr val="FFC000"/>
                                      </a:solidFill>
                                      <a:latin typeface="Cambria Math" panose="02040503050406030204" pitchFamily="18" charset="0"/>
                                    </a:rPr>
                                    <m:t>𝑡</m:t>
                                  </m:r>
                                  <m:r>
                                    <a:rPr lang="en-US" i="1">
                                      <a:solidFill>
                                        <a:srgbClr val="FFC000"/>
                                      </a:solidFill>
                                      <a:latin typeface="Cambria Math" panose="02040503050406030204" pitchFamily="18" charset="0"/>
                                    </a:rPr>
                                    <m:t>3</m:t>
                                  </m:r>
                                </m:sub>
                              </m:sSub>
                              <m:d>
                                <m:dPr>
                                  <m:ctrlPr>
                                    <a:rPr lang="en-US" i="1">
                                      <a:solidFill>
                                        <a:srgbClr val="FFC000"/>
                                      </a:solidFill>
                                      <a:latin typeface="Cambria Math" panose="02040503050406030204" pitchFamily="18" charset="0"/>
                                    </a:rPr>
                                  </m:ctrlPr>
                                </m:dPr>
                                <m:e>
                                  <m:r>
                                    <a:rPr lang="en-US" i="1">
                                      <a:solidFill>
                                        <a:srgbClr val="FFC000"/>
                                      </a:solidFill>
                                      <a:latin typeface="Cambria Math" panose="02040503050406030204" pitchFamily="18" charset="0"/>
                                    </a:rPr>
                                    <m:t>𝑞</m:t>
                                  </m:r>
                                </m:e>
                              </m:d>
                              <m:r>
                                <a:rPr lang="en-US" b="0" i="1" smtClean="0">
                                  <a:solidFill>
                                    <a:schemeClr val="bg1"/>
                                  </a:solidFill>
                                  <a:latin typeface="Cambria Math" panose="02040503050406030204" pitchFamily="18" charset="0"/>
                                </a:rPr>
                                <m:t>)</m:t>
                              </m:r>
                            </m:e>
                          </m:d>
                        </m:e>
                        <m:sup>
                          <m:r>
                            <a:rPr lang="en-US" b="0" i="1" smtClean="0">
                              <a:solidFill>
                                <a:schemeClr val="bg1"/>
                              </a:solidFill>
                              <a:latin typeface="Cambria Math" panose="02040503050406030204" pitchFamily="18" charset="0"/>
                            </a:rPr>
                            <m:t>−1</m:t>
                          </m:r>
                        </m:sup>
                      </m:sSup>
                    </m:oMath>
                  </m:oMathPara>
                </a14:m>
                <a:endParaRPr lang="en-US" i="1" dirty="0">
                  <a:solidFill>
                    <a:schemeClr val="bg1"/>
                  </a:solidFill>
                  <a:latin typeface="Arial" panose="020B0604020202020204" pitchFamily="34" charset="0"/>
                  <a:cs typeface="Arial" panose="020B0604020202020204" pitchFamily="34" charset="0"/>
                </a:endParaRPr>
              </a:p>
              <a:p>
                <a:pPr algn="r">
                  <a:lnSpc>
                    <a:spcPct val="150000"/>
                  </a:lnSpc>
                </a:pPr>
                <a:endParaRPr lang="en-US" dirty="0">
                  <a:solidFill>
                    <a:schemeClr val="bg1"/>
                  </a:solidFill>
                  <a:latin typeface="Arial" panose="020B0604020202020204" pitchFamily="34" charset="0"/>
                  <a:cs typeface="Arial" panose="020B0604020202020204" pitchFamily="34" charset="0"/>
                </a:endParaRPr>
              </a:p>
            </p:txBody>
          </p:sp>
        </mc:Choice>
        <mc:Fallback xmlns="">
          <p:sp>
            <p:nvSpPr>
              <p:cNvPr id="14" name="TextBox 13">
                <a:extLst>
                  <a:ext uri="{FF2B5EF4-FFF2-40B4-BE49-F238E27FC236}">
                    <a16:creationId xmlns:a16="http://schemas.microsoft.com/office/drawing/2014/main" id="{32DE49CC-8A4A-0491-2D63-BC43CF8AEF5E}"/>
                  </a:ext>
                </a:extLst>
              </p:cNvPr>
              <p:cNvSpPr txBox="1">
                <a:spLocks noRot="1" noChangeAspect="1" noMove="1" noResize="1" noEditPoints="1" noAdjustHandles="1" noChangeArrowheads="1" noChangeShapeType="1" noTextEdit="1"/>
              </p:cNvSpPr>
              <p:nvPr/>
            </p:nvSpPr>
            <p:spPr>
              <a:xfrm>
                <a:off x="1301236" y="2984797"/>
                <a:ext cx="7014648" cy="1164742"/>
              </a:xfrm>
              <a:prstGeom prst="rect">
                <a:avLst/>
              </a:prstGeom>
              <a:blipFill>
                <a:blip r:embed="rId9"/>
                <a:stretch>
                  <a:fillRect/>
                </a:stretch>
              </a:blipFill>
            </p:spPr>
            <p:txBody>
              <a:bodyPr/>
              <a:lstStyle/>
              <a:p>
                <a:r>
                  <a:rPr lang="en-001">
                    <a:noFill/>
                  </a:rPr>
                  <a:t> </a:t>
                </a:r>
              </a:p>
            </p:txBody>
          </p:sp>
        </mc:Fallback>
      </mc:AlternateContent>
      <p:cxnSp>
        <p:nvCxnSpPr>
          <p:cNvPr id="15" name="Straight Arrow Connector 14">
            <a:extLst>
              <a:ext uri="{FF2B5EF4-FFF2-40B4-BE49-F238E27FC236}">
                <a16:creationId xmlns:a16="http://schemas.microsoft.com/office/drawing/2014/main" id="{BD347B58-3AB0-C51F-4837-782EB5CDB2B9}"/>
              </a:ext>
            </a:extLst>
          </p:cNvPr>
          <p:cNvCxnSpPr>
            <a:cxnSpLocks/>
            <a:stCxn id="21" idx="2"/>
          </p:cNvCxnSpPr>
          <p:nvPr/>
        </p:nvCxnSpPr>
        <p:spPr>
          <a:xfrm>
            <a:off x="5937620" y="2648047"/>
            <a:ext cx="0" cy="518473"/>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7095D34D-6C98-01E0-243E-9C67771F91F8}"/>
              </a:ext>
            </a:extLst>
          </p:cNvPr>
          <p:cNvSpPr txBox="1"/>
          <p:nvPr/>
        </p:nvSpPr>
        <p:spPr>
          <a:xfrm>
            <a:off x="1064670" y="3968881"/>
            <a:ext cx="7014647" cy="338554"/>
          </a:xfrm>
          <a:prstGeom prst="rect">
            <a:avLst/>
          </a:prstGeom>
          <a:noFill/>
        </p:spPr>
        <p:txBody>
          <a:bodyPr wrap="square">
            <a:spAutoFit/>
          </a:bodyPr>
          <a:lstStyle/>
          <a:p>
            <a:pPr algn="ctr"/>
            <a:r>
              <a:rPr lang="en-AU" sz="1600" dirty="0">
                <a:solidFill>
                  <a:schemeClr val="lt1"/>
                </a:solidFill>
                <a:latin typeface="Arial" panose="020B0604020202020204" pitchFamily="34" charset="0"/>
                <a:ea typeface="Inter Tight"/>
                <a:cs typeface="Arial" panose="020B0604020202020204" pitchFamily="34" charset="0"/>
              </a:rPr>
              <a:t>Conditions on </a:t>
            </a:r>
            <a:r>
              <a:rPr lang="en-AU" sz="1600" b="1" dirty="0">
                <a:solidFill>
                  <a:schemeClr val="lt1"/>
                </a:solidFill>
                <a:latin typeface="Arial" panose="020B0604020202020204" pitchFamily="34" charset="0"/>
                <a:ea typeface="Inter Tight"/>
                <a:cs typeface="Arial" panose="020B0604020202020204" pitchFamily="34" charset="0"/>
              </a:rPr>
              <a:t>eigenvalues</a:t>
            </a:r>
            <a:r>
              <a:rPr lang="en-AU" sz="1600" dirty="0">
                <a:solidFill>
                  <a:schemeClr val="lt1"/>
                </a:solidFill>
                <a:latin typeface="Arial" panose="020B0604020202020204" pitchFamily="34" charset="0"/>
                <a:ea typeface="Inter Tight"/>
                <a:cs typeface="Arial" panose="020B0604020202020204" pitchFamily="34" charset="0"/>
              </a:rPr>
              <a:t> and </a:t>
            </a:r>
            <a:r>
              <a:rPr lang="en-AU" sz="1600" b="1" dirty="0">
                <a:solidFill>
                  <a:schemeClr val="lt1"/>
                </a:solidFill>
                <a:latin typeface="Arial" panose="020B0604020202020204" pitchFamily="34" charset="0"/>
                <a:ea typeface="Inter Tight"/>
                <a:cs typeface="Arial" panose="020B0604020202020204" pitchFamily="34" charset="0"/>
              </a:rPr>
              <a:t>eigenvectors</a:t>
            </a:r>
            <a:r>
              <a:rPr lang="en-AU" sz="1600" dirty="0">
                <a:solidFill>
                  <a:schemeClr val="lt1"/>
                </a:solidFill>
                <a:latin typeface="Arial" panose="020B0604020202020204" pitchFamily="34" charset="0"/>
                <a:ea typeface="Inter Tight"/>
                <a:cs typeface="Arial" panose="020B0604020202020204" pitchFamily="34" charset="0"/>
              </a:rPr>
              <a:t> of the </a:t>
            </a:r>
            <a:r>
              <a:rPr lang="en-AU" sz="1600" dirty="0">
                <a:solidFill>
                  <a:srgbClr val="FFC000"/>
                </a:solidFill>
                <a:latin typeface="Arial" panose="020B0604020202020204" pitchFamily="34" charset="0"/>
                <a:ea typeface="Inter Tight"/>
                <a:cs typeface="Arial" panose="020B0604020202020204" pitchFamily="34" charset="0"/>
              </a:rPr>
              <a:t>Deformation Tensor</a:t>
            </a:r>
            <a:endParaRPr lang="en-US" sz="1600" dirty="0">
              <a:solidFill>
                <a:srgbClr val="FFC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A30CDFA-015C-EB6E-CFED-11ED6FB755A5}"/>
                  </a:ext>
                </a:extLst>
              </p:cNvPr>
              <p:cNvSpPr txBox="1"/>
              <p:nvPr/>
            </p:nvSpPr>
            <p:spPr>
              <a:xfrm>
                <a:off x="2021895" y="4355834"/>
                <a:ext cx="5100195" cy="307777"/>
              </a:xfrm>
              <a:prstGeom prst="rect">
                <a:avLst/>
              </a:prstGeom>
              <a:noFill/>
            </p:spPr>
            <p:txBody>
              <a:bodyPr wrap="square">
                <a:spAutoFit/>
              </a:bodyPr>
              <a:lstStyle/>
              <a:p>
                <a:pPr algn="ctr"/>
                <a:r>
                  <a:rPr lang="en-US" dirty="0">
                    <a:solidFill>
                      <a:schemeClr val="lt1"/>
                    </a:solidFill>
                    <a:latin typeface="Arial" panose="020B0604020202020204" pitchFamily="34" charset="0"/>
                    <a:ea typeface="Inter Tight"/>
                    <a:cs typeface="Arial" panose="020B0604020202020204" pitchFamily="34" charset="0"/>
                  </a:rPr>
                  <a:t>e.g. </a:t>
                </a:r>
                <a14:m>
                  <m:oMath xmlns:m="http://schemas.openxmlformats.org/officeDocument/2006/math">
                    <m:sSub>
                      <m:sSubPr>
                        <m:ctrlPr>
                          <a:rPr lang="en-US">
                            <a:solidFill>
                              <a:srgbClr val="FFC000"/>
                            </a:solidFill>
                            <a:latin typeface="Cambria Math" panose="02040503050406030204" pitchFamily="18" charset="0"/>
                            <a:ea typeface="Inter Tight"/>
                            <a:cs typeface="Inter Tight"/>
                          </a:rPr>
                        </m:ctrlPr>
                      </m:sSubPr>
                      <m:e>
                        <m:r>
                          <a:rPr lang="en-US">
                            <a:solidFill>
                              <a:srgbClr val="FFC000"/>
                            </a:solidFill>
                            <a:latin typeface="Cambria Math" panose="02040503050406030204" pitchFamily="18" charset="0"/>
                            <a:ea typeface="Inter Tight"/>
                            <a:cs typeface="Inter Tight"/>
                          </a:rPr>
                          <m:t>𝜇</m:t>
                        </m:r>
                      </m:e>
                      <m:sub>
                        <m:r>
                          <a:rPr lang="en-US">
                            <a:solidFill>
                              <a:srgbClr val="FFC000"/>
                            </a:solidFill>
                            <a:latin typeface="Cambria Math" panose="02040503050406030204" pitchFamily="18" charset="0"/>
                            <a:ea typeface="Inter Tight"/>
                            <a:cs typeface="Inter Tight"/>
                          </a:rPr>
                          <m:t>𝑡</m:t>
                        </m:r>
                        <m:r>
                          <a:rPr lang="en-US">
                            <a:solidFill>
                              <a:srgbClr val="FFC000"/>
                            </a:solidFill>
                            <a:latin typeface="Cambria Math" panose="02040503050406030204" pitchFamily="18" charset="0"/>
                            <a:ea typeface="Inter Tight"/>
                            <a:cs typeface="Inter Tight"/>
                          </a:rPr>
                          <m:t>1</m:t>
                        </m:r>
                      </m:sub>
                    </m:sSub>
                    <m:d>
                      <m:dPr>
                        <m:ctrlPr>
                          <a:rPr lang="en-US">
                            <a:solidFill>
                              <a:srgbClr val="FFC000"/>
                            </a:solidFill>
                            <a:latin typeface="Cambria Math" panose="02040503050406030204" pitchFamily="18" charset="0"/>
                            <a:ea typeface="Inter Tight"/>
                            <a:cs typeface="Inter Tight"/>
                          </a:rPr>
                        </m:ctrlPr>
                      </m:dPr>
                      <m:e>
                        <m:r>
                          <a:rPr lang="en-US">
                            <a:solidFill>
                              <a:srgbClr val="FFC000"/>
                            </a:solidFill>
                            <a:latin typeface="Cambria Math" panose="02040503050406030204" pitchFamily="18" charset="0"/>
                            <a:ea typeface="Inter Tight"/>
                            <a:cs typeface="Inter Tight"/>
                          </a:rPr>
                          <m:t>𝑞</m:t>
                        </m:r>
                      </m:e>
                    </m:d>
                    <m:r>
                      <a:rPr lang="en-US">
                        <a:solidFill>
                          <a:schemeClr val="lt1"/>
                        </a:solidFill>
                        <a:latin typeface="Cambria Math" panose="02040503050406030204" pitchFamily="18" charset="0"/>
                        <a:ea typeface="Inter Tight"/>
                        <a:cs typeface="Inter Tight"/>
                      </a:rPr>
                      <m:t>=−1</m:t>
                    </m:r>
                  </m:oMath>
                </a14:m>
                <a:r>
                  <a:rPr lang="en-US" dirty="0">
                    <a:solidFill>
                      <a:schemeClr val="lt1"/>
                    </a:solidFill>
                    <a:latin typeface="Arial" panose="020B0604020202020204" pitchFamily="34" charset="0"/>
                    <a:ea typeface="Inter Tight"/>
                    <a:cs typeface="Arial" panose="020B0604020202020204" pitchFamily="34" charset="0"/>
                  </a:rPr>
                  <a:t> is a fold (A</a:t>
                </a:r>
                <a:r>
                  <a:rPr lang="en-US" baseline="-25000" dirty="0">
                    <a:solidFill>
                      <a:schemeClr val="lt1"/>
                    </a:solidFill>
                    <a:latin typeface="Arial" panose="020B0604020202020204" pitchFamily="34" charset="0"/>
                    <a:ea typeface="Inter Tight"/>
                    <a:cs typeface="Arial" panose="020B0604020202020204" pitchFamily="34" charset="0"/>
                  </a:rPr>
                  <a:t>2</a:t>
                </a:r>
                <a:r>
                  <a:rPr lang="en-US" dirty="0">
                    <a:solidFill>
                      <a:schemeClr val="lt1"/>
                    </a:solidFill>
                    <a:latin typeface="Arial" panose="020B0604020202020204" pitchFamily="34" charset="0"/>
                    <a:ea typeface="Inter Tight"/>
                    <a:cs typeface="Arial" panose="020B0604020202020204" pitchFamily="34" charset="0"/>
                  </a:rPr>
                  <a:t>) caustic condition!</a:t>
                </a:r>
              </a:p>
            </p:txBody>
          </p:sp>
        </mc:Choice>
        <mc:Fallback xmlns="">
          <p:sp>
            <p:nvSpPr>
              <p:cNvPr id="23" name="TextBox 22">
                <a:extLst>
                  <a:ext uri="{FF2B5EF4-FFF2-40B4-BE49-F238E27FC236}">
                    <a16:creationId xmlns:a16="http://schemas.microsoft.com/office/drawing/2014/main" id="{8A30CDFA-015C-EB6E-CFED-11ED6FB755A5}"/>
                  </a:ext>
                </a:extLst>
              </p:cNvPr>
              <p:cNvSpPr txBox="1">
                <a:spLocks noRot="1" noChangeAspect="1" noMove="1" noResize="1" noEditPoints="1" noAdjustHandles="1" noChangeArrowheads="1" noChangeShapeType="1" noTextEdit="1"/>
              </p:cNvSpPr>
              <p:nvPr/>
            </p:nvSpPr>
            <p:spPr>
              <a:xfrm>
                <a:off x="2021895" y="4355834"/>
                <a:ext cx="5100195" cy="307777"/>
              </a:xfrm>
              <a:prstGeom prst="rect">
                <a:avLst/>
              </a:prstGeom>
              <a:blipFill>
                <a:blip r:embed="rId10"/>
                <a:stretch>
                  <a:fillRect t="-4000" b="-20000"/>
                </a:stretch>
              </a:blipFill>
            </p:spPr>
            <p:txBody>
              <a:bodyPr/>
              <a:lstStyle/>
              <a:p>
                <a:r>
                  <a:rPr lang="en-001">
                    <a:noFill/>
                  </a:rPr>
                  <a:t> </a:t>
                </a:r>
              </a:p>
            </p:txBody>
          </p:sp>
        </mc:Fallback>
      </mc:AlternateContent>
      <p:sp>
        <p:nvSpPr>
          <p:cNvPr id="9" name="TextBox 8">
            <a:extLst>
              <a:ext uri="{FF2B5EF4-FFF2-40B4-BE49-F238E27FC236}">
                <a16:creationId xmlns:a16="http://schemas.microsoft.com/office/drawing/2014/main" id="{219E1B88-2A5B-1B4E-E23B-A8FF114C612A}"/>
              </a:ext>
            </a:extLst>
          </p:cNvPr>
          <p:cNvSpPr txBox="1"/>
          <p:nvPr/>
        </p:nvSpPr>
        <p:spPr>
          <a:xfrm>
            <a:off x="2216333" y="1101566"/>
            <a:ext cx="4654023" cy="338554"/>
          </a:xfrm>
          <a:prstGeom prst="rect">
            <a:avLst/>
          </a:prstGeom>
          <a:noFill/>
        </p:spPr>
        <p:txBody>
          <a:bodyPr wrap="square">
            <a:spAutoFit/>
          </a:bodyPr>
          <a:lstStyle/>
          <a:p>
            <a:pPr algn="ctr"/>
            <a:r>
              <a:rPr lang="en-US" sz="1600" dirty="0">
                <a:solidFill>
                  <a:srgbClr val="FFC000"/>
                </a:solidFill>
                <a:latin typeface="Arial" panose="020B0604020202020204" pitchFamily="34" charset="0"/>
                <a:ea typeface="Inter Tight"/>
                <a:cs typeface="Arial" panose="020B0604020202020204" pitchFamily="34" charset="0"/>
              </a:rPr>
              <a:t>Density at a caustic is infinite</a:t>
            </a:r>
            <a:endParaRPr lang="en-US" sz="160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33955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95">
          <a:extLst>
            <a:ext uri="{FF2B5EF4-FFF2-40B4-BE49-F238E27FC236}">
              <a16:creationId xmlns:a16="http://schemas.microsoft.com/office/drawing/2014/main" id="{EC109D30-4BDF-6EEA-86D4-271F0B51E7A6}"/>
            </a:ext>
          </a:extLst>
        </p:cNvPr>
        <p:cNvGrpSpPr/>
        <p:nvPr/>
      </p:nvGrpSpPr>
      <p:grpSpPr>
        <a:xfrm>
          <a:off x="0" y="0"/>
          <a:ext cx="0" cy="0"/>
          <a:chOff x="0" y="0"/>
          <a:chExt cx="0" cy="0"/>
        </a:xfrm>
      </p:grpSpPr>
      <p:sp>
        <p:nvSpPr>
          <p:cNvPr id="396" name="Google Shape;396;p41">
            <a:extLst>
              <a:ext uri="{FF2B5EF4-FFF2-40B4-BE49-F238E27FC236}">
                <a16:creationId xmlns:a16="http://schemas.microsoft.com/office/drawing/2014/main" id="{37121369-E3BD-15E2-7FA0-789C3B6E7903}"/>
              </a:ext>
            </a:extLst>
          </p:cNvPr>
          <p:cNvSpPr txBox="1">
            <a:spLocks noGrp="1"/>
          </p:cNvSpPr>
          <p:nvPr>
            <p:ph type="subTitle" idx="1"/>
          </p:nvPr>
        </p:nvSpPr>
        <p:spPr>
          <a:xfrm>
            <a:off x="1511933" y="1073519"/>
            <a:ext cx="6415697" cy="631244"/>
          </a:xfrm>
          <a:prstGeom prst="rect">
            <a:avLst/>
          </a:prstGeom>
        </p:spPr>
        <p:txBody>
          <a:bodyPr spcFirstLastPara="1" wrap="square" lIns="91425" tIns="91425" rIns="91425" bIns="91425" anchor="t" anchorCtr="0">
            <a:noAutofit/>
          </a:bodyPr>
          <a:lstStyle/>
          <a:p>
            <a:pPr marL="0" lvl="0" indent="0" algn="ctr">
              <a:buClr>
                <a:schemeClr val="dk1"/>
              </a:buClr>
              <a:buSzPts val="1100"/>
              <a:buNone/>
            </a:pPr>
            <a:r>
              <a:rPr lang="en-AU" sz="1800" dirty="0">
                <a:latin typeface="Arial" panose="020B0604020202020204" pitchFamily="34" charset="0"/>
                <a:cs typeface="Arial" panose="020B0604020202020204" pitchFamily="34" charset="0"/>
              </a:rPr>
              <a:t>Catastrophes occur at isolated degenerate critical points</a:t>
            </a:r>
            <a:endParaRPr sz="1800" dirty="0">
              <a:latin typeface="Arial" panose="020B0604020202020204" pitchFamily="34" charset="0"/>
              <a:cs typeface="Arial" panose="020B0604020202020204" pitchFamily="34" charset="0"/>
            </a:endParaRPr>
          </a:p>
        </p:txBody>
      </p:sp>
      <p:sp>
        <p:nvSpPr>
          <p:cNvPr id="397" name="Google Shape;397;p41">
            <a:extLst>
              <a:ext uri="{FF2B5EF4-FFF2-40B4-BE49-F238E27FC236}">
                <a16:creationId xmlns:a16="http://schemas.microsoft.com/office/drawing/2014/main" id="{6D60C8F3-83CC-0C12-FBF2-AE28BADDDB36}"/>
              </a:ext>
            </a:extLst>
          </p:cNvPr>
          <p:cNvSpPr txBox="1">
            <a:spLocks noGrp="1"/>
          </p:cNvSpPr>
          <p:nvPr>
            <p:ph type="ctrTitle"/>
          </p:nvPr>
        </p:nvSpPr>
        <p:spPr>
          <a:xfrm>
            <a:off x="1119388" y="261155"/>
            <a:ext cx="7163842" cy="92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latin typeface="Arial" panose="020B0604020202020204" pitchFamily="34" charset="0"/>
                <a:cs typeface="Arial" panose="020B0604020202020204" pitchFamily="34" charset="0"/>
              </a:rPr>
              <a:t>Catastrophe Theory</a:t>
            </a:r>
            <a:endParaRPr sz="4400" dirty="0">
              <a:latin typeface="Arial" panose="020B0604020202020204" pitchFamily="34" charset="0"/>
              <a:cs typeface="Arial" panose="020B0604020202020204" pitchFamily="34" charset="0"/>
            </a:endParaRPr>
          </a:p>
        </p:txBody>
      </p:sp>
      <p:sp>
        <p:nvSpPr>
          <p:cNvPr id="17" name="Google Shape;396;p41">
            <a:extLst>
              <a:ext uri="{FF2B5EF4-FFF2-40B4-BE49-F238E27FC236}">
                <a16:creationId xmlns:a16="http://schemas.microsoft.com/office/drawing/2014/main" id="{E366080B-CEA6-1888-D9F2-461F552A8EF9}"/>
              </a:ext>
            </a:extLst>
          </p:cNvPr>
          <p:cNvSpPr txBox="1">
            <a:spLocks/>
          </p:cNvSpPr>
          <p:nvPr/>
        </p:nvSpPr>
        <p:spPr>
          <a:xfrm>
            <a:off x="4719781" y="1773576"/>
            <a:ext cx="3283190" cy="31562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lt1"/>
              </a:buClr>
              <a:buSzPts val="1600"/>
              <a:buFont typeface="Inter Tight"/>
              <a:buChar char="●"/>
              <a:defRPr sz="1400" b="0" i="0" u="none" strike="noStrike" cap="none">
                <a:solidFill>
                  <a:schemeClr val="lt1"/>
                </a:solidFill>
                <a:latin typeface="Inter Tight"/>
                <a:ea typeface="Inter Tight"/>
                <a:cs typeface="Inter Tight"/>
                <a:sym typeface="Inter Tight"/>
              </a:defRPr>
            </a:lvl1pPr>
            <a:lvl2pPr marL="914400" marR="0" lvl="1" indent="-317500" algn="ctr" rtl="0">
              <a:lnSpc>
                <a:spcPct val="100000"/>
              </a:lnSpc>
              <a:spcBef>
                <a:spcPts val="0"/>
              </a:spcBef>
              <a:spcAft>
                <a:spcPts val="0"/>
              </a:spcAft>
              <a:buClr>
                <a:srgbClr val="E76A28"/>
              </a:buClr>
              <a:buSzPts val="1600"/>
              <a:buFont typeface="Nunito Light"/>
              <a:buChar char="○"/>
              <a:defRPr sz="1400" b="0" i="0" u="none" strike="noStrike" cap="none">
                <a:solidFill>
                  <a:schemeClr val="lt1"/>
                </a:solidFill>
                <a:latin typeface="Inter Tight"/>
                <a:ea typeface="Inter Tight"/>
                <a:cs typeface="Inter Tight"/>
                <a:sym typeface="Inter Tight"/>
              </a:defRPr>
            </a:lvl2pPr>
            <a:lvl3pPr marL="1371600" marR="0" lvl="2"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3pPr>
            <a:lvl4pPr marL="1828800" marR="0" lvl="3" indent="-317500" algn="ctr" rtl="0">
              <a:lnSpc>
                <a:spcPct val="100000"/>
              </a:lnSpc>
              <a:spcBef>
                <a:spcPts val="0"/>
              </a:spcBef>
              <a:spcAft>
                <a:spcPts val="0"/>
              </a:spcAft>
              <a:buClr>
                <a:srgbClr val="E76A28"/>
              </a:buClr>
              <a:buSzPts val="1500"/>
              <a:buFont typeface="Nunito Light"/>
              <a:buChar char="●"/>
              <a:defRPr sz="1400" b="0" i="0" u="none" strike="noStrike" cap="none">
                <a:solidFill>
                  <a:schemeClr val="lt1"/>
                </a:solidFill>
                <a:latin typeface="Inter Tight"/>
                <a:ea typeface="Inter Tight"/>
                <a:cs typeface="Inter Tight"/>
                <a:sym typeface="Inter Tight"/>
              </a:defRPr>
            </a:lvl4pPr>
            <a:lvl5pPr marL="2286000" marR="0" lvl="4" indent="-317500" algn="ctr" rtl="0">
              <a:lnSpc>
                <a:spcPct val="100000"/>
              </a:lnSpc>
              <a:spcBef>
                <a:spcPts val="0"/>
              </a:spcBef>
              <a:spcAft>
                <a:spcPts val="0"/>
              </a:spcAft>
              <a:buClr>
                <a:srgbClr val="E76A28"/>
              </a:buClr>
              <a:buSzPts val="1400"/>
              <a:buFont typeface="Nunito Light"/>
              <a:buChar char="○"/>
              <a:defRPr sz="1400" b="0" i="0" u="none" strike="noStrike" cap="none">
                <a:solidFill>
                  <a:schemeClr val="lt1"/>
                </a:solidFill>
                <a:latin typeface="Inter Tight"/>
                <a:ea typeface="Inter Tight"/>
                <a:cs typeface="Inter Tight"/>
                <a:sym typeface="Inter Tight"/>
              </a:defRPr>
            </a:lvl5pPr>
            <a:lvl6pPr marL="2743200" marR="0" lvl="5"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6pPr>
            <a:lvl7pPr marL="3200400" marR="0" lvl="6"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7pPr>
            <a:lvl8pPr marL="3657600" marR="0" lvl="7" indent="-317500" algn="ctr" rtl="0">
              <a:lnSpc>
                <a:spcPct val="100000"/>
              </a:lnSpc>
              <a:spcBef>
                <a:spcPts val="0"/>
              </a:spcBef>
              <a:spcAft>
                <a:spcPts val="0"/>
              </a:spcAft>
              <a:buClr>
                <a:srgbClr val="999999"/>
              </a:buClr>
              <a:buSzPts val="1300"/>
              <a:buFont typeface="Nunito Light"/>
              <a:buChar char="○"/>
              <a:defRPr sz="1400" b="0" i="0" u="none" strike="noStrike" cap="none">
                <a:solidFill>
                  <a:schemeClr val="lt1"/>
                </a:solidFill>
                <a:latin typeface="Inter Tight"/>
                <a:ea typeface="Inter Tight"/>
                <a:cs typeface="Inter Tight"/>
                <a:sym typeface="Inter Tight"/>
              </a:defRPr>
            </a:lvl8pPr>
            <a:lvl9pPr marL="4114800" marR="0" lvl="8" indent="-317500" algn="ctr" rtl="0">
              <a:lnSpc>
                <a:spcPct val="100000"/>
              </a:lnSpc>
              <a:spcBef>
                <a:spcPts val="0"/>
              </a:spcBef>
              <a:spcAft>
                <a:spcPts val="0"/>
              </a:spcAft>
              <a:buClr>
                <a:srgbClr val="999999"/>
              </a:buClr>
              <a:buSzPts val="1400"/>
              <a:buFont typeface="Nunito Light"/>
              <a:buChar char="■"/>
              <a:defRPr sz="1400" b="0" i="0" u="none" strike="noStrike" cap="none">
                <a:solidFill>
                  <a:schemeClr val="lt1"/>
                </a:solidFill>
                <a:latin typeface="Inter Tight"/>
                <a:ea typeface="Inter Tight"/>
                <a:cs typeface="Inter Tight"/>
                <a:sym typeface="Inter Tight"/>
              </a:defRPr>
            </a:lvl9pPr>
          </a:lstStyle>
          <a:p>
            <a:pPr marL="0" indent="0">
              <a:buClr>
                <a:schemeClr val="dk1"/>
              </a:buClr>
              <a:buSzPts val="1100"/>
              <a:buFont typeface="Arial"/>
              <a:buNone/>
            </a:pPr>
            <a:r>
              <a:rPr lang="en-US" dirty="0" err="1">
                <a:latin typeface="Arial" panose="020B0604020202020204" pitchFamily="34" charset="0"/>
                <a:cs typeface="Arial" panose="020B0604020202020204" pitchFamily="34" charset="0"/>
              </a:rPr>
              <a:t>Lagrangian</a:t>
            </a:r>
            <a:r>
              <a:rPr lang="en-US" dirty="0">
                <a:latin typeface="Arial" panose="020B0604020202020204" pitchFamily="34" charset="0"/>
                <a:cs typeface="Arial" panose="020B0604020202020204" pitchFamily="34" charset="0"/>
              </a:rPr>
              <a:t> Fluid Dynamics:</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A72E337-C90C-DF81-60BF-D7A25721EEE3}"/>
                  </a:ext>
                </a:extLst>
              </p:cNvPr>
              <p:cNvSpPr txBox="1"/>
              <p:nvPr/>
            </p:nvSpPr>
            <p:spPr>
              <a:xfrm>
                <a:off x="982469" y="3865575"/>
                <a:ext cx="7179061" cy="307777"/>
              </a:xfrm>
              <a:prstGeom prst="rect">
                <a:avLst/>
              </a:prstGeom>
              <a:noFill/>
            </p:spPr>
            <p:txBody>
              <a:bodyPr wrap="square">
                <a:spAutoFit/>
              </a:bodyPr>
              <a:lstStyle/>
              <a:p>
                <a:pPr algn="ctr"/>
                <a:r>
                  <a:rPr lang="en-AU" dirty="0">
                    <a:solidFill>
                      <a:schemeClr val="bg1"/>
                    </a:solidFill>
                    <a:latin typeface="Arial" panose="020B0604020202020204" pitchFamily="34" charset="0"/>
                    <a:ea typeface="Inter Tight"/>
                    <a:cs typeface="Arial" panose="020B0604020202020204" pitchFamily="34" charset="0"/>
                    <a:sym typeface="Inter Tight"/>
                  </a:rPr>
                  <a:t>Catastrophes = Degenerate critical points of </a:t>
                </a:r>
                <a14:m>
                  <m:oMath xmlns:m="http://schemas.openxmlformats.org/officeDocument/2006/math">
                    <m:r>
                      <a:rPr lang="en-US" b="0" i="1" smtClean="0">
                        <a:solidFill>
                          <a:srgbClr val="FF0000"/>
                        </a:solidFill>
                        <a:latin typeface="Cambria Math" panose="02040503050406030204" pitchFamily="18" charset="0"/>
                      </a:rPr>
                      <m:t>𝑓</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𝑞</m:t>
                        </m:r>
                      </m:e>
                    </m:d>
                  </m:oMath>
                </a14:m>
                <a:r>
                  <a:rPr lang="en-AU" dirty="0">
                    <a:solidFill>
                      <a:schemeClr val="bg1"/>
                    </a:solidFill>
                    <a:latin typeface="Arial" panose="020B0604020202020204" pitchFamily="34" charset="0"/>
                    <a:ea typeface="Inter Tight"/>
                    <a:cs typeface="Arial" panose="020B0604020202020204" pitchFamily="34" charset="0"/>
                    <a:sym typeface="Inter Tight"/>
                  </a:rPr>
                  <a:t> = Critical Points of </a:t>
                </a:r>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𝑥</m:t>
                        </m:r>
                      </m:e>
                      <m:sub>
                        <m:r>
                          <a:rPr lang="en-US" i="1">
                            <a:solidFill>
                              <a:srgbClr val="FF0000"/>
                            </a:solidFill>
                            <a:latin typeface="Cambria Math" panose="02040503050406030204" pitchFamily="18" charset="0"/>
                          </a:rPr>
                          <m:t>𝑡</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𝑞</m:t>
                        </m:r>
                      </m:e>
                    </m:d>
                  </m:oMath>
                </a14:m>
                <a:r>
                  <a:rPr lang="en-AU" dirty="0">
                    <a:solidFill>
                      <a:schemeClr val="bg1"/>
                    </a:solidFill>
                    <a:latin typeface="Arial" panose="020B0604020202020204" pitchFamily="34" charset="0"/>
                    <a:ea typeface="Inter Tight"/>
                    <a:cs typeface="Arial" panose="020B0604020202020204" pitchFamily="34" charset="0"/>
                    <a:sym typeface="Inter Tight"/>
                  </a:rPr>
                  <a:t> = Caustics</a:t>
                </a:r>
                <a:endParaRPr lang="en-AU" b="1" dirty="0">
                  <a:solidFill>
                    <a:schemeClr val="bg1"/>
                  </a:solidFill>
                  <a:latin typeface="Arial" panose="020B0604020202020204" pitchFamily="34" charset="0"/>
                  <a:ea typeface="Inter Tight"/>
                  <a:cs typeface="Arial" panose="020B0604020202020204" pitchFamily="34" charset="0"/>
                </a:endParaRPr>
              </a:p>
            </p:txBody>
          </p:sp>
        </mc:Choice>
        <mc:Fallback xmlns="">
          <p:sp>
            <p:nvSpPr>
              <p:cNvPr id="19" name="TextBox 18">
                <a:extLst>
                  <a:ext uri="{FF2B5EF4-FFF2-40B4-BE49-F238E27FC236}">
                    <a16:creationId xmlns:a16="http://schemas.microsoft.com/office/drawing/2014/main" id="{CA72E337-C90C-DF81-60BF-D7A25721EEE3}"/>
                  </a:ext>
                </a:extLst>
              </p:cNvPr>
              <p:cNvSpPr txBox="1">
                <a:spLocks noRot="1" noChangeAspect="1" noMove="1" noResize="1" noEditPoints="1" noAdjustHandles="1" noChangeArrowheads="1" noChangeShapeType="1" noTextEdit="1"/>
              </p:cNvSpPr>
              <p:nvPr/>
            </p:nvSpPr>
            <p:spPr>
              <a:xfrm>
                <a:off x="982469" y="3865575"/>
                <a:ext cx="7179061" cy="307777"/>
              </a:xfrm>
              <a:prstGeom prst="rect">
                <a:avLst/>
              </a:prstGeom>
              <a:blipFill>
                <a:blip r:embed="rId3"/>
                <a:stretch>
                  <a:fillRect t="-4000" b="-20000"/>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DB9B5FB4-462C-3A8F-9B9D-6DF91822B2AF}"/>
                  </a:ext>
                </a:extLst>
              </p:cNvPr>
              <p:cNvSpPr txBox="1"/>
              <p:nvPr/>
            </p:nvSpPr>
            <p:spPr>
              <a:xfrm>
                <a:off x="224321" y="1436783"/>
                <a:ext cx="3283191" cy="1976760"/>
              </a:xfrm>
              <a:prstGeom prst="rect">
                <a:avLst/>
              </a:prstGeom>
              <a:noFill/>
            </p:spPr>
            <p:txBody>
              <a:bodyPr wrap="square" lIns="0" tIns="0" rIns="0" bIns="0" rtlCol="0">
                <a:spAutoFit/>
              </a:bodyPr>
              <a:lstStyle/>
              <a:p>
                <a:pPr algn="r">
                  <a:lnSpc>
                    <a:spcPct val="150000"/>
                  </a:lnSpc>
                </a:pPr>
                <a14:m>
                  <m:oMathPara xmlns:m="http://schemas.openxmlformats.org/officeDocument/2006/math">
                    <m:oMathParaPr>
                      <m:jc m:val="right"/>
                    </m:oMathParaPr>
                    <m:oMath>
                      <m:r>
                        <a:rPr lang="en-US" b="0" i="1" smtClean="0">
                          <a:solidFill>
                            <a:schemeClr val="bg1">
                              <a:lumMod val="90000"/>
                            </a:schemeClr>
                          </a:solidFill>
                          <a:latin typeface="Cambria Math" panose="02040503050406030204" pitchFamily="18" charset="0"/>
                        </a:rPr>
                        <m:t>𝑓</m:t>
                      </m:r>
                      <m:d>
                        <m:dPr>
                          <m:ctrlPr>
                            <a:rPr lang="en-US" b="0" i="1" smtClean="0">
                              <a:solidFill>
                                <a:schemeClr val="bg1">
                                  <a:lumMod val="90000"/>
                                </a:schemeClr>
                              </a:solidFill>
                              <a:latin typeface="Cambria Math" panose="02040503050406030204" pitchFamily="18" charset="0"/>
                            </a:rPr>
                          </m:ctrlPr>
                        </m:dPr>
                        <m:e>
                          <m:r>
                            <a:rPr lang="en-US" b="0" i="1" smtClean="0">
                              <a:solidFill>
                                <a:schemeClr val="bg1">
                                  <a:lumMod val="90000"/>
                                </a:schemeClr>
                              </a:solidFill>
                              <a:latin typeface="Cambria Math" panose="02040503050406030204" pitchFamily="18" charset="0"/>
                            </a:rPr>
                            <m:t>𝑞</m:t>
                          </m:r>
                          <m:r>
                            <a:rPr lang="en-US" b="0" i="1" smtClean="0">
                              <a:solidFill>
                                <a:schemeClr val="bg1">
                                  <a:lumMod val="90000"/>
                                </a:schemeClr>
                              </a:solidFill>
                              <a:latin typeface="Cambria Math" panose="02040503050406030204" pitchFamily="18" charset="0"/>
                            </a:rPr>
                            <m:t>,</m:t>
                          </m:r>
                          <m:r>
                            <a:rPr lang="en-US" b="0" i="1" smtClean="0">
                              <a:solidFill>
                                <a:schemeClr val="bg1">
                                  <a:lumMod val="90000"/>
                                </a:schemeClr>
                              </a:solidFill>
                              <a:latin typeface="Cambria Math" panose="02040503050406030204" pitchFamily="18" charset="0"/>
                            </a:rPr>
                            <m:t>𝑥</m:t>
                          </m:r>
                        </m:e>
                      </m:d>
                      <m:r>
                        <a:rPr lang="en-US" b="0" i="1" smtClean="0">
                          <a:solidFill>
                            <a:schemeClr val="bg1">
                              <a:lumMod val="90000"/>
                            </a:schemeClr>
                          </a:solidFill>
                          <a:latin typeface="Cambria Math" panose="02040503050406030204" pitchFamily="18" charset="0"/>
                        </a:rPr>
                        <m:t>=</m:t>
                      </m:r>
                      <m:f>
                        <m:fPr>
                          <m:ctrlPr>
                            <a:rPr lang="en-US" b="0" i="1" smtClean="0">
                              <a:solidFill>
                                <a:schemeClr val="bg1">
                                  <a:lumMod val="90000"/>
                                </a:schemeClr>
                              </a:solidFill>
                              <a:latin typeface="Cambria Math" panose="02040503050406030204" pitchFamily="18" charset="0"/>
                            </a:rPr>
                          </m:ctrlPr>
                        </m:fPr>
                        <m:num>
                          <m:r>
                            <a:rPr lang="en-US" b="0" i="1" smtClean="0">
                              <a:solidFill>
                                <a:schemeClr val="bg1">
                                  <a:lumMod val="90000"/>
                                </a:schemeClr>
                              </a:solidFill>
                              <a:latin typeface="Cambria Math" panose="02040503050406030204" pitchFamily="18" charset="0"/>
                            </a:rPr>
                            <m:t>1</m:t>
                          </m:r>
                        </m:num>
                        <m:den>
                          <m:r>
                            <a:rPr lang="en-US" b="0" i="1" smtClean="0">
                              <a:solidFill>
                                <a:schemeClr val="bg1">
                                  <a:lumMod val="90000"/>
                                </a:schemeClr>
                              </a:solidFill>
                              <a:latin typeface="Cambria Math" panose="02040503050406030204" pitchFamily="18" charset="0"/>
                            </a:rPr>
                            <m:t>4</m:t>
                          </m:r>
                        </m:den>
                      </m:f>
                      <m:sSup>
                        <m:sSupPr>
                          <m:ctrlPr>
                            <a:rPr lang="en-US" b="0" i="1" smtClean="0">
                              <a:solidFill>
                                <a:schemeClr val="bg1">
                                  <a:lumMod val="90000"/>
                                </a:schemeClr>
                              </a:solidFill>
                              <a:latin typeface="Cambria Math" panose="02040503050406030204" pitchFamily="18" charset="0"/>
                            </a:rPr>
                          </m:ctrlPr>
                        </m:sSupPr>
                        <m:e>
                          <m:r>
                            <a:rPr lang="en-US" b="0" i="1" smtClean="0">
                              <a:solidFill>
                                <a:schemeClr val="bg1">
                                  <a:lumMod val="90000"/>
                                </a:schemeClr>
                              </a:solidFill>
                              <a:latin typeface="Cambria Math" panose="02040503050406030204" pitchFamily="18" charset="0"/>
                            </a:rPr>
                            <m:t>(</m:t>
                          </m:r>
                          <m:r>
                            <a:rPr lang="en-US" i="1">
                              <a:solidFill>
                                <a:srgbClr val="00B0F0"/>
                              </a:solidFill>
                              <a:latin typeface="Cambria Math" panose="02040503050406030204" pitchFamily="18" charset="0"/>
                            </a:rPr>
                            <m:t>𝑞</m:t>
                          </m:r>
                          <m:r>
                            <a:rPr lang="en-US" b="0" i="1" smtClean="0">
                              <a:solidFill>
                                <a:schemeClr val="bg1">
                                  <a:lumMod val="90000"/>
                                </a:schemeClr>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𝑥</m:t>
                              </m:r>
                            </m:e>
                            <m:sub>
                              <m:r>
                                <a:rPr lang="en-US" i="1">
                                  <a:solidFill>
                                    <a:srgbClr val="FF0000"/>
                                  </a:solidFill>
                                  <a:latin typeface="Cambria Math" panose="02040503050406030204" pitchFamily="18" charset="0"/>
                                </a:rPr>
                                <m:t>𝑡</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𝑞</m:t>
                              </m:r>
                            </m:e>
                          </m:d>
                          <m:r>
                            <a:rPr lang="en-US" i="1">
                              <a:solidFill>
                                <a:schemeClr val="bg1">
                                  <a:lumMod val="90000"/>
                                </a:schemeClr>
                              </a:solidFill>
                              <a:latin typeface="Cambria Math" panose="02040503050406030204" pitchFamily="18" charset="0"/>
                            </a:rPr>
                            <m:t>+</m:t>
                          </m:r>
                          <m:r>
                            <a:rPr lang="en-US" b="0" i="1" smtClean="0">
                              <a:solidFill>
                                <a:schemeClr val="bg1">
                                  <a:lumMod val="90000"/>
                                </a:schemeClr>
                              </a:solidFill>
                              <a:latin typeface="Cambria Math" panose="02040503050406030204" pitchFamily="18" charset="0"/>
                            </a:rPr>
                            <m:t>)</m:t>
                          </m:r>
                        </m:e>
                        <m:sup>
                          <m:r>
                            <a:rPr lang="en-US" b="0" i="1" smtClean="0">
                              <a:solidFill>
                                <a:schemeClr val="bg1">
                                  <a:lumMod val="90000"/>
                                </a:schemeClr>
                              </a:solidFill>
                              <a:latin typeface="Cambria Math" panose="02040503050406030204" pitchFamily="18" charset="0"/>
                            </a:rPr>
                            <m:t>2</m:t>
                          </m:r>
                        </m:sup>
                      </m:sSup>
                      <m:r>
                        <a:rPr lang="en-US" b="0" i="1" smtClean="0">
                          <a:solidFill>
                            <a:schemeClr val="bg1">
                              <a:lumMod val="90000"/>
                            </a:schemeClr>
                          </a:solidFill>
                          <a:latin typeface="Cambria Math" panose="02040503050406030204" pitchFamily="18" charset="0"/>
                        </a:rPr>
                        <m:t>+</m:t>
                      </m:r>
                      <m:f>
                        <m:fPr>
                          <m:ctrlPr>
                            <a:rPr lang="en-US" b="0" i="1" smtClean="0">
                              <a:solidFill>
                                <a:schemeClr val="bg1">
                                  <a:lumMod val="90000"/>
                                </a:schemeClr>
                              </a:solidFill>
                              <a:latin typeface="Cambria Math" panose="02040503050406030204" pitchFamily="18" charset="0"/>
                            </a:rPr>
                          </m:ctrlPr>
                        </m:fPr>
                        <m:num>
                          <m:r>
                            <a:rPr lang="en-US" b="0" i="1" smtClean="0">
                              <a:solidFill>
                                <a:schemeClr val="bg1">
                                  <a:lumMod val="90000"/>
                                </a:schemeClr>
                              </a:solidFill>
                              <a:latin typeface="Cambria Math" panose="02040503050406030204" pitchFamily="18" charset="0"/>
                            </a:rPr>
                            <m:t>1</m:t>
                          </m:r>
                        </m:num>
                        <m:den>
                          <m:r>
                            <a:rPr lang="en-US" b="0" i="1" smtClean="0">
                              <a:solidFill>
                                <a:schemeClr val="bg1">
                                  <a:lumMod val="90000"/>
                                </a:schemeClr>
                              </a:solidFill>
                              <a:latin typeface="Cambria Math" panose="02040503050406030204" pitchFamily="18" charset="0"/>
                            </a:rPr>
                            <m:t>2</m:t>
                          </m:r>
                        </m:den>
                      </m:f>
                      <m:r>
                        <a:rPr lang="en-US" b="0" i="1" smtClean="0">
                          <a:solidFill>
                            <a:schemeClr val="bg1">
                              <a:lumMod val="90000"/>
                            </a:schemeClr>
                          </a:solidFill>
                          <a:latin typeface="Cambria Math" panose="02040503050406030204" pitchFamily="18" charset="0"/>
                        </a:rPr>
                        <m:t>𝜙</m:t>
                      </m:r>
                      <m:d>
                        <m:dPr>
                          <m:ctrlPr>
                            <a:rPr lang="en-US" b="0" i="1" smtClean="0">
                              <a:solidFill>
                                <a:schemeClr val="bg1">
                                  <a:lumMod val="90000"/>
                                </a:schemeClr>
                              </a:solidFill>
                              <a:latin typeface="Cambria Math" panose="02040503050406030204" pitchFamily="18" charset="0"/>
                            </a:rPr>
                          </m:ctrlPr>
                        </m:dPr>
                        <m:e>
                          <m:r>
                            <a:rPr lang="en-US" b="0" i="1" smtClean="0">
                              <a:solidFill>
                                <a:schemeClr val="bg1">
                                  <a:lumMod val="90000"/>
                                </a:schemeClr>
                              </a:solidFill>
                              <a:latin typeface="Cambria Math" panose="02040503050406030204" pitchFamily="18" charset="0"/>
                            </a:rPr>
                            <m:t>𝑞</m:t>
                          </m:r>
                        </m:e>
                      </m:d>
                    </m:oMath>
                  </m:oMathPara>
                </a14:m>
                <a:endParaRPr lang="en-US" b="0" dirty="0">
                  <a:solidFill>
                    <a:schemeClr val="bg1">
                      <a:lumMod val="90000"/>
                    </a:schemeClr>
                  </a:solidFill>
                  <a:latin typeface="Arial" panose="020B0604020202020204" pitchFamily="34" charset="0"/>
                  <a:cs typeface="Arial" panose="020B0604020202020204" pitchFamily="34" charset="0"/>
                </a:endParaRPr>
              </a:p>
              <a:p>
                <a:pPr algn="r">
                  <a:lnSpc>
                    <a:spcPct val="150000"/>
                  </a:lnSpc>
                </a:pPr>
                <a14:m>
                  <m:oMathPara xmlns:m="http://schemas.openxmlformats.org/officeDocument/2006/math">
                    <m:oMathParaPr>
                      <m:jc m:val="right"/>
                    </m:oMathParaPr>
                    <m:oMath>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num>
                        <m:den>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𝑞</m:t>
                          </m:r>
                        </m:den>
                      </m:f>
                      <m:r>
                        <a:rPr lang="en-US" b="0" i="1" smtClean="0">
                          <a:solidFill>
                            <a:schemeClr val="bg1"/>
                          </a:solidFill>
                          <a:latin typeface="Cambria Math" panose="02040503050406030204" pitchFamily="18" charset="0"/>
                        </a:rPr>
                        <m:t>𝑓</m:t>
                      </m:r>
                      <m:d>
                        <m:dPr>
                          <m:ctrlPr>
                            <a:rPr lang="en-US" b="0" i="1" smtClean="0">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𝑞</m:t>
                          </m:r>
                          <m:r>
                            <a:rPr lang="en-US" b="0" i="1"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𝑥</m:t>
                          </m:r>
                        </m:e>
                      </m:d>
                      <m:r>
                        <a:rPr lang="en-US" b="0" i="1" smtClean="0">
                          <a:solidFill>
                            <a:schemeClr val="bg1"/>
                          </a:solidFill>
                          <a:latin typeface="Cambria Math" panose="02040503050406030204" pitchFamily="18" charset="0"/>
                        </a:rPr>
                        <m:t>=</m:t>
                      </m:r>
                      <m:f>
                        <m:fPr>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1</m:t>
                          </m:r>
                        </m:num>
                        <m:den>
                          <m:r>
                            <a:rPr lang="en-US" b="0" i="1" smtClean="0">
                              <a:solidFill>
                                <a:schemeClr val="bg1"/>
                              </a:solidFill>
                              <a:latin typeface="Cambria Math" panose="02040503050406030204" pitchFamily="18" charset="0"/>
                            </a:rPr>
                            <m:t>2</m:t>
                          </m:r>
                        </m:den>
                      </m:f>
                      <m:r>
                        <a:rPr lang="en-US" b="0" i="1" smtClean="0">
                          <a:solidFill>
                            <a:srgbClr val="00B0F0"/>
                          </a:solidFill>
                          <a:latin typeface="Cambria Math" panose="02040503050406030204" pitchFamily="18" charset="0"/>
                        </a:rPr>
                        <m:t>𝑞</m:t>
                      </m:r>
                      <m:r>
                        <a:rPr lang="en-US" b="0" i="1" smtClean="0">
                          <a:solidFill>
                            <a:schemeClr val="bg1"/>
                          </a:solidFill>
                          <a:latin typeface="Cambria Math" panose="02040503050406030204" pitchFamily="18" charset="0"/>
                        </a:rPr>
                        <m:t>+</m:t>
                      </m:r>
                      <m:f>
                        <m:fPr>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1</m:t>
                          </m:r>
                        </m:num>
                        <m:den>
                          <m:r>
                            <a:rPr lang="en-US" b="0" i="1" smtClean="0">
                              <a:solidFill>
                                <a:schemeClr val="bg1"/>
                              </a:solidFill>
                              <a:latin typeface="Cambria Math" panose="02040503050406030204" pitchFamily="18" charset="0"/>
                            </a:rPr>
                            <m:t>2</m:t>
                          </m:r>
                        </m:den>
                      </m:f>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𝑥</m:t>
                          </m:r>
                        </m:e>
                        <m:sub>
                          <m:r>
                            <a:rPr lang="en-US" i="1">
                              <a:solidFill>
                                <a:srgbClr val="FF0000"/>
                              </a:solidFill>
                              <a:latin typeface="Cambria Math" panose="02040503050406030204" pitchFamily="18" charset="0"/>
                            </a:rPr>
                            <m:t>𝑡</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𝑞</m:t>
                          </m:r>
                        </m:e>
                      </m:d>
                      <m:r>
                        <a:rPr lang="en-US" b="0" i="1" smtClean="0">
                          <a:solidFill>
                            <a:schemeClr val="bg1">
                              <a:lumMod val="90000"/>
                            </a:schemeClr>
                          </a:solidFill>
                          <a:latin typeface="Cambria Math" panose="02040503050406030204" pitchFamily="18" charset="0"/>
                        </a:rPr>
                        <m:t>+</m:t>
                      </m:r>
                      <m:f>
                        <m:fPr>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1</m:t>
                          </m:r>
                        </m:num>
                        <m:den>
                          <m:r>
                            <a:rPr lang="en-US" b="0" i="1" smtClean="0">
                              <a:solidFill>
                                <a:schemeClr val="bg1"/>
                              </a:solidFill>
                              <a:latin typeface="Cambria Math" panose="02040503050406030204" pitchFamily="18" charset="0"/>
                            </a:rPr>
                            <m:t>2</m:t>
                          </m:r>
                        </m:den>
                      </m:f>
                      <m:f>
                        <m:fPr>
                          <m:ctrlPr>
                            <a:rPr lang="en-US"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m:t>
                          </m:r>
                        </m:num>
                        <m:den>
                          <m:r>
                            <a:rPr lang="en-US" i="1">
                              <a:solidFill>
                                <a:schemeClr val="bg1"/>
                              </a:solidFill>
                              <a:latin typeface="Cambria Math" panose="02040503050406030204" pitchFamily="18" charset="0"/>
                            </a:rPr>
                            <m:t>𝜕</m:t>
                          </m:r>
                          <m:r>
                            <a:rPr lang="en-US" i="1">
                              <a:solidFill>
                                <a:schemeClr val="bg1"/>
                              </a:solidFill>
                              <a:latin typeface="Cambria Math" panose="02040503050406030204" pitchFamily="18" charset="0"/>
                            </a:rPr>
                            <m:t>𝑞</m:t>
                          </m:r>
                        </m:den>
                      </m:f>
                      <m:r>
                        <a:rPr lang="en-US" b="0" i="1" smtClean="0">
                          <a:solidFill>
                            <a:schemeClr val="bg1"/>
                          </a:solidFill>
                          <a:latin typeface="Cambria Math" panose="02040503050406030204" pitchFamily="18" charset="0"/>
                        </a:rPr>
                        <m:t>𝜙</m:t>
                      </m:r>
                      <m:r>
                        <a:rPr lang="en-US" b="0" i="1"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𝑞</m:t>
                      </m:r>
                      <m:r>
                        <a:rPr lang="en-US" b="0" i="1" smtClean="0">
                          <a:solidFill>
                            <a:schemeClr val="bg1"/>
                          </a:solidFill>
                          <a:latin typeface="Cambria Math" panose="02040503050406030204" pitchFamily="18" charset="0"/>
                        </a:rPr>
                        <m:t>)</m:t>
                      </m:r>
                    </m:oMath>
                  </m:oMathPara>
                </a14:m>
                <a:endParaRPr lang="en-US" dirty="0">
                  <a:solidFill>
                    <a:schemeClr val="bg1"/>
                  </a:solidFill>
                  <a:latin typeface="Arial" panose="020B0604020202020204" pitchFamily="34" charset="0"/>
                  <a:cs typeface="Arial" panose="020B0604020202020204" pitchFamily="34" charset="0"/>
                </a:endParaRPr>
              </a:p>
              <a:p>
                <a:pPr algn="r">
                  <a:lnSpc>
                    <a:spcPct val="150000"/>
                  </a:lnSpc>
                </a:pPr>
                <a14:m>
                  <m:oMathPara xmlns:m="http://schemas.openxmlformats.org/officeDocument/2006/math">
                    <m:oMathParaPr>
                      <m:jc m:val="right"/>
                    </m:oMathParaPr>
                    <m:oMath>
                      <m:f>
                        <m:fPr>
                          <m:ctrlPr>
                            <a:rPr lang="en-US" i="1">
                              <a:solidFill>
                                <a:srgbClr val="FF1E00"/>
                              </a:solidFill>
                              <a:latin typeface="Cambria Math" panose="02040503050406030204" pitchFamily="18" charset="0"/>
                            </a:rPr>
                          </m:ctrlPr>
                        </m:fPr>
                        <m:num>
                          <m:sSup>
                            <m:sSupPr>
                              <m:ctrlPr>
                                <a:rPr lang="en-US" i="1">
                                  <a:solidFill>
                                    <a:srgbClr val="FF1E00"/>
                                  </a:solidFill>
                                  <a:latin typeface="Cambria Math" panose="02040503050406030204" pitchFamily="18" charset="0"/>
                                </a:rPr>
                              </m:ctrlPr>
                            </m:sSupPr>
                            <m:e>
                              <m:r>
                                <a:rPr lang="en-US" i="1">
                                  <a:solidFill>
                                    <a:srgbClr val="FF1E00"/>
                                  </a:solidFill>
                                  <a:latin typeface="Cambria Math" panose="02040503050406030204" pitchFamily="18" charset="0"/>
                                </a:rPr>
                                <m:t>𝜕</m:t>
                              </m:r>
                            </m:e>
                            <m:sup>
                              <m:r>
                                <a:rPr lang="en-US" b="0" i="1" smtClean="0">
                                  <a:solidFill>
                                    <a:srgbClr val="FF1E00"/>
                                  </a:solidFill>
                                  <a:latin typeface="Cambria Math" panose="02040503050406030204" pitchFamily="18" charset="0"/>
                                </a:rPr>
                                <m:t>2</m:t>
                              </m:r>
                            </m:sup>
                          </m:sSup>
                        </m:num>
                        <m:den>
                          <m:r>
                            <a:rPr lang="en-US" i="1">
                              <a:solidFill>
                                <a:srgbClr val="FF1E00"/>
                              </a:solidFill>
                              <a:latin typeface="Cambria Math" panose="02040503050406030204" pitchFamily="18" charset="0"/>
                            </a:rPr>
                            <m:t>𝜕</m:t>
                          </m:r>
                          <m:sSup>
                            <m:sSupPr>
                              <m:ctrlPr>
                                <a:rPr lang="en-US" i="1">
                                  <a:solidFill>
                                    <a:srgbClr val="FF1E00"/>
                                  </a:solidFill>
                                  <a:latin typeface="Cambria Math" panose="02040503050406030204" pitchFamily="18" charset="0"/>
                                </a:rPr>
                              </m:ctrlPr>
                            </m:sSupPr>
                            <m:e>
                              <m:r>
                                <a:rPr lang="en-US" i="1">
                                  <a:solidFill>
                                    <a:srgbClr val="FF1E00"/>
                                  </a:solidFill>
                                  <a:latin typeface="Cambria Math" panose="02040503050406030204" pitchFamily="18" charset="0"/>
                                </a:rPr>
                                <m:t>𝑞</m:t>
                              </m:r>
                            </m:e>
                            <m:sup>
                              <m:r>
                                <a:rPr lang="en-US" b="0" i="1" smtClean="0">
                                  <a:solidFill>
                                    <a:srgbClr val="FF1E00"/>
                                  </a:solidFill>
                                  <a:latin typeface="Cambria Math" panose="02040503050406030204" pitchFamily="18" charset="0"/>
                                </a:rPr>
                                <m:t>2</m:t>
                              </m:r>
                            </m:sup>
                          </m:sSup>
                        </m:den>
                      </m:f>
                      <m:r>
                        <a:rPr lang="en-US" i="1">
                          <a:solidFill>
                            <a:srgbClr val="FF1E00"/>
                          </a:solidFill>
                          <a:latin typeface="Cambria Math" panose="02040503050406030204" pitchFamily="18" charset="0"/>
                        </a:rPr>
                        <m:t> </m:t>
                      </m:r>
                      <m:r>
                        <a:rPr lang="en-US" b="0" i="1" smtClean="0">
                          <a:solidFill>
                            <a:srgbClr val="FF0000"/>
                          </a:solidFill>
                          <a:latin typeface="Cambria Math" panose="02040503050406030204" pitchFamily="18" charset="0"/>
                        </a:rPr>
                        <m:t>𝑓</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𝑞</m:t>
                          </m:r>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𝑥</m:t>
                          </m:r>
                        </m:e>
                      </m:d>
                      <m:r>
                        <a:rPr lang="en-US" b="0" i="1" smtClean="0">
                          <a:solidFill>
                            <a:schemeClr val="bg1">
                              <a:lumMod val="90000"/>
                            </a:schemeClr>
                          </a:solidFill>
                          <a:latin typeface="Cambria Math" panose="02040503050406030204" pitchFamily="18" charset="0"/>
                        </a:rPr>
                        <m:t>=</m:t>
                      </m:r>
                      <m:r>
                        <m:rPr>
                          <m:sty m:val="p"/>
                        </m:rPr>
                        <a:rPr lang="en-US" b="0" i="0" smtClean="0">
                          <a:solidFill>
                            <a:schemeClr val="bg1">
                              <a:lumMod val="90000"/>
                            </a:schemeClr>
                          </a:solidFill>
                          <a:latin typeface="Cambria Math" panose="02040503050406030204" pitchFamily="18" charset="0"/>
                        </a:rPr>
                        <m:t>I</m:t>
                      </m:r>
                      <m:r>
                        <a:rPr lang="en-US" b="0" i="0" smtClean="0">
                          <a:solidFill>
                            <a:schemeClr val="bg1">
                              <a:lumMod val="90000"/>
                            </a:schemeClr>
                          </a:solidFill>
                          <a:latin typeface="Cambria Math" panose="02040503050406030204" pitchFamily="18" charset="0"/>
                        </a:rPr>
                        <m:t>+</m:t>
                      </m:r>
                      <m:f>
                        <m:fPr>
                          <m:ctrlPr>
                            <a:rPr lang="en-US" i="1">
                              <a:solidFill>
                                <a:srgbClr val="FFC000"/>
                              </a:solidFill>
                              <a:latin typeface="Cambria Math" panose="02040503050406030204" pitchFamily="18" charset="0"/>
                            </a:rPr>
                          </m:ctrlPr>
                        </m:fPr>
                        <m:num>
                          <m:sSup>
                            <m:sSupPr>
                              <m:ctrlPr>
                                <a:rPr lang="en-US" i="1">
                                  <a:solidFill>
                                    <a:srgbClr val="FFC000"/>
                                  </a:solidFill>
                                  <a:latin typeface="Cambria Math" panose="02040503050406030204" pitchFamily="18" charset="0"/>
                                </a:rPr>
                              </m:ctrlPr>
                            </m:sSupPr>
                            <m:e>
                              <m:r>
                                <a:rPr lang="en-US" i="1">
                                  <a:solidFill>
                                    <a:srgbClr val="FFC000"/>
                                  </a:solidFill>
                                  <a:latin typeface="Cambria Math" panose="02040503050406030204" pitchFamily="18" charset="0"/>
                                </a:rPr>
                                <m:t>𝜕</m:t>
                              </m:r>
                            </m:e>
                            <m:sup>
                              <m:r>
                                <a:rPr lang="en-US" i="1">
                                  <a:solidFill>
                                    <a:srgbClr val="FFC000"/>
                                  </a:solidFill>
                                  <a:latin typeface="Cambria Math" panose="02040503050406030204" pitchFamily="18" charset="0"/>
                                </a:rPr>
                                <m:t>2</m:t>
                              </m:r>
                            </m:sup>
                          </m:sSup>
                        </m:num>
                        <m:den>
                          <m:r>
                            <a:rPr lang="en-US" i="1">
                              <a:solidFill>
                                <a:srgbClr val="FFC000"/>
                              </a:solidFill>
                              <a:latin typeface="Cambria Math" panose="02040503050406030204" pitchFamily="18" charset="0"/>
                            </a:rPr>
                            <m:t>𝜕</m:t>
                          </m:r>
                          <m:sSup>
                            <m:sSupPr>
                              <m:ctrlPr>
                                <a:rPr lang="en-US" i="1">
                                  <a:solidFill>
                                    <a:srgbClr val="FFC000"/>
                                  </a:solidFill>
                                  <a:latin typeface="Cambria Math" panose="02040503050406030204" pitchFamily="18" charset="0"/>
                                </a:rPr>
                              </m:ctrlPr>
                            </m:sSupPr>
                            <m:e>
                              <m:r>
                                <a:rPr lang="en-US" i="1">
                                  <a:solidFill>
                                    <a:srgbClr val="FFC000"/>
                                  </a:solidFill>
                                  <a:latin typeface="Cambria Math" panose="02040503050406030204" pitchFamily="18" charset="0"/>
                                </a:rPr>
                                <m:t>𝑞</m:t>
                              </m:r>
                            </m:e>
                            <m:sup>
                              <m:r>
                                <a:rPr lang="en-US" i="1">
                                  <a:solidFill>
                                    <a:srgbClr val="FFC000"/>
                                  </a:solidFill>
                                  <a:latin typeface="Cambria Math" panose="02040503050406030204" pitchFamily="18" charset="0"/>
                                </a:rPr>
                                <m:t>2</m:t>
                              </m:r>
                            </m:sup>
                          </m:sSup>
                        </m:den>
                      </m:f>
                      <m:r>
                        <a:rPr lang="en-US" b="0" i="1" smtClean="0">
                          <a:solidFill>
                            <a:srgbClr val="FFC000"/>
                          </a:solidFill>
                          <a:latin typeface="Cambria Math" panose="02040503050406030204" pitchFamily="18" charset="0"/>
                        </a:rPr>
                        <m:t>𝜙</m:t>
                      </m:r>
                      <m:r>
                        <a:rPr lang="en-US" b="0" i="1" smtClean="0">
                          <a:solidFill>
                            <a:srgbClr val="FFC000"/>
                          </a:solidFill>
                          <a:latin typeface="Cambria Math" panose="02040503050406030204" pitchFamily="18" charset="0"/>
                        </a:rPr>
                        <m:t>(</m:t>
                      </m:r>
                      <m:r>
                        <a:rPr lang="en-US" b="0" i="1" smtClean="0">
                          <a:solidFill>
                            <a:srgbClr val="FFC000"/>
                          </a:solidFill>
                          <a:latin typeface="Cambria Math" panose="02040503050406030204" pitchFamily="18" charset="0"/>
                        </a:rPr>
                        <m:t>𝑞</m:t>
                      </m:r>
                      <m:r>
                        <a:rPr lang="en-US" b="0" i="1" smtClean="0">
                          <a:solidFill>
                            <a:srgbClr val="FFC000"/>
                          </a:solidFill>
                          <a:latin typeface="Cambria Math" panose="02040503050406030204" pitchFamily="18" charset="0"/>
                        </a:rPr>
                        <m:t>)</m:t>
                      </m:r>
                    </m:oMath>
                  </m:oMathPara>
                </a14:m>
                <a:endParaRPr lang="en-US" dirty="0">
                  <a:solidFill>
                    <a:schemeClr val="bg1">
                      <a:lumMod val="90000"/>
                    </a:schemeClr>
                  </a:solidFill>
                  <a:latin typeface="Arial" panose="020B0604020202020204" pitchFamily="34" charset="0"/>
                  <a:cs typeface="Arial" panose="020B0604020202020204" pitchFamily="34" charset="0"/>
                </a:endParaRPr>
              </a:p>
            </p:txBody>
          </p:sp>
        </mc:Choice>
        <mc:Fallback xmlns="">
          <p:sp>
            <p:nvSpPr>
              <p:cNvPr id="20" name="TextBox 19">
                <a:extLst>
                  <a:ext uri="{FF2B5EF4-FFF2-40B4-BE49-F238E27FC236}">
                    <a16:creationId xmlns:a16="http://schemas.microsoft.com/office/drawing/2014/main" id="{DB9B5FB4-462C-3A8F-9B9D-6DF91822B2AF}"/>
                  </a:ext>
                </a:extLst>
              </p:cNvPr>
              <p:cNvSpPr txBox="1">
                <a:spLocks noRot="1" noChangeAspect="1" noMove="1" noResize="1" noEditPoints="1" noAdjustHandles="1" noChangeArrowheads="1" noChangeShapeType="1" noTextEdit="1"/>
              </p:cNvSpPr>
              <p:nvPr/>
            </p:nvSpPr>
            <p:spPr>
              <a:xfrm>
                <a:off x="224321" y="1436783"/>
                <a:ext cx="3283191" cy="1976760"/>
              </a:xfrm>
              <a:prstGeom prst="rect">
                <a:avLst/>
              </a:prstGeom>
              <a:blipFill>
                <a:blip r:embed="rId4"/>
                <a:stretch>
                  <a:fillRect r="-2703"/>
                </a:stretch>
              </a:blipFill>
            </p:spPr>
            <p:txBody>
              <a:bodyPr/>
              <a:lstStyle/>
              <a:p>
                <a:r>
                  <a:rPr lang="en-001">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9614F3E-D2F7-02BC-FA88-F7EFC07EA5AA}"/>
                  </a:ext>
                </a:extLst>
              </p:cNvPr>
              <p:cNvSpPr txBox="1"/>
              <p:nvPr/>
            </p:nvSpPr>
            <p:spPr>
              <a:xfrm>
                <a:off x="4894782" y="2248585"/>
                <a:ext cx="1931647" cy="992131"/>
              </a:xfrm>
              <a:prstGeom prst="rect">
                <a:avLst/>
              </a:prstGeom>
              <a:noFill/>
            </p:spPr>
            <p:txBody>
              <a:bodyPr wrap="square" lIns="0" tIns="0" rIns="0" bIns="0" rtlCol="0">
                <a:spAutoFit/>
              </a:bodyPr>
              <a:lstStyle/>
              <a:p>
                <a:pPr algn="r">
                  <a:lnSpc>
                    <a:spcPct val="150000"/>
                  </a:lnSpc>
                </a:pPr>
                <a14:m>
                  <m:oMathPara xmlns:m="http://schemas.openxmlformats.org/officeDocument/2006/math">
                    <m:oMathParaPr>
                      <m:jc m:val="left"/>
                    </m:oMathParaPr>
                    <m:o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𝑥</m:t>
                          </m:r>
                        </m:e>
                        <m:sub>
                          <m:r>
                            <a:rPr lang="en-US" i="1">
                              <a:solidFill>
                                <a:srgbClr val="FF0000"/>
                              </a:solidFill>
                              <a:latin typeface="Cambria Math" panose="02040503050406030204" pitchFamily="18" charset="0"/>
                            </a:rPr>
                            <m:t>𝑡</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𝑞</m:t>
                          </m:r>
                        </m:e>
                      </m:d>
                      <m:r>
                        <a:rPr lang="en-US" b="0" i="1" smtClean="0">
                          <a:solidFill>
                            <a:schemeClr val="bg1">
                              <a:lumMod val="90000"/>
                            </a:schemeClr>
                          </a:solidFill>
                          <a:latin typeface="Cambria Math" panose="02040503050406030204" pitchFamily="18" charset="0"/>
                        </a:rPr>
                        <m:t>= </m:t>
                      </m:r>
                      <m:r>
                        <a:rPr lang="en-US" b="0" i="1" smtClean="0">
                          <a:solidFill>
                            <a:srgbClr val="00B0F0"/>
                          </a:solidFill>
                          <a:latin typeface="Cambria Math" panose="02040503050406030204" pitchFamily="18" charset="0"/>
                        </a:rPr>
                        <m:t>𝑞</m:t>
                      </m:r>
                      <m:r>
                        <a:rPr lang="en-US" b="0" i="1" smtClean="0">
                          <a:solidFill>
                            <a:schemeClr val="bg1">
                              <a:lumMod val="90000"/>
                            </a:schemeClr>
                          </a:solidFill>
                          <a:latin typeface="Cambria Math" panose="02040503050406030204" pitchFamily="18" charset="0"/>
                        </a:rPr>
                        <m:t>+</m:t>
                      </m:r>
                      <m:sSub>
                        <m:sSubPr>
                          <m:ctrlPr>
                            <a:rPr lang="en-US" i="1">
                              <a:solidFill>
                                <a:srgbClr val="92D050"/>
                              </a:solidFill>
                              <a:latin typeface="Cambria Math" panose="02040503050406030204" pitchFamily="18" charset="0"/>
                            </a:rPr>
                          </m:ctrlPr>
                        </m:sSubPr>
                        <m:e>
                          <m:r>
                            <a:rPr lang="en-US" i="1">
                              <a:solidFill>
                                <a:srgbClr val="92D050"/>
                              </a:solidFill>
                              <a:latin typeface="Cambria Math" panose="02040503050406030204" pitchFamily="18" charset="0"/>
                            </a:rPr>
                            <m:t>𝑠</m:t>
                          </m:r>
                        </m:e>
                        <m:sub>
                          <m:r>
                            <a:rPr lang="en-US" i="1">
                              <a:solidFill>
                                <a:srgbClr val="92D050"/>
                              </a:solidFill>
                              <a:latin typeface="Cambria Math" panose="02040503050406030204" pitchFamily="18" charset="0"/>
                            </a:rPr>
                            <m:t>𝑡</m:t>
                          </m:r>
                        </m:sub>
                      </m:sSub>
                      <m:d>
                        <m:dPr>
                          <m:ctrlPr>
                            <a:rPr lang="en-US" i="1">
                              <a:solidFill>
                                <a:srgbClr val="92D050"/>
                              </a:solidFill>
                              <a:latin typeface="Cambria Math" panose="02040503050406030204" pitchFamily="18" charset="0"/>
                            </a:rPr>
                          </m:ctrlPr>
                        </m:dPr>
                        <m:e>
                          <m:r>
                            <a:rPr lang="en-US" i="1">
                              <a:solidFill>
                                <a:srgbClr val="92D050"/>
                              </a:solidFill>
                              <a:latin typeface="Cambria Math" panose="02040503050406030204" pitchFamily="18" charset="0"/>
                            </a:rPr>
                            <m:t>𝑞</m:t>
                          </m:r>
                        </m:e>
                      </m:d>
                    </m:oMath>
                  </m:oMathPara>
                </a14:m>
                <a:endParaRPr lang="en-US" i="1" dirty="0">
                  <a:solidFill>
                    <a:srgbClr val="92D050"/>
                  </a:solidFill>
                  <a:latin typeface="Arial" panose="020B0604020202020204" pitchFamily="34" charset="0"/>
                  <a:cs typeface="Arial" panose="020B0604020202020204" pitchFamily="34" charset="0"/>
                </a:endParaRPr>
              </a:p>
              <a:p>
                <a:pPr algn="r">
                  <a:lnSpc>
                    <a:spcPct val="150000"/>
                  </a:lnSpc>
                </a:pPr>
                <a14:m>
                  <m:oMathPara xmlns:m="http://schemas.openxmlformats.org/officeDocument/2006/math">
                    <m:oMathParaPr>
                      <m:jc m:val="left"/>
                    </m:oMathParaPr>
                    <m:oMath>
                      <m:f>
                        <m:fPr>
                          <m:ctrlPr>
                            <a:rPr lang="en-US" b="0" i="1" smtClean="0">
                              <a:solidFill>
                                <a:srgbClr val="FF1E00"/>
                              </a:solidFill>
                              <a:latin typeface="Cambria Math" panose="02040503050406030204" pitchFamily="18" charset="0"/>
                            </a:rPr>
                          </m:ctrlPr>
                        </m:fPr>
                        <m:num>
                          <m:r>
                            <a:rPr lang="en-US" b="0" i="1" smtClean="0">
                              <a:solidFill>
                                <a:srgbClr val="FF1E00"/>
                              </a:solidFill>
                              <a:latin typeface="Cambria Math" panose="02040503050406030204" pitchFamily="18" charset="0"/>
                            </a:rPr>
                            <m:t>𝜕</m:t>
                          </m:r>
                        </m:num>
                        <m:den>
                          <m:r>
                            <a:rPr lang="en-US" b="0" i="1" smtClean="0">
                              <a:solidFill>
                                <a:srgbClr val="FF1E00"/>
                              </a:solidFill>
                              <a:latin typeface="Cambria Math" panose="02040503050406030204" pitchFamily="18" charset="0"/>
                            </a:rPr>
                            <m:t>𝜕</m:t>
                          </m:r>
                          <m:r>
                            <a:rPr lang="en-US" b="0" i="1" smtClean="0">
                              <a:solidFill>
                                <a:srgbClr val="FF1E00"/>
                              </a:solidFill>
                              <a:latin typeface="Cambria Math" panose="02040503050406030204" pitchFamily="18" charset="0"/>
                            </a:rPr>
                            <m:t>𝑞</m:t>
                          </m:r>
                        </m:den>
                      </m:f>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𝑥</m:t>
                          </m:r>
                        </m:e>
                        <m:sub>
                          <m:r>
                            <a:rPr lang="en-US" i="1">
                              <a:solidFill>
                                <a:srgbClr val="FF0000"/>
                              </a:solidFill>
                              <a:latin typeface="Cambria Math" panose="02040503050406030204" pitchFamily="18" charset="0"/>
                            </a:rPr>
                            <m:t>𝑡</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𝑞</m:t>
                          </m:r>
                        </m:e>
                      </m:d>
                      <m:r>
                        <a:rPr lang="en-US" b="0" i="1" smtClean="0">
                          <a:solidFill>
                            <a:schemeClr val="bg1">
                              <a:lumMod val="90000"/>
                            </a:schemeClr>
                          </a:solidFill>
                          <a:latin typeface="Cambria Math" panose="02040503050406030204" pitchFamily="18" charset="0"/>
                        </a:rPr>
                        <m:t>= </m:t>
                      </m:r>
                      <m:r>
                        <a:rPr lang="en-US" b="0" i="1" smtClean="0">
                          <a:solidFill>
                            <a:schemeClr val="bg1">
                              <a:lumMod val="90000"/>
                            </a:schemeClr>
                          </a:solidFill>
                          <a:latin typeface="Cambria Math" panose="02040503050406030204" pitchFamily="18" charset="0"/>
                        </a:rPr>
                        <m:t>𝐼</m:t>
                      </m:r>
                      <m:r>
                        <a:rPr lang="en-US" b="0" i="1" smtClean="0">
                          <a:solidFill>
                            <a:schemeClr val="bg1">
                              <a:lumMod val="90000"/>
                            </a:schemeClr>
                          </a:solidFill>
                          <a:latin typeface="Cambria Math" panose="02040503050406030204" pitchFamily="18" charset="0"/>
                        </a:rPr>
                        <m:t>+</m:t>
                      </m:r>
                      <m:r>
                        <a:rPr lang="en-US" i="1">
                          <a:solidFill>
                            <a:srgbClr val="FFC000"/>
                          </a:solidFill>
                          <a:latin typeface="Cambria Math" panose="02040503050406030204" pitchFamily="18" charset="0"/>
                          <a:ea typeface="Cambria Math" panose="02040503050406030204" pitchFamily="18" charset="0"/>
                        </a:rPr>
                        <m:t>ℳ</m:t>
                      </m:r>
                    </m:oMath>
                  </m:oMathPara>
                </a14:m>
                <a:endParaRPr lang="en-US" dirty="0">
                  <a:solidFill>
                    <a:schemeClr val="bg1">
                      <a:lumMod val="90000"/>
                    </a:schemeClr>
                  </a:solidFill>
                  <a:latin typeface="Arial" panose="020B0604020202020204" pitchFamily="34" charset="0"/>
                  <a:cs typeface="Arial" panose="020B0604020202020204" pitchFamily="34" charset="0"/>
                </a:endParaRPr>
              </a:p>
            </p:txBody>
          </p:sp>
        </mc:Choice>
        <mc:Fallback xmlns="">
          <p:sp>
            <p:nvSpPr>
              <p:cNvPr id="21" name="TextBox 20">
                <a:extLst>
                  <a:ext uri="{FF2B5EF4-FFF2-40B4-BE49-F238E27FC236}">
                    <a16:creationId xmlns:a16="http://schemas.microsoft.com/office/drawing/2014/main" id="{89614F3E-D2F7-02BC-FA88-F7EFC07EA5AA}"/>
                  </a:ext>
                </a:extLst>
              </p:cNvPr>
              <p:cNvSpPr txBox="1">
                <a:spLocks noRot="1" noChangeAspect="1" noMove="1" noResize="1" noEditPoints="1" noAdjustHandles="1" noChangeArrowheads="1" noChangeShapeType="1" noTextEdit="1"/>
              </p:cNvSpPr>
              <p:nvPr/>
            </p:nvSpPr>
            <p:spPr>
              <a:xfrm>
                <a:off x="4894782" y="2248585"/>
                <a:ext cx="1931647" cy="992131"/>
              </a:xfrm>
              <a:prstGeom prst="rect">
                <a:avLst/>
              </a:prstGeom>
              <a:blipFill>
                <a:blip r:embed="rId5"/>
                <a:stretch>
                  <a:fillRect l="-4575" b="-2532"/>
                </a:stretch>
              </a:blipFill>
            </p:spPr>
            <p:txBody>
              <a:bodyPr/>
              <a:lstStyle/>
              <a:p>
                <a:r>
                  <a:rPr lang="en-001">
                    <a:noFill/>
                  </a:rPr>
                  <a:t> </a:t>
                </a:r>
              </a:p>
            </p:txBody>
          </p:sp>
        </mc:Fallback>
      </mc:AlternateContent>
      <p:cxnSp>
        <p:nvCxnSpPr>
          <p:cNvPr id="28" name="Straight Arrow Connector 27">
            <a:extLst>
              <a:ext uri="{FF2B5EF4-FFF2-40B4-BE49-F238E27FC236}">
                <a16:creationId xmlns:a16="http://schemas.microsoft.com/office/drawing/2014/main" id="{C351AFB9-69C3-2B0A-3817-15CC6A662143}"/>
              </a:ext>
            </a:extLst>
          </p:cNvPr>
          <p:cNvCxnSpPr>
            <a:cxnSpLocks/>
          </p:cNvCxnSpPr>
          <p:nvPr/>
        </p:nvCxnSpPr>
        <p:spPr>
          <a:xfrm>
            <a:off x="4304782" y="2420144"/>
            <a:ext cx="350982"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775C43A-268E-6710-15EF-CC553ABD0B42}"/>
                  </a:ext>
                </a:extLst>
              </p:cNvPr>
              <p:cNvSpPr txBox="1"/>
              <p:nvPr/>
            </p:nvSpPr>
            <p:spPr>
              <a:xfrm>
                <a:off x="3692040" y="2248585"/>
                <a:ext cx="333616" cy="323165"/>
              </a:xfrm>
              <a:prstGeom prst="rect">
                <a:avLst/>
              </a:prstGeom>
              <a:noFill/>
            </p:spPr>
            <p:txBody>
              <a:bodyPr wrap="none" lIns="0" tIns="0" rIns="0" bIns="0" rtlCol="0">
                <a:spAutoFit/>
              </a:bodyPr>
              <a:lstStyle/>
              <a:p>
                <a:pPr>
                  <a:lnSpc>
                    <a:spcPct val="150000"/>
                  </a:lnSpc>
                </a:pPr>
                <a14:m>
                  <m:oMathPara xmlns:m="http://schemas.openxmlformats.org/officeDocument/2006/math">
                    <m:oMath>
                      <m:r>
                        <a:rPr lang="en-US" b="0" i="1" smtClean="0">
                          <a:solidFill>
                            <a:schemeClr val="bg1"/>
                          </a:solidFill>
                          <a:latin typeface="Cambria Math" panose="02040503050406030204" pitchFamily="18" charset="0"/>
                        </a:rPr>
                        <m:t>=0</m:t>
                      </m:r>
                    </m:oMath>
                  </m:oMathPara>
                </a14:m>
                <a:endParaRPr lang="en-US" dirty="0">
                  <a:solidFill>
                    <a:schemeClr val="bg1"/>
                  </a:solidFill>
                  <a:latin typeface="Arial" panose="020B0604020202020204" pitchFamily="34" charset="0"/>
                  <a:cs typeface="Arial" panose="020B0604020202020204" pitchFamily="34" charset="0"/>
                </a:endParaRPr>
              </a:p>
            </p:txBody>
          </p:sp>
        </mc:Choice>
        <mc:Fallback xmlns="">
          <p:sp>
            <p:nvSpPr>
              <p:cNvPr id="5" name="TextBox 4">
                <a:extLst>
                  <a:ext uri="{FF2B5EF4-FFF2-40B4-BE49-F238E27FC236}">
                    <a16:creationId xmlns:a16="http://schemas.microsoft.com/office/drawing/2014/main" id="{4775C43A-268E-6710-15EF-CC553ABD0B42}"/>
                  </a:ext>
                </a:extLst>
              </p:cNvPr>
              <p:cNvSpPr txBox="1">
                <a:spLocks noRot="1" noChangeAspect="1" noMove="1" noResize="1" noEditPoints="1" noAdjustHandles="1" noChangeArrowheads="1" noChangeShapeType="1" noTextEdit="1"/>
              </p:cNvSpPr>
              <p:nvPr/>
            </p:nvSpPr>
            <p:spPr>
              <a:xfrm>
                <a:off x="3692040" y="2248585"/>
                <a:ext cx="333616" cy="323165"/>
              </a:xfrm>
              <a:prstGeom prst="rect">
                <a:avLst/>
              </a:prstGeom>
              <a:blipFill>
                <a:blip r:embed="rId6"/>
                <a:stretch>
                  <a:fillRect l="-3704" r="-11111"/>
                </a:stretch>
              </a:blipFill>
            </p:spPr>
            <p:txBody>
              <a:bodyPr/>
              <a:lstStyle/>
              <a:p>
                <a:r>
                  <a:rPr lang="en-001">
                    <a:noFill/>
                  </a:rPr>
                  <a:t> </a:t>
                </a:r>
              </a:p>
            </p:txBody>
          </p:sp>
        </mc:Fallback>
      </mc:AlternateContent>
      <p:cxnSp>
        <p:nvCxnSpPr>
          <p:cNvPr id="7" name="Straight Arrow Connector 6">
            <a:extLst>
              <a:ext uri="{FF2B5EF4-FFF2-40B4-BE49-F238E27FC236}">
                <a16:creationId xmlns:a16="http://schemas.microsoft.com/office/drawing/2014/main" id="{513DCB5F-3820-2F2C-ABF1-03E816EA056E}"/>
              </a:ext>
            </a:extLst>
          </p:cNvPr>
          <p:cNvCxnSpPr>
            <a:cxnSpLocks/>
          </p:cNvCxnSpPr>
          <p:nvPr/>
        </p:nvCxnSpPr>
        <p:spPr>
          <a:xfrm>
            <a:off x="4025656" y="3101051"/>
            <a:ext cx="350982"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1700924"/>
      </p:ext>
    </p:extLst>
  </p:cSld>
  <p:clrMapOvr>
    <a:masterClrMapping/>
  </p:clrMapOvr>
</p:sld>
</file>

<file path=ppt/theme/theme1.xml><?xml version="1.0" encoding="utf-8"?>
<a:theme xmlns:a="http://schemas.openxmlformats.org/drawingml/2006/main" name="TLE for Astronomical Science by Slidesgo">
  <a:themeElements>
    <a:clrScheme name="Simple Light">
      <a:dk1>
        <a:srgbClr val="000000"/>
      </a:dk1>
      <a:lt1>
        <a:srgbClr val="F8F8F8"/>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F8F8F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36331</TotalTime>
  <Words>6610</Words>
  <Application>Microsoft Macintosh PowerPoint</Application>
  <PresentationFormat>On-screen Show (16:9)</PresentationFormat>
  <Paragraphs>876</Paragraphs>
  <Slides>71</Slides>
  <Notes>70</Notes>
  <HiddenSlides>0</HiddenSlides>
  <MMClips>10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71</vt:i4>
      </vt:variant>
    </vt:vector>
  </HeadingPairs>
  <TitlesOfParts>
    <vt:vector size="81" baseType="lpstr">
      <vt:lpstr>Arial</vt:lpstr>
      <vt:lpstr>Bebas Neue</vt:lpstr>
      <vt:lpstr>Nunito Light</vt:lpstr>
      <vt:lpstr>Cambria Math</vt:lpstr>
      <vt:lpstr>Anaheim</vt:lpstr>
      <vt:lpstr>Wingdings</vt:lpstr>
      <vt:lpstr>Andale Mono</vt:lpstr>
      <vt:lpstr>Inter Tight</vt:lpstr>
      <vt:lpstr>Manrope</vt:lpstr>
      <vt:lpstr>TLE for Astronomical Science by Slidesgo</vt:lpstr>
      <vt:lpstr>PowerPoint Presentation</vt:lpstr>
      <vt:lpstr>PowerPoint Presentation</vt:lpstr>
      <vt:lpstr>PowerPoint Presentation</vt:lpstr>
      <vt:lpstr>PowerPoint Presentation</vt:lpstr>
      <vt:lpstr>The Cosmic Web</vt:lpstr>
      <vt:lpstr>The Cosmic Web</vt:lpstr>
      <vt:lpstr>Large-Scale Structure in the Cosmic Web</vt:lpstr>
      <vt:lpstr>PowerPoint Presentation</vt:lpstr>
      <vt:lpstr>Untangling the Cosmic Web</vt:lpstr>
      <vt:lpstr>PowerPoint Presentation</vt:lpstr>
      <vt:lpstr>PowerPoint Presentation</vt:lpstr>
      <vt:lpstr>PowerPoint Presentation</vt:lpstr>
      <vt:lpstr>Lagrangian Fluid Dynamics</vt:lpstr>
      <vt:lpstr>Lagrangian Fluid Dynamics</vt:lpstr>
      <vt:lpstr>Caustics</vt:lpstr>
      <vt:lpstr>Caustics</vt:lpstr>
      <vt:lpstr>Caustics</vt:lpstr>
      <vt:lpstr>Caustics</vt:lpstr>
      <vt:lpstr>Caustics</vt:lpstr>
      <vt:lpstr>Caustics</vt:lpstr>
      <vt:lpstr>Caustics</vt:lpstr>
      <vt:lpstr>PowerPoint Presentation</vt:lpstr>
      <vt:lpstr>PowerPoint Presentation</vt:lpstr>
      <vt:lpstr>PowerPoint Presentation</vt:lpstr>
      <vt:lpstr>PowerPoint Presentation</vt:lpstr>
      <vt:lpstr>PowerPoint Presentation</vt:lpstr>
      <vt:lpstr>PowerPoint Presentation</vt:lpstr>
      <vt:lpstr>2D Clusters:</vt:lpstr>
      <vt:lpstr>2D Clusters:</vt:lpstr>
      <vt:lpstr>2D Clusters: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Stickman’s Skeleton</vt:lpstr>
      <vt:lpstr>The Stickman’s Skeleton</vt:lpstr>
      <vt:lpstr>The Stickman’s Skeleton</vt:lpstr>
      <vt:lpstr>Caustic Skeleton Theory characterises cosmic environments</vt:lpstr>
      <vt:lpstr>Classifying Galaxies</vt:lpstr>
      <vt:lpstr>Caustic Skeleton Theory characterises cosmic environments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Caustic Skeleton Theory characterises cosmic environments</vt:lpstr>
      <vt:lpstr>Multiscale Skeleton</vt:lpstr>
      <vt:lpstr>Multiscale Skeleton</vt:lpstr>
      <vt:lpstr>Multiscale Skeleton</vt:lpstr>
      <vt:lpstr>Multiscale Skeleton</vt:lpstr>
      <vt:lpstr>Test predictions of  Caustic Skeleton Theory</vt:lpstr>
      <vt:lpstr>Acknowledgements</vt:lpstr>
      <vt:lpstr>PowerPoint Presentation</vt:lpstr>
      <vt:lpstr>Classifying galaxies in the Stickman</vt:lpstr>
      <vt:lpstr>Bayesian Reconstruction</vt:lpstr>
      <vt:lpstr>PowerPoint Presentation</vt:lpstr>
      <vt:lpstr>2D Filaments: A3 cusp lines</vt:lpstr>
      <vt:lpstr>2D Filaments: A3 cusp lines</vt:lpstr>
      <vt:lpstr>Caustic Conditions</vt:lpstr>
      <vt:lpstr>Caustics Conditions</vt:lpstr>
      <vt:lpstr>Caustics Conditions</vt:lpstr>
      <vt:lpstr>Caustics Conditions</vt:lpstr>
      <vt:lpstr>Caustics Conditions</vt:lpstr>
      <vt:lpstr>Caustics Conditions</vt:lpstr>
      <vt:lpstr>Caustics Conditions</vt:lpstr>
      <vt:lpstr>Catastrophe Theory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Amelie Read</cp:lastModifiedBy>
  <cp:revision>1194</cp:revision>
  <dcterms:modified xsi:type="dcterms:W3CDTF">2026-08-31T02:02:02Z</dcterms:modified>
</cp:coreProperties>
</file>