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51" r:id="rId2"/>
  </p:sldMasterIdLst>
  <p:notesMasterIdLst>
    <p:notesMasterId r:id="rId13"/>
  </p:notesMasterIdLst>
  <p:sldIdLst>
    <p:sldId id="256" r:id="rId3"/>
    <p:sldId id="285" r:id="rId4"/>
    <p:sldId id="297" r:id="rId5"/>
    <p:sldId id="298" r:id="rId6"/>
    <p:sldId id="296" r:id="rId7"/>
    <p:sldId id="299" r:id="rId8"/>
    <p:sldId id="290" r:id="rId9"/>
    <p:sldId id="293" r:id="rId10"/>
    <p:sldId id="292" r:id="rId11"/>
    <p:sldId id="280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4" roundtripDataSignature="AMtx7mhQ34r0XWl/0e3qLMp+8cN/+Atx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>
      <p:cViewPr varScale="1">
        <p:scale>
          <a:sx n="154" d="100"/>
          <a:sy n="154" d="100"/>
        </p:scale>
        <p:origin x="88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customschemas.google.com/relationships/presentationmetadata" Target="metadata"/><Relationship Id="rId5" Type="http://schemas.openxmlformats.org/officeDocument/2006/relationships/slide" Target="slides/slide3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2" name="Google Shape;21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Madden Center ($45 million) opening Winter 2026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68344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7A4F7D-5FE0-5566-98EE-C3A7C13893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4B1692-9CBF-0B7E-99F9-3382D58F92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E0C21B-641E-EAD8-AE8E-EEF658992E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Astronomy Club – broader than our department</a:t>
            </a:r>
          </a:p>
          <a:p>
            <a:endParaRPr lang="en-US" dirty="0"/>
          </a:p>
          <a:p>
            <a:r>
              <a:rPr lang="en-US" dirty="0"/>
              <a:t>We want to build your sense of community from day 1 – you belong in our department and help make it what it 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E251EA-FC6D-F2A5-E6D4-3455D58DA04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6068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01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2808f0eddad_0_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67" name="Google Shape;267;g2808f0eddad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1841608fca8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2" name="Google Shape;232;g1841608fca8_0_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g1841608fca8_0_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5636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, V1">
  <p:cSld name="Title Slide, V1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6"/>
          <p:cNvSpPr/>
          <p:nvPr/>
        </p:nvSpPr>
        <p:spPr>
          <a:xfrm>
            <a:off x="-2326" y="4392656"/>
            <a:ext cx="9144000" cy="78471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" name="Google Shape;19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5757" y="4401365"/>
            <a:ext cx="2143269" cy="786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16"/>
          <p:cNvPicPr preferRelativeResize="0"/>
          <p:nvPr/>
        </p:nvPicPr>
        <p:blipFill rotWithShape="1">
          <a:blip r:embed="rId3">
            <a:alphaModFix amt="10000"/>
          </a:blip>
          <a:srcRect t="16938" r="13015"/>
          <a:stretch/>
        </p:blipFill>
        <p:spPr>
          <a:xfrm>
            <a:off x="5789571" y="139148"/>
            <a:ext cx="3352103" cy="394599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16"/>
          <p:cNvSpPr/>
          <p:nvPr/>
        </p:nvSpPr>
        <p:spPr>
          <a:xfrm>
            <a:off x="-1" y="0"/>
            <a:ext cx="9144000" cy="139148"/>
          </a:xfrm>
          <a:prstGeom prst="rect">
            <a:avLst/>
          </a:prstGeom>
          <a:solidFill>
            <a:srgbClr val="C6924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" name="Google Shape;22;p16"/>
          <p:cNvCxnSpPr/>
          <p:nvPr/>
        </p:nvCxnSpPr>
        <p:spPr>
          <a:xfrm>
            <a:off x="583392" y="2584991"/>
            <a:ext cx="1216958" cy="0"/>
          </a:xfrm>
          <a:prstGeom prst="straightConnector1">
            <a:avLst/>
          </a:prstGeom>
          <a:noFill/>
          <a:ln w="19050" cap="flat" cmpd="sng">
            <a:solidFill>
              <a:srgbClr val="C6924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" name="Google Shape;23;p16"/>
          <p:cNvSpPr txBox="1">
            <a:spLocks noGrp="1"/>
          </p:cNvSpPr>
          <p:nvPr>
            <p:ph type="body" idx="1"/>
          </p:nvPr>
        </p:nvSpPr>
        <p:spPr>
          <a:xfrm>
            <a:off x="473213" y="456399"/>
            <a:ext cx="4362450" cy="1963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75"/>
              <a:buNone/>
              <a:defRPr sz="65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6"/>
          <p:cNvSpPr txBox="1">
            <a:spLocks noGrp="1"/>
          </p:cNvSpPr>
          <p:nvPr>
            <p:ph type="body" idx="2"/>
          </p:nvPr>
        </p:nvSpPr>
        <p:spPr>
          <a:xfrm>
            <a:off x="473214" y="2904119"/>
            <a:ext cx="4362450" cy="259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34285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None/>
              <a:defRPr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s">
  <p:cSld name="Bullets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5"/>
          <p:cNvSpPr txBox="1">
            <a:spLocks noGrp="1"/>
          </p:cNvSpPr>
          <p:nvPr>
            <p:ph type="body" idx="1"/>
          </p:nvPr>
        </p:nvSpPr>
        <p:spPr>
          <a:xfrm>
            <a:off x="1465322" y="1435188"/>
            <a:ext cx="5856515" cy="382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6250"/>
              </a:lnSpc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600" b="1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25"/>
          <p:cNvSpPr txBox="1">
            <a:spLocks noGrp="1"/>
          </p:cNvSpPr>
          <p:nvPr>
            <p:ph type="body" idx="2"/>
          </p:nvPr>
        </p:nvSpPr>
        <p:spPr>
          <a:xfrm>
            <a:off x="1465322" y="1817297"/>
            <a:ext cx="5856515" cy="2543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95275" algn="l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Char char="•"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25"/>
          <p:cNvSpPr txBox="1">
            <a:spLocks noGrp="1"/>
          </p:cNvSpPr>
          <p:nvPr>
            <p:ph type="title"/>
          </p:nvPr>
        </p:nvSpPr>
        <p:spPr>
          <a:xfrm>
            <a:off x="628650" y="544435"/>
            <a:ext cx="7886700" cy="469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5"/>
          <p:cNvSpPr txBox="1">
            <a:spLocks noGrp="1"/>
          </p:cNvSpPr>
          <p:nvPr>
            <p:ph type="ftr" idx="11"/>
          </p:nvPr>
        </p:nvSpPr>
        <p:spPr>
          <a:xfrm>
            <a:off x="5618900" y="4763334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5"/>
          <p:cNvSpPr txBox="1">
            <a:spLocks noGrp="1"/>
          </p:cNvSpPr>
          <p:nvPr>
            <p:ph type="sldNum" idx="12"/>
          </p:nvPr>
        </p:nvSpPr>
        <p:spPr>
          <a:xfrm>
            <a:off x="8534399" y="4763334"/>
            <a:ext cx="408642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/  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Content">
  <p:cSld name="3 Column Content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8"/>
          <p:cNvSpPr txBox="1">
            <a:spLocks noGrp="1"/>
          </p:cNvSpPr>
          <p:nvPr>
            <p:ph type="body" idx="1"/>
          </p:nvPr>
        </p:nvSpPr>
        <p:spPr>
          <a:xfrm>
            <a:off x="628650" y="1538096"/>
            <a:ext cx="2081805" cy="246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18333"/>
              </a:lnSpc>
              <a:spcBef>
                <a:spcPts val="750"/>
              </a:spcBef>
              <a:spcAft>
                <a:spcPts val="0"/>
              </a:spcAft>
              <a:buClr>
                <a:schemeClr val="accent2"/>
              </a:buClr>
              <a:buSzPts val="900"/>
              <a:buNone/>
              <a:defRPr sz="1200" b="1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28"/>
          <p:cNvSpPr txBox="1">
            <a:spLocks noGrp="1"/>
          </p:cNvSpPr>
          <p:nvPr>
            <p:ph type="title"/>
          </p:nvPr>
        </p:nvSpPr>
        <p:spPr>
          <a:xfrm>
            <a:off x="628650" y="544435"/>
            <a:ext cx="7886700" cy="469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8"/>
          <p:cNvSpPr txBox="1">
            <a:spLocks noGrp="1"/>
          </p:cNvSpPr>
          <p:nvPr>
            <p:ph type="body" idx="2"/>
          </p:nvPr>
        </p:nvSpPr>
        <p:spPr>
          <a:xfrm>
            <a:off x="628650" y="1902618"/>
            <a:ext cx="2081805" cy="2158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36666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4" name="Google Shape;124;p28"/>
          <p:cNvSpPr txBox="1">
            <a:spLocks noGrp="1"/>
          </p:cNvSpPr>
          <p:nvPr>
            <p:ph type="body" idx="3"/>
          </p:nvPr>
        </p:nvSpPr>
        <p:spPr>
          <a:xfrm>
            <a:off x="3540278" y="1902618"/>
            <a:ext cx="2081805" cy="2158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36666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28"/>
          <p:cNvSpPr txBox="1">
            <a:spLocks noGrp="1"/>
          </p:cNvSpPr>
          <p:nvPr>
            <p:ph type="body" idx="4"/>
          </p:nvPr>
        </p:nvSpPr>
        <p:spPr>
          <a:xfrm>
            <a:off x="6456575" y="1902618"/>
            <a:ext cx="2081805" cy="2158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36666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28"/>
          <p:cNvSpPr txBox="1">
            <a:spLocks noGrp="1"/>
          </p:cNvSpPr>
          <p:nvPr>
            <p:ph type="body" idx="5"/>
          </p:nvPr>
        </p:nvSpPr>
        <p:spPr>
          <a:xfrm>
            <a:off x="3531097" y="1538096"/>
            <a:ext cx="2081805" cy="246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18333"/>
              </a:lnSpc>
              <a:spcBef>
                <a:spcPts val="750"/>
              </a:spcBef>
              <a:spcAft>
                <a:spcPts val="0"/>
              </a:spcAft>
              <a:buClr>
                <a:schemeClr val="accent2"/>
              </a:buClr>
              <a:buSzPts val="900"/>
              <a:buNone/>
              <a:defRPr sz="1200" b="1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28"/>
          <p:cNvSpPr txBox="1">
            <a:spLocks noGrp="1"/>
          </p:cNvSpPr>
          <p:nvPr>
            <p:ph type="body" idx="6"/>
          </p:nvPr>
        </p:nvSpPr>
        <p:spPr>
          <a:xfrm>
            <a:off x="6433544" y="1538096"/>
            <a:ext cx="2081805" cy="246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18333"/>
              </a:lnSpc>
              <a:spcBef>
                <a:spcPts val="750"/>
              </a:spcBef>
              <a:spcAft>
                <a:spcPts val="0"/>
              </a:spcAft>
              <a:buClr>
                <a:schemeClr val="accent2"/>
              </a:buClr>
              <a:buSzPts val="900"/>
              <a:buNone/>
              <a:defRPr sz="1200" b="1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128" name="Google Shape;128;p28"/>
          <p:cNvCxnSpPr/>
          <p:nvPr/>
        </p:nvCxnSpPr>
        <p:spPr>
          <a:xfrm rot="-5400000">
            <a:off x="2108835" y="2981210"/>
            <a:ext cx="2011680" cy="0"/>
          </a:xfrm>
          <a:prstGeom prst="straightConnector1">
            <a:avLst/>
          </a:prstGeom>
          <a:noFill/>
          <a:ln w="127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29" name="Google Shape;129;p28"/>
          <p:cNvCxnSpPr/>
          <p:nvPr/>
        </p:nvCxnSpPr>
        <p:spPr>
          <a:xfrm rot="-5400000">
            <a:off x="5023485" y="2981210"/>
            <a:ext cx="2011680" cy="0"/>
          </a:xfrm>
          <a:prstGeom prst="straightConnector1">
            <a:avLst/>
          </a:prstGeom>
          <a:noFill/>
          <a:ln w="127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30" name="Google Shape;130;p28"/>
          <p:cNvSpPr txBox="1">
            <a:spLocks noGrp="1"/>
          </p:cNvSpPr>
          <p:nvPr>
            <p:ph type="ftr" idx="11"/>
          </p:nvPr>
        </p:nvSpPr>
        <p:spPr>
          <a:xfrm>
            <a:off x="5618900" y="4763334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8"/>
          <p:cNvSpPr txBox="1">
            <a:spLocks noGrp="1"/>
          </p:cNvSpPr>
          <p:nvPr>
            <p:ph type="sldNum" idx="12"/>
          </p:nvPr>
        </p:nvSpPr>
        <p:spPr>
          <a:xfrm>
            <a:off x="8534399" y="4763334"/>
            <a:ext cx="408642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/  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Custom Sidebar">
  <p:cSld name="Content and Custom Sidebar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/>
          <p:nvPr/>
        </p:nvSpPr>
        <p:spPr>
          <a:xfrm>
            <a:off x="-1" y="0"/>
            <a:ext cx="9144000" cy="139148"/>
          </a:xfrm>
          <a:prstGeom prst="rect">
            <a:avLst/>
          </a:prstGeom>
          <a:solidFill>
            <a:srgbClr val="C6924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29"/>
          <p:cNvSpPr/>
          <p:nvPr/>
        </p:nvSpPr>
        <p:spPr>
          <a:xfrm>
            <a:off x="5895975" y="139148"/>
            <a:ext cx="3248023" cy="436447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29"/>
          <p:cNvSpPr txBox="1">
            <a:spLocks noGrp="1"/>
          </p:cNvSpPr>
          <p:nvPr>
            <p:ph type="title"/>
          </p:nvPr>
        </p:nvSpPr>
        <p:spPr>
          <a:xfrm>
            <a:off x="628650" y="544435"/>
            <a:ext cx="4191209" cy="469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9"/>
          <p:cNvSpPr txBox="1">
            <a:spLocks noGrp="1"/>
          </p:cNvSpPr>
          <p:nvPr>
            <p:ph type="body" idx="1"/>
          </p:nvPr>
        </p:nvSpPr>
        <p:spPr>
          <a:xfrm>
            <a:off x="628650" y="1817297"/>
            <a:ext cx="4191000" cy="2686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>
              <a:lnSpc>
                <a:spcPct val="12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/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7" name="Google Shape;137;p29"/>
          <p:cNvSpPr txBox="1">
            <a:spLocks noGrp="1"/>
          </p:cNvSpPr>
          <p:nvPr>
            <p:ph type="body" idx="2"/>
          </p:nvPr>
        </p:nvSpPr>
        <p:spPr>
          <a:xfrm>
            <a:off x="628650" y="1435188"/>
            <a:ext cx="4191000" cy="382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6250"/>
              </a:lnSpc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600" b="1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8" name="Google Shape;138;p29"/>
          <p:cNvSpPr txBox="1">
            <a:spLocks noGrp="1"/>
          </p:cNvSpPr>
          <p:nvPr>
            <p:ph type="ftr" idx="11"/>
          </p:nvPr>
        </p:nvSpPr>
        <p:spPr>
          <a:xfrm>
            <a:off x="5618900" y="4763334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9"/>
          <p:cNvSpPr txBox="1">
            <a:spLocks noGrp="1"/>
          </p:cNvSpPr>
          <p:nvPr>
            <p:ph type="sldNum" idx="12"/>
          </p:nvPr>
        </p:nvSpPr>
        <p:spPr>
          <a:xfrm>
            <a:off x="8534399" y="4763334"/>
            <a:ext cx="408642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/  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, V1">
  <p:cSld name="Custom Layout, V1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0"/>
          <p:cNvSpPr/>
          <p:nvPr/>
        </p:nvSpPr>
        <p:spPr>
          <a:xfrm>
            <a:off x="0" y="116732"/>
            <a:ext cx="3320374" cy="436447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30"/>
          <p:cNvSpPr txBox="1">
            <a:spLocks noGrp="1"/>
          </p:cNvSpPr>
          <p:nvPr>
            <p:ph type="title"/>
          </p:nvPr>
        </p:nvSpPr>
        <p:spPr>
          <a:xfrm>
            <a:off x="418086" y="682052"/>
            <a:ext cx="2484202" cy="1464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30"/>
          <p:cNvSpPr/>
          <p:nvPr/>
        </p:nvSpPr>
        <p:spPr>
          <a:xfrm>
            <a:off x="-1" y="0"/>
            <a:ext cx="9144000" cy="139148"/>
          </a:xfrm>
          <a:prstGeom prst="rect">
            <a:avLst/>
          </a:prstGeom>
          <a:solidFill>
            <a:srgbClr val="C6924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30"/>
          <p:cNvSpPr/>
          <p:nvPr/>
        </p:nvSpPr>
        <p:spPr>
          <a:xfrm>
            <a:off x="8841441" y="139148"/>
            <a:ext cx="302557" cy="436447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5" name="Google Shape;145;p30"/>
          <p:cNvPicPr preferRelativeResize="0"/>
          <p:nvPr/>
        </p:nvPicPr>
        <p:blipFill rotWithShape="1">
          <a:blip r:embed="rId2">
            <a:alphaModFix amt="45000"/>
          </a:blip>
          <a:srcRect l="45063" t="25956" r="45411" b="58582"/>
          <a:stretch/>
        </p:blipFill>
        <p:spPr>
          <a:xfrm>
            <a:off x="674557" y="1672992"/>
            <a:ext cx="2645817" cy="2808217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30"/>
          <p:cNvSpPr txBox="1">
            <a:spLocks noGrp="1"/>
          </p:cNvSpPr>
          <p:nvPr>
            <p:ph type="ftr" idx="11"/>
          </p:nvPr>
        </p:nvSpPr>
        <p:spPr>
          <a:xfrm>
            <a:off x="5618900" y="4763334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30"/>
          <p:cNvSpPr txBox="1">
            <a:spLocks noGrp="1"/>
          </p:cNvSpPr>
          <p:nvPr>
            <p:ph type="sldNum" idx="12"/>
          </p:nvPr>
        </p:nvSpPr>
        <p:spPr>
          <a:xfrm>
            <a:off x="8534399" y="4763334"/>
            <a:ext cx="408642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/  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, V2">
  <p:cSld name="Custom Layout, V2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1"/>
          <p:cNvSpPr txBox="1">
            <a:spLocks noGrp="1"/>
          </p:cNvSpPr>
          <p:nvPr>
            <p:ph type="title"/>
          </p:nvPr>
        </p:nvSpPr>
        <p:spPr>
          <a:xfrm>
            <a:off x="398886" y="537738"/>
            <a:ext cx="4173114" cy="469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31"/>
          <p:cNvSpPr txBox="1">
            <a:spLocks noGrp="1"/>
          </p:cNvSpPr>
          <p:nvPr>
            <p:ph type="body" idx="1"/>
          </p:nvPr>
        </p:nvSpPr>
        <p:spPr>
          <a:xfrm>
            <a:off x="2662518" y="537738"/>
            <a:ext cx="6165476" cy="469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1" name="Google Shape;151;p31"/>
          <p:cNvSpPr txBox="1">
            <a:spLocks noGrp="1"/>
          </p:cNvSpPr>
          <p:nvPr>
            <p:ph type="ftr" idx="11"/>
          </p:nvPr>
        </p:nvSpPr>
        <p:spPr>
          <a:xfrm>
            <a:off x="5618900" y="4763334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31"/>
          <p:cNvSpPr txBox="1">
            <a:spLocks noGrp="1"/>
          </p:cNvSpPr>
          <p:nvPr>
            <p:ph type="sldNum" idx="12"/>
          </p:nvPr>
        </p:nvSpPr>
        <p:spPr>
          <a:xfrm>
            <a:off x="8534399" y="4763334"/>
            <a:ext cx="408642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/  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Gallery, 6 or Custom">
  <p:cSld name="Image Gallery, 6 or Custom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2"/>
          <p:cNvSpPr/>
          <p:nvPr/>
        </p:nvSpPr>
        <p:spPr>
          <a:xfrm flipH="1">
            <a:off x="2983149" y="479897"/>
            <a:ext cx="6160850" cy="39494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1"/>
              <a:buFont typeface="Arial"/>
              <a:buNone/>
            </a:pPr>
            <a:endParaRPr sz="1351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32"/>
          <p:cNvSpPr>
            <a:spLocks noGrp="1"/>
          </p:cNvSpPr>
          <p:nvPr>
            <p:ph type="pic" idx="2"/>
          </p:nvPr>
        </p:nvSpPr>
        <p:spPr>
          <a:xfrm>
            <a:off x="3519701" y="2474121"/>
            <a:ext cx="1812463" cy="1424603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56" name="Google Shape;156;p32"/>
          <p:cNvSpPr>
            <a:spLocks noGrp="1"/>
          </p:cNvSpPr>
          <p:nvPr>
            <p:ph type="pic" idx="3"/>
          </p:nvPr>
        </p:nvSpPr>
        <p:spPr>
          <a:xfrm>
            <a:off x="3519702" y="969579"/>
            <a:ext cx="1812463" cy="1424603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57" name="Google Shape;157;p32"/>
          <p:cNvSpPr>
            <a:spLocks noGrp="1"/>
          </p:cNvSpPr>
          <p:nvPr>
            <p:ph type="pic" idx="4"/>
          </p:nvPr>
        </p:nvSpPr>
        <p:spPr>
          <a:xfrm>
            <a:off x="5425619" y="971585"/>
            <a:ext cx="1812463" cy="1424603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58" name="Google Shape;158;p32"/>
          <p:cNvSpPr>
            <a:spLocks noGrp="1"/>
          </p:cNvSpPr>
          <p:nvPr>
            <p:ph type="pic" idx="5"/>
          </p:nvPr>
        </p:nvSpPr>
        <p:spPr>
          <a:xfrm>
            <a:off x="7331536" y="969579"/>
            <a:ext cx="1812463" cy="1424603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59" name="Google Shape;159;p32"/>
          <p:cNvSpPr>
            <a:spLocks noGrp="1"/>
          </p:cNvSpPr>
          <p:nvPr>
            <p:ph type="pic" idx="6"/>
          </p:nvPr>
        </p:nvSpPr>
        <p:spPr>
          <a:xfrm>
            <a:off x="5425618" y="2474123"/>
            <a:ext cx="1812463" cy="1424603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60" name="Google Shape;160;p32"/>
          <p:cNvSpPr>
            <a:spLocks noGrp="1"/>
          </p:cNvSpPr>
          <p:nvPr>
            <p:ph type="pic" idx="7"/>
          </p:nvPr>
        </p:nvSpPr>
        <p:spPr>
          <a:xfrm>
            <a:off x="7331535" y="2474122"/>
            <a:ext cx="1812463" cy="1424603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61" name="Google Shape;161;p32"/>
          <p:cNvSpPr txBox="1">
            <a:spLocks noGrp="1"/>
          </p:cNvSpPr>
          <p:nvPr>
            <p:ph type="title"/>
          </p:nvPr>
        </p:nvSpPr>
        <p:spPr>
          <a:xfrm>
            <a:off x="301798" y="479897"/>
            <a:ext cx="2331155" cy="1342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32"/>
          <p:cNvSpPr txBox="1">
            <a:spLocks noGrp="1"/>
          </p:cNvSpPr>
          <p:nvPr>
            <p:ph type="body" idx="1"/>
          </p:nvPr>
        </p:nvSpPr>
        <p:spPr>
          <a:xfrm>
            <a:off x="301798" y="1398494"/>
            <a:ext cx="2331155" cy="3069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90512" algn="l">
              <a:lnSpc>
                <a:spcPct val="132307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975"/>
              <a:buFont typeface="Arial"/>
              <a:buChar char="•"/>
              <a:defRPr sz="13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3" name="Google Shape;163;p32"/>
          <p:cNvSpPr txBox="1">
            <a:spLocks noGrp="1"/>
          </p:cNvSpPr>
          <p:nvPr>
            <p:ph type="ftr" idx="11"/>
          </p:nvPr>
        </p:nvSpPr>
        <p:spPr>
          <a:xfrm>
            <a:off x="5618900" y="4763334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32"/>
          <p:cNvSpPr txBox="1">
            <a:spLocks noGrp="1"/>
          </p:cNvSpPr>
          <p:nvPr>
            <p:ph type="sldNum" idx="12"/>
          </p:nvPr>
        </p:nvSpPr>
        <p:spPr>
          <a:xfrm>
            <a:off x="8534399" y="4763334"/>
            <a:ext cx="408642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/  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Gallery, 4">
  <p:cSld name="Image Gallery, 4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3"/>
          <p:cNvSpPr/>
          <p:nvPr/>
        </p:nvSpPr>
        <p:spPr>
          <a:xfrm>
            <a:off x="0" y="1"/>
            <a:ext cx="9144000" cy="114299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33"/>
          <p:cNvSpPr txBox="1">
            <a:spLocks noGrp="1"/>
          </p:cNvSpPr>
          <p:nvPr>
            <p:ph type="title"/>
          </p:nvPr>
        </p:nvSpPr>
        <p:spPr>
          <a:xfrm>
            <a:off x="628650" y="336912"/>
            <a:ext cx="7886700" cy="469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33"/>
          <p:cNvSpPr/>
          <p:nvPr/>
        </p:nvSpPr>
        <p:spPr>
          <a:xfrm>
            <a:off x="0" y="4000501"/>
            <a:ext cx="9144000" cy="114299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33"/>
          <p:cNvSpPr>
            <a:spLocks noGrp="1"/>
          </p:cNvSpPr>
          <p:nvPr>
            <p:ph type="pic" idx="2"/>
          </p:nvPr>
        </p:nvSpPr>
        <p:spPr>
          <a:xfrm>
            <a:off x="620280" y="1704616"/>
            <a:ext cx="1874520" cy="1871663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70" name="Google Shape;170;p33"/>
          <p:cNvSpPr>
            <a:spLocks noGrp="1"/>
          </p:cNvSpPr>
          <p:nvPr>
            <p:ph type="pic" idx="3"/>
          </p:nvPr>
        </p:nvSpPr>
        <p:spPr>
          <a:xfrm>
            <a:off x="2626179" y="1704616"/>
            <a:ext cx="1871663" cy="1871663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71" name="Google Shape;171;p33"/>
          <p:cNvSpPr>
            <a:spLocks noGrp="1"/>
          </p:cNvSpPr>
          <p:nvPr>
            <p:ph type="pic" idx="4"/>
          </p:nvPr>
        </p:nvSpPr>
        <p:spPr>
          <a:xfrm>
            <a:off x="4637790" y="1704616"/>
            <a:ext cx="1871663" cy="1871663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72" name="Google Shape;172;p33"/>
          <p:cNvSpPr>
            <a:spLocks noGrp="1"/>
          </p:cNvSpPr>
          <p:nvPr>
            <p:ph type="pic" idx="5"/>
          </p:nvPr>
        </p:nvSpPr>
        <p:spPr>
          <a:xfrm>
            <a:off x="6642259" y="1704615"/>
            <a:ext cx="1871663" cy="1871663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73" name="Google Shape;173;p33"/>
          <p:cNvSpPr/>
          <p:nvPr/>
        </p:nvSpPr>
        <p:spPr>
          <a:xfrm>
            <a:off x="620280" y="1567221"/>
            <a:ext cx="1874520" cy="137394"/>
          </a:xfrm>
          <a:prstGeom prst="rect">
            <a:avLst/>
          </a:prstGeom>
          <a:solidFill>
            <a:srgbClr val="B7CD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33"/>
          <p:cNvSpPr/>
          <p:nvPr/>
        </p:nvSpPr>
        <p:spPr>
          <a:xfrm>
            <a:off x="2624750" y="1567221"/>
            <a:ext cx="1874520" cy="137394"/>
          </a:xfrm>
          <a:prstGeom prst="rect">
            <a:avLst/>
          </a:prstGeom>
          <a:solidFill>
            <a:srgbClr val="B7CD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33"/>
          <p:cNvSpPr/>
          <p:nvPr/>
        </p:nvSpPr>
        <p:spPr>
          <a:xfrm>
            <a:off x="4636361" y="1567221"/>
            <a:ext cx="1874520" cy="137394"/>
          </a:xfrm>
          <a:prstGeom prst="rect">
            <a:avLst/>
          </a:prstGeom>
          <a:solidFill>
            <a:srgbClr val="B7CD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33"/>
          <p:cNvSpPr/>
          <p:nvPr/>
        </p:nvSpPr>
        <p:spPr>
          <a:xfrm>
            <a:off x="6640830" y="1567221"/>
            <a:ext cx="1874520" cy="137394"/>
          </a:xfrm>
          <a:prstGeom prst="rect">
            <a:avLst/>
          </a:prstGeom>
          <a:solidFill>
            <a:srgbClr val="B7CD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fo gallery, 4">
  <p:cSld name="Info gallery, 4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4"/>
          <p:cNvSpPr/>
          <p:nvPr/>
        </p:nvSpPr>
        <p:spPr>
          <a:xfrm>
            <a:off x="0" y="1"/>
            <a:ext cx="9144000" cy="114299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34"/>
          <p:cNvSpPr txBox="1">
            <a:spLocks noGrp="1"/>
          </p:cNvSpPr>
          <p:nvPr>
            <p:ph type="title"/>
          </p:nvPr>
        </p:nvSpPr>
        <p:spPr>
          <a:xfrm>
            <a:off x="628650" y="336912"/>
            <a:ext cx="7886700" cy="469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34"/>
          <p:cNvSpPr/>
          <p:nvPr/>
        </p:nvSpPr>
        <p:spPr>
          <a:xfrm>
            <a:off x="0" y="4017764"/>
            <a:ext cx="9144000" cy="114299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34"/>
          <p:cNvSpPr/>
          <p:nvPr/>
        </p:nvSpPr>
        <p:spPr>
          <a:xfrm>
            <a:off x="620280" y="1567221"/>
            <a:ext cx="1874520" cy="13739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34"/>
          <p:cNvSpPr/>
          <p:nvPr/>
        </p:nvSpPr>
        <p:spPr>
          <a:xfrm>
            <a:off x="2630726" y="1567221"/>
            <a:ext cx="1874520" cy="13739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34"/>
          <p:cNvSpPr/>
          <p:nvPr/>
        </p:nvSpPr>
        <p:spPr>
          <a:xfrm>
            <a:off x="4629792" y="1567221"/>
            <a:ext cx="1874520" cy="13739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34"/>
          <p:cNvSpPr/>
          <p:nvPr/>
        </p:nvSpPr>
        <p:spPr>
          <a:xfrm>
            <a:off x="6645604" y="1567221"/>
            <a:ext cx="1874520" cy="13739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34"/>
          <p:cNvSpPr/>
          <p:nvPr/>
        </p:nvSpPr>
        <p:spPr>
          <a:xfrm>
            <a:off x="619077" y="1704615"/>
            <a:ext cx="1876926" cy="1874520"/>
          </a:xfrm>
          <a:prstGeom prst="rect">
            <a:avLst/>
          </a:prstGeom>
          <a:solidFill>
            <a:srgbClr val="E1EAE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34"/>
          <p:cNvSpPr/>
          <p:nvPr/>
        </p:nvSpPr>
        <p:spPr>
          <a:xfrm>
            <a:off x="2629523" y="1704615"/>
            <a:ext cx="1876926" cy="1874520"/>
          </a:xfrm>
          <a:prstGeom prst="rect">
            <a:avLst/>
          </a:prstGeom>
          <a:solidFill>
            <a:srgbClr val="E1EAE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34"/>
          <p:cNvSpPr/>
          <p:nvPr/>
        </p:nvSpPr>
        <p:spPr>
          <a:xfrm>
            <a:off x="4628589" y="1704615"/>
            <a:ext cx="1876926" cy="1874520"/>
          </a:xfrm>
          <a:prstGeom prst="rect">
            <a:avLst/>
          </a:prstGeom>
          <a:solidFill>
            <a:srgbClr val="E1EAE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34"/>
          <p:cNvSpPr/>
          <p:nvPr/>
        </p:nvSpPr>
        <p:spPr>
          <a:xfrm>
            <a:off x="6644401" y="1704615"/>
            <a:ext cx="1876926" cy="1874520"/>
          </a:xfrm>
          <a:prstGeom prst="rect">
            <a:avLst/>
          </a:prstGeom>
          <a:solidFill>
            <a:srgbClr val="E1EAE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 Gallery, Custom">
  <p:cSld name="Info Gallery, Custom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5"/>
          <p:cNvSpPr/>
          <p:nvPr/>
        </p:nvSpPr>
        <p:spPr>
          <a:xfrm>
            <a:off x="0" y="1142999"/>
            <a:ext cx="9144000" cy="287476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35"/>
          <p:cNvSpPr txBox="1">
            <a:spLocks noGrp="1"/>
          </p:cNvSpPr>
          <p:nvPr>
            <p:ph type="title"/>
          </p:nvPr>
        </p:nvSpPr>
        <p:spPr>
          <a:xfrm>
            <a:off x="628650" y="421557"/>
            <a:ext cx="7886700" cy="469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35"/>
          <p:cNvSpPr txBox="1">
            <a:spLocks noGrp="1"/>
          </p:cNvSpPr>
          <p:nvPr>
            <p:ph type="ftr" idx="11"/>
          </p:nvPr>
        </p:nvSpPr>
        <p:spPr>
          <a:xfrm>
            <a:off x="5618900" y="4763334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35"/>
          <p:cNvSpPr txBox="1">
            <a:spLocks noGrp="1"/>
          </p:cNvSpPr>
          <p:nvPr>
            <p:ph type="sldNum" idx="12"/>
          </p:nvPr>
        </p:nvSpPr>
        <p:spPr>
          <a:xfrm>
            <a:off x="8534399" y="4763334"/>
            <a:ext cx="408642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/  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ackground Image and Content, V1">
  <p:cSld name="Background Image and Content, V1">
    <p:bg>
      <p:bgPr>
        <a:solidFill>
          <a:srgbClr val="FFFFFF"/>
        </a:solidFill>
        <a:effectLst/>
      </p:bgPr>
    </p:bg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6"/>
          <p:cNvSpPr/>
          <p:nvPr/>
        </p:nvSpPr>
        <p:spPr>
          <a:xfrm>
            <a:off x="628650" y="0"/>
            <a:ext cx="4162011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36"/>
          <p:cNvSpPr txBox="1">
            <a:spLocks noGrp="1"/>
          </p:cNvSpPr>
          <p:nvPr>
            <p:ph type="body" idx="1"/>
          </p:nvPr>
        </p:nvSpPr>
        <p:spPr>
          <a:xfrm>
            <a:off x="1144380" y="774701"/>
            <a:ext cx="3130550" cy="640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sz="4400" b="0" i="0"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7" name="Google Shape;197;p36"/>
          <p:cNvSpPr txBox="1">
            <a:spLocks noGrp="1"/>
          </p:cNvSpPr>
          <p:nvPr>
            <p:ph type="body" idx="2"/>
          </p:nvPr>
        </p:nvSpPr>
        <p:spPr>
          <a:xfrm>
            <a:off x="1144380" y="1713298"/>
            <a:ext cx="3130550" cy="2938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/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8" name="Google Shape;198;p36"/>
          <p:cNvSpPr/>
          <p:nvPr/>
        </p:nvSpPr>
        <p:spPr>
          <a:xfrm>
            <a:off x="628649" y="0"/>
            <a:ext cx="4162011" cy="139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Bullets">
  <p:cSld name="2 Column Bullets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8"/>
          <p:cNvSpPr txBox="1">
            <a:spLocks noGrp="1"/>
          </p:cNvSpPr>
          <p:nvPr>
            <p:ph type="title"/>
          </p:nvPr>
        </p:nvSpPr>
        <p:spPr>
          <a:xfrm>
            <a:off x="628649" y="672209"/>
            <a:ext cx="7886700" cy="469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body" idx="1"/>
          </p:nvPr>
        </p:nvSpPr>
        <p:spPr>
          <a:xfrm>
            <a:off x="628649" y="1565595"/>
            <a:ext cx="7886700" cy="2876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95275" algn="l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Char char="•"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ftr" idx="11"/>
          </p:nvPr>
        </p:nvSpPr>
        <p:spPr>
          <a:xfrm>
            <a:off x="5618900" y="4763334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sldNum" idx="12"/>
          </p:nvPr>
        </p:nvSpPr>
        <p:spPr>
          <a:xfrm>
            <a:off x="8534399" y="4763334"/>
            <a:ext cx="408642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/  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ackground Image and Content, V2">
  <p:cSld name="Background Image and Content, V2">
    <p:bg>
      <p:bgPr>
        <a:solidFill>
          <a:srgbClr val="FFFFFF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7"/>
          <p:cNvSpPr/>
          <p:nvPr/>
        </p:nvSpPr>
        <p:spPr>
          <a:xfrm>
            <a:off x="628650" y="0"/>
            <a:ext cx="4162011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37"/>
          <p:cNvSpPr txBox="1">
            <a:spLocks noGrp="1"/>
          </p:cNvSpPr>
          <p:nvPr>
            <p:ph type="body" idx="1"/>
          </p:nvPr>
        </p:nvSpPr>
        <p:spPr>
          <a:xfrm>
            <a:off x="1144380" y="774701"/>
            <a:ext cx="3130550" cy="640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sz="4400" b="0" i="0"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2" name="Google Shape;202;p37"/>
          <p:cNvSpPr txBox="1">
            <a:spLocks noGrp="1"/>
          </p:cNvSpPr>
          <p:nvPr>
            <p:ph type="body" idx="2"/>
          </p:nvPr>
        </p:nvSpPr>
        <p:spPr>
          <a:xfrm>
            <a:off x="1144380" y="1713298"/>
            <a:ext cx="3130550" cy="2938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/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3" name="Google Shape;203;p37"/>
          <p:cNvSpPr/>
          <p:nvPr/>
        </p:nvSpPr>
        <p:spPr>
          <a:xfrm>
            <a:off x="628649" y="0"/>
            <a:ext cx="4162011" cy="139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ackground Image and Content, V3">
  <p:cSld name="Background Image and Content, V3">
    <p:bg>
      <p:bgPr>
        <a:solidFill>
          <a:schemeClr val="accent5"/>
        </a:solid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8"/>
          <p:cNvSpPr/>
          <p:nvPr/>
        </p:nvSpPr>
        <p:spPr>
          <a:xfrm>
            <a:off x="0" y="0"/>
            <a:ext cx="9144001" cy="5143500"/>
          </a:xfrm>
          <a:prstGeom prst="triangle">
            <a:avLst>
              <a:gd name="adj" fmla="val 100000"/>
            </a:avLst>
          </a:prstGeom>
          <a:gradFill>
            <a:gsLst>
              <a:gs pos="0">
                <a:srgbClr val="E1EAE6"/>
              </a:gs>
              <a:gs pos="20000">
                <a:srgbClr val="D3E0DA"/>
              </a:gs>
              <a:gs pos="50000">
                <a:srgbClr val="7DA591"/>
              </a:gs>
              <a:gs pos="68000">
                <a:srgbClr val="4F7260"/>
              </a:gs>
              <a:gs pos="100000">
                <a:srgbClr val="4F7260"/>
              </a:gs>
            </a:gsLst>
            <a:lin ang="14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38"/>
          <p:cNvSpPr/>
          <p:nvPr/>
        </p:nvSpPr>
        <p:spPr>
          <a:xfrm>
            <a:off x="628650" y="0"/>
            <a:ext cx="4162011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38"/>
          <p:cNvSpPr txBox="1">
            <a:spLocks noGrp="1"/>
          </p:cNvSpPr>
          <p:nvPr>
            <p:ph type="body" idx="1"/>
          </p:nvPr>
        </p:nvSpPr>
        <p:spPr>
          <a:xfrm>
            <a:off x="1144380" y="774701"/>
            <a:ext cx="3130550" cy="640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sz="4400" b="0" i="0"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8" name="Google Shape;208;p38"/>
          <p:cNvSpPr txBox="1">
            <a:spLocks noGrp="1"/>
          </p:cNvSpPr>
          <p:nvPr>
            <p:ph type="body" idx="2"/>
          </p:nvPr>
        </p:nvSpPr>
        <p:spPr>
          <a:xfrm>
            <a:off x="1144380" y="1713298"/>
            <a:ext cx="3130550" cy="2938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/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9" name="Google Shape;209;p38"/>
          <p:cNvSpPr/>
          <p:nvPr/>
        </p:nvSpPr>
        <p:spPr>
          <a:xfrm>
            <a:off x="628649" y="0"/>
            <a:ext cx="4162011" cy="139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841608fca8_0_88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0" name="Google Shape;50;g1841608fca8_0_8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, V1">
  <p:cSld name="Title Slide, V1">
    <p:bg>
      <p:bgPr>
        <a:solidFill>
          <a:schemeClr val="dk1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/>
          <p:nvPr/>
        </p:nvSpPr>
        <p:spPr>
          <a:xfrm>
            <a:off x="-2326" y="4392656"/>
            <a:ext cx="9144000" cy="78471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" name="Google Shape;57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5757" y="4401365"/>
            <a:ext cx="2143269" cy="786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5"/>
          <p:cNvPicPr preferRelativeResize="0"/>
          <p:nvPr/>
        </p:nvPicPr>
        <p:blipFill rotWithShape="1">
          <a:blip r:embed="rId3">
            <a:alphaModFix amt="10000"/>
          </a:blip>
          <a:srcRect t="16938" r="13015"/>
          <a:stretch/>
        </p:blipFill>
        <p:spPr>
          <a:xfrm>
            <a:off x="5789571" y="139148"/>
            <a:ext cx="3352103" cy="3945993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5"/>
          <p:cNvSpPr/>
          <p:nvPr/>
        </p:nvSpPr>
        <p:spPr>
          <a:xfrm>
            <a:off x="-1" y="0"/>
            <a:ext cx="9144000" cy="139148"/>
          </a:xfrm>
          <a:prstGeom prst="rect">
            <a:avLst/>
          </a:prstGeom>
          <a:solidFill>
            <a:srgbClr val="C6924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0" name="Google Shape;60;p15"/>
          <p:cNvCxnSpPr/>
          <p:nvPr/>
        </p:nvCxnSpPr>
        <p:spPr>
          <a:xfrm>
            <a:off x="583392" y="2584991"/>
            <a:ext cx="1216958" cy="0"/>
          </a:xfrm>
          <a:prstGeom prst="straightConnector1">
            <a:avLst/>
          </a:prstGeom>
          <a:noFill/>
          <a:ln w="19050" cap="flat" cmpd="sng">
            <a:solidFill>
              <a:srgbClr val="C6924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1" name="Google Shape;61;p15"/>
          <p:cNvSpPr txBox="1">
            <a:spLocks noGrp="1"/>
          </p:cNvSpPr>
          <p:nvPr>
            <p:ph type="body" idx="1"/>
          </p:nvPr>
        </p:nvSpPr>
        <p:spPr>
          <a:xfrm>
            <a:off x="473213" y="456399"/>
            <a:ext cx="4362450" cy="1963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75"/>
              <a:buNone/>
              <a:defRPr sz="65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body" idx="2"/>
          </p:nvPr>
        </p:nvSpPr>
        <p:spPr>
          <a:xfrm>
            <a:off x="473214" y="2904119"/>
            <a:ext cx="4362450" cy="259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34285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None/>
              <a:defRPr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, V2">
  <p:cSld name="Title Slide, V2">
    <p:bg>
      <p:bgPr>
        <a:solidFill>
          <a:srgbClr val="FFFFFF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1"/>
          <p:cNvSpPr/>
          <p:nvPr/>
        </p:nvSpPr>
        <p:spPr>
          <a:xfrm>
            <a:off x="-2326" y="4392656"/>
            <a:ext cx="9144000" cy="78471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" name="Google Shape;65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5757" y="4401365"/>
            <a:ext cx="2143269" cy="786933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21"/>
          <p:cNvSpPr/>
          <p:nvPr/>
        </p:nvSpPr>
        <p:spPr>
          <a:xfrm>
            <a:off x="-1" y="0"/>
            <a:ext cx="9144000" cy="139148"/>
          </a:xfrm>
          <a:prstGeom prst="rect">
            <a:avLst/>
          </a:prstGeom>
          <a:solidFill>
            <a:srgbClr val="C6924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7" name="Google Shape;67;p21"/>
          <p:cNvCxnSpPr/>
          <p:nvPr/>
        </p:nvCxnSpPr>
        <p:spPr>
          <a:xfrm>
            <a:off x="583392" y="2584991"/>
            <a:ext cx="1216958" cy="0"/>
          </a:xfrm>
          <a:prstGeom prst="straightConnector1">
            <a:avLst/>
          </a:prstGeom>
          <a:noFill/>
          <a:ln w="19050" cap="flat" cmpd="sng">
            <a:solidFill>
              <a:srgbClr val="C6924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8" name="Google Shape;68;p21"/>
          <p:cNvSpPr/>
          <p:nvPr/>
        </p:nvSpPr>
        <p:spPr>
          <a:xfrm>
            <a:off x="453803" y="1044020"/>
            <a:ext cx="4110446" cy="230007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21"/>
          <p:cNvSpPr txBox="1">
            <a:spLocks noGrp="1"/>
          </p:cNvSpPr>
          <p:nvPr>
            <p:ph type="body" idx="1"/>
          </p:nvPr>
        </p:nvSpPr>
        <p:spPr>
          <a:xfrm>
            <a:off x="684580" y="1095101"/>
            <a:ext cx="3648892" cy="1937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75"/>
              <a:buNone/>
              <a:defRPr sz="65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21"/>
          <p:cNvSpPr/>
          <p:nvPr/>
        </p:nvSpPr>
        <p:spPr>
          <a:xfrm>
            <a:off x="684580" y="3157393"/>
            <a:ext cx="3648892" cy="38317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21"/>
          <p:cNvSpPr txBox="1">
            <a:spLocks noGrp="1"/>
          </p:cNvSpPr>
          <p:nvPr>
            <p:ph type="body" idx="2"/>
          </p:nvPr>
        </p:nvSpPr>
        <p:spPr>
          <a:xfrm>
            <a:off x="719195" y="3223360"/>
            <a:ext cx="3459212" cy="245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34285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, V3">
  <p:cSld name="Title Slide, V3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22"/>
          <p:cNvPicPr preferRelativeResize="0"/>
          <p:nvPr/>
        </p:nvPicPr>
        <p:blipFill rotWithShape="1">
          <a:blip r:embed="rId2">
            <a:alphaModFix amt="45000"/>
          </a:blip>
          <a:srcRect l="45063" t="25956" r="45411" b="58582"/>
          <a:stretch/>
        </p:blipFill>
        <p:spPr>
          <a:xfrm>
            <a:off x="5480022" y="506252"/>
            <a:ext cx="3661652" cy="3886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22"/>
          <p:cNvPicPr preferRelativeResize="0"/>
          <p:nvPr/>
        </p:nvPicPr>
        <p:blipFill rotWithShape="1">
          <a:blip r:embed="rId3">
            <a:alphaModFix amt="45000"/>
          </a:blip>
          <a:srcRect l="44310" t="67464" r="48405" b="25155"/>
          <a:stretch/>
        </p:blipFill>
        <p:spPr>
          <a:xfrm>
            <a:off x="0" y="0"/>
            <a:ext cx="2800528" cy="1855167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22"/>
          <p:cNvSpPr/>
          <p:nvPr/>
        </p:nvSpPr>
        <p:spPr>
          <a:xfrm>
            <a:off x="0" y="4392656"/>
            <a:ext cx="9144000" cy="784718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6" name="Google Shape;76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6741" y="4556253"/>
            <a:ext cx="1801299" cy="457524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22"/>
          <p:cNvSpPr txBox="1">
            <a:spLocks noGrp="1"/>
          </p:cNvSpPr>
          <p:nvPr>
            <p:ph type="body" idx="1"/>
          </p:nvPr>
        </p:nvSpPr>
        <p:spPr>
          <a:xfrm>
            <a:off x="684579" y="3297967"/>
            <a:ext cx="3459212" cy="2567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34285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50"/>
              <a:buNone/>
              <a:defRPr sz="1400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22"/>
          <p:cNvSpPr txBox="1">
            <a:spLocks noGrp="1"/>
          </p:cNvSpPr>
          <p:nvPr>
            <p:ph type="body" idx="2"/>
          </p:nvPr>
        </p:nvSpPr>
        <p:spPr>
          <a:xfrm>
            <a:off x="684579" y="839564"/>
            <a:ext cx="4506187" cy="23244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235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375"/>
              <a:buNone/>
              <a:defRPr sz="8500" b="0" i="0"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er Green">
  <p:cSld name="Section Breaker Green">
    <p:bg>
      <p:bgPr>
        <a:solidFill>
          <a:schemeClr val="dk1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9"/>
          <p:cNvSpPr txBox="1">
            <a:spLocks noGrp="1"/>
          </p:cNvSpPr>
          <p:nvPr>
            <p:ph type="title"/>
          </p:nvPr>
        </p:nvSpPr>
        <p:spPr>
          <a:xfrm>
            <a:off x="504260" y="34796"/>
            <a:ext cx="8034621" cy="2251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81" name="Google Shape;81;p19"/>
          <p:cNvCxnSpPr/>
          <p:nvPr/>
        </p:nvCxnSpPr>
        <p:spPr>
          <a:xfrm>
            <a:off x="605118" y="591655"/>
            <a:ext cx="1216958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82" name="Google Shape;82;p19"/>
          <p:cNvCxnSpPr/>
          <p:nvPr/>
        </p:nvCxnSpPr>
        <p:spPr>
          <a:xfrm>
            <a:off x="605118" y="1698797"/>
            <a:ext cx="1216958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er Gray">
  <p:cSld name="Section Breaker Gray">
    <p:bg>
      <p:bgPr>
        <a:solidFill>
          <a:schemeClr val="accent6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3"/>
          <p:cNvSpPr txBox="1">
            <a:spLocks noGrp="1"/>
          </p:cNvSpPr>
          <p:nvPr>
            <p:ph type="title"/>
          </p:nvPr>
        </p:nvSpPr>
        <p:spPr>
          <a:xfrm>
            <a:off x="504260" y="34796"/>
            <a:ext cx="8034621" cy="2251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85" name="Google Shape;85;p23"/>
          <p:cNvCxnSpPr/>
          <p:nvPr/>
        </p:nvCxnSpPr>
        <p:spPr>
          <a:xfrm>
            <a:off x="605118" y="591655"/>
            <a:ext cx="1216958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86" name="Google Shape;86;p23"/>
          <p:cNvCxnSpPr/>
          <p:nvPr/>
        </p:nvCxnSpPr>
        <p:spPr>
          <a:xfrm>
            <a:off x="605118" y="1698797"/>
            <a:ext cx="1216958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1 Image">
  <p:cSld name="Content and 1 Image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4"/>
          <p:cNvSpPr txBox="1">
            <a:spLocks noGrp="1"/>
          </p:cNvSpPr>
          <p:nvPr>
            <p:ph type="body" idx="1"/>
          </p:nvPr>
        </p:nvSpPr>
        <p:spPr>
          <a:xfrm>
            <a:off x="308283" y="1711787"/>
            <a:ext cx="4898717" cy="2819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24"/>
          <p:cNvSpPr>
            <a:spLocks noGrp="1"/>
          </p:cNvSpPr>
          <p:nvPr>
            <p:ph type="pic" idx="2"/>
          </p:nvPr>
        </p:nvSpPr>
        <p:spPr>
          <a:xfrm>
            <a:off x="5497246" y="1062913"/>
            <a:ext cx="3341688" cy="2891181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90" name="Google Shape;90;p24"/>
          <p:cNvSpPr/>
          <p:nvPr/>
        </p:nvSpPr>
        <p:spPr>
          <a:xfrm>
            <a:off x="5494738" y="951264"/>
            <a:ext cx="3346704" cy="13739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24"/>
          <p:cNvSpPr txBox="1">
            <a:spLocks noGrp="1"/>
          </p:cNvSpPr>
          <p:nvPr>
            <p:ph type="title"/>
          </p:nvPr>
        </p:nvSpPr>
        <p:spPr>
          <a:xfrm>
            <a:off x="302558" y="466416"/>
            <a:ext cx="4898717" cy="518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4"/>
          <p:cNvSpPr txBox="1">
            <a:spLocks noGrp="1"/>
          </p:cNvSpPr>
          <p:nvPr>
            <p:ph type="body" idx="3"/>
          </p:nvPr>
        </p:nvSpPr>
        <p:spPr>
          <a:xfrm>
            <a:off x="308284" y="1329677"/>
            <a:ext cx="4898716" cy="382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6250"/>
              </a:lnSpc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600" b="1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4"/>
          <p:cNvSpPr txBox="1">
            <a:spLocks noGrp="1"/>
          </p:cNvSpPr>
          <p:nvPr>
            <p:ph type="ftr" idx="11"/>
          </p:nvPr>
        </p:nvSpPr>
        <p:spPr>
          <a:xfrm>
            <a:off x="5618900" y="4763334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4"/>
          <p:cNvSpPr txBox="1">
            <a:spLocks noGrp="1"/>
          </p:cNvSpPr>
          <p:nvPr>
            <p:ph type="sldNum" idx="12"/>
          </p:nvPr>
        </p:nvSpPr>
        <p:spPr>
          <a:xfrm>
            <a:off x="8534399" y="4763334"/>
            <a:ext cx="408642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/  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20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>
            <a:spLocks noGrp="1"/>
          </p:cNvSpPr>
          <p:nvPr>
            <p:ph type="title"/>
          </p:nvPr>
        </p:nvSpPr>
        <p:spPr>
          <a:xfrm>
            <a:off x="628649" y="672209"/>
            <a:ext cx="7886700" cy="469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body" idx="1"/>
          </p:nvPr>
        </p:nvSpPr>
        <p:spPr>
          <a:xfrm>
            <a:off x="628650" y="1674445"/>
            <a:ext cx="7886700" cy="2718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6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12" name="Google Shape;12;p14"/>
          <p:cNvCxnSpPr/>
          <p:nvPr/>
        </p:nvCxnSpPr>
        <p:spPr>
          <a:xfrm>
            <a:off x="302559" y="4715533"/>
            <a:ext cx="8538883" cy="0"/>
          </a:xfrm>
          <a:prstGeom prst="straightConnector1">
            <a:avLst/>
          </a:prstGeom>
          <a:noFill/>
          <a:ln w="9525" cap="flat" cmpd="sng">
            <a:solidFill>
              <a:srgbClr val="3F414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3" name="Google Shape;13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9976" y="4687685"/>
            <a:ext cx="1342074" cy="49276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4"/>
          <p:cNvSpPr/>
          <p:nvPr/>
        </p:nvSpPr>
        <p:spPr>
          <a:xfrm>
            <a:off x="-1" y="0"/>
            <a:ext cx="9144000" cy="139148"/>
          </a:xfrm>
          <a:prstGeom prst="rect">
            <a:avLst/>
          </a:prstGeom>
          <a:solidFill>
            <a:srgbClr val="C6924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5;p14"/>
          <p:cNvSpPr txBox="1">
            <a:spLocks noGrp="1"/>
          </p:cNvSpPr>
          <p:nvPr>
            <p:ph type="ftr" idx="11"/>
          </p:nvPr>
        </p:nvSpPr>
        <p:spPr>
          <a:xfrm>
            <a:off x="5618900" y="4763334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14"/>
          <p:cNvSpPr txBox="1">
            <a:spLocks noGrp="1"/>
          </p:cNvSpPr>
          <p:nvPr>
            <p:ph type="sldNum" idx="12"/>
          </p:nvPr>
        </p:nvSpPr>
        <p:spPr>
          <a:xfrm>
            <a:off x="8534399" y="4763334"/>
            <a:ext cx="408642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3F41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3F41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3F41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3F41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3F41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3F414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3F414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3F414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3F414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/  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3"/>
          <p:cNvSpPr txBox="1">
            <a:spLocks noGrp="1"/>
          </p:cNvSpPr>
          <p:nvPr>
            <p:ph type="title"/>
          </p:nvPr>
        </p:nvSpPr>
        <p:spPr>
          <a:xfrm>
            <a:off x="628649" y="672209"/>
            <a:ext cx="7886700" cy="469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13"/>
          <p:cNvSpPr txBox="1">
            <a:spLocks noGrp="1"/>
          </p:cNvSpPr>
          <p:nvPr>
            <p:ph type="body" idx="1"/>
          </p:nvPr>
        </p:nvSpPr>
        <p:spPr>
          <a:xfrm>
            <a:off x="628650" y="1674445"/>
            <a:ext cx="7886700" cy="2718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32" name="Google Shape;32;p13"/>
          <p:cNvCxnSpPr/>
          <p:nvPr/>
        </p:nvCxnSpPr>
        <p:spPr>
          <a:xfrm>
            <a:off x="302559" y="4715533"/>
            <a:ext cx="8538883" cy="0"/>
          </a:xfrm>
          <a:prstGeom prst="straightConnector1">
            <a:avLst/>
          </a:prstGeom>
          <a:noFill/>
          <a:ln w="9525" cap="flat" cmpd="sng">
            <a:solidFill>
              <a:srgbClr val="AEABAB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3" name="Google Shape;33;p13"/>
          <p:cNvPicPr preferRelativeResize="0"/>
          <p:nvPr/>
        </p:nvPicPr>
        <p:blipFill rotWithShape="1">
          <a:blip r:embed="rId22">
            <a:alphaModFix/>
          </a:blip>
          <a:srcRect/>
          <a:stretch/>
        </p:blipFill>
        <p:spPr>
          <a:xfrm>
            <a:off x="199976" y="4687685"/>
            <a:ext cx="1342074" cy="492762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13"/>
          <p:cNvSpPr/>
          <p:nvPr/>
        </p:nvSpPr>
        <p:spPr>
          <a:xfrm>
            <a:off x="-1" y="0"/>
            <a:ext cx="9144000" cy="139148"/>
          </a:xfrm>
          <a:prstGeom prst="rect">
            <a:avLst/>
          </a:prstGeom>
          <a:solidFill>
            <a:srgbClr val="C6924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13"/>
          <p:cNvSpPr txBox="1">
            <a:spLocks noGrp="1"/>
          </p:cNvSpPr>
          <p:nvPr>
            <p:ph type="ftr" idx="11"/>
          </p:nvPr>
        </p:nvSpPr>
        <p:spPr>
          <a:xfrm>
            <a:off x="5618900" y="4763334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89928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13"/>
          <p:cNvSpPr txBox="1">
            <a:spLocks noGrp="1"/>
          </p:cNvSpPr>
          <p:nvPr>
            <p:ph type="sldNum" idx="12"/>
          </p:nvPr>
        </p:nvSpPr>
        <p:spPr>
          <a:xfrm>
            <a:off x="8534399" y="4763334"/>
            <a:ext cx="408642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/  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  <p:sldLayoutId id="2147483675" r:id="rId2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"/>
          <p:cNvSpPr txBox="1">
            <a:spLocks noGrp="1"/>
          </p:cNvSpPr>
          <p:nvPr>
            <p:ph type="body" idx="1"/>
          </p:nvPr>
        </p:nvSpPr>
        <p:spPr>
          <a:xfrm>
            <a:off x="473214" y="324465"/>
            <a:ext cx="5160670" cy="2078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62500" lnSpcReduction="20000"/>
          </a:bodyPr>
          <a:lstStyle/>
          <a:p>
            <a:pPr marL="0" lvl="0" indent="0" algn="l" rtl="0">
              <a:lnSpc>
                <a:spcPct val="195804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81"/>
              <a:buNone/>
            </a:pPr>
            <a:r>
              <a:rPr lang="en-US" sz="3575" dirty="0"/>
              <a:t>California EIC Consortium </a:t>
            </a:r>
          </a:p>
          <a:p>
            <a:pPr marL="0" lvl="0" indent="0" algn="l" rtl="0">
              <a:lnSpc>
                <a:spcPct val="195804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81"/>
              <a:buNone/>
            </a:pPr>
            <a:r>
              <a:rPr lang="en-US" sz="3575" dirty="0"/>
              <a:t>Summer 2025 Meeting</a:t>
            </a:r>
          </a:p>
          <a:p>
            <a:pPr marL="0" lvl="0" indent="0" algn="l" rtl="0">
              <a:lnSpc>
                <a:spcPct val="195804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81"/>
              <a:buNone/>
            </a:pPr>
            <a:r>
              <a:rPr lang="en-US" sz="3575" dirty="0"/>
              <a:t>Welcome to Cal Poly Physics</a:t>
            </a:r>
          </a:p>
        </p:txBody>
      </p:sp>
      <p:sp>
        <p:nvSpPr>
          <p:cNvPr id="215" name="Google Shape;215;p1"/>
          <p:cNvSpPr txBox="1">
            <a:spLocks noGrp="1"/>
          </p:cNvSpPr>
          <p:nvPr>
            <p:ph type="body" idx="2"/>
          </p:nvPr>
        </p:nvSpPr>
        <p:spPr>
          <a:xfrm>
            <a:off x="473214" y="2904119"/>
            <a:ext cx="4362450" cy="932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</a:pPr>
            <a:r>
              <a:rPr lang="en-US" sz="2000" dirty="0"/>
              <a:t>Jenn Klay</a:t>
            </a:r>
          </a:p>
          <a:p>
            <a:pPr marL="0" lvl="0" indent="0" algn="l" rtl="0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</a:pPr>
            <a:r>
              <a:rPr lang="en-US" sz="2000" dirty="0"/>
              <a:t>July 28, 2025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5A900-2C7D-B6BF-422C-551620EC0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American Physical Society Conference for Undergraduate Women and Gender Minorities in Physics (CU*</a:t>
            </a:r>
            <a:r>
              <a:rPr lang="en-US" sz="2800" dirty="0" err="1"/>
              <a:t>iP</a:t>
            </a:r>
            <a:r>
              <a:rPr lang="en-US" sz="2800" dirty="0"/>
              <a:t>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57B5F1-CDED-C7A8-EC5E-ABFCCA4634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341" y="1404081"/>
            <a:ext cx="8371002" cy="3204368"/>
          </a:xfrm>
        </p:spPr>
        <p:txBody>
          <a:bodyPr/>
          <a:lstStyle/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161925" indent="0">
              <a:buNone/>
            </a:pPr>
            <a:endParaRPr lang="en-US" sz="2000" dirty="0"/>
          </a:p>
          <a:p>
            <a:pPr>
              <a:lnSpc>
                <a:spcPct val="100000"/>
              </a:lnSpc>
            </a:pPr>
            <a:r>
              <a:rPr lang="en-US" sz="2000" dirty="0"/>
              <a:t>Plenary speakers, research talks, networking events, workshops, career panels</a:t>
            </a:r>
          </a:p>
          <a:p>
            <a:r>
              <a:rPr lang="en-US" sz="2000" dirty="0"/>
              <a:t>Building community for women and gender minorities in physics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4A5A7-9D36-873E-C470-B558808428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/   </a:t>
            </a:r>
            <a:fld id="{00000000-1234-1234-1234-123412341234}" type="slidenum">
              <a:rPr lang="en-US" smtClean="0"/>
              <a:t>10</a:t>
            </a:fld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C06870-6129-8750-08DB-E920C9A749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816" y="0"/>
            <a:ext cx="7676365" cy="3465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815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B33141-677F-D1DF-D310-EDC379AE568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/   </a:t>
            </a:r>
            <a:fld id="{00000000-1234-1234-1234-123412341234}" type="slidenum">
              <a:rPr lang="en-US" smtClean="0"/>
              <a:t>2</a:t>
            </a:fld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FC799D-FDC1-500E-57E7-F2551F68A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0403" y="343444"/>
            <a:ext cx="6378755" cy="4249356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673E2140-FE91-AC1D-45C4-E91AFC3D3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42" y="276283"/>
            <a:ext cx="2997724" cy="1279139"/>
          </a:xfrm>
        </p:spPr>
        <p:txBody>
          <a:bodyPr/>
          <a:lstStyle/>
          <a:p>
            <a:r>
              <a:rPr lang="en-US" dirty="0"/>
              <a:t>Welcome </a:t>
            </a:r>
            <a:br>
              <a:rPr lang="en-US" dirty="0"/>
            </a:br>
            <a:r>
              <a:rPr lang="en-US" dirty="0"/>
              <a:t>to Cal Poly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922E27-7A00-E9A6-DC11-D26FF0119473}"/>
              </a:ext>
            </a:extLst>
          </p:cNvPr>
          <p:cNvSpPr txBox="1"/>
          <p:nvPr/>
        </p:nvSpPr>
        <p:spPr>
          <a:xfrm>
            <a:off x="505930" y="1950726"/>
            <a:ext cx="175338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Big Sky Conference </a:t>
            </a:r>
          </a:p>
          <a:p>
            <a:r>
              <a:rPr lang="en-US" dirty="0"/>
              <a:t>(Homecoming game is Oct 4 against UC Davis)</a:t>
            </a:r>
          </a:p>
          <a:p>
            <a:endParaRPr lang="en-US" dirty="0"/>
          </a:p>
          <a:p>
            <a:r>
              <a:rPr lang="en-US" dirty="0"/>
              <a:t>John Madden, Weird Al Yankovic, Victor Glover are notable alumni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035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93F33-AC9D-76D7-0F7D-FA343E1FC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231" y="103695"/>
            <a:ext cx="3497344" cy="1649691"/>
          </a:xfrm>
        </p:spPr>
        <p:txBody>
          <a:bodyPr wrap="square" anchor="ctr">
            <a:normAutofit/>
          </a:bodyPr>
          <a:lstStyle/>
          <a:p>
            <a:r>
              <a:rPr lang="en-US" sz="2800" dirty="0"/>
              <a:t>Bailey College of Science and Mathematics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6F79115-ACE8-81D8-294F-217AC5F1CC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2231" y="1659863"/>
            <a:ext cx="3940404" cy="2876931"/>
          </a:xfrm>
        </p:spPr>
        <p:txBody>
          <a:bodyPr/>
          <a:lstStyle/>
          <a:p>
            <a:r>
              <a:rPr lang="en-US" sz="1800" dirty="0"/>
              <a:t>Seven Departments, One School, Eleven Majors</a:t>
            </a:r>
          </a:p>
          <a:p>
            <a:r>
              <a:rPr lang="en-US" sz="1800" dirty="0"/>
              <a:t>Biological Sciences, Chemistry and Biochemistry, Kinesiology and Public Health, Liberal Studies, Mathematics, Physics, Statistics, School of Education</a:t>
            </a:r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3" name="Slide Number Placeholder 2" hidden="1">
            <a:extLst>
              <a:ext uri="{FF2B5EF4-FFF2-40B4-BE49-F238E27FC236}">
                <a16:creationId xmlns:a16="http://schemas.microsoft.com/office/drawing/2014/main" id="{A6B2393C-0A58-4CB8-ECDB-507B20EB627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600"/>
                </a:spcAft>
                <a:buNone/>
              </a:pPr>
              <a:t>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F38E4C-958D-8DAC-EE07-CF2BB561B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0265" y="51847"/>
            <a:ext cx="4401504" cy="5039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022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6E925C-EF84-FAAF-4912-D626262F34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0378A-AFB5-7E55-1C74-31D5C3328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230" y="103695"/>
            <a:ext cx="8851769" cy="665561"/>
          </a:xfrm>
        </p:spPr>
        <p:txBody>
          <a:bodyPr wrap="square" anchor="ctr">
            <a:normAutofit/>
          </a:bodyPr>
          <a:lstStyle/>
          <a:p>
            <a:r>
              <a:rPr lang="en-US" sz="2800" dirty="0"/>
              <a:t>Bailey College</a:t>
            </a:r>
          </a:p>
        </p:txBody>
      </p:sp>
      <p:sp>
        <p:nvSpPr>
          <p:cNvPr id="3" name="Slide Number Placeholder 2" hidden="1">
            <a:extLst>
              <a:ext uri="{FF2B5EF4-FFF2-40B4-BE49-F238E27FC236}">
                <a16:creationId xmlns:a16="http://schemas.microsoft.com/office/drawing/2014/main" id="{42AABF45-A142-2F6C-1260-DB4CC245F85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600"/>
                </a:spcAft>
                <a:buNone/>
              </a:pPr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8C3C95-8AF6-3535-23A0-1DF4BC4DC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1956" y="163189"/>
            <a:ext cx="3726224" cy="49331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530BEE8-2967-2D60-DD24-0FC7B4B1A44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0252"/>
          <a:stretch>
            <a:fillRect/>
          </a:stretch>
        </p:blipFill>
        <p:spPr>
          <a:xfrm>
            <a:off x="785820" y="805936"/>
            <a:ext cx="3431357" cy="3741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528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B5D2FE-CC61-F907-AFD4-F1B76677A5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DF04F-0B92-7BDC-6DDD-76052B747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91" y="391357"/>
            <a:ext cx="7886700" cy="469175"/>
          </a:xfrm>
        </p:spPr>
        <p:txBody>
          <a:bodyPr/>
          <a:lstStyle/>
          <a:p>
            <a:r>
              <a:rPr lang="en-US" dirty="0"/>
              <a:t>Cal Poly Physics: Who are we?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18E56B-AC2D-FDA2-9BF2-0528195579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937" y="1030446"/>
            <a:ext cx="3442606" cy="357420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600" dirty="0"/>
              <a:t>35 tenure-track faculty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15 full-time lecturers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5 staff members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~200 physics majors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4 student clubs</a:t>
            </a:r>
          </a:p>
          <a:p>
            <a:pPr marL="9715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Society of Physics Students</a:t>
            </a:r>
          </a:p>
          <a:p>
            <a:pPr marL="9715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Women in Physics</a:t>
            </a:r>
          </a:p>
          <a:p>
            <a:pPr marL="9715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Minorities in Physics</a:t>
            </a:r>
          </a:p>
          <a:p>
            <a:pPr marL="9715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Sigma Pi Sigma National Honor Society</a:t>
            </a:r>
          </a:p>
          <a:p>
            <a:pPr marL="5143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Small class sizes, direct interaction with PhD faculty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59BA8E-E4F0-9A02-FC91-579723DE5A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/   </a:t>
            </a:r>
            <a:fld id="{00000000-1234-1234-1234-123412341234}" type="slidenum">
              <a:rPr lang="en-US" smtClean="0"/>
              <a:t>5</a:t>
            </a:fld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79867F-86CC-F44E-1D2C-5BF03B3B48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2543" y="1174280"/>
            <a:ext cx="5369378" cy="30202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848462B-1143-77C7-D9B8-B3519D371451}"/>
              </a:ext>
            </a:extLst>
          </p:cNvPr>
          <p:cNvSpPr txBox="1"/>
          <p:nvPr/>
        </p:nvSpPr>
        <p:spPr>
          <a:xfrm>
            <a:off x="3472544" y="4200526"/>
            <a:ext cx="5369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Fall 2023 Department Picnic at Cuesta Canyon Park</a:t>
            </a:r>
          </a:p>
        </p:txBody>
      </p:sp>
    </p:spTree>
    <p:extLst>
      <p:ext uri="{BB962C8B-B14F-4D97-AF65-F5344CB8AC3E}">
        <p14:creationId xmlns:p14="http://schemas.microsoft.com/office/powerpoint/2010/main" val="430782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39CE39-E8C2-49CF-A26E-E48535D3EE2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16265F-E852-6010-F1AC-FE75CE2709D5}"/>
              </a:ext>
            </a:extLst>
          </p:cNvPr>
          <p:cNvSpPr txBox="1"/>
          <p:nvPr/>
        </p:nvSpPr>
        <p:spPr>
          <a:xfrm>
            <a:off x="278195" y="4156364"/>
            <a:ext cx="85876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Tenure-track search for assistant professor to be announced August 1, other positions likely in 2026-2027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E86A70-4195-73C2-162D-3A13F9C691F3}"/>
              </a:ext>
            </a:extLst>
          </p:cNvPr>
          <p:cNvSpPr txBox="1"/>
          <p:nvPr/>
        </p:nvSpPr>
        <p:spPr>
          <a:xfrm>
            <a:off x="646085" y="1971585"/>
            <a:ext cx="78518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We have merged with Cal Maritime Academy (Vallejo)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We are hiring!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We are switching to semesters in Fall 2026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7EE278-0CEA-E875-8D39-CA9FA000990A}"/>
              </a:ext>
            </a:extLst>
          </p:cNvPr>
          <p:cNvSpPr txBox="1"/>
          <p:nvPr/>
        </p:nvSpPr>
        <p:spPr>
          <a:xfrm>
            <a:off x="510398" y="508845"/>
            <a:ext cx="35189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Cal Poly News</a:t>
            </a:r>
          </a:p>
        </p:txBody>
      </p:sp>
    </p:spTree>
    <p:extLst>
      <p:ext uri="{BB962C8B-B14F-4D97-AF65-F5344CB8AC3E}">
        <p14:creationId xmlns:p14="http://schemas.microsoft.com/office/powerpoint/2010/main" val="3016846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0C844-863A-0B98-B076-2BE8CF92F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208" y="245850"/>
            <a:ext cx="8520600" cy="841800"/>
          </a:xfrm>
        </p:spPr>
        <p:txBody>
          <a:bodyPr/>
          <a:lstStyle/>
          <a:p>
            <a:pPr algn="l"/>
            <a:r>
              <a:rPr lang="en-US" dirty="0"/>
              <a:t>Research Areas in Cal Poly Physics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56FFEC-E8DA-4A49-1406-4939449F3BA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85DDB-297F-0434-90EE-AAB9C32EAF83}"/>
              </a:ext>
            </a:extLst>
          </p:cNvPr>
          <p:cNvSpPr txBox="1"/>
          <p:nvPr/>
        </p:nvSpPr>
        <p:spPr>
          <a:xfrm>
            <a:off x="226208" y="955136"/>
            <a:ext cx="49702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Accelerator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Astronomy &amp; Astrophysics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Atomic, Molecular, &amp; Optical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Computational Physics &amp; Scientific Computing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Cosmic Evolution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Fluid Mechanics and Physical Oceanography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General Relativity, Gravitation, and Black Holes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Geology &amp; Geophysics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Nonlinear Dynamics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Nuclear &amp; Elementary Particle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Physics, Astronomy, &amp; Teacher Education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Renewable Energy, Appropriate Technologies, and Sustainability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Soft Condensed Matter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Solid State Physics</a:t>
            </a:r>
          </a:p>
        </p:txBody>
      </p:sp>
      <p:pic>
        <p:nvPicPr>
          <p:cNvPr id="1056" name="Picture 32" descr="Article Image 1">
            <a:extLst>
              <a:ext uri="{FF2B5EF4-FFF2-40B4-BE49-F238E27FC236}">
                <a16:creationId xmlns:a16="http://schemas.microsoft.com/office/drawing/2014/main" id="{C48DE5BC-F4EC-9DA7-4B68-89B950B292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8755" y="936724"/>
            <a:ext cx="1161166" cy="1187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Article Image 1">
            <a:extLst>
              <a:ext uri="{FF2B5EF4-FFF2-40B4-BE49-F238E27FC236}">
                <a16:creationId xmlns:a16="http://schemas.microsoft.com/office/drawing/2014/main" id="{65889102-AEC5-7B44-AAA3-5541559A3F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661" y="1313210"/>
            <a:ext cx="969972" cy="96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Article Image 1">
            <a:extLst>
              <a:ext uri="{FF2B5EF4-FFF2-40B4-BE49-F238E27FC236}">
                <a16:creationId xmlns:a16="http://schemas.microsoft.com/office/drawing/2014/main" id="{00CA778E-466A-0F06-B377-E7B236D487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850" y="2315905"/>
            <a:ext cx="1096942" cy="112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Article Image 1">
            <a:extLst>
              <a:ext uri="{FF2B5EF4-FFF2-40B4-BE49-F238E27FC236}">
                <a16:creationId xmlns:a16="http://schemas.microsoft.com/office/drawing/2014/main" id="{ADD1B575-B240-5366-D3BA-A6EAEE5ABD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553" y="2590260"/>
            <a:ext cx="865907" cy="104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Article Image 1">
            <a:extLst>
              <a:ext uri="{FF2B5EF4-FFF2-40B4-BE49-F238E27FC236}">
                <a16:creationId xmlns:a16="http://schemas.microsoft.com/office/drawing/2014/main" id="{F9E2B085-3B26-DEAB-6296-BAEEE3594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190" y="981280"/>
            <a:ext cx="102235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Article Image 1">
            <a:extLst>
              <a:ext uri="{FF2B5EF4-FFF2-40B4-BE49-F238E27FC236}">
                <a16:creationId xmlns:a16="http://schemas.microsoft.com/office/drawing/2014/main" id="{9012197B-1593-9505-F991-1CAA8818CF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553" y="3785876"/>
            <a:ext cx="2034814" cy="84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Article Image 1">
            <a:extLst>
              <a:ext uri="{FF2B5EF4-FFF2-40B4-BE49-F238E27FC236}">
                <a16:creationId xmlns:a16="http://schemas.microsoft.com/office/drawing/2014/main" id="{AE0975FE-01AE-A6B3-9A67-5EE13AD52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503" y="2483102"/>
            <a:ext cx="1312190" cy="90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Article Image 1">
            <a:extLst>
              <a:ext uri="{FF2B5EF4-FFF2-40B4-BE49-F238E27FC236}">
                <a16:creationId xmlns:a16="http://schemas.microsoft.com/office/drawing/2014/main" id="{B8CB03E9-3332-9753-B3C3-76CEE80A5C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568" y="3639451"/>
            <a:ext cx="1382541" cy="90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522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2808f0eddad_0_4"/>
          <p:cNvSpPr txBox="1">
            <a:spLocks noGrp="1"/>
          </p:cNvSpPr>
          <p:nvPr>
            <p:ph type="title"/>
          </p:nvPr>
        </p:nvSpPr>
        <p:spPr>
          <a:xfrm>
            <a:off x="367392" y="406750"/>
            <a:ext cx="7886700" cy="4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dirty="0"/>
              <a:t>Many ways to get involved</a:t>
            </a:r>
            <a:endParaRPr dirty="0"/>
          </a:p>
        </p:txBody>
      </p:sp>
      <p:sp>
        <p:nvSpPr>
          <p:cNvPr id="270" name="Google Shape;270;g2808f0eddad_0_4"/>
          <p:cNvSpPr txBox="1">
            <a:spLocks noGrp="1"/>
          </p:cNvSpPr>
          <p:nvPr>
            <p:ph type="body" idx="1"/>
          </p:nvPr>
        </p:nvSpPr>
        <p:spPr>
          <a:xfrm>
            <a:off x="367392" y="996153"/>
            <a:ext cx="8265099" cy="3333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lvl="0" indent="-2857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050"/>
              <a:buFont typeface="Wingdings" pitchFamily="2" charset="2"/>
              <a:buChar char="Ø"/>
            </a:pPr>
            <a:r>
              <a:rPr lang="en-US" sz="1800" dirty="0"/>
              <a:t>PHYS 220: Introduction to Physics Research (Year 2 Fall)</a:t>
            </a:r>
          </a:p>
          <a:p>
            <a:pPr marL="285750" lvl="0" indent="-2857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050"/>
              <a:buFont typeface="Wingdings" pitchFamily="2" charset="2"/>
              <a:buChar char="Ø"/>
            </a:pPr>
            <a:r>
              <a:rPr lang="en-US" sz="1800" dirty="0"/>
              <a:t>Frost Summer Undergraduate Research Program</a:t>
            </a:r>
          </a:p>
          <a:p>
            <a:pPr marL="800100" lvl="1" indent="-342900">
              <a:spcBef>
                <a:spcPts val="375"/>
              </a:spcBef>
              <a:buFont typeface="Wingdings" pitchFamily="2" charset="2"/>
              <a:buChar char="Ø"/>
            </a:pPr>
            <a:r>
              <a:rPr lang="en-US" sz="1800" dirty="0"/>
              <a:t>Earn a stipend for working 8 weeks full-time with a faculty member on research</a:t>
            </a:r>
          </a:p>
          <a:p>
            <a:pPr marL="800100" lvl="1" indent="-342900">
              <a:spcBef>
                <a:spcPts val="375"/>
              </a:spcBef>
              <a:buFont typeface="Wingdings" pitchFamily="2" charset="2"/>
              <a:buChar char="Ø"/>
            </a:pPr>
            <a:r>
              <a:rPr lang="en-US" sz="1800" dirty="0"/>
              <a:t>End-of-summer symposium</a:t>
            </a:r>
          </a:p>
          <a:p>
            <a:pPr marL="800100" lvl="1" indent="-342900">
              <a:spcBef>
                <a:spcPts val="375"/>
              </a:spcBef>
              <a:buFont typeface="Wingdings" pitchFamily="2" charset="2"/>
              <a:buChar char="Ø"/>
            </a:pPr>
            <a:r>
              <a:rPr lang="en-US" sz="1800" dirty="0"/>
              <a:t>Weekly seminar, social events</a:t>
            </a:r>
          </a:p>
          <a:p>
            <a:pPr marL="342900" indent="-342900">
              <a:spcBef>
                <a:spcPts val="375"/>
              </a:spcBef>
              <a:buFont typeface="Wingdings" pitchFamily="2" charset="2"/>
              <a:buChar char="Ø"/>
            </a:pPr>
            <a:r>
              <a:rPr lang="en-US" sz="1800" dirty="0"/>
              <a:t>Faculty-led research projects </a:t>
            </a:r>
            <a:br>
              <a:rPr lang="en-US" sz="1800" dirty="0"/>
            </a:br>
            <a:r>
              <a:rPr lang="en-US" sz="1800" dirty="0"/>
              <a:t>(paid by federal grants)</a:t>
            </a:r>
          </a:p>
          <a:p>
            <a:pPr marL="285750" indent="-285750">
              <a:spcBef>
                <a:spcPts val="375"/>
              </a:spcBef>
              <a:buFont typeface="Wingdings" pitchFamily="2" charset="2"/>
              <a:buChar char="Ø"/>
            </a:pPr>
            <a:r>
              <a:rPr lang="en-US" sz="1800" dirty="0"/>
              <a:t>Independent Study Classes </a:t>
            </a:r>
            <a:br>
              <a:rPr lang="en-US" sz="1800" dirty="0"/>
            </a:br>
            <a:r>
              <a:rPr lang="en-US" sz="1800" dirty="0"/>
              <a:t>(PHYS/ASTR/GEOL 200, 400, 404)</a:t>
            </a:r>
          </a:p>
          <a:p>
            <a:pPr marL="285750" indent="-285750">
              <a:spcBef>
                <a:spcPts val="375"/>
              </a:spcBef>
              <a:buFont typeface="Wingdings" pitchFamily="2" charset="2"/>
              <a:buChar char="Ø"/>
            </a:pPr>
            <a:r>
              <a:rPr lang="en-US" sz="1800" dirty="0"/>
              <a:t>Senior Project (PHYS 461/462) – individualized one-on-one experience</a:t>
            </a:r>
          </a:p>
        </p:txBody>
      </p:sp>
      <p:sp>
        <p:nvSpPr>
          <p:cNvPr id="271" name="Google Shape;271;g2808f0eddad_0_4"/>
          <p:cNvSpPr txBox="1">
            <a:spLocks noGrp="1"/>
          </p:cNvSpPr>
          <p:nvPr>
            <p:ph type="sldNum" idx="12"/>
          </p:nvPr>
        </p:nvSpPr>
        <p:spPr>
          <a:xfrm>
            <a:off x="8534399" y="4763334"/>
            <a:ext cx="408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US"/>
              <a:t>/   </a:t>
            </a:r>
            <a:fld id="{00000000-1234-1234-1234-123412341234}" type="slidenum">
              <a:rPr lang="en-US"/>
              <a:t>8</a:t>
            </a:fld>
            <a:endParaRPr/>
          </a:p>
        </p:txBody>
      </p:sp>
      <p:pic>
        <p:nvPicPr>
          <p:cNvPr id="3076" name="Picture 4" descr="Student Research - Bailey College of Science and Mathematics - Cal Poly,  San Luis Obispo">
            <a:extLst>
              <a:ext uri="{FF2B5EF4-FFF2-40B4-BE49-F238E27FC236}">
                <a16:creationId xmlns:a16="http://schemas.microsoft.com/office/drawing/2014/main" id="{D91C277D-7C58-BFD0-B3BB-CE7D5E035B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908" y="2299607"/>
            <a:ext cx="4203700" cy="193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1841608fca8_0_16"/>
          <p:cNvSpPr txBox="1">
            <a:spLocks noGrp="1"/>
          </p:cNvSpPr>
          <p:nvPr>
            <p:ph type="title"/>
          </p:nvPr>
        </p:nvSpPr>
        <p:spPr>
          <a:xfrm>
            <a:off x="325404" y="371067"/>
            <a:ext cx="7886700" cy="4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 dirty="0"/>
              <a:t>Career Exploration</a:t>
            </a:r>
            <a:endParaRPr dirty="0"/>
          </a:p>
        </p:txBody>
      </p:sp>
      <p:sp>
        <p:nvSpPr>
          <p:cNvPr id="236" name="Google Shape;236;g1841608fca8_0_16"/>
          <p:cNvSpPr txBox="1">
            <a:spLocks noGrp="1"/>
          </p:cNvSpPr>
          <p:nvPr>
            <p:ph type="body" idx="1"/>
          </p:nvPr>
        </p:nvSpPr>
        <p:spPr>
          <a:xfrm>
            <a:off x="152782" y="951630"/>
            <a:ext cx="7037613" cy="2782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000" dirty="0"/>
              <a:t>Physics Majors are often hired into engineering roles</a:t>
            </a:r>
          </a:p>
          <a:p>
            <a:pPr marL="342900" lvl="0" indent="-342900" algn="l" rtl="0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SzPts val="1050"/>
              <a:buFont typeface="Wingdings" pitchFamily="2" charset="2"/>
              <a:buChar char="Ø"/>
            </a:pPr>
            <a:r>
              <a:rPr lang="en-US" sz="2000" dirty="0"/>
              <a:t>Many activities to prepare for careers in industry</a:t>
            </a:r>
          </a:p>
          <a:p>
            <a:pPr marL="800100" lvl="1" indent="-342900">
              <a:lnSpc>
                <a:spcPct val="130000"/>
              </a:lnSpc>
              <a:spcBef>
                <a:spcPts val="750"/>
              </a:spcBef>
              <a:buSzPts val="1050"/>
              <a:buFont typeface="Wingdings" pitchFamily="2" charset="2"/>
              <a:buChar char="Ø"/>
            </a:pPr>
            <a:r>
              <a:rPr lang="en-US" sz="1800" dirty="0"/>
              <a:t>PHYS 100: Career exploration activities</a:t>
            </a:r>
          </a:p>
          <a:p>
            <a:pPr marL="800100" lvl="1" indent="-342900">
              <a:lnSpc>
                <a:spcPct val="130000"/>
              </a:lnSpc>
              <a:spcBef>
                <a:spcPts val="750"/>
              </a:spcBef>
              <a:buSzPts val="1050"/>
              <a:buFont typeface="Wingdings" pitchFamily="2" charset="2"/>
              <a:buChar char="Ø"/>
            </a:pPr>
            <a:r>
              <a:rPr lang="en-US" sz="1800" dirty="0"/>
              <a:t>PHYS 220: Career Center visit</a:t>
            </a:r>
          </a:p>
          <a:p>
            <a:pPr marL="800100" lvl="1" indent="-342900">
              <a:lnSpc>
                <a:spcPct val="130000"/>
              </a:lnSpc>
              <a:spcBef>
                <a:spcPts val="750"/>
              </a:spcBef>
              <a:buSzPts val="1050"/>
              <a:buFont typeface="Wingdings" pitchFamily="2" charset="2"/>
              <a:buChar char="Ø"/>
            </a:pPr>
            <a:r>
              <a:rPr lang="en-US" sz="1800" dirty="0"/>
              <a:t>Resume building/Statement of purpose workshops</a:t>
            </a:r>
          </a:p>
          <a:p>
            <a:pPr marL="800100" lvl="1" indent="-342900">
              <a:lnSpc>
                <a:spcPct val="130000"/>
              </a:lnSpc>
              <a:spcBef>
                <a:spcPts val="750"/>
              </a:spcBef>
              <a:buSzPts val="1050"/>
              <a:buFont typeface="Wingdings" pitchFamily="2" charset="2"/>
              <a:buChar char="Ø"/>
            </a:pPr>
            <a:r>
              <a:rPr lang="en-US" sz="1800" dirty="0"/>
              <a:t>Industry alumni visits, colloquium, meet-and-greet</a:t>
            </a:r>
          </a:p>
          <a:p>
            <a:pPr marL="800100" lvl="1" indent="-342900">
              <a:lnSpc>
                <a:spcPct val="130000"/>
              </a:lnSpc>
              <a:spcBef>
                <a:spcPts val="750"/>
              </a:spcBef>
              <a:buSzPts val="1050"/>
              <a:buFont typeface="Wingdings" pitchFamily="2" charset="2"/>
              <a:buChar char="Ø"/>
            </a:pPr>
            <a:r>
              <a:rPr lang="en-US" sz="1800" dirty="0"/>
              <a:t>Faculty advising, Career Facilitation Committee</a:t>
            </a:r>
          </a:p>
          <a:p>
            <a:pPr marL="342900" lvl="0" indent="-342900" algn="l" rtl="0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SzPts val="1050"/>
              <a:buFont typeface="Wingdings" pitchFamily="2" charset="2"/>
              <a:buChar char="Ø"/>
            </a:pPr>
            <a:endParaRPr sz="2000" dirty="0"/>
          </a:p>
        </p:txBody>
      </p:sp>
      <p:sp>
        <p:nvSpPr>
          <p:cNvPr id="237" name="Google Shape;237;g1841608fca8_0_16"/>
          <p:cNvSpPr txBox="1">
            <a:spLocks noGrp="1"/>
          </p:cNvSpPr>
          <p:nvPr>
            <p:ph type="sldNum" idx="12"/>
          </p:nvPr>
        </p:nvSpPr>
        <p:spPr>
          <a:xfrm>
            <a:off x="8534399" y="4763334"/>
            <a:ext cx="408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US"/>
              <a:t>/   </a:t>
            </a:r>
            <a:fld id="{00000000-1234-1234-1234-123412341234}" type="slidenum">
              <a:rPr lang="en-US"/>
              <a:t>9</a:t>
            </a:fld>
            <a:endParaRPr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DB4E161-02AF-3E9B-AF49-62FEC451A4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370" y="427642"/>
            <a:ext cx="1085468" cy="1085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37757035-1F33-D89E-F20F-28B47F0FFD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171" y="1611657"/>
            <a:ext cx="2309586" cy="3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The Apple Logo And Brand: The Iconic Evolution Story">
            <a:extLst>
              <a:ext uri="{FF2B5EF4-FFF2-40B4-BE49-F238E27FC236}">
                <a16:creationId xmlns:a16="http://schemas.microsoft.com/office/drawing/2014/main" id="{64D08FC6-C1D9-A62A-52BB-B2AC2E601A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43" r="25639" b="13318"/>
          <a:stretch/>
        </p:blipFill>
        <p:spPr bwMode="auto">
          <a:xfrm>
            <a:off x="6776738" y="421772"/>
            <a:ext cx="827314" cy="94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Logo resources | SLAC National Accelerator Laboratory">
            <a:extLst>
              <a:ext uri="{FF2B5EF4-FFF2-40B4-BE49-F238E27FC236}">
                <a16:creationId xmlns:a16="http://schemas.microsoft.com/office/drawing/2014/main" id="{0B722173-3494-8CC0-7090-B9651A37CD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197" y="2179473"/>
            <a:ext cx="2112560" cy="3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Northrop Grumman Logo and symbol, meaning, history, PNG, brand">
            <a:extLst>
              <a:ext uri="{FF2B5EF4-FFF2-40B4-BE49-F238E27FC236}">
                <a16:creationId xmlns:a16="http://schemas.microsoft.com/office/drawing/2014/main" id="{A944344F-1B3A-952E-2B56-72882C4792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18" b="28329"/>
          <a:stretch/>
        </p:blipFill>
        <p:spPr bwMode="auto">
          <a:xfrm>
            <a:off x="7066465" y="2792533"/>
            <a:ext cx="1876534" cy="487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Thorlabs, Inc. - Your Source for Fiber Optics, Laser Diodes, Optical  Instrumentation and Polarization Measurement &amp; Control">
            <a:extLst>
              <a:ext uri="{FF2B5EF4-FFF2-40B4-BE49-F238E27FC236}">
                <a16:creationId xmlns:a16="http://schemas.microsoft.com/office/drawing/2014/main" id="{E7DB8EAD-BFBA-0957-16F4-2B843D27C2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02" b="31447"/>
          <a:stretch/>
        </p:blipFill>
        <p:spPr bwMode="auto">
          <a:xfrm>
            <a:off x="6957223" y="3417721"/>
            <a:ext cx="1876534" cy="39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Triton Systems, Inc. | LinkedIn">
            <a:extLst>
              <a:ext uri="{FF2B5EF4-FFF2-40B4-BE49-F238E27FC236}">
                <a16:creationId xmlns:a16="http://schemas.microsoft.com/office/drawing/2014/main" id="{6EE367CC-5CDB-C453-231E-7A7DD27CD3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16" b="31679"/>
          <a:stretch/>
        </p:blipFill>
        <p:spPr bwMode="auto">
          <a:xfrm>
            <a:off x="7009703" y="3828918"/>
            <a:ext cx="1824054" cy="656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154734"/>
      </a:dk1>
      <a:lt1>
        <a:srgbClr val="FFFFFF"/>
      </a:lt1>
      <a:dk2>
        <a:srgbClr val="545859"/>
      </a:dk2>
      <a:lt2>
        <a:srgbClr val="E7E6E6"/>
      </a:lt2>
      <a:accent1>
        <a:srgbClr val="C69241"/>
      </a:accent1>
      <a:accent2>
        <a:srgbClr val="789F90"/>
      </a:accent2>
      <a:accent3>
        <a:srgbClr val="3A913F"/>
      </a:accent3>
      <a:accent4>
        <a:srgbClr val="FFC000"/>
      </a:accent4>
      <a:accent5>
        <a:srgbClr val="B7CDC2"/>
      </a:accent5>
      <a:accent6>
        <a:srgbClr val="F2F3F1"/>
      </a:accent6>
      <a:hlink>
        <a:srgbClr val="F2C75C"/>
      </a:hlink>
      <a:folHlink>
        <a:srgbClr val="C692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ustom 1">
      <a:dk1>
        <a:srgbClr val="154734"/>
      </a:dk1>
      <a:lt1>
        <a:srgbClr val="FFFFFF"/>
      </a:lt1>
      <a:dk2>
        <a:srgbClr val="545859"/>
      </a:dk2>
      <a:lt2>
        <a:srgbClr val="E7E6E6"/>
      </a:lt2>
      <a:accent1>
        <a:srgbClr val="C69241"/>
      </a:accent1>
      <a:accent2>
        <a:srgbClr val="789F90"/>
      </a:accent2>
      <a:accent3>
        <a:srgbClr val="3A913F"/>
      </a:accent3>
      <a:accent4>
        <a:srgbClr val="FFC000"/>
      </a:accent4>
      <a:accent5>
        <a:srgbClr val="B7CDC2"/>
      </a:accent5>
      <a:accent6>
        <a:srgbClr val="F2F3F1"/>
      </a:accent6>
      <a:hlink>
        <a:srgbClr val="F2C75C"/>
      </a:hlink>
      <a:folHlink>
        <a:srgbClr val="C692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4341</TotalTime>
  <Words>482</Words>
  <Application>Microsoft Macintosh PowerPoint</Application>
  <PresentationFormat>On-screen Show (16:9)</PresentationFormat>
  <Paragraphs>88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Wingdings</vt:lpstr>
      <vt:lpstr>Office Theme</vt:lpstr>
      <vt:lpstr>Office Theme</vt:lpstr>
      <vt:lpstr>PowerPoint Presentation</vt:lpstr>
      <vt:lpstr>Welcome  to Cal Poly</vt:lpstr>
      <vt:lpstr>Bailey College of Science and Mathematics</vt:lpstr>
      <vt:lpstr>Bailey College</vt:lpstr>
      <vt:lpstr>Cal Poly Physics: Who are we?</vt:lpstr>
      <vt:lpstr>PowerPoint Presentation</vt:lpstr>
      <vt:lpstr>Research Areas in Cal Poly Physics</vt:lpstr>
      <vt:lpstr>Many ways to get involved</vt:lpstr>
      <vt:lpstr>Career Exploration</vt:lpstr>
      <vt:lpstr>American Physical Society Conference for Undergraduate Women and Gender Minorities in Physics (CU*iP)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Jennifer L. Klay</cp:lastModifiedBy>
  <cp:revision>4</cp:revision>
  <dcterms:created xsi:type="dcterms:W3CDTF">2019-07-25T17:13:11Z</dcterms:created>
  <dcterms:modified xsi:type="dcterms:W3CDTF">2025-07-31T17:10:18Z</dcterms:modified>
</cp:coreProperties>
</file>