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autoCompressPictures="0">
  <p:sldMasterIdLst>
    <p:sldMasterId id="2147483670" r:id="rId1"/>
  </p:sldMasterIdLst>
  <p:notesMasterIdLst>
    <p:notesMasterId r:id="rId16"/>
  </p:notesMasterIdLst>
  <p:sldIdLst>
    <p:sldId id="289" r:id="rId2"/>
    <p:sldId id="290" r:id="rId3"/>
    <p:sldId id="291" r:id="rId4"/>
    <p:sldId id="293" r:id="rId5"/>
    <p:sldId id="295" r:id="rId6"/>
    <p:sldId id="294" r:id="rId7"/>
    <p:sldId id="302" r:id="rId8"/>
    <p:sldId id="296" r:id="rId9"/>
    <p:sldId id="297" r:id="rId10"/>
    <p:sldId id="298" r:id="rId11"/>
    <p:sldId id="301" r:id="rId12"/>
    <p:sldId id="292" r:id="rId13"/>
    <p:sldId id="303" r:id="rId14"/>
    <p:sldId id="29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D5DD"/>
    <a:srgbClr val="5C72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BF5C17A-B419-4EB8-A57A-57E04869008B}" v="67" dt="2025-09-18T12:27:51.2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59" autoAdjust="0"/>
    <p:restoredTop sz="76575"/>
  </p:normalViewPr>
  <p:slideViewPr>
    <p:cSldViewPr snapToGrid="0">
      <p:cViewPr varScale="1">
        <p:scale>
          <a:sx n="115" d="100"/>
          <a:sy n="115" d="100"/>
        </p:scale>
        <p:origin x="2240" y="2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7" d="100"/>
          <a:sy n="97" d="100"/>
        </p:scale>
        <p:origin x="3120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mitry Romanov" userId="d8ae66ea23405669" providerId="LiveId" clId="{7C3E28A7-EDB3-42B1-9D6B-54059C8A6008}"/>
    <pc:docChg chg="undo custSel addSld delSld modSld sldOrd">
      <pc:chgData name="Dmitry Romanov" userId="d8ae66ea23405669" providerId="LiveId" clId="{7C3E28A7-EDB3-42B1-9D6B-54059C8A6008}" dt="2025-09-18T12:32:46.174" v="2211"/>
      <pc:docMkLst>
        <pc:docMk/>
      </pc:docMkLst>
      <pc:sldChg chg="del">
        <pc:chgData name="Dmitry Romanov" userId="d8ae66ea23405669" providerId="LiveId" clId="{7C3E28A7-EDB3-42B1-9D6B-54059C8A6008}" dt="2025-09-18T10:52:08.276" v="223" actId="47"/>
        <pc:sldMkLst>
          <pc:docMk/>
          <pc:sldMk cId="294476678" sldId="258"/>
        </pc:sldMkLst>
      </pc:sldChg>
      <pc:sldChg chg="del">
        <pc:chgData name="Dmitry Romanov" userId="d8ae66ea23405669" providerId="LiveId" clId="{7C3E28A7-EDB3-42B1-9D6B-54059C8A6008}" dt="2025-09-18T10:52:08.276" v="223" actId="47"/>
        <pc:sldMkLst>
          <pc:docMk/>
          <pc:sldMk cId="906199355" sldId="267"/>
        </pc:sldMkLst>
      </pc:sldChg>
      <pc:sldChg chg="del">
        <pc:chgData name="Dmitry Romanov" userId="d8ae66ea23405669" providerId="LiveId" clId="{7C3E28A7-EDB3-42B1-9D6B-54059C8A6008}" dt="2025-09-18T10:52:08.276" v="223" actId="47"/>
        <pc:sldMkLst>
          <pc:docMk/>
          <pc:sldMk cId="539672971" sldId="268"/>
        </pc:sldMkLst>
      </pc:sldChg>
      <pc:sldChg chg="del">
        <pc:chgData name="Dmitry Romanov" userId="d8ae66ea23405669" providerId="LiveId" clId="{7C3E28A7-EDB3-42B1-9D6B-54059C8A6008}" dt="2025-09-18T10:52:08.276" v="223" actId="47"/>
        <pc:sldMkLst>
          <pc:docMk/>
          <pc:sldMk cId="2801350020" sldId="269"/>
        </pc:sldMkLst>
      </pc:sldChg>
      <pc:sldChg chg="del">
        <pc:chgData name="Dmitry Romanov" userId="d8ae66ea23405669" providerId="LiveId" clId="{7C3E28A7-EDB3-42B1-9D6B-54059C8A6008}" dt="2025-09-18T10:52:08.276" v="223" actId="47"/>
        <pc:sldMkLst>
          <pc:docMk/>
          <pc:sldMk cId="2173784210" sldId="270"/>
        </pc:sldMkLst>
      </pc:sldChg>
      <pc:sldChg chg="del">
        <pc:chgData name="Dmitry Romanov" userId="d8ae66ea23405669" providerId="LiveId" clId="{7C3E28A7-EDB3-42B1-9D6B-54059C8A6008}" dt="2025-09-18T10:52:08.276" v="223" actId="47"/>
        <pc:sldMkLst>
          <pc:docMk/>
          <pc:sldMk cId="1318808432" sldId="271"/>
        </pc:sldMkLst>
      </pc:sldChg>
      <pc:sldChg chg="del">
        <pc:chgData name="Dmitry Romanov" userId="d8ae66ea23405669" providerId="LiveId" clId="{7C3E28A7-EDB3-42B1-9D6B-54059C8A6008}" dt="2025-09-18T10:52:08.276" v="223" actId="47"/>
        <pc:sldMkLst>
          <pc:docMk/>
          <pc:sldMk cId="1139284077" sldId="272"/>
        </pc:sldMkLst>
      </pc:sldChg>
      <pc:sldChg chg="del">
        <pc:chgData name="Dmitry Romanov" userId="d8ae66ea23405669" providerId="LiveId" clId="{7C3E28A7-EDB3-42B1-9D6B-54059C8A6008}" dt="2025-09-18T10:52:08.276" v="223" actId="47"/>
        <pc:sldMkLst>
          <pc:docMk/>
          <pc:sldMk cId="2443424961" sldId="277"/>
        </pc:sldMkLst>
      </pc:sldChg>
      <pc:sldChg chg="del">
        <pc:chgData name="Dmitry Romanov" userId="d8ae66ea23405669" providerId="LiveId" clId="{7C3E28A7-EDB3-42B1-9D6B-54059C8A6008}" dt="2025-09-18T10:52:08.276" v="223" actId="47"/>
        <pc:sldMkLst>
          <pc:docMk/>
          <pc:sldMk cId="527654620" sldId="279"/>
        </pc:sldMkLst>
      </pc:sldChg>
      <pc:sldChg chg="del">
        <pc:chgData name="Dmitry Romanov" userId="d8ae66ea23405669" providerId="LiveId" clId="{7C3E28A7-EDB3-42B1-9D6B-54059C8A6008}" dt="2025-09-18T10:52:08.276" v="223" actId="47"/>
        <pc:sldMkLst>
          <pc:docMk/>
          <pc:sldMk cId="1400045427" sldId="280"/>
        </pc:sldMkLst>
      </pc:sldChg>
      <pc:sldChg chg="del">
        <pc:chgData name="Dmitry Romanov" userId="d8ae66ea23405669" providerId="LiveId" clId="{7C3E28A7-EDB3-42B1-9D6B-54059C8A6008}" dt="2025-09-18T10:52:08.276" v="223" actId="47"/>
        <pc:sldMkLst>
          <pc:docMk/>
          <pc:sldMk cId="1250529226" sldId="281"/>
        </pc:sldMkLst>
      </pc:sldChg>
      <pc:sldChg chg="del">
        <pc:chgData name="Dmitry Romanov" userId="d8ae66ea23405669" providerId="LiveId" clId="{7C3E28A7-EDB3-42B1-9D6B-54059C8A6008}" dt="2025-09-18T10:52:08.276" v="223" actId="47"/>
        <pc:sldMkLst>
          <pc:docMk/>
          <pc:sldMk cId="3197402310" sldId="282"/>
        </pc:sldMkLst>
      </pc:sldChg>
      <pc:sldChg chg="del">
        <pc:chgData name="Dmitry Romanov" userId="d8ae66ea23405669" providerId="LiveId" clId="{7C3E28A7-EDB3-42B1-9D6B-54059C8A6008}" dt="2025-09-18T10:52:08.276" v="223" actId="47"/>
        <pc:sldMkLst>
          <pc:docMk/>
          <pc:sldMk cId="1641286896" sldId="283"/>
        </pc:sldMkLst>
      </pc:sldChg>
      <pc:sldChg chg="del">
        <pc:chgData name="Dmitry Romanov" userId="d8ae66ea23405669" providerId="LiveId" clId="{7C3E28A7-EDB3-42B1-9D6B-54059C8A6008}" dt="2025-09-18T10:52:08.276" v="223" actId="47"/>
        <pc:sldMkLst>
          <pc:docMk/>
          <pc:sldMk cId="3565532269" sldId="284"/>
        </pc:sldMkLst>
      </pc:sldChg>
      <pc:sldChg chg="del">
        <pc:chgData name="Dmitry Romanov" userId="d8ae66ea23405669" providerId="LiveId" clId="{7C3E28A7-EDB3-42B1-9D6B-54059C8A6008}" dt="2025-09-18T10:52:08.276" v="223" actId="47"/>
        <pc:sldMkLst>
          <pc:docMk/>
          <pc:sldMk cId="3133821527" sldId="285"/>
        </pc:sldMkLst>
      </pc:sldChg>
      <pc:sldChg chg="del">
        <pc:chgData name="Dmitry Romanov" userId="d8ae66ea23405669" providerId="LiveId" clId="{7C3E28A7-EDB3-42B1-9D6B-54059C8A6008}" dt="2025-09-18T10:52:08.276" v="223" actId="47"/>
        <pc:sldMkLst>
          <pc:docMk/>
          <pc:sldMk cId="722999426" sldId="286"/>
        </pc:sldMkLst>
      </pc:sldChg>
      <pc:sldChg chg="del">
        <pc:chgData name="Dmitry Romanov" userId="d8ae66ea23405669" providerId="LiveId" clId="{7C3E28A7-EDB3-42B1-9D6B-54059C8A6008}" dt="2025-09-18T10:48:43.024" v="128" actId="47"/>
        <pc:sldMkLst>
          <pc:docMk/>
          <pc:sldMk cId="3340087869" sldId="288"/>
        </pc:sldMkLst>
      </pc:sldChg>
      <pc:sldChg chg="addSp delSp modSp mod">
        <pc:chgData name="Dmitry Romanov" userId="d8ae66ea23405669" providerId="LiveId" clId="{7C3E28A7-EDB3-42B1-9D6B-54059C8A6008}" dt="2025-09-18T10:55:44.279" v="286" actId="1076"/>
        <pc:sldMkLst>
          <pc:docMk/>
          <pc:sldMk cId="1993848279" sldId="289"/>
        </pc:sldMkLst>
        <pc:spChg chg="mod">
          <ac:chgData name="Dmitry Romanov" userId="d8ae66ea23405669" providerId="LiveId" clId="{7C3E28A7-EDB3-42B1-9D6B-54059C8A6008}" dt="2025-09-18T10:54:16.988" v="270" actId="20577"/>
          <ac:spMkLst>
            <pc:docMk/>
            <pc:sldMk cId="1993848279" sldId="289"/>
            <ac:spMk id="2" creationId="{7AAC87CA-8223-4766-DC0C-EF69FC2823DF}"/>
          </ac:spMkLst>
        </pc:spChg>
        <pc:spChg chg="del">
          <ac:chgData name="Dmitry Romanov" userId="d8ae66ea23405669" providerId="LiveId" clId="{7C3E28A7-EDB3-42B1-9D6B-54059C8A6008}" dt="2025-09-18T10:53:40.898" v="230" actId="478"/>
          <ac:spMkLst>
            <pc:docMk/>
            <pc:sldMk cId="1993848279" sldId="289"/>
            <ac:spMk id="3" creationId="{AB7C2221-BF13-0BB7-7CAB-FCDFA3F405DB}"/>
          </ac:spMkLst>
        </pc:spChg>
        <pc:spChg chg="add del mod">
          <ac:chgData name="Dmitry Romanov" userId="d8ae66ea23405669" providerId="LiveId" clId="{7C3E28A7-EDB3-42B1-9D6B-54059C8A6008}" dt="2025-09-18T10:39:59.934" v="11"/>
          <ac:spMkLst>
            <pc:docMk/>
            <pc:sldMk cId="1993848279" sldId="289"/>
            <ac:spMk id="4" creationId="{44B3F422-9F69-FEEE-9692-B2E19FBD5793}"/>
          </ac:spMkLst>
        </pc:spChg>
        <pc:spChg chg="add del mod">
          <ac:chgData name="Dmitry Romanov" userId="d8ae66ea23405669" providerId="LiveId" clId="{7C3E28A7-EDB3-42B1-9D6B-54059C8A6008}" dt="2025-09-18T10:41:38.846" v="60" actId="478"/>
          <ac:spMkLst>
            <pc:docMk/>
            <pc:sldMk cId="1993848279" sldId="289"/>
            <ac:spMk id="5" creationId="{DA4F6595-D18F-0D58-9B57-34CF778266AB}"/>
          </ac:spMkLst>
        </pc:spChg>
        <pc:spChg chg="add mod ord">
          <ac:chgData name="Dmitry Romanov" userId="d8ae66ea23405669" providerId="LiveId" clId="{7C3E28A7-EDB3-42B1-9D6B-54059C8A6008}" dt="2025-09-18T10:40:50.163" v="25" actId="167"/>
          <ac:spMkLst>
            <pc:docMk/>
            <pc:sldMk cId="1993848279" sldId="289"/>
            <ac:spMk id="7" creationId="{4AEC96CC-1796-0279-581C-DF81A378BACD}"/>
          </ac:spMkLst>
        </pc:spChg>
        <pc:spChg chg="add del mod">
          <ac:chgData name="Dmitry Romanov" userId="d8ae66ea23405669" providerId="LiveId" clId="{7C3E28A7-EDB3-42B1-9D6B-54059C8A6008}" dt="2025-09-18T10:43:25.027" v="85"/>
          <ac:spMkLst>
            <pc:docMk/>
            <pc:sldMk cId="1993848279" sldId="289"/>
            <ac:spMk id="12" creationId="{1E624A3B-E2F4-142C-8159-69335D16EEC8}"/>
          </ac:spMkLst>
        </pc:spChg>
        <pc:spChg chg="add del mod">
          <ac:chgData name="Dmitry Romanov" userId="d8ae66ea23405669" providerId="LiveId" clId="{7C3E28A7-EDB3-42B1-9D6B-54059C8A6008}" dt="2025-09-18T10:43:25.026" v="83" actId="478"/>
          <ac:spMkLst>
            <pc:docMk/>
            <pc:sldMk cId="1993848279" sldId="289"/>
            <ac:spMk id="14" creationId="{1E8DE914-CE04-15CF-CAA7-4A2873D33DC2}"/>
          </ac:spMkLst>
        </pc:spChg>
        <pc:spChg chg="add del mod">
          <ac:chgData name="Dmitry Romanov" userId="d8ae66ea23405669" providerId="LiveId" clId="{7C3E28A7-EDB3-42B1-9D6B-54059C8A6008}" dt="2025-09-18T10:54:13.443" v="268" actId="1076"/>
          <ac:spMkLst>
            <pc:docMk/>
            <pc:sldMk cId="1993848279" sldId="289"/>
            <ac:spMk id="16" creationId="{81377382-C4D4-1CFB-1E2A-1CB98A3AAE8A}"/>
          </ac:spMkLst>
        </pc:spChg>
        <pc:spChg chg="add mod">
          <ac:chgData name="Dmitry Romanov" userId="d8ae66ea23405669" providerId="LiveId" clId="{7C3E28A7-EDB3-42B1-9D6B-54059C8A6008}" dt="2025-09-18T10:55:44.279" v="286" actId="1076"/>
          <ac:spMkLst>
            <pc:docMk/>
            <pc:sldMk cId="1993848279" sldId="289"/>
            <ac:spMk id="18" creationId="{FA4F33FB-35B3-1367-D9CD-26B8ED7F0B92}"/>
          </ac:spMkLst>
        </pc:spChg>
        <pc:spChg chg="mod">
          <ac:chgData name="Dmitry Romanov" userId="d8ae66ea23405669" providerId="LiveId" clId="{7C3E28A7-EDB3-42B1-9D6B-54059C8A6008}" dt="2025-09-18T10:49:07.985" v="133" actId="404"/>
          <ac:spMkLst>
            <pc:docMk/>
            <pc:sldMk cId="1993848279" sldId="289"/>
            <ac:spMk id="30" creationId="{B1FD6E6E-8348-06B4-85C7-15104B0D78ED}"/>
          </ac:spMkLst>
        </pc:spChg>
        <pc:spChg chg="mod">
          <ac:chgData name="Dmitry Romanov" userId="d8ae66ea23405669" providerId="LiveId" clId="{7C3E28A7-EDB3-42B1-9D6B-54059C8A6008}" dt="2025-09-18T10:49:23.935" v="153" actId="20577"/>
          <ac:spMkLst>
            <pc:docMk/>
            <pc:sldMk cId="1993848279" sldId="289"/>
            <ac:spMk id="31" creationId="{3CEEBFA1-2D11-2C9E-5C4A-9C08BAE97DCE}"/>
          </ac:spMkLst>
        </pc:spChg>
        <pc:picChg chg="add mod ord modCrop">
          <ac:chgData name="Dmitry Romanov" userId="d8ae66ea23405669" providerId="LiveId" clId="{7C3E28A7-EDB3-42B1-9D6B-54059C8A6008}" dt="2025-09-18T10:41:16.433" v="27"/>
          <ac:picMkLst>
            <pc:docMk/>
            <pc:sldMk cId="1993848279" sldId="289"/>
            <ac:picMk id="9" creationId="{B26382AA-C9B3-0206-7251-1DE52FAE2620}"/>
          </ac:picMkLst>
        </pc:picChg>
        <pc:picChg chg="add del">
          <ac:chgData name="Dmitry Romanov" userId="d8ae66ea23405669" providerId="LiveId" clId="{7C3E28A7-EDB3-42B1-9D6B-54059C8A6008}" dt="2025-09-18T10:41:33.561" v="59" actId="22"/>
          <ac:picMkLst>
            <pc:docMk/>
            <pc:sldMk cId="1993848279" sldId="289"/>
            <ac:picMk id="11" creationId="{D0C09E17-1EBD-5AD2-D6D6-F00FA4B249F1}"/>
          </ac:picMkLst>
        </pc:picChg>
        <pc:picChg chg="mod">
          <ac:chgData name="Dmitry Romanov" userId="d8ae66ea23405669" providerId="LiveId" clId="{7C3E28A7-EDB3-42B1-9D6B-54059C8A6008}" dt="2025-09-18T10:38:48.319" v="7" actId="1076"/>
          <ac:picMkLst>
            <pc:docMk/>
            <pc:sldMk cId="1993848279" sldId="289"/>
            <ac:picMk id="13" creationId="{4D2A7D87-594F-52B2-2EA3-D41B34B42A5B}"/>
          </ac:picMkLst>
        </pc:picChg>
        <pc:picChg chg="del">
          <ac:chgData name="Dmitry Romanov" userId="d8ae66ea23405669" providerId="LiveId" clId="{7C3E28A7-EDB3-42B1-9D6B-54059C8A6008}" dt="2025-09-18T10:39:59.933" v="9" actId="478"/>
          <ac:picMkLst>
            <pc:docMk/>
            <pc:sldMk cId="1993848279" sldId="289"/>
            <ac:picMk id="35" creationId="{F4A7F67A-F711-D40B-01C6-A6770706EF77}"/>
          </ac:picMkLst>
        </pc:picChg>
      </pc:sldChg>
      <pc:sldChg chg="addSp delSp modSp new mod modClrScheme chgLayout">
        <pc:chgData name="Dmitry Romanov" userId="d8ae66ea23405669" providerId="LiveId" clId="{7C3E28A7-EDB3-42B1-9D6B-54059C8A6008}" dt="2025-09-18T10:51:46.968" v="222" actId="20577"/>
        <pc:sldMkLst>
          <pc:docMk/>
          <pc:sldMk cId="4208355021" sldId="290"/>
        </pc:sldMkLst>
        <pc:spChg chg="del mod ord">
          <ac:chgData name="Dmitry Romanov" userId="d8ae66ea23405669" providerId="LiveId" clId="{7C3E28A7-EDB3-42B1-9D6B-54059C8A6008}" dt="2025-09-18T10:48:11.017" v="110" actId="700"/>
          <ac:spMkLst>
            <pc:docMk/>
            <pc:sldMk cId="4208355021" sldId="290"/>
            <ac:spMk id="2" creationId="{2131095A-CF57-3C0C-E95A-E4BD8EA02F75}"/>
          </ac:spMkLst>
        </pc:spChg>
        <pc:spChg chg="add mod ord">
          <ac:chgData name="Dmitry Romanov" userId="d8ae66ea23405669" providerId="LiveId" clId="{7C3E28A7-EDB3-42B1-9D6B-54059C8A6008}" dt="2025-09-18T10:48:35.379" v="127" actId="20577"/>
          <ac:spMkLst>
            <pc:docMk/>
            <pc:sldMk cId="4208355021" sldId="290"/>
            <ac:spMk id="3" creationId="{5E3487A5-50BA-ED0C-BBCF-3521E840DA5A}"/>
          </ac:spMkLst>
        </pc:spChg>
        <pc:spChg chg="add del mod ord">
          <ac:chgData name="Dmitry Romanov" userId="d8ae66ea23405669" providerId="LiveId" clId="{7C3E28A7-EDB3-42B1-9D6B-54059C8A6008}" dt="2025-09-18T10:48:15.723" v="111" actId="478"/>
          <ac:spMkLst>
            <pc:docMk/>
            <pc:sldMk cId="4208355021" sldId="290"/>
            <ac:spMk id="4" creationId="{95041316-A071-26A4-E731-F8D23CFE811D}"/>
          </ac:spMkLst>
        </pc:spChg>
        <pc:spChg chg="add mod">
          <ac:chgData name="Dmitry Romanov" userId="d8ae66ea23405669" providerId="LiveId" clId="{7C3E28A7-EDB3-42B1-9D6B-54059C8A6008}" dt="2025-09-18T10:51:46.968" v="222" actId="20577"/>
          <ac:spMkLst>
            <pc:docMk/>
            <pc:sldMk cId="4208355021" sldId="290"/>
            <ac:spMk id="7" creationId="{0EDB6B15-3640-342F-B3CE-B6048927DA1C}"/>
          </ac:spMkLst>
        </pc:spChg>
        <pc:picChg chg="add mod modCrop">
          <ac:chgData name="Dmitry Romanov" userId="d8ae66ea23405669" providerId="LiveId" clId="{7C3E28A7-EDB3-42B1-9D6B-54059C8A6008}" dt="2025-09-18T10:50:02.432" v="159" actId="1076"/>
          <ac:picMkLst>
            <pc:docMk/>
            <pc:sldMk cId="4208355021" sldId="290"/>
            <ac:picMk id="6" creationId="{C03669AB-D2DD-42D7-EA29-7BCA61AB2E74}"/>
          </ac:picMkLst>
        </pc:picChg>
      </pc:sldChg>
      <pc:sldChg chg="addSp delSp modSp new mod">
        <pc:chgData name="Dmitry Romanov" userId="d8ae66ea23405669" providerId="LiveId" clId="{7C3E28A7-EDB3-42B1-9D6B-54059C8A6008}" dt="2025-09-18T11:29:20.092" v="573" actId="14100"/>
        <pc:sldMkLst>
          <pc:docMk/>
          <pc:sldMk cId="879573240" sldId="291"/>
        </pc:sldMkLst>
        <pc:spChg chg="del">
          <ac:chgData name="Dmitry Romanov" userId="d8ae66ea23405669" providerId="LiveId" clId="{7C3E28A7-EDB3-42B1-9D6B-54059C8A6008}" dt="2025-09-18T11:18:59.644" v="395" actId="478"/>
          <ac:spMkLst>
            <pc:docMk/>
            <pc:sldMk cId="879573240" sldId="291"/>
            <ac:spMk id="2" creationId="{36F994A7-8DC8-CA5C-B8B6-4B8AB985EB12}"/>
          </ac:spMkLst>
        </pc:spChg>
        <pc:spChg chg="mod">
          <ac:chgData name="Dmitry Romanov" userId="d8ae66ea23405669" providerId="LiveId" clId="{7C3E28A7-EDB3-42B1-9D6B-54059C8A6008}" dt="2025-09-18T11:20:08.746" v="473" actId="20577"/>
          <ac:spMkLst>
            <pc:docMk/>
            <pc:sldMk cId="879573240" sldId="291"/>
            <ac:spMk id="4" creationId="{BFA35F0B-E9E0-EB41-2002-E411279649A5}"/>
          </ac:spMkLst>
        </pc:spChg>
        <pc:spChg chg="del">
          <ac:chgData name="Dmitry Romanov" userId="d8ae66ea23405669" providerId="LiveId" clId="{7C3E28A7-EDB3-42B1-9D6B-54059C8A6008}" dt="2025-09-18T11:15:40.802" v="332" actId="478"/>
          <ac:spMkLst>
            <pc:docMk/>
            <pc:sldMk cId="879573240" sldId="291"/>
            <ac:spMk id="5" creationId="{374AA124-0FED-92F9-BBE5-6DAFD1016DD3}"/>
          </ac:spMkLst>
        </pc:spChg>
        <pc:spChg chg="add mod">
          <ac:chgData name="Dmitry Romanov" userId="d8ae66ea23405669" providerId="LiveId" clId="{7C3E28A7-EDB3-42B1-9D6B-54059C8A6008}" dt="2025-09-18T11:18:47.012" v="393" actId="164"/>
          <ac:spMkLst>
            <pc:docMk/>
            <pc:sldMk cId="879573240" sldId="291"/>
            <ac:spMk id="8" creationId="{A8D029E5-C867-6ABF-E42C-D4083D1DE22E}"/>
          </ac:spMkLst>
        </pc:spChg>
        <pc:spChg chg="add mod">
          <ac:chgData name="Dmitry Romanov" userId="d8ae66ea23405669" providerId="LiveId" clId="{7C3E28A7-EDB3-42B1-9D6B-54059C8A6008}" dt="2025-09-18T11:18:47.012" v="393" actId="164"/>
          <ac:spMkLst>
            <pc:docMk/>
            <pc:sldMk cId="879573240" sldId="291"/>
            <ac:spMk id="9" creationId="{1B3AA807-9BDB-95D0-BFDC-072CD0C73296}"/>
          </ac:spMkLst>
        </pc:spChg>
        <pc:spChg chg="add mod">
          <ac:chgData name="Dmitry Romanov" userId="d8ae66ea23405669" providerId="LiveId" clId="{7C3E28A7-EDB3-42B1-9D6B-54059C8A6008}" dt="2025-09-18T11:29:20.092" v="573" actId="14100"/>
          <ac:spMkLst>
            <pc:docMk/>
            <pc:sldMk cId="879573240" sldId="291"/>
            <ac:spMk id="10" creationId="{F10E8B96-54A9-0858-C7FE-820B89597B8A}"/>
          </ac:spMkLst>
        </pc:spChg>
        <pc:spChg chg="add mod">
          <ac:chgData name="Dmitry Romanov" userId="d8ae66ea23405669" providerId="LiveId" clId="{7C3E28A7-EDB3-42B1-9D6B-54059C8A6008}" dt="2025-09-18T11:19:40.213" v="418" actId="1076"/>
          <ac:spMkLst>
            <pc:docMk/>
            <pc:sldMk cId="879573240" sldId="291"/>
            <ac:spMk id="12" creationId="{6FC34662-2BB8-B159-C70D-9888570DCAA6}"/>
          </ac:spMkLst>
        </pc:spChg>
        <pc:spChg chg="add del mod">
          <ac:chgData name="Dmitry Romanov" userId="d8ae66ea23405669" providerId="LiveId" clId="{7C3E28A7-EDB3-42B1-9D6B-54059C8A6008}" dt="2025-09-18T11:20:09.999" v="475"/>
          <ac:spMkLst>
            <pc:docMk/>
            <pc:sldMk cId="879573240" sldId="291"/>
            <ac:spMk id="13" creationId="{9209393C-31EF-83AC-8C38-9FA587F624C0}"/>
          </ac:spMkLst>
        </pc:spChg>
        <pc:spChg chg="add del mod">
          <ac:chgData name="Dmitry Romanov" userId="d8ae66ea23405669" providerId="LiveId" clId="{7C3E28A7-EDB3-42B1-9D6B-54059C8A6008}" dt="2025-09-18T11:20:31.421" v="493" actId="478"/>
          <ac:spMkLst>
            <pc:docMk/>
            <pc:sldMk cId="879573240" sldId="291"/>
            <ac:spMk id="14" creationId="{D1B9BE7D-F2BC-EB0D-7FA3-4F94A0E03F9D}"/>
          </ac:spMkLst>
        </pc:spChg>
        <pc:grpChg chg="add mod">
          <ac:chgData name="Dmitry Romanov" userId="d8ae66ea23405669" providerId="LiveId" clId="{7C3E28A7-EDB3-42B1-9D6B-54059C8A6008}" dt="2025-09-18T11:18:51.196" v="394" actId="1076"/>
          <ac:grpSpMkLst>
            <pc:docMk/>
            <pc:sldMk cId="879573240" sldId="291"/>
            <ac:grpSpMk id="11" creationId="{80E76977-F80A-E944-F463-4E89353ECC50}"/>
          </ac:grpSpMkLst>
        </pc:grpChg>
        <pc:picChg chg="add mod modCrop">
          <ac:chgData name="Dmitry Romanov" userId="d8ae66ea23405669" providerId="LiveId" clId="{7C3E28A7-EDB3-42B1-9D6B-54059C8A6008}" dt="2025-09-18T11:18:47.012" v="393" actId="164"/>
          <ac:picMkLst>
            <pc:docMk/>
            <pc:sldMk cId="879573240" sldId="291"/>
            <ac:picMk id="7" creationId="{43DC5E93-D541-3E18-EFA9-8AED128D7A79}"/>
          </ac:picMkLst>
        </pc:picChg>
      </pc:sldChg>
      <pc:sldChg chg="delSp modSp new mod ord">
        <pc:chgData name="Dmitry Romanov" userId="d8ae66ea23405669" providerId="LiveId" clId="{7C3E28A7-EDB3-42B1-9D6B-54059C8A6008}" dt="2025-09-18T12:32:39.901" v="2209" actId="1076"/>
        <pc:sldMkLst>
          <pc:docMk/>
          <pc:sldMk cId="2914979339" sldId="292"/>
        </pc:sldMkLst>
        <pc:spChg chg="del">
          <ac:chgData name="Dmitry Romanov" userId="d8ae66ea23405669" providerId="LiveId" clId="{7C3E28A7-EDB3-42B1-9D6B-54059C8A6008}" dt="2025-09-18T11:47:07.664" v="998" actId="478"/>
          <ac:spMkLst>
            <pc:docMk/>
            <pc:sldMk cId="2914979339" sldId="292"/>
            <ac:spMk id="2" creationId="{A9D33350-A6A7-3A4A-997B-DCF858157923}"/>
          </ac:spMkLst>
        </pc:spChg>
        <pc:spChg chg="mod">
          <ac:chgData name="Dmitry Romanov" userId="d8ae66ea23405669" providerId="LiveId" clId="{7C3E28A7-EDB3-42B1-9D6B-54059C8A6008}" dt="2025-09-18T12:32:34.894" v="2208" actId="20577"/>
          <ac:spMkLst>
            <pc:docMk/>
            <pc:sldMk cId="2914979339" sldId="292"/>
            <ac:spMk id="4" creationId="{3465FF9A-1074-1201-6C9B-11E58FA6C565}"/>
          </ac:spMkLst>
        </pc:spChg>
        <pc:spChg chg="mod">
          <ac:chgData name="Dmitry Romanov" userId="d8ae66ea23405669" providerId="LiveId" clId="{7C3E28A7-EDB3-42B1-9D6B-54059C8A6008}" dt="2025-09-18T12:32:39.901" v="2209" actId="1076"/>
          <ac:spMkLst>
            <pc:docMk/>
            <pc:sldMk cId="2914979339" sldId="292"/>
            <ac:spMk id="5" creationId="{F0FE4647-2557-5212-9D64-BA22559B76BA}"/>
          </ac:spMkLst>
        </pc:spChg>
      </pc:sldChg>
      <pc:sldChg chg="addSp delSp modSp add mod">
        <pc:chgData name="Dmitry Romanov" userId="d8ae66ea23405669" providerId="LiveId" clId="{7C3E28A7-EDB3-42B1-9D6B-54059C8A6008}" dt="2025-09-18T11:25:17.188" v="565" actId="21"/>
        <pc:sldMkLst>
          <pc:docMk/>
          <pc:sldMk cId="2803375262" sldId="293"/>
        </pc:sldMkLst>
        <pc:spChg chg="add mod">
          <ac:chgData name="Dmitry Romanov" userId="d8ae66ea23405669" providerId="LiveId" clId="{7C3E28A7-EDB3-42B1-9D6B-54059C8A6008}" dt="2025-09-18T11:22:22.263" v="545" actId="1076"/>
          <ac:spMkLst>
            <pc:docMk/>
            <pc:sldMk cId="2803375262" sldId="293"/>
            <ac:spMk id="2" creationId="{642C7941-B041-4D85-D187-004DE2B708BE}"/>
          </ac:spMkLst>
        </pc:spChg>
        <pc:spChg chg="add mod">
          <ac:chgData name="Dmitry Romanov" userId="d8ae66ea23405669" providerId="LiveId" clId="{7C3E28A7-EDB3-42B1-9D6B-54059C8A6008}" dt="2025-09-18T11:22:39.141" v="561" actId="20577"/>
          <ac:spMkLst>
            <pc:docMk/>
            <pc:sldMk cId="2803375262" sldId="293"/>
            <ac:spMk id="5" creationId="{C111A4BB-470D-96D4-B9DC-D1ABFD9AD9BE}"/>
          </ac:spMkLst>
        </pc:spChg>
        <pc:picChg chg="add del mod">
          <ac:chgData name="Dmitry Romanov" userId="d8ae66ea23405669" providerId="LiveId" clId="{7C3E28A7-EDB3-42B1-9D6B-54059C8A6008}" dt="2025-09-18T11:25:17.188" v="565" actId="21"/>
          <ac:picMkLst>
            <pc:docMk/>
            <pc:sldMk cId="2803375262" sldId="293"/>
            <ac:picMk id="14" creationId="{FB3C7FAF-4E2E-5171-61CE-D83AB5DE12D7}"/>
          </ac:picMkLst>
        </pc:picChg>
      </pc:sldChg>
      <pc:sldChg chg="modSp add mod">
        <pc:chgData name="Dmitry Romanov" userId="d8ae66ea23405669" providerId="LiveId" clId="{7C3E28A7-EDB3-42B1-9D6B-54059C8A6008}" dt="2025-09-18T11:22:34.102" v="560" actId="113"/>
        <pc:sldMkLst>
          <pc:docMk/>
          <pc:sldMk cId="120033380" sldId="294"/>
        </pc:sldMkLst>
        <pc:spChg chg="mod">
          <ac:chgData name="Dmitry Romanov" userId="d8ae66ea23405669" providerId="LiveId" clId="{7C3E28A7-EDB3-42B1-9D6B-54059C8A6008}" dt="2025-09-18T11:22:34.102" v="560" actId="113"/>
          <ac:spMkLst>
            <pc:docMk/>
            <pc:sldMk cId="120033380" sldId="294"/>
            <ac:spMk id="5" creationId="{754BE675-68D6-0579-DCFC-F4589ED5721A}"/>
          </ac:spMkLst>
        </pc:spChg>
      </pc:sldChg>
      <pc:sldChg chg="addSp modSp add mod">
        <pc:chgData name="Dmitry Romanov" userId="d8ae66ea23405669" providerId="LiveId" clId="{7C3E28A7-EDB3-42B1-9D6B-54059C8A6008}" dt="2025-09-18T11:26:00.480" v="569" actId="1440"/>
        <pc:sldMkLst>
          <pc:docMk/>
          <pc:sldMk cId="2991699705" sldId="295"/>
        </pc:sldMkLst>
        <pc:picChg chg="add mod">
          <ac:chgData name="Dmitry Romanov" userId="d8ae66ea23405669" providerId="LiveId" clId="{7C3E28A7-EDB3-42B1-9D6B-54059C8A6008}" dt="2025-09-18T11:26:00.480" v="569" actId="1440"/>
          <ac:picMkLst>
            <pc:docMk/>
            <pc:sldMk cId="2991699705" sldId="295"/>
            <ac:picMk id="14" creationId="{FB3C7FAF-4E2E-5171-61CE-D83AB5DE12D7}"/>
          </ac:picMkLst>
        </pc:picChg>
      </pc:sldChg>
      <pc:sldChg chg="addSp delSp modSp new mod ord">
        <pc:chgData name="Dmitry Romanov" userId="d8ae66ea23405669" providerId="LiveId" clId="{7C3E28A7-EDB3-42B1-9D6B-54059C8A6008}" dt="2025-09-18T11:41:15.023" v="825" actId="20577"/>
        <pc:sldMkLst>
          <pc:docMk/>
          <pc:sldMk cId="3500420986" sldId="296"/>
        </pc:sldMkLst>
        <pc:spChg chg="del">
          <ac:chgData name="Dmitry Romanov" userId="d8ae66ea23405669" providerId="LiveId" clId="{7C3E28A7-EDB3-42B1-9D6B-54059C8A6008}" dt="2025-09-18T11:38:19.363" v="762" actId="478"/>
          <ac:spMkLst>
            <pc:docMk/>
            <pc:sldMk cId="3500420986" sldId="296"/>
            <ac:spMk id="2" creationId="{5870E851-E81A-8225-24E3-8E6E1FD8258A}"/>
          </ac:spMkLst>
        </pc:spChg>
        <pc:spChg chg="mod">
          <ac:chgData name="Dmitry Romanov" userId="d8ae66ea23405669" providerId="LiveId" clId="{7C3E28A7-EDB3-42B1-9D6B-54059C8A6008}" dt="2025-09-18T11:30:40.497" v="651" actId="20577"/>
          <ac:spMkLst>
            <pc:docMk/>
            <pc:sldMk cId="3500420986" sldId="296"/>
            <ac:spMk id="4" creationId="{FC084AD5-BF22-35C8-CAAF-0B45895B1AE6}"/>
          </ac:spMkLst>
        </pc:spChg>
        <pc:spChg chg="mod ord">
          <ac:chgData name="Dmitry Romanov" userId="d8ae66ea23405669" providerId="LiveId" clId="{7C3E28A7-EDB3-42B1-9D6B-54059C8A6008}" dt="2025-09-18T11:41:15.023" v="825" actId="20577"/>
          <ac:spMkLst>
            <pc:docMk/>
            <pc:sldMk cId="3500420986" sldId="296"/>
            <ac:spMk id="5" creationId="{A5C10B24-81A0-57EA-237A-62644F4904DB}"/>
          </ac:spMkLst>
        </pc:spChg>
        <pc:picChg chg="add mod">
          <ac:chgData name="Dmitry Romanov" userId="d8ae66ea23405669" providerId="LiveId" clId="{7C3E28A7-EDB3-42B1-9D6B-54059C8A6008}" dt="2025-09-18T11:41:02.020" v="821" actId="1076"/>
          <ac:picMkLst>
            <pc:docMk/>
            <pc:sldMk cId="3500420986" sldId="296"/>
            <ac:picMk id="10" creationId="{D467AF90-6C62-EEAC-7A91-7A49CB622038}"/>
          </ac:picMkLst>
        </pc:picChg>
        <pc:picChg chg="add mod">
          <ac:chgData name="Dmitry Romanov" userId="d8ae66ea23405669" providerId="LiveId" clId="{7C3E28A7-EDB3-42B1-9D6B-54059C8A6008}" dt="2025-09-18T11:41:04.503" v="822" actId="1076"/>
          <ac:picMkLst>
            <pc:docMk/>
            <pc:sldMk cId="3500420986" sldId="296"/>
            <ac:picMk id="12" creationId="{B9F4D64A-A4D8-85A0-C1F6-B68A5958D356}"/>
          </ac:picMkLst>
        </pc:picChg>
      </pc:sldChg>
      <pc:sldChg chg="addSp delSp modSp new mod">
        <pc:chgData name="Dmitry Romanov" userId="d8ae66ea23405669" providerId="LiveId" clId="{7C3E28A7-EDB3-42B1-9D6B-54059C8A6008}" dt="2025-09-18T11:48:49.262" v="1057" actId="33524"/>
        <pc:sldMkLst>
          <pc:docMk/>
          <pc:sldMk cId="2085663985" sldId="297"/>
        </pc:sldMkLst>
        <pc:spChg chg="del">
          <ac:chgData name="Dmitry Romanov" userId="d8ae66ea23405669" providerId="LiveId" clId="{7C3E28A7-EDB3-42B1-9D6B-54059C8A6008}" dt="2025-09-18T11:43:17.494" v="925" actId="478"/>
          <ac:spMkLst>
            <pc:docMk/>
            <pc:sldMk cId="2085663985" sldId="297"/>
            <ac:spMk id="2" creationId="{8E7BD316-DC27-A232-D516-0B9603790401}"/>
          </ac:spMkLst>
        </pc:spChg>
        <pc:spChg chg="mod">
          <ac:chgData name="Dmitry Romanov" userId="d8ae66ea23405669" providerId="LiveId" clId="{7C3E28A7-EDB3-42B1-9D6B-54059C8A6008}" dt="2025-09-18T11:48:49.262" v="1057" actId="33524"/>
          <ac:spMkLst>
            <pc:docMk/>
            <pc:sldMk cId="2085663985" sldId="297"/>
            <ac:spMk id="4" creationId="{9AFF562D-074C-B393-86E5-54847B00A779}"/>
          </ac:spMkLst>
        </pc:spChg>
        <pc:spChg chg="mod">
          <ac:chgData name="Dmitry Romanov" userId="d8ae66ea23405669" providerId="LiveId" clId="{7C3E28A7-EDB3-42B1-9D6B-54059C8A6008}" dt="2025-09-18T11:43:27.778" v="928" actId="1076"/>
          <ac:spMkLst>
            <pc:docMk/>
            <pc:sldMk cId="2085663985" sldId="297"/>
            <ac:spMk id="5" creationId="{5876A113-F876-450B-C4A6-5B367D16A41D}"/>
          </ac:spMkLst>
        </pc:spChg>
        <pc:picChg chg="add mod">
          <ac:chgData name="Dmitry Romanov" userId="d8ae66ea23405669" providerId="LiveId" clId="{7C3E28A7-EDB3-42B1-9D6B-54059C8A6008}" dt="2025-09-18T11:43:31.239" v="929" actId="1076"/>
          <ac:picMkLst>
            <pc:docMk/>
            <pc:sldMk cId="2085663985" sldId="297"/>
            <ac:picMk id="8" creationId="{90A8F4A2-B0C2-D4E6-79AB-C52976079004}"/>
          </ac:picMkLst>
        </pc:picChg>
        <pc:picChg chg="add mod">
          <ac:chgData name="Dmitry Romanov" userId="d8ae66ea23405669" providerId="LiveId" clId="{7C3E28A7-EDB3-42B1-9D6B-54059C8A6008}" dt="2025-09-18T11:44:34.473" v="934" actId="1076"/>
          <ac:picMkLst>
            <pc:docMk/>
            <pc:sldMk cId="2085663985" sldId="297"/>
            <ac:picMk id="10" creationId="{791C274E-3495-36A7-D09A-EE05B214E306}"/>
          </ac:picMkLst>
        </pc:picChg>
      </pc:sldChg>
      <pc:sldChg chg="addSp delSp modSp new mod">
        <pc:chgData name="Dmitry Romanov" userId="d8ae66ea23405669" providerId="LiveId" clId="{7C3E28A7-EDB3-42B1-9D6B-54059C8A6008}" dt="2025-09-18T11:49:11.678" v="1082" actId="20577"/>
        <pc:sldMkLst>
          <pc:docMk/>
          <pc:sldMk cId="3041388559" sldId="298"/>
        </pc:sldMkLst>
        <pc:spChg chg="del">
          <ac:chgData name="Dmitry Romanov" userId="d8ae66ea23405669" providerId="LiveId" clId="{7C3E28A7-EDB3-42B1-9D6B-54059C8A6008}" dt="2025-09-18T11:47:44.489" v="1051" actId="478"/>
          <ac:spMkLst>
            <pc:docMk/>
            <pc:sldMk cId="3041388559" sldId="298"/>
            <ac:spMk id="2" creationId="{D3165DE9-0178-386A-D89D-43FD83721229}"/>
          </ac:spMkLst>
        </pc:spChg>
        <pc:spChg chg="mod">
          <ac:chgData name="Dmitry Romanov" userId="d8ae66ea23405669" providerId="LiveId" clId="{7C3E28A7-EDB3-42B1-9D6B-54059C8A6008}" dt="2025-09-18T11:49:11.678" v="1082" actId="20577"/>
          <ac:spMkLst>
            <pc:docMk/>
            <pc:sldMk cId="3041388559" sldId="298"/>
            <ac:spMk id="4" creationId="{C1264C6D-25EE-9EC3-4B42-DDC176847087}"/>
          </ac:spMkLst>
        </pc:spChg>
        <pc:spChg chg="del">
          <ac:chgData name="Dmitry Romanov" userId="d8ae66ea23405669" providerId="LiveId" clId="{7C3E28A7-EDB3-42B1-9D6B-54059C8A6008}" dt="2025-09-18T11:47:38.842" v="1047" actId="478"/>
          <ac:spMkLst>
            <pc:docMk/>
            <pc:sldMk cId="3041388559" sldId="298"/>
            <ac:spMk id="5" creationId="{18945C53-7FB2-D084-193D-400903E0E061}"/>
          </ac:spMkLst>
        </pc:spChg>
        <pc:spChg chg="add mod">
          <ac:chgData name="Dmitry Romanov" userId="d8ae66ea23405669" providerId="LiveId" clId="{7C3E28A7-EDB3-42B1-9D6B-54059C8A6008}" dt="2025-09-18T11:48:07.698" v="1056" actId="1076"/>
          <ac:spMkLst>
            <pc:docMk/>
            <pc:sldMk cId="3041388559" sldId="298"/>
            <ac:spMk id="10" creationId="{DB30617D-BCC6-B209-9EF6-166A9C8EDEB4}"/>
          </ac:spMkLst>
        </pc:spChg>
        <pc:picChg chg="add mod">
          <ac:chgData name="Dmitry Romanov" userId="d8ae66ea23405669" providerId="LiveId" clId="{7C3E28A7-EDB3-42B1-9D6B-54059C8A6008}" dt="2025-09-18T11:47:49.444" v="1053" actId="1076"/>
          <ac:picMkLst>
            <pc:docMk/>
            <pc:sldMk cId="3041388559" sldId="298"/>
            <ac:picMk id="8" creationId="{7312D182-DDC3-6673-B229-147C830DC2E6}"/>
          </ac:picMkLst>
        </pc:picChg>
      </pc:sldChg>
      <pc:sldChg chg="addSp delSp modSp new mod modClrScheme chgLayout">
        <pc:chgData name="Dmitry Romanov" userId="d8ae66ea23405669" providerId="LiveId" clId="{7C3E28A7-EDB3-42B1-9D6B-54059C8A6008}" dt="2025-09-18T11:53:53.462" v="1220" actId="20577"/>
        <pc:sldMkLst>
          <pc:docMk/>
          <pc:sldMk cId="3319959421" sldId="299"/>
        </pc:sldMkLst>
        <pc:spChg chg="del">
          <ac:chgData name="Dmitry Romanov" userId="d8ae66ea23405669" providerId="LiveId" clId="{7C3E28A7-EDB3-42B1-9D6B-54059C8A6008}" dt="2025-09-18T11:53:41.984" v="1180" actId="700"/>
          <ac:spMkLst>
            <pc:docMk/>
            <pc:sldMk cId="3319959421" sldId="299"/>
            <ac:spMk id="2" creationId="{30C21EA2-6E2C-145F-0104-FEE5DF6CE760}"/>
          </ac:spMkLst>
        </pc:spChg>
        <pc:spChg chg="mod ord">
          <ac:chgData name="Dmitry Romanov" userId="d8ae66ea23405669" providerId="LiveId" clId="{7C3E28A7-EDB3-42B1-9D6B-54059C8A6008}" dt="2025-09-18T11:53:41.984" v="1180" actId="700"/>
          <ac:spMkLst>
            <pc:docMk/>
            <pc:sldMk cId="3319959421" sldId="299"/>
            <ac:spMk id="3" creationId="{28E4A2C2-B8C6-71D2-E8E0-74DDEEC6F1D9}"/>
          </ac:spMkLst>
        </pc:spChg>
        <pc:spChg chg="del mod ord">
          <ac:chgData name="Dmitry Romanov" userId="d8ae66ea23405669" providerId="LiveId" clId="{7C3E28A7-EDB3-42B1-9D6B-54059C8A6008}" dt="2025-09-18T11:53:41.984" v="1180" actId="700"/>
          <ac:spMkLst>
            <pc:docMk/>
            <pc:sldMk cId="3319959421" sldId="299"/>
            <ac:spMk id="4" creationId="{DC8305FC-6F35-42B3-204C-AD16954112D8}"/>
          </ac:spMkLst>
        </pc:spChg>
        <pc:spChg chg="del">
          <ac:chgData name="Dmitry Romanov" userId="d8ae66ea23405669" providerId="LiveId" clId="{7C3E28A7-EDB3-42B1-9D6B-54059C8A6008}" dt="2025-09-18T11:53:41.984" v="1180" actId="700"/>
          <ac:spMkLst>
            <pc:docMk/>
            <pc:sldMk cId="3319959421" sldId="299"/>
            <ac:spMk id="5" creationId="{9FAE6FCF-CB02-878A-AE08-C7730B0DCD58}"/>
          </ac:spMkLst>
        </pc:spChg>
        <pc:spChg chg="mod ord">
          <ac:chgData name="Dmitry Romanov" userId="d8ae66ea23405669" providerId="LiveId" clId="{7C3E28A7-EDB3-42B1-9D6B-54059C8A6008}" dt="2025-09-18T11:53:41.984" v="1180" actId="700"/>
          <ac:spMkLst>
            <pc:docMk/>
            <pc:sldMk cId="3319959421" sldId="299"/>
            <ac:spMk id="6" creationId="{2522428E-BE18-06F1-86B2-21C4B5087BA3}"/>
          </ac:spMkLst>
        </pc:spChg>
        <pc:spChg chg="add mod ord">
          <ac:chgData name="Dmitry Romanov" userId="d8ae66ea23405669" providerId="LiveId" clId="{7C3E28A7-EDB3-42B1-9D6B-54059C8A6008}" dt="2025-09-18T11:53:53.462" v="1220" actId="20577"/>
          <ac:spMkLst>
            <pc:docMk/>
            <pc:sldMk cId="3319959421" sldId="299"/>
            <ac:spMk id="7" creationId="{F3DF6658-6F6B-C0AC-B784-7B3682335A8E}"/>
          </ac:spMkLst>
        </pc:spChg>
      </pc:sldChg>
      <pc:sldChg chg="modSp new del mod">
        <pc:chgData name="Dmitry Romanov" userId="d8ae66ea23405669" providerId="LiveId" clId="{7C3E28A7-EDB3-42B1-9D6B-54059C8A6008}" dt="2025-09-18T12:12:54.858" v="1355" actId="47"/>
        <pc:sldMkLst>
          <pc:docMk/>
          <pc:sldMk cId="1987181527" sldId="300"/>
        </pc:sldMkLst>
        <pc:spChg chg="mod">
          <ac:chgData name="Dmitry Romanov" userId="d8ae66ea23405669" providerId="LiveId" clId="{7C3E28A7-EDB3-42B1-9D6B-54059C8A6008}" dt="2025-09-18T12:03:32.197" v="1257" actId="20577"/>
          <ac:spMkLst>
            <pc:docMk/>
            <pc:sldMk cId="1987181527" sldId="300"/>
            <ac:spMk id="4" creationId="{39EA8A17-5F0C-BE42-E91A-BF9300840ACE}"/>
          </ac:spMkLst>
        </pc:spChg>
      </pc:sldChg>
      <pc:sldChg chg="addSp delSp modSp new mod ord">
        <pc:chgData name="Dmitry Romanov" userId="d8ae66ea23405669" providerId="LiveId" clId="{7C3E28A7-EDB3-42B1-9D6B-54059C8A6008}" dt="2025-09-18T12:32:46.174" v="2211"/>
        <pc:sldMkLst>
          <pc:docMk/>
          <pc:sldMk cId="3810821488" sldId="301"/>
        </pc:sldMkLst>
        <pc:spChg chg="del">
          <ac:chgData name="Dmitry Romanov" userId="d8ae66ea23405669" providerId="LiveId" clId="{7C3E28A7-EDB3-42B1-9D6B-54059C8A6008}" dt="2025-09-18T12:18:49.180" v="1701" actId="478"/>
          <ac:spMkLst>
            <pc:docMk/>
            <pc:sldMk cId="3810821488" sldId="301"/>
            <ac:spMk id="2" creationId="{04CB8262-F065-3D40-5C18-714BE7401B30}"/>
          </ac:spMkLst>
        </pc:spChg>
        <pc:spChg chg="mod">
          <ac:chgData name="Dmitry Romanov" userId="d8ae66ea23405669" providerId="LiveId" clId="{7C3E28A7-EDB3-42B1-9D6B-54059C8A6008}" dt="2025-09-18T12:09:22.298" v="1266" actId="20577"/>
          <ac:spMkLst>
            <pc:docMk/>
            <pc:sldMk cId="3810821488" sldId="301"/>
            <ac:spMk id="4" creationId="{41ABFD90-89F1-4D3D-6CCC-6FB51F58023B}"/>
          </ac:spMkLst>
        </pc:spChg>
        <pc:spChg chg="mod">
          <ac:chgData name="Dmitry Romanov" userId="d8ae66ea23405669" providerId="LiveId" clId="{7C3E28A7-EDB3-42B1-9D6B-54059C8A6008}" dt="2025-09-18T12:27:37.801" v="1768" actId="6549"/>
          <ac:spMkLst>
            <pc:docMk/>
            <pc:sldMk cId="3810821488" sldId="301"/>
            <ac:spMk id="5" creationId="{3EE8EACE-1E23-6A13-69EF-6EA0AAC62054}"/>
          </ac:spMkLst>
        </pc:spChg>
        <pc:spChg chg="add del mod">
          <ac:chgData name="Dmitry Romanov" userId="d8ae66ea23405669" providerId="LiveId" clId="{7C3E28A7-EDB3-42B1-9D6B-54059C8A6008}" dt="2025-09-18T12:26:43.553" v="1733"/>
          <ac:spMkLst>
            <pc:docMk/>
            <pc:sldMk cId="3810821488" sldId="301"/>
            <ac:spMk id="8" creationId="{43751C91-F541-723D-9A86-D7007AA9E839}"/>
          </ac:spMkLst>
        </pc:spChg>
        <pc:picChg chg="add mod">
          <ac:chgData name="Dmitry Romanov" userId="d8ae66ea23405669" providerId="LiveId" clId="{7C3E28A7-EDB3-42B1-9D6B-54059C8A6008}" dt="2025-09-18T12:27:51.230" v="1771" actId="14100"/>
          <ac:picMkLst>
            <pc:docMk/>
            <pc:sldMk cId="3810821488" sldId="301"/>
            <ac:picMk id="1026" creationId="{05F9E97A-857B-906E-EB9B-D04359370BA6}"/>
          </ac:picMkLst>
        </pc:picChg>
      </pc:sldChg>
      <pc:sldChg chg="addSp delSp modSp new mod">
        <pc:chgData name="Dmitry Romanov" userId="d8ae66ea23405669" providerId="LiveId" clId="{7C3E28A7-EDB3-42B1-9D6B-54059C8A6008}" dt="2025-09-18T12:17:09.106" v="1651" actId="1076"/>
        <pc:sldMkLst>
          <pc:docMk/>
          <pc:sldMk cId="3831527591" sldId="302"/>
        </pc:sldMkLst>
        <pc:spChg chg="del">
          <ac:chgData name="Dmitry Romanov" userId="d8ae66ea23405669" providerId="LiveId" clId="{7C3E28A7-EDB3-42B1-9D6B-54059C8A6008}" dt="2025-09-18T12:16:38.638" v="1583" actId="478"/>
          <ac:spMkLst>
            <pc:docMk/>
            <pc:sldMk cId="3831527591" sldId="302"/>
            <ac:spMk id="2" creationId="{5A7B60AB-316B-E469-525A-3EC118243007}"/>
          </ac:spMkLst>
        </pc:spChg>
        <pc:spChg chg="mod">
          <ac:chgData name="Dmitry Romanov" userId="d8ae66ea23405669" providerId="LiveId" clId="{7C3E28A7-EDB3-42B1-9D6B-54059C8A6008}" dt="2025-09-18T12:13:59.798" v="1377" actId="20577"/>
          <ac:spMkLst>
            <pc:docMk/>
            <pc:sldMk cId="3831527591" sldId="302"/>
            <ac:spMk id="4" creationId="{6A21A5CF-28C2-3918-EF1C-7731F49F0075}"/>
          </ac:spMkLst>
        </pc:spChg>
        <pc:spChg chg="del">
          <ac:chgData name="Dmitry Romanov" userId="d8ae66ea23405669" providerId="LiveId" clId="{7C3E28A7-EDB3-42B1-9D6B-54059C8A6008}" dt="2025-09-18T12:14:02.991" v="1378" actId="478"/>
          <ac:spMkLst>
            <pc:docMk/>
            <pc:sldMk cId="3831527591" sldId="302"/>
            <ac:spMk id="5" creationId="{A2A49F63-FA9D-A8BF-203C-73AAE427D6B4}"/>
          </ac:spMkLst>
        </pc:spChg>
        <pc:spChg chg="add mod">
          <ac:chgData name="Dmitry Romanov" userId="d8ae66ea23405669" providerId="LiveId" clId="{7C3E28A7-EDB3-42B1-9D6B-54059C8A6008}" dt="2025-09-18T12:16:13.635" v="1536" actId="1076"/>
          <ac:spMkLst>
            <pc:docMk/>
            <pc:sldMk cId="3831527591" sldId="302"/>
            <ac:spMk id="10" creationId="{318B4B19-B125-95D4-470A-A930A8ED4E41}"/>
          </ac:spMkLst>
        </pc:spChg>
        <pc:spChg chg="add mod">
          <ac:chgData name="Dmitry Romanov" userId="d8ae66ea23405669" providerId="LiveId" clId="{7C3E28A7-EDB3-42B1-9D6B-54059C8A6008}" dt="2025-09-18T12:17:09.106" v="1651" actId="1076"/>
          <ac:spMkLst>
            <pc:docMk/>
            <pc:sldMk cId="3831527591" sldId="302"/>
            <ac:spMk id="11" creationId="{DDC3FA52-83E2-B642-832E-29C149270481}"/>
          </ac:spMkLst>
        </pc:spChg>
        <pc:picChg chg="add mod modCrop">
          <ac:chgData name="Dmitry Romanov" userId="d8ae66ea23405669" providerId="LiveId" clId="{7C3E28A7-EDB3-42B1-9D6B-54059C8A6008}" dt="2025-09-18T12:14:58.959" v="1401" actId="1076"/>
          <ac:picMkLst>
            <pc:docMk/>
            <pc:sldMk cId="3831527591" sldId="302"/>
            <ac:picMk id="8" creationId="{5FC81D9A-E905-35A1-6888-056F451DEBBF}"/>
          </ac:picMkLst>
        </pc:picChg>
      </pc:sldChg>
      <pc:sldChg chg="modSp new mod ord">
        <pc:chgData name="Dmitry Romanov" userId="d8ae66ea23405669" providerId="LiveId" clId="{7C3E28A7-EDB3-42B1-9D6B-54059C8A6008}" dt="2025-09-18T12:31:48.808" v="2197"/>
        <pc:sldMkLst>
          <pc:docMk/>
          <pc:sldMk cId="1245390856" sldId="303"/>
        </pc:sldMkLst>
        <pc:spChg chg="mod">
          <ac:chgData name="Dmitry Romanov" userId="d8ae66ea23405669" providerId="LiveId" clId="{7C3E28A7-EDB3-42B1-9D6B-54059C8A6008}" dt="2025-09-18T12:28:09.981" v="1780" actId="20577"/>
          <ac:spMkLst>
            <pc:docMk/>
            <pc:sldMk cId="1245390856" sldId="303"/>
            <ac:spMk id="4" creationId="{33E68D87-E5B6-2561-E560-605F94311B88}"/>
          </ac:spMkLst>
        </pc:spChg>
        <pc:spChg chg="mod">
          <ac:chgData name="Dmitry Romanov" userId="d8ae66ea23405669" providerId="LiveId" clId="{7C3E28A7-EDB3-42B1-9D6B-54059C8A6008}" dt="2025-09-18T12:31:40.319" v="2195" actId="20577"/>
          <ac:spMkLst>
            <pc:docMk/>
            <pc:sldMk cId="1245390856" sldId="303"/>
            <ac:spMk id="5" creationId="{39432778-21F2-A6A6-FD63-FD3AF4A6D4E5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DDC30C42-F1EA-EA44-9613-5E7947EE8325}" type="datetimeFigureOut">
              <a:rPr lang="en-US" smtClean="0"/>
              <a:pPr/>
              <a:t>9/18/2025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493BBF43-A868-D94C-A9CC-39C296714D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56744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16C7AA-86AD-BEB3-BF4C-54F9FAF3F5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6A6DA5A-5942-5391-17F4-CC5604FF4DF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4894558-4C39-B51D-662D-EBC000912F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Tip: Keep titles under 60 characters for readability</a:t>
            </a:r>
          </a:p>
          <a:p>
            <a:r>
              <a:rPr lang="en-US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 change the photo: Right-click on photo and select change photo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F6D029-F3FF-09D9-212B-90FD668CEB0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3BBF43-A868-D94C-A9CC-39C296714D2B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8942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3BBF43-A868-D94C-A9CC-39C296714D2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5198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3BBF43-A868-D94C-A9CC-39C296714D2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53305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66C1D7-3B46-CA6F-604A-CE2586DEA3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3E8A9CA-2292-5C99-06E6-FEC49E2E415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4F74EF9-AF46-D6CC-85D4-35278494E6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07709E-DB53-CA81-EA9F-D0DB59115C5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3BBF43-A868-D94C-A9CC-39C296714D2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10359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6D7414-32BE-3218-4CAA-5C5FCA4D32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39CC400-1538-D77A-1FF3-8FCC64FCC7F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B10C9E1-34AB-B388-41F1-59BA76DCBA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8648C1-2ABE-9C0A-21CB-148D9A9A024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3BBF43-A868-D94C-A9CC-39C296714D2B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2676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55A4FE-25E4-0DE6-ABE2-A273C0782C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C5ED2FB-5521-FCB1-CF00-EDF9BE2367F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CA3DCD3-BE7A-3215-21F6-EE393CA746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8316F9-58D0-8A96-2089-15D41A6FC4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3BBF43-A868-D94C-A9CC-39C296714D2B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9675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3BBF43-A868-D94C-A9CC-39C296714D2B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8222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3BBF43-A868-D94C-A9CC-39C296714D2B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43181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BF14DA4-6BD3-41D0-ED7B-F5CF63D8E0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387975" y="0"/>
            <a:ext cx="6804025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C9795D8-36C7-9AC6-7BB0-2FA187F49B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1417" y="2125014"/>
            <a:ext cx="6297984" cy="919032"/>
          </a:xfrm>
        </p:spPr>
        <p:txBody>
          <a:bodyPr anchor="b">
            <a:noAutofit/>
          </a:bodyPr>
          <a:lstStyle>
            <a:lvl1pPr algn="l"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76DAF6-7FAD-3329-1F2F-26D428433E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1416" y="3047266"/>
            <a:ext cx="6559241" cy="529861"/>
          </a:xfrm>
        </p:spPr>
        <p:txBody>
          <a:bodyPr>
            <a:noAutofit/>
          </a:bodyPr>
          <a:lstStyle>
            <a:lvl1pPr marL="0" indent="0" algn="l">
              <a:buNone/>
              <a:defRPr sz="2800">
                <a:solidFill>
                  <a:schemeClr val="accent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25E06F63-AE6B-E540-C04D-8905B2EFD5B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96963" y="4244658"/>
            <a:ext cx="5999008" cy="529861"/>
          </a:xfrm>
        </p:spPr>
        <p:txBody>
          <a:bodyPr>
            <a:noAutofit/>
          </a:bodyPr>
          <a:lstStyle>
            <a:lvl1pPr marL="0" indent="0" algn="r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2BCBF152-3CD9-3B8D-5C6A-83D9FE6F56E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96963" y="4775200"/>
            <a:ext cx="5999162" cy="501650"/>
          </a:xfrm>
        </p:spPr>
        <p:txBody>
          <a:bodyPr>
            <a:noAutofit/>
          </a:bodyPr>
          <a:lstStyle>
            <a:lvl1pPr marL="0" indent="0" algn="r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4607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dy Slide - 1 Righ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7D567A-C123-96A9-1DD3-17C276C7D0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246796" y="665018"/>
            <a:ext cx="5945204" cy="448887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425B193-7653-FA58-7C69-56865C4DF7B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9A65267B-D68D-AD5F-98C2-6810944CC1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093" y="531951"/>
            <a:ext cx="5785319" cy="678664"/>
          </a:xfrm>
        </p:spPr>
        <p:txBody>
          <a:bodyPr anchor="b">
            <a:no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80D2211A-9B16-224E-FFC5-4225BAB41A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9093" y="1319201"/>
            <a:ext cx="5785319" cy="4891433"/>
          </a:xfrm>
        </p:spPr>
        <p:txBody>
          <a:bodyPr>
            <a:no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Footer Placeholder 5">
            <a:extLst>
              <a:ext uri="{FF2B5EF4-FFF2-40B4-BE49-F238E27FC236}">
                <a16:creationId xmlns:a16="http://schemas.microsoft.com/office/drawing/2014/main" id="{AA5FB620-142D-2BE0-8116-9FAAA7F693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30592"/>
            <a:ext cx="4114800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>
            <a:extLst>
              <a:ext uri="{FF2B5EF4-FFF2-40B4-BE49-F238E27FC236}">
                <a16:creationId xmlns:a16="http://schemas.microsoft.com/office/drawing/2014/main" id="{85A35A3C-EFCE-E977-5D10-513BA05CD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fld id="{7D1BE87E-F0DE-A44C-894B-E142BEB21E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FD481F92-CD79-AD15-7CA5-87C78AC695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1726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000">
                <a:latin typeface="Arial" panose="020B0604020202020204" pitchFamily="34" charset="0"/>
              </a:defRPr>
            </a:lvl1pPr>
          </a:lstStyle>
          <a:p>
            <a:fld id="{CAADF119-FBE4-4B30-887E-7063E5FE77D4}" type="datetime1">
              <a:rPr lang="en-US" smtClean="0"/>
              <a:t>9/18/2025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DB17564-960C-4BE2-AE3B-9E042530BCE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138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dy Slide - No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C7FC8732-2197-B9C7-FC84-CA5395C6506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99465704-2370-60F7-6005-D0288DFD8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093" y="531951"/>
            <a:ext cx="11044707" cy="678664"/>
          </a:xfrm>
        </p:spPr>
        <p:txBody>
          <a:bodyPr anchor="b">
            <a:no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D0A29258-15C1-6FB2-52AC-108985A071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9094" y="1319201"/>
            <a:ext cx="5682288" cy="4891433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7E85E37D-8958-2DEE-18A0-03962A83466E}"/>
              </a:ext>
            </a:extLst>
          </p:cNvPr>
          <p:cNvSpPr>
            <a:spLocks noGrp="1"/>
          </p:cNvSpPr>
          <p:nvPr>
            <p:ph type="body" sz="half" idx="13"/>
          </p:nvPr>
        </p:nvSpPr>
        <p:spPr>
          <a:xfrm>
            <a:off x="6110467" y="1322610"/>
            <a:ext cx="5682289" cy="4891433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6FBE509B-CE41-57EF-59C3-275E43C03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30592"/>
            <a:ext cx="4114800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944E86B8-08A1-6B0A-9E8F-1A2C02525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fld id="{7D1BE87E-F0DE-A44C-894B-E142BEB21E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E111C8-7DEA-F7D8-15DA-EC66E6103A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1726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000">
                <a:latin typeface="Arial" panose="020B0604020202020204" pitchFamily="34" charset="0"/>
              </a:defRPr>
            </a:lvl1pPr>
          </a:lstStyle>
          <a:p>
            <a:fld id="{8ABF4FA7-1E5E-4092-8A64-2F16A7152577}" type="datetime1">
              <a:rPr lang="en-US" smtClean="0"/>
              <a:t>9/18/2025</a:t>
            </a:fld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D72F205-0884-4182-ADD8-D44EB482580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4543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dy Slide - Slate Two Photos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7BE5B-D462-52DE-1421-03616B30B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093" y="531951"/>
            <a:ext cx="5785319" cy="678664"/>
          </a:xfrm>
        </p:spPr>
        <p:txBody>
          <a:bodyPr anchor="b"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7D567A-C123-96A9-1DD3-17C276C7D0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246796" y="549107"/>
            <a:ext cx="5945204" cy="276398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A92B06-2663-62EC-E8B1-7567E866D3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9093" y="1319201"/>
            <a:ext cx="5785319" cy="4891433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1" name="Picture 10" descr="Logo, company name&#10;&#10;Description automatically generated">
            <a:extLst>
              <a:ext uri="{FF2B5EF4-FFF2-40B4-BE49-F238E27FC236}">
                <a16:creationId xmlns:a16="http://schemas.microsoft.com/office/drawing/2014/main" id="{59AD2392-E6B3-D73D-424E-42A0157E1CA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9331" y="-12193"/>
            <a:ext cx="1474015" cy="574180"/>
          </a:xfrm>
          <a:prstGeom prst="rect">
            <a:avLst/>
          </a:prstGeom>
        </p:spPr>
      </p:pic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02C1D150-46A5-C3E3-0093-1693429B2A69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246796" y="3446653"/>
            <a:ext cx="5945204" cy="276398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DF46FADE-5392-BCFC-BAD6-D700EFBD7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30592"/>
            <a:ext cx="4114800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6">
            <a:extLst>
              <a:ext uri="{FF2B5EF4-FFF2-40B4-BE49-F238E27FC236}">
                <a16:creationId xmlns:a16="http://schemas.microsoft.com/office/drawing/2014/main" id="{4B37EFF6-260E-A1F5-FF79-F0ABEF7A2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fld id="{7D1BE87E-F0DE-A44C-894B-E142BEB21E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71D8BB-52A9-22B5-DB17-DA5C230724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1726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00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fld id="{84D608DB-8471-438C-96F2-BF69B78E0782}" type="datetime1">
              <a:rPr lang="en-US" smtClean="0"/>
              <a:t>9/18/2025</a:t>
            </a:fld>
            <a:endParaRPr lang="en-US" dirty="0"/>
          </a:p>
        </p:txBody>
      </p:sp>
      <p:pic>
        <p:nvPicPr>
          <p:cNvPr id="13" name="Picture 12" descr="Logo, company name&#10;&#10;Description automatically generated">
            <a:extLst>
              <a:ext uri="{FF2B5EF4-FFF2-40B4-BE49-F238E27FC236}">
                <a16:creationId xmlns:a16="http://schemas.microsoft.com/office/drawing/2014/main" id="{D19EE4BA-CD94-40C8-BA88-88F35B10B1E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9331" y="-12193"/>
            <a:ext cx="1474015" cy="574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0324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dy Slide - Grey 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7D567A-C123-96A9-1DD3-17C276C7D0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246796" y="665018"/>
            <a:ext cx="5945204" cy="448887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A65267B-D68D-AD5F-98C2-6810944CC1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093" y="531951"/>
            <a:ext cx="5785319" cy="678664"/>
          </a:xfrm>
        </p:spPr>
        <p:txBody>
          <a:bodyPr anchor="b"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80D2211A-9B16-224E-FFC5-4225BAB41A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9093" y="1319201"/>
            <a:ext cx="5785319" cy="4891433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B903C67-DC6F-088A-9EA9-D734508F8DF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77E5CE1A-809C-DEBF-5077-24C3A3D42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30592"/>
            <a:ext cx="4114800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6">
            <a:extLst>
              <a:ext uri="{FF2B5EF4-FFF2-40B4-BE49-F238E27FC236}">
                <a16:creationId xmlns:a16="http://schemas.microsoft.com/office/drawing/2014/main" id="{6A59512F-10DA-5515-E4C4-B98127B24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fld id="{7D1BE87E-F0DE-A44C-894B-E142BEB21E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8FEC5F-8621-2ECE-218F-2628960DE6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1726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000">
                <a:latin typeface="Arial" panose="020B0604020202020204" pitchFamily="34" charset="0"/>
              </a:defRPr>
            </a:lvl1pPr>
          </a:lstStyle>
          <a:p>
            <a:fld id="{A52F8196-A714-4021-8525-BBF3DB1CC2B9}" type="datetime1">
              <a:rPr lang="en-US" smtClean="0"/>
              <a:t>9/18/2025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FCFCA19-01CD-4B66-B389-82A12968C55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8606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estion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E41ED-F47F-85C7-0527-8C9FCCC7A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0767" y="2759119"/>
            <a:ext cx="10053033" cy="880970"/>
          </a:xfrm>
        </p:spPr>
        <p:txBody>
          <a:bodyPr>
            <a:noAutofit/>
          </a:bodyPr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A830D66-7C16-31AC-766A-71753A6062A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77059" y="6170055"/>
            <a:ext cx="1728303" cy="495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302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tro Slide">
    <p:bg>
      <p:bgPr>
        <a:blipFill dpi="0"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E41ED-F47F-85C7-0527-8C9FCCC7A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0766" y="1891183"/>
            <a:ext cx="10053033" cy="1325563"/>
          </a:xfrm>
        </p:spPr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737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ansitions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E41ED-F47F-85C7-0527-8C9FCCC7A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0766" y="1891183"/>
            <a:ext cx="10053033" cy="1325563"/>
          </a:xfrm>
        </p:spPr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3632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dy Slide - 2 Photos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7BE5B-D462-52DE-1421-03616B30B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093" y="531951"/>
            <a:ext cx="5785319" cy="678664"/>
          </a:xfrm>
        </p:spPr>
        <p:txBody>
          <a:bodyPr anchor="b">
            <a:noAutofit/>
          </a:bodyPr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7D567A-C123-96A9-1DD3-17C276C7D0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246796" y="549107"/>
            <a:ext cx="5945204" cy="2763982"/>
          </a:xfrm>
        </p:spPr>
        <p:txBody>
          <a:bodyPr>
            <a:no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A92B06-2663-62EC-E8B1-7567E866D3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9093" y="1319201"/>
            <a:ext cx="5785319" cy="4891433"/>
          </a:xfrm>
        </p:spPr>
        <p:txBody>
          <a:bodyPr>
            <a:no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F8DF632-CAE9-022C-6607-B217F56D5CC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02C1D150-46A5-C3E3-0093-1693429B2A69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246796" y="3446653"/>
            <a:ext cx="5945204" cy="2763982"/>
          </a:xfrm>
        </p:spPr>
        <p:txBody>
          <a:bodyPr>
            <a:no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Date Placeholder 4">
            <a:extLst>
              <a:ext uri="{FF2B5EF4-FFF2-40B4-BE49-F238E27FC236}">
                <a16:creationId xmlns:a16="http://schemas.microsoft.com/office/drawing/2014/main" id="{A6C8BEAD-C13B-93F9-6676-CE56FFBEEB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1726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000">
                <a:latin typeface="Arial" panose="020B0604020202020204" pitchFamily="34" charset="0"/>
              </a:defRPr>
            </a:lvl1pPr>
          </a:lstStyle>
          <a:p>
            <a:fld id="{EDB80F63-0339-4821-9425-EEBDE7EE0A50}" type="datetime1">
              <a:rPr lang="en-US" smtClean="0"/>
              <a:t>9/18/2025</a:t>
            </a:fld>
            <a:endParaRPr lang="en-US" dirty="0"/>
          </a:p>
        </p:txBody>
      </p:sp>
      <p:sp>
        <p:nvSpPr>
          <p:cNvPr id="11" name="Footer Placeholder 5">
            <a:extLst>
              <a:ext uri="{FF2B5EF4-FFF2-40B4-BE49-F238E27FC236}">
                <a16:creationId xmlns:a16="http://schemas.microsoft.com/office/drawing/2014/main" id="{9B986840-5762-4DAF-7AD9-5F837D062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30592"/>
            <a:ext cx="4114800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6">
            <a:extLst>
              <a:ext uri="{FF2B5EF4-FFF2-40B4-BE49-F238E27FC236}">
                <a16:creationId xmlns:a16="http://schemas.microsoft.com/office/drawing/2014/main" id="{1E2F678D-103F-49D4-B531-CA075474F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0371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fld id="{7D1BE87E-F0DE-A44C-894B-E142BEB21E4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B721D4D-BA71-46BF-9E11-753BC33668E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202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dy Slide - Top Photo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7D567A-C123-96A9-1DD3-17C276C7D0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8195"/>
            <a:ext cx="12192000" cy="342080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A92B06-2663-62EC-E8B1-7567E866D3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35924" y="3666870"/>
            <a:ext cx="5642016" cy="2414481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718A1B46-8C31-1942-9CDD-F244EA45E1A6}"/>
              </a:ext>
            </a:extLst>
          </p:cNvPr>
          <p:cNvSpPr>
            <a:spLocks noGrp="1"/>
          </p:cNvSpPr>
          <p:nvPr>
            <p:ph type="body" sz="half" idx="13"/>
          </p:nvPr>
        </p:nvSpPr>
        <p:spPr>
          <a:xfrm>
            <a:off x="6103516" y="3666870"/>
            <a:ext cx="5642016" cy="2414481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E2D036AA-9340-745D-7ECF-2C66965EE7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" y="531951"/>
            <a:ext cx="6094412" cy="678664"/>
          </a:xfrm>
        </p:spPr>
        <p:txBody>
          <a:bodyPr anchor="b"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 Click to edit Master title style</a:t>
            </a: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E2354D38-C6CF-E355-ADC2-9780C4F40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30592"/>
            <a:ext cx="4114800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24DF5B5C-0FB6-281B-79D1-3AAEEBC73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fld id="{7D1BE87E-F0DE-A44C-894B-E142BEB21E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CE744EEC-877B-6658-1AF3-402C4637D61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1726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000">
                <a:latin typeface="Arial" panose="020B0604020202020204" pitchFamily="34" charset="0"/>
              </a:defRPr>
            </a:lvl1pPr>
          </a:lstStyle>
          <a:p>
            <a:fld id="{9AD7FFB5-2B44-4A61-A840-20A8B411001D}" type="datetime1">
              <a:rPr lang="en-US" smtClean="0"/>
              <a:t>9/18/2025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951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dy Slide - 1 Photo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7D567A-C123-96A9-1DD3-17C276C7D0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246796" y="665018"/>
            <a:ext cx="5945204" cy="448887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F8DF632-CAE9-022C-6607-B217F56D5CC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F69CE8BE-367E-106F-0A1A-D4403D3CF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093" y="531951"/>
            <a:ext cx="5785319" cy="678664"/>
          </a:xfrm>
        </p:spPr>
        <p:txBody>
          <a:bodyPr anchor="b">
            <a:noAutofit/>
          </a:bodyPr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EA0AC1C4-21D9-DD3B-28D1-1E97E488E1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9093" y="1319201"/>
            <a:ext cx="5785319" cy="4891433"/>
          </a:xfrm>
        </p:spPr>
        <p:txBody>
          <a:bodyPr>
            <a:no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5">
            <a:extLst>
              <a:ext uri="{FF2B5EF4-FFF2-40B4-BE49-F238E27FC236}">
                <a16:creationId xmlns:a16="http://schemas.microsoft.com/office/drawing/2014/main" id="{A4AF7EA1-AC10-6B34-7D70-18A57ABFF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30592"/>
            <a:ext cx="4114800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0B83816E-8201-5044-F359-AFD3FCE21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fld id="{7D1BE87E-F0DE-A44C-894B-E142BEB21E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8CE785-B03D-6A9D-B2E7-6E9D526B22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1726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000">
                <a:latin typeface="Arial" panose="020B0604020202020204" pitchFamily="34" charset="0"/>
              </a:defRPr>
            </a:lvl1pPr>
          </a:lstStyle>
          <a:p>
            <a:fld id="{41AFAF23-1F56-4840-A737-495C4921DE94}" type="datetime1">
              <a:rPr lang="en-US" smtClean="0"/>
              <a:t>9/18/2025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6869AEF-C002-4444-8791-56AEEFBFD84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483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dy Slide - Circular Photo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7D567A-C123-96A9-1DD3-17C276C7D0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220496" y="531951"/>
            <a:ext cx="5971504" cy="56786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F8DF632-CAE9-022C-6607-B217F56D5CC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F69CE8BE-367E-106F-0A1A-D4403D3CF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093" y="531951"/>
            <a:ext cx="5785319" cy="678664"/>
          </a:xfrm>
        </p:spPr>
        <p:txBody>
          <a:bodyPr anchor="b">
            <a:noAutofit/>
          </a:bodyPr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EA0AC1C4-21D9-DD3B-28D1-1E97E488E1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9093" y="1319201"/>
            <a:ext cx="5785319" cy="4891433"/>
          </a:xfrm>
        </p:spPr>
        <p:txBody>
          <a:bodyPr>
            <a:no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5">
            <a:extLst>
              <a:ext uri="{FF2B5EF4-FFF2-40B4-BE49-F238E27FC236}">
                <a16:creationId xmlns:a16="http://schemas.microsoft.com/office/drawing/2014/main" id="{EF6ADE35-BF0E-DF23-D913-1DAA8CCD6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30592"/>
            <a:ext cx="4114800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BB898288-99FE-E6BE-FBE5-A3D4DE28F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fld id="{7D1BE87E-F0DE-A44C-894B-E142BEB21E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636C01-DAC5-C8E5-E590-A408A6BB455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1726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000">
                <a:latin typeface="Arial" panose="020B0604020202020204" pitchFamily="34" charset="0"/>
              </a:defRPr>
            </a:lvl1pPr>
          </a:lstStyle>
          <a:p>
            <a:fld id="{8063D29F-10D7-4725-BF37-BCBE1D282228}" type="datetime1">
              <a:rPr lang="en-US" smtClean="0"/>
              <a:t>9/18/2025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6F161EE-76CC-45E3-AC2B-F55638E7178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891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dy Slide - No Photos 2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25C33B-E0CB-3D46-9D0E-818453377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30592"/>
            <a:ext cx="4114800" cy="365125"/>
          </a:xfrm>
          <a:prstGeom prst="rect">
            <a:avLst/>
          </a:prstGeom>
        </p:spPr>
        <p:txBody>
          <a:bodyPr anchor="ctr" anchorCtr="0"/>
          <a:lstStyle>
            <a:lvl1pPr algn="ctr">
              <a:defRPr sz="10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4E25E4-5B52-F70B-5E1A-F65D7D461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fld id="{7D1BE87E-F0DE-A44C-894B-E142BEB21E4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058F0D3-C01F-3256-0218-65AF71F7594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73F0606B-4EF8-C644-338C-2B63D06C1F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093" y="531951"/>
            <a:ext cx="11044707" cy="678664"/>
          </a:xfrm>
        </p:spPr>
        <p:txBody>
          <a:bodyPr anchor="b">
            <a:noAutofit/>
          </a:bodyPr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73B0BD89-A704-0E29-46BD-5C54BB3971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9094" y="1319201"/>
            <a:ext cx="11044706" cy="4891433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C31EC031-12D9-ECFF-D858-559CF0816D2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1726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000">
                <a:latin typeface="Arial" panose="020B0604020202020204" pitchFamily="34" charset="0"/>
              </a:defRPr>
            </a:lvl1pPr>
          </a:lstStyle>
          <a:p>
            <a:fld id="{65A77A9B-52E9-4C6D-837D-58A3F8540DC7}" type="datetime1">
              <a:rPr lang="en-US" smtClean="0"/>
              <a:t>9/18/2025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E176E9F-8359-4E77-8769-BF761EF6EDE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409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dy Slide - Char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1F1912-9CBC-18CD-A6E2-D8584EE6F3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74062" y="1424693"/>
            <a:ext cx="5798137" cy="3804129"/>
          </a:xfrm>
        </p:spPr>
        <p:txBody>
          <a:bodyPr anchor="t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78444A-CE1E-BF31-5D75-39569219C3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36406" y="1424694"/>
            <a:ext cx="5018982" cy="4422313"/>
          </a:xfrm>
        </p:spPr>
        <p:txBody>
          <a:bodyPr anchor="t">
            <a:noAutofit/>
          </a:bodyPr>
          <a:lstStyle>
            <a:lvl1pPr marL="0" indent="0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7FC8732-2197-B9C7-FC84-CA5395C6506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0D9F4886-7D05-5680-AF1E-08F998596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093" y="531951"/>
            <a:ext cx="11044707" cy="678664"/>
          </a:xfrm>
        </p:spPr>
        <p:txBody>
          <a:bodyPr anchor="b">
            <a:no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C475642F-9965-9846-0682-55C7C6944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30592"/>
            <a:ext cx="4114800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7914D833-6B3E-46B1-EDE5-A7FD64C91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fld id="{7D1BE87E-F0DE-A44C-894B-E142BEB21E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0EA70E93-BE46-91B7-C94B-CF452506D78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1726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000">
                <a:latin typeface="Arial" panose="020B0604020202020204" pitchFamily="34" charset="0"/>
              </a:defRPr>
            </a:lvl1pPr>
          </a:lstStyle>
          <a:p>
            <a:fld id="{74AC1CC6-0B45-432C-B9F8-F3C20CF98313}" type="datetime1">
              <a:rPr lang="en-US" smtClean="0"/>
              <a:t>9/18/2025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8C10AA7-5409-41F3-BC4E-22F426FB6B3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838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ody Slide - 1 Lef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7BE5B-D462-52DE-1421-03616B30B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9584" y="674221"/>
            <a:ext cx="6057364" cy="716698"/>
          </a:xfrm>
        </p:spPr>
        <p:txBody>
          <a:bodyPr anchor="t">
            <a:no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7D567A-C123-96A9-1DD3-17C276C7D0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-1" y="659082"/>
            <a:ext cx="5550795" cy="344927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A92B06-2663-62EC-E8B1-7567E866D3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79584" y="1560773"/>
            <a:ext cx="6057364" cy="4659093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425B193-7653-FA58-7C69-56865C4DF7B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  <p:sp>
        <p:nvSpPr>
          <p:cNvPr id="11" name="Footer Placeholder 5">
            <a:extLst>
              <a:ext uri="{FF2B5EF4-FFF2-40B4-BE49-F238E27FC236}">
                <a16:creationId xmlns:a16="http://schemas.microsoft.com/office/drawing/2014/main" id="{B1BBB6AD-F5E7-2C7D-F208-959FE1C644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30592"/>
            <a:ext cx="4114800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6">
            <a:extLst>
              <a:ext uri="{FF2B5EF4-FFF2-40B4-BE49-F238E27FC236}">
                <a16:creationId xmlns:a16="http://schemas.microsoft.com/office/drawing/2014/main" id="{E6658A98-A780-C524-1137-D3BF53A55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fld id="{7D1BE87E-F0DE-A44C-894B-E142BEB21E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91057C-FA10-F5DE-B4C8-C3931D750C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1726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000">
                <a:latin typeface="Arial" panose="020B0604020202020204" pitchFamily="34" charset="0"/>
              </a:defRPr>
            </a:lvl1pPr>
          </a:lstStyle>
          <a:p>
            <a:fld id="{480ED2E1-3D77-48DC-8AFF-0FC8EA98F3DB}" type="datetime1">
              <a:rPr lang="en-US" smtClean="0"/>
              <a:t>9/18/2025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1C835BB-5A9A-4887-AD28-9C7DC0F815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647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0BD8159-AD9B-885B-18F2-9B7C42B96B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15885B-F131-1373-A6B2-E992A159BA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C86D55-AA86-4418-BC5F-C51768C252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40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53F9866-9D6A-4E48-8AAE-F0F10B4380F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6144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4" r:id="rId14"/>
    <p:sldLayoutId id="2147483650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 baseline="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eic/eic.github.io/blob/master/_resources/background_mixed_samples.md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hyperlink" Target="https://wiki.bnl.gov/EPIC/index.php?title=Background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A18706-BE92-5674-8ED0-33DF2CC724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AEC96CC-1796-0279-581C-DF81A378BAC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26382AA-C9B3-0206-7251-1DE52FAE26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FilmGrain/>
                    </a14:imgEffect>
                  </a14:imgLayer>
                </a14:imgProps>
              </a:ext>
            </a:extLst>
          </a:blip>
          <a:srcRect l="771" t="30" r="2510" b="-30"/>
          <a:stretch>
            <a:fillRect/>
          </a:stretch>
        </p:blipFill>
        <p:spPr>
          <a:xfrm>
            <a:off x="3750038" y="0"/>
            <a:ext cx="8441962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D2A7D87-594F-52B2-2EA3-D41B34B42A5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8663937" cy="686000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AAC87CA-8223-4766-DC0C-EF69FC2823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1416" y="980903"/>
            <a:ext cx="5056559" cy="2063144"/>
          </a:xfrm>
        </p:spPr>
        <p:txBody>
          <a:bodyPr>
            <a:noAutofit/>
          </a:bodyPr>
          <a:lstStyle/>
          <a:p>
            <a:r>
              <a:rPr lang="en-US" dirty="0"/>
              <a:t>AI for Background in Meson SF studies</a:t>
            </a:r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B1FD6E6E-8348-06B4-85C7-15104B0D78E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2000" dirty="0"/>
              <a:t>September 18 2025 </a:t>
            </a:r>
          </a:p>
          <a:p>
            <a:endParaRPr lang="en-US" dirty="0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3CEEBFA1-2D11-2C9E-5C4A-9C08BAE97DC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10095" y="5087388"/>
            <a:ext cx="6686030" cy="942109"/>
          </a:xfrm>
        </p:spPr>
        <p:txBody>
          <a:bodyPr/>
          <a:lstStyle/>
          <a:p>
            <a:r>
              <a:rPr lang="en-US" sz="2000" dirty="0">
                <a:solidFill>
                  <a:schemeClr val="tx1"/>
                </a:solidFill>
              </a:rPr>
              <a:t>Dmitry Romanov</a:t>
            </a:r>
            <a:r>
              <a:rPr lang="en-US" sz="2000" dirty="0"/>
              <a:t>, Tanja Horn, </a:t>
            </a:r>
            <a:r>
              <a:rPr lang="en-US" altLang="en-US" sz="2000" dirty="0"/>
              <a:t>Avnish Singh, Sandeep </a:t>
            </a:r>
            <a:r>
              <a:rPr lang="en-US" altLang="en-US" sz="2000" dirty="0" err="1"/>
              <a:t>Shiraskar</a:t>
            </a:r>
            <a:r>
              <a:rPr lang="en-US" altLang="en-US" sz="2000" dirty="0"/>
              <a:t>, Baptiste Fraisse,  Chi Kin Tam, Dominick </a:t>
            </a:r>
            <a:r>
              <a:rPr lang="en-US" altLang="en-US" sz="2000" dirty="0" err="1"/>
              <a:t>Rizsk</a:t>
            </a:r>
            <a:endParaRPr lang="en-US" altLang="en-US" sz="2000" dirty="0"/>
          </a:p>
          <a:p>
            <a:endParaRPr lang="en-US" altLang="en-US" sz="3600" dirty="0"/>
          </a:p>
          <a:p>
            <a:br>
              <a:rPr lang="en-US" sz="2400" dirty="0"/>
            </a:br>
            <a:endParaRPr lang="en-US" sz="2400" dirty="0"/>
          </a:p>
          <a:p>
            <a:endParaRPr lang="en-US" dirty="0"/>
          </a:p>
        </p:txBody>
      </p:sp>
      <p:sp>
        <p:nvSpPr>
          <p:cNvPr id="16" name="Subtitle 15">
            <a:extLst>
              <a:ext uri="{FF2B5EF4-FFF2-40B4-BE49-F238E27FC236}">
                <a16:creationId xmlns:a16="http://schemas.microsoft.com/office/drawing/2014/main" id="{81377382-C4D4-1CFB-1E2A-1CB98A3AAE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9044" y="3612531"/>
            <a:ext cx="6559241" cy="529861"/>
          </a:xfrm>
        </p:spPr>
        <p:txBody>
          <a:bodyPr/>
          <a:lstStyle/>
          <a:p>
            <a:r>
              <a:rPr lang="en-US" dirty="0"/>
              <a:t>Project report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A4F33FB-35B3-1367-D9CD-26B8ED7F0B92}"/>
              </a:ext>
            </a:extLst>
          </p:cNvPr>
          <p:cNvSpPr txBox="1"/>
          <p:nvPr/>
        </p:nvSpPr>
        <p:spPr>
          <a:xfrm>
            <a:off x="10338565" y="6678876"/>
            <a:ext cx="207541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https://arxiv.org/pdf/2307.03759</a:t>
            </a:r>
          </a:p>
        </p:txBody>
      </p:sp>
    </p:spTree>
    <p:extLst>
      <p:ext uri="{BB962C8B-B14F-4D97-AF65-F5344CB8AC3E}">
        <p14:creationId xmlns:p14="http://schemas.microsoft.com/office/powerpoint/2010/main" val="19938482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16C23A-21E7-AB55-DD61-0ED933A45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BE87E-F0DE-A44C-894B-E142BEB21E4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1264C6D-25EE-9EC3-4B42-DDC176847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Non-AI looking into events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C5DF447-1D2A-DFF1-AADA-E18567EA0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77A9B-52E9-4C6D-837D-58A3F8540DC7}" type="datetime1">
              <a:rPr lang="en-US" smtClean="0"/>
              <a:t>9/18/2025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312D182-DDC3-6673-B229-147C830DC2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8005" y="1210615"/>
            <a:ext cx="10255989" cy="49911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B30617D-BCC6-B209-9EF6-166A9C8EDEB4}"/>
              </a:ext>
            </a:extLst>
          </p:cNvPr>
          <p:cNvSpPr txBox="1"/>
          <p:nvPr/>
        </p:nvSpPr>
        <p:spPr>
          <a:xfrm>
            <a:off x="5626100" y="6328488"/>
            <a:ext cx="1905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/>
              <a:t>T.Kumaoka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13885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A11E2C6-D7B4-492A-E5E8-863378C499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BE87E-F0DE-A44C-894B-E142BEB21E4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1ABFD90-89F1-4D3D-6CCC-6FB51F5802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AI tools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EE8EACE-1E23-6A13-69EF-6EA0AAC62054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342900" indent="-342900">
              <a:buFontTx/>
              <a:buChar char="-"/>
            </a:pPr>
            <a:r>
              <a:rPr lang="en-US" b="1" dirty="0"/>
              <a:t>Old now</a:t>
            </a:r>
            <a:r>
              <a:rPr lang="en-US" dirty="0"/>
              <a:t>: BDT, DNN, CNN, etc. </a:t>
            </a:r>
          </a:p>
          <a:p>
            <a:pPr marL="342900" indent="-342900">
              <a:buFontTx/>
              <a:buChar char="-"/>
            </a:pPr>
            <a:r>
              <a:rPr lang="en-US" b="1" dirty="0"/>
              <a:t>Graph neural networks </a:t>
            </a:r>
            <a:br>
              <a:rPr lang="en-US" b="1" dirty="0"/>
            </a:br>
            <a:r>
              <a:rPr lang="en-US" b="1" dirty="0"/>
              <a:t>	</a:t>
            </a:r>
            <a:r>
              <a:rPr lang="en-US" dirty="0"/>
              <a:t>E.g. </a:t>
            </a:r>
            <a:r>
              <a:rPr lang="en-US" dirty="0" err="1"/>
              <a:t>ParticleNet</a:t>
            </a:r>
            <a:r>
              <a:rPr lang="en-US" dirty="0"/>
              <a:t> (PN) on Dynamic Graph Convolutional Neural Networks</a:t>
            </a:r>
          </a:p>
          <a:p>
            <a:pPr marL="342900" indent="-342900">
              <a:buFontTx/>
              <a:buChar char="-"/>
            </a:pPr>
            <a:r>
              <a:rPr lang="en-US" b="1" dirty="0"/>
              <a:t>Transformers</a:t>
            </a:r>
          </a:p>
          <a:p>
            <a:r>
              <a:rPr lang="en-US" dirty="0"/>
              <a:t>	</a:t>
            </a:r>
            <a:r>
              <a:rPr lang="en-US" dirty="0" err="1"/>
              <a:t>E.g</a:t>
            </a:r>
            <a:r>
              <a:rPr lang="en-US" dirty="0"/>
              <a:t> Particle Transformer (</a:t>
            </a:r>
            <a:r>
              <a:rPr lang="en-US" dirty="0" err="1"/>
              <a:t>ParT</a:t>
            </a:r>
            <a:r>
              <a:rPr lang="en-US" dirty="0"/>
              <a:t>) is a transformer-based architecture for jet tagging</a:t>
            </a:r>
          </a:p>
          <a:p>
            <a:pPr marL="342900" indent="-342900">
              <a:buFontTx/>
              <a:buChar char="-"/>
            </a:pPr>
            <a:r>
              <a:rPr lang="en-US" b="1" dirty="0"/>
              <a:t>Graph transformers</a:t>
            </a:r>
          </a:p>
          <a:p>
            <a:r>
              <a:rPr lang="en-US" dirty="0"/>
              <a:t>	</a:t>
            </a:r>
            <a:r>
              <a:rPr lang="en-US" dirty="0" err="1"/>
              <a:t>E.g</a:t>
            </a:r>
            <a:r>
              <a:rPr lang="en-US" dirty="0"/>
              <a:t> Mixture-of-Experts Graph Transformers for Interpretable Particle Collision Detection</a:t>
            </a:r>
          </a:p>
          <a:p>
            <a:pPr marL="342900" indent="-342900">
              <a:buFontTx/>
              <a:buChar char="-"/>
            </a:pPr>
            <a:endParaRPr lang="en-US" b="1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EE24377-2C95-F796-B949-2E94F04F0B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77A9B-52E9-4C6D-837D-58A3F8540DC7}" type="datetime1">
              <a:rPr lang="en-US" smtClean="0"/>
              <a:t>9/18/2025</a:t>
            </a:fld>
            <a:endParaRPr lang="en-US" dirty="0"/>
          </a:p>
        </p:txBody>
      </p:sp>
      <p:pic>
        <p:nvPicPr>
          <p:cNvPr id="1026" name="Picture 2" descr="Refer to caption">
            <a:extLst>
              <a:ext uri="{FF2B5EF4-FFF2-40B4-BE49-F238E27FC236}">
                <a16:creationId xmlns:a16="http://schemas.microsoft.com/office/drawing/2014/main" id="{05F9E97A-857B-906E-EB9B-D04359370B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5328" y="4224246"/>
            <a:ext cx="3084330" cy="2265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08214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C62E485-1EB0-8682-1C1C-0214867A8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BE87E-F0DE-A44C-894B-E142BEB21E42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465FF9A-1074-1201-6C9B-11E58FA6C5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970" y="360154"/>
            <a:ext cx="11044707" cy="678664"/>
          </a:xfrm>
        </p:spPr>
        <p:txBody>
          <a:bodyPr/>
          <a:lstStyle/>
          <a:p>
            <a:r>
              <a:rPr lang="en-US" dirty="0"/>
              <a:t>Project goals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FE4647-2557-5212-9D64-BA22559B76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11726" y="1038818"/>
            <a:ext cx="11044706" cy="4891433"/>
          </a:xfrm>
        </p:spPr>
        <p:txBody>
          <a:bodyPr/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Primary Goal: </a:t>
            </a:r>
            <a:r>
              <a:rPr lang="en-US" dirty="0"/>
              <a:t>Demonstrate that an AI-driven analysis of streaming-like frame-based data can:</a:t>
            </a:r>
            <a:br>
              <a:rPr lang="en-US" dirty="0"/>
            </a:br>
            <a:endParaRPr lang="en-US" dirty="0"/>
          </a:p>
          <a:p>
            <a:r>
              <a:rPr lang="en-US" dirty="0"/>
              <a:t>1. Significantly improve the identification of key physics events in high-background environments</a:t>
            </a:r>
          </a:p>
          <a:p>
            <a:r>
              <a:rPr lang="en-US" dirty="0"/>
              <a:t>2. Increase the throughput of scientific results</a:t>
            </a:r>
          </a:p>
          <a:p>
            <a:endParaRPr lang="en-US" dirty="0"/>
          </a:p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Key Objectives:</a:t>
            </a:r>
            <a:r>
              <a:rPr lang="en-US" dirty="0"/>
              <a:t> </a:t>
            </a:r>
          </a:p>
          <a:p>
            <a:pPr marL="342900" indent="-342900">
              <a:buFontTx/>
              <a:buChar char="-"/>
            </a:pPr>
            <a:r>
              <a:rPr lang="en-US" dirty="0"/>
              <a:t>Build background-realistic Meson SF frames</a:t>
            </a:r>
          </a:p>
          <a:p>
            <a:pPr marL="342900" indent="-342900">
              <a:buFontTx/>
              <a:buChar char="-"/>
            </a:pPr>
            <a:r>
              <a:rPr lang="en-US" dirty="0"/>
              <a:t>Build a pipeline to work with data frames</a:t>
            </a:r>
          </a:p>
          <a:p>
            <a:pPr marL="342900" indent="-342900">
              <a:buFontTx/>
              <a:buChar char="-"/>
            </a:pPr>
            <a:r>
              <a:rPr lang="en-US" dirty="0"/>
              <a:t>Develop Transformer/GNN/Transformer GNN</a:t>
            </a:r>
          </a:p>
          <a:p>
            <a:pPr marL="342900" indent="-342900">
              <a:buFontTx/>
              <a:buChar char="-"/>
            </a:pPr>
            <a:r>
              <a:rPr lang="en-US" dirty="0"/>
              <a:t>Integrate models within JANA2 / Epic reconstruction</a:t>
            </a:r>
          </a:p>
          <a:p>
            <a:pPr marL="342900" indent="-342900">
              <a:buFontTx/>
              <a:buChar char="-"/>
            </a:pPr>
            <a:r>
              <a:rPr lang="en-US" dirty="0"/>
              <a:t>Quantify the performance over traditional methods:</a:t>
            </a:r>
          </a:p>
          <a:p>
            <a:pPr marL="800100" lvl="1" indent="-342900">
              <a:buFontTx/>
              <a:buChar char="-"/>
            </a:pPr>
            <a:r>
              <a:rPr lang="en-US" dirty="0"/>
              <a:t>Discriminate events in physics background</a:t>
            </a:r>
          </a:p>
          <a:p>
            <a:pPr marL="800100" lvl="1" indent="-342900">
              <a:buFontTx/>
              <a:buChar char="-"/>
            </a:pPr>
            <a:r>
              <a:rPr lang="en-US" dirty="0"/>
              <a:t>Discriminate detector background</a:t>
            </a:r>
          </a:p>
          <a:p>
            <a:pPr marL="342900" indent="-342900">
              <a:buFontTx/>
              <a:buChar char="-"/>
            </a:pP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7F07066-0546-1DD9-2188-FB8335CE62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77A9B-52E9-4C6D-837D-58A3F8540DC7}" type="datetime1">
              <a:rPr lang="en-US" smtClean="0"/>
              <a:t>9/18/2025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49793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01EA4CC-F700-43B2-03DE-942725C63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75E483A-238C-694A-658A-6CC8D4A13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BE87E-F0DE-A44C-894B-E142BEB21E42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3E68D87-E5B6-2561-E560-605F94311B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432778-21F2-A6A6-FD63-FD3AF4A6D4E5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342900" indent="-342900">
              <a:buFontTx/>
              <a:buChar char="-"/>
            </a:pPr>
            <a:r>
              <a:rPr lang="en-US" dirty="0"/>
              <a:t>Meson structure “signal” data generated, and conventional analysis pipeline exists</a:t>
            </a:r>
            <a:br>
              <a:rPr lang="en-US" dirty="0"/>
            </a:br>
            <a:endParaRPr lang="en-US" dirty="0"/>
          </a:p>
          <a:p>
            <a:pPr marL="342900" indent="-342900">
              <a:buFontTx/>
              <a:buChar char="-"/>
            </a:pPr>
            <a:r>
              <a:rPr lang="en-US" dirty="0"/>
              <a:t>Submitted the data to include into simulation campaigns and background data</a:t>
            </a:r>
            <a:br>
              <a:rPr lang="en-US" dirty="0"/>
            </a:br>
            <a:endParaRPr lang="en-US" dirty="0"/>
          </a:p>
          <a:p>
            <a:pPr marL="342900" indent="-342900">
              <a:buFontTx/>
              <a:buChar char="-"/>
            </a:pPr>
            <a:r>
              <a:rPr lang="en-US" dirty="0"/>
              <a:t>Processed frames with background data to build hits - time correlation data</a:t>
            </a:r>
            <a:br>
              <a:rPr lang="en-US" dirty="0"/>
            </a:br>
            <a:endParaRPr lang="en-US" dirty="0"/>
          </a:p>
          <a:p>
            <a:pPr marL="342900" indent="-342900">
              <a:buFontTx/>
              <a:buChar char="-"/>
            </a:pPr>
            <a:r>
              <a:rPr lang="en-US" dirty="0"/>
              <a:t>Exercise to apply older neural networks (CNNs) for the data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E1DD039-AE84-AB4C-CF47-777647501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77A9B-52E9-4C6D-837D-58A3F8540DC7}" type="datetime1">
              <a:rPr lang="en-US" smtClean="0"/>
              <a:t>9/18/2025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53908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3DF6658-6F6B-C0AC-B784-7B3682335A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Questions, ideas, collaboration?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E4A2C2-B8C6-71D2-E8E0-74DDEEC6F1D9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330950"/>
            <a:ext cx="2743200" cy="365125"/>
          </a:xfrm>
        </p:spPr>
        <p:txBody>
          <a:bodyPr/>
          <a:lstStyle/>
          <a:p>
            <a:fld id="{7D1BE87E-F0DE-A44C-894B-E142BEB21E42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522428E-BE18-06F1-86B2-21C4B5087BA3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330950"/>
            <a:ext cx="2743200" cy="365125"/>
          </a:xfrm>
          <a:prstGeom prst="rect">
            <a:avLst/>
          </a:prstGeom>
        </p:spPr>
        <p:txBody>
          <a:bodyPr/>
          <a:lstStyle/>
          <a:p>
            <a:fld id="{65A77A9B-52E9-4C6D-837D-58A3F8540DC7}" type="datetime1">
              <a:rPr lang="en-US" smtClean="0"/>
              <a:t>9/18/2025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9959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E3487A5-50BA-ED0C-BBCF-3521E840DA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AI priorities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03669AB-D2DD-42D7-EA29-7BCA61AB2E7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2202" b="6802"/>
          <a:stretch>
            <a:fillRect/>
          </a:stretch>
        </p:blipFill>
        <p:spPr>
          <a:xfrm>
            <a:off x="1496565" y="1210615"/>
            <a:ext cx="9430669" cy="511543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EDB6B15-3640-342F-B3CE-B6048927DA1C}"/>
              </a:ext>
            </a:extLst>
          </p:cNvPr>
          <p:cNvSpPr txBox="1"/>
          <p:nvPr/>
        </p:nvSpPr>
        <p:spPr>
          <a:xfrm>
            <a:off x="7331825" y="5353396"/>
            <a:ext cx="3131128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Markus </a:t>
            </a:r>
            <a:r>
              <a:rPr lang="en-US" dirty="0" err="1"/>
              <a:t>Defenthaler</a:t>
            </a:r>
            <a:r>
              <a:rPr lang="en-US" dirty="0"/>
              <a:t> slides from </a:t>
            </a:r>
            <a:r>
              <a:rPr lang="en-US" dirty="0" err="1"/>
              <a:t>ePIC</a:t>
            </a:r>
            <a:r>
              <a:rPr lang="en-US" dirty="0"/>
              <a:t> AI </a:t>
            </a:r>
            <a:r>
              <a:rPr lang="en-US" dirty="0" err="1"/>
              <a:t>Townhal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83550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9F060D-F1EA-EB1E-3520-81F80B24E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BE87E-F0DE-A44C-894B-E142BEB21E4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FA35F0B-E9E0-EB41-2002-E41127964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Full streaming simulation approach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9C374B7-F897-F87D-084E-525EEB6594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77A9B-52E9-4C6D-837D-58A3F8540DC7}" type="datetime1">
              <a:rPr lang="en-US" smtClean="0"/>
              <a:t>9/18/2025</a:t>
            </a:fld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0E76977-F80A-E944-F463-4E89353ECC50}"/>
              </a:ext>
            </a:extLst>
          </p:cNvPr>
          <p:cNvGrpSpPr/>
          <p:nvPr/>
        </p:nvGrpSpPr>
        <p:grpSpPr>
          <a:xfrm>
            <a:off x="1304620" y="1670606"/>
            <a:ext cx="10525430" cy="3101288"/>
            <a:chOff x="1012520" y="1292225"/>
            <a:chExt cx="10525430" cy="3101288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3DC5E93-D541-3E18-EFA9-8AED128D7A7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3163" t="9132" r="6152" b="18297"/>
            <a:stretch>
              <a:fillRect/>
            </a:stretch>
          </p:blipFill>
          <p:spPr>
            <a:xfrm>
              <a:off x="2305050" y="1292225"/>
              <a:ext cx="7169149" cy="277812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8" name="Arrow: Up-Down 7">
              <a:extLst>
                <a:ext uri="{FF2B5EF4-FFF2-40B4-BE49-F238E27FC236}">
                  <a16:creationId xmlns:a16="http://schemas.microsoft.com/office/drawing/2014/main" id="{A8D029E5-C867-6ABF-E42C-D4083D1DE22E}"/>
                </a:ext>
              </a:extLst>
            </p:cNvPr>
            <p:cNvSpPr/>
            <p:nvPr/>
          </p:nvSpPr>
          <p:spPr>
            <a:xfrm rot="16200000">
              <a:off x="5657852" y="407986"/>
              <a:ext cx="434975" cy="7324725"/>
            </a:xfrm>
            <a:prstGeom prst="upDown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B3AA807-9BDB-95D0-BFDC-072CD0C73296}"/>
                </a:ext>
              </a:extLst>
            </p:cNvPr>
            <p:cNvSpPr txBox="1"/>
            <p:nvPr/>
          </p:nvSpPr>
          <p:spPr>
            <a:xfrm>
              <a:off x="1012520" y="3852860"/>
              <a:ext cx="12004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Electronics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10E8B96-54A9-0858-C7FE-820B89597B8A}"/>
                </a:ext>
              </a:extLst>
            </p:cNvPr>
            <p:cNvSpPr txBox="1"/>
            <p:nvPr/>
          </p:nvSpPr>
          <p:spPr>
            <a:xfrm>
              <a:off x="9566272" y="3747182"/>
              <a:ext cx="197167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Fully reconstructed</a:t>
              </a:r>
              <a:br>
                <a:rPr lang="en-US" dirty="0"/>
              </a:br>
              <a:r>
                <a:rPr lang="en-US" dirty="0"/>
                <a:t>physics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6FC34662-2BB8-B159-C70D-9888570DCAA6}"/>
              </a:ext>
            </a:extLst>
          </p:cNvPr>
          <p:cNvSpPr txBox="1"/>
          <p:nvPr/>
        </p:nvSpPr>
        <p:spPr>
          <a:xfrm>
            <a:off x="5234830" y="4600573"/>
            <a:ext cx="18937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Simulations? </a:t>
            </a:r>
          </a:p>
        </p:txBody>
      </p:sp>
    </p:spTree>
    <p:extLst>
      <p:ext uri="{BB962C8B-B14F-4D97-AF65-F5344CB8AC3E}">
        <p14:creationId xmlns:p14="http://schemas.microsoft.com/office/powerpoint/2010/main" val="879573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0E1DFC-DA42-7228-95C5-4DE0F53FBF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1B30270-AA7D-83A5-BEF8-4C0CBAA6F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BE87E-F0DE-A44C-894B-E142BEB21E4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9A2DC32-C8C5-E2DE-7759-7CFA04CBA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Full streaming simulation approach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2720896-E8CA-B752-3769-03C1BF8C63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77A9B-52E9-4C6D-837D-58A3F8540DC7}" type="datetime1">
              <a:rPr lang="en-US" smtClean="0"/>
              <a:t>9/18/2025</a:t>
            </a:fld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4FDD326-E635-41B0-E090-D05417FD2404}"/>
              </a:ext>
            </a:extLst>
          </p:cNvPr>
          <p:cNvGrpSpPr/>
          <p:nvPr/>
        </p:nvGrpSpPr>
        <p:grpSpPr>
          <a:xfrm>
            <a:off x="1304620" y="1670606"/>
            <a:ext cx="10525430" cy="3101288"/>
            <a:chOff x="1012520" y="1292225"/>
            <a:chExt cx="10525430" cy="3101288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D71D801-4D60-2D7A-2C41-0ADD99D1E01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3163" t="9132" r="6152" b="18297"/>
            <a:stretch>
              <a:fillRect/>
            </a:stretch>
          </p:blipFill>
          <p:spPr>
            <a:xfrm>
              <a:off x="2305050" y="1292225"/>
              <a:ext cx="7169149" cy="277812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8" name="Arrow: Up-Down 7">
              <a:extLst>
                <a:ext uri="{FF2B5EF4-FFF2-40B4-BE49-F238E27FC236}">
                  <a16:creationId xmlns:a16="http://schemas.microsoft.com/office/drawing/2014/main" id="{6AD760FE-F825-A4A1-4FF5-E6EBA5188E83}"/>
                </a:ext>
              </a:extLst>
            </p:cNvPr>
            <p:cNvSpPr/>
            <p:nvPr/>
          </p:nvSpPr>
          <p:spPr>
            <a:xfrm rot="16200000">
              <a:off x="5657852" y="407986"/>
              <a:ext cx="434975" cy="7324725"/>
            </a:xfrm>
            <a:prstGeom prst="upDown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86DF141-E562-928C-F4CE-C00329018D77}"/>
                </a:ext>
              </a:extLst>
            </p:cNvPr>
            <p:cNvSpPr txBox="1"/>
            <p:nvPr/>
          </p:nvSpPr>
          <p:spPr>
            <a:xfrm>
              <a:off x="1012520" y="3852860"/>
              <a:ext cx="12004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Electronics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6113EB4-8CAB-1C7C-4948-0310B5B69211}"/>
                </a:ext>
              </a:extLst>
            </p:cNvPr>
            <p:cNvSpPr txBox="1"/>
            <p:nvPr/>
          </p:nvSpPr>
          <p:spPr>
            <a:xfrm>
              <a:off x="9566272" y="3747182"/>
              <a:ext cx="197167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Fully reconstructed</a:t>
              </a:r>
              <a:br>
                <a:rPr lang="en-US" dirty="0"/>
              </a:br>
              <a:r>
                <a:rPr lang="en-US" dirty="0"/>
                <a:t>physics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D2C79017-3729-5D72-6E7F-00E154A64627}"/>
              </a:ext>
            </a:extLst>
          </p:cNvPr>
          <p:cNvSpPr txBox="1"/>
          <p:nvPr/>
        </p:nvSpPr>
        <p:spPr>
          <a:xfrm>
            <a:off x="5234830" y="4600573"/>
            <a:ext cx="18937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Simulations? </a:t>
            </a:r>
          </a:p>
        </p:txBody>
      </p:sp>
      <p:sp>
        <p:nvSpPr>
          <p:cNvPr id="2" name="Arrow: Down 1">
            <a:extLst>
              <a:ext uri="{FF2B5EF4-FFF2-40B4-BE49-F238E27FC236}">
                <a16:creationId xmlns:a16="http://schemas.microsoft.com/office/drawing/2014/main" id="{642C7941-B041-4D85-D187-004DE2B708BE}"/>
              </a:ext>
            </a:extLst>
          </p:cNvPr>
          <p:cNvSpPr/>
          <p:nvPr/>
        </p:nvSpPr>
        <p:spPr>
          <a:xfrm rot="16200000">
            <a:off x="2414149" y="4341730"/>
            <a:ext cx="527050" cy="1506399"/>
          </a:xfrm>
          <a:prstGeom prst="downArrow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111A4BB-470D-96D4-B9DC-D1ABFD9AD9BE}"/>
              </a:ext>
            </a:extLst>
          </p:cNvPr>
          <p:cNvSpPr txBox="1"/>
          <p:nvPr/>
        </p:nvSpPr>
        <p:spPr>
          <a:xfrm>
            <a:off x="1904848" y="5358455"/>
            <a:ext cx="17906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Approach from this direction?</a:t>
            </a:r>
          </a:p>
        </p:txBody>
      </p:sp>
    </p:spTree>
    <p:extLst>
      <p:ext uri="{BB962C8B-B14F-4D97-AF65-F5344CB8AC3E}">
        <p14:creationId xmlns:p14="http://schemas.microsoft.com/office/powerpoint/2010/main" val="2803375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540CDB-E510-3A9A-B84E-84DD86BA12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4FE8075-9742-D051-5BAF-23578DE3C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BE87E-F0DE-A44C-894B-E142BEB21E4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0CFA258-70E5-A262-3BA6-83EE89863C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Full streaming simulation approach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7D0F283-D939-F52F-4708-40B8075BF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77A9B-52E9-4C6D-837D-58A3F8540DC7}" type="datetime1">
              <a:rPr lang="en-US" smtClean="0"/>
              <a:t>9/18/2025</a:t>
            </a:fld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440F01B-9766-B3F7-3BEB-D76796B75BDE}"/>
              </a:ext>
            </a:extLst>
          </p:cNvPr>
          <p:cNvGrpSpPr/>
          <p:nvPr/>
        </p:nvGrpSpPr>
        <p:grpSpPr>
          <a:xfrm>
            <a:off x="1304620" y="1670606"/>
            <a:ext cx="10525430" cy="3101288"/>
            <a:chOff x="1012520" y="1292225"/>
            <a:chExt cx="10525430" cy="3101288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32709B7-5AAC-6E9E-E08E-AAFBC254239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3163" t="9132" r="6152" b="18297"/>
            <a:stretch>
              <a:fillRect/>
            </a:stretch>
          </p:blipFill>
          <p:spPr>
            <a:xfrm>
              <a:off x="2305050" y="1292225"/>
              <a:ext cx="7169149" cy="277812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8" name="Arrow: Up-Down 7">
              <a:extLst>
                <a:ext uri="{FF2B5EF4-FFF2-40B4-BE49-F238E27FC236}">
                  <a16:creationId xmlns:a16="http://schemas.microsoft.com/office/drawing/2014/main" id="{31883C69-A58A-715C-87F5-E0F228D87D2A}"/>
                </a:ext>
              </a:extLst>
            </p:cNvPr>
            <p:cNvSpPr/>
            <p:nvPr/>
          </p:nvSpPr>
          <p:spPr>
            <a:xfrm rot="16200000">
              <a:off x="5657852" y="407986"/>
              <a:ext cx="434975" cy="7324725"/>
            </a:xfrm>
            <a:prstGeom prst="upDown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21F13E9-6C7B-D09A-1971-B9A517A96A69}"/>
                </a:ext>
              </a:extLst>
            </p:cNvPr>
            <p:cNvSpPr txBox="1"/>
            <p:nvPr/>
          </p:nvSpPr>
          <p:spPr>
            <a:xfrm>
              <a:off x="1012520" y="3852860"/>
              <a:ext cx="12004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Electronics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D33CA9D-D205-BC1F-1B8C-B5DE2DC9DA68}"/>
                </a:ext>
              </a:extLst>
            </p:cNvPr>
            <p:cNvSpPr txBox="1"/>
            <p:nvPr/>
          </p:nvSpPr>
          <p:spPr>
            <a:xfrm>
              <a:off x="9566272" y="3747182"/>
              <a:ext cx="197167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Fully reconstructed</a:t>
              </a:r>
              <a:br>
                <a:rPr lang="en-US" dirty="0"/>
              </a:br>
              <a:r>
                <a:rPr lang="en-US" dirty="0"/>
                <a:t>physics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1E5D9972-32F3-F1B4-FF15-DD37E1E763CF}"/>
              </a:ext>
            </a:extLst>
          </p:cNvPr>
          <p:cNvSpPr txBox="1"/>
          <p:nvPr/>
        </p:nvSpPr>
        <p:spPr>
          <a:xfrm>
            <a:off x="5234830" y="4600573"/>
            <a:ext cx="18937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Simulations? </a:t>
            </a:r>
          </a:p>
        </p:txBody>
      </p:sp>
      <p:sp>
        <p:nvSpPr>
          <p:cNvPr id="2" name="Arrow: Down 1">
            <a:extLst>
              <a:ext uri="{FF2B5EF4-FFF2-40B4-BE49-F238E27FC236}">
                <a16:creationId xmlns:a16="http://schemas.microsoft.com/office/drawing/2014/main" id="{3730D591-3F26-1CEE-4449-5A38618C9692}"/>
              </a:ext>
            </a:extLst>
          </p:cNvPr>
          <p:cNvSpPr/>
          <p:nvPr/>
        </p:nvSpPr>
        <p:spPr>
          <a:xfrm rot="16200000">
            <a:off x="2414149" y="4341730"/>
            <a:ext cx="527050" cy="1506399"/>
          </a:xfrm>
          <a:prstGeom prst="downArrow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4179125-10BE-A10F-CBF0-681989C3B708}"/>
              </a:ext>
            </a:extLst>
          </p:cNvPr>
          <p:cNvSpPr txBox="1"/>
          <p:nvPr/>
        </p:nvSpPr>
        <p:spPr>
          <a:xfrm>
            <a:off x="1904848" y="5358455"/>
            <a:ext cx="17906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Approach from this direction?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B3C7FAF-4E2E-5171-61CE-D83AB5DE12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22947" y="2964351"/>
            <a:ext cx="5716925" cy="29687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916997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84A0F3-8D4E-104B-AEFB-22884E6782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EC25222-BBFF-0C82-D923-E2C3F0EAE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BE87E-F0DE-A44C-894B-E142BEB21E4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08076B4-27B2-4C99-10B5-D1FBE77F27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Full streaming simulation approach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9F38EA4-7883-9F37-040A-B3271BFB6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77A9B-52E9-4C6D-837D-58A3F8540DC7}" type="datetime1">
              <a:rPr lang="en-US" smtClean="0"/>
              <a:t>9/18/2025</a:t>
            </a:fld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E0D0B08-3201-4125-CD78-B2CDE90186A3}"/>
              </a:ext>
            </a:extLst>
          </p:cNvPr>
          <p:cNvGrpSpPr/>
          <p:nvPr/>
        </p:nvGrpSpPr>
        <p:grpSpPr>
          <a:xfrm>
            <a:off x="1304620" y="1670606"/>
            <a:ext cx="10525430" cy="3101288"/>
            <a:chOff x="1012520" y="1292225"/>
            <a:chExt cx="10525430" cy="3101288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15077D0-7EE9-42FF-32EF-F65178BF68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3163" t="9132" r="6152" b="18297"/>
            <a:stretch>
              <a:fillRect/>
            </a:stretch>
          </p:blipFill>
          <p:spPr>
            <a:xfrm>
              <a:off x="2305050" y="1292225"/>
              <a:ext cx="7169149" cy="277812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8" name="Arrow: Up-Down 7">
              <a:extLst>
                <a:ext uri="{FF2B5EF4-FFF2-40B4-BE49-F238E27FC236}">
                  <a16:creationId xmlns:a16="http://schemas.microsoft.com/office/drawing/2014/main" id="{C8AD2318-54DE-8BAF-D0DD-EC514D7EB5E1}"/>
                </a:ext>
              </a:extLst>
            </p:cNvPr>
            <p:cNvSpPr/>
            <p:nvPr/>
          </p:nvSpPr>
          <p:spPr>
            <a:xfrm rot="16200000">
              <a:off x="5657852" y="407986"/>
              <a:ext cx="434975" cy="7324725"/>
            </a:xfrm>
            <a:prstGeom prst="upDown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3D55CA5-4AAD-F237-4039-C3301B994ED8}"/>
                </a:ext>
              </a:extLst>
            </p:cNvPr>
            <p:cNvSpPr txBox="1"/>
            <p:nvPr/>
          </p:nvSpPr>
          <p:spPr>
            <a:xfrm>
              <a:off x="1012520" y="3852860"/>
              <a:ext cx="12004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Electronics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7C8C4BF-5E2F-3B63-2F6B-D64EE9155350}"/>
                </a:ext>
              </a:extLst>
            </p:cNvPr>
            <p:cNvSpPr txBox="1"/>
            <p:nvPr/>
          </p:nvSpPr>
          <p:spPr>
            <a:xfrm>
              <a:off x="9566272" y="3747182"/>
              <a:ext cx="197167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Fully reconstructed</a:t>
              </a:r>
              <a:br>
                <a:rPr lang="en-US" dirty="0"/>
              </a:br>
              <a:r>
                <a:rPr lang="en-US" dirty="0"/>
                <a:t>physics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FA369A09-B5B3-0EFC-40AD-21FE4607C766}"/>
              </a:ext>
            </a:extLst>
          </p:cNvPr>
          <p:cNvSpPr txBox="1"/>
          <p:nvPr/>
        </p:nvSpPr>
        <p:spPr>
          <a:xfrm>
            <a:off x="5234830" y="4600573"/>
            <a:ext cx="18937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Simulations? </a:t>
            </a:r>
          </a:p>
        </p:txBody>
      </p:sp>
      <p:sp>
        <p:nvSpPr>
          <p:cNvPr id="2" name="Arrow: Down 1">
            <a:extLst>
              <a:ext uri="{FF2B5EF4-FFF2-40B4-BE49-F238E27FC236}">
                <a16:creationId xmlns:a16="http://schemas.microsoft.com/office/drawing/2014/main" id="{EE6F607B-CE05-A582-3AB7-0C955649AE6B}"/>
              </a:ext>
            </a:extLst>
          </p:cNvPr>
          <p:cNvSpPr/>
          <p:nvPr/>
        </p:nvSpPr>
        <p:spPr>
          <a:xfrm rot="5400000">
            <a:off x="9566276" y="4534519"/>
            <a:ext cx="527050" cy="1506399"/>
          </a:xfrm>
          <a:prstGeom prst="downArrow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54BE675-68D6-0579-DCFC-F4589ED5721A}"/>
              </a:ext>
            </a:extLst>
          </p:cNvPr>
          <p:cNvSpPr txBox="1"/>
          <p:nvPr/>
        </p:nvSpPr>
        <p:spPr>
          <a:xfrm>
            <a:off x="9144000" y="5551242"/>
            <a:ext cx="17906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Approach from this direction</a:t>
            </a:r>
            <a:br>
              <a:rPr lang="en-US" dirty="0"/>
            </a:br>
            <a:r>
              <a:rPr lang="en-US" b="1" dirty="0"/>
              <a:t>this project</a:t>
            </a:r>
          </a:p>
        </p:txBody>
      </p:sp>
    </p:spTree>
    <p:extLst>
      <p:ext uri="{BB962C8B-B14F-4D97-AF65-F5344CB8AC3E}">
        <p14:creationId xmlns:p14="http://schemas.microsoft.com/office/powerpoint/2010/main" val="1200333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B37023C-90C4-A8B7-AAFB-EA64659C0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BE87E-F0DE-A44C-894B-E142BEB21E4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A21A5CF-28C2-3918-EF1C-7731F49F00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level challenges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BDA72A9-6C88-FEAA-D292-1BB444158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77A9B-52E9-4C6D-837D-58A3F8540DC7}" type="datetime1">
              <a:rPr lang="en-US" smtClean="0"/>
              <a:t>9/18/2025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FC81D9A-E905-35A1-6888-056F451DEBB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8649" r="1350"/>
          <a:stretch>
            <a:fillRect/>
          </a:stretch>
        </p:blipFill>
        <p:spPr>
          <a:xfrm>
            <a:off x="2531759" y="1252949"/>
            <a:ext cx="7128482" cy="280669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18B4B19-B125-95D4-470A-A930A8ED4E41}"/>
              </a:ext>
            </a:extLst>
          </p:cNvPr>
          <p:cNvSpPr txBox="1"/>
          <p:nvPr/>
        </p:nvSpPr>
        <p:spPr>
          <a:xfrm>
            <a:off x="2793342" y="4059643"/>
            <a:ext cx="66053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From “Streaming readout and AI “ project presentation of F.-X. Girod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DC3FA52-83E2-B642-832E-29C149270481}"/>
              </a:ext>
            </a:extLst>
          </p:cNvPr>
          <p:cNvSpPr txBox="1"/>
          <p:nvPr/>
        </p:nvSpPr>
        <p:spPr>
          <a:xfrm>
            <a:off x="2951225" y="5037930"/>
            <a:ext cx="67090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/>
              <a:t>Can we effectively handle physics background? </a:t>
            </a:r>
          </a:p>
          <a:p>
            <a:pPr marL="285750" indent="-285750">
              <a:buFontTx/>
              <a:buChar char="-"/>
            </a:pPr>
            <a:r>
              <a:rPr lang="en-US" dirty="0"/>
              <a:t>Can we improve handling of detector background? </a:t>
            </a:r>
          </a:p>
          <a:p>
            <a:pPr marL="285750" indent="-285750">
              <a:buFontTx/>
              <a:buChar char="-"/>
            </a:pPr>
            <a:r>
              <a:rPr lang="en-US" dirty="0"/>
              <a:t>Can we speedup the results working directly with streaming data? </a:t>
            </a:r>
          </a:p>
        </p:txBody>
      </p:sp>
    </p:spTree>
    <p:extLst>
      <p:ext uri="{BB962C8B-B14F-4D97-AF65-F5344CB8AC3E}">
        <p14:creationId xmlns:p14="http://schemas.microsoft.com/office/powerpoint/2010/main" val="38315275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84117E-0785-97F8-0E13-3E4B58D08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BE87E-F0DE-A44C-894B-E142BEB21E4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C084AD5-BF22-35C8-CAAF-0B45895B1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Physics + background data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B4A6E5F-14E8-19B6-897A-899B38C2BB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77A9B-52E9-4C6D-837D-58A3F8540DC7}" type="datetime1">
              <a:rPr lang="en-US" smtClean="0"/>
              <a:t>9/18/2025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467AF90-6C62-EEAC-7A91-7A49CB6220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1871" y="1318333"/>
            <a:ext cx="6488257" cy="3896288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5C10B24-81A0-57EA-237A-62644F4904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374497" y="1494675"/>
            <a:ext cx="3539006" cy="1220799"/>
          </a:xfrm>
        </p:spPr>
        <p:txBody>
          <a:bodyPr/>
          <a:lstStyle/>
          <a:p>
            <a:r>
              <a:rPr lang="en-US" dirty="0">
                <a:hlinkClick r:id="rId3"/>
              </a:rPr>
              <a:t>Background mixed samples</a:t>
            </a:r>
            <a:endParaRPr lang="en-US" dirty="0"/>
          </a:p>
          <a:p>
            <a:r>
              <a:rPr lang="en-US" dirty="0">
                <a:hlinkClick r:id="rId4"/>
              </a:rPr>
              <a:t>Background wiki</a:t>
            </a:r>
            <a:endParaRPr lang="en-US" dirty="0"/>
          </a:p>
          <a:p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9F4D64A-A4D8-85A0-C1F6-B68A5958D3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07759" y="5275463"/>
            <a:ext cx="5783407" cy="107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4209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AF2BD59-054D-671B-7EC0-B545C8524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BE87E-F0DE-A44C-894B-E142BEB21E4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AFF562D-074C-B393-86E5-54847B00A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893" y="75736"/>
            <a:ext cx="11044707" cy="678664"/>
          </a:xfrm>
        </p:spPr>
        <p:txBody>
          <a:bodyPr/>
          <a:lstStyle/>
          <a:p>
            <a:r>
              <a:rPr lang="en-US" dirty="0"/>
              <a:t>Non-AI processing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876A113-F876-450B-C4A6-5B367D16A4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59893" y="754400"/>
            <a:ext cx="11044706" cy="4891433"/>
          </a:xfrm>
        </p:spPr>
        <p:txBody>
          <a:bodyPr/>
          <a:lstStyle/>
          <a:p>
            <a:r>
              <a:rPr lang="en-US" dirty="0"/>
              <a:t>One of the </a:t>
            </a:r>
            <a:r>
              <a:rPr lang="en-US" dirty="0" err="1"/>
              <a:t>preTDR</a:t>
            </a:r>
            <a:r>
              <a:rPr lang="en-US" dirty="0"/>
              <a:t> goals is software able to work with data frames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3C6A829-A4BA-3B99-FE23-8285364DC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77A9B-52E9-4C6D-837D-58A3F8540DC7}" type="datetime1">
              <a:rPr lang="en-US" smtClean="0"/>
              <a:t>9/18/2025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0A8F4A2-B0C2-D4E6-79AB-C529760790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2600" y="1274840"/>
            <a:ext cx="8686800" cy="415332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91C274E-3495-36A7-D09A-EE05B214E3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2195" y="5607809"/>
            <a:ext cx="4540555" cy="1116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663985"/>
      </p:ext>
    </p:extLst>
  </p:cSld>
  <p:clrMapOvr>
    <a:masterClrMapping/>
  </p:clrMapOvr>
</p:sld>
</file>

<file path=ppt/theme/theme1.xml><?xml version="1.0" encoding="utf-8"?>
<a:theme xmlns:a="http://schemas.openxmlformats.org/drawingml/2006/main" name="Jefferson Lab Theme 1">
  <a:themeElements>
    <a:clrScheme name="JLab Color Theme 1">
      <a:dk1>
        <a:srgbClr val="000000"/>
      </a:dk1>
      <a:lt1>
        <a:srgbClr val="FFFFFF"/>
      </a:lt1>
      <a:dk2>
        <a:srgbClr val="1C5068"/>
      </a:dk2>
      <a:lt2>
        <a:srgbClr val="8397A9"/>
      </a:lt2>
      <a:accent1>
        <a:srgbClr val="C31230"/>
      </a:accent1>
      <a:accent2>
        <a:srgbClr val="10A1AF"/>
      </a:accent2>
      <a:accent3>
        <a:srgbClr val="5E5E5E"/>
      </a:accent3>
      <a:accent4>
        <a:srgbClr val="821282"/>
      </a:accent4>
      <a:accent5>
        <a:srgbClr val="385723"/>
      </a:accent5>
      <a:accent6>
        <a:srgbClr val="BF9000"/>
      </a:accent6>
      <a:hlink>
        <a:srgbClr val="1C5068"/>
      </a:hlink>
      <a:folHlink>
        <a:srgbClr val="10A1A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effersonLabTemplate_JG_2503" id="{3B269B79-482B-CB48-8F1B-DE1E93D1D15C}" vid="{F7CB5D91-9C74-4C48-B8C9-8E1FE7F854B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JeffersonLabTemplate_JG_2503</Template>
  <TotalTime>115</TotalTime>
  <Words>445</Words>
  <Application>Microsoft Office PowerPoint</Application>
  <PresentationFormat>Widescreen</PresentationFormat>
  <Paragraphs>100</Paragraphs>
  <Slides>14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Arial</vt:lpstr>
      <vt:lpstr>Jefferson Lab Theme 1</vt:lpstr>
      <vt:lpstr>AI for Background in Meson SF studies</vt:lpstr>
      <vt:lpstr>AI priorities</vt:lpstr>
      <vt:lpstr>Full streaming simulation approach</vt:lpstr>
      <vt:lpstr>Full streaming simulation approach</vt:lpstr>
      <vt:lpstr>Full streaming simulation approach</vt:lpstr>
      <vt:lpstr>Full streaming simulation approach</vt:lpstr>
      <vt:lpstr>High level challenges</vt:lpstr>
      <vt:lpstr>Physics + background data</vt:lpstr>
      <vt:lpstr>Non-AI processing</vt:lpstr>
      <vt:lpstr>Non-AI looking into events</vt:lpstr>
      <vt:lpstr>AI tools</vt:lpstr>
      <vt:lpstr>Project goals</vt:lpstr>
      <vt:lpstr>Status</vt:lpstr>
      <vt:lpstr>Questions, ideas, collaboration?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Dmitry Romanov</dc:creator>
  <cp:lastModifiedBy>Dmitry Romanov</cp:lastModifiedBy>
  <cp:revision>1</cp:revision>
  <cp:lastPrinted>2024-11-21T18:51:38Z</cp:lastPrinted>
  <dcterms:created xsi:type="dcterms:W3CDTF">2025-09-18T00:30:57Z</dcterms:created>
  <dcterms:modified xsi:type="dcterms:W3CDTF">2025-09-18T12:32:49Z</dcterms:modified>
</cp:coreProperties>
</file>