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1181" r:id="rId3"/>
    <p:sldId id="1178" r:id="rId4"/>
    <p:sldId id="1179" r:id="rId5"/>
    <p:sldId id="1182" r:id="rId6"/>
    <p:sldId id="288" r:id="rId7"/>
    <p:sldId id="265" r:id="rId8"/>
    <p:sldId id="261" r:id="rId9"/>
    <p:sldId id="266" r:id="rId10"/>
    <p:sldId id="280" r:id="rId11"/>
    <p:sldId id="257" r:id="rId12"/>
    <p:sldId id="1180" r:id="rId13"/>
    <p:sldId id="258" r:id="rId14"/>
    <p:sldId id="271" r:id="rId15"/>
    <p:sldId id="278" r:id="rId16"/>
    <p:sldId id="277" r:id="rId17"/>
    <p:sldId id="264" r:id="rId18"/>
    <p:sldId id="276" r:id="rId19"/>
    <p:sldId id="28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740000"/>
    <a:srgbClr val="7030A0"/>
    <a:srgbClr val="C00065"/>
    <a:srgbClr val="8A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8"/>
    <p:restoredTop sz="90520"/>
  </p:normalViewPr>
  <p:slideViewPr>
    <p:cSldViewPr snapToGrid="0">
      <p:cViewPr>
        <p:scale>
          <a:sx n="81" d="100"/>
          <a:sy n="81" d="100"/>
        </p:scale>
        <p:origin x="704" y="84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09:24.24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181 30 7394,'7'-8'-305,"-6"-1"672,4 4 126,-3 4 45,-2-6-216,0 7-231,0 0 1,0 7 0,0 3 0,-2 3-22,-3 2 0,2 2 0,-5 1 0,-1 4 19,1 2 0,3-5 0,-5 6 0,0 0-39,2-1 1,-4 3-1,5-6 1,-1 1-32,-3 0 0,2-3 0,1-2 0,0 2-57,-1 0 1,6 2 0,-4-6-121,0 0 1,6 0-1,-6 0-300,0 0 0,6 0-68,-4 0 1,1-7-717,-1-3 1242,3-3 0,-4-2 0,6 0 0</inkml:trace>
  <inkml:trace contextRef="#ctx0" brushRef="#br0" timeOffset="268">61 376 8701,'15'0'101,"0"0"0,-5 0 0,0 0 0,1 0-167,3 0 0,-4 0 0,0 0-194,2 0 0,1 0 0,2-2-119,0-3 0,0 3-504,0-3 883,1 4 0,-2-6 0,2-1 0</inkml:trace>
  <inkml:trace contextRef="#ctx0" brushRef="#br0" timeOffset="683">511 45 7509,'-8'7'191,"-5"1"1,4 7-63,1 0 0,-3 5 1,4 2-1,-2 2 20,-2 2 0,-3-3 0,0 2 1,0 2-56,4 2 0,-3-1 0,3-3 0,-2-3-152,2 0 1,-2-6 0,7 4 0,1-3-239,-3-2 0,5 0 0,-3 0-220,3 0 1,1-2-1,-3-1 516,-1-2 0,1 0 0,4 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39.97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301 15 6840,'0'-8'1214,"0"1"-1055,0 7 1,-6 2 13,1 3 0,-4 3 0,2 7-37,-2 0 1,4 0 0,-3 0 0,2 0 11,2 0 0,-3 0 1,2 0-13,2 0 0,-3 0 1,1 0-153,1 0 1,3 0-112,1 0 1,0 0 90,0 1-22,0-8 1,6 4 13,4-7 1,-2 0-30,3-5 0,-6 0 1,4 0 9,3 0 0,-3-5 1,0-2 9,3-2 1,2 0 0,-1-7 0,-1 3 6,-3 3 1,-3-3-1,4 2 1,0-2 45,-2-2 1,5 0 0,-4 0-28,-1 0 0,0 2 0,-4 1 1,2 2-29,2-2 0,-4 4 0,3-2-9,-1-2 1,-4 4 0,5-2 1,0-2 144,-6 6 47,6-1 3,-7 7 0,-2 2-11,-3 3 0,4-2 1,-6 5-1,2 1 53,0-1 0,0 2 0,5 5 0,-2 0-96,-3 0 1,4 0 0,-4 0-1,3 0-22,2 0 1,0 0 0,0 0-166,0 0 1,0 0 0,0 0-281,0 0 0,2-2 0,0-1-113,4-1 1,0-8-1,-2 4 1,2-3 501,3 1 0,-6 0 0,4-5 0</inkml:trace>
  <inkml:trace contextRef="#ctx0" brushRef="#br0" timeOffset="385">30 451 8082,'-8'0'219,"0"0"0,4 1 120,0 4-149,-2-3 0,13 5 0,3-7-18,3 0 0,2 1 0,0 3 1,0 0-110,0 0 0,5-2 0,2-2 0,2 0-16,2 0 1,3 0-1,1 0 1,0 0-123,0 0 1,0-2 0,0-2 0,0 0-305,0 0 1,0 3 0,-2 1-1,-1 0-66,-2 0 1,-7 0 0,2 0-1,-3 0-639,-2 0 1084,-7 0 0,6 0 0,-6 0 0</inkml:trace>
  <inkml:trace contextRef="#ctx0" brushRef="#br0" timeOffset="1003">256 631 8344,'0'-10'691,"2"1"-585,2 3 0,-1 1 1,8 5-141,1 0 1,1-6 0,2 2 29,0 1 0,0 1 0,0 2 35,0 0 1,-5 2 32,0 3 0,-7 3 0,2 7-9,-3 0 1,-2-5 0,0 0 0,-2 0-13,-3-2 0,2 6 0,-6-4 1,1 3-25,0 2 0,3-5 0,-5 0 1,0 2 75,1 1 0,-4 2 0,3 0-9,-3 0 1,2-2 0,3-1-1,2-2 30,2 2 0,-3-4 1,2 2-24,3 2 1,0-4-63,2 2 1,2-6 0,2 0-50,6-2 0,-1-2 0,0 0 0,3 0-225,2 0 0,1 0 0,0 0-175,0 0 0,0 0 1,0 0 417,0 0 0,0 0 0,0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7:19.426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34 68 12125 256100 53066,'0'12'-1073'0'0,"0"0"1"0"0,-5-8 1321 0 0,-2 8 0 0 0,2-7-221 0 0,-2 9 31 0 0,5-5 0 0 0,-5 3-112 0 0,7 0 82 0 0,0-7-18 0 0,0 2 57 0 0,0 0 5 0 0,0-5 266 0 0,0 5-329 0 0,7-14 0 0 0,-5 0 1 0 0,10-5 1 0 0,-5-4 7 0 0,5 6 0 0 0,-7 1-7 0 0,6-3 1 0 0,-8 5 14 0 0,4-5 0 0 0,0 8-2 0 0,0-8 1 0 0,2 7-51 0 0,-2-7 1 0 0,5 5 43 0 0,-7-2 0 0 0,2 2-26 0 0,0-5-2 0 0,-5 10-7 0 0,12-15 7 0 0,-11 15-14 0 0,4-5 31 0 0,-7 7 0 0 0,-3 7 9 0 0,-1-2 1 0 0,1 9-15 0 0,-1-2 1 0 0,-6-3 5 0 0,6 0 0 0 0,-8 3-36 0 0,7 7 1 0 0,-4-10-32 0 0,4 3 11 0 0,3 0 17 0 0,-5 4 0 0 0,2-4 30 0 0,-2 0-26 0 0,2-7 21 0 0,5 2 332 0 0,0-7-275 0 0,7 0-46 0 0,-4-7 1 0 0,8 2-2 0 0,-4-7 1 0 0,5 7-54 0 0,-7-6 1 0 0,7 6 62 0 0,-8-7 0 0 0,8 5-40 0 0,-5-5 1 0 0,5 8 20 0 0,-7-8 1 0 0,6 7-49 0 0,-6-7 0 0 0,2 5-5 0 0,0-2-4 0 0,-4 4 30 0 0,11-2 0 0 0,-12 7 33 0 0,5 0 1 0 0,-12 7 4 0 0,-2 5 1 0 0,0-3-17 0 0,3 3 0 0 0,-6 0 44 0 0,1 4-31 0 0,-8 1 1 0 0,15-1 1 0 0,-10 3 1 0 0,7-9 4 0 0,1 1 0 0 0,-6-4 2 0 0,6 5 0 0 0,-1-7 62 0 0,5 7-64 0 0,0-8 342 0 0,0 3-343 0 0,7-7-15 0 0,2-7 45 0 0,8-4-108 0 0,-1-6 75 0 0,3 1 0 0 0,-5 4-66 0 0,-2 0 1 0 0,2 7 25 0 0,-9-6-4 0 0,9 6-48 0 0,-12-2 65 0 0,5 7-16 0 0,-7 0 92 0 0,-7 7 0 0 0,3 2-64 0 0,-8 1 0 0 0,7 6 39 0 0,-7-4 1 0 0,5 0-38 0 0,-4 0 0 0 0,6 4 1 0 0,-7-4 1 0 0,10-3 2 0 0,-5 1 2 0 0,-3 1 0 0 0,8 1-1 0 0,-3 0-1 0 0,3-7 26 0 0,2 9-30 0 0,0-12 259 0 0,0 5-281 0 0,7-7 0 0 0,-2-5-34 0 0,6-2 25 0 0,1-4 46 0 0,5 1-78 0 0,-1-9 56 0 0,0 3 0 0 0,3 2 11 0 0,-2 2 1 0 0,-5-2-6 0 0,-1 9 1 0 0,-8-4 3 0 0,4 4-3 0 0,2 3 8 0 0,-7-5-38 0 0,5 7 80 0 0,-7 0-48 0 0,0 7 1 0 0,-7-3 44 0 0,3 8 1 0 0,-8-7-40 0 0,7 7 0 0 0,-4-8 1 0 0,4 8 0 0 0,0-5 5 0 0,-4 3-1 0 0,4 1 1 0 0,-2 1-140 0 0,7 0 134 0 0,0-7-23 0 0,0 9 6 0 0,0-12 241 0 0,0 5-206 0 0,7-14 0 0 0,-2 5-11 0 0,4-3 0 0 0,-1-4 5 0 0,3 4 0 0 0,-6-7-58 0 0,7 7 1 0 0,-8-6 56 0 0,8 4 0 0 0,-5-3-81 0 0,5 3 0 0 0,-7 0 65 0 0,6 2-112 0 0,-8 3 94 0 0,6-14 9 0 0,-9 13-17 0 0,0-4 96 0 0,-9 7 0 0 0,6 2-70 0 0,-8 3 0 0 0,6-2 194 0 0,-7 4-179 0 0,0 2 0 0 0,-4-7-11 0 0,7 10 1 0 0,-3-7 40 0 0,7-1-77 0 0,3-1 50 0 0,-12-3-6 0 0,11 0-234 0 0,-4 0 215 0 0,7-7 0 0 0,3 0-16 0 0,1-5 1 0 0,1-4-6 0 0,4 4 0 0 0,-4-2 0 0 0,9-3-3 0 0,-9-2 0 0 0,2 10-40 0 0,-7-3 57 0 0,7 8-24 0 0,-5-11-31 0 0,5 13 33 0 0,-7-5 27 0 0,0 7-13 0 0,-7 7 1 0 0,-2-5 49 0 0,-10 10 1 0 0,5-5 4 0 0,2 5 1 0 0,-2-3 97 0 0,2 1 1 0 0,-4 4-85 0 0,0-9 1 0 0,4 6 8 0 0,0-4 1 0 0,10 0-37 0 0,-5-2 51 0 0,-3-2-307 0 0,8 4 248 0 0,-5-7-117 0 0,7 0 81 0 0,7-7 1 0 0,-2-1 29 0 0,6-3 0 0 0,-6-3-21 0 0,7 2 1 0 0,-7 2 39 0 0,-1-1 1 0 0,1 1-40 0 0,0-1 55 0 0,-3-4 0 0 0,5 6-22 0 0,-7-10-1 0 0,0 10-14 0 0,0 2 1 0 0,-2 7 5 0 0,-3 0 0 0 0,0 4-96 0 0,-6 3 0 0 0,1 5 87 0 0,1 0 2 0 0,-8 4 0 0 0,8 1 0 0 0,-8-1 0 0 0</inkml:trace>
  <inkml:trace contextRef="#ctx0" brushRef="#br0" timeOffset="1598">873 428 12177 253004 51429,'0'12'-369'0'0,"0"-1"1"0"0,-2 1 416 0 0,-5 5 0 0 0,5-1-88 0 0,-10 1 1 0 0,7-6 78 0 0,-7 1 0 0 0,8 0-111 0 0,-1 4 1 0 0,-4 3 44 0 0,4-2 0 0 0,0-6 51 0 0,5 1 1 0 0,0-7-87 0 0,0 7 1 0 0,-2-10 67 0 0,-5 5-62 0 0,7-5 140 0 0,-10-2-83 0 0,27 0 0 0 0,-12-7 8 0 0,11 3 0 0 0,-7-11-18 0 0,3 4 1 0 0,-2 1 14 0 0,-1-1 1 0 0,7 1-8 0 0,-4 1 1 0 0,-2-8-2 0 0,1 6 1 0 0,1 1-4 0 0,5-2 1 0 0,-6 8 0 0 0,1-8 6 0 0,-10 7 33 0 0,15-9-30 0 0,-17 12 41 0 0,9-5 1 0 0,-9 9-35 0 0,0 3 119 0 0,-9 4 1 0 0,-1 8-108 0 0,-6 1 1 0 0,4 4 7 0 0,0 1 1 0 0,3 1-28 0 0,-3-8 1 0 0,1 1 65 0 0,4 1-171 0 0,-5-1 1 0 0,9-1 47 0 0,-1 1-30 0 0,-8-6 0 0 0,12-1 49 0 0,-7-5 131 0 0,5-3-66 0 0,2 5 0 0 0,7-9 12 0 0,-3-3 1 0 0,6 0-35 0 0,-6-7 1 0 0,1 8-4 0 0,5-8 1 0 0,-3 0-53 0 0,4-4 0 0 0,-1 4 63 0 0,1 0 1 0 0,4 1-115 0 0,-4-6 0 0 0,-1 3 88 0 0,1 2 1 0 0,-1-4-95 0 0,2 4 15 0 0,2-2-19 0 0,-5-3 39 0 0,8-1 10 0 0,-6 8 101 0 0,3 3-69 0 0,-11 7 1 0 0,2 0 132 0 0,-10 0 0 0 0,0 7-115 0 0,-7 5 0 0 0,1 4 152 0 0,-6 1 0 0 0,5-1-137 0 0,1 3 1 0 0,1 2 6 0 0,-9 3 1 0 0,10-1-18 0 0,-3 1 0 0 0,3-5 32 0 0,-3 4 0 0 0,-2-4-174 0 0,9-3 176 0 0,-2 3-98 0 0,7-2 51 0 0,0-1 97 0 0,0-6-41 0 0,0-3-11 0 0,0-7 1 0 0,7-7-34 0 0,5-5 0 0 0,-3 2 16 0 0,3-1 1 0 0,0 1-70 0 0,4-9 1 0 0,-4 3 65 0 0,0 0 1 0 0,0-3-33 0 0,4 2 1 0 0,-4 1 21 0 0,0-1 0 0 0,-3 6-9 0 0,3-1 0 0 0,0 0-2 0 0,-5-4 0 0 0,4 4 0 0 0,-6 0 1 0 0,2 10-21 0 0,0-5 22 0 0,-4 4 20 0 0,4 3 0 0 0,-14 10 107 0 0,2-1 1 0 0,-7 8-46 0 0,7-1 0 0 0,-9 1-42 0 0,3 1 0 0 0,1-1-16 0 0,-2-1 1 0 0,8 1 7 0 0,-8 2 1 0 0,7-3-89 0 0,1 0 0 0 0,-4-4 114 0 0,1 0-215 0 0,3 0 172 0 0,4-3 17 0 0,0-2-54 0 0,0-7 96 0 0,7 0 0 0 0,-3-2-62 0 0,8-3 0 0 0,-2 0 4 0 0,1-6 1 0 0,3 6-5 0 0,-2-7 9 0 0,2 0 1 0 0,5-4-22 0 0,-2 0 1 0 0,-6 4 18 0 0,1 0 1 0 0,-7 7-28 0 0,7-6 1 0 0,-8 6 15 0 0,8 0 0 0 0,-5 3 29 0 0,3 2 28 0 0,-6 0 9 0 0,3 0 174 0 0,-7 7 1 0 0,-4 2-130 0 0,-3 8 0 0 0,-3 2-38 0 0,3-3 0 0 0,0 0 56 0 0,0 3-312 0 0,7-2 0 0 0,-9-1 99 0 0,9 1 1 0 0,0-6-264 0 0,0 1 348 0 0,0-7 0 0 0,9 9 0 0 0,0-5 0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7:22.475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890 53 12184 257049 51217,'0'9'-1901'0'0,"0"1"1860"0"0,0-6 0 0 0,-5 1 60 0 0,-2 7 1 0 0,2-8-15 0 0,5 8 0 0 0,0-7 13 0 0,0 7 1 0 0,0-5 18 0 0,0 4-4 0 0,0-1 6 0 0,0 9 37 0 0,0-3 1 0 0,0 1-31 0 0,0 1 62 0 0,7-1 0 0 0,-2-1-73 0 0,7 1 0 0 0,-7-1 38 0 0,6-4 1 0 0,-6 2-35 0 0,7-2 0 0 0,-5-3 3 0 0,2 3 1 0 0,3-3-4 0 0,7 3 1 0 0,-10-2-5 0 0,3-6 1 0 0,0-1-58 0 0,4 4 0 0 0,3 0 60 0 0,-3-3 0 0 0,1 3-80 0 0,2-7 0 0 0,-3 0 63 0 0,1 0 1 0 0,-1 0-151 0 0,3 0 1 0 0,-3-7 73 0 0,1 3 0 0 0,-1-3-125 0 0,3 0 1 0 0,-2 2 5 0 0,-1-4-32 0 0,3 4 206 0 0,-3-2 0 0 0,1 0 0 0 0,-1-5 0 0 0</inkml:trace>
  <inkml:trace contextRef="#ctx0" brushRef="#br0" timeOffset="765">598 189 12316 260208 47558,'-9'12'-1150'0'0,"4"0"0"0"0,0-1 1238-101 0,1 6 1 101 0,1-1 30-28 0,-1 1 1 28 0,-3 2-38-69 0,0-3 1 69 0,0 3-74-108 0,-1 4 0 108 0,8-4 56-97 0,-7 5 1 97 0,5-1-75-123 0,2 1 0 123 0,0-1 61-110 0,0 1 0 110 0,0-5-46-120 0,0 4 0 120 0,2-4 45-101 0,5-3 0 101 0,-4 1-47-19 50,9 2 0 19-1,-3-3 30 0 19,3 1 1 0 0,2-6-5 0-32,-2 1 1 0 0,4 0-16 0-20,1 4 1 0 1,-1 1 4 0-14,3 2 0 0 1,-3-5-29 0-4,1-3 0 0 0,2 3 36 0 0,4-2 1 0 0,-2-5-34 0 0,7 0 0 0 0,-2 0 28 0 0,2 0 1 0 0,12-2-120 0 5,-7-5 0 0 1,5 0 51 0 16,-3 0 0 0 1,-2 0-116 0 7,2 0 1 0-1,1-5 94 0 16,-3-2 0 0 0,0-7-16 0 9,-5 5 1 0 0,2-1-39 0 4,-6-1 1 0 0,4 1 66 0 8,-7-1 1 0-1,3-6 53 0-65,-8 8 0 0 0,3-1 0 0 0,-3-4 0 0 0,1 5 0 0 0</inkml:trace>
  <inkml:trace contextRef="#ctx0" brushRef="#br0" timeOffset="1650">410 1 12219 259279 50162,'-16'5'-478'0'0,"-1"2"0"0"0,5 5 393-243 0,1-1 1 243 0,-6 6 115-177 0,-6-1 0 177 0,2 10-141-236 0,2 2 0 236 0,0-2 65-326 0,-5 2 1 326 0,6 1 5-459 0,-13 6 1 459 0,12-2 88-544 0,-4 2 0 544 0,4 0-111-580 0,0 5 0 580 0,3-2 79-554 0,-1 2 0 554 0,1-5-8-449 0,6 0 1 449 0,-4 5 4-311 0,7-2 0 311 0,-2 4 9-173 0,2-2 0 173 0,2-2-29-84 0,5 2 0 84 0,0 0 23-8 0,0 0 0 8 0,7 2-134 0 0,5-2 1 0 0,-3-2 122-21 0,3-1 0 21 0,0 1-146-119 0,11-5 1 119 0,-4 2 126-157 0,5 0 1 157 0,-1-6-4-60 0,1-1 1 60 0,6-7 21 0 0,-2 10 1 0 0,3-13-1 0 0,-3 6 1 0 0,5-3 136 0 0,-5 3 1 0 0,8-6-92 0 0,4 6 0 0 0,-5-5 30 0 0,5-3 0 0 0,-5 1-48 0 0,0-1 1 0 0,1 3-28 0 0,4-3 1 0 0,-3-4 22 0 0,10 0 0 0 0,-9-3-8 0 0,2 3 0 0 0,2 0-21 0 0,-2-5 0 0 0,5-2-13 0 0,-5-5 0 0 0,7 0-80 0 0,-7 0 1 0 0,0-3 93 0 0,0-1 1 0 0,-3-6-163 0 0,3-6 1 0 0,-4-3 88 0 0,-1 2 0 0 0,-7-6-32 0 30,0 2 0 0-1,-7-10 92 0 19,1 3 1 0 0,3-5-1 0-10,-1-2 0 0 0,-1 2 192 0-19,1-2 0 0-1,-3 2-132 0-16,7-3 0 0 0,-4 3-244 0-2,4-2 194 0 0,-7 0 0 0 0,10-5 0 0 0,-3-5 0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09.799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501 400 12217 256053 50237,'0'-5'-1927'0'0,"0"0"2632"0"0,0 5-619 0 0,0-5-1 0 0,0 3 31 0 0,0-3-109 0 0,-5 5-5 0 0,3 0-105 0 0,-2 0 139 0 0,-1 0-91 0 0,4 0 60 0 0,-10 0 1 0 0,9 0-37 0 0,-5 0 32 0 0,4 0 0 0 0,-2 0 4 0 0,0 0 1 0 0,3 0-1 0 0,-5 0 8 0 0,3 0-21 0 0,-4 0 15 0 0,1 0-14 0 0,-4 0 11 0 0,-1 0-7 0 0,2 0 4 0 0,-2 0 41 0 0,1 0-28 0 0,1 0 1 0 0,0 2 22 0 0,3 1-3 0 0,-4-1 0 0 0,4 3-24 0 0,-3-5 1 0 0,3 0 24 0 0,-2 0 0 0 0,6 2-5 0 0,-4 1-27 0 0,5-3 32 0 0,-8 5-58 0 0,3-5 1 0 0,0 4 19 0 0,0 1 0 0 0,4-2-3 0 0,-6-3 1 0 0,5 0 60 0 0,-3 0-46 0 0,4 6 21 0 0,-6-6 0 0 0,4 7-23 0 0,-2-4 0 0 0,0-1 5 0 0,4 1 1 0 0,1-1 8 0 0,-7-2 1 0 0,6 0-2 0 0,-4 3 1 0 0,4-1-13 0 0,-6 2-4 0 0,7-3-20 0 0,-8 5 0 0 0,8-5 24 0 0,-5 3 0 0 0,4-2-8 0 0,-1 1 4 0 0,-3-1 0 0 0,6 3-7 0 0,-6-5 1 0 0,3 0 3 0 0,1 5 1 0 0,1-5-17 0 0,-2 4 14 0 0,3-3-2 0 0,-4 5 1 0 0,-1-5 0 0 0,5 4 3 0 0,-6-1-3 0 0,3-2 0 0 0,-1 5 2 0 0,0-4 0 0 0,5-1 0 0 0,-7 3 0 0 0,3-2 0 0 0,3-1 0 0 0,-5 5 0 0 0,6-3 0 0 0,-3-4 0 0 0,1 5 0 0 0,-3 0 0 0 0,0-3 0 0 0,3 3 0 0 0,-1 0 0 0 0,3-5 0 0 0,-2 7 0 0 0,-2-4 0 0 0,3-1 0 0 0,-4 3 0 0 0,5-1 0 0 0,-6-2 17 0 0,6 8 0 0 0,-5-8-14 0 0,5 5-1 0 0,-5-4 3 0 0,3 8-8-1 0,-3-11 4-39 0,5 10 1 40 0,0-8-5-39 0,0 6 16 34 0,0-6-7 5 0,0 8 0 0 0,0-8-10-7 0,0 7 7-29 0,0-7-3 3 0,0 8 0 33 0,0-8 2-50 0,0 5 1 50 0,0-4-5-44 0,0 6 6 6 0,0-7-10-18 0,0 8 5 15 0,0-5 0 41 0,0 4-2-18 0,0-2 2 14 0,0-6 1 0 0,0 10 0 4 0,0-8 0-22 0,0 4 0-1 0,0-5 31 23 0,0 8-16 0 0,5-8 3 0 0,-3 7 11 0 0,8-7-18 0 0,-10 8-17 0 0,11-8 18 0 0,-10 6 13 0 0,8-6-14 0 0,-7 3-19 0 0,8 0 0 0 0,-8-5 6 0 0,7 4 1 0 0,-6-2-3 0 0,4-2-20 0 0,-5 5 25 0 0,8-3-3 0 0,-3 3 0 0 0,4-2-1 0 0,-1-1 1 0 0,2 3 1 0 0,-2-3-14 0 0,3 1 0 0 0,-6-1 14 0 0,-1 2 1 0 0,-2-4 0 0 0,5 0 40 0 0,-2 0-41 0 0,3 0 0 0 0,2 0 24 0 0,-2 0 0 0 0,-3 0-21 0 0,2 0 1 0 0,-6 0 13 0 0,4 0-9 0 0,0 0 1 0 0,5 0-16 0 0,-1 0 8 0 0,1 0 0 0 0,-2-4-2 0 0,3 1 0 0 0,-7-1 10 0 0,1 4-39 0 0,0 0 25 0 0,5 0 4 0 0,-1 0 1 0 0,1 0 1 0 0,-2 0 0 0 0,-3 0-1 0 0,2 0 0 0 0,-6 0 3 0 0,4 0-2 0 0,0 0 0 0 0,5 0 1 0 0,-1 0 0 0 0,-4 0 4 0 0,1 0-2 0 0,-1 0 0 0 0,4 0 8 0 0,1 0 1 0 0,-5 0-8 0 0,0 0-4 0 0,1 0 0 0 0,3 0 2 0 0,-1 0 1 0 0,-1 0 27 0 0,-2 0-25 0 0,0 0 0 0 0,5 0 1 0 0,-2 0 0 0 0,1 0-5 0 0,1 0 1 0 0,-5 0-2 0 0,0 0 1 0 0,1 0-2 0 0,3 0 0 0 0,1 0 5 0 0,-2 0 0 0 0,-3 0-15 0 0,2 0 1 0 0,-2 0 13 0 0,3 0-12 0 0,2 0 0 0 0,-1 0 7 0 0,-1 0 1 0 0,2 0 0 0 0,-1 0-1 0 0,1 0 1 0 0,-2 0 1 0 0,2 0 0 0 0,-1 0 0 0 0,-4 0 2 0 0,0 0 0 0 0,1 0-2 0 0,3 0 0 0 0,1 0 1 0 0,-2 0 10 0 0,1 0 1 0 0,1 0 14 0 0,-2 0-5 0 0,2 0 1 0 0,-1 0 25 0 0,-1 0-32 0 0,2 0 1 0 0,-1 0-5 0 0,1 0 1 0 0,-5 0-31 0 0,0 0 32 0 0,1 0 0 0 0,3 0-28 0 0,-1 0 1 0 0,-1 0-28 0 0,-2 0 14 0 0,0 0 0 0 0,5 0 16 0 0,-2 0 0 0 0,-3 0-2 0 0,2 0 1 0 0,-6 0 11 0 0,4 0 0 0 0,-3 0-7 0 0,2 0 1 0 0,0 0 31 0 0,1 0 1 0 0,-4 0-31 0 0,4 0 0 0 0,-4 0 114 0 0,6 0-105 0 0,-2 0 1 0 0,3 0 4 0 0,3 0 0 0 0,-6 0-22 0 0,-1 0 1 0 0,-2 0-4 0 0,5 0 1 0 0,-6 0 5 0 0,4 0 0 0 0,-4 0 12 0 0,6 0 1 0 0,-5 0-8 0 0,3 0 1 0 0,-4 0-1 0 0,4 0 0 0 0,-2 0 8 0 0,2 0 1 0 0,-3 0-6 0 0,2 0 1 0 0,-2 0 3 0 0,5 0-22 0 0,-2 0 0 0 0,3 0-1 0 0,2 0 1 0 0,-5 0-31 0 0,0 0 0 0 0,-4 0 39 0 0,6 0 1 0 0,-5 0-111 0 0,2 0 96 0 0,-2 0 0 0 0,5 2 64 0 0,-6 1 0 0 0,2-1-15 0 0,-1 2-5 0 0,1-4 0 0 0,7 0 19 0 0,-2 0 0 0 0,-3 0-33 0 0,2 0 0 0 0,-2 0-56 0 0,3 0 1 0 0,-1 0 59 0 0,-2 0-54 0 0,0 0 0 0 0,5 0 39 0 0,-2 0 1 0 0,-3 0 3 0 0,2 0-17 0 0,-2 0-5 0 0,3 0 38 0 0,2 0 3 0 0,-1 0 0 0 0,-1 0 29 0 0,2 0 0 0 0,-1 0-37 0 0,1 0 0 0 0,-2 0 6 0 0,2 0 1 0 0,-1 0-7 0 0,-1 0 0 0 0,6 0-152 0 0,-2 0 1 0 0,1 0 140 0 0,-4 0 0 0 0,1 0-104 0 0,-2 0 0 0 0,2 0 38 0 0,-1 0 1 0 0,-1 0-8 0 0,2 0 92 0 0,-1 0 0 0 0,1 0-60 0 0,-2 0 1 0 0,-3 0 73 0 0,2 0 0 0 0,-6 0-118 0 0,4 0 1 0 0,-3 0-308 0 0,4 0 356 0 0,-6 0 41 0 0,3 0 0 0 0,0 0 0 0 0,1 0 0 0 0</inkml:trace>
  <inkml:trace contextRef="#ctx0" brushRef="#br0" timeOffset="2409">534 390 12131 255053 52873,'0'-7'-1191'0'0,"0"2"1191"0"0,0 5 60 0 0,5 0-63 0 0,-3-4 40 0 0,3 3-53 0 0,-5-5 1 0 0,3 5 26 0 0,1-3-7 0 0,-1 2 28 0 0,2-6-16 0 0,-3 6 1 0 0,3-7-1 0 0,-1 6 0 0 0,-2-2 10 0 0,1 1 8 0 0,-1 3 0 0 0,0-8-2 0 0,1 5-13 0 0,-3 1 0 0 0,7-1-10 0 0,-4 1 0 0 0,-1-2 10 0 0,2 1-11 0 0,-3 3-8 0 0,5-10 0 0 0,-5 9-8 0 0,6-4 25 0 0,-3 2-35 0 0,4-6 1 0 0,-4 6 20 0 0,3-4 1 0 0,-4 2 5 0 0,1 3 1 0 0,-3 1 4 0 0,3-1-6 0-6,-2-4 1 0 1,5 5 43 0-100,-4-5-44 0 47,-3 4 0 0 0,7-6 16 0 3,-4 5 0 0 0,-1-1-11 0-5,2 2 0 0 0,-3 1 14 0-65,3-1-13 0 66,-2-3 1 0 0,6 3-27 0 9,-4-4 1 0 0,1 4 17 0 7,-2-1 1 0 0,1-1-1 0 3,3 1 0 0 1,-4-2-3 0 4,4 2 1 0 0,-2-1-3 0-38,2 1 66 0 6,-5 3-54 0 15,8-10 27 0 33,-3 6 1 0 0,2-2-14 0-4,-2-2 40 0 19,3 8-47 0 4,-3-10 1 0 0,2 10 27 0 0,0-6-12 0 0,-1 3 2 0 0,-1-6 29 0 0,4 10-48 0 0,1-11 1 0 0,-2 10 21 0 0,-3-8 1 0 0,3 7-17 0 0,-3-1 0 0 0,2-1 60 0 0,-2 1-64 0 0,3 1 1 0 0,-4-3 2 0 0,6 1 1 0 0,-5 3 6 0 0,0-3 1 0 0,-4 3-2 0 0,6 1 0 0 0,-4-2 9 0 0,4-2 16 0 0,-1 4-83 0 0,-1-5 1 0 0,4 3 48 0 0,1-1 1 0 0,-5 1-53 0 0,0-1 1 0 0,-4 1 18 0 0,6 2 5 0 0,-2 0 0 0 0,3 0 6 0 0,2 0 1 0 0,-5 0-5 0 0,0 0 0 0 0,-4 0 55 0 0,6 0-48 0 0,-2 0 0 0 0,3 0 118 0 0,3 0-109 0 0,-3 0 0 0 0,2 0 24 0 0,-1 0 1 0 0,-5 0-15 0 0,3 0-10 0 0,-2 0 1 0 0,3 0 1 0 0,3 0 0 0 0,-6 0-2 0 0,-1 0 1 0 0,-2 0 11 0 0,5 0 1 0 0,-6 2 2 0 0,4 1-27 0 0,0-1 0 0 0,2 3 15 0 0,-2-5 0 0 0,-2 2 22 0 0,3 1-35 0 0,1-3 1 0 0,-2 6-1 0 0,3-6 1 0 0,-1 0-6 0 0,-2 0 13 0 0,0 5 1 0 0,5-4 49 0 0,-2 3-51 0 0,1-2 1 0 0,1 1-21 0 0,-2 1 0 0 0,-1-1 20 0 0,-2-3 1 0 0,-4 2 30 0 0,4 1-38 0 0,2-1-1 0 0,1 1 1 0 0,-3 3 1 0 0,2-3 1 0 0,-6 1-2 0 0,4-4 0 0 0,-3 1 47 0 0,3 3 1 0 0,-4-4-40 0 0,6 5 0 0 0,-2-5-16 0 0,3 0 19 0 0,2 5 0 0 0,-1-3-88 0 0,1 1 67 0 0,-2 4 0 0 0,2-5 0 0 0,-1 5 0 0 0,-4-4-38 298 0,0 1 17 249 0,-4 1 1-547 0,6-1 21 162 0,-6 3-19-104 0,1-6 41 11 0,1 10 1-69 0,-3-8-24 67 0,1 4 0-67 0,-1-3 71 42 0,1 2 0-42 0,1-2-30 31 0,3-1 1-31 0,-4 3 7 17 0,6-3 1-17 0,-6 4-31 94 0,4-4 1-94 0,-3 6 3 38 0,3-5 0-38 0,-2 2-41 17 0,2-2 43 24 0,0 5 1-41 0,0-4-38 45 0,1 2 0-45 0,-4 0 31 88 0,3-4 1-88 0,-6-1-1 71 0,5 7 1-71 0,-5-6-12 47 0,3 4 0-47 0,-2-4-2 28 0,1 4 0-28 0,2-1 6 60 0,-1 0 0-42 0,-1-4-11-7 0,-3 9 16-4 0,5-4-33 28 0,-3 3 1-35 0,3 0 24 68 0,-1-3-4-14 0,-2 4 1-54 0,4-10 0 14 0,-2 6 0-14 0,-2-3 1 15 0,1 4 0-15 0,-3-4-28 19 0,0 3-4 1 0,0-4 3 6 0,5 6 20-1 0,-3-2 51 12 0,3 3-30-7 0,-5 2 0-30 0,0-5 2 153 0,0 0 0-153 0,0-3-9 83 0,0 4 0-83 0,2-4 3 41 0,1 3 0-41 0,-3-4 16 56 0,4 4 0-56 0,-1-2-18 86 0,1 2 1-86 0,-2-3-114 65 0,1 3 1-65 0,-1-4 107 63 0,1 1-27-1 0,-1 1 0-62 0,3-2 1 43 0,-5 4 11-2 0,5-3-1-18 0,-3 4 0-23 0,2-4-13 38 0,-4 3 61 8 0,0-5 0-46 0,0 5-56 38 0,0-4 124-16 0,0-1-96 180 0,0 8 1-202 0,0-8 79 82 0,0 5-61-63 0,0-4-19-19 0,5 6 0 0 0,-3-6 14 0 0,1 4 1 0 0,-1-3-108 24 0,-2 3 1-24 0,0-2 135 51 0,0 2 4-11 0,0 0-54-6 0,0 5-2-10 0,0-2 7-21 0,0 1 1-3 0,0-3 13 18 0,0-1-21 7 0,0-5-5-18 0,0 8-7-5 0,0-8 0-2 0,0 3-20 0 0,0-1 7 0 0,0-2-29 0 0,0 3 50 0 0,0 0 1 0 0,0-3-56 0 0,0 6 0 0 0,0-4 29 0 0,0 3 5 0 0,0 0 1 0 0,0 5-125 0 0,0-2-23 9 0,0 2 0-9 0,3-1-398 19 0,1-1 576-11 0,-1 2 0-8 0,2-1 0 0 0,2 1 0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13.54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12 34 12149 252739 52307,'-7'5'-549'0'0,"2"2"586"-492"0,5 3 0 492 0,0 1 7-2 0,0 1 0 2 0,0-2 8-19 0,0 3 1 19 0,0-3-65-3 0,0 0 1 3 0,0 2 54 0 0,0-1 0 0 0,0 1-56 0 0,0-2 1 0 0,5 1 32 0 0,-1 1 0 0 0,-1-2-7 0 0,2-3 1 0 0,-3 4-1 0 0,5-4 1 0 0,-4-2 5 0 0,6 3 0 0 0,-2-4-27 0 0,3 3 1 0 0,-1-4 45 0 0,-2 1-65 0 0,0-4 0 0 0,5 1 34 0 0,-1 3 0 0 0,1-2-1 0 0,-2 1 1 0 0,-3-1 9 0 0,0-2 1 0 0,2 0-2 0 0,1 0 1 0 0,2-4-5 0 0,-1 1 1 0 0,-1-2-4 0 0,2 5 1 0 0,-2-4-19 0 0,3 1 1 0 0,-7-4 20 0 0,1 3 1 0 0,0-1-36 0 0,5 2 32 0 0,-1-4 1 0 0,1-4-23 0 0,-2-1 1 0 0,-3 5 24 0 0,2 0 0 0 0,-6-1-1 0 0,4-3 1 0 0,-3 1 86 0 0,5 3 0 0 0,-6-2-86 0 0,4 6 0 0 0,-4-6 31 0 0,4 2 0 0 0,-3 0 6 0 0,-1 0-135 0 0,2 1 111 0 0,-3-7 0 0 0,3 3-209 0 0,-5-2 1 0 0,0 5 3 0 0,0 0 0 0 0,0 4-222 0 0,0-6 403 0 0,6 7 0 0 0,-5-8 0 0 0,3 5 0 0 0</inkml:trace>
  <inkml:trace contextRef="#ctx0" brushRef="#br0" timeOffset="970">856 24 12113 252149 53485,'0'10'-491'0'0,"0"2"499"0"0,0-2 0 0 0,-3 1 26 0 0,-1 1 0 0 0,1-2-24 0 0,3 3 1 0 0,0-3 41 0 0,0 0 0 0 0,0 2 10 0 0,0-1 1 0 0,0 1-84 0 0,0-2 67 0 0,0 1 1 0 0,1 1-54 0 0,3-2 1 0 0,-2 1 40 0 0,5-4 0 0 0,0 3-96 0 0,-1-3 0 0 0,5-2 66 0 0,-4-1 0 0 0,0 1-11 0 0,0-2 1 0 0,0 2 28 0 0,5-1 0 0 0,-2-2 1 0 0,2 1 0 0 0,-1-1 68 0 0,-1-2 0 0 0,2 0-72 0 0,-1 0 1 0 0,-5-4 33 0 0,3 1 0 0 0,-2-6-21 0 0,3 6 1 0 0,3-6 1 0 0,-3 2 1 0 0,0 0-30 0 0,-3 0 1 0 0,4 0-8 0 0,-4-5 1 0 0,1 5-15 0 0,1 0 0 0 0,0-1-38 0 0,-6-3-1 0 0,6 1 0 0 0,-6-2 56 0 0,6 1 1 0 0,-4-1-23 0 0,-5 2 9 0 0,4 0 1 0 0,-3-3 14 0 0,3 3-72 99 0,-2-2 1-99 0,-2 1-126 191 0,0 1 0-191 0,-2 1-231 146 0,-2 2 425-73 0,3 1 0-73 0,-3-7 0 0 0,4 3 0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15.757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289 1 12243 256761 49484,'-7'10'-522'0'0,"0"3"0"0"0,5-3 546-879 0,-3 2 1 879 0,1-5-41-85 0,-1 0 1 85 0,-2 2 51-118 0,4 6 0 118 0,-4-3-51-197 0,3 2 0 197 0,-4-2-11-258 0,4 0 1 258 0,-3-1-11-275 0,4 1 1 275 0,-6-2-23-235 0,6 1 0 235 0,-6 1 54-230 0,2-2 1 230 0,0 1-33-214 0,0-4 0 214 0,4 3 18-212 0,-4-3 1 212 0,3 2 29-185 0,-4-1 1 185 0,4 1-26-150 0,-3-6 0 150 0,4 4 4-96 0,-4-3 0 96 0,2 3 5-135 0,-2-4 1 135 0,3 2 1-118 0,-3-1 1 118 0,-1-2 3-104 0,-3 1 1 104 0,4-1-2-94 0,-1-2 5-7 0,1 5 1 101 0,-4-3-11-100 0,-1 1 1 100 0,5-3-124-57 0,0 0 1 57 0,4 2 102-55 0,0 1 24-12 0,-3-1 0 67 0,-1 9 0 0 0,-3-6 0 0 0</inkml:trace>
  <inkml:trace contextRef="#ctx0" brushRef="#br0" timeOffset="2903">445 79 12273 252764 48688,'0'10'-630'0'0,"0"3"0"0"0,0-3 659 0 0,0 0 1 0 0,0 4-16 0 0,0 0 0 0 0,0-2-9 0 0,0 4 0 0 0,0-4 14 0 0,-6-2 1 0 0,5 2-45 0 0,-6-1 1 0 0,3-4-14 0 0,1 1-14 0 0,1-1 16 0 0,-1 4 1 0 0,1-3-210 0 0,-2-1-87 0 0,3-5 225 0 0,1 3 0 0 0,0-5 0 0 0</inkml:trace>
  <inkml:trace contextRef="#ctx0" brushRef="#br0" timeOffset="3393">467 46 12273 252764 48688,'7'0'-1676'0'0,"-2"0"1768"0"0,-5 0 41 0 0,4 0-31 0 0,-2 0-78 0 0,8 0 0 0 0,-8 0 39 0 0,5 0-32 0 0,1 0 1 0 0,3 4-86 0 0,1-1 1 0 0,-2 0 83 0 0,1-3 0 0 0,1 0-113 0 0,-2 0 0 0 0,2 0 99 0 0,-1 0 1 0 0,-1 0-140 0 0,2 0 0 0 0,0 4 67 0 0,4-1 1 0 0,-7 1-56 0 0,1-4 0 0 0,-1 2 66 0 0,1 1 0 0 0,0 1-7 0 0,-3 2 1 0 0,2-2-36 0 0,-6 3 1 0 0,6-4 86 0 0,0 1 0 0 0,-4 1 0 0 0,4-3 0 0 0,-2 3 0 0 0</inkml:trace>
  <inkml:trace contextRef="#ctx0" brushRef="#br0" timeOffset="3952">757 102 12288 255233 48279,'0'5'-1799'0'0,"0"2"1852"0"0,0-4 1 0 0,3-1-112 0 0,1 7 0 0 0,-1-6 100 0 0,-3 4 0 0 0,3 0 3 0 0,3 5 0 0 0,-3-2-11 0 0,-3 1 1 0 0,0 1 2 0 0,5-2 1 0 0,-5 2-3 0 0,4-1 0 0 0,1 1-7 0 0,-2 4 0 0 0,3-8-116 0 0,-3 3 1 0 0,1-3 70 0 0,3 4 1 0 0,-4-5-231 0 0,6 0 262 0 0,-8 0-15 0 0,5 5 0 0 0,-1-1 0 0 0,0 1 0 0 0</inkml:trace>
  <inkml:trace contextRef="#ctx0" brushRef="#br0" timeOffset="4487">512 301 12117 255410 53325,'5'0'-920'0'0,"6"5"1"0"0,-9-3 938 0 0,6 1 0 0 0,-4-3-53 0 0,3 0 98 0 0,0 0-36 0 0,5 0 1 0 0,-2 0 15 0 0,2 0 0 0 0,-1 0-29 0 0,-1 0 1 0 0,2 0-12 0 0,-1 0 1 0 0,1 0 17 0 0,-2 0 1 0 0,2 0-44 0 0,-1 0 0 0 0,4 0 41 0 0,-1 0 0 0 0,2 0-220 0 0,-6 0 200 0 0,0 0 0 0 0,3 0 0 0 0,-3 0 0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31.393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463 330 12379 251743 46038,'0'-7'-504'0'0,"0"2"0"0"0,0 3 500 0 0,0-3 219 0 0,5 3 1 0 0,-3-3-118 0 0,3 5-533 0 0,-5 0 442 0 0,-11 0 0 0 0,6 0-32 0 0,-7 0 0 0 0,5 0 2 0 0,-1 0 18 0 0,4 0 0 0 0,-6 0 27 0 0,1 0 6 0 0,2 0 26 0 0,-5 0 0 0 0,5 0-47 0 0,-5 0 0 0 0,1 0-10 0 0,3 0 1 0 0,4 0 14 0 0,-4 0 1 0 0,2 0-12 0 0,-2 0 0 0 0,4 0-2 0 0,-4 0 1 0 0,2 0-4 0 0,-2 0 0 0 0,3 0-9 0 0,-4 0 0 0 0,5 2 14 0 0,-4 1 0 0 0,3-1 21 0 0,-4 3 1 0 0,5-3-23 0 0,-6-2 0 0 0,7 0 67 0 0,-6 0 1 0 0,2 0-48 0 0,-2 5 8 0 0,-3-3 0 0 0,5 3 4 0 0,-7-5 1 0 0,6 2 4 0 0,-1 3 1 0 0,4-5 2 0 0,-4 5 0 0 0,6-3 0 0 0,-6-2 0 0 0,4 2 7 0 0,-4 1 6 0 0,6-1-42 0 0,-8 3 0 0 0,8 0-9 0 0,-6 1 0 0 0,4-3-7 0 0,-4-3 1 0 0,6 2 13 0 0,-6 1-3 0 0,6-1 31 0 0,-9 10 1 0 0,6-8-26 0 0,-2 4 0 0 0,-1-4 55 0 0,6-1-51 0 0,1 4 0 0 0,-5-5-14 0 0,2 3 23 0 0,3 2 0 0 0,-3-3-28 0 0,5 4 0 0 0,-2-6 4 0 0,-1 3-6 0 0,1 2-15 0 0,-5 0 0 0 0,7 2 33 0 0,0 1-16 0 0,0-8 1 0 0,0 5 7 0 0,0-2 59 0 0,0-3-53 0 0,0 10 149 0 0,0-12-132 0 0,0 12 0 0 0,0-9 11 0 0,0 6 1 0 0,2-5 12 0 0,3-1 11 0 0,-3 4-116 0 0,8 2 99 0 0,-1-3-63 0 0,3 7 30 0 0,2-13 1 0 0,-2 10-28 0 0,2-5 1 0 0,-6-1 34 0 0,1-4 0 0 0,-2 1 25 0 0,3 5 25 0 0,1-5-45 0 0,-3 5-46 0 0,5-6 51 0 0,0 0-32 0 0,0 0 0 0 0,0 0 16 0 0,1 0 1 0 0,-5 0-41 0 0,0 0 1 0 0,-6 0 20 0 0,6 0 0 0 0,-4 0-5 0 0,4 0 0 0 0,-6 0-4 0 0,7 0 11 0 0,-1 0 1 0 0,3 0 1 0 0,2 0-84 0 0,-2 0 74 0 0,2 0-24 0 0,0 0 0 0 0,-2 1-15 0 0,2 3 0 0 0,-5-3-5 0 0,-1 5 0 0 0,1-5 65 0 0,5-1 0 0 0,-5 0-32 0 0,-1 0 0 0 0,1 4 20 0 0,5 1 0 0 0,-6-1-39 0 0,1-4 80 0 0,0 0 0 0 0,3 0-53 0 0,2 0 1 0 0,-6 0 90 0 0,1 0-57 0 0,0 0 0 0 0,5 1 8 0 0,-2 4 1 0 0,-2-3-33 0 0,-1 2 10 0 0,-1-3 0 0 0,5-1-17 0 0,0 0 1 0 0,1 0 14 0 0,-2 0 1 0 0,2 0-38 0 0,-2 0 1 0 0,-1 0 9 0 0,3 0 1 0 0,-4 0-7 0 0,7 0 1 0 0,-3 0 14 0 0,0 0 1 0 0,0 0-4 0 0,-2 0 1 0 0,2 0 13 0 0,-2 0 0 0 0,2 0-12 0 0,0 0 1 0 0,-2 0 12 0 0,2 0 1 0 0,0 0-10 0 0,-2 0 1 0 0,2 0 25 0 0,-2 0 0 0 0,2 0-19 0 0,0 0 0 0 0,-2 0 13 0 0,2 0 1 0 0,-2 0-10 0 0,2 0 1 0 0,-6 0 0 0 0,1 0 0 0 0,0 0 0 0 0,4 0 1 0 0,0 0-3 0 0,0 0 0 0 0,1 0-5 0 0,-2 0 0 0 0,2 0 4 0 0,0 0 1 0 0,-2 0-39 0 0,2 0 1 0 0,-5 0 34 0 0,-1 0 0 0 0,1 0-52 0 0,5 0 0 0 0,-5 0 34 0 0,-1 0 1 0 0,1 2-4 0 0,3 2 1 0 0,-1-3 16 0 0,-3 5-14 7 0,1-5 1-7 0,3-1-3 56 0,2 0 0-56 0,-5 0-12 64 0,-1 0 27-10 0,1 0 0-54 0,5 0-5 73 0,-2 0 1-73 0,-4 0 20 78 0,1 0-17-2 0,2 0 0-76 0,1 0 2 71 0,2 0 0-71 0,-6 0 8 35 0,1 0 1-35 0,-6 0-23 56 0,8 0-65-35 0,-3 0 0-21 0,1 0 71 1 0,0 0 1-1 0,-6 0-373 6 0,6 0 292 17 0,-6 0 1-23 0,4 0-511 13 0,-2 0 606 6 0,-3 0 0-19 0,3-7 0 0 0,-5 0 0 0 0</inkml:trace>
  <inkml:trace contextRef="#ctx0" brushRef="#br0" timeOffset="1814">503 330 12287 253959 48315,'0'-7'-833'0'0,"0"2"0"0"0,0 3 823 0 0,0-3 64 0 0,0 3 0 0 0,3-4 30 0 0,2 2-6 0 0,-1 2 0 0 0,-3-8-28 0 0,5 5 0 0 0,-6 0 112 0 0,5-1-59 0 0,2 6-44 0 0,-5-12 1 0 0,8 9-61 0 0,-5-6 0 0 0,4 6 54 0 0,-6-8 1 0 0,4 9-97 0 0,-3-3 1 0 0,-1 0 80 0 0,6 0 0 0 0,-6 0-39 0 0,1-1 0 0 0,1 5 30 0 0,0-8 0 0 0,0 6 19 0 0,0-3-38 0 0,-3 0 1 0 0,9 2 25 0 0,-8-5-5 0 0,7 8 0 0 0,-6-8 16 0 0,5 6-21 0 0,-6 1-2 0 0,7-10 0 0 0,-3 10-29 0 0,2-7 25 0 0,3 6 1 0 0,-10-8-8 0 0,7 6 1 0 0,-4 2 12 0 0,3 3 0 0 0,-2-5 3 0 0,2 1 0 0 0,-4-1-18 0 0,4 5 1 0 0,-4-2 5 0 0,-1-1 1 0 0,6 1 0 0 0,0-3 1 0 0,-4 3 0 0 0,0-3 0 0 0,2 3 6 0 0,2-1 1 0 0,-2-1-6 0 0,1 1 1 0 0,-2 1 10 0 0,2-3 0 0 0,-4 3-7 0 0,4 2 0 0 0,-2-3 5 0 0,2-3 1 0 0,-3 3-7 0 0,4 3 0 0 0,-2-2 27 0 0,2-3-68 0 0,3 5 38 0 0,-5-7 1 0 0,5 5-31 0 0,-3-1 0 0 0,-3 1 41 0 0,0-3-43 0 0,1 5 6 0 0,5 0-5 0 0,2 0 12 0 0,-1 0 7 0 0,0-7-22 0 0,0 5 19 0 0,0-3 135 0 0,0 5-133 0 0,1 0 1 0 0,-2 0-4 0 0,2 0 1 0 0,-5 0 6 0 0,0 0 1 0 0,-4 0 1 0 0,3 0 1 0 0,-4 0-31 0 0,5 0 43 0 0,-6 0-24 0 0,9 0 7 0 0,-5 0 1 0 0,2 0-19 0 0,-1 0 13 0 0,-4 0-24 0 0,8 0 31 0 0,-5 5 0 0 0,2-3-1 0 0,-1 3 0 0 0,-2-3-15 0 0,2-2 0 0 0,-4 3 9 0 0,4 3 1 0 0,-2-3 34 0 0,2-3 0 0 0,-4 5-33 0 0,4-1 1 0 0,-2 1 3 0 0,2-5 1 0 0,-3 0-1 0 0,4 0 0 0 0,-5 3-10 0 0,4 3 1 0 0,-3-3-2 0 0,4-3 1 0 0,-6 5-2 0 0,6-1 1 0 0,-4 1-1 0 0,4-5 1 0 0,-6 2-7 0 0,1 1 0 0 0,5-1 0 0 0,-8 5 9 0 0,8-7-3 0 0,-6 5 1 0 0,4-2 0 0 0,-1 6 0 0 0,-5-7 0 0 0,6 8 1 0 0,-3-5 0 0 0,-3 1 0 0 0,5-1 0 0 0,-5-3 0 0 0,5 1 0 0 0,-5 4 0 0 0,6-4 77 0 0,-2 6-75 0 0,-5-5 1 0 0,9 6 3 0 0,-5-7-1 0 0,-3 8 1 0 0,6-8 18 0 0,-2 6 1 0 0,-3-4-19 0 0,2 4-4 0 0,-3-8 0 0 0,1 10 17 0 0,2-6-1 0 0,-3 5 1 0 0,6-3 1 0 0,-7 2-15 0 0,0 0 1 0 0,0-4-14 0 0,0 4 0 0 0,4-6 14 0 0,1 6 0 0 0,-2-4-15 0 0,-3 4 1 0 0,0-6 13 0 0,0 7 0 0 0,2-6 1 0 0,3 5 30 0 0,-3-6-27 0 0,3 9 29 0 0,-5-5-26 0 0,5 5 60 0 0,-3 2 0 0 0,5-2-55 0 0,-2-3 0 0 0,-3-2-29 0 0,2-2 0 0 0,-3-3 6 0 0,-1 6-10 0 0,0-4 41 0 0,0 8-16 0 0,0-5 0 0 0,0 7-11 0 0,0-2 3 0 0,0-3-15 0 0,0 1 19 0 0,0-1 0 0 0,0-1-70 0 0,0 1 63 0 0,0-7-7 0 0,0 10 23 0 0,0-5-18 0 0,0 2 0 0 0,0-3 5 0 0,0-2-4 0 0,0-2 0 0 0,0 5 13 0 0,0-2-9 0 0,0-4 0 0 0,0 6-194 0 0,0-1 58 0 0,-5-6-67 0 0,3 12 0 0 0,-3-9-570 0 0,5 6 248 0 0,0-6 524 0 0,0 8 0 0 0,0-10 0 0 0,0 6 0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34.441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0 1 12380 254307 46018,'0'12'-626'0'0,"0"2"1"0"0,0-5 722 0 0,0-1-137 0 0,0 1 0 0 0,0 5 125-16 0,0-2-117-72 0,0 2 0 88 0,0-2 92-103 0,0 2-40-42 0,0 0 0 145 0,0-2 25-154 0,0 2 1 154 0,0-2 43-118 0,0 2-1 40 0,0 0 0 78 0,2-2-58-61 0,3 2 1 61 0,-2-6-11-33 0,6 1 0 33 0,-7-4 23-7 0,3 4 0 7 0,0-6-46-19 0,0 6 0 19 0,6-6-1-11 0,-3 3 1 11 0,-1-6-28-20 0,2 0 22-4 0,0 0 1 24 0,5 0-12-23 0,-2 0 1 23 0,-4 0 8-4 0,3-6 0 4 0,-3 3 14 0 0,5-6 1 0 0,-5 6 10 0 0,1-6 0 0 0,0 0-11 0 0,4 1 1 0 0,-4-3-4 0 0,0 1 1 0 0,-2 3 1 0 0,1-2-2 0 0,4 1 1 0 0,-5-6-2 0 0,2 2 1 0 0,1 3-2 0 0,-6 0 1 0 0,3 4-5 0 0,-4-3 1 0 0,-1 4 5 0 0,2-5 1 0 0,-1 4-131 0 0,2-3 0 0 0,-3 2 77 0 0,1-2 0 0 0,-1 4-93 0 0,-2-4 1 0 0,0 2 145 0 0,0-2 0 0 0,5-1 0 0 0,4-5 0 0 0</inkml:trace>
  <inkml:trace contextRef="#ctx0" brushRef="#br0" timeOffset="801">686 27 12314 252762 47624,'-7'5'-361'0'0,"2"-1"457"0"0,5 4 1 0 0,0 1-16 0 0,0 5 1 0 0,0-2 23 0 0,0 2 0 0 0,-5-2-145 0 0,1 2 0 0 0,-1 3 126 0 0,5 1 1 0 0,0 4-123 0 0,0-5 1 0 0,0 1 31 0 0,0-4 1 0 0,0 3-20 0 0,0 0 1 0 0,0 1 32 0 0,0-5 0 0 0,2 0-11 0 0,1-5 0 0 0,1 4 20 0 0,5-3 0 0 0,-4-2-3 0 0,3 2 1 0 0,1-4 146 0 0,3 3 0 0 0,4-6-85 0 0,1 3 0 0 0,-1-3-71 0 0,1-2 1 0 0,-3 0 2 0 0,0 0 0 0 0,-2-7-5 0 0,2-1 0 0 0,0 1-4 0 0,-2-2 0 0 0,2 0-12 0 0,-2-5 0 0 0,2 2-58 0 0,0 4 0 0 0,-4-3 72 0 0,0 3 1 0 0,-1-5-230 0 0,-4 0 0 0 0,0 0 130 0 0,1 0 1 0 0,-5-1 42 0 0,3 2 0 0 0,-2-2 47 0 0,-2 0 1 0 0,0 2 88 0 0,0-2 1 0 0,0 2-130 0 0,0-2 1 0 0,0 0 9 0 0,0 2 0 0 0,0 3-252 0 0,0 1 271 0 0,0 4-707 0 0,0-8 724 0 0,0 10 0 0 0,0-8 0 0 0,0 1 0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39:36.334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0 342 12238 252251 49633,'0'-7'-1338'0'0,"0"2"1329"0"0,7 5 68 0 0,-5 0 1 0 0,5 0-23 0 0,-4 0 0 0 0,-1-1 73 0 0,3-5-73 0 0,2 6 1 0 0,-2-8-7 0 0,6 4 1 0 0,-1 1 1 0 0,-1-6 1 0 0,-1 6-37 0 0,1-1 1 0 0,0-3-7 0 0,3-1 1 0 0,-4-1-82 0 0,3 0 0 0 0,-3 2 68 0 0,5-1 1 0 0,0-5-25 0 0,0 5 1 0 0,-3 1 42 0 0,-1-2 0 0 0,-1 1-12 0 0,4-6 1 0 0,2 5 1 0 0,-2 0 6 0 0,2 1 0 0 0,0-6 8 0 0,-2 2 0 0 0,2 3-8 0 0,0 0 1 0 0,-5-1-110 0 0,-1-2 0 0 0,-1 3 100 0 0,2 1-124 0 0,3-1 89 0 0,-5-5-83 0 0,7 0 0 0 0,-7 5 9 0 0,-4 1-29 0 0,6 6 154 0 0,-9-5 0 0 0,7 2 0 0 0,-7 3 0 0 0,0-3 0 0 0</inkml:trace>
  <inkml:trace contextRef="#ctx0" brushRef="#br0" timeOffset="1345">449 159 12380 253182 46015,'0'-7'-1223'0'0,"0"0"1206"0"0,0 19 1 0 0,0-3 31 0 0,0 8 1 0 0,-4-1-107 0 0,-1-4 0 0 0,2 3 137 0 0,3 3-1 0 0,-5-8-155 0 0,1 2 0 0 0,-1-1 120 0 0,5 2-181 0 0,0 1 98 0 0,-5-2-16 0 0,3-5-61 0 0,-5 5-222 0 0,7-10 372 0 0,0 3 0 0 0,0-5 0 0 0</inkml:trace>
  <inkml:trace contextRef="#ctx0" brushRef="#br0" timeOffset="1925">463 119 12380 253182 46015,'1'-7'-903'0'0,"3"2"1"0"0,-2 3 1122 0 0,3-3 0 0 0,-3 3 114 0 0,3-1-211 0 0,-3 1-117 0 0,8 2 0 0 0,-1 0-18 0 0,3 0 1 0 0,-4 0-186 0 0,1 0 242 0 0,1 0 1 0 0,3 0-114 0 0,0 0 1 0 0,0 0 103 0 0,0 0 0 0 0,-4 0-57 0 0,0 0 1 0 0,-1 0 16 0 0,6 0 3 0 0,-2 0 1 0 0,2 0 10 0 0,0 0 0 0 0,-5 0 26 0 0,-1 0 114 0 0,-4 5-134 0 0,6-3 1 0 0,-8 5-14 0 0,3-2 1 0 0,-3-2 18 0 0,3 6 1 0 0,-3-5-21 0 0,1 4 1 0 0,-1-3 36 0 0,-2 4-1 0 0,0 0 0 0 0,0 5-36 0 0,0-2 0 0 0,0 2-4 0 0,0-2 1 0 0,0-4-36 0 0,0 3 0 0 0,0-8 52 0 0,0 6-241 0 0,0 0 223 0 0,0 4 0 0 0,2 0-103 0 0,3-5 56 0 0,-5 3 1 0 0,7-10 41 0 0,-7 11 12 0 0,0-10 1 0 0,0 5 118 0 0,0-2-141 0 0,0-5 121 0 0,0 12-95 0 0,0-5 0 0 0,0 4 2 0 0,0-3 0 0 0,-5-4-8 0 0,1 5 6 0 0,-1-6-25 0 0,0 9 0 0 0,-2-10-6 0 0,-2 7 1 0 0,-1-6 13 0 0,0 2 0 0 0,-1-3 4 0 0,-3-2 0 0 0,0 0 143 0 0,2 0 0 0 0,-2 0-131 0 0,2 0 0 0 0,4 0 12 0 0,-3 0 1 0 0,3 0-83 0 0,-5 0 0 0 0,0 0-360 0 0,0 0 423 0 0,5 0 0 0 0,-3 0 0 0 0,3 0 0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8:06.345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 0 11916 296660 61574,'0'7'71'0'0,"5"-2"-48"0"0,2-5 1 0 0,-2 2 85 0 0,4 1 0 0 0,1-3-28 0 0,6 6 0 0 0,0-6 14 0 0,-1 0 1 0 0,3 0 3 0 0,2 0 1 0 0,-1 0-63 0 0,0 0 0 0 0,-1 0 42 0 0,4 0 0 0 0,-3 0-131 0 0,0 0 0 0 0,-1 0 84 0 0,-1 0 0 0 0,0 0-102 0 0,-6 0 1 0 0,-1 0 67 0 0,2 0 1 0 0,-1 0-205 0 0,1 0 0 0 0,-5 1-272 0 0,0 3 194 0 0,0-3 0 0 0,5 5-43 0 0,-2-6 1 0 0,-1 0 326 0 0,-2 0 0 0 0,0 0 0 0 0,5 0 0 0 0</inkml:trace>
  <inkml:trace contextRef="#ctx0" brushRef="#br0" timeOffset="621">11 146 11916 296660 61574,'13'0'-294'0'0,"-3"0"-29"0"0,0 0 0 0 0,2 0 927 0 0,-1 0 1 0 0,6 0-269 0 0,1 0 1 0 0,6 0-318 0 0,2 0 1 0 0,5 0 13 0 0,-2 0 1 0 0,1 0-238 0 0,-1 0 1 0 0,-1 1 46 0 0,2 3 0 0 0,1-4 122 0 0,-5 5 0 0 0,3-5-258 0 0,-3 0 0 0 0,-2 0 63 0 0,-4 0 1 0 0,0 3 229 0 0,-6 3 0 0 0,7-3 0 0 0,-4-3 0 0 0</inkml:trace>
  <inkml:trace contextRef="#ctx0" brushRef="#br0" timeOffset="1125">24 289 11916 296660 61574,'10'0'-107'0'0,"0"0"1"0"0,4 0 178 0 0,0 0 0 0 0,2 0-31 0 0,6 0 0 0 0,2 0 30 0 0,9 0 1 0 0,4 0 0 0 0,1 0 0 0 0,7 0-54 0 0,0 0 0 0 0,2 0-15 0 0,-2 0 1 0 0,0 0-204 0 0,3 0 0 0 0,-6 0-52 0 0,3 0 252 0 0,-3 6 0 0 0,6 1 0 0 0,4 3 0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9:48.97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454 152 12377 239971 46087,'0'-9'-1167'0'0,"0"-1"1389"0"0,0 4-101 0 0,0 4 0 0 0,2-11-28 0 0,4 9 0 0 0,-4-4 80 0 0,4 3 19 0 0,-4 3 19 0 0,-2-14-106 0 0,0 14 1 0 0,-2-11 106 0 0,-4 7-101 0 0,4 2 77 0 0,-13 4-225 0 0,5 0 1 0 0,-7 0 92 0 0,1 0-134 0 0,-1 0 0 0 0,0 2-14 0 0,1 2 1 0 0,-1-2 115 0 0,-1 4 1 0 0,3 3-42 0 0,5 3 0 0 0,-5-3 23 0 0,3 3 0 0 0,-3-8 64 0 0,-1 8 1 0 0,-1-1 20 0 0,0 6 1 0 0,1-5 14 0 0,-1-2 1 0 0,5 1-24 0 0,1 7 1 0 0,1-1 19 0 0,0-2 1 0 0,-3 5-39 0 0,7 1 0 0 0,-5-2-2 0 0,5 4 1 0 0,0-5-120 0 0,6-1 0 0 0,0 6 120 0 0,0-1 1 0 0,0 1-115 0 0,0-6 35 0 0,0-2 0 0 0,8 3-123 0 0,3-1 0 0 0,-1-7 32 0 0,1-6 38 0 0,1 5 0 0 0,4-7 59 0 0,1 4 0 0 0,2-4-16 0 0,2-2 1 0 0,-1-2 0 0 0,1-4 0 0 0,4-3-6 0 0,-2-7 1 0 0,0-1-6 0 0,0-1 1 0 0,1-3-17 0 0,5-2 0 0 0,0-4-5 0 0,-6 4 1 0 0,4-2-31 0 0,-4 4 1 0 0,0 1 51 0 0,-8-1 0 0 0,3-4-76 0 0,-1 2 1 0 0,-5 2 60 0 0,-3 3 0 0 0,-3-3 48 0 0,6-2 0 0 0,-8 0-58 0 0,1 7 1 0 0,-3-1 199 0 0,-2 0-130 0 0,0 1 0 0 0,-7 1 8 0 0,-5 3 1 0 0,2 2-32 0 0,1 5 0 0 0,-3 3 13 0 0,-5-4 0 0 0,-6 4 46 0 0,1 2 1 0 0,-3 0-36 0 0,4 0 0 0 0,0 2-69 0 0,-6 4 0 0 0,4 1 52 0 0,-6 5 0 0 0,8 3-56 0 0,-8-3 1 0 0,7 2 58 0 0,-7 3 0 0 0,10 0-4 0 0,-4-1 1 0 0,-2 1 51 0 0,4 0 0 0 0,-2-1 7 0 0,7 1 0 0 0,-1 6 77 0 0,-1-1 1 0 0,1 3-74 0 0,2-4 1 0 0,-1 4-12 0 0,5 4 0 0 0,-3 0 0 0 0,10-6 0 0 0,-7 4-124 0 0,5-4 1 0 0,0 4 18 0 0,6-4 1 0 0,0-1-76 0 0,0-5 1 0 0,2 0 29 0 0,4 1 0 0 0,-2-9 81 0 0,7 3 1 0 0,-1-8 25 0 0,7 2 1 0 0,1-4-43 0 0,-3-2 0 0 0,8 0 100 0 0,0 0 0 0 0,4-2-92 0 0,-4-4 0 0 0,6-4 173 0 0,0-5 1 0 0,2-5-132 0 0,4-3 0 0 0,-2 4 16 0 0,0-10 0 0 0,-1 2-78 0 0,-5-8 1 0 0,6 8-9 0 0,-6-2 0 0 0,-2 2-85 0 0,-3-7 1 0 0,3 3 127 0 0,-2 2 1 0 0,-8 4-68 0 0,-3 2 1 0 0,-6 5 33 0 0,5-5 0 0 0,-7 4 17 0 0,2 3 0 0 0,-4-1-29 0 0,-2 0 1 0 0,-2 5 101 0 0,-4 2 0 0 0,-4 5-42 0 0,-7-7 1 0 0,5 8 15 0 0,3-2 0 0 0,-5 4-41 0 0,-9 2 0 0 0,4 0 14 0 0,-2 0 0 0 0,-5 8 35 0 0,5 4 1 0 0,-10 3-38 0 0,4 1 0 0 0,-4 1 36 0 0,4 0 0 0 0,-5-1-30 0 0,5 1 0 0 0,0 6 76 0 0,0-2 1 0 0,5 3-38 0 0,1-7 1 0 0,2 4 11 0 0,2 2 0 0 0,5-1-27 0 0,2-5 0 0 0,6 6 1 0 0,-1-2 0 0 0,-3 3-17 0 0,2-7 1 0 0,0-7 20 0 0,6 1 1 0 0,0 1-48 0 0,0 5 1 0 0,6-7 37 0 0,0 1 0 0 0,5-5 8 0 0,-5 6 0 0 0,6-7 15 0 0,-1 7 0 0 0,5-8 5 0 0,1 0 1 0 0,-1-2-10 0 0,1-2 0 0 0,6-4 4 0 0,-2-2 1 0 0,8-8 5 0 0,-7 3 1 0 0,8-6-14 0 0,-3-5 0 0 0,1 1-55 0 0,-1-6 1 0 0,-4 4 56 0 0,4-4 1 0 0,-6 4-168 0 0,2-6 0 0 0,-6 8 95 0 0,1-8 0 0 0,-1 9-12 0 0,-1-3 1 0 0,-5 4-85 0 0,1 3 0 0 0,-8-1 64 0 0,1 0 144 0 0,-3 1-111 0 0,-9-1 0 0 0,-3 1 73 0 0,-7 5 1 0 0,1 5-65 0 0,-1 6 1 0 0,-2 0 78 0 0,-3 0 1 0 0,1 2-45 0 0,-6 2 1 0 0,4 6 5 0 0,-4 7 0 0 0,6-4 113 0 0,-3 3 0 0 0,1-6-111 0 0,0 13 1 0 0,2-8 35 0 0,4 6 0 0 0,-1-1-28 0 0,1-3 0 0 0,3-2-33 0 0,3 3 1 0 0,-3-1 39 0 0,8-1 0 0 0,-5 1-37 0 0,7 0 0 0 0,-2-1 17 0 0,6 1 1 0 0,0-5-2 0 0,0-1-57 0 0,0 1 52 0 0,0 3 0 0 0,6-3-75 0 0,-2-1 0 0 0,9-7 69 0 0,-1 2 1 0 0,3-4 14 0 0,1-2 0 0 0,1-2-19 0 0,1-4 1 0 0,-1 2 68 0 0,-2-7 0 0 0,5-1-59 0 0,1-3 1 0 0,0-2 2 0 0,8-1 0 0 0,-10-1-7 0 0,5-2 0 0 0,-1 1 1 0 0,0-1 0 0 0,0 2-131 0 0,-8 1 0 0 0,1 1 80 0 0,-5-6 0 0 0,3 4-41 0 0,-8-3 0 0 0,0 3 57 0 0,-1 2 0 0 0,-3 7-25 0 0,4-2 49 0 0,-4 1 16 0 0,-10-6 0 0 0,-1 7 102 0 0,-7 6 1 0 0,-7 4-73 0 0,2 4 0 0 0,-10 6 109 0 0,4 7 1 0 0,-4 0-118 0 0,4-1 0 0 0,-6 3 107 0 0,6 4 0 0 0,-4-5-87 0 0,4 5 0 0 0,0 0 60 0 0,6 0 0 0 0,2 6-17 0 0,-4-8 0 0 0,5 4 9 0 0,1-4 0 0 0,7-1-176 0 0,4 3 1 0 0,-1-6 100 0 0,1 1-397 0 0,2-1 125 0 0,4-2-35 0 0,0 3 194 0 0,6-9 1 0 0,4-1 16 0 0,7-8 50 0 0,0 0 0 0 0,-1-2 26 0 0,1-4 1 0 0,2-3 182 0 0,3-9 0 0 0,-3 3-122 0 0,4-2 0 0 0,0-6 61 0 0,0 1 1 0 0,6-9-47 0 0,0 4 1 0 0,-4 0-163 0 0,4 0 1 0 0,-9 6 126 0 0,3 0 0 0 0,-4-4-158 0 0,-4 2 1 0 0,3 1 101 0 0,-1 5 0 0 0,-7 6-21 0 0,-6-1 1 0 0,-2 8-16 0 0,-2-8 0 0 0,0 9 67 0 0,0-5 0 0 0,-6 8-38 0 0,-6 0 0 0 0,-3 0 34 0 0,-3 0 0 0 0,3 2-4 0 0,-2 4 1 0 0,-3-3 21 0 0,-1 9 1 0 0,2-8-32 0 0,-4 8 1 0 0,0-1 0 0 0,-1 6 0 0 0,3-5 58 0 0,4-2 0 0 0,-1 1-53 0 0,3 7 0 0 0,-2-1 12 0 0,-1-2 0 0 0,7 3-6 0 0,1-1 0 0 0,4-1-11 0 0,-5 1 0 0 0,7-5 15 0 0,-2-1 1 0 0,4-1-110 0 0,2 7-57 0 0,0-7 145 0 0,0 5 1 0 0,8-13-33 0 0,3 4 1 0 0,-1-4 21 0 0,0-2 1 0 0,1 0-50 0 0,7 0 1 0 0,-1 0 44 0 0,-2 0 0 0 0,3-6 43 0 0,-1 0 0 0 0,-1-7-2 0 0,1 1 0 0 0,0-3 97 0 0,-1-1 0 0 0,1-1-82 0 0,0 0 0 0 0,1 1 4 0 0,-3-1 1 0 0,-3 1-81 0 0,-1 5 1 0 0,-5-3 58 0 0,6 3 1 0 0,-10 1-75 0 0,4-2 0 0 0,-5 7 67 0 0,-1-5 1 0 0,0 4-31 0 0,0-5 1 0 0,-1 7 0 0 0,-5-2 0 0 0,4 4 6 0 0,-10 2 0 0 0,1 0 5 0 0,-7 0 0 0 0,3 2 9 0 0,-3 4 1 0 0,1-2 20 0 0,0 7 0 0 0,-1-5 10 0 0,-5 4 1 0 0,4 1 62 0 0,-2 7 1 0 0,1-1-85 0 0,5-2 0 0 0,-2 9 21 0 0,-1-3 1 0 0,3 2-35 0 0,5-6 3 0 0,-5-1 1 0 0,13 1-20 0 0,-4 1 1 0 0,4-7-219 0 0,2-1 150 0 0,0-6 1 0 0,2 3 64 0 0,4-7 0 0 0,-2 0-4 0 0,7 0-12 0 0,-1 0 0 0 0,7-2 91 0 0,1-3 0 0 0,-1-3-8 0 0,-2-2 0 0 0,-3-5 15 0 0,0 3 0 0 0,-1-3-10 0 0,5-1 0 0 0,1 5 17 0 0,0-1 0 0 0,-5 1-38 0 0,-2-5 1 0 0,-1-1 12 0 0,3-1 1 0 0,1 7 4 0 0,-7 1 0 0 0,4 4 68 0 0,-5-5-126 0 0,1-1 1 0 0,-6 1-351 0 0,0 1 338 0 0,0 6 0 0 0,-2-4 6 0 0,-3 8 1 0 0,-3 0-7 0 0,-10 0 1 0 0,5 6 17 0 0,-4 0 1 0 0,5 6-6 0 0,-11-1 0 0 0,4 5 44 0 0,3 1 0 0 0,-1-4-39 0 0,-1-1 1 0 0,7 4 106 0 0,1-5-117 0 0,-1 3 1 0 0,1 3-10 0 0,4 0-283 0 0,4-7 295 0 0,2 3-61 0 0,0-11 46 0 0,8 6 0 0 0,2-8 24 0 0,7 0 0 0 0,-7-6-35 0 0,1 1 0 0 0,1-5 63 0 0,5 4 1 0 0,-7-5-19 0 0,1 5 1 0 0,-1-8 11 0 0,2 3 0 0 0,3 3 7 0 0,-5-4 0 0 0,-1 7-23 0 0,3-7-2 0 0,-8 0 1 0 0,5-1 4 0 0,-3 1 30 0 0,-4 5-35 0 0,6-1 1 0 0,-16 6 71 0 0,-3-4 0 0 0,1 4-12 0 0,-2 2 0 0 0,1 6 9 0 0,-5 0 1 0 0,-1 7 51 0 0,0-1 1 0 0,1-4-50 0 0,-1 3 0 0 0,5 1 2 0 0,1 5 1 0 0,1-7-15 0 0,0 1 1 0 0,3-5-243 0 0,7 6 290 0 0,0-8-476 0 0,0 3 157 0 0,0 1 97 0 0,0-6 39 0 0,7 4 1 0 0,1-8 5 0 0,2-2 40 0 0,5 2-50 0 0,-5-13 161 0 0,7 5-99 0 0,-1-7 0 0 0,-5 3 47 0 0,1 3 0 0 0,-8 1 15 0 0,1 4 7 0 0,-3 4 51 0 0,-2-6 68 0 0,-7 8 0 0 0,3 0-69 0 0,-8 0 1 0 0,6 6 18 0 0,-5 0 0 0 0,7 8-55 0 0,-8-3 0 0 0,7-3 91 0 0,-7 3-799 0 0,8-7 237 0 0,-4 12 400 0 0,8-14 0 0 0,8 5 0 0 0,2-7 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44.37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15 7970,'0'-8'760,"0"1"1,1 7-674,5 0 1,2 0 0,7 0-71,0 0 1,0 0 0,0 0 0,0 0-19,0 0 1,0 0 0,2 0 0,1 0-16,2 0 0,0 0 0,-5 0 0,2 0-58,3 0 1,-3 0 0,2 0-1,-2 0-118,-1 0 0,-7 0 1,1 0-1,2 0-159,1 0 0,-4 2 0,-2 1-284,-1 2 0,-3 2 635,7-2 0,-6 3 0,3 7 0</inkml:trace>
  <inkml:trace contextRef="#ctx0" brushRef="#br0" timeOffset="800">15 90 7566,'0'-8'475,"0"1"0,2 7 0,3 0-293,4 0 1,0 0 0,1 0-7,1 0 1,3 5 0,1 2-124,0 2 0,0-4 0,0 4-18,0 3 1,0-3 0,0 0-12,0 3 1,-5-3 0,-1 0 9,-2 3 1,-3 1-1,-4 2 7,0 0 1,-2 0-1,0 1 6,-4-2 0,-5 2 0,2-2 1,-1 2-23,0-1 1,2 4-1,-4 2 1,2-3-25,-2-1 0,1-2 0,-1-2 0,4-2 7,1 0 1,-3-1 0,3 3 0,1-1-50,-1-2 1,-3-6-1,3 7 11,-1 1 0,5-5 43,-3 4-13,5-1 1,1 0-58,0 0 0,1-7 19,5 2 0,2-3 0,7-2 1,0 0-29,0 0 0,-5 0 0,0-2 0,2-1 14,1-2 0,2 0 1,0 5-1,2 0-16,3 0 0,-3 0 0,3 0 0,-3 0-143,-3 0 1,2 0-1,-2 0 1,2 0-443,-2 0 1,2 0 652,-2 0 0,8 0 0,2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9:56.355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453 168 12413 233811 45265,'10'0'-1666'0'0,"-2"-6"1731"0"0,-8 4 1 0 0,2-11 80 0 0,4 7-18 0 0,-5 0 58 0 0,7-2-52 0 0,-8 6 1 0 0,0-13-52 0 0,0 15 0 0 0,-2-8 74 0 0,-4 8-56 0 0,5-7-45 0 0,-15 5 1 0 0,6-6-67 0 0,-5 8 1 0 0,3 0 67 0 0,1 0 1 0 0,-1 0-56 0 0,-5 0 1 0 0,1 0 42 0 0,-1 0 0 0 0,0 0 46 0 0,1 0 0 0 0,-1 6-18 0 0,0-1 1 0 0,1 7-4 0 0,-1-8 1 0 0,-1 9 0 0 0,1-1 0 0 0,4-2-4 0 0,1 1 0 0 0,-3-1-78 0 0,3 7 0 0 0,-2-1 71 0 0,-3-5 1 0 0,2 3-72 0 0,3-3 1 0 0,-1 5 55 0 0,1 1 1 0 0,2-1-4 0 0,-1 1 0 0 0,5 0 6 0 0,-4-1 1 0 0,5 1 1 0 0,-7 0 0 0 0,8 1-25 0 0,-2-3 0 0 0,2-3 19 0 0,-1-1 0 0 0,3 1-140 0 0,-4 3 170 0 0,4 3-153 0 0,2-1 1 0 0,2-3 113 0 0,4-3-60 0 0,-4 5 1 0 0,11-12 16 0 0,-7 7-22 0 0,7-7 1 0 0,-5 4 77 0 0,10-8-16 0 0,-1 6 1 0 0,0-5 37 0 0,-1 5 1 0 0,1-4-59 0 0,0-2 0 0 0,-1-2-12 0 0,1-4 0 0 0,1 5 20 0 0,-3-5 1 0 0,8 0-8 0 0,0 0 1 0 0,-1-5-13 0 0,-5 5 0 0 0,2-8-10 0 0,2 3 1 0 0,-1-3 6 0 0,1-3 1 0 0,4-1-3 0 0,-2 3 0 0 0,0-4 45 0 0,1-4 1 0 0,-7 3-37 0 0,6-9 0 0 0,2 8 28 0 0,-4-8 0 0 0,3 8-27 0 0,-9-8 0 0 0,2 4 1 0 0,1-4 0 0 0,-1 2-69 0 0,-1 6 1 0 0,-5 1-15 0 0,1-1 0 0 0,-8 2-40 0 0,1 2 0 0 0,-3 1 95 0 0,-2-1 1 0 0,-2 5 25 0 0,-3 1 1 0 0,-5 7-43 0 0,-7-2 0 0 0,-1 4 32 0 0,-5 2 0 0 0,-2 0-29 0 0,-2 0 1 0 0,-4 2 188 0 0,2 4 0 0 0,-4 3-37 0 0,-7 9 1 0 0,5-1-50 0 0,-4-1 1 0 0,3 1-44 0 0,3 0 0 0 0,4 4-11 0 0,2 3 0 0 0,0-3-33 0 0,0-4 0 0 0,-4 3 46 0 0,10 1 1 0 0,-2-2-8 0 0,7 4 0 0 0,-1-3-13 0 0,0 3 1 0 0,1-2 16 0 0,6 6 0 0 0,-3-6-17 0 0,7 0 1 0 0,-5 4 3 0 0,5-3 1 0 0,0 1-52 0 0,6-6 56 0 0,0-1 0 0 0,0 1-151 0 0,0 0 139 0 0,8-7 1 0 0,1 2-56-15 0,9-7 1 15 0,-3 1 41-68 0,3-6 1 68 0,-1 0-49-27 0,0 0 0 27 0,-1 0 37 0 0,1 0 1 0 0,6-8 9 0 0,-2-1 1 0 0,10-7-75 0 0,-4-1 1 0 0,4 0 59 0 0,-4 1 0 0 0,4-7-90 0 0,-2 2 1 0 0,2-8 80 0 0,4 6 1 0 0,-8-4-77 0 0,2 4 0 0 0,-4-4 63 0 0,4 3 1 0 0,-6-3-135 0 0,-6 4 1 0 0,1 0 70 0 0,-3 0 1 0 0,-3 4-8 0 0,-1-3 1 0 0,-7 3 47 0 0,2 2 0 0 0,-2 1-1 0 0,1-1 1 0 0,-3 0 78 0 0,4 1 0 0 0,-6 5-167 0 0,-6-1 253 0 0,-3 8 0 0 0,-9-9-82 0 0,1 7 1 0 0,2 0 122 0 0,-3 6 1 0 0,1 0-95 0 0,1 0 1 0 0,-7 0 14 0 0,2 0 1 0 0,-4 6-12 0 0,2 0 1 0 0,3 7-28 0 0,-8-1 1 0 0,6-3 22 0 0,-7 1 1 0 0,8 3-20 0 0,-8 11 1 0 0,8-7 63 0 0,0 6 1 0 0,-6-2-27 0 0,0 1 0 0 0,2-3 11 0 0,3 4 1 0 0,3-4-7 0 0,2 5 0 0 0,1-7 8 0 0,-1 6 1 0 0,1 2-89 0 0,5-4 0 0 0,-1 4 63 0 0,7-3 0 0 0,-3-3-71 0 0,2 4 122 0 0,4-6-303 0 0,-6 1 217 0 0,8-1 1 0 0,6-5-156-45 0,0-3 1 45 0,7-5 96-196 0,-3 2 1 196 0,0-4-12-128 0,1-2 1 128 0,3 0 36-11 0,7 0 0 11 0,-2-8-8 0 0,5-3 1 0 0,1-3-3 0 0,4-3 1 0 0,1-1-3 0 0,5 3 0 0 0,-2-10-49 0 0,0-2 1 0 0,1 2 54 0 0,-1 2 0 0 0,2 0-132 0 0,-2-1 0 0 0,-8-3 100 0 0,-2 4 0 0 0,-4 0-12 0 0,-3 0 0 0 0,1 4 31 0 0,1-3 0 0 0,-7 3-26 0 0,-1 2 0 0 0,-6 1 93 0 0,1-1 1 0 0,-3 0-138 0 0,-2 1 261 0 0,0-1-175 0 0,0-1 0 0 0,-7 9 71 0 0,-3 3 0 0 0,-5 4-44 0 0,-3 2 1 0 0,1 0 1 0 0,1 0 1 0 0,-1 0 13 0 0,0 0 0 0 0,-5 6-22 0 0,-1 0 1 0 0,0 7 0 0 0,0-1 0 0 0,2 7 0 0 0,-6 4 0 0 0,0 2-7 0 0,0-4 1 0 0,-6 1 66 0 0,6 5 0 0 0,-4-4 6 0 0,4 4 0 0 0,-6-4-9 0 0,6 6 0 0 0,4-8 11 0 0,8 8 1 0 0,-3-10-63 0 0,7 5 0 0 0,3-5 28 0 0,2-4 1 0 0,4 3-92 0 0,2-1 1 0 0,0-7 132 0 0,0 1-203 0 0,0-7 1 0 0,2 4 135 0 0,4-8-54 0 0,4 0 1 0 0,7 0 32 0 0,0 0 1 0 0,-1-2 2 0 0,1-4 0 0 0,2-4 3 0 0,3-5 1 0 0,-3 2-8 0 0,2-5 0 0 0,4 5-30 0 0,-2-9 1 0 0,4 3 35 0 0,-3 2 0 0 0,3-4-141 0 0,-4-3 0 0 0,4 3 93 0 0,-4 4 1 0 0,0-1-12 0 0,-8 3 1 0 0,-3-2 51 0 0,0-1 1 0 0,-9 1-36 0 0,3 1 1 0 0,-4 5 44 0 0,-2-1-40 0 0,0 8 0 0 0,-2-9 99 0 0,-4 9 0 0 0,3-2-85 0 0,-9 6 0 0 0,0 0 82 0 0,-3 0 0 0 0,-2 2-52 0 0,-1 4 0 0 0,1 0 104 0 0,1 5 0 0 0,-3 5-84 0 0,-4-5 0 0 0,6 3 4 0 0,-6 3 1 0 0,5 1 38 0 0,1-1 1 0 0,-1-2-44 0 0,1 3 1 0 0,7-1 62 0 0,-1-1 1 0 0,1 1-50 0 0,-1 0 0 0 0,1-1-60 0 0,4 1 1 0 0,4 0 3 0 0,-2 1 0 0 0,2-8-10 0 0,2 1 1 0 0,2-7 27 0 0,2 2 1 0 0,-2-2-11 0 0,4 1-21 0 0,4-3 0 0 0,-1 4 26 0 0,9-12 0 0 0,-3 2-5 0 0,2-7 0 0 0,1-1 1 0 0,-1-3 0 0 0,-1-3 46 0 0,1 1 1 0 0,6 0-33 0 0,-2 1 1 0 0,2-1 4 0 0,-7 0 0 0 0,7 1-13 0 0,0-1 1 0 0,-3-1-3 0 0,-9 3 1 0 0,5-2-59 0 0,-5-1 0 0 0,-5 7 60 0 0,0 1 0 0 0,-2 4 0 0 0,1-5 0 0 0,-3 5-6 0 0,4-6 0 0 0,-6 8 26 0 0,-6-1 0 0 0,2 3-19 0 0,-7 2 4 0 0,1 0 1 0 0,-13 2-2 0 0,0 3 0 0 0,0 5 3 0 0,0 7 1 0 0,3-5 157 0 0,-9-2 1 0 0,8 3-95 0 0,-8 10 1 0 0,8-9 43 0 0,0 9 0 0 0,1-8-70 0 0,3 7 1 0 0,2-5-76 0 0,-3-5 1 0 0,7 3 84 0 0,-1-5 1 0 0,8-1-128 0 0,0 3-6 0 0,2-1-45 0 0,2-1 74 0 0,0 4 1 0 0,2-12 32 0 0,2 3 1 0 0,0-3 16 0 0,8-2 0 0 0,-7 0-13 0 0,7 0 1 0 0,0-5-22 0 0,3-1 0 0 0,2-4 24 0 0,1 4 1 0 0,-1-7-15 0 0,-1 1 1 0 0,3-3-13 0 0,2-1 0 0 0,-2 3 21 0 0,5-5 1 0 0,-5 7-11 0 0,4-12 1 0 0,-4 3 4 0 0,3 5 1 0 0,-9-2-206 0 0,-1-1 196 0 0,-1 1 1 0 0,3 1 42 0 0,-3-1 0 0 0,-1 2-78 0 0,-4 5 77 0 0,-4-5 19 0 0,5 5 1 0 0,-9 0 7 0 0,-3 4 1 0 0,1 5-5 0 0,-8 1 0 0 0,1 0-33 0 0,-5 0 1 0 0,-1 5 13 0 0,-1 1 0 0 0,3 8-4 0 0,-2-3 0 0 0,-6 3 76 0 0,1 3 0 0 0,-1-1-74 0 0,6-5 1 0 0,1 6 73 0 0,-1-5 0 0 0,2 7-56 0 0,3-7 1 0 0,0 1 8 0 0,7 5 0 0 0,-1-7-230 0 0,6 1 219 0 0,0-2 0 0 0,0 1-269 0 0,0 1 244 0 0,0-8 1 0 0,2 3-53 0 0,4-7 15 0 0,3 0 1 0 0,7-5 54 0 0,1-1 1 0 0,0-8-26 0 0,-1 3 0 0 0,1-3 14 0 0,0-3 0 0 0,1 5-21 0 0,5 1 0 0 0,-4 1 13 0 0,3-7 1 0 0,-9-1-72 0 0,-1 1 0 0 0,-1 1 61 0 0,5-1 0 0 0,-5 2-26 0 0,1 5 0 0 0,-8-5-12 0 0,1 3 36 0 0,-3 4 54 0 0,-2-7 0 0 0,-2 13 11 0 0,-3-2 0 0 0,-5 2 60 0 0,-7 2 0 0 0,1 2-108 0 0,-1 2 1 0 0,-1 6 138 0 0,3 7 0 0 0,-8 0-65 0 0,0-1 1 0 0,0 1 56 0 0,-1 0 0 0 0,5-1-60 0 0,-2 1 0 0 0,7 1-50 0 0,3-1 1 0 0,7-7-17 0 0,-2 1 0 0 0,6-5-234 0 0,0 6-3 0 0,0-9 267 0 0,0 5-69 0 0,6-8 19 0 0,4 0 0 0 0,7-2-11 0 0,0-4 0 0 0,-3 3-5 0 0,-3-9 1 0 0,5 6 26 0 0,-5-5 0 0 0,1 5-27 0 0,0-4 0 0 0,3 4 3 0 0,-3-5 1 0 0,-3 5-77 0 0,1-6 0 0 0,-4 7 70 0 0,5-5-321 0 0,-7 6 347 0 0,4-4 0 0 0,-8 8 0 0 0,0 0 0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0:02.30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134 0 12618 232392 41160,'-6'12'0'0'0,"1"-1"0"0"0,-7-5-503 0 0,0 6 0 0 0,3-1 287 0 0,-3 5 0 0 0,3 1 227 0 0,-1 0 1 0 0,-6-3-91 0 0,5-3 0 0 0,1 5 172 0 0,-1-5-118 0 0,7 3 102 0 0,-2 3-200 0 0,6 1 166 0 0,0-9-78 0 0,0-1 0 0 0,6-8 60 0 0,5 0 1 0 0,5 0 5 0 0,1 0 1 0 0,1-2-18 0 0,5-4 0 0 0,-4 2 4 0 0,2-7 0 0 0,4 7-24 0 0,-3-2 1 0 0,1 4 21 0 0,-6 2 1 0 0,-2-6-50 0 0,3 1 0 0 0,-1-1 56 0 0,-1 6-200 0 0,1 0 171 0 0,0 8 0 0 0,-7 1-15 0 0,-4 9 13 0 0,-4-1 1 0 0,-2-2-1 0 0,0 3 0 0 0,-2-1 36 0 0,-4-1 0 0 0,4 1-34 0 0,-4 0 0 0 0,4-7 33 0 0,2 2-16 0 0,0-1-120 0 0,0 6 93 0 0,0-1-11 0 0,0-6 25 0 0,8-3-8 0 0,2 1 0 0 0,5-6 16 0 0,3 4 1 0 0,-7-4-17 0 0,1-2 0 0 0,-5-2 33 0 0,5-4 1 0 0,3 4-27 0 0,-3-4 58 0 0,2 4-49 0 0,3 2 1 0 0,0 0-1 0 0,1 0 0 0 0,-11 2 8 0 0,-1 4 1 0 0,-2-2-3 0 0,2 7 5 0 0,-4 1 1 0 0,5 3-3 0 0,-7 3-14 0 0,0-1 1 0 0,-5-1-2 0 0,-1 1 0 0 0,0-5-2 0 0,6-1 1 0 0,0-5 7 0 0,0 4-2 0 0,0-7-16 0 0,0 13 0 0 0,2-14-3 0 0,4 4 0 0 0,-2-4-7 0 0,7-2 18 0 0,1 0 0 0 0,3 0 1 0 0,3 0 1 0 0,-7 0-7 0 0,1 0 17 0 0,-3 0-11 0 0,9 0 2 0 0,-1 0 34 0 0,1 0 1 0 0,-9 1 4 0 0,3 5 0 0 0,-8-2 22 0 0,1 6 1 0 0,-3-4-47 0 0,-2 5 0 0 0,6 1 59 0 0,0 5-50 0 0,0-1 0 0 0,-6 1 9 0 0,0 0 21 0 0,0-1-56 0 0,0 1 1 0 0,2-5-40 0 0,3-1 41 0 0,-5-7 1 0 0,14 6 33 0 0,-8-6-27 0 0,7-2 1 0 0,-3 5-20 0 0,5-7 0 0 0,-3 0 24 0 0,-1 0-29 0 0,1-7 23 0 0,5 5 1 0 0,-1-10-8 0 0,1 6-12 0 0,-7 0 17 0 0,5 6 49 0 0,-15 0-50 0 0,16 0 243 0 0,-14 8-215 0 0,5 2 73 0 0,-7 5-68 0 0,0 3 0 0 0,0-7 41 0 0,0 1-108 0 0,0-8 0 0 0,0 3 98 0 0,0-1-107 0 0,0-4 1 0 0,2 6 69 0 0,4-8-59 0 0,-4 0 34 0 0,13 0-19 0 0,-7 0 10 0 0,10 0 0 0 0,-7 0 5 0 0,1 0 1 0 0,-6 0-22 0 0,3 0 1 0 0,-5 2-26 0 0,2 3 46 0 0,3-3 0 0 0,-7 14 0 0 0,6-8 0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1:23.189"/>
    </inkml:context>
    <inkml:brush xml:id="br0">
      <inkml:brushProperty name="width" value="0.035" units="cm"/>
      <inkml:brushProperty name="height" value="0.21" units="cm"/>
      <inkml:brushProperty name="color" value="#00A0D7"/>
      <inkml:brushProperty name="inkEffects" value="pencil"/>
    </inkml:brush>
  </inkml:definitions>
  <inkml:trace contextRef="#ctx0" brushRef="#br0">1 32 12084 228557 54480,'5'0'-1361'0'0,"1"0"1266"0"0,-2 0 1 0 0,-1 0 82 0 0,4 0 1 0 0,-4 0-2 0 0,3 0 1 0 0,1 0 68 0 0,4 0 1 0 0,-1 0 8 0 0,2 0 0 0 0,-2 0-39 0 0,1 0 0 0 0,0 0 10 0 0,3 0 1 0 0,-1 0-32 0 0,5 0 1 0 0,-2 0 22 0 0,5 0 1 0 0,2 0-73 0 0,2 0 1 0 0,-2 0 65 152 0,5 0 1-152 0,-4 0-122 657 0,4 0 1-657 0,0 0 49 396 0,4 0 0-396 0,0 0 28 273 0,-1 0 1-273 0,0 0 16 166 0,2 0 1-166 0,-2 0-10 176 0,0 0 1-176 0,2 0 124 36 0,1 0 0-36 0,0-3-74 86 0,6 0 0-86 0,-6-1 85 231 0,4 4 0-231 0,-2 0-90 256 0,1 0 0-256 0,1-1-28 0 0,1-3 0 0 0,1 3 11 33 0,-6-3 1-33 0,7 3-16 239 0,-3 1 1-239 0,2 0 6 69 0,3 0 0-69 0,-2 0-14 344 0,2 0 1-344 0,-1 0-70 141 0,4 0 1-141 0,-2 0 73 0 0,5 0 1 0 0,-3-2-35 0 0,3-1 1 0 0,-3 3 25 76 0,3-5 0-76 0,0 5 92 265 0,4 0 1-265 0,-4 0-70 0 0,-2 0 0 0 0,1 0 4 0 0,4 0 0 0 0,-4 0-8 0 0,4 0 1 0 0,-6 0 5 0 0,3 0 0 0 0,-3 0-43 0 0,3 0 0 0 0,-2 0 42 0 0,3 0 1 0 0,-3 0-135 0 0,-1 0 0 0 0,-2 0 82 0 0,5 0 0 0 0,-5 0-8 0 0,2 0 1 0 0,-3 0-8 0 0,-1 0 1 0 0,1 3-4 0 0,-2 1 1 0 0,1-1-46 0 0,-1-3 0 0 0,-1 0-13 155 0,-1 0 0-155 0,-5 0 48 362 0,4 0 1-362 0,-4 0 7 406 0,1 0 0-406 0,-2 0 14 78 0,-1 0 1-78 0,-4 0 42 0 0,0 0 0 0 0,-10 0 0 0 0,11 0 0 0 0,-6 0 0 0 0</inkml:trace>
  <inkml:trace contextRef="#ctx0" brushRef="#br0" timeOffset="1084">11 420 12033 233575 56385,'8'0'-1807'0'0,"-1"0"1817"0"0,-1 0 1 0 0,4 0 12 0 0,1 0 1 0 0,-1-3 4 0 0,2 0 0 0 0,-1-1 46 0 0,2 4 0 0 0,0 0-59 0 0,5 0 1 0 0,-5 0 44 0 0,5 0 0 0 0,0 0-38 0 0,4 0 0 0 0,-1 0 64 0 0,-1 0 1 0 0,4 0-84 0 0,1 0 0 0 0,4 0 3 0 0,-1 0 1 0 0,0 0-31 0 0,5 0 0 0 0,-5 0-8 0 0,8 0 0 0 0,-4 0 16 0 0,-1 0 0 0 0,4 0-13 0 0,1 0 1 0 0,1 0-7 0 0,-1 0 0 0 0,4 0 21 0 0,-3 0 0 0 0,4 0-23 0 0,2 0 0 0 0,-1 0 34 0 0,-1 0 1 0 0,2 0 2 0 0,0 0 0 0 0,1 0 2 0 0,2 0 0 0 0,3 0 2 0 0,-3 0 1 0 0,3 0 5 48 0,-3 0 1-48 0,3-3-15 47 0,0 0 1-47 0,3-1 6 0 0,1 4 1 0 0,-3-4-4 3 0,-1 0 1-3 0,5 1-7 169 0,-1 3 0-169 0,6-3 6 49 0,-4-1 1-49 0,6 0-2 0 0,-5 0 1 0 0,3 3 0 0 0,-4-3 0 0 0,8 3 0 231 0,-5 1 0-231 0,5-4 1 0 0,-1 1 1 0 0,2 0-3 0 0,-2 3 0 0 0,0 0 1 150 0,-3 0 1-150 0,3 0-1 71 0,-3 0 1-71 0,0 0-20 0 0,0 0 1 0 0,-3 0-3 0 0,-1 0 1 0 0,-2 0-4 97 0,-4 0 1-97 0,-2 0-23 0 0,-6 0 0 0 0,0 0-89 0 0,-1 0 1 0 0,-9 0 134 0 0,-7 0 0 0 0,-2 0 0 0 0,-6-5 0 0 0,0-2 0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1:25.238"/>
    </inkml:context>
    <inkml:brush xml:id="br0">
      <inkml:brushProperty name="width" value="0.035" units="cm"/>
      <inkml:brushProperty name="height" value="0.21" units="cm"/>
      <inkml:brushProperty name="color" value="#00A0D7"/>
      <inkml:brushProperty name="inkEffects" value="pencil"/>
    </inkml:brush>
  </inkml:definitions>
  <inkml:trace contextRef="#ctx0" brushRef="#br0">1 85 12055 235786 55526,'5'0'-622'0'0,"5"0"0"0"0,-4 0 696 0 0,4 0 1 0 0,-3 0 31 0 0,1 0 1 0 0,-2 0-41 0 0,4 0 1 0 0,2 0-74 0 0,-2 0 0 0 0,1 0 62 0 0,-1 0 0 0 0,3 0-126 0 0,2 0 1 0 0,3 0 89 0 0,0 0 1 0 0,1 0-14 0 0,3 0 0 0 0,0 0-22 0 0,3 0 1 0 0,-2 0-11 0 0,5 0 0 0 0,3 0 25 0 0,5 0 1 0 0,0 0 2 0 0,-2 0 1 0 0,4 0 4 0 0,5 0 0 0 0,2 0 0 0 0,5 0 0 0 0,0 0-14 0 0,3 0 0 0 0,-1 0 11 0 0,2 0 1 0 0,3 0-2 0 0,7-5 1 0 0,-2 5-26 0 0,6-4 1 0 0,-5 3-7 0 0,0 1 0 0 0,4-2-59 0 0,0-1 0 0 0,3 1 74 0 0,1-1 0 0 0,-4 1-29 0 0,0 2 1 0 0,5-3 20 0 0,2 0 0 0 0,1-2 10 0 0,-1 1 1 0 0,-1 3 0 0 0,1-2 1 0 0,5-2 7 0 0,1 1 0 0 0,-2-1 6 0 0,-1 2 1 0 0,0 3 6 98 0,-3-3 0-98 0,5 0 45 0 0,-6-1 1 0 0,3 3-56 158 0,-8-3 1-158 0,3 3 22 398 0,-7 1 0-398 0,1 0-17 0 0,-6-3 0 0 0,-2 1-4 55 0,-1-1 1-55 0,-4 1-40 297 0,-2 2 1-297 0,-5 0-104 276 0,-7 0 1-276 0,-2 0 34 48 0,-8 0 1-48 0,-4 0 103 0 0,-7 0 0 0 0,-1 5 0 0 0,-6 0 0 0 0</inkml:trace>
  <inkml:trace contextRef="#ctx0" brushRef="#br0" timeOffset="959">85 515 12006 236540 57466,'6'0'-886'0'0,"-1"0"1086"0"0,-5 0-58 0 0,0-5-159 0 0,3 5 1 0 0,4-5 62 0 0,3 5 1 0 0,1 0-1 0 0,-1 0 0 0 0,1-3-51 0 0,4 0 0 0 0,0-2-15 0 0,3 5 0 0 0,5 0 2 0 0,-2 0 1 0 0,4 0 40 0 0,-1 0 0 0 0,2 0-79 0 0,5-3 0 0 0,5 1 65 0 0,-1-1 1 0 0,4 1-39 0 0,0 2 1 0 0,6-2 25 0 0,1-1 0 0 0,3 1-3 0 0,0-1 1 0 0,6 2 4 0 0,1-3 1 0 0,1 3 0 0 0,-1-3 1 0 0,6-1-2 0 0,5 2 1 0 0,-1-2 1 0 0,-2 2 0 0 0,6 1-15 0 0,-1-6 0 0 0,6 7 13 0 0,-4-3 1 0 0,2-1-76 0 0,4 2 1 0 0,-3-2 55 0 0,3 2 0 0 0,1 1-6 0 0,-1-1 1 0 0,4-2-1 0 0,-4 2 0 0 0,3-2-5 0 0,-3 2 0 0 0,0 1-1 0 0,-4-1 1 0 0,-1 1 6 0 0,2 2 1 0 0,-8 0-90 0 0,4 0 1 0 0,-8 0 80 0 0,-3 0 1 0 0,-6 0-130 0 0,-1 0 1 0 0,-8 0 71 0 0,2 0 0 0 0,-8 2 90 0 0,-7 1 0 0 0,-3-1 0 0 0,-7 7 0 0 0,-1-4 0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1:27.947"/>
    </inkml:context>
    <inkml:brush xml:id="br0">
      <inkml:brushProperty name="width" value="0.035" units="cm"/>
      <inkml:brushProperty name="height" value="0.21" units="cm"/>
      <inkml:brushProperty name="color" value="#00A0D7"/>
      <inkml:brushProperty name="inkEffects" value="pencil"/>
    </inkml:brush>
  </inkml:definitions>
  <inkml:trace contextRef="#ctx0" brushRef="#br0">630 32 12122 227274 53172,'-1'7'-281'0'0,"-3"-1"1"0"0,4 2 107 0 0,-4 2 1 0 0,0 0 174-88 0,-1 2 0 88 0,-1 2-65-310 0,3 4 0 310 0,-6 7 57-444 0,3 3 1 444 0,-4 1 72-528 0,0 4 0 528 0,-6 8-124-734 0,-1 3 0 734 0,1 5 74-815 0,-2 4 1 815 0,0-4-86-1125 0,-2 8 1 1125 0,-1-1 49-1393 0,5 1 1 1393 0,-4-1-35-1244 0,2-4 1 1244 0,-2 4 51-1145 0,-1-1 0 1145 0,1 3-9-1354 0,2-6 0 1354 0,-1-1-3-1521 0,1-2 0 1521 0,1-2 9-1247 0,1-1 1 1247 0,1 0 29-1075 0,-3 3 1 1075 0,5 2-31-881 0,-5-5 0 881 0,5-5 18-942 0,-5-2 0 942 0,5-1-57-1170 0,0-1 0 1170 0,0-1-3-1070 0,3-3 0 1070 0,0-2-22-765 0,-1 0 1 765 0,4 0-13-626 0,1-3 0 626 0,-1 2-103-493 0,0-6 0 493 0,-1 4 82-590 0,5-3 0 590 0,-5-1 100-698 0,0-4 0 698 0,4 1 0 0 0,-5 5 0 0 0,2 1 0 0 0</inkml:trace>
  <inkml:trace contextRef="#ctx0" brushRef="#br0" timeOffset="926">1135 11 12241 222390 49556,'-7'10'-461'0'0,"-1"1"0"0"0,5-1 566 0 0,-4 1 1 0 0,4 4-180 0 0,-4 3 0 0 0,-1 5 61 0 0,-2 2 1 0 0,-5 4 31 0 0,2 4 0 0 0,-5 3 31 0 0,5 5 0 0 0,-6 6-13 0 0,2 2 1 0 0,-4 2-87 0 0,-4 2 0 0 0,3 1 85-128 0,-3 1 1 128 0,2 1-82-1209 0,-2 3 1 1209 0,3-5 73-1297 0,-1 3 0 1297 0,0-4-180-1320 0,1 1 0 1320 0,3-2 55-1352 0,1 0 1 1352 0,-2-3 33-1169 0,4 1 0 1169 0,-1-6 4-1079 0,4 0 1 1079 0,-3-1 16-758 78,3-4 0 758 1,-2 0-74-773 76,5-4 1 773 0,0 1 70-842 0,4-5 1 842 0,-4-2-67-828-4,3-1 0 828 0,1 1 65-874-10,-1-4 1 874 0,2 0 44-821-141,-3-4 0 821 0,3-1 0 0 0,2-2 0 0 0,1 1 0 0 0,-7-2 0 0 0,4 4 0 0 0</inkml:trace>
  <inkml:trace contextRef="#ctx0" brushRef="#br0" timeOffset="1650">1587 32 12236 218200 49689,'-4'10'-315'0'0,"1"1"0"0"0,-2-1 393 154 0,2 0 0-154 0,-1 6-99 0 0,-2 1 0 0 0,-1 7 41 0 0,-4 4 0 0 0,-1 5-7 0 0,-1 6 0 0 0,0 5-21 0 0,-5 12 1 0 0,0 0 56 0 0,-6 8 1 0 0,-1-2-217 0 0,-3 7 1 0 0,4 1 109 0 0,-4 4 0 0 0,3-2-143 0 0,-2 0 1 0 0,0-5 43-871 0,-1 3 1 871 0,2-6 47-1521 0,5-5 0 1521 0,0-2 73-1335 0,-1-4 0 1335 0,6-1 8-1184 0,-2 2 1 1184 0,5-10-65-996 58,0-3 1 996 0,1-5 11-1062 130,1-1 1 1062 0,1-3 115-1010-5,4 0 0 1010 0,-3-5-81-862-25,6-2 0 862 1,-3-4 44-578-159,2 1 0 578 0,-1-6 0 0 0,2 4 0 0 0,-3-4 0 0 0</inkml:trace>
  <inkml:trace contextRef="#ctx0" brushRef="#br0" timeOffset="2384">2174 1 12240 221516 49588,'-5'10'-1484'0'0,"4"0"1390"0"0,-7 1 1 0 0,4 1 116 0 0,-2 1 1 0 0,2 3 68 0 0,-2 5 0 0 0,-2 2-55 0 0,-2 2 0 0 0,-2 6-37 0 0,-2 8 0 0 0,1 2 36 0 0,-4 5 0 0 0,-1 3-1 0 0,-3 7 0 0 0,0 3-26 0 0,1 8 1 0 0,-3-3-1 0 0,-1 3 0 0 0,2 0-8-675 0,-2-5 1 675 0,-3 5-8-1327 0,3-6 1 1327 0,-1-2-18-1444 0,4-7 0 1444 0,0-3 35-1430 0,0 0 0 1430 0,4-4-41-1364 124,-1 0 0 1364-1,5-2 31-1056 13,0 0 1 1056 0,-3-1-145-1026-17,2-1 1 1026 0,0-2 57-1183-5,4-1 0 1183 1,0-4-16-1248-9,-1 1 1 1248 1,4-2-33-1014-4,1-2 1 1014-1,-3 1 82-893-4,0 0 1 893 1,2 0 48-710-99,-1 3 0 710 0,1 2 0 0 0,-3 6 0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1:38.122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378 379 12196 240172 50848,'7'0'1469'0'0,"-2"0"-1445"0"0,0 0 0 0 0,-4-5 253 0 0,6 2-311 0 0,-4-5 1 0 0,5 3 83 0 0,-4-7 1 0 0,2 6-61 0 0,-3-1 0 0 0,6 1 76 0 0,-6-6 0 0 0,2 3-32 0 0,-2-3 0 0 0,-1 2 4 0 0,4-1 1 0 0,-3 1 10 0 0,1 0 0 0 0,1-1-45 0 0,-2 1 0 0 0,3-2 55 0-16,-2 3 1 0 0,1-3-80 0-18,-2-3 1 0-1,0 4 64 0 33,4-2 1 0 0,-6 0-166 0 2,4 3 0 0 0,-1 0 85 0 0,0-1 0 0 0,3 1-62 0 0,-4-2 1 0 0,4 3 9 0 0,-4-1 0 0 0,2-2-13 0 0,-2 2 1 0 0,-1-1 20 0 0,1 1 1 0 0,2 4-31 0 0,-2-3 254 0 0,1 8-227 0 0,-4-9 263 0 0,0 10-121 0 0,0-5-5 0 0,0 5-47 0 0,0 0-14 0 0,0 5 1 0 0,0-3 29 0 0,0 4 1 0 0,0-3 6 0 0,0 6 0 0 0,1-1 58 0 0,3 5 1 0 0,-3-2-21 0 0,2 4 1 0 0,-1 1 98 0 0,-2 2 1 0 0,2-3-14 0 0,1 3 0 0 0,-3 0-84 0 0,3 3 0 0 0,-1 1-79 0 0,-2-3 1 0 0,2-1 72 0 0,1 0 1 0 0,-1-1-67 0 0,6-1 1 0 0,-5 1 57 0 0,4-3 1 0 0,-1-2-146 0 0,6 2 1 0 0,-6-2-5 0 0,1-2 1 0 0,1-4-111 0 0,2 2 1 0 0,1-3-209 0 0,-1 4 1 0 0,-4-5 142 0 0,1 0 0 0 0,1-3-1217 0 0,2 3 1484 0 0,-3 2 0 0 0,1-1 0 0 0,-2 7 0 0 0</inkml:trace>
  <inkml:trace contextRef="#ctx0" brushRef="#br0" timeOffset="1015">882 346 12256 244094 49127,'0'7'-585'0'0,"0"-2"584"-391"0,0 0 1 391 0,2-5 234-8 0,1 3 23 8 0,-1-1-129 0 0,6-2 0 0 0,-5 0-2 0 0,4 0 0 0 0,-4-2 120 0 0,1-1-5 0 0,1 3-304 0 0,1-10 1 0 0,1 5 125 0 0,-1-1 0 0 0,-3-4-278 0 0,1 3 180 0 0,2-3 0 0 0,-4 1-34 0 0,4-3 0 0 0,-2 2 73 0 0,4-1 0 0 0,-6 1 0 0 0,1 0 1 0 0,2-1 52 0 0,-2 1 0 0 0,2-2-44 0 0,-2 3 1 0 0,-1-1-8 0 0,1-2 0 0 0,2 2 23 0 0,-2-1 1 0 0,2 1-142 0 0,-2-1 1 0 0,-1 1 84 0 0,6 0 1 0 0,-6-1-97 0 0,1 1 1 0 0,2-2 93 0 0,-2 3 0 0 0,6-1-4 0 0,-6-2 1 0 0,0 6 26 0 0,-3-1 0 0 0,2 1-68 0 0,1-1 195 0 0,-3-3-162 0 0,5 9 296 0 0,-5-8-235 0 0,0 8 13 0 0,0-4-83 0 0,0 5 18 0 0,0 0 179 0 0,0 5 1 0 0,0 0-87 0 0,0 6 0 0 0,0-1 8 0 0,0 1 1 0 0,0 1 23 0 0,0 1 1 0 0,0 0 13 0 0,0 5 0 0 0,0 0-41 0 0,0 2 0 0 0,3-2 14 0 0,2 0 1 0 0,-2-2-116 0 0,-3 2 1 0 0,4 0 95 0 0,-1-5 0 0 0,4 5-226 0 0,-4-3 1 0 0,5-2 66 0 0,0-1 1 0 0,-3-6-106 0 0,2 1 1 0 0,1-4-4 0 0,2 5 0 0 0,-1-5 9 0 0,-2 4 1 0 0,3-5-582 0 0,-4 2 778 0 0,4 1 0 0 0,0-3 0 0 0,1 3 0 0 0</inkml:trace>
  <inkml:trace contextRef="#ctx0" brushRef="#br0" timeOffset="1872">1365 337 12389 245238 45814,'9'0'-305'0'0,"-3"0"0"0"0,-4-2 394-363 0,1-1 1 363 0,2 1 84 0 0,-2-6 0 0 0,2 5-83 0 0,-2-4 1 0 0,-1 4 78 0 0,1-4-86 0 0,4-1 1 0 0,-5-2-89 0 0,4-1 1 0 0,-1 4 37 0 0,2 1 1 0 0,-4-1-7 0 0,3-4 1 0 0,-2 1-28 0 0,4-2 1 0 0,-5 3-30 0 0,4-1 1 0 0,-4-5-73 0 0,5 0 1 0 0,-5 2 118 0 0,4 2 1 0 0,-4 1-66 0 0,4 0 1 0 0,-1-1 50 0 0,1 1 0 0 0,1-2-56 0 0,-5 3 0 0 0,6-1 38 0 0,-6-2 0 0 0,3 2-22 0 0,-2-1 0 0 0,-1 1 27 0 0,-3-1 1 0 0,3 4 6 0 0,2 1 6 0 0,-2 4-24 0 0,-3-3-172 0 0,0 5 158 0 0,0 0 4 0 0,0 5 49 0 0,0-5 1 0 0,0 10-21 0 0,0-4 0 0 0,0 1 2 0 0,0-1 1 0 0,0 1 73 0 0,0 4 1 0 0,0 1-82 0 0,0 1 1 0 0,0 0 170 0 0,0 0 0 0 0,0 4-89 0 0,0 1 1 0 0,0 0 28 0 0,0 0 0 0 0,4 1-76 0 0,-1-1 1 0 0,0 0 12 0 0,-3 0 1 0 0,3 0-55 0 0,1-3 1 0 0,4 0-10 0 0,0-1 1 0 0,-3-2-315 0 0,3 1 281 0 0,-1-2 1 0 0,3-1-106 0 0,1-3 1 0 0,-1 1 63 0 0,0-5 0 0 0,1 2-623 0 0,-1-5 717 0 0,1 0 0 0 0,-1 0 0 0 0,2 0 0 0 0</inkml:trace>
  <inkml:trace contextRef="#ctx0" brushRef="#br0" timeOffset="2722">1986 358 12376 247271 46107,'5'-2'-382'0'56,"-2"-1"1"0"0,2 0 465 0-56,-2-4 28 0 0,6 6 0 0 0,-6-8-30 0 0,3 6 0 0 0,-2-5-6 0 0,-1 0 1 0 0,0 3-49 0 0,2-2 0 0 0,-2 2 74 0 0,2-1 1 0 0,-1-1-184 0 0,4-4 0 0 0,-3 1 87 0 0,-2 0 0 0 0,2-1-81 0 0,3 1 1 0 0,0-2-2 0 0,-4 3 0 0 0,2-1 30 0 0,-3-2 0 0 0,4 2 43 0 0,-2-1 0 0 0,3 1-24 0 0,-1-1 1 0 0,-3 1 106 0 0,5 0 1 0 0,-8-1-82 0 0,3 1 0 0 0,0-2 21 0 0,0 3 1 0 0,1-1-12 0 0,-2-2 1 0 0,-1 6 63 0 0,1-1 0 0 0,-2 1-15 0 0,4-1 101 0 0,-5 2-126 0 0,5 0 7 0 0,-5 4-227 0 0,0-4 216 0 0,0 10-60 0 0,0 1 0 0 0,0 4 37 0 0,0 1 1 0 0,0-1 70 0 0,0 2 1 0 0,0-2-30 0 0,0-1 1 0 0,0 6 96 0 0,0-2 0 0 0,0 2-77 0 0,0-5 0 0 0,0 4-25 0 0,0 1 0 0 0,4 0 66 0 0,-1-2 1 0 0,2 0-46 0 0,-2 0 0 0 0,0-1-119 0 0,4-1 1 0 0,-4 2 173 0 0,5 2-373 0 0,-1-2 1 0 0,3-1-370 0 0,1-3 245 0 0,-1-2 0 0 0,0 1 101 0 0,1-5 277 0 0,-1 1 0 0 0,2-4 0 0 0,-3 0 0 0 0</inkml:trace>
  <inkml:trace contextRef="#ctx0" brushRef="#br0" timeOffset="3923">273 725 12373 244386 46172,'7'5'-946'0'0,"-2"-4"1224"-114"0,-5 4-185 64 0,0-5 116 39 0,3 0-156 4 0,-1 0 41-58 0,8 0 0 65 0,-9-3-48-17 0,7-2 0 17 0,-4-2 34 0 0,2 4 1 0 0,-2-5 14 0 0,2 1 0 0 0,-1 1 15 0 0,2-1 1 0 0,-4 1-3 0 0,3-6 1 0 0,-2 6-67 0 0,4-1-23 0 0,-7-1 1 0 0,9-2-51 0 0,-3 0 0 0 0,-1 1 103 0 0,1 2 1 0 0,-4-3-250 0 0,4 4 0 0 0,-4-4 52 0 0,0-2 0 0 0,2 2-64 0 0,-1 1 0 0 0,2-3 89 0 0,-3 2 0 0 0,2 4 39 0 0,-1-2 0 0 0,-3 1 68 0 0,2-3 1 0 0,1 0-59 0 0,-1 4 66 0 0,-3-4 0 0 0,5 7-73 0 0,-5-4 193 0 0,5 6-136 0 0,-4-4 17 0 0,4 5 1 0 0,-5 0-17 0 0,4 0-6 0 0,-3 0 8 0 0,4 0 1 0 0,-3 0-6 0 0,1 0 0 0 0,-1 1-7 0 0,1 3 1 0 0,-1-3 4 0 0,1 6 1 0 0,0-2-70 0 0,4 1 66 0 0,-6 1 1 0 0,8 8 146 0 0,-5-2 1 0 0,0 1-93 0 0,1-4 0 0 0,-4 2 98 0 0,6 2 0 0 0,-4-2-69 0 0,0 3 0 0 0,2 1 14 0 0,3 0 0 0 0,1-1-26 0 0,-3 0 1 0 0,4 0 12 0 0,-3-1 1 0 0,2 4-148 0 0,1-5 1 0 0,0 2 122 0 0,2-5 0 0 0,-3 0-210 0 0,3 1 1 0 0,-6-1-85 0 0,1 2 0 0 0,1-6-121 0 0,2 1 1 0 0,0-4 361 0 0,1 0 0 0 0,-1 2 0 0 0,1 2 0 0 0</inkml:trace>
  <inkml:trace contextRef="#ctx0" brushRef="#br0" timeOffset="4781">768 746 12226 245937 49983,'0'7'-1027'0'0,"0"-4"1193"-169"0,0-3-79 165 0,5 0 0 4 0,-4 0 284 0 0,6-3-197 0 0,-4 1-51 0 0,5-8 0 0 0,-3 5-26 0 0,2-6 0 0 0,1 4-102 0 0,-3 1 0 0 0,3 2 105 0 0,-1-4 1 0 0,-2 5-169 0 0,3-4 1 0 0,-5 4 32 0 0,4-5 0 0 0,-4 3 35 0 0,5-2 1 0 0,-5-2-108 0 0,4 2 0 0 0,-4-3 61 0 0,4 0 0 0 0,-4 2-40 0 0,5 2 0 0 0,-6-1 68 0 0,1-4 1 0 0,2 1 13 0 0,-2-2 0 0 0,1 2-16 0 0,-4 1 1 0 0,1-3 9 0 0,3 2 1 0 0,-3 4-27 0 0,2-2 5 0 0,-1 1-229 0 0,3-3 220 0 0,-5-1-197 0 0,5 1 158 0 0,0 3 11 0 0,-4 3-45 0 0,4 4 80 0 0,-5 0 557 0 0,0 0-350 0 0,0 4 1 0 0,0 3-81 0 0,0 3 1 0 0,0 1 80 0 0,0-1 1 0 0,0 0-100 0 0,0 1 1 0 0,0 1 48 0 0,0 1 0 0 0,0 0-32 0 0,0 5 1 0 0,0-3 3 0 0,5 1 0 0 0,-3-1-148 0 0,4 1 1 0 0,-2-1 69 0 0,4 3 0 0 0,-2-5-435 0 0,4 0 0 0 0,2-1 187 0 0,-2-6 0 0 0,1 2 229 0 0,-1-4 0 0 0,5 4 0 0 0,1-3 0 0 0</inkml:trace>
  <inkml:trace contextRef="#ctx0" brushRef="#br0" timeOffset="5640">1303 715 12337 245512 47045,'4'-7'50'0'0,"-1"-1"0"0"0,0 5 56-392 0,-3-4 1 392 0,3 4-12 0 0,1-5-107 0 0,4 1 87 0 0,-7-3 0 0 0,8-1-130 0 0,-6 1 0 0 0,5 0 75 0 0,-5-1 1 0 0,2 4-16 0 0,-1 1 0 0 0,-4-2-31 0 0,4-2 1 0 0,0-2 53 0 0,1 2 0 0 0,-2 1-44 0 0,2-3 0 0 0,-5 1 28 0 0,3-2 1 0 0,2 0-47 0 0,-2-1 0 0 0,5 3-28 0 0,-4 0-63 0 0,-1 1 0 0 0,0-2 73 0 0,1 2 1 0 0,-1 1-107 0 0,-3-3 1 0 0,0 6 36 0 0,0-1 14 0 0,0 4 101 0 0,0-5 1 0 0,0 4-113 0 0,0-2 255 0 0,0 2-121 0 0,0 1 34 0 0,0 3-361 0 0,0 0 499 0 0,0 3 1 0 0,0 4-59 0 0,0 3 0 0 0,0 5-19 0 0,0-1 1 0 0,3 1-25 0 0,2-2 0 0 0,-2 4 14 0 0,2-1 1 0 0,-5 4-71 0 0,4-2 0 0 0,0-2 46 0 0,0 2 0 0 0,4-5-156 0 0,0 0 0 0 0,0 2 114 0 0,-1 0 1 0 0,3-1-152 0 0,-4-4 1 0 0,4-3 75 0 0,0-1 0 0 0,0 1-155 0 0,1-1 0 0 0,-1-1-388 0 0,1-5 1 0 0,-1 0 582 0 0,2 0 0 0 0,2 0 0 0 0,3 0 0 0 0</inkml:trace>
  <inkml:trace contextRef="#ctx0" brushRef="#br0" timeOffset="6431">1881 703 12353 247448 46649,'0'-5'-175'0'0,"3"-4"0"0"0,1 4 363-256 0,2-2-122 256 0,-2-3 1 0 0,0 5-18 0 0,0-1 0 0 0,-3-4 283 0 0,3 4-123 0 0,2-3-137 0 0,-6-2 1 0 0,8 1 33 0 0,-4-1 0 0 0,4 4-395 0 0,-5 1 218 0 0,5-3 0 0 0,-3-1-59 0 0,2 1 1 0 0,1-3 87 0 0,-5 2 1 0 0,4-1-171 0 0,-2 1 1 0 0,1 0 71 0 0,-2-1 0 0 0,2 1 70 0 0,-3-1 1 0 0,2 1 140 0 0,-1-2-205 0 0,-3 2 206 0 0,9 1 0 0 0,-8 0-72 0 0,1 3 22 0 0,-3 4 17 0 0,0-3-16 0 0,0 5 40 0 0,0 5 1 0 0,0-3-58 0 0,0 4 99 0 0,0 3 1 0 0,0 0-91 0 0,0 1 1 0 0,3 2-6 0 0,2-2 1 0 0,-2 4 60 0 0,-3-1 1 0 0,0 2 103 0 0,5-5 0 0 0,-3 3-90 0 0,4 0 0 0 0,-2-1 7 0 0,-1 2 1 0 0,2-4-117 0 0,3-3 0 0 0,0 3 83 0 0,-1-4 0 0 0,3 2-444 0 0,-4 0 1 0 0,4-3 180 0 0,0-1 0 0 0,0-3-329 0 0,1 3 533 0 0,-1-3 0 0 0,1-1 0 0 0,-1 0 0 0 0</inkml:trace>
  <inkml:trace contextRef="#ctx0" brushRef="#br0" timeOffset="7724">190 1082 12299 244684 47988,'5'-5'-378'0'0,"-5"-5"0"0"0,6 8 594-532 0,-2-1 18 506 0,-3 1-255 26 0,4-1 87 0 0,0 1 1 0 0,-3-6-32-14 0,4 5 156-55 0,-2-5-138-15 0,4 1 0 84 0,-5-3 36-55 0,4-1 1 55 0,-4 1-13-22 0,5 0 1 22 0,-6 2-21-29 0,1 2 1 29 0,2-1 27-39 0,-2-4 1 39 0,4 1-239-27 0,-4 0 224 24 0,5-2 0 3 0,-3 3-213-5 0,3-3 1 5 0,-3 2 106-12 0,-2-1 0 12 0,1 4-137 0 0,2 1 0 0 0,-2-1 37 0 0,2-4 1 0 0,-3 1 53 0 0,1-2 0 0 0,1 3 61 0 0,-2-1 0 0 0,2 2-98 0 0,-2 1 126 0 0,-1 1 1 0 0,6-6-107 0 0,-5 2 78 0 0,0 4-30 0 0,-3-2 40 0 0,5 6-20 0 0,-5-3 0 0 0,5 5 52 0 0,-5 0 0 0 0,0 2-67 0 0,0 1 167 0 0,0-1-150 0 0,0 6 170 0 0,0-2 1 0 0,0 4-131 0 0,0 2 0 0 0,0-3 112 0 0,0 3 1 0 0,0-2-61 0 0,0-1 0 0 0,0 5 6 0 0,0-1 0 0 0,0 0 10 0 0,0 5 1 0 0,3-5-22 0 0,2 5 0 0 0,-1-5-99 0 0,-4 5 1 0 0,3-3 91 0 0,0 1 0 0 0,5-3-234 0 0,-1 2 0 0 0,0-4 124 0 0,-1-1 0 0 0,1 0-174 0 0,4-3 1 0 0,2 2-10 0 0,2-2 0 0 0,0-2-223 0 0,-1-2 464 0 0,3-1 0 0 0,4-2 0 0 0,-1 0 0 0 0</inkml:trace>
  <inkml:trace contextRef="#ctx0" brushRef="#br0" timeOffset="8582">673 1050 12174 239960 51503,'-5'7'-308'0'0,"3"-4"0"0"0,-1-1 218 0 0,3 1 28 0 0,0-1 154 0 0,0 3-56 0 0,0-5 0 0 0,3-2 31 0 0,1-1 1 0 0,-1 1 83 0 0,-3-6 1 0 0,3 5-37 0 0,0-4 1 0 0,4 1 93 0 0,-2-6 1 0 0,-2 6-228 0 0,2-1 1 0 0,-5-1 106 0 0,3-2 1 0 0,2 4-208 0 0,-1-3 1 0 0,4 3 133 0 0,-5-4 1 0 0,5-1-85 0 0,-1 1 1 0 0,-1 0 59 0 0,1-2 0 0 0,-4 3-153 0 0,4-3 1 0 0,-2 2-32 0 0,1-1 1 0 0,-4 1-30 0 0,1 0 237 0 0,4-1 0 0 0,-6-2-67 0 0,7 3 0 0 0,-6-3-1 0 0,1 6-30 0 0,-1-3-4 0 0,3 1 25 0-24,-5-3-27 0-203,5 7 68 0 34,-5 0-5 0 99,0 5 59 0 76,5 0-94 0 18,-4 0 77 0 0,4 0-56 0 0,-5 0 220 0 0,0 0-185 0 0,5 0 146 0 0,-5 0 0 0 0,5 2-68 0 0,-5 1 1 0 0,2-1 13 0 0,1 4 1 0 0,-1 3 10 0 0,1 0 1 0 0,-1 3-54 0 0,-2-2 0 0 0,0-1 25 0 0,0 3 0 0 0,0 1-10 0 0,0 2 1 0 0,0 3-41 0 0,0-5 1 0 0,0 5 33 0 0,0-5 1 0 0,0 3-127 0 0,0-3 1 0 0,3-1 37 0 0,5 3 0 0 0,-3-4-13 0 0,3-1 1 0 0,-1 1-196 0 0,2-1 1 0 0,3-2 73 0 0,-2-1 1 0 0,0-5-70 0 0,1 1 0 0 0,1-2 18 0 0,2-1 218 0 0,-2 0 0 0 0,7-4 0 0 0,-2-1 0 0 0</inkml:trace>
  <inkml:trace contextRef="#ctx0" brushRef="#br0" timeOffset="9416">1156 1019 12130 239407 52924,'0'5'-519'0'-66,"0"0"1"0"-1,0-3 664 0 51,0 1 0 0 0,2-1-28 0-47,1 1-50 0 26,-2-1 0 0-1,4-4 32 0 13,-1-1 0 0 1,-1-1-21 0 20,3-2 0 0 1,-2 3 82 0 3,2-4 0 0 0,-2-1-77 0 0,4-2 0 0 0,-3 4-8 0 0,3-3 0 0 0,0 3-30 0 0,-5-4 1 0 0,4-1-109 0 0,-4 1 1 0 0,4 0 64 0 0,-2-2 1 0 0,1 6-8 0 0,-3-1 0 0 0,4-1-156 0 0,-4-2 1 0 0,5-1 101 0 0,-4 1 0 0 0,2 0-96 0 0,-2-1 0 0 0,4 4-31 0 0,-5 1 66 0 0,5-6 0 0 0,-5-1 72 0 0,6 0 1 0 0,-1 2 30 0-49,-5-1-13 0-78,0 2 1 0 0,-1 0-15 0-131,1 4 171 0 52,-1 1-183 0 78,1 5 156 0 51,-3 0-66 0 16,0 0-12 0 61,5 0 48 0 0,-3 5-33 0 0,3 0 1 0 0,-5 6 116 0 0,0-1-138 0 0,0 2 1 0 0,3-3 132 0 0,0 3 1 0 0,2 1-116 0 0,-2 2 1 0 0,-1-2 14 0 0,1-2 1 0 0,-1-1-1 0 0,-2 0 1 0 0,3 1-32 0 0,0-1 0 0 0,2 2-20 0 0,-1-3 1 0 0,1 3-16 0 0,1-2 0 0 0,2 0-119 0 0,-4 1 0 0 0,4-4 93 0 0,-2-1 0 0 0,3-3-219 0 0,-1 6 1 0 0,0-8 64 0 0,0 2 0 0 0,0-1 196 0 0,4-2 0 0 0,2 0 0 0 0,3 0 0 0 0</inkml:trace>
  <inkml:trace contextRef="#ctx0" brushRef="#br0" timeOffset="10141">1660 988 12174 244159 51506,'5'-1'-526'0'0,"0"-3"0"0"0,-2 1 622 0 0,2-3 1 0 0,2 2-38 0 0,-4-2 1 0 0,5 1 75 0 0,-1-2 1 0 0,-1 4-52 0 0,1-4 1 0 0,-1 1 8 0 0,1-6 1 0 0,3 3-53 0 0,-4-3 0 0 0,-1 2-93 0 0,3-1 0 0 0,-3 1-29 0 0,4 0 1 0 0,-1-1 87 0 0,0 1 0 0 0,-3-2-90 0 0,1 3 0 0 0,3-1 52 0 0,0-2 1 0 0,-2-1-187 0 0,1-1 0 0 0,-5 0 10 0 0,4 8 1 0 0,-4-4 98 0 0,4 3 1 0 0,-2-1 51 0 0,1 2 33 0 0,-4-4 0 0 0,3 8 162 0 0,-5-6-244 0 0,0 6 161 0 0,0-2-85 0 0,0 4 228 0 0,0 0-162 0 0,0 4 1 0 0,0-2 32 0 0,0 6 0 0 0,0-4 8 0 0,0 2 1 0 0,0-3 76 0 0,0 4 0 0 0,0 1-118 0 0,0 2 1 0 0,0 0 59 0 0,0 1 0 0 0,3-1-35 0 0,0 2 0 0 0,2-3 39 0 0,-2 3 1 0 0,1-2-31 0 0,2-1 1 0 0,-2 5-117 0 0,4-1 0 0 0,-2-5 11 0 0,4 2 1 0 0,2-2-167 0 0,-3 3 0 0 0,3-1-342 0 0,3-3 1 0 0,-4-2 541 0 0,2 0 0 0 0,0-5 0 0 0,-3 4 0 0 0</inkml:trace>
  <inkml:trace contextRef="#ctx0" brushRef="#br0" timeOffset="11267">0 1429 12165 238330 51785,'0'6'-1532'0'-83,"2"2"1819"-269"40,1-4-199 269 18,-1-1 1 0 1,4-3 305 0-27,-3 0-293 0 32,-3 0 1 0 0,7 0-1 0 16,-4 0 1 0 0,0 0 92 0 3,4 0-91 0 0,-5-5 0 0 0,6-1-54 0 0,-5-4 1 0 0,5 3 53 0 0,-4-1 0 0 0,0 1-120 0 0,0-2 1 0 0,-4 0 191 0 0,5 3-251 0 0,0-1 1 0 0,0-3 33 0 0,1-1 1 0 0,4 4 35 0 0,-4 1 1 0 0,1-2-36 0 0,0-2 0 0 0,-1-2-135 0 0,1 3 1 0 0,1-1 69 0 0,-5-2 1 0 0,5 3 73 0 0,-1-3 0 0 0,-1-1 34 0 0,1-2 0 0 0,-4 2-38 0-3,5 2 0 0 0,-4 2 45 0-64,2 1 0 0 0,-3 0-35 0-15,4 0 1 0 1,-4 3-14 0-72,1-3 58 0-2,2 6-28 0 84,-6-3 0 0 0,5 5-34 0-50,-5-5 14 0 25,0 5 43 0 66,0-5 0 0-1,2 5-45 0-2,1 0 14 0 27,-1 0 23 0 6,2 5-1 0 0,-4-5 0 0 0,0 9 53 0 0,4-6 0 0 0,-3 2-61 0 0,3-2 1 0 0,-3 4 138 0 0,-1 2 1 0 0,2 0-74 0 0,1 2 1 0 0,-1-3-3 0 0,1 5 1 0 0,2 0-26 0 0,-2 2 0 0 0,1-3-11 0 0,1 1 0 0 0,-4 3-10 0 0,6-3 0 0 0,-4 2-16 0 0,5-5 1 0 0,-1 1-64 0 0,3-1 1 0 0,1 1-171 0 0,-1-1 1 0 0,1-3-245 0 0,-1-1 1 0 0,2-2 477 0 0,-3-1 0 0 0,6 3 0 0 0,1-1 0 0 0</inkml:trace>
  <inkml:trace contextRef="#ctx0" brushRef="#br0" timeOffset="12159">526 1450 12083 238123 54519,'6'0'60'0'-1014,"2"0"-92"0"1014,-1 0 1 0 0,3-2 57 0 0,1-1 0 0 0,-4-2 35 0 0,-1-1 0 0 0,-2-4-164 0 0,4 3 0 0 0,-5-3 140 0 0,4 1 1 0 0,-4-3-86 0 0,5-3 0 0 0,-5 4 62 0 0,4-4 0 0 0,-6 4-6 0 0,4 1 0 0 0,-1-2-102 0 0,1 3 1 0 0,1-1 66 0 0,-3-2 0 0 0,4 3-91 0 0,-4-3 1 0 0,5 1 106 0-30,-4-3 0 0 0,2 3-83 0-74,-3-4 0 0-1,4 4 58 0-19,-2-1 1 0 0,-2 3-1 0-20,2-1 0 0 1,-5 2 23 0-5,3 1 0 0 0,1 4-2 0-122,-1-4 52 0 157,-1-1 1 0 0,2 1-60 0 26,-4 1 0 0-1,0 3 89 0-34,4-1-78 0 42,-3 4 264 0 12,4 0-235 0 8,-5 0 105 0 20,0 0-85 0 21,5 0 0 0 0,-3 0 1 0 0,1 4 1 0-1,-3-1 23 0 15,0 3 0 0-1,0 1-2 0 6,0 4 1 0 0,0-1 54 0 0,0 2 1 0 0,0-1-66 0 0,0 2 1 0 0,5 0 18 0 0,-2 5 0 0 0,1-5-17 0 0,-4 6 1 0 0,3-5-163 0 0,0 3 1 0 0,4-4-35 0 0,-2 1 1 0 0,3-2-169 0 0,-2-2 0 0 0,3 1 14 0 0,-3-1 0 0 0,4 1 153 0 0,-4-1 1 0 0,1-3-339 0 0,0-1 482 0 0,-6-2 0 0 0,9 5 0 0 0,-3-4 0 0 0</inkml:trace>
  <inkml:trace contextRef="#ctx0" brushRef="#br0" timeOffset="12943">977 1429 12165 241850 51801,'7'0'-416'0'0,"1"0"0"0"0,-1 0 453-122 0,3 0 1 122 0,-4-5 55 0 0,2-2 0 0 0,-4 1-8 0 0,2-1 1 0 0,1 1 10 0 0,-1-6 0 0 0,2 2-47 0 0,-4 0 1 0 0,2-1 22 0 0,-1 1 0 0 0,2 2-73 0 0,-4 1 1 0 0,4 1 1 0 0,-4-6 1 0 0,5 3-139 0 0,-5-1 0 0 0,4-2 62 0 0,-4 3 1 0 0,4-3-45 0 0,-2 2 0 0 0,1 4 40 0 0,-3-3 1 0 0,4 3-292 0 0,-4-4 356 0 0,5-1 1 0 0,-4 1-53 0 0,2-2 1 0 0,-3 6 148 0 0,1-1 1 0 0,1 4-87 0 0,-2-5 1 0 0,2 6 198 0 0,-2-1-204 0 0,-3 1 1 0 0,5 2 70 0 0,-5-5-23 0 0,5 5-18 0 0,-3-5-45 0 0,6 5 29 0 0,-7 0 0 0 0,4 2 129 0 0,-5 1 1 0 0,2-3-116 0 0,1 5 153 0 0,-1 0 0 0 0,1 2-81 0 0,-3 3 1 0 0,2-1-43 0 0,1 3 0 0 0,-1-2 48 0 0,1 1 1 0 0,2-1 34 0 0,-2 1 1 0 0,2 1-167 0 0,-2 1 1 0 0,1-2 102 0 0,2 4 0 0 0,-3-3-150 0 0,4-3 1 0 0,-4 3 70 0 0,5-2 0 0 0,-1 0-291 0 0,3-4 1 0 0,-2 4 117 0 0,-1-4 0 0 0,-1 1-365 0 0,6 0 547 0 0,-8-6 0 0 0,11 9 0 0 0,-3-3 0 0 0</inkml:trace>
  <inkml:trace contextRef="#ctx0" brushRef="#br0" timeOffset="13693">1523 1386 12148 242373 52334,'8'7'-244'0'0,"-2"-4"0"0"0,-2-1 18 0 0,2-2 248 0 0,2 0 1 0 0,2 0-91 0 0,2 0 1 0 0,-6-4 145 0 0,1-1 0 0 0,-4-3-40 0 0,5 2 0 0 0,-4 1 16 0 0,2-3 1 0 0,-3 1-40 0 0,4-3 1 0 0,-1-1 54 0 0,1 1 0 0 0,1-5-64 0 0,-5 2 1 0 0,6-2 1 0 0,-6 6 1 0 0,5-3-14 0 0,-1 2 0 0 0,-1-5-102 0 0,1 2 1 0 0,-1-1-73 0 0,6 4 0 0 0,-6-2 103 0 0,1 3 0 0 0,-1-1-31 0 0,1-2 0 0 0,1 2 53 0 0,-5-1 1 0 0,4 1 70 0 0,-4 0 1 0 0,2 1-12 0 0,-2 2 86 0 0,-1-3 0 0 0,3 7 37 0 0,-5-4 354 0 0,0 6-246 0 0,0-4-104 0 0,0 5-58 0 0,0 5 0 0 0,0-4 2 0 0,0 6 0 0 0,0 1-33 0 0,0 2 0 0 0,-2-4 49 0 0,-1 3 1 0 0,1 0-7 0 0,-1 6 1 0 0,3 0-11 0 0,0-2 0 0 0,0 3-2 0 0,0 1 0 0 0,0 4 37 0 0,0-5 1 0 0,0 4-33 0 0,0-4 1 0 0,0 4-89 0 0,0-7 0 0 0,3 5 85 0 0,6-3 1 0 0,-4 0-308 0 0,3-2 0 0 0,0-2 78 0 0,5 4 1 0 0,0-7 151 0 0,5-1 0 0 0,3 1 0 0 0,7 2 0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1:59.553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0 0 12467 239127 44089,'0'0'-2308'0'0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08.499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0 1324 12757 236333 38817,'0'11'-2914'0'0,"5"4"2914"0"0,-3-15 64 0 0,1 5 733 0 0,2-5-799 0 0,1 0-14 0 0,-1 5 20 0 0,5-3 31 0 0,-3 2-7 0 0,2-4-12 0 0,6 5 0 0 0,-2-5 24 0 0,5 4 51 0 0,-5-3-96 0 0,7-1-3 0 0,-4 0 1 0 0,11 0-10 0 0,-6-5-17 0 0,5 0 41 0 0,-10-6-21 0 0,4 1 9 0 0,-4-1 2 0 0,1 1 2 0 0,-2-5 1 0 0,-1 4-15 0 0,-2-6-1 0 0,4 8-41 0 0,-1-1-7 0 0,-4-7 56 0 0,4 6-14 0 0,1-9 37 0 0,1 9 36 0 0,-1-4 9 0 0,4-1-37 0 0,-9 4 16 0 0,9-7-15 0 0,-4 7 4 0 0,1-8 50 0 0,-3 9-47 0 0,-2-4 2 0 0,-2 4-36 0 0,-1-4-3 0 0,8 4 0 0 0,-6-6-2 0 0,4 7-49 0 26,-5 1 58 0 7,6-3-30 0-30,-4-3 15 0-3,7 4 17 0 0,-7-4-3 0 0,7-1 1 0 0,-2-1 1 0 0,9 1 2 0 0,-5-4 0 0 0,6 4-2 0 0,-6-5-2 0 0,0 1 0 0 0,-1 2 0 0 0,-2 0 0 0 0,-2 5 0 0 0,-3 0 0 0 0,0 1-31 19 0,5 1 0-19 0,-5 1-4 81 0,5-1 0-81 0,0-1 14 92 0,2-1 0-92 0,-2 2-5 137 0,0-4 1-137 0,-2 0 8 143 0,6 0 1-143 0,-3 1-4 121 0,-1-1 1-121 0,2 4 29 89 2,-2-7 0-89 0,-2 3-14 75 106,2-2 12 27-71,-1-1 10-17-37,9-8 1-85 0,-5 2 5 97 0,4-1 0-97 0,-5 1-21 131 0,-2 7 1-131 0,-5 1 3 165 0,5 3 1-165 0,-5-2-5 181 0,5 0 1-181 0,-4 0 1 176 0,3 1 1-176 0,-2 2-15 227 0,3-1 14-11 0,-2 0 0-216 0,9-2-18 149 0,-1-1 10-78 0,1 0 0-32 0,1-4 0-39 0,-2 5 27 7 0,6-3 0-7 0,-9 3 30 0 0,-3 4 0 0 0,-1 1 0 0 0,7-3-43 0 11,1-2 1 0 0,-1 1-3 0 17,-2 4 1 0 0,-4 0 9 0-25,0-1 1 0 1,-2 4-38 25-4,5 0 1-25 0,0-1 33 147 0,1-2 0-147 0,-6 4-39 207 0,2-2 1-207 0,0 3 21 317 0,3-2-4 86 0,-1-3 0-403 0,5 7-5 342 0,-1-3 0-342 0,-3 4 8 237 0,-3-1 0-237 0,-4 1 12 127 0,4 2-9-114 0,0 0 0-13 0,8 0 7 0 0,0 0 2 0 0,5 0-9 0 0,0 5 3 0 0,2 0 10 0 0,-2 11 4 16 0,0 1 28 16 0,-3 2-41-7 0,1 3 1-25 0,-6-3 87 71 0,2-1-67 58 37,-9 2 45-2-22,9-4-61-32-15,-2 10 0-95 0,6-4 18 55 0,-4 2-27-7 0,-1-6 0-48 0,-4 4 13 36 0,5-4 1-36 0,-2 1 29 55 0,-5-6 0-55 0,1 0-27 115 0,-2 5 1-115 0,2-5 25 126 0,2 5 0-126 0,1-4-11 99 0,-1 4 1-99 0,0-2 2 74 0,1 2 1-74 0,-3 2-13 33 0,3-2 1-33 0,-3-2 5 0 0,-1 0 1 0 0,2 1 15 0 0,-2 1 0 0 0,2 0-16 0 0,1-3 1 0 0,0 3-47 0 0,-1 0 0 0 0,1-2 42 0 0,0 2 1 0 0,-1-5-44 26 0,-2 5 1-26 0,2-2 23 161 0,-2 2 0-161 0,1 0-4 187 0,3-3 1-187 0,-1 3-1 199 0,-2 0 1-199 0,3-1 1 191 0,-1-1-8-55 0,0 2 1-136 0,4 5 8 63 0,-1-2 0-63 0,1 2-1 14 0,-4-5 0-14 0,-1-2 11 0 0,1 2 1 0 0,1-4 0 0 0,-1-1 0 0 0,0 1-6 0 64,0 1 0 0 1,-1-2 1 0 11,1-1 0 0 1,2 1-23 0-45,2 1 1 0 0,-4 1 21 0-26,4 0 1 0 0,-2-4-20 0-6,-2 3 1 0 0,3 2 14 80 0,1-3 1-80 0,3 2 12 361 0,0-5 0-361 0,-1 1 3 190 0,1-1 0-190 0,0 5 2 44 0,3-2 0-44 0,2 1-18 0 0,3-4 0 0 0,-3 2 0 0 0,6-2 0 0 0,-5-1-16 137 0,6-2 0-137 0,-3 3 22 257 0,6-4 1-257 0,-2 2-89 220 0,-3-1 1-220 0,2 3 79 54 0,0-4 0-54 0,-1 1-154 0 0,0-1 1 0 0,1 1 80 0 0,-1 4 0 0 0,-1-4-16 94 93,-1 0 1-94 1,-2-1-24 194 42,-1 1 0-194 0,0 2-310 102 59,1-2 418-97-195,-6 3 0-5 0,6 0 0 0 0,-9 1 0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9:37.215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117 925 11941 192262 60329,'0'8'-1070'0'0,"0"-1"1826"0"0,0-7-769 0 0,0-13 0 0 0,0 9 4 0 0,0-11 1 0 0,0 8-31 0 0,0-3-4 0 0,0 0 0 0 0,0-3 52 0 0,0-3 1 0 0,0 1-37 0 0,0 2 0 0 0,0-2 24 0 0,0-1 0 0 0,0 1-3 0 0,0 2 0 0 0,0-8 5 0 0,0 3 1 0 0,0-7 0 0 0,0 4 0 0 0,0 1-8 0 0,0 0 1 0 0,0 3-2 0 0,0-8 1 0 0,-1 6 18 0 0,-4-6 0 0 0,3 4-12 0 0,-1-2 1 0 0,1 3 55 0 0,2-4 0 0 0,-5 4-50 0 0,0-4 0 0 0,0 4 8 0 0,5-4 1 0 0,0 4-5 0 0,0-4 1 0 0,0 6-6 0 0,0-3 1 0 0,0 6-13 0 0,0 0 0 0 0,-2 0 18 0 0,-3 1 1 0 0,3-1-34 0 0,-3 0 1 0 0,4 1 25 0 0,1-1 0 0 0,0 0-62 0 0,0 0 1 0 0,0 1 53 0 0,0-1 0 0 0,0 5-40 0 0,0 0 19 0 0,0 1 38 0 0,0-6-5 0 0,0 0 0 0 0,0 5-13 0 0,0 2 20 0 0,0 4 0 0 0,0-4-19 0 0,0 3 25 0 0,0 3-18 0 0,0-5 25 0 0,-7 7 6 0 0,5-7 39 0 0,-3 6-51 0 0,5-6-75 0 0,0 7 49 0 0,-7 14 0 0 0,6-4 37 0 0,-4 10 1 0 0,1-10-34 0 0,-1 0 19 0 0,3 0 0 0 0,-6 5-11 0 0,3-1 85 0 0,3 1 0 0 0,-6-1-62 0 0,4-4 90 0 0,3 2-77 0 0,-6-4 16 0 0,7 0 0 0 0,0 1-73 0 0,0-4 72 0 0,0-3-266 0 0,0 4 175 0 0,0-19 0 0 0,0 8 30 0 0,0-10 0 0 0,0 8-12 0 0,0-2 1 0 0,2 1 16 0 0,3-2 0 0 0,-4-4 0 0 0,3 4 0 0 0,-1 4-12 0 0,2-5 0 0 0,-3 6 5 0 0,3-5 1 0 0,-2 5 8 0 0,2-5 0 0 0,-3 5-7 0 0,3-3 0 0 0,-1 4-29 0 0,1-1-1 0 0,-4 3-8 0 0,11 2 50 0 0,-3 0 0 0 0,1 0-17 0 0,0 0 0 0 0,-7 2 73 0 0,2 3 1 0 0,2-1-71 0 0,-4 4 31 0 0,9 2 0 0 0,-8 5-19 0 0,6 0 0 0 0,-5-6 75 0 0,5 1-74 0 0,-7-7-2 0 0,9 11 0 0 0,-9-11-70 0 0,8 7-203 0 0,-8-6-90 0 0,10 1 0 0 0,-9-5 30 0 0,4 0 328 0 0,-4 0 0 0 0,2 0 0 0 0,-6 0 0 0 0</inkml:trace>
  <inkml:trace contextRef="#ctx0" brushRef="#br0" timeOffset="1371">529 837 11882 193341 63403,'0'-10'-610'0'0,"0"2"0"0"0,0 3 641-676 0,0-6 1 676 0,0 6-36-8 0,0-5 1 8 0,0 5 32 0 0,0-3 1 0 0,0-2-5 0 0,0-6 0 0 0,0 1-3 0 0,0 2 0 0 0,0-2 7 0 0,0-1 1 0 0,0 3 8 0 0,0-2 0 0 0,0-1-13 0 0,0 1 0 0 0,0 0 43 0 0,0-5 1 0 0,-1 5-40 0 0,-4-6 1 0 0,3 5 0 0 0,-3 2 1 0 0,3-1-5 0 0,2 0 1 0 0,0-1-3 0 0,0-4 0 0 0,0 7-88 0 0,0-6 92 0 0,0 6 0 0 0,0-9-71 0 0,0 8 1 0 0,-5-1 55 0 0,0 0 0 0 0,0 0-71 0 0,5 1 52 0 0,0-8 0 0 0,0 7 0 0 0,0-5 1 0 0,0 3 3 0 0,0 3 1 0 0,0-1-3 0 0,-5 0 2 0 0,3 1 1 0 0,-5-1 0 0 0,7 0 1 0 0,0 0 1 0 0,0 1 1 0 0,0 4-2 0 0,0 0 0 0 0,0 5 50 0 0,0-5-43 0 0,0 1 1 0 0,0-1 1 0 0,0 0 0 0 0,0 5 0 0 0,0-5 1 0 0,0 7 58 0 0,0-9-50 0 0,0 10 25 0 0,0-11-21 0 0,0 11 56 0 0,0-5-60 0 0,-6 7 4 0 0,4 0 25 0 0,-5 0-31 0 0,1 7 1 0 0,4-4-18 0 0,-3 7 1 0 0,1-4 29 0 0,1 2-37 0 0,1 2 0 0 0,-10 5 19 0 0,7 0 1 0 0,0-6 55 0 0,5 1 1 0 0,-5-5-46 0 0,0 5 0 0 0,0-5 31 0 0,5 5-22 0 0,0-6-1 0 0,0 8-74 0 0,0-11 12 0 0,0 6 52 0 0,-7-7-65 0 0,6 0 38 0 0,-4 7-2 0 0,5-6 227 0 0,0 6-225 0 0,0-20 65 0 0,0 3-28 0 0,5-11 1 0 0,-4 6 82 0 0,4 0-100 0 0,4 7 0 0 0,-6-3 88 0 0,7 6-77 0 0,-6 0 0 0 0,4 5-9 0 0,-3 0 46 0 0,-3 0-4 0 0,10 0-17 0 0,-4 0 1 0 0,2 0 1 0 0,1 0 0 0 0,-6 2 22 0 0,3 3 1 0 0,-3-2 6 0 0,5 8 1 0 0,-5-8 15 0 0,5 7 0 0 0,-5-5-42 0 0,4 5 1 0 0,-4-5-115 0 0,5 5 1 0 0,-5-6 78 0 0,5-1 1 0 0,-5 1-184 0 0,5 1 6 0 0,-6-4-286 0 0,8 6 453 0 0,-11-7 0 0 0,13 0 0 0 0,-6 0 0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9:40.046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161 868 11868 196254 64185,'0'-16'18'0'0,"0"1"1"0"0,0 2 17-692 0,0-2 1 692 0,5-1-36 0 0,0 1 1 0 0,1 2 21 0 0,-6-3 0 0 0,0 1 18 0 0,0 2 1 0 0,0-2-25 0 0,0-1 1 0 0,0-2 84 0 0,0-2 1 0 0,-2-1-87 0 0,-3 8 1 0 0,3-9-3 0 0,-3-2 0 0 0,3 1 2 0 0,2-1 1 0 0,0 0 4 0 0,0 1 0 0 0,-5-6-102 0 0,2 5 0 0 0,-2-4 62 0 0,5-1 0 0 0,0 0-84 0 0,0 6 0 0 0,0-4 60 0 0,0 8 1 0 0,0-6 17 0 0,0 6 0 0 0,0-1 14 0 0,0 6 1 0 0,-2-1 13 0 0,-3 0-12 0 0,3 0 1 0 0,-4 1 2 0 0,6-1 0 0 0,0 5 51 0 0,0 0-45 0 0,0 7-37 0 0,0-9 0 0 0,-2 10 31 0 0,-3-3 11 0 0,3-3-9 0 0,-5 6 4 0 0,7-5-14 0 0,0 7 36 0 0,-6 0-26 0 0,4 0-25 0 0,-3 0 22 0 0,-2 0-1 0 0,6 0 14 0 0,-6 0-10 0-3,0 7 1 0 0,5-4 72 0-10,-3 7 0 0 0,2-5-51 0-2,-2 6 0 0 1,3-8 5 0-5,-3 7 1 0 1,0 0 42 0 1,0 5 0 0 0,-2-5-23 0-15,2-1-6 0 19,3 1 1 0 0,-6 4 17 0-11,3-4-36 0-5,3 1 35 0-9,-4-2-121 0-1,-1-1 79 0 0,7-1-9 0 4,-7-7-268 0-20,7 0 211 0 55,0-7 1 0 0,2 1 18 0 0,3-5 44 0 0,-5 0-20 0 0,13 2 0 0 0,-11-6-5 0 0,3 0-18 0 0,3 1 23 0 0,1-1 0 0 0,1 2-55 0 0,-2 3 54 0 0,-4-2 0 0 0,8 8-28 0 0,-7-6 24 0 0,7 7 0 0 0,-9-4 34 0 0,5 7 0 0 0,-3 0 12 0 0,6 0 12 0 0,-8 0 189 0 0,10 0-132 0 0,-4 0-5 0 0,4 7 1 0 0,-3-4-59 0 0,1 7 0 0 0,-6-5-35 0 0,5 6 0 0 0,-7-8 79 0 0,1 7-79 0 0,4-7 0 0 0,-6 11-3 0 0,3-4-33 0 0,3-3-55 0 0,-6 5 0 0 0,10-9 53 0 0,-7 7 1 0 0,2-7-718 0 0,-4 3 754 0 0,-1-5 0 0 0,4-1 0 0 0,-6 0 0 0 0</inkml:trace>
  <inkml:trace contextRef="#ctx0" brushRef="#br0" timeOffset="1736">764 778 11848 192352 65412,'0'-7'-467'0'0,"0"1"489"0"0,0-1-8 0 0,0-2-13 0 0,0-6 1 0 0,0 2 53 0 0,0-2-36 0 0,0-1 1 0 0,0 3 24 0 0,0-2 0 0 0,0-2-22 0 0,0-2 1 0 0,0 2 16 0 0,0-3 1 0 0,0 5-12 0 0,0 0 1 0 0,-2-6 3 0 0,-3 3 0 0 0,4-4-16 0 0,-5 3 0 0 0,5 1 1 0 0,1-8 0 0 0,-2 8 7 0 0,-3-7 1 0 0,3 8-1 0 0,-1-4 1 0 0,1 1-46 12 0,2 0 0-12 0,0-5 40 141-30,0 6 1-141 1,-1-6-51 150-19,-4 6 0-150 0,3-1 43 94 9,-3 6 1-94-1,3-1-57 174-27,2 0 44-11 37,0 0 1-163 1,0 1-2 149-4,0-1 1-149 0,0 5-11 142-1,0 0 1-142 0,0 7 7 117-32,0-8 1-9 17,0 8 2-36 31,-7-10 0-72 0,6 9 1 59-4,-4-6-1 38 15,3 7 0-97 1,2-4 0 55-14,0 2 0-41 3,0 3 1-14-1,0-6 0 54-29,0 3 0 14 3,0 3-1 1 11,0-5 20 11 15,-7 7-18 24 10,5 0 182-13-58,-3 0-159-19 26,-1 0 8-72 28,4 0 1 0 0,-7 0 63 0-6,4 0-52 0 7,4 7-11 0 4,-13 1 0 0 1,11 8-10 0-6,-6-3 0 0 1,4 1 17 0-9,-5-4 0 0-1,7 2-15 0-2,-2-2 1 0 0,-2 3-11 0 3,2 2 1 0-1,-5-5 20 0 1,6-1-21 0 18,-1 1 1 0-1,4 4-85 0 3,-4-4 102 0 0,3 1-87 0-1,-5-9 70 0-22,7 12-54 0-11,-7-13 34 0 7,6 6-2 0 11,-6 0-38 0 5,7-5-102 0 4,0 4 136 0 6,7-12 0 0 1,-6 2-28 0-1,5-6 1 0 1,0 5 4 0-1,-1-5 20 0 1,5 1 0 0 0,-6-6-9 0 0,6 0 0 0 0,-5 0 9 0 0,5 1 1 0 0,-5-1-31 0 0,5 0 1 0 0,-5 1-1 0 0,4-1 1 0 0,-6 5-113 0 0,2 0 100 77 0,4 2 53 91 0,-1-8-60-16 0,1 1 162-63 0,2 7-153 8 0,-9 1 216-4 0,5 7-45 3 0,0 0 262-56 0,-6 0-63-36 0,6 0-110-4 0,0 0-13 0 0,-5 7-118 0 0,9 1 0 0 0,-7 6-116 0 0,6-4 0 0 0,-7 2 68 0 0,2-2 1 0 0,2-2-15 0 0,-2 2 1 0 0,5-5-32 0 0,-5 6 1 0 0,0-10-245 0 0,0 4-260 0 0,-3 4 170 0 0,12-8-450 0 0,-6 6 256 0 0,7-7 544 0 0,-1 0 0 0 0,1-7 0 0 0,0-1 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47.14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31 150 7953,'-8'2'195,"3"3"0,1 2 1,1 4-138,-2 0 1,0-6-189,5 4 0,0-4-411,0 6-255,0-8 796,0 3 0,6-6 0,3 0 0</inkml:trace>
  <inkml:trace contextRef="#ctx0" brushRef="#br0" timeOffset="233">61 45 8142,'0'-8'-399,"0"-5"380,0 2 19,0 5 0,6-1 0,3 7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9:43.24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220 852 11828 191686 66672,'0'-9'-336'0'-243,"0"1"401"0"243,0 3 2 0 0,0 5-41 0 0,0-14 0 0 0,0 6 17 0-12,0-7 0 0-1,-5 5-82 0-17,0 1 0 0 0,0-1 30 0-4,5-5 1 0 0,0 0-8 0-3,0-6 1 0 0,-1 3-4 0-10,-3-6 0 0 0,2 4-6 0-10,-3-4 1 0 0,4 4-17 0-8,1-4 0 0 0,0-1 34 294-5,0-4 0-294-1,-5 4-34 435 1,0 1 1-435 0,0-1 21 414 5,5-4 0-414 0,0-1-13 363 5,0 1 1-363 1,0 4 26 378 7,0 1 0-378 0,0 1-1 320 6,0-1 1-320 0,0-1-1 246 1,0 4 0-246 0,0 1 1 225-3,0 7 1-225 1,0-2 18 227-1,0-1 1-227 0,0 3-21 167 5,0-2 0-167 1,-6-1 5 267 3,1 1 0-267 1,0 7-4 262 7,5-2 1-262 1,0 5 49 268-20,0-5 5-57 26,0 6 1-211-1,0-4 61 156-25,0 3-80-77 18,0 3 1-79-1,-1-3 45 50-28,-4 5 28-18 9,3 0-35-23 8,-3 0-36 9 43,5 5 0-18 1,-2-3 14 0 0,-3 3 3 0 0,3 3 2 0 0,-4 1-32 0 0,-1 6 0 0 0,4-2-1 0-6,-8 2 1 0 1,8-4 44 0-2,-2-1 0 0 1,0 0-38 0 3,0 3 1 0 0,-5 8 94 0 2,5-3 1 0 0,-5 2-82 0 0,4-4 0 0 0,-4 2 3 0 1,7 2 0 0 0,-7 1-6 0 0,5-8 0 0 0,-2 2 4 0 0,2 1 0 0 0,3-8 42 0 0,-3 2 4 0 0,-3 0-192 0 0,6 5 167 0 0,-3-6-207 0 0,5-4 40 0-41,0-5 1 0 0,0-10 85 0 30,0-5 0 0 0,2-4 1 0 2,1 6 1 0 1,0-3-52 0 7,8 1 0 0-1,-6 2 50 0 1,5-2 0 0-1,-5-1-44 0 2,5 1 0 0 0,-3-3 39 0 0,3-3 0 0 0,3 3-31 0 0,-3 3 1 0 0,-1-1 22 0 0,-1 3 1 0 0,-3-4-3 0 0,6-3 0 0 0,-3 8 15 0 0,2-2 1 0 0,2 3 4 0 0,-2-5 0 0 0,-2 5 52 28 0,3 0 0-28 0,-6 0-75 293 0,5 6 98 44 0,-7-7-82-102 0,9 10 326-154 0,-10-3-206-64 0,11 5 1-17 0,-9 0 29 0 0,6 5 1 0 0,-5 2-23 0 0,3 3 1 0 0,-3 3 15 0 0,5-2 1 0 0,-5 0 36 0 0,6 5 0 0 0,-6-1-74 0 0,3-2 0 0 0,-3 8 87 0 0,5-1-76 0 0,-6-2 0 0 0,7-2-154 0 0,-5-1 46 0 0,5-2 0 0 0,-9 1 40 0 0,8-4-478 0 0,-6 3 156 0 0,9-11 291 0 0,-11 3 0 0 0,11-5 0 0 0,-6 0 0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27.774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109 770 11997 194934 57862,'0'5'-465'0'0,"0"0"385"0"0,0-5 64 0 0,0-9 1 0 0,0 4 17 0 0,0-5-4 0 0,0 2 0 0 0,0-2-5 0 0,0-2 1 0 0,0 2 25 0 0,0-2 0 0 0,0-2-59 0 0,0-1 1 0 0,0 0 43 0 0,0 0 1 0 0,0 3-27 0 0,0-7 1 0 0,0 3 40 0 0,0-3 0 0 0,0-1 1 0 0,0 1 1 0 0,0 2 21 0 0,0 0 0 0 0,0 2 5 0 0,0-3 1 0 0,0 1-11 0 0,0 0 0 0 0,0-3-15 0 0,0 6 1 0 0,0-1 40 0 0,0 0 0 0 0,-3 3-30 0 0,-2-3 1 0 0,1 0-50 0 0,4 1 1 0 0,0-1 23 0 0,0 5 0 0 0,0-2-8 0 0,0 2 0 0 0,0-2 8 0 0,-3 2 0 0 0,1-2 5 0 0,-1 2 0 0 0,1 0-24 0 0,2-2 1 0 0,0 2 17 117 0,0-2 0-117 0,0 2-23 292 0,0 0 1-292 0,0-2 22 296 0,0 2 1-296 0,0 1-31 234 0,0 3 41-37 0,0 4 1-197 0,-3-5 17 166 0,-1 4-26-70 0,1 1 1-36 0,3-1-20-3 0,-5 3 27-17 0,3 0 8-30 0,-3 0-11-10 0,0 0-22 0 0,5 3 32 0 0,-5 4 1 0 0,2 3 0 0 0,-2 2 0 0 0,1-5 7 0 0,4-1 1 0 0,-3 3-24 0 0,-1 1 1 0 0,-2 0 105 0 0,2 2-92 0 0,-1-2 0 0 0,2 2 81 0 0,0-2-78 0 0,-1 0 1 0 0,2 0-74 0 0,-1-3-11 0 0,1 3-17 0 0,-1-8-11 0 0,3 8 64 0 0,0-10 1 0 0,3-4 5 0 0,1-6 1 0 0,1 0 53 0 0,-2 3 0 0 0,-1-1-33 0 0,1-2 1 0 0,2 0 40 0 0,-1-2 1 0 0,2 2-44 0 0,-2-2 0 0 0,1 2 4 0 0,-2 0 1 0 0,1-2-2 0 0,2 2 0 0 0,-4 1 8 85 0,1 3 0-85 0,3 2-99 194 0,-3-3 0-194 0,5 4 88 142 0,-4-5 0-142 0,1 6-237 108 0,-2-1 192-41 0,-1 1 15-7 0,6 2 1-60 0,-4 2 8 6 0,2 1 1-6 0,-2 4 1 0 0,3 3 0 0 0,-4 0 108 0 0,0 2 0 0 0,2 1-109 0 0,-1 2 1 0 0,1 4 78 0 0,-2-5 0 0 0,-1 1-55 0 0,6-5 0 0 0,-4 3-86 0 0,2-2 1 0 0,-2 2 88 0 0,3-6 1 0 0,-2 1-449 0 0,1 1 143 0 0,1-1 294 0 0,3-6 0 0 0,2 8 0 0 0,-2-5 0 0 0</inkml:trace>
  <inkml:trace contextRef="#ctx0" brushRef="#br0" timeOffset="1407">521 88 11986 199723 58306,'-7'0'-798'0'-609,"2"0"915"0"607,5 0 1 0 0,0 5-35 0 2,0 2 0 0 0,0-2 0 0 0,0 3 0 0 0,0 2-23 0 0,0 5 0 0 0,0 2-13 0 0,0-2 1 0 0,0 6 18 0 0,0 1 0 0 0,0 0-71 0 0,0 3 0 0 0,0-1 46 0 0,0 1 0 0 0,0-3-80 0 0,0 3 0 0 0,0 2 29 0 0,0-2 1 0 0,0 4-16 0 0,0-3 1 0 0,0 1-21 0 0,0-2 0 0 0,0-3 56 0 0,0 3 0 0 0,0-3-22 0 0,0-3 0 0 0,2-1 10 0 0,1-3 1 0 0,-1 2-37 0 0,1-2 0 0 0,-1 4 33 0 0,-2-5 1 0 0,0 1-20 0 0,0-5 0 0 0,0 2 20-133 0,0-2 1-191 0,3 0 0 324 0,-1 2-35-296 0,1-2 1 296 0,-1-3 19-279 0,-2 1-21 11 0,0-1 18 29 0,0 3-51 69 0,0 2-52 103 0,0-7-13 44 0,0 5 59 17 0,0-8-114 6 0,0 3 224 0 0,0-15 0 0 0,0 3-64 0 0,0-8 1 0 0,0 6 53 0 0,0 2 1 0 0,-3 1-37 0 0,-1-6 0 0 0,-1 2 36 0 0,2-2 0 0 0,1 5-21 0 0,-1 0 0 0 0,-2 1 0 0 0,1-6 0 0 0,-2 2-10 0 0,1-2 1 0 0,1 5 1 0 0,-1 0 1 0 0,3 1 13 0 0,-4-1 0 0 0,2-2-12 0 0,-4 6 1 0 0,4-4 67 0 0,-2 2 1 0 0,2 2-7 0 0,-4-2 8 0 0,6 5 14 0 0,-8-5 12 0 0,10 0-57 0 0,-5 3 2 0 0,5-3 1 0 0,0 13-26 0 0,0 4-10 0 0,0 2 1 0 0,3-4-8 0 0,1 0 1 0 0,1 2 0 0 0,-2-2 0 0 0,-1-2 1 0 0,6-1 0 0 0,-6 0 10 0 0,1 5 0 0 0,4-6 1 0 0,0 1 1 0 0,0-3-4 0 0,-1 4 0 0 0,-2-6 29 0 0,3 1 0 0 0,-2-1-27 0 0,1-2-3 0 0,1 0 1 0 0,5 0-2 0 0,-2 0-4 0 0,0 0 1 0 0,2-2-27 0 0,-2-1 1 0 0,-3-2 32 0 0,1-2 1 0 0,-3-3-142 0 0,4 3 1 0 0,-1-1 75 0 0,1 1 1 0 0,-4-3-155 0 0,1 3 0 0 0,0 0-230 0 0,0 0 443 0 0,1-1 0 0 0,3-2 0 0 0,2 0 0 0 0</inkml:trace>
  <inkml:trace contextRef="#ctx0" brushRef="#br0" timeOffset="2450">985 758 11991 197770 58118,'0'-7'-214'0'0,"0"0"0"0"0,0 4 221 0 0,0-5 1 0 0,0 4-62 0 0,0-3 1 0 0,0 4 128 0 0,0-4-130 0 0,0-1 0 0 0,0-2 87 0 0,0-2 0 0 0,0 5-1 0 0,0 0 0 0 0,0 1-51 0 0,0-6 0 0 0,0 2 23 0 0,0-2 0 0 0,0 2-14 0 0,0 0 1 0 0,0-6 31 0 0,0 1 1 0 0,0-2-50 0 0,0 2 0 0 0,0-3 44 0 0,0-1 0 0 0,0 1-23 0 0,0-1 0 0 0,0-1 0 0 0,0 1 0 0 0,0-1-1 0 0,0-2 1 0 0,0 2-5 0 0,0 1 1 0 0,0-1-2 0 0,0 3 1 0 0,0 0-13 0 0,0-1 1 0 0,0 2 20 0 0,0-1 0 0 0,0 1-31 347 0,0-3 0-347 0,0 2 28 512 0,0 4 0-512 0,0-1-20 480 0,0 1 0-480 0,0-3 17 451 0,0 1 1-451 0,0 2-4 381 0,0 1 1-381 0,0 2 10 287 0,0-2 0-287 0,0 2 10 254 0,0-2 72-67 0,0 2-90-35 0,0 0 189-42 0,0-2-159-60 0,0 7 6-18 0,-5 0 0-32 0,3 5-25 24 0,-4 0 1-24 0,2 2 8 0 0,1 1 0 0 0,-2-1-10 0-2,1 4 1 0-1,-2 3-11 0-24,2 1-9 0 14,-4 0 1 0 0,3 2 24 0-1,-2-2 1 0 1,0 0-21 0 1,4-3 0 0 1,1 3 14 0 2,-6-3 0 0 1,6-1-4 0 2,-1 1 1 0 0,-1 0 2 0-5,1 0 2 0-2,1-2-28 0 2,-1 0-2 0 0,3-5-29 0 1,0 5 1 0 0,3-10 39 0 10,1-2 1 0 0,1 0 16 0 0,-2 1 0 0 0,-1 2-3 0 0,1-3-3 0 0,2 1 1 0 0,0-6-1 0 0,2 2-26 0 0,3-2 0 0 0,-5 2 25 0 0,2-2 1 0 0,1 5-11 0 0,-4 1 0 0 0,4 2 7 0 0,-4-4 1 0 0,4 6-5 0 0,-1-1 1 0 0,0 1 6 0 0,-1 2 1 0 0,-2 0-4 0 0,2 0 1 0 0,-2 2 11 0 0,4 1 0 0 0,-4 4 3 0 0,2 3 0 0 0,-2 0-1 0 0,4 2 1 0 0,-4-2-8 0 0,2 2 1 0 0,-2-2-52 0 0,2 2 0 0 0,1-2 48 0 0,0 0 0 0 0,3 0-181 0 0,-3-3 1 0 0,0 3 36 0 0,-1-3 151 0 0,-4-2 0 0 0,8 5 0 0 0,-3-5 0 0 0</inkml:trace>
  <inkml:trace contextRef="#ctx0" brushRef="#br0" timeOffset="3524">1549 66 12045 205284 55912,'0'7'-287'0'0,"0"-1"0"0"0,0 3 315 0 0,0 1 1 0 0,0 2 37 0 0,0 3 1 0 0,0-2-95 0 0,0 4 0 0 0,0 0 77 0 0,0 3 1 0 0,0 1-92 0 0,0 4 1 0 0,0-3 93 0 0,0 0 0 0 0,0 3-7 0 0,0 1 0 0 0,0 2-21 0 0,0-2 0 0 0,0 2 0-101 0,0-2 1 101 0,0 2-9-514 0,0-2 1 514 0,0 1 12-513 0,0-2 1 513 0,0-3-83-536 0,0 3 1 536 0,0-1 77-435 0,0-2 1 435 0,0-2-110-441 0,0-1 0 441 0,0-1 40-519 0,0-3 0 519 0,0-1-11-630 0,0-2 1 630 0,3-2 10-536 0,1 0 1 536 0,-1-2 21-397 0,-3-1 1 397 0,0-4-158-343 0,0 4 114 81 0,0-3-362 156 0,0 1 392-18 0,0-15 0 124 0,0 6 34 0 0,-5-8 0 0 0,5 4 2 0 0,-3-2 0 0 0,-3 3 51 0 0,3-1 1 0 0,-2 1-92 0 0,2-3 115 0 0,1-2-88 0 0,-8 2 35 0 0,5-2 1 0 0,-4 3-21 0 0,3 1 0 0 0,2 1 4 0 0,-3 2 143 0 0,4-3-143 0 0,-5 3 0 0 0,6-2 13 0 0,-1-1 0 0 0,-1 4-8 0 0,1-3 1 0 0,1 4 56 0 0,-1-5 36 0 0,3 6-49 0 0,0-8 0 0 0,0 8 44 0 0,0-5 2 0 0,0 4 143 0 0,0-2-155 0 0,0 15 0 0 0,0-3-36 0 0,0 8 0 0 0,0-3 25 0 0,3-2 0 0 0,-1 3-25 0 0,1 1 1 0 0,2-2-38 0 0,-1 3 0 0 0,4-3 16 0 0,-5-2 0 0 0,6 2-8 0 0,-2-2 1 0 0,-2 0-32 0 0,3-3 46 0 0,-1 3 0 0 0,3-5-58 0 0,2 2 0 0 0,-5-2 72 0 0,-1-5-90 0 0,3 0 0 0 0,1 0 66 0 0,2 0-50 0 0,-2-5 1 0 0,0-2-50 0 0,2-3 1 0 0,-2 3-138 0 0,2-1 0 0 0,-2 1-177 0 0,0-3 0 0 0,-2 1 29 0 0,-1 3 354 0 0,0-1 0 0 0,5-5 0 0 0,-2 2 0 0 0</inkml:trace>
  <inkml:trace contextRef="#ctx0" brushRef="#br0" timeOffset="4599">2145 704 11996 197642 57896,'0'-5'-577'0'0,"0"-5"581"0"0,0 3-35 0 0,0-3 0 0 0,0 0 138 0 0,0-2-48 0 0,0 2 0 0 0,0-2 12 0 0,0 2 0 0 0,0-2 51 0 0,0-3 0 0 0,0 3-65 0 0,0-2 1 0 0,0-2 17 0 0,0 2 0 0 0,0-6-99 0 0,0 3 1 0 0,0 0 84 0 0,0-1 0 0 0,0-1-70 0 0,0-1 0 0 0,0-2 67 0 0,0 0 0 0 0,0 3-165 154 0,0 1 1-154 0,0 2 69 409 0,0-2 1-409 0,0-2-101 478 0,0 1 0-478 0,0 2 53 499 0,0-1 0-499 0,0 4 32 546 0,0-4 0-546 0,0 4 30 517 0,0-5 1-517 0,0 6 2 439 0,0-2 0-439 0,0 3 19 353 0,0 2 1-353 0,0 0-60 308 0,0-2 106-12 0,0 2 1-296 0,0-2-41 237 0,0 2 1-237 0,0 3 18 187 0,0-1-16-61 0,0 6 3-21 0,0-8 9-45 0,-5 8-21-40 0,3-1 0-20 0,-5-2 73 22 0,4 1-67-16 0,3 1 23 8 0,-10 3 1-14 0,8 3-21 8 0,-6 1 3-8 0,6 4-8 0 0,-8-1 0 0 0,5 3 0 0 0,-2 2 0 0 0,-1-5 18 0 0,4-1 1 0 0,-3 3-16 0 0,2 1 0 0 0,2 2 2 0 0,-2-2 1 0 0,5-3-5 0 0,-3-1 0 0 0,-3-1-13 0 0,3 2 0 0 0,-2-3 27 0 0,5 2-235 0 0,0-2 6 0 0,0 1 201 0 0,5-5 0 0 0,-2 0-22 0 0,4 0 0 0 0,-3-5 55 0 0,2-4 0 0 0,-1 1-50 0 0,2 1 0 0 0,-2-1 61 0 0,4-1 1 0 0,-1 1-42 0 0,1-4 1 0 0,-4 2 21 0 0,3-2-18 0 0,-1 2 0 0 0,3-2-2 0 0,2 2 0 0 0,-6 0-78 55 0,1 3 74 13 0,0-3 1-68 0,5 7-50 9 0,-2-6 0-9 0,-2 4 23 12 0,-1 5 26 18 0,0 0 0-30 0,0 2-4 2 0,1 1 0-2 0,-5 4 20 0 0,4 3 1 0 0,-3 2-8 0 0,-1-2 1 0 0,-3 2 3 0 0,0 3 0 0 0,3-7-1 0 0,2 2 1 0 0,-1-1-13 0 0,1 3-161 0 0,-5-2 160 0 0,10 0 0 0 0,-3-3 8 0 0,3-4 0 0 0,0-1 0 0 0,2-2 0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42.547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1096 35 12702 228285 39698,'0'9'-2074'0'0,"-9"0"2143"0"0,8-2 1 0 0,-6-3-163 0 0,7 8 1 0 0,-2-7 84 0 0,-3 8 0 0 0,3-8-7 0 0,-5 6 1 0 0,0 1 24 0 0,1 6 0 0 0,-8 7-3 0 0,2 3 0 0 0,-2 6-28 0 0,-4-1 1 0 0,0 10 23 0 0,0 5 0 0 0,-6-4 51 0 0,-5 2 0 0 0,1 0-45 0 0,0 7 1 0 0,5-1-15 0 0,-6-1 1 0 0,1 0 5 0 0,0-5 0 0 0,1 4-1 0 0,4-4 1 0 0,2 0 4 0 0,-9 0 1 0 0,8-7-3 0 0,-1 0 1 0 0,-1-2-21 0 0,0-1 1 0 0,-4-3 16 0 0,3 3 1 0 0,1-1 42 0 0,1-1 1 0 0,3-4-42 0 0,-3-2 0 0 0,4-1 16 0 0,3 3 1 0 0,-9 2-9 0 0,2-2 1 0 0,0-4 3 0 0,5 3 0 0 0,7-6-12 0 0,-1 7 1 0 0,1-9-3 0 0,-6 2 0 0 0,4-3-314 0 0,3-4 311 0 0,6 1 1 0 0,-5-4-465 0 0,9-3 467 0 0,0-4 0 0 0,0 1 0 0 0</inkml:trace>
  <inkml:trace contextRef="#ctx0" brushRef="#br0" timeOffset="699">1148 69 12872 234911 37099,'9'-9'-2008'0'0,"-8"2"2104"0"0,13-2 0 0 0,-8 8 19 0 0,4-5 0 0 0,-4 3-39 0 0,6-4 0 0 0,-7 5 26 0 0,8-4 1 0 0,-8 5-40 0 0,8 1 0 0 0,-3 0 41 0 0,8 0 0 0 0,1 0-196 0 0,4 0 0 0 0,-1 0 83 0 0,6 0 0 0 0,2 0-22 0 0,4 0 1 0 0,3 0 9 0 0,4 0 0 0 0,1 0-18 0 0,4 0 1 0 0,4 0-133 0 0,-2 0 0 0 0,7 0 104 0 0,3 0 0 0 0,6 0-47 0 0,-6 0 1 0 0,8-6 75 0 0,-3-1 1 0 0,-1 2-111 0 0,2 5 1 0 0,-7 0 99 270 0,7 0 1-270 0,-8 0-8 493 0,3 0 1-493 0,-6 0 100 371 0,0 0 1-371 0,-2 0-107 223 38,3 0 1-223 0,-8 0 110 169 25,0 0 0-169 0,-7 0-80 164 2,1 0 0-164 0,-2 0-17 244 6,2 0 1-244 0,-8 0 32 219 11,2 0 1-219-1,-4 2-93 232 11,-2 5 0-232-1,4-5 62 242 46,-9 3 43-62-137,7-3 0-180 0,-10-2 0 0 0,5 0 0 0 0</inkml:trace>
  <inkml:trace contextRef="#ctx0" brushRef="#br0" timeOffset="1297">3216 18 12657 239958 40472,'-9'7'-2065'0'0,"-1"-5"1603"0"0,4 5 425 0 0,5 2 1 0 0,-13-6 39 0 0,8 9 1 0 0,-1-6 11 0 0,2 6 1 0 0,0-1 34 0 0,-6 6 1 0 0,-1-4-4 0 0,-6-2 0 0 0,2 6 98 0 0,-2 6 0 0 0,-1 9-58 0 0,-4-4 0 0 0,-4 8-43 0 0,-8 3 0 0 0,-1 7 86 0 0,3 5 0 0 0,-10 4-52 0 0,-5 2 1 0 0,0-2-110 0 0,2 1 0 0 0,-3 6 99 0 0,1 2 0 0 0,0-2-181 0 0,2 2 0 0 0,2-7 106 0 0,3 1 0 0 0,4-5-20 0 0,-4 0 1 0 0,6-3 20 0 0,-1-4 0 0 0,1 2-8-31 0,1-8 0 31 0,-1 1-13-226 0,1-5 1 226 0,4 4 18-209 0,2 1 1 209 0,6 0-81-302 0,-1-7 0 302 0,4-1-6-407 0,1-5 1 407 0,1 4-13-418 0,-1-9 1 418 0,2 6-1-366 0,-2-6 0 366 0,6 0-132-329 0,1-6 238 57 0,-1 1 0 272 0,-6 7 0 0 0,0 2 0 0 0</inkml:trace>
  <inkml:trace contextRef="#ctx0" brushRef="#br0" timeOffset="1914">18 1635 12907 228599 36610,'-9'0'-1997'0'98,"0"0"1642"0"-98,9 0 422 0 0,9 0 0 0 0,-6 0 60 0 0,8 0 0 0 0,1 0-83 0 0,6 0 0 0 0,5 0 41 0 0,0 0 0 0 0,7-2-39 0 0,0-3 1 0 0,2 1 8 0 0,4-1 1 0 0,6-2-55 123 0,4 1 0-123 0,7-6 3 236 0,4 7 1-236 0,0-8-119 250 0,6 8 0-250 0,1-7 83 359 0,5 6 1-359 0,0-4-128 581 0,2 3 1-581 0,-2-6 83 461 0,0 1 1-461 0,2 3 36 348 5,-2-4 1-348 0,0 8 2 366 24,0-7 0-366 1,2 8-4 457 31,-2-1 0-457 0,0-4 18 645 26,1 4 1-645-1,-1-1 12 684 15,-6 6 1-684 0,3 0-90 503-8,-9 0 1-503 0,1 0 71 360-11,-7 0 1-360 1,-3 0 23 263-83,-2 0 0-263 0,0 8 0 0 0,6 2 0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46.662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104 17 12385 242344 45900,'0'-9'-247'0'0,"0"2"1"0"0,-1 7 284 0 0,-5 0-74 0 0,5 0-5 0 0,-15 0 1 0 0,12 2-28 0 0,-8 3 0 0 0,6-1 105 0 0,-4 8-79 0 0,5-8 0 0 0,-8 4 45 0 0,8 0-235 0 0,-2-7 155 0 0,7 13-11 0 0,0-10-6 0 0,0 3-12 0 0,0 0 158 0 0,0-5-125 0 0,0 7 155 0 0,0-9-124 0 0,9 0 113 0 0,-8 0-69 0 0,14 0 1 0 0,-10 0 4 0 0,5 0 0 0 0,-4-7 43 0 0,6 1-29 0 0,-8 1 1 0 0,6 3 55 0 0,-4-3-69 0 0,-5 1 1 0 0,8-4-20 0 0,-2 2 32 0 0,-5 5-119 0 0,5-8 97 0 0,-7 2-7 0 0,0 5-26 0 0,0-7-11 0 0,0 9 49 0 0,-7 0-24 0 0,5 0 30 0 0,-14 0 1 0 0,13 0-24 0 0,-10 0 25 0 0,10 9 16 0 0,-13-7 0 0 0,12 12 0 0 0,-6-9 1 0 0,5 2-18 0 0,-1-2-3 0 0,4-1-111 0 0,2 10 111 0 0,0-12-146 0 0,0 14 126 0 0,0-14-11 0 0,0 6 76 0 0,0-8-6 0 0,8 0 239 0 0,-5 0-276 0 0,11 0 85 0 0,-3 0-68 0 0,7-8 0 0 0,-4 4-27 0 0,-2-8 0 0 0,-3 8 67 0 0,-2-1-52 0 0,-5-4 8 0 0,5-2 1 0 0,-7 1 11 0 0,0-3 58 0 0,0 10 2 0 0,0-13 13 0 0,0 14-78 0 0,-7-5 0 0 0,2 7-58 0 0,-6 0 0 0 0,6 0 60 0 0,-8 0 0 0 0,8 0-37 0 0,-8 0 1 0 0,8 0 16 0 0,-7 0 0 0 0,6 5-6 0 0,-4 1 0 0 0,5 2 20 0 0,-1-2-20 0 0,-3-4 0 0 0,6 12 12 0 0,-10-9 0 0 0,10 2 7 0 0,-2-2-24 0 0,1-1 0 0 0,4 5 34 0 0,0-4-150 0 0,0-3 107 0 0,0 7-12 0 0,0-2 73 0 0,0-5-58 0 0,0 6 84 0 0,9-8 0 0 0,-6 0-73 0 0,10 0 1 0 0,-8 0 4 0 0,6 0 1 0 0,-4-7 7 0 0,3 2 1 0 0,1-2 6 0 0,0 0 1 0 0,-1 3 5 0 0,-4-6 1 0 0,-5 3 2 0 0,5-4 1 0 0,-3 6 30 0 0,4-8 4 0 0,-5 10-103 0 0,5-13 54 0 0,-7 14 0 0 0,-2-5-99 0 0,-3 7 120 0 0,3 0-103 0 0,-14 0 0 0 0,8 0 102 0 0,-10 0 1 0 0,5 5 39 0 0,3 1-25 0 0,5 8 1 0 0,-8-11 76 0 0,8 10-122 0 0,-2-10 1 0 0,5 6 49 0 0,-3-4-138 0 0,3-1 1 0 0,-7 5 145 0 0,9-4-340 0 0,9-3 1 0 0,0 7 270 0 0,8-9 0 0 0,1 0 0 0 0,0 0 0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50.455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174 18 12736 237646 39149,'10'-11'-1820'0'414,"-3"4"1869"0"-377,-7 7 113 0-27,0 0 0 0-1,-5 2-164 0-9,0 3-17 0 0,-2-1-83 0 0,-1 10 1 0 0,5-5 112 0 0,-9 1 0 0 0,6 6-57 0 0,-4-5 1 0 0,3 5 32 0 0,-4 1 1 0 0,7-4-89 0 0,-3-2 1 0 0,0 1 48 0 0,2 4 0 0 0,-8 3-6 0 48,8 4 1 0 1,-9-3 49 0 56,3 3 0 0 1,1-2 4 0 24,-1 4 0 0 0,6-7 39 0 7,-1 6 0 0 0,-1-6-61 0-6,2 0 0 0-1,-2 0 34 0-1,7-1 0 0-1,0 1-31 0 123,0 0 38 0-137,0-2 0 0 0,0 1-57 0-8,0 1 0 0 0,0 0-46 0 64,0-1 51 0-112,9-1 1 0-1,-2 2-51 0-1,5 0 36 0-52,3 0 20 0-4,-5-1 0 0 0,8-3 57 0 0,-2-1 0 0 0,-4 1-52 0 0,-1-9 0 0 0,1 1 60 0 0,6-6 0 0 0,0 5-11 0 0,-2 2 0 0 0,1-2 8 0 0,1-5 0 0 0,0 0-8 0 0,-1 0-19 0 0,-1 0 0 0 0,2 0-6 0 0,0 0 1 0 0,-6-5 7 0 0,-1-2 1 0 0,-8 0-80 0 0,4 2 74 0 0,2 3-15 0 0,-7-14 1 0 0,9 14 9 0 73,-6-3 0 0-40,-3-6 0 0 0,5 8 2 0 9,-7-10 6 0-3,0 10-2 0-1,0-13-1 0 9,0 14 7 0-25,0-12-8 0-21,0 12 1 0 0,0-9 56 0-1,0 6 0 0 0,-2 3 61 0 0,-3-3 20 0 0,3 1-99 0 0,-5 4 0 0 0,3 0 55 0 0,-1 0-60 0 0,3 0 47 0 0,-5 0-115 0 0,7 0 34 0 0,7 0 0 0 0,-5 4 10 0 0,3 1 1 0 0,1-3-4 0 0,-1 3 0 0 0,-1-1-17 0 0,8 3 1 0 0,-9-3 28 0 48,3 6-59 0 13,4-6 45 0-41,-1 12 1 0 1,4-8 111 0 0,-3 3 0 0-1,-6 0-57 0-5,3-6 0 0 0,-4-3 81 0-10,3 3-90 0-5,-4 6 1 0 0,5-8 66 0 0,-7 8-74 0 0,0-6 1 0 0,0 4 64 0 0,0-4-500 0 0,0-3 391 0 0,0 14 0 0 0,-7-5 0 0 0,-2 5 0 0 0</inkml:trace>
  <inkml:trace contextRef="#ctx0" brushRef="#br0" timeOffset="1367">278 522 12556 237097 42296,'-9'0'-1039'0'0,"0"0"1238"0"0,9 8-198 0 0,0-7 1 0 0,4 10 155 0 0,1-6-151 0 0,-3-3 0 0 0,14 14 21 0 0,-5-5 1 0 0,-1-1-3 0 0,1 1 0 0 0,-6-6-2 0 0,8 8-17 0 0,-1-3 1 0 0,2 8-60 0 0,-2 0 1 0 0,1-6 118 0 0,-6-1-240 0 0,5 1 193 0 0,-10 6-121 0 0,14-2 0 0 0,-14-4 65 0 0,5-1-16 0 0,-5-6 43 0 0,-2 9 11 0 0,0-12 20 0 0,0 7 6 0 0,0-9 1 0 0,-2 5-30 0 0,-5 0-16 0 0,5 10 1 0 0,-7-12 19 0 0,2 10 1 0 0,5-8-535 0 0,-3 7 532 0 0,-4-1 0 0 0,-1 7 0 0 0,-8-1 0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52.889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852 87 12423 236257 45041,'0'10'-820'0'0,"0"-3"660"0"0,-7 1 0 0 0,5-3 23 0 0,-5 6 0 0 0,0-6 62 0 0,2 7 0 0 0,-8-1 132 0 0,8 7 1 0 0,-9 1-56 0 0,3 4 0 0 0,-5 5 49 0 0,-2 6 1 0 0,-1 7-12 0 0,-4 0 0 0 0,-2 8-8 0 0,-3 4 1 0 0,-8-1 24 0 0,1 6 1 0 0,1 2-17 0 0,-6-3 1 0 0,2 1 3 0 0,3-4 0 0 0,7-3-113 0 0,-1 2 1 0 0,-1 4 103 0 0,-4 1 1 0 0,4-6-152 0 0,2-5 1 0 0,5-9 132 0 0,-5 2 0 0 0,3 3-101 0 0,-3-3 0 0 0,6-4 72-397 0,-1-8 0 397 0,4-6-105-339 0,1 1 1 339 0,0-4-52-325 0,2-1-255 94 0,6-1 422 120 0,-6 1 0 111 0,14-9 0 0 0,-5-2 0 0 0</inkml:trace>
  <inkml:trace contextRef="#ctx0" brushRef="#br0" timeOffset="1026">974 0 12478 243489 43862,'-11'2'0'0'0,"6"3"-1195"0"0,3-1 756 0 0,-5 3 533 0 0,4-7-141 0 0,-11 7-29 0 0,12-5-35 0 0,-7 14 152 0 0,9-15-120 0 0,0 8 100 0 0,0-2 134 0 0,9-5 0 0 0,-6 5-68 0 0,8-7-35 0 0,1 0 0 0 0,6 0-48 0 0,0 0 0 0 0,5 0 11 0 0,0 0 0 0 0,7 0-14 0 0,0 0 0 0 0,2 0 36 0 0,3 0 1 0 0,-1 0-90 0 0,1 0 1 0 0,3 0 61 0 0,2 0 1 0 0,5 7-52 0 0,6-2 0 0 0,-5 1 36 0 0,0-6 0 0 0,2 0-4 0 0,3 0 0 0 0,4 5-17 0 0,2 2 0 0 0,-4 6-2 0 0,-2-1 1 0 0,2-3-53 0 0,-6 3 1 0 0,2-3 67 0 0,4 3 0 0 0,-7 4-115 0 0,0-5 0 0 0,0 0 94 0 0,8-1 0 0 0,-5 1-21 0 0,-3 0 1 0 0,6-3 3 0 0,-6-8 0 0 0,1 2 1 0 0,-1 3 1 0 0,2-3 101 0 0,-7 4 1 0 0,0-5-92 0 0,-6-1 1 0 0,-1 0 47 0 0,1 0 0 0 0,-6 0-27 96 0,1 0 1-96 0,-9 0 4 90 0,2 0 0-90 0,-4 2-4 100 0,-1 5 0-100 0,-7-5-12 96 0,1 3 1-96 0,-7-3-1 105 0,8-2-46-18 0,-10 0 21-3 0,12 0 26-41 0,-12 0 0-43 0,6 0 32 28 0,-4 0 0-28 0,-3 2-56 18 0,5 5 112 2 0,-5-5-74 18 0,-2 5 0-38 0,2-7 195 68 0,3 0-110-10 0,-3 0 11-18 0,7 0-61 6 0,-2 0 9-35 0,-5 0-61 3 0,5 0 83-14 0,-7 0 0 0 0,-6 2-41 0 0,1 3 1 0 0,-4 0-8 0 7,4 6 0 0 0,1-6 52 0 56,-8 8 1 0-1,3-3 4 0 43,-3 8 1 0-1,-3 5-50 0 23,3 0 1 0 0,-6 9 2 0-9,-5-4 1 0 1,4 6-46 0-31,-4-1 1 0 0,-2 5 53 0-32,2 2 0 0 0,-5-2-57 0-43,5 2 0 0 1,-7 3 44 0-14,6-2 0 0 0,-4 1-37 0 0,5-3 1 0 0,-7-2 26 0 0,7 4 0 0 0,-5 1-41 0 0,5-1 1 0 0,-2 0 34 0 28,2-6 0 0 0,3-1-1 0 84,-3 1 0 0-1,-3-3-3 0 22,3-2 1 0 0,0 2 0 0 6,5-2 1 0 0,2-5 28 0-31,-2-2 1 0 0,-3 2-27 0-45,3-2 0 0 0,-3 0-15 0-39,9-5 1 0 0,-1-1-36 0-22,1 1 1 0 0,3-7 53 0-2,2 1 0 0 0,5-8 0 0 0,-5 3 0 0 0</inkml:trace>
  <inkml:trace contextRef="#ctx0" brushRef="#br0" timeOffset="1868">51 1495 12498 242024 43449,'13'0'-746'0'0,"-1"0"0"0"0,-7 0 824-198 0,6 0 0 198 0,1 0-31 0 0,6 0 0 0 0,0 0-7 0 0,-2 0 0 0 0,7 0 24 0 0,2 0 0 0 0,5-6 6 0 0,-2 1 1 0 0,6-2-1 0 0,1 7 0 0 0,-1 0-8 0 0,1 0 1 0 0,6 0-78 0 0,0 0 0 0 0,5 0 4 0 0,-5 0 0 0 0,1 7-4 0 0,-1-2-1 0 0,-4 1-92 0 0,11-6 1 0 0,-9 7 127 0 0,9-2 0 0 0,-4 1-167 0 0,2-6 0 0 0,2 5 141 0 0,-8 2 1 0 0,6 0-66 0 0,-5-2 1 0 0,5-3 38 0 0,-5 5 1 0 0,2-3-11 0 0,-3 1 0 0 0,-3-3-6 0 0,4 3 1 0 0,-5 4-4 0 0,-1-4 1 0 0,6 2-23 0 0,-1 0 1 0 0,3-5 0 0 0,-2 4 0 0 0,-4-5 15 0 0,2-1 1 0 0,3 2 11 137 0,-1 5 1-137 0,7-5-33 574 68,-9 3 1-574 1,3-3 19 511 15,-1-2 0-511 1,-4 0 137 370-31,4 0 0-370 0,-6 0-105 277-14,-6 0 0-277-1,1 0 6 125 4,-7 0 1-125 0,7 0-154 95 35,-7 0 172 15-78,0 0 0-110 0,-5 0 0 0 0,0-7 0 0 0,-3-4 0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52:58.986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278 70 12309 238666 47728,'-7'9'-1777'0'0,"5"0"1792"0"0,-14-2 0 0 0,14-4-25 0 0,-3 10 1 0 0,-4-8 13 0 0,4 8-29 0 0,0-10 0 0 0,5 6-24 0 0,0-2-8 0 0,0-5-2 0 0,0 5 44 0 0,0-7 1 0 0,5-2 7 0 0,0-3 0 0 0,9-1-2 0 0,-1-4 0 0 0,-4 5 0 0 0,3-8 1 0 0,-7 8 10 0 0,6-8 0 0 0,-4 8 3 0 0,4-7 1 0 0,-6 8 34 0 0,8-1 1 0 0,-8-2-45 0 0,7 0 50 0 0,-8 1-39 0 0,3 6 23 0 0,-7 0-20 0 0,0 7 0 0 0,0-1 22 0 0,0 4 1 0 0,0 3-32 0 0,0 4 0 0 0,-5-6-2 0 0,-1 2 1 0 0,-6-8-14 0 0,7 5 1 0 0,-1-2 26 0 0,6 2-34 0 0,0-6 27 0 0,0 12-12 0 0,0-15 3 0 0,0 8 1 0 0,2-9 153 0 0,3 0-114 0 0,-3 0 10 0 0,14 0 107 0 0,-7 0-133 0 0,9-9 0 0 0,-6 8-11 0 0,-1-5 50 0 0,-8 5-114 0 0,13-8 76 0 0,-14 7 0 0 0,8-5-96 0 0,-4 7 65 0 0,-4 0-1 0 0,5 0 1 0 0,-6 0-16 0 0,6 0 23 0 0,-5 0 14 0 0,5 0-11 0 0,-7 0 87 0 0,9 0-78 0 0,-7 7 18 0 0,5-5 1 0 0,-5 12 42 0 0,3-9-32 0 0,-3 2 0 0 0,9-5-58 0 0,-6 3 53 0 0,-3-3 3 0 0,14 5-18 0 0,-8-7 1 0 0,10 0-44 0 0,0 0 0 0 0,-6 0 50 0 0,-1 0-21 0 0,1 0 0 0 0,6-5-9 0 0,-2 0 1 0 0,-4-1-3 0 0,-1 6 0 0 0,-4-7-9 0 0,4 2 19 0 0,1 0 1 0 0,-1 5-9 0 0,1 0 11 0 0,-8 0-18 0 0,3 0-21 0 0,-7 0-9 0 0,0 7 18 0 0,0-6 1 0 0,7 10 15 0 0,-2-6-9 0 0,0-3 13 0 0,-5 5-7 0 0,9-7 0 0 0,-5 0 20 0 0,6 0 0 0 0,-2 0-17 0 0,2 0 1 0 0,-5 0 17 0 0,8 0 1 0 0,-8 0-8 0 0,8 0-1 0 0,-3 0 1 0 0,8 0-3 0 0,0 0 1 0 0,-6-2-2 0 0,-1-3 0 0 0,-6 3 0 0 0,7-3 1 0 0,-6 3-1 0 0,6 2-32 0 0,-1 0 1 0 0,6 0-15 0 0,1 0 1 0 0,-7 6-60 0 0,1-1 75 0 0,1 0 9 0 0,2-5 1 0 0,3 4-25 0 0,0 1 0 0 0,-7-3-3 0 0,1 3 35 0 0,-9-3 1 0 0,8-2-18 0 0,-6 0 0 0 0,-3 2 96 0 0,3 5-109 0 0,-3-5 107 0 0,-2 5-47 0 0,0-7-10 0 0,0 7 1 0 0,0-2-48 0 0,0 6 1 0 0,0-6 39 0 0,0 7 5 0 0,0-8 1 0 0,-2 10-16 0 0,-3-9 14 0 0,3 10 1 0 0,-8-12-19 0 0,4 8 21 0 0,5-6 1 0 0,-13 4-11 0 0,8-4 3 0 0,1-3 0 0 0,0 9 13 0 0,-3-6-10 0 0,3-3 0 0 0,0 8-4 0 0,0-4 1 0 0,-3-5 0 0 0,7 8 0 0 0,-5-2 0 0 0,5-5-101 0 0,-6 14 90 0 0,7-14-4 0 0,0 12 7 0 0,0-12-9 0 0,-9 7 33 0 0,7-9-24 0 0,-5 0 1 0 0,5 0 11 0 0,-5 0-11 0 0,5 0 15 0 0,-12 0 1 0 0,9 0-23 0 0,-6 0 6 0 0,8 0 1 0 0,-6-2-74 0 0,9-5 72 0 0,-7 5-120 0 0,5-12 0 0 0,-7 9 107 0 0,9-6 1 0 0,-2 6 3 0 0,-3-8-12 0 0,3 10 0 0 0,-7-12 147 0 0,2 10 0 0 0,4-7-89 0 0,-8 6 0 0 0,6-1 50 0 0,-1 2 21 0 0,-2 2 0 0 0,2-6-75 0 0,-4 3 1 0 0,4 5 28 0 0,-6-7 25 0 0,8 7-202 0 0,-12-6 151 0 0,15 5 0 0 0,-14-9-80 0 0,10 6 0 0 0,-2 3 21 0 0,2-3 1 0 0,-1-4-41 0 0,-4 4 66 0 0,6-1 0 0 0,-12 6-24 0 0,4 0 193 0 0,5-9-170 0 0,-9 8 32 0 0,7-6-15 0 0,-2 7 0 0 0,3 0 6 0 0,2 0-36 0 0,4 0 0 0 0,-8-6-38 0 0,5 1 28 0 0,3-2 1 0 0,-14 7 23 0 0,3 0 1 0 0,5 0 130 0 0,-5 0 0 0 0,3 0-126 0 0,-8 0 0 0 0,7 0 153 0 0,-1 0 1 0 0,-1 0-126 0 0,-3 0 1 0 0,4 7 8 0 0,1-2 1 0 0,4 1-2 0 0,-3-6-11 0 0,6 0-439 0 0,-5 0-137 0 0,9 0 437 0 0,0-7 0 0 0,0 3 115 0 0,0-8 0 0 0,9 8 0 0 0,-7-12 19 0 0,5 14-82 0 0,-7-5 161 0 0,-7 7 0 0 0,2 0-44 0 0,-6 0 0 0 0,6 0-24 0 0,-8 0 0 0 0,8 2-1 0 0,-7 3 1 0 0,3-1-106 0 0,-4 8 62 0 0,-1-8-5 0 0,4 12 1 0 0,-8-9-21 0 0,2 3 0 0 0,4 5-24 0 0,-1-10 0 0 0,4 4 49 0 0,-3-4 1 0 0,-2-3-4 0 0,1 3 1 0 0,4 4 56 0 0,-3-4 1 0 0,8 2-70 0 0,-1 1 36 0 0,-5-7 0 0 0,2 8-15 0 0,-4-3 35 0 0,5-3 1 0 0,2 6-23 0 0,-2-4 15 0 0,1-3-6 0 0,-1 7 1 0 0,4-7-11 0 0,-10 3 0 0 0,8-3 87 0 0,-7 3 1 0 0,6 0-84 0 0,-6 1 1 0 0,7-5 51 0 0,-6 5 1 0 0,-2 3-38 0 0,-4-4 0 0 0,3 2 345 0 0,1 0-322 0 0,-3-5 0 0 0,9 7 15 0 0,-5-4 0 0 0,3-3-224 0 0,4 5 211 0 0,3-5 1 0 0,-7-1-341 0 0,9 5 202 0 0,0-5 26 0 0,0 8 1 0 0,2-9 14 0 0,5 0-9 0 0,-5 0 1 0 0,5 2 51 0 0,-7 3 8 0 0,0-3 148 0 0,0 5-163 0 0,0 2 1 0 0,5-5 89 0 0,2 8-64 0 0,-2-8-55 0 0,3 10 0 0 0,-5-11 51 0 0,9 3 1 0 0,-6 1-106 0 0,6-2 0 0 0,-7 2 91 0 0,8-7 0 0 0,-8 0-17 0 0,6 0 111 0 0,-6 0-120 0 0,9 0 66 0 0,-3 0 0 0 0,3-2-39 0 0,-2-5 0 0 0,4 5 98 0 0,-5-3 0 0 0,0-2-48 0 0,-1 0-52 0 0,3-5 8 0 0,4 10-4 0 0,-1-14 0 0 0,-3 14-43 0 0,-1-3 59 0 0,-8 1-29 0 0,3 4 76 0 0,-7 0-55 0 0,7-7 0 0 0,-2 4-6 0 0,6-10 0 0 0,-6 8 6 0 0,8-6 0 0 0,-8 6-22 0 0,7 0 14 0 0,-8-4-2 0 0,12-2 0 0 0,-15 1 36 0 0,5-3 6 0 0,3 10-34 0 0,-6-13 0 0 0,10 12 7 0 0,-8-8-10 0 0,9 8 0 0 0,-10-5 13 0 0,8 4-76 0 0,-8 2-48 0 0,11-5-17 0 0,-13 8 88 0 0,5 0 21 0 0,-7 8 0 0 0,6-3-29 0 0,1 5 0 0 0,0-6-13 0 0,-2 3-79 0 0,-3-5 73 0 0,14 5-45 0 0,-6-5 111 0 0,6 7 0 0 0,-3-9-3 0 0,-1 0 0 0 0,-6 0 16 0 0,4 0 0 0 0,-3 0-21 0 0,4 0 19 0 0,1 0 0 0 0,6 0-23 0 0,-2 0 0 0 0,-4-4 90 0 0,-1-1 0 0 0,1 3-72 0 0,6-3 0 0 0,-7 3 135 0 0,1 2 1 0 0,-1 0-79 0 0,6 0 1 0 0,-4 0-54 0 0,-3 0 1 0 0,-2 0-7 0 0,2 0 1 0 0,-5 0-4 0 0,8 0 0 0 0,-8 0 34 0 0,8 0 0 0 0,-8-2 26 0 0,7-5-151 0 0,-8 5 110 0 0,12-5 67 0 0,-14 7-79 0 0,12 0 1 0 0,-4-5 5 0 0,8-2 1 0 0,-7 1-14 0 0,1 6 0 0 0,-1 0-3 0 0,6 0 1 0 0,-4-5 7 0 0,-3 0 18 0 0,3-2-91 0 0,5 7 1 0 0,-10 1 70 0 0,-2 7 1 0 0,3-5 71 0 0,-4 8 0 0 0,0-4-27 0 0,-5 3-20 0 0,0 3 0 0 0,-2 5-37 0 0,-3-3 1 0 0,3-2-3 0 0,-5-2 1 0 0,5-4 7 0 0,2 3 37 0 0,0-6-219 0 0,0 12 189 0 0,0-15-127 0 0,0 8 0 0 0,2-9 94 0 0,5 0 1 0 0,-3 0-39 0 0,6 0 29 0 0,-4-9 1 0 0,6 6-41 0 0,-6-8 207 0 0,8 6 1 0 0,-11-2-60 0 0,10 7-187 0 0,-10 0 123 0 0,4 0-148 0 0,-7 0 1 0 0,-2 5 53 0 0,-3 2 1 0 0,2-1 26 0 0,-10-6 60 0 0,3 7 0 0 0,-8-6-2 0 0,0 7 0 0 0,8-7 2 0 0,-3-1 143 0 0,3 0 0 0 0,-8 0-96 0 0,0 0 1 0 0,6-7 93 0 0,1 2 1 0 0,6-2-139 0 0,-8 0 1 0 0,10 3 0 0 0,-2-6 1 0 0,-1 3-22 0 0,1-4 1 0 0,3 6-13 0 0,-3-8 1 0 0,3 3-77 0 0,2-8 1 0 0,2 0 60 0 0,3 0 1 0 0,-1 1-16 0 0,8-1 0 0 0,-8 2-18 0 0,1-2 95 0 0,6 1 0 0 0,-10-1 20 0 0,5 0 1 0 0,-5 8 12 0 0,-1-3 0 0 0,0 8-7 0 0,0-6 0 0 0,-7 6 18 0 0,-5 0 0 0 0,-4 3 30 0 0,0 2 0 0 0,-2 0-59 0 0,1 0 0 0 0,-3 0-36 0 0,-3 0 1 0 0,4 5 41 0 0,-4 2 0 0 0,3 0-109 0 0,2-1 1 0 0,1-3 61 0 0,1 10 0 0 0,-2-8-11 0 0,0 7 1 0 0,1-6-11 0 0,-1 6 1 0 0,2-8-34 0 0,-2 1-63 0 0,1 4 91 0 0,-1-8-105 0 0,0 8 1 0 0,7-9 78 0 0,-1 0 42 0 0,9 0 15 0 0,-13 0 1 0 0,12 6 2 0 0,-7-1 125 0 0,6 2-75 0 0,-9-7 0 0 0,9 5 1 0 0,-6 1 1 0 0,6 3-39 0 0,-8-4 1 0 0,8-2-43 0 0,-7 10 1 0 0,6-8 49 0 0,-6 6 0 0 0,3-4-149 0 0,-3 3 1 0 0,-3-4 121 0 0,3 6 1 0 0,-2-7-11 0 0,-4 8 1 0 0,0-8 45 0 0,1 8 1 0 0,6-8 11 0 0,-1 6 1 0 0,3-4 209 0 0,-4 3-245 0 0,6-6 1 0 0,7 6-234 0 0,0-4 203 0 0,0-5 1 0 0,2 8 22 0 0,3-9 0 0 0,4 0 0 0 0,9 0 0 0 0</inkml:trace>
  <inkml:trace contextRef="#ctx0" brushRef="#br0" timeOffset="306">365 470 12309 238666 47728,'0'11'0'0'0,"0"1"0"0"0,0-6-1519 0 0,0 6 1388 0 0,0-1 0 0 0,-2 6 0 0 0,-3 1 1 0 0,-8 0 215 0 0,-1-2-151 0 0,4 1 121 0 0,2 1-297 0 0,8 0 176 0 0,0 0-17 0 0,0-10 1 0 0,2 0 64 0 0,4-8 18 0 0,4 0 0 0 0,8 0-1 0 0,-2 0 1 0 0,2-2 0 0 0,-1-4 0 0 0,1 3 105 0 0,0-9 0 0 0,5 6-109 0 0,0-4 0 0 0,2 3 80 0 0,-2-4 1 0 0,-2 4-50 0 0,7-4 0 0 0,-7 6-14 0 0,2-8 0 0 0,-3 10-42 0 0,-2-2 1 0 0,-1 3-38 0 0,1 2-56 0 0,-9 0 125 0 0,0 0 159 0 0,-9 0-167 0 0,0 7 17 0 0,0-5 1 0 0,2 12-11 0 0,3-9 1 0 0,-2 0-135 0 0,10-5 0 0 0,-8 6 132 0 0,7 1 0 0 0,-1-2 0 0 0,7-5 0 0 0</inkml:trace>
  <inkml:trace contextRef="#ctx0" brushRef="#br0" timeOffset="641">887 539 12309 238666 47728,'7'-10'-105'0'0,"-5"-4"0"0"0,5 1-442 0 0,-5-3 1 0 0,-2 6 116 0 0,0-3 345 0 0,0 3 0 0 0,0-8-23 0 0,0 0 1 0 0,-7 8 119 0 0,2-3 1 0 0,-10 3-23 0 0,5-8 0 0 0,-11 7 18 0 0,-2 6 0 0 0,-2-2 162 0 0,2 0 0 0 0,3 0-37 0 0,-3 1 0 0 0,-3 5-38 0 0,3-7 0 0 0,0 7-214 0 0,5 1 0 0 0,2 0 110 0 0,-2 0 0 0 0,6 0-233 0 0,1 0 216 0 0,6 0 0 0 0,-2-2-356 0 0,7-3 382 0 0,0 3 0 0 0,0-14 0 0 0,0 5 0 0 0,7 1-45 0 0,5-1 0 0 0,4 0-27 0 0,2 1 0 0 0,-4-6 113 0 0,-1 3 0 0 0,4-1 84 0 0,-1-3 0 0 0,2-1-40 0 0,5 0 1 0 0,-4 2-57 0 0,-1 6 1 0 0,0-6-12 0 0,0 5 0 0 0,5-5 24 0 0,0-2 0 0 0,0 8-88 0 0,-6-3 1 0 0,6 8 23 0 0,0-7 1 0 0,0 8-107 0 0,-5-1 0 0 0,0 3 61 0 0,0 2 0 0 0,-3 0-79 0 0,3 0 146 0 0,0 0 0 0 0,-9 0 0 0 0,7 14 0 0 0,-6 6 0 0 0</inkml:trace>
  <inkml:trace contextRef="#ctx0" brushRef="#br0" timeOffset="726">1079 157 12309 238666 47728,'0'18'-1097'0'0,"0"-1"1"0"0,0-6 1010 0 0,0 1 0 0 0,0-1 86 0 0,0 7 0 0 0,7-1 0 0 0,3 1 0 0 0</inkml:trace>
  <inkml:trace contextRef="#ctx0" brushRef="#br0" timeOffset="873">1079 313 12309 238666 47728,'-18'17'0'0'0,"0"-4"0"0"0,0-3 0 0 0,3 3-511 0 0,-3 5 1 0 0,-5-1 300 0 0,0 8 0 0 0,-4-11 50 0 0,4 9 0 0 0,4-7 130 0 0,-4 7 0 0 0,3-3-12 0 0,4-3 0 0 0,4-6-60 0 0,-1 1 0 0 0,10-6 42 0 0,-2 6 60 0 0,3-8 0 0 0,-5 12 0 0 0,-4-8 0 0 0</inkml:trace>
  <inkml:trace contextRef="#ctx0" brushRef="#br0" timeOffset="1283">747 608 12309 238666 47728,'-17'11'0'0'0,"1"-2"-664"0"0,-2-4 0 0 0,0-3 331 0 0,1 5 1 0 0,-1 0 527 0 0,2-1 0 0 0,-2 1-49 0 0,1-7 1 0 0,1 1-1 0 0,5 5-271 0 0,-5-5 265 0 0,5 7-448 0 0,3-8 1 0 0,0-8 120 0 0,8-2 1 0 0,0-1 8 0 0,0 1 178 0 0,0-3 0 0 0,0-5 0 0 0,0 1 0 0 0,-1 6 56 0 0,-6-1 0 0 0,3 6 298 0 0,-7-6-172 0 0,-1 1 1 0 0,-6-5-148 0 0,1 6 0 0 0,1-4 237 0 0,-2 8 1 0 0,6-6-78 0 0,1 7 1 0 0,4-8-231 0 0,-4 8 267 0 0,8-9-478 0 0,-6 5 0 0 0,9-9-18 0 0,0 0 0 0 0,9 3-34 0 0,1-3 0 0 0,6 0 149 0 0,2 0 1 0 0,-7-1 61 0 0,1-4 1 0 0,-1 3 146 0 0,6-3 0 0 0,1 4-144 0 0,0 1 1 0 0,-2 2 234 0 0,-6-1 0 0 0,6 4-108 0 0,-5 3 134 0 0,-2 6-21 0 0,-2-5-81 0 0,-7 9-28 0 0,0 0 0 0 0,-5 9-18 0 0,-1 2 1 0 0,-6-1-37 0 0,6 1 1 0 0,-1-6 40 0 0,7 8-154 0 0,0-10 0 0 0,9 11 76 0 0,2-8 1 0 0,10-1-172 0 0,2-5 0 0 0,9-2 215 0 0,-4-3 0 0 0,13-6 0 0 0,3-5 0 0 0</inkml:trace>
  <inkml:trace contextRef="#ctx0" brushRef="#br0" timeOffset="1406">783 226 12309 238666 47728,'-41'23'-153'0'0,"0"2"-309"0"0,2 3 1 0 0,4-1 481 0 0,0 1 1 0 0,8 4 0 0 0,4-9 0 0 0,3 0-183 0 0,3 2 0 0 0,6-6 0 0 0,6 4 162 0 0,3-3 0 0 0,9-3 0 0 0,4 1 0 0 0</inkml:trace>
  <inkml:trace contextRef="#ctx0" brushRef="#br0" timeOffset="2351">556 644 12309 238666 47728,'-18'16'-559'0'0,"2"-6"1"0"0,-1 1 282 0 0,-1-6 0 0 0,6-1 225 0 0,1 8 1 0 0,-1-8 72 0 0,-4 1-9 0 0,-2-3 1 0 0,0-2-34 0 0,1 0 1 0 0,-1 0 22 0 0,2 0 0 0 0,-2 0-9 0 0,0 0 1 0 0,1 0 6 0 0,-1 0 1 0 0,0-5-4 0 0,2-1 73 0 0,-1-8 0 0 0,-1 4 9 0 0,0-6 0 0 0,9-2 92 0 0,2 0 0 0 0,0 6-140 0 0,2 1 0 0 0,0-1-127 0 0,5-4 0 0 0,-4 3 92 0 0,-1 1-58 0 0,3 8 0 0 0,-7-8 81 0 0,2 5 1 0 0,4 2 44 0 0,-8 5 1 0 0,4 0 7 0 0,-4 0 1 0 0,6 0 106 0 0,-8 0-151 0 0,10 7-2 0 0,-6-4 1 0 0,18 4-207 0 0,2-7 0 0 0,4 0 82 0 0,3 0 0 0 0,7-1-99 0 0,3-5 1 0 0,1-3 95 0 0,-1-1 0 0 0,-5-4 49 0 0,7 8 1 0 0,-7-8 4 0 0,6 4 1 0 0,-3-1 130 0 0,4 0 1 0 0,-3 4 33 0 0,-4-3 0 0 0,-4 6-86 0 0,4-3 1 0 0,-3 5 49 0 0,-3 2 0 0 0,-1 0-54 0 0,2 0 0 0 0,0 0-29 0 0,0 0 0 0 0,-8 0 24 0 0,3 0 0 0 0,-8 0-26 0 0,7 0 1 0 0,-6 0-9 0 0,6 0 1 0 0,-8 2-20 0 0,1 5 9 0 0,-3 2 1 0 0,-2 9 18 0 0,0-1 0 0 0,-2-1-1 0 0,-3 2 0 0 0,-4 0 1 0 0,-2-1 1 0 0,-5 6 0 0 0,5 0 0 0 0,1 0 0 0 0,-1-5 0 0 0,4 0 61 0 0,-3 0 0 0 0,6-2-60 0 0,-3 1 0 0 0,5 1 8 0 0,2 0-125 0 0,0-1 1 0 0,2-6 73 0 0,5 1 1 0 0,2-8-68 0 0,9 1 1 0 0,-1-1 84 0 0,1 3 0 0 0,-2-5-19 0 0,2 3 0 0 0,-1-3-2 0 0,1-2 1 0 0,0 0 69 0 0,-2 0 0 0 0,1 0-18 0 0,1 0 0 0 0,0 0 11 0 0,0 0 1 0 0,1 0 13 0 0,4 0 0 0 0,-3 0-38 0 0,3 0 1 0 0,-4 0-90 0 0,-3 0 0 0 0,-4 0 75 0 0,1 0 15 0 0,-3 0 1 0 0,6-2-32 0 0,-5-3 154 0 0,5 3 0 0 0,-13-7-23 0 0,10 9 258 0 0,-10-7-351 0 0,4 5 1 0 0,-5-5 28 0 0,5 7-177 0 0,-5 0 0 0 0,7 0 79 0 0,-2 0-56 0 0,-5 0 107 0 0,12 0-104 0 0,-3 0 0 0 0,3-3 90 0 0,-2-3 13 0 0,4 4 1 0 0,-7-12 51 0 0,9 9 0 0 0,-1-6 175 0 0,1 4 1 0 0,-4-5-158 0 0,-1-1 1 0 0,3 6-23 0 0,-6 2 1 0 0,6-6 1 0 0,2 1 1 0 0,-9-1 14 0 0,-4 1 1 0 0,4-3-8 0 0,-4-5 0 0 0,1 8-40 0 0,-6-3-8 0 0,0 3 1 0 0,0-8-35 0 0,0 0 1 0 0,0 1 51 0 0,0-1 0 0 0,0 7-126 0 0,0-1 129 0 0,0 1-132 0 0,0-6 1 0 0,0-1 92 0 0,0 0 0 0 0,0 8-53 0 0,0-3 0 0 0,0 8-28 0 0,0-8 0 0 0,0 8-130 0 0,0-7 210 0 0,-8 8 0 0 0,5-8 26 0 0,-10 5 0 0 0,3 1 0 0 0,-8 6 0 0 0,0 0 87 0 0,1 0-153 0 0,-1 0 426 0 0,2 0-272 0 0,5 0 0 0 0,11-5-98 0 0,13 0 1 0 0,1-8 9 0 0,4 8 0 0 0,15-9 0 0 0,5 5 0 0 0</inkml:trace>
  <inkml:trace contextRef="#ctx0" brushRef="#br0" timeOffset="3624">1461 157 12309 238666 47728,'-19'9'-593'0'0,"-4"-2"1"0"0,3 0 368 0 0,-3-2 1 0 0,4 4 269 0 0,1-4 1 0 0,0-3-43 0 0,1 3 1 0 0,1 4-5 0 0,-2-3 0 0 0,0 6-16 0 0,0-7 1 0 0,8 6 41 0 0,-3-4 0 0 0,1 4-127 0 0,-4-6 0 0 0,-2 7 113 0 0,1-6 1 0 0,-1 6-39 0 0,0-7 0 0 0,2 8 74 0 0,-1-8 0 0 0,4 8-6 0 0,3-1 0 0 0,-3-3-1 0 0,-5 3 0 0 0,8-3 246 0 0,-3 3-272 0 0,10 4 0 0 0,-11-7 13 0 0,8 9 1 0 0,1-6-124 0 0,5-1 0 0 0,0-6 132 0 0,0 8 1 0 0,2-10-205 0 0,3 3 1 0 0,-1 2 97 0 0,8-2 0 0 0,1-1-37 0 0,2-5 0 0 0,-2 7 99 0 0,-3-2 1 0 0,3 1-19 0 0,5-6 0 0 0,-1 0 27 0 0,-1 0 1 0 0,2 0-77 0 0,0 0 181 0 0,-1 0 1 0 0,1 5-39 0 0,-2 2 57 0 0,2 5 1 0 0,-6-1-103 0 0,-1 7 0 0 0,-6-2 13 0 0,0 1 0 0 0,-3-4 33 0 0,-2-2 1 0 0,-7 1 93 0 0,-5 6 1 0 0,-4-2-35 0 0,-2 1 1 0 0,2 1-74 0 0,-2 0 1 0 0,1-8 14 0 0,-1 3 0 0 0,0-4-3 0 0,2 3 1 0 0,-1 2-216 0 0,-1-9 215 0 0,0 10 1 0 0,0-14-140 0 0,3 5 1 0 0,-3 1 8 0 0,0 0 0 0 0,0-2 21 0 0,1-5 0 0 0,-3 0-19 0 0,-3 0 0 0 0,4 0 43 0 0,-4 0 1 0 0,3-2 305 0 0,4-5-300 0 0,-1 6 109 0 0,-1-7-264 0 0,7 1-326 0 0,4 6 274 0 0,7-8 28 0 0,7 2 1 0 0,-1 3-3 0 0,4-8 16 0 0,-6 8 313 0 0,5-3 1 0 0,-11 7-69 0 0,-5 0 160 0 0,-2 0 1 0 0,-9 0-12 0 0,0 0 1 0 0,-1 0-37 0 0,-4 0 1 0 0,2 2-118 0 0,-8 3 0 0 0,6-1 13 0 0,-7 8 0 0 0,4-8-111 0 0,-3 1 0 0 0,-3 2 109 0 0,9 0 0 0 0,0 0-187 0 0,6-1 0 0 0,1-5 79 0 0,-2 6 0 0 0,0-5-187 0 0,1-2 0 0 0,6 0-9 0 0,-1 0 0 0 0,6 0 7 0 0,-6 0 161 0 0,8 0 0 0 0,-10-2-65 0 0,9-5 207 0 0,-8 6 1 0 0,3-12-105 0 0,-8 6 0 0 0,0 2 217 0 0,2 5 1 0 0,-1-6-56 0 0,-1 1 0 0 0,0-2 28 0 0,1 7 1 0 0,2-2-53 0 0,3-3 0 0 0,-4 3-80 0 0,5-3 1 0 0,1 3-42 0 0,-1 2-172 0 0,8-9 0 0 0,-8 7-301 0 0,6-3 176 0 0,3-5 237 0 0,-7 1-71 0 0,9-9 238 0 0,0 0 1 0 0,0 1-67 0 0,0 1 1 0 0,9 0-26 0 0,2 3 0 0 0,4-1 22 0 0,3 2 1 0 0,0-4 13 0 0,0 0 0 0 0,-1-2-106 0 0,8 0 1 0 0,-7 1 75 0 0,7-1 1 0 0,-4 0-46 0 0,2 2 1 0 0,-4-1 22 0 0,4-1 2 0 0,-3 0-9 0 0,-4 9 1 0 0,-4-5 1 0 0,-1 9 11 0 0,-6 0 1 0 0,2 6 11 0 0,-7 5 95 0 0,0-5 0 0 0,-2 15-96 0 0,-3-5 1 0 0,0 5-19 0 0,-6 2 1 0 0,6-1 19 0 0,-7-1 0 0 0,3-2-127 0 0,-4 4 0 0 0,-1-4 118 0 0,9 9 1 0 0,-6-3-69 0 0,4-4 1 0 0,-4 1 36 0 0,6 1 0 0 0,-2 0-8 0 0,7 0 0 0 0,2-8-99 0 0,5 3 0 0 0,0-8 91 0 0,5 7 1 0 0,3-8-89 0 0,-3 1 0 0 0,6 2 81 0 0,5 0 0 0 0,-4 0-13 0 0,4-1 0 0 0,-3-4 1 0 0,-4 5 1 0 0,1-4-3 0 0,1 2 0 0 0,0-3 99 0 0,-1 4-56 0 0,-1-3 0 0 0,2 2 119 0 0,0 1 1 0 0,0 1-82 0 0,-1 0 1 0 0,1-5 129 0 0,-2 3 0 0 0,2-1-90 0 0,-1 3 0 0 0,-1-4 50 0 0,-5 8 0 0 0,5-4-83 0 0,-4 3 1 0 0,-3 1-1 0 0,3 0-19 0 0,-1 5 0 0 0,2-9-48 0 0,-3 5-80 0 0,-6 2 130 0 0,5-3 1 0 0,-8 5 177 0 0,5-5-182 0 0,-5 4 0 0 0,10-11 39 0 0,-6 8 1 0 0,-1-8-43 0 0,8 1 1 0 0,-1-3 7 0 0,7-2 1 0 0,5 0-11 0 0,0 0 0 0 0,1 0-3 0 0,-1 0 0 0 0,-3 0-129 0 0,3 0 0 0 0,-4 0 135 0 0,-1 0 1 0 0,0 0-38 0 0,0 0 18 0 0,-1 0 0 0 0,-3-2 5 0 0,-1-3 1 0 0,-1 1 59 0 0,-5-8 0 0 0,-1 7 144 0 0,-6-8 0 0 0,1 8-201 0 0,5-7 0 0 0,-4 6 13 0 0,5-4 1 0 0,-4 4-557 0 0,2 1 551 0 0,-3-4 0 0 0,14-1 0 0 0,-7-8 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51.32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45 344 8081,'0'-8'321,"0"3"-107,0 10 1,-1 3 0,-3 7-77,0 0 0,-7-5 0,6 1-63,2 0 1,0 1-1,-1 0-43,0-3 0,-2-4 39,6 6 54,0-8-144,0 4 1,0-9-94,0-3 1,2-3 0,3-7 56,5 0 1,2-1 0,-1 3 0,-2 1-32,-3 3 0,5-2 1,-5-4-1,2 2 58,4 3 1,-3-1 0,-1 4 0,0-2-2,1-2 0,-4 3 35,4-3 1,-4 8 109,6-2-28,-8 3 0,3 4 0,-6 3 87,0 5 1,0 3-1,0 2-119,0 0 1,0 0 0,0 0 0,0 0 74,0 0 1,0-5 0,2 1-211,3 0 0,-2-3-318,8 3 1,-2-8 0,7 2-130,-2-3 0,-4-2 1,1 0 525,1 0 0,1-7 0,2-1 0</inkml:trace>
  <inkml:trace contextRef="#ctx0" brushRef="#br0" timeOffset="602">151 134 7038,'-9'-2'824,"4"-3"0,3 2-614,2-7 0,2 5-70,3-5 1,-2 2 0,8-4-106,0 2 1,-3 2 0,3-4-188,0 2 0,-3 5 3,3-5 0,-3 5 16,2-5 1,-2 7 75,-3-2 1,-3 5 0,3 5-47,-3 5 0,-2-2 0,0 2-110,0 2 1,2-4 0,0 2-338,3 2 1,2 0 549,-2-3 0,4 5 0,6-6 0</inkml:trace>
  <inkml:trace contextRef="#ctx0" brushRef="#br0" timeOffset="1003">391 480 7909,'0'15'0,"0"0"361,0 0 1,0 0-409,0 0 1,0 0-281,0 0 0,0-6-617,0 2 944,0-8 0,-7 4 0,-1-7 0</inkml:trace>
  <inkml:trace contextRef="#ctx0" brushRef="#br0" timeOffset="1201">421 314 7287,'6'-8'0,"3"1"0</inkml:trace>
  <inkml:trace contextRef="#ctx0" brushRef="#br0" timeOffset="1619">811 104 8373,'-7'-8'834,"4"1"-791,-7 7 1,0 5 0,-3 2 162,3 1 1,-4 2 0,4 5-8,-3 0 0,3-5 0,0 0 0,0 2-16,2 1 1,-4 4-1,6 1 1,-1 3-199,0-3 0,0 3 0,4 0 0,-2-3-72,1-2 1,3 5 0,1-2-252,0 0 1,1-2 0,4-2-155,6 0 0,1-5 0,-1-2 0,-1-2-1155,2-2 1647,8-2 0,-3-2 0,4 0 0</inkml:trace>
  <inkml:trace contextRef="#ctx0" brushRef="#br0" timeOffset="2237">917 299 8045,'-6'11'0,"1"-2"249,2 3 0,1 1 0,2 2-151,0 0 1,0 1 0,0-2 40,0 2 0,0-6-89,0-1 57,0-5 1,0 1-144,0-10 0,5-3 0,2-7-34,1-1 1,-3 7 0,4-2-1,-1 0 14,0-3 1,-3-1 0,4 0 0,-1 2-180,1 3 0,-1-3 0,4 3 130,-2-4 0,-2-1 0,4 2-69,-2 3 232,-7 3 1,3 9 122,-6 3 0,0-2 0,0 8 0,0 0 120,0 2 0,0 2 0,0 0-221,0 0 1,2 0 0,1 0-286,3 0 1,0-4-478,-1-2 1,-2-5-632,7 1 1313,-6-3 0,9-2 0,-5 0 0</inkml:trace>
  <inkml:trace contextRef="#ctx0" brushRef="#br0" timeOffset="2656">947 164 7807,'6'-13'758,"4"3"0,4-4-858,0 5 1,2-5 91,-2-1 0,2 0-7,-2 0 1,0 0 0,-3 2-44,-1 3 0,-4 1-96,4 4 130,-7 4 0,3-4 137,-6 10 0,0 3 0,0 7 80,0 0 0,2 0 0,1 0-192,3 0 0,-1 0 0,-4 0-681,4 0 0,-3 0 680,3 0 0,-4 0 0,-1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54.65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30 1 8000,'-8'1'43,"3"4"316,3 5 0,2-2 0,-2 3-307,-3 0 1,4 3 0,-4 1-100,3 0 1,2-5-409,0 0 1,0-6-1127,0 7 1581,0-8 0,0-3 0,0-8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54.89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9 16 8103,'-1'-9'67,"-5"4"-67,5 4 0,1 7 0,8 3 0</inkml:trace>
  <inkml:trace contextRef="#ctx0" brushRef="#br0" timeOffset="286">159 31 8567,'7'-8'270,"3"3"1,3 3 0,3 2-746,-1 0 1,0 0 0,0 0 474,0 0 0,0 0 0,0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56.09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0 300 9586,'10'-5'109,"0"0"-102,2 2 1,-4-3 0,2 1 0,0-1-51,-2 0 1,6-1 0,-6-4-1,3 2-92,-2 2 1,0-4 0,3 1-1,-3-2-76,3 2 1,-3-3 0,-1 2-1,0-2 43,1-2 1,-4 5-1,3 0 11,-2-2 0,-1 4 130,-5-2 3,0 7 128,0-4 1,0 14 0,-1 3 44,-4 3 0,3-3 0,-5 0 0,3 4 122,-1 4 1,-2-1 0,3 4 0,-2 0-37,-2-2 0,4 3 0,-1-3 0,2 0-117,-2 0 1,3-3-1,-3 0-88,3-2 1,2-3-1577,0-2 1546,0-5 0,7 9 0,1-4 0</inkml:trace>
  <inkml:trace contextRef="#ctx0" brushRef="#br0" timeOffset="384">346 0 10400,'15'2'454,"-2"3"1,-2 5-297,0 3 0,-6 2 0,3 0 0,0 2-111,1 3 0,-4 2 1,3 3-1,0-4 22,1 1 0,-6 0 0,2 4 0,-3-1 51,-2 2 0,0-5 0,-2-1 0,-3-1-62,-5 1 0,1 0 0,0-3 0,-3 3-120,-1-3 0,3-1 1,-1-2-1,0 0-619,-2 0 0,-2-2 0,1-2 0,2 0 681,3 1 0,5-6 0,-3 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08.20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1 113 10446,'15'0'44,"0"0"0,0 0 1,0 0-99,0 0 0,-5 0 1,0 0-1,2 0-85,1 0 1,2 0 0,0 0-1,0 0-76,0 0 1,-5 0-1,0 0-593,2 0 1,-4 0-515,2 0 1322,-7 0 0,4 7 0,-7 0 0</inkml:trace>
  <inkml:trace contextRef="#ctx0" brushRef="#br0" timeOffset="351">181 7 8183,'0'-6'165,"0"6"1,0 6 0,0 10 46,0-2 0,0 2 0,0-2-52,0 2 1,0-2 0,0 2-234,0-2 1,0 2 0,0-2-280,0 2 352,0-8 0,0 5 0,0-4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12.22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29 15 7646,'6'-8'577,"-3"1"-421,7 7 1,-4 0-1,4 0-81,1 0 0,3 0 0,0 0-16,2 0 0,-2 0 0,2 0-71,-2 0 0,2 0 0,0 0 0,3 0-10,1 0 1,-1 0 0,-3 0 0,1 0-115,3 0 0,-4 0 0,4 0 0,-3 0-30,-2 0 0,0 0 0,0 0 0,0 0-83,0 0 0,-5 0-349,0 0-81,0 0 679,-1 0 0,4 7 0,-5 1 0</inkml:trace>
  <inkml:trace contextRef="#ctx0" brushRef="#br0" timeOffset="835">119 30 8008,'-9'0'375,"1"0"-359,3 0 82,3 0 0,-4 2-36,6 3 0,1-4-12,4 4 0,-3-1 0,4-1-7,1 2 0,0 2 1,4-4-1,0 3 0,0-4 1,2 7-1,3-1-42,-2 0 1,-3 1-1,-1-6 1,-1 4-21,0 1 0,5-2 0,-4 3-5,3 3 0,-3-3 26,0 0 1,-7 1 2,2 5 0,-3-5 0,-2 1 39,0 0 1,-7 2 0,-3 3-2,-3-2 1,-3 0 0,2-3 0,0 0 0,4 0 0,-6 2 0,4 3 0,0-3-17,-1-3 0,0 4 1,-3-5-1,2 3-9,-2-2 0,3 3 0,2-4 0,3 0-23,1 2 1,-3-6-1,3 3 1,0 0-19,1 1 0,-1-4-71,2 5 0,1 0 21,-6 5 1,7-6-25,-2 2 0,5-6 39,5 5 1,-2-7 0,7 2 17,2-3 1,1-2 0,3 0 0,-2 0 22,2 0 1,0 0-1,3 0 1,1 0-10,-2 0 0,4 0 0,-2 0 1,-1 0-10,4 0 1,-7 0-1,5 0 1,0 0-69,-1 0 0,0 0 0,-5 0 0,0 0-295,0 0 1,0 1 397,0 4 0,0-3 0,0 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21.57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16 150 9288,'0'11'615,"0"-2"-427,0 3 0,0 1-248,0 2 1,-5 0-784,0 0 0,0-4-990,5-2 1833,0-5 0,6-4 0,3-8 0</inkml:trace>
  <inkml:trace contextRef="#ctx0" brushRef="#br0" timeOffset="314">46 15 8343,'-9'0'2857,"3"0"-4836,6-7 1979,6 6 0,3-6 0,6 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09:27.54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0 143 7825,'15'-7'179,"0"-3"0,-7 2 0,-1-1-123,0 3 0,0-6 0,5 4-61,-3-1 1,-4 1 0,4 3-90,-2-5 0,2 2 0,-2 0 24,1 1 0,-5 0 1,4 4-154,0-2 133,-5 0 100,4-2 1,-6 7 65,0 0 0,0 1 0,0 10 25,0 0 0,0-3 0,0 3 0,-1-1-58,-4-2 1,3 5 0,-3-3-39,3 4 1,2-4 0,0 0-60,0 1 0,0-2-645,0 1 699,0 0 0,0 5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49.30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270 61 7334,'0'-8'733,"0"-6"-793,0 12 1,0-6-17,0 3 1,-1 4 161,-4-4 0,1 1 144,-5-1 1,4 3-161,-6-3 1,1 4-50,-5 1 0,0 0-81,0 0 0,0 0-32,0 0 0,0 1 37,0 4 1,5-1 35,1 6 0,0 0 19,-1 5 1,1-7-1,7-1 18,-4-1 145,1-4 101,5 12 1,7-7-161,3 2 0,-2 0 1,2-6-75,2 2 1,-4 0 0,1-4 0,-1 3-28,0 1 0,-3 0 0,4-3-214,-2 3-51,4-4 161,-9 6 8,4-7 25,-6 0 1,-1 0-1,-4 0 78,-6 0 0,3 0 0,-2 1-11,-2 5 1,4-5 0,-2 4-7,-2-3 0,4 0 0,-2 1-16,-2 2 0,4 0 0,0-3-28,1 3 1,-3-2-1,4 5 18,-3-1 1,4 5 65,-5-2 1,7-2 86,-2 2 1,3-5 103,2 5 1,2-5-131,3 5 0,-2-5 0,7 3-61,2-1 1,1 0 0,2-4-192,0 2 0,0 1 0,0-6-250,0 0 1,-4 0 0,-2 0 0,3 0 407,1 0 0,2 0 0,0 0 0</inkml:trace>
  <inkml:trace contextRef="#ctx0" brushRef="#br0" timeOffset="435">316 301 7845,'8'2'15,"-3"3"0,-4-2 1,-1 7 225,0 2 0,0-4-160,0 2 0,0 0-647,0 6 116,0-8 450,0-2 0,-6-12 0,-2-2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50.58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16 1 7986,'-2'8'221,"-3"-3"-271,4-3-808,-6-2 858,7 0 0,0 0 0,0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1:55.20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226 451 7979,'0'-11'-267,"0"2"350,0-3 1,2 6 56,3 0-58,-4-2 0,6 5 73,-7-8-114,0 9 1,-2-5-74,-3 7 0,2 0 0,-7 0 185,-2 0 0,4 0 1,-2-2-1,-2-3 0,-1 3-77,-2-3 0,0 3 1,0 2-54,0 0 1,6 2-1,3 2 1,-1 1-107,-3-2 0,2 6-47,-3 0 0,4 5 0,-5 0 88,1 2 1,9-7 0,-4 2 0,3-1 1,-2-2 0,3 5 54,-3-3 0,4 4 76,1 1 0,0-6-6,0 2 1,1-8-1,4 2-23,5-3 0,-2-2 0,3 0-53,1 0 0,-5-5 0,4-2-87,1-2 1,1 1 0,2-3-66,0 0 1,-5 3 0,0-3 64,1 0 1,-2 7 0,-1-6 77,-1-2 118,4 6-35,-2-1 0,1 7 20,0 0 1,-5 7 0,3 2-82,-1 5 1,0-5-1,-4 2-60,2 0 0,5-3 0,-3 1 1,0-1-303,-1 1 1,6-6-908,-2 2 1248,3-3 0,8-2 0,3 0 0</inkml:trace>
  <inkml:trace contextRef="#ctx0" brushRef="#br0" timeOffset="582">481 586 9209,'0'15'483,"0"0"1,0-6-680,0 2-1164,0-1-606,0 5 1966,0-7 0,0-8 0,0-8 0</inkml:trace>
  <inkml:trace contextRef="#ctx0" brushRef="#br0" timeOffset="834">496 420 6882,'0'9'0,"0"-2"0</inkml:trace>
  <inkml:trace contextRef="#ctx0" brushRef="#br0" timeOffset="1435">631 0 8127,'0'15'0,"-1"0"107,-5 0 0,5 0 0,-4 0 0,4 2-44,1 3 0,-6-4 0,1 5 0,2-5-84,1-1 0,2 0 1,-1 0-299,-5 0 1,5-5-759,-4 1 1077,4-1 0,-6 4 0,-2 2 0</inkml:trace>
  <inkml:trace contextRef="#ctx0" brushRef="#br0" timeOffset="1702">481 195 8265,'15'0'22,"-5"0"1,0 0-34,2 0 1,1 0 0,2 0-1,0 0-85,1 0 0,-2 0 0,2 0-141,-2 0 1,2 0 236,-2 0 0,2 0 0,-2 0 0</inkml:trace>
  <inkml:trace contextRef="#ctx0" brushRef="#br0" timeOffset="3002">977 481 7936,'0'-8'486,"0"-1"-92,0 4-68,0 3-240,-7-11 0,3 6-19,-5-3 1,-1 3-29,-5 7 1,5 0-1,0 0 14,-2 0 1,4 0-39,-2 0 1,0 0-113,-5 0 0,4 2 1,3 3-10,2 5 1,-4-2 0,4 3 76,4 0 1,-5-3 0,2 3 7,1 0 0,-3-3 0,2 3 24,3 0 0,-1-3 194,3 3-159,0-1 0,5-1 0,2 0-73,2-2 1,-4-2 141,4-5 1,2 0-64,4 0 0,-5 0 1,-2-2-1,0-1-37,0-2 0,-2-2-9,4 2 0,-2 2 0,4-6-62,-2 3 1,-7-1 0,4 3-158,0 0 125,-6-1 92,12 5 1,-6 1-1,5 3-1,-2 0 0,-5 7 1,3-5-201,-1 3 0,4-6 1,-2 4-596,-1-1 1,5-4-164,-2 3 963,2-3 0,-5-2 0,-1 0 0</inkml:trace>
  <inkml:trace contextRef="#ctx0" brushRef="#br0" timeOffset="3369">1187 586 8012,'8'0'-981,"-1"0"1052,-7 0 83,0 7 1,0 1 92,0 7 1,0 0-14,0 0 0,0-5-123,0 0 0,-5-5-434,0 5-266,0-7 1,5 2 588,0-10 0,7-3 0,1-7 0</inkml:trace>
  <inkml:trace contextRef="#ctx0" brushRef="#br0" timeOffset="3548">1202 376 8293,'0'0'0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2:04.70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15 31 6913,'-7'-8'1784,"6"1"-917,-6 7-712,7 0 1,2 0 0,3 0 0,5 0 77,3 0 1,2-2 0,0-1-237,0-2 0,0 0 0,0 5-178,0 0 1,0 0-1,0 0-1620,0 0 1801,0 0 0,7 0 0,1 0 0</inkml:trace>
  <inkml:trace contextRef="#ctx0" brushRef="#br0" timeOffset="919">135 677 7892,'5'-10'0,"2"0"148,1-2 0,-2 4 0,2-3 1,0 0 15,0-3 0,-2 5 1,3-1-1,1-3-66,-1-6 1,2 2-1,-4-5 1,0 3 17,0-1 1,4-2-1,-1 2 1,1-3-32,0-1 0,2-3 0,-4 7 0,0 1-56,2-3 1,-1 0 0,3-5-1,-1 2-108,-3-2 1,1 6 0,4 0 0,-3 3-36,0-2 1,-6 4-1,3-4 101,-2 3 0,1 4 1,-3 1 106,1 2 366,0 7-374,-5-4 1,-2 7-90,-3 0 0,2 2 70,-8 3 0,9-2 1,-4 7 28,5 2 0,-1 1 0,-1 2 0,-2 0-23,1 0 0,2 0 0,2 0-44,0 0 0,0-5 0,2-2 0,2 1-34,1-1 0,1-5-50,0 2 0,1-3-157,9-2 1,-1-2 102,0-3 0,0-3 1,-2-7 79,-3 0 1,2 5-1,-6 0 28,3-1 0,-5-1 1,5 0-1,-2 2 24,-4-2 1,0 4-1,1-2-79,0-2 1,2 6 58,-6-1 225,0 7 1,0 7-107,0 3 1,0 3 0,0 2-132,0 0 1,0 0-1,0 0 1,1-2-394,4-3 0,-1 4 1,6-4-252,1 3 1,-2-5 0,1-1 652,1 0 0,3-5 0,1 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2:06.87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0 661 8697,'0'-9'747,"0"-2"0,0 6-509,0-5 1,0 1 0,0-7-73,0 2 1,0 3 0,0 1-31,0-1 1,0-3-86,0-1 0,2 0 0,1 0-113,2 0 0,0 0 1,-5 0-10,0 0 1,5 5-8,0 0 36,0 7 10,-5-10 0,2 11 20,3-3 0,-4 5 0,6 3 31,0 2 0,-5 7 1,3-2 12,-4 3 0,4 2 1,1 0-1,-2 0 10,3 0 0,-5 0 0,3 0 1,-2-1-6,2-4 1,-1 3 0,4-3 12,-2 4 1,5 0 0,-5 0 93,2-4 1,-3 1 0,6-6 0,-6 1-91,4-6 1,1 0-57,5 0 0,-5-7-5,1-3 0,-6-2 1,3 0-1,-2 2-95,-2-1 0,-1 2 0,1-1 0,1-1 112,-2-3 0,-1-1 0,-2 0 1,1 0 43,4 0 0,-3 0 0,3 0 0,-2 0-95,2 0 1,-3 0-1,3 0-132,-3 0 0,2 0-804,1 0-198,0 0 1,-3 7 234,3 3 0,-3 5 940,3 5 0,-3 3 0,-2 7 0</inkml:trace>
  <inkml:trace contextRef="#ctx0" brushRef="#br0" timeOffset="1316">90 181 8649,'0'-10'650,"0"0"1,0 5-600,0-5 1,0 5 0,0-5 0,2 0 25,3 2 1,-4-6 0,6 6 53,0 0 1,-5-6-64,3 4 1,-2-3-126,2-2 1,-4 5-212,4 0 68,-3 6 125,-2-2 0,2 6 143,3 0 1,-3 6-1,3 5 20,-4 2 0,5 2 1,-1 0-1,-1-2-121,3-3 1,-4 3-1,6-2-127,-2 2 1,-1-5 0,-3-1 159,2 0 0,0 1 0,-5 7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2:15.64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30 8868,'15'0'185,"-1"-1"-206,-5-4 0,0 3 0,-4-3-154,5 3 0,-1 2 1,0 0-383,3 0 557,-6 0 0,8-7 0,-6-1 0</inkml:trace>
  <inkml:trace contextRef="#ctx0" brushRef="#br0" timeOffset="233">0 120 8753,'15'0'-121,"0"-5"1,0 0-1,0 2 121,0 1 0,0-5 0,0-1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2:11.67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136 269 9031,'-2'14'314,"-1"2"0,-3 1-164,-3 3 1,6-4 0,-4 6 0,2-2-31,0 0 0,-5 5 0,3-3 0,1-1-125,-1 1 1,-3-2-1,5-5 1,0 0-50,-2 0 0,6 0 0,-6 0-64,0 0 1,6 0 0,-6-2-335,0-2 1,5 2-163,-3-3 1,4-2-316,1 2 162,0-7 767,0 4 0,0-14 0,0-1 0</inkml:trace>
  <inkml:trace contextRef="#ctx0" brushRef="#br0" timeOffset="230">31 569 8124,'1'-8'574,"5"3"-471,4 3 1,3-3-1,2 0-6,0 2 1,0 1-1,0 2 1,0 0-206,0 0 0,0 0 0,0 0-23,0 0 0,0 0 0,0 0 0,0 0-247,1 0 1,-7 0 0,1 0 377,2 0 0,-5-6 0,-1-3 0</inkml:trace>
  <inkml:trace contextRef="#ctx0" brushRef="#br0" timeOffset="635">467 313 8270,'-7'-7'624,"5"0"-91,-5 7-407,7 0 1,-5 1-1,0 5 1,1 4-18,-3 3 1,3 2 0,-4 0 0,-1 2-12,2 3 1,-2 1 0,-3 6 0,4-4-122,1-1 0,-3 3 0,3-4 0,1 1-62,-1 0 0,-3-2 1,5-5-1,2 0-214,2 0 1,1-5 0,-3-2 0,0 1-1449,-2-1 1747,0-4 0,-1 9 0,-2-5 0</inkml:trace>
  <inkml:trace contextRef="#ctx0" brushRef="#br0" timeOffset="1301">196 133 7670,'0'9'1164,"0"-2"-960,0-7 1,2 0-122,3 0 1,-2-5-1,7-2-126,2-2 0,-4 5 1,1-6-1,-1-1-126,0 3 1,2-5 12,6 3 1,-3-3 0,-2-1 76,-1 4 1,-6 2 0,2 5-93,1-3 288,-5-5 79,11 9 0,-11-3 0,3 10 9,-4 5 1,-1-1 0,0 1-129,0 1 0,2 3 0,1 0-630,3 2 1,-1-2 552,-5 2 0,6-2 0,2 2 0</inkml:trace>
  <inkml:trace contextRef="#ctx0" brushRef="#br0" timeOffset="1932">467 734 7757,'0'15'241,"-2"-4"0,-1-2-154,-3 3 0,1 1 1,4 1-78,-4-5 0,3 5 29,-3-4 0,4-1-537,1 0-822,0-5 1320,0 2 0,0-6 0,0 0 0</inkml:trace>
  <inkml:trace contextRef="#ctx0" brushRef="#br0" timeOffset="2202">467 689 6859,'1'-10'1198,"4"0"0,-2 7-1093,7-2 1,1 3 0,3 2-87,2 0 1,-7 0 0,1 0-99,2 0 1,1 0 0,3 0-330,-2 0 1,-3-5 0,-1 0-1447,1 2 1854,-4 1 0,6 2 0,-5 0 0</inkml:trace>
  <inkml:trace contextRef="#ctx0" brushRef="#br0" timeOffset="2501">481 764 8031,'-8'0'178,"3"0"-223,10 0 0,-2 0 0,7 0-31,2 0 1,1 5 0,3 0-175,-2-1 0,2-3 250,-2-1 0,2-6 0,-2-3 0</inkml:trace>
  <inkml:trace contextRef="#ctx0" brushRef="#br0" timeOffset="2952">751 734 6832,'0'-8'1719,"0"1"-1630,0 7 1,-4 2 0,-1 3-20,1 5 1,-2-2 0,1 2-1,2 2-55,0 1 1,-1 2 0,-1 0-188,1 0 1,1 0-377,-2 0 1,3 0-974,-2 0 1521,1-6 0,3-3 0,0-6 0</inkml:trace>
  <inkml:trace contextRef="#ctx0" brushRef="#br0" timeOffset="3184">707 854 9079,'14'-2'-194,"2"-3"1,-2 4-1,2-4-525,-2 3 0,2 2-182,-1 0 901,0 0 0,0-6 0,0-3 0</inkml:trace>
  <inkml:trace contextRef="#ctx0" brushRef="#br0" timeOffset="3482">917 734 7852,'0'-2'755,"-5"4"-675,0 13 1,0 0-1,5 0 1,-2 0-116,-3 0 0,4 0 0,-5 0-94,5 0 0,1 0 0,0 0 0,0 0-500,0 0 0,0-5 629,0 1 0,-6-1 0,-3 4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12.15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14 262 7852,'-8'0'407,"3"0"-241,10 0 1,-2 0 0,7 0 15,3 0 1,-5-5 0,3-1-187,0 3 1,-2 1 0,1 2 0,2 0-216,1 0 0,-2 0 0,-1 0-133,2 0 0,2 0 0,2 0 352,-1 0 0,0 0 0,1 0 0</inkml:trace>
  <inkml:trace contextRef="#ctx0" brushRef="#br0" timeOffset="629">507 0 7519,'-2'10'317,"-3"0"1,2 1 0,-6 4-1,2 0-122,4 1 1,-4-4-1,0 2 1,1 3-8,-1 0 1,-4 0-1,4 0 1,1 2-33,-1 1 1,-4 2 0,6-3-1,0 2-85,-1-2 0,4-2 0,-3-2 1,3 1-163,2-1 0,0 0 0,0 1-353,0-1 0,0-5 102,0 1 0,7-1 93,3 5 1,3-6-1,3-4 1,-1-3-114,1-2 0,-1 0 1,1-2-1,-1-3-657,0-5 1019,1 3 0,-1-14 0,1 4 0</inkml:trace>
  <inkml:trace contextRef="#ctx0" brushRef="#br0" timeOffset="934">368 246 8113,'7'-8'864,"-3"1"-658,6 7 0,0 0 0,5-2-158,1-3 0,-1 4 0,1-5 0,-1 5-240,1 1 1,-1 0 0,0 0-398,1 0 0,-1 0 589,1 0 0,6-7 0,2-2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18.10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185 77 6915,'0'-9'61,"0"1"-17,0 3 1,2 3 313,3-3 24,-3 4-301,5 1 1,-14 0-72,-3 0 0,-4 5 1,1 2-1,1 0-62,1-1 0,3 1 0,-5-4 0,5 4-4,1 2 0,-5-4 1,2 4 36,-4-2 1,4 2 0,0-2 23,-2 2 1,5-4 50,2 5 0,-2-4 36,2 4-72,0-7 0,6 9-28,5-7 0,-3 2 1,7-4-81,2 3 1,-3-1-1,1-5 1,2 0-126,2 0 1,1 0 0,1 0-34,-1 0 1,0 0-1,1 0 246,-1 0 0,0 7 0,1 1 0</inkml:trace>
  <inkml:trace contextRef="#ctx0" brushRef="#br0" timeOffset="418">293 170 6727,'0'-7'99,"0"7"0,0 7 0,0 8-167,0 0 0,0 1 1,2-1 29,3 0 0,-3-4-409,3-1 447,-3-6 0,5 2 0,1-6 0</inkml:trace>
  <inkml:trace contextRef="#ctx0" brushRef="#br0" timeOffset="668">324 47 8327,'0'-9'-440,"0"2"0,0 7 1</inkml:trace>
  <inkml:trace contextRef="#ctx0" brushRef="#br0" timeOffset="947">386 262 8319,'0'15'263,"0"0"-312,0 1 0,0-6 0,0 1-145,0 1 0,0 2 0,-2-1 0,-1-1 194,-3-2 0,-6 1 0,4 4 0</inkml:trace>
  <inkml:trace contextRef="#ctx0" brushRef="#br0" timeOffset="1451">524 170 7079,'0'15'88,"0"-5"1,0 0-16,0 3 0,2-1 0,1 0 0,2-2 21,-1 2 1,3 1-1,0 2-17,1 1 1,-4 0 0,1-1-78,-3 1 1,-2-1-1,0 0-30,0 1 1,0-7 20,0 2 0,-6-5 0,-1 2-13,-1-1 1,3-2-18,-6-5 1,1 0 0,-3-2-186,2-3 0,-1 1 0,7-5 0,0-4 224,-2 0 0,5-3 0,-5 1 0</inkml:trace>
  <inkml:trace contextRef="#ctx0" brushRef="#br0" timeOffset="1680">524 31 8047,'0'-15'151,"0"6"-151,0 2 0,0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16.31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47 16 8249,'8'0'-505,"1"0"0,-4 0 595,5 0 1,-1 0 0,1 0 91,3 0 0,-5 0 0,2 0-71,2 0 0,2-5 0,1 0 1,0 1-77,1 3 1,-1 1-1,1 0 1,-1 0-46,1 0 1,-1 0 0,0 0 0,1 0 16,-1 0 1,1 0 0,0 0 0,3 0-86,2 0 1,-1 0-1,-4 0 1,-1 0-155,0 0 0,1 0 0,-1 0-110,1 0 0,-1 0 0,-1 1-245,-4 5 587,4-5 0,-12 6 0,5-7 0</inkml:trace>
  <inkml:trace contextRef="#ctx0" brushRef="#br0" timeOffset="902">93 62 6856,'11'0'689,"-2"0"-570,4 0 1,-5 0-1,3 0-66,1 0 1,-4 0 0,3 0-1,0 0 36,3 0 1,1 3 0,1 0-30,-1 2 0,1 2 1,-1-4-71,0 2 1,-5 6 0,-1-5-9,-2 3 1,0-5-1,-4 2 4,3 1 1,-1 1 26,-5 8 1,0-6 0,-3 1 2,-1 0 1,-5 3 0,-6 2 77,-1-1 1,1 0 0,0 1 0,-3-3-47,-2-2 0,3 2 0,-4-3 0,4 4-18,2 2 0,-1-6 1,1 0-1,0 0-8,-1-1 0,6 5 0,0-4 0,-2 2-29,-2-2 1,4 2 0,1-5-9,2 2 0,-3-4 21,5 5-46,0 0 1,5 6-42,0-1 1,5-5-1,2-1 54,1-3 1,3 1-1,4-3 1,0 1 33,1-2 0,1-1 0,1-2 1,5 0-17,1 0 1,-4 0 0,4 0 0,1-2-4,-2-3 0,-2 3 1,3-3-1,0 4-33,-1 1 1,-4-6 0,4 1-1,-3 2-170,1 2 1,-1 1 0,-5 0-138,1 0 0,-6 0 352,1 0 0,-1 0 0,5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09:28.59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91 60 8004,'-5'10'100,"0"0"1,-5 0-1,5 5-39,1 0 0,-2 0 0,-1 0-10,-1 0 0,4 0 0,-2-2-64,-1-2 1,6 2-150,-4-3 1,1-2-554,-1 2-366,3-6 479,-4 3 602,6-7 0,6 0 0,3 0 0</inkml:trace>
  <inkml:trace contextRef="#ctx0" brushRef="#br0" timeOffset="700">61 75 8134,'1'-8'-219,"3"1"1,1 1 378,-2-5-8,6 5 0,-1-6-121,7 7 1,0 0-79,0 5 0,0 0 132,0 0 1,-5 0-7,0 0 0,-7 2-34,2 3 0,-3-2 0,-2 7-18,0 2 1,0-4 0,-2 1-37,-3-3 1,-3 6 9,-7-2 1,0-1-1,0-2-10,0 0 1,5 3-33,0-4 1,5-2-1,-3-2-316,1 3-4,2-3 101,5 4 281,0-6 68,0 0-21,7 0 1,1 0-8,7 0 1,-5 0 44,0 0 0,0 2 39,5 3 0,-5-1 33,0 5 1,-7-4-24,2 5 1,-3 0-66,-2 5 1,0-4-1,0-2 48,0 3 1,-7-5 0,-1 0-26,-1-1 1,-4-4-22,3 3 1,-3 1 0,-2 0-61,0-4 0,5 1 1,0-3-261,-2 0 0,-1 0-319,-2 0 0,2-3 7,2-1 1,5 0-521,6-6 1060,0 7 0,0-10 0,0 4 0</inkml:trace>
  <inkml:trace contextRef="#ctx0" brushRef="#br0" timeOffset="1168">361 0 7710,'-10'5'0,"2"2"20,1 1 0,2-3 0,4 5 88,-5 2 1,3 1 0,-5 2 0,1 0 0,4 0 0,-4 0 0,2 0-23,2 0 0,-4 0 1,2 0-54,2 0 0,-4-5-80,2 0 0,-2-2 1,4 4-323,-2-2 1,0-4-111,5 3 1,0-4-282,0 5 760,0-6 0,0 3 0,0-7 0</inkml:trace>
  <inkml:trace contextRef="#ctx0" brushRef="#br0" timeOffset="1401">286 195 7202,'2'-13'273,"3"3"0,-2 1-49,7 4 0,-5 4-324,5-4 0,0 3-47,5 2 1,-5-5-271,0 0 0,0 0-68,5 5 485,-6 0 0,4 0 0,-5 0 0</inkml:trace>
  <inkml:trace contextRef="#ctx0" brushRef="#br0" timeOffset="1711">481 30 8206,'-9'15'104,"-2"0"1,6 0-1,-3 0 1,1 0-24,4 0 0,-4 0 1,1 0-1,-1 0-60,0 0 0,0 0 1,4 0-1,-2 0-282,2 0 1,1-4 260,2-2 0,0 1 0,0 6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22.13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16 16 7738,'0'-9'145,"0"3"74,0 6 238,0 0-434,7 0 1,-3 0-77,6 0 0,0 0 2,5 0 1,-4 5-19,-1 0 0,-5 5 33,6-5 1,-3 2-26,3-1 6,-5-5 1,-6 7 6,0-2 83,0-5-20,0 6 1,-2-2 24,-2 1 1,0 4-1,-5-3 1,1 0-8,-1 0 0,4-1 0,-5-3 37,-2 3 0,3 4-74,-1-5-380,0 7 0,-4-8-398,4 5 782,3-5 0,7 10 0,0-6 0</inkml:trace>
  <inkml:trace contextRef="#ctx0" brushRef="#br0" timeOffset="369">217 231 6524,'0'-8'285,"0"3"1,-2 9-216,-3 0 1,3 3-1,-5-2-55,0 6 1,4 2-542,-8 3 526,8-1 0,-10 1 0,4-1 0</inkml:trace>
  <inkml:trace contextRef="#ctx0" brushRef="#br0" timeOffset="1167">509 155 6457,'0'-11'569,"0"1"0,0 5-443,0-5 0,0 4-18,0-3 0,-2 5 0,-1-3-28,-2 0 1,-2 4 0,2-6-38,-6 2 1,3 2 0,-2 5-78,-2 0 1,3 0 0,-1 0-42,-2 0 1,4 0 0,-3 0 33,-1 0 0,3 0 1,1 2 24,1 3 0,-3-1 0,3 4 10,-1-1 0,4 5 11,-1-2 1,2-1-3,-3 1 1,6 0-4,0 6 0,2-8-4,8-2 0,-1-3 0,3 1 0,-2 0-59,2 0 1,-3-3 0,1-1-6,2 0 0,1-1 12,3-5 1,-2 4 0,-2-8-28,-2 3 0,-6-4-8,0 1 0,-2 1 91,-2-1 0,0 0 79,0-6 1,-2 2 0,-1 2 37,-2 2 1,-2 5 8,2-6 1,3 7-105,-3-7 12,3 1-37,2 1 0,7 3-40,4 6 1,2 0 0,3 0-222,-1 0 0,-5 0 1,0 0 263,2 0 0,2 0 0,2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27.50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216 384 7362,'0'-9'312,"0"3"1,0 4 8,0-3-214,0 3 1,-2-4-1,-1 3 10,-3-1 1,0 1-135,0-1 1,3 2-1,-7 2-81,-2 0 0,-2 0 54,-1 0 1,0 2 0,-1 1 17,1 2 1,4 2 2,1-2 0,0 4 9,-5 6 0,4-5 1,3 0 42,1 2 0,0-3 1,3 1-5,0 2 0,-2 2 0,6 1 31,0 1 0,0-6 0,0 0 26,0 3 1,6 0 0,1 1-86,1-4 1,-3-1 0,5-6-97,2 2 1,2 0-1,1-5 1,1 0-39,-1 0 1,-4 0 0,-2 0 0,3 0-296,2 0 0,2 0 1,-1 0 431,0 0 0,1 0 0,-1-6 0,0-3 0</inkml:trace>
  <inkml:trace contextRef="#ctx0" brushRef="#br0" timeOffset="802">401 646 7610,'0'-9'282,"0"2"-153,0 7 0,0 2-50,0 3 1,-6 4 0,1 6 0,2 1-37,1-1 1,0 0-1,-1 1 1,-2-1-12,1 1 0,3 0 1,1 3-22,0 2 1,0-1 0,-2-6-1,-2-2-26,0-1 0,-1-6 53,5 5 1,-2-5 25,-3 5 0,-4-6-80,-6 1 1,-1-4-1,3-2-182,2-4 0,-1 1 0,5-5-53,-1 3 0,4-7 1,0 4-239,1-5 489,3-2 0,0-6 0,0-2 0</inkml:trace>
  <inkml:trace contextRef="#ctx0" brushRef="#br0" timeOffset="1051">416 476 7022,'0'-10'2178,"0"0"-2885,0 7-171,0-4 878,7 7 0,-6 0 0,6 0 0</inkml:trace>
  <inkml:trace contextRef="#ctx0" brushRef="#br0" timeOffset="1535">585 15 7398,'0'-9'321,"0"4"1,-1 10-251,-4 5 0,3-1 0,-3 3 1,3 3 6,2 4 1,-5 2 0,0-4 0,1 1 34,2 3 0,-3 0 0,1-6-57,0 0 0,2 1-418,2-1 0,0 0-308,0 1 0,-1-7-218,-5-4 888,5-4 0,-13 6 0,5 1 0</inkml:trace>
  <inkml:trace contextRef="#ctx0" brushRef="#br0" timeOffset="1767">416 184 6557,'15'0'173,"-4"0"0,-1 0 0,2 0-48,1 0 1,-2 0-1,-1 0 1,2 0-117,2 0 1,3-5 0,2-1 0,1 3-239,-1 2 0,-2 1 229,-2 0 0,1-7 0,-1-2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31.92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31 170 7239,'-2'14'320,"-1"-2"-265,-2-2 0,-1-5-456,6 6 1,0-7-270,0 7 670,0-8 0,-7 11 0,-1-6 0</inkml:trace>
  <inkml:trace contextRef="#ctx0" brushRef="#br0" timeOffset="763">216 124 7767,'8'-7'48,"-1"-1"1,-7-3-8,0 1 1,0 5 24,0-6-88,0 8 1,0-6-99,0 4 0,-7 4 16,-3-5 1,1 5 56,-1 1 1,0 0 40,-5 0 0,4 0 1,3 1 15,1 5 0,-4-3 0,4 6 39,-1-3 0,3 7-13,-5-3 0,6-1 12,-1 0-12,3 2-31,2 4 0,2-6 0,2-2-29,1 0 0,6-6-42,0 5 0,-3-5 14,3-1 1,-1 0 21,6 0 1,-8-1 9,-3-5 1,2 2-54,-2-5 1,0-2 0,-5-4-1,0 0 1,0 4-1,0 1 41,0-2 0,-5 3 330,0-1-44,0 7-196,5-11-35,0 12 0,1-4 13,5 6 0,2-2-56,8-3 0,-1 3 0,0-5-241,1 0 1,-6 5-444,0-3 704,1 4 0,4 1 0,0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35.99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216 62 7705,'5'-10'2,"-1"0"1,2 5 487,-6-6-350,0 8 0,0-6-92,0 4 1,-7 4-108,-3-5 1,1 5-18,-1 1 0,0 0 0,-5 1 24,-1 5 0,0-3 0,1 6 49,0-3 1,1 1 0,2-3 155,2 1 1,-1 7-91,-4-2 0,5-1 1,1 1-12,2 2 0,2-3 0,4 0 0,-5 4 1,5-5 0,-5 3-33,5 1 0,2 1-26,5 2 1,-3-1 0,7-2-5,3-1 1,-5-8 0,3 3 4,1 1 0,-4-5 0,2 3-138,2-3 1,2-2 0,1 0-156,0 0 1,1 0-1,0 0-122,-1 0 0,0 0 0,1 0 420,-1 0 0,-7 0 0,6-7 0,-5-2 0</inkml:trace>
  <inkml:trace contextRef="#ctx0" brushRef="#br0" timeOffset="484">369 231 6180,'0'11'339,"0"-1"1,0-5-190,0 6 1,0-1-32,0 6 0,0-7-85,0 2 0,-1-6-558,-5 5-9,5-6 533,-6 3 0,14-7 0,1 0 0</inkml:trace>
  <inkml:trace contextRef="#ctx0" brushRef="#br0" timeOffset="700">446 139 8113,'-8'0'-459,"1"-7"264,7-3 1,2 3 194,3 3 0,-3 2 0,4 2 0</inkml:trace>
  <inkml:trace contextRef="#ctx0" brushRef="#br0" timeOffset="1101">493 386 8848,'-9'7'72,"0"1"-205,5 7 1,1-4-408,-1-1 1,-3 0-361,2 5 900,-1-6 0,6 5 0,0-6 0</inkml:trace>
  <inkml:trace contextRef="#ctx0" brushRef="#br0" timeOffset="2184">646 309 7380,'0'-9'834,"0"0"-350,0 5-282,0 1 0,0-5-102,0 3-129,0 3 37,-7-4 1,4 6-177,-7 0 0,5 0-41,-5 0 0,4 0 122,-4 0 1,5 0 0,-3 1 43,1 4 0,2-1 0,3 5 44,-3-3 1,3 6-1,-5-3 43,0-1 1,6 1 0,-5-4 6,5 5 0,2-1-39,5 1 1,-3-7-15,7 2 1,1-3-64,4-2 0,0 0 0,1 0 1,-2-2-1,-2-1-10,-3-2 0,-3-2 1,2 2-40,-1-6 0,-2 3 14,-5-2 0,0 5 0,0-6 56,0-1 1,0 4-1,0-2 76,0-2 0,-1 3-25,-5-1 0,3 5 385,-7-6-119,6 8-256,-3-4 0,10 7 27,1 0 1,0-1-1,6-3-4,2-1 1,2-2-1,1 4-74,0-2 1,1-1-1,-1 6 1,2 0-261,4 0 1,-9-1 293,4-4 0,2 3 0,6-5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40.87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0 153 7606,'10'0'93,"1"0"0,-6 0-3,5 0 1,0 0 0,5 0-28,1 0 1,-6 0-1,1 0-99,1 0 0,2 0 0,1 0-165,0 0 1,1 0-856,-1 0 1056,0 0 0,1 0 0,-1 0 0</inkml:trace>
  <inkml:trace contextRef="#ctx0" brushRef="#br0" timeOffset="335">154 76 7742,'0'-9'-35,"0"4"0,0 10 26,0 6 1,-2-3 0,-1 3 0,-2 1 48,1 1 0,3 3 1,1-1-1,-2 1-18,-3-1 1,3 0 0,-3 1-21,4-1 0,1-5-2,0 1 0,6-1 0,3 5 0</inkml:trace>
  <inkml:trace contextRef="#ctx0" brushRef="#br0" timeOffset="1168">524 30 7563,'-3'-9'161,"-1"4"0,0 10 1,-4 6 32,1 3 1,0 1 0,3 0-1,-1 1-62,2-1 1,-4 5 0,2 1 0,2-3-35,1 0 0,0-3 0,-1 1 0,-2-1-24,1 0 0,3-4 1,1-1-209,0 2 1,1 0-1,3 0-30,1-2 1,2-6 74,-3 1 0,0-4 0,6-1 56,2 0 1,-3 0 0,1-1 43,2-4 0,2-4 1,1-7-5,1 1 0,-6 5 0,-2 0 0,1-2-3,-1-2 0,1-1 1,3-1-1,-3 1-25,-2 0 1,3-1 0,-4 2 0,1 2-13,0 2 1,4 0-1,-5-5 15,3-1 0,-5 1 22,0 0 15,-2-1 0,-2 6 116,0-1-117,0 8 0,0-2 70,0 10 0,0 3 0,0 8 133,0 0 1,0-1-1,0 0-62,0 1 0,0-1 0,0 0-99,0 1 1,0-1 0,0 1-1,2-2-118,3-5 0,-2 3 1,8-6-1,-1-1-108,-1 2 1,4-6 0,-3 5 0,4-3-298,2 2 463,6-4 0,-5 6 0,5-7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5:45.68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16 7368,'6'-8'172,"5"2"1,-3 5 0,3 1-114,0 0 0,-2 0 0,1 0-51,2 0 1,2 0-1,2 0 1,-1 0-20,0 0 0,-4 0 0,-2 1 0,4 3-29,0 1 1,3 0-1,-1-5 1,0 0-87,1 0 0,-6 0 1,1 0-47,1 0 1,2 0 0,1 0-200,0 0 1,-5 0-92,0 0 462,-6 0 0,3 0 0,-7 0 0</inkml:trace>
  <inkml:trace contextRef="#ctx0" brushRef="#br0" timeOffset="731">16 47 7750,'-9'0'408,"3"0"-337,19 0 1,-2 5 0,9 1 0,-3-2-73,-1 3 1,-6-3 0,0 4 0,2-1-1,2-3 0,1 4 0,1 1-11,-1 0 1,0 4-1,1-5 1,-2 3-39,-4-1 1,3 1 24,-2 4 0,-3-2 0,1-1 25,-2-1 1,-3-1 18,-4 5 1,-1 1 0,-4-3 0,-4 0 25,1-4 1,-6 2 0,4 4 0,-4-1 4,-1-4 1,-1 4 0,1-4 0,0 2-19,-1-2 0,2 4 1,2-4-1,3 2-18,-4-1 0,5 2 1,-2-5-1,-1 3-11,3-1 0,-5-5 0,7 6-2,-3 1 0,6-4-19,-2 2 1,3-5 14,2 6 1,0-6-6,0 5 0,2-6-32,3 1 1,4-3 0,6-1 15,0 5 0,1-5 0,-1 4 43,1-3 0,-1-2 0,0 0 0,1 0-23,-1 0 0,0 0 0,1 0-119,-1 0 1,6 0 0,-1 0-275,-1 0 1,-1 0 0,-3 0-113,0 0 0,-5 0 509,0 0 0,-6 7 0,3 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11.12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1 7313,'-9'0'-733,"1"1"882,2 4 0,5 4-100,-5 7 1,5-7-72,1 2 1,0-5-13,0 3-411,0-5 445,0 3 0,0-7 0,0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11.37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15 7536,'0'-8'290,"7"1"0,-6 7 0,6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13.52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78 8021,'-5'15'-50,"0"1"167,1-1 0,2-5 1,2 0 176,0 3-190,0 0 0,-1 1 53,-4-4-39,3-3-29,-5-7-102,7 0 1,0-2 0,0-3-21,0-5 1,6 2 0,0-3-2,3-1 0,-4-2 2,5-1 0,-1 0 1,3 1-1,-4 2-88,-1 2 0,5-1 60,-2-4 0,4 1 1,-1 2 24,-2 2 0,3 6 30,-4-1 1,-2 4 88,3 1 0,-7 1 1,5 4 56,-2 6 0,0 3 0,-4 1-39,3 0 0,-1 1 0,-5-1 1,0 1-23,0-1 1,0-5-107,0 0 0,0 1-313,0 4 1,0-5-101,0 1 1,1-8 0,3 4-579,1 0 1017,0-5 0,2 11 0,1-5 0</inkml:trace>
  <inkml:trace contextRef="#ctx0" brushRef="#br0" timeOffset="316">339 262 8085,'0'9'-830,"0"0"1060,0-5 0,0 0-77,0 6 1,0-5-15,0 6 1,0-6-159,0 5 0,0-5-779,0 5-68,0-6 866,0 3 0,-7-7 0,-2 0 0</inkml:trace>
  <inkml:trace contextRef="#ctx0" brushRef="#br0" timeOffset="514">354 139 7409,'9'0'-386,"-3"0"0,-6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22.34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47 231 8311,'-8'7'563,"-1"-3"-408,4 5 0,3 2-202,-3 4 1,1-6 0,1-2-878,-2-1-247,0-4 1171,5 5 0,0 0 0,0 1 0</inkml:trace>
  <inkml:trace contextRef="#ctx0" brushRef="#br0" timeOffset="901">155 246 7790,'0'-15'164,"0"5"1,2 0-61,3-2 1,-4 3 0,5-1-20,-5-2 1,-1-2-40,0-1 0,0 0 0,0-1-84,0 1 1,0-1 0,0 1-122,0-1 1,6 6-2,-2 0 194,1-1 6,-5 3 1,-1 1-15,-5 7 1,4 2-10,-9 3 0,8-2 1,-4 6-32,0-2 3,5 5 0,-5-9 0,6 6-33,-5-2-88,5-2 50,-6-5-2,7 0 0,0-2 18,0-3 0,2 3 0,1-5 28,2 1 1,2 4 0,-4-5-1,3 0 1,1 5 78,-2-3 0,-2 3 402,8 2-274,-9 0 1,12 0-114,-3 0 0,-3 0-105,3 0 0,-8 2 0,3 2-510,1 1 1,-3 2 558,6-2 0,1-3 0,4 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09:38.73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15 7814,'8'-7'270,"1"6"1,-4-4-71,4 3 0,0 2 0,1 0-91,1 0 1,3 0-1,1 0 1,0 0-45,0 0 1,-5 0 0,0 0-342,1 0 1,3 0 0,1 0-474,0 0 1,0 0 748,0 0 0,6 7 0,3 1 0</inkml:trace>
  <inkml:trace contextRef="#ctx0" brushRef="#br0" timeOffset="383">31 105 8199,'-8'0'319,"1"2"-154,7 3 1,7-3-131,2 3 1,5-3 0,1-2 0,0 0-77,0 0 0,-5 0 1,0 0-1,4 0-145,4 0 0,-2 0 0,4 0 0,-1 0 186,0 0 0,-2-7 0,5-2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24.39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15 139 6541,'0'-8'1198,"0"1"-982,0 7 1,0 2 0,0 3-8,0 5 1,0-1-1,0 1 66,0 2 1,-5 1-163,1 3 19,-2-1-347,6 0 151,0-6-36,0-2 1,0-9-38,0-3 0,2-4 84,3-6 1,2 0 0,3-1 0,-3 3-31,0 3 0,-4-4 1,6 4-1,0-4-60,-1-1 0,-3-1 0,5 1 15,2-1 0,2 1 112,2 0 0,-3 4 0,-1 3 87,-2 1 224,-6 2 1,3 12-128,-7 3 1,0-2 0,0 3 5,0 0 0,0 3 0,0 2-74,0-1 0,0-4 0,1-3 0,3 0-107,1 1 1,0-4 0,-5 6-77,0 1-1,0-4-509,0 3 1,0-7-1032,0 7 1624,0-1 0,0 5 0,0 0 0</inkml:trace>
  <inkml:trace contextRef="#ctx0" brushRef="#br0" timeOffset="1365">339 309 7431,'0'-9'972,"0"3"-779,0 19 0,0-8-147,0 11 1,-2-10-292,-3 4 1,3-4-356,-3 4-35,3-7 0,4 4 635,3-7 0,-3-7 0,5-1 0</inkml:trace>
  <inkml:trace contextRef="#ctx0" brushRef="#br0" timeOffset="1581">354 170 8067,'0'-8'-1737,"0"1"1737,0 7 0,7 0 0,1 0 0</inkml:trace>
  <inkml:trace contextRef="#ctx0" brushRef="#br0" timeOffset="2083">508 432 7945,'-10'8'531,"1"-1"-513,2 0 1,0 0-1,4 5-205,-2-2 0,-5-5-868,5 6 205,-7-1 850,10 5 0,-5-6 0,7-3 0</inkml:trace>
  <inkml:trace contextRef="#ctx0" brushRef="#br0" timeOffset="3049">724 294 8857,'0'9'258,"0"2"1,-2-1-233,-3 6 1,3-1-109,-3 0 0,1-1 0,1-2-369,-2-2 1,0-5-741,5 5 96,0-6 1095,0 10 0,0-13 0,0 6 0</inkml:trace>
  <inkml:trace contextRef="#ctx0" brushRef="#br0" timeOffset="3451">646 401 6346,'0'-8'1842,"0"1"-1601,0 7 1,0 1-124,0 5 1,0-3 0,0 7-40,0 2 0,3-5 1,0 0-64,2 0 0,2 1-47,-2 7 39,-3-6-41,11-2 1,-9-7-2,6 0 1,1-2-110,4-3 0,-5 2-148,0-7 1,-5 1-249,6-1 539,-8-4 0,11 5 0,-6-6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38.786"/>
    </inkml:context>
    <inkml:brush xml:id="br0">
      <inkml:brushProperty name="width" value="0.11429" units="cm"/>
      <inkml:brushProperty name="height" value="0.11429" units="cm"/>
      <inkml:brushProperty name="color" value="#004F8B"/>
    </inkml:brush>
  </inkml:definitions>
  <inkml:trace contextRef="#ctx0" brushRef="#br0">32 106 9045,'-9'0'-225,"1"0"598,2 0-320,5 0-175,-6 0 1,12-1 0,2-4 130,1-5 1,-2 1 0,4-1-55,2-2 1,-3 4 0,0-3-42,4-1 1,-5 5-1,1 0-18,-2 0 1,0 6 114,-3-4 1,-1 5-60,1 5 0,-2 3 0,0 8-16,3-1 0,-2 0-518,8 1 540,-8-7 1,11 4 0,-6-5-1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0.07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0 124 6503,'7'-16'961,"-5"6"-757,3-1 1,-2 6-177,2-5 0,-3 5 0,5-4 0,-2 1-73,0-1 0,2 6 0,-3-4-61,1 0 1,5 4 0,-3-6-45,1 3 87,-4 0 0,4 6 58,-2 0 0,-5 2 0,4 3 3,-3 5 0,-2 4-23,0 1 0,2 0-463,3 1 488,4-1 0,6 1 0,0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2.05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0 138 8694,'5'-11'62,"0"1"1,6 5 0,-5-3-117,3 1 0,-4-4 0,4 4-188,-2-1 0,4-2 91,0-6 1,-3 6 64,3 0 1,-6 5 15,5-6 111,-6 8 1,3-2-1,-7 10 1,1 2 0,2 5-159,2-2 1,2 0-216,-2 6 0,-1-1-65,6 1 0,-5-3 397,6-3 0,-1 4 0,5-5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4.25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1 139 7016,'8'-7'189,"1"4"-93,-4-7 0,-2 4 1,8-3 2,0-4 0,-2 5-70,1-3 0,1 1-196,4-5 1,1 0-9,-1-1 1,-5 7-67,0 4 204,-6 4 1,3 2 51,-7 4 1,0-1 0,0 6-36,0 2 0,0-4 0,1 3-169,5 1 0,-3 2 0,7-1 189,2-2 0,2 2 0,1-4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5.80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1 124 7637,'5'-11'238,"0"2"1,5-2-1,-3-3-198,2 4 0,-6 1 0,4 6 0,-2-3-48,1-4 1,3 6 0,-2-5-1,0 1-104,0-1 1,0 5-324,-2-1 269,-3 4 158,5 1 0,-7 1 0,0 4 61,0 6 1,0-3-1,1 1-94,4-3 0,-3 1 0,5-3-298,0 1 1,0 2 338,3-2 0,11-3 0,-5 5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6.92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0 139 7632,'10'-10'22,"1"0"1,-3 0-68,3-6 1,1 6 0,-6 0 47,3-3 1,-4 7-1,3-1 35,-1 0 1,5-1-35,-1-8 1,-3 8-71,2 2-5,-6 5 0,4 1 37,-3 0 0,-3 7-55,3 3 1,4 4-4,1 1 92,-3-7 0,7 6 0,-6-5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8.32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15 109 7702,'-8'8'630,"1"-1"1,7-9-626,0-3 1,0 2-1,2-6-48,3 2 0,-2 1 0,6 0 23,-2-4 1,3 1-1,-3 1-1,2 1 1,-4-3-1,4 3-34,-3-1 0,4 2-98,-5-4 1,2 7-172,-1-3 262,-5 5 0,6 2 0,-5 3 8,3 1 0,-3 2 0,5-4-56,0 3 0,-5 4 0,7-3 1,0 0-656,-1 0 765,-4-3 0,10 3 0,-6 2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49.323"/>
    </inkml:context>
    <inkml:brush xml:id="br0">
      <inkml:brushProperty name="width" value="0.11429" units="cm"/>
      <inkml:brushProperty name="height" value="0.11429" units="cm"/>
      <inkml:brushProperty name="color" value="#004F8B"/>
    </inkml:brush>
  </inkml:definitions>
  <inkml:trace contextRef="#ctx0" brushRef="#br0">1 139 8302,'0'-10'163,"0"0"0,5 5 1,0-5-112,-2-2 0,4 3 1,0 0-63,2 2 1,-5-2 0,6 2-3,-4-2 0,4 4 0,-3-4-18,2 2 0,-4-3-59,5 5 51,-6 0 0,4 5 0,-5 1-33,3 5 0,-1-3 1,-4 6-50,5-2 0,-3 5-80,7-3 0,-6 1 0,3-2 199,0-1 0,-6 5 0,6-4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6:53.36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15 15 5741,'-8'0'981,"1"0"-233,7 0 35,0 0-421,0-7 0,7 6-189,3-4 1,4 3-1,1 2-112,0 0 0,1 0 1,-1 0-275,1 0 0,-1 0 0,0 0-700,1 0 0,0 0 913,-1 0 0,0 0 0,1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09:51.58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0 361 8183,'2'-8'663,"3"3"1,1 1 0,6 1-661,-2-2 1,0 0-20,5 5 0,0 0 1,0 0-269,0 0 1,-5 0 0,0 0 0,2 0-1789,1 0 2072,-5 0 0,13 0 0,-5 0 0</inkml:trace>
  <inkml:trace contextRef="#ctx0" brushRef="#br0" timeOffset="650">556 1 7773,'0'10'866,"-2"-2"-698,-3-1 0,3 4 0,-4-2 0,0 1 42,2 0 1,-3 0-1,4 5 1,-4 0 102,-2 0 0,1 0 0,-3 1 0,0 3 20,0 1 1,-1 5 0,0-3 0,3-1-94,-3 1 1,3 0-1,1-4 1,0 2-230,-1-1 0,7-2 1,-4-3-158,5 2 0,1-7 1,0 1-59,0 2 0,1-5 0,5-2 44,3-4 0,0-1 1,0 0-1,3 0-312,2 0 0,1 0 0,0-1-178,0-4 1,0 1 0,-2-6 0,-1 0-1238,-2 2 1887,0-5 0,-2 4 0,-1-5 0</inkml:trace>
  <inkml:trace contextRef="#ctx0" brushRef="#br0" timeOffset="967">316 241 8577,'-7'0'1259,"7"0"-1148,8 0 1,5 0 0,3-1-1,-2-3-117,2-1 0,0 0 0,2 5 0,3-2-94,-3-2 0,4 1 1,-1-1-1,1 2-454,-1 2 0,1-5 0,-3 0 554,0 2 0,9 1 0,-5 2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7:01.42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62 31 7367,'-8'-7'1345,"1"5"-991,7-5 1,1 2-227,5 1 0,2-2 0,8 6-27,-1 0 0,-4 0 0,-2 0 1,3 0-36,2 0 1,-3 0 0,-2 0-1,4 0-148,0 0 0,5 0 0,1 0 0,1 0-107,-1 0 0,-2 0 1,-1 0-1,-1 0-108,0 0 0,1 0 0,-1 0 1,0 0-25,1 0 0,-1 0 0,0 0-185,1 0 1,-1 0 505,0 0 0,-6 0 0,-2 0 0,-7 0 0</inkml:trace>
  <inkml:trace contextRef="#ctx0" brushRef="#br0" timeOffset="868">93 31 8287,'-8'0'-2164,"-1"0"2298,4 0 1,1 0 170,-6 0 1,7 2 189,-3 3-114,5-3-186,1 5 0,1-7-64,5 0 1,2 0-135,8 0 1,-1 0 0,1 1-25,-1 4 1,0-1-1,1 4 1,-1 1-4,0-1 0,-4-3 0,-1 4-11,2-2 1,-4 3 0,1-3 27,-2 1 0,-2 3 1,-5 4-3,0 1 1,-2-1 0,-3 0 28,-5 1 1,2-1 0,-3 0-1,-1 3 123,-2 2 0,-1-2 1,0 2-1,-1-3-77,1-2 1,0 1 0,-1-3-1,1-1 8,-1-1 1,6-1 0,-1 5-46,0 1 0,4-6 1,0-1-46,0-2-13,5 4 1,-4-7-53,6 6 1,1-7 65,4 3 0,4-5 0,7-1 0,-1 0-23,0 0 1,-3 0 0,4 0-2,6 0 1,-2 0 0,1 0 0,-4 0-16,-2 0 1,3 0 0,1 0 0,1 0-57,-1 0 1,-2 0-1,-1 0-261,-1 0 1,0 0 376,1 0 0,-1 0 0,0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7:08.94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0 139 8302,'7'-8'144,"-6"-6"1,6 6-78,0-1 1,-5 1 0,5 4 0,-2-3-34,0-1 1,2 2 0,-3-3-64,1-3 0,5 3-3,-5-1 1,5 4-17,-5-4 1,2 7 61,-2-3 1,-1 5-6,6 1 1,-6 1-233,0 5 1,5 2-134,1 8 0,2-1 0,0 0-349,-1 1 705,-8-8 0,11 6 0,-6-5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7:03.98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139 647 7896,'0'-8'-82,"0"1"1,-1 7 114,-5 0 1,3 0-64,-7 0 0,4 0 59,-3 0 0,-2 0-17,-4 0 0,4 0 1,1 0-3,-2 0 1,4 5 0,-1 2-39,2 1 0,0-2-1,2 4 0,3 0-7,-3 6 1,4-6 0,1 0 1,0-5-1,1 4 14,4-2 0,-1 0 22,6-2 1,-5-4-5,6 5 0,-7-5 3,7-1 1,-1 0-3,6 0 0,-8-1 3,-3-5 0,-1 0-7,1-5 1,-3-3-17,3 4 0,-3 1 13,-2 0 0,0 3 49,0-4 0,-2 1 122,-3-1-119,3-4 1,-5 11-9,7-7-56,0 7 0,2-6-111,3 4 1,4 1 3,6-6 1,0 7 78,1-3 1,-6 5 0,1 1-73,0 0 1,-2 0-92,1 0 1,0 0-169,5 0 380,-6 0 0,5 0 0,-6 0 0</inkml:trace>
  <inkml:trace contextRef="#ctx0" brushRef="#br0" timeOffset="2317">617 525 8265,'-2'8'-592,"-3"-3"0,3-2 744,-3 2-29,3-3 0,4 5-30,3-7 1,-3-2 0,5-1 67,-1-2 1,3-7-88,6 1 1,-1-2-1,-2-1 1,-3 2-61,-3 2 1,6-1-1,-3-4 1,1 0-23,0-1 0,-1 1 0,3 0 0,-4-1-83,-1 1 1,3 0 0,-3-1 0,0 1 17,0-1 0,4 1 1,-7 0-1,1-1 49,2 1 1,-5 0-1,3-1 1,-1 0 10,1 1 1,-4 0-1,6-1 100,0 1 1,-5 5 39,3 0 1,-4 5 154,-1-6-126,0 8-131,0-4-107,0 7 277,0 0-136,0 7 1,0-4 0,0 8 14,0 1 1,0-4-1,0 2-48,0 2 0,0 2 0,0 1-32,0 0 0,0-4-23,0-1 13,0 1 1,3-3 4,1-3 0,0-3 9,6-2 0,-5 0 0,4-2-8,-2-3 1,3 2 0,-3-6-31,1 2 1,-3-3 0,4 3 0,-2-2 0,3-1 0,-3-3 24,2 2 1,-5-2 13,7 2 1,-8 3 19,2-2 0,-1 6 0,-1-3 231,2 0-144,1 6-57,-6-6 0,0 14-40,0 3 1,0-1 0,0 1-52,0 2 1,0-4 0,1 1 0,3-1-299,1 1 1,1-4-80,0 6 1,0-2 0,7 5 22,-3-3 1,-5-3 395,5-3 0,-6-3 0,3 5 0</inkml:trace>
  <inkml:trace contextRef="#ctx0" brushRef="#br0" timeOffset="3485">1279 386 6720,'8'-7'333,"-1"5"0,-2-6-118,0 2 1,0 3 235,-5-7-303,0 7 0,0-6-56,0 4 1,-2 3-196,-3-3 0,2 3 47,-8 2 0,2 0 57,-7 0 1,6 0-1,-1 0-11,-1 0 1,4 0-1,0 2 9,1 3 1,-4-1 0,4 4-2,-1-1 1,4 5 4,-1-2 0,2-1 17,-2 1-25,3 0 1,1 0-48,5 1 0,8-8 30,-1 2 0,-3-3 0,3-2-25,0 0 1,-2 0 28,1 0 0,-5-2-34,6-3 1,-8-4-18,2-6 0,-3 5 21,-2 0 0,0 4 48,0-4 1,0 5 53,0-5 0,0 4 45,0-3-50,0 5 0,2-3 0,1 5 50,2-3 1,7 4-69,-2-5 0,4 5-84,2 1 0,-1 0-212,0 0 1,-4 0-791,-1 0 1055,0 0 0,5 7 0,1 1 0</inkml:trace>
  <inkml:trace contextRef="#ctx0" brushRef="#br0" timeOffset="4166">1556 370 7961,'-9'0'564,"2"-7"-383,7-2 1,0-1-122,0 1 0,0-2 0,0-4-39,0-1 1,2 6-1,1 0 1,2-2 5,-1-2 0,-1 4 1,1-1-1,0 0 11,0-3 0,3-2 0,-2 1 0,0 0-55,2-1 0,-5 1 0,5 0 0,-2-1-7,-1 1 1,2 4-1,-6 2-30,0-3 0,5-2 11,0-2 1,2 8-169,-2 2 139,-3 5 0,6 1 86,-2 0 0,-3 0 0,6 1 40,-2 5 0,-1 2 0,-3 8 0,4-1 16,2 0 1,-4 3 0,5 1 0,1 1-28,-3-1 0,6 3 1,-4-2-1,2-1 14,-2-1 0,4-3 1,-4 0-1,4 1 13,1-1 0,0-5 1,2-1-53,-2-2 0,0 3 0,1-5-65,-1-2 1,0-1 0,1-2 4,-1 0 0,-5-7 0,-1-3 30,-2-4 1,3-1 0,-3 0 0,0-1 13,0 1 1,-3 0 0,-2-3-1,1-1 91,3-1 1,-1-1 0,-3 6 0,1 0-92,2-1 0,0 1 0,-5-1 0,2 2-82,3 5 0,-3-5-304,3 3 1,-1 5-1129,0 0 1512,-2 5 0,5 8 0,-7 1 0</inkml:trace>
  <inkml:trace contextRef="#ctx0" brushRef="#br0" timeOffset="6004">2171 447 7523,'2'-8'198,"3"3"0,-3 1 0,5 1 50,-1-2 1,-4-2-10,3 1 1,-3 4-61,-2-9 0,-2 8-161,-3-2 0,2 3-57,-8 2 1,1 0-62,-6 0 0,7 0-37,-2 0 1,6 2 116,-5 3 1,5 3 18,-6 7 0,8 1 14,-2-1 0,3 0-25,2 1 1,0-6 0,2-1-44,3-2 0,-2-2 0,6-3-32,-2 2 1,5-1 34,-2 1 0,-2-1 1,1-6-126,-2-1 1,5 0 46,-2-6 0,-2 1 1,1-3-1,-2 2 46,-4-2 0,1 4 0,-1-3 72,2-1 1,1-2-1,-6-1 20,0 0 0,0 4 1,0 1 178,0-1-1,0 4 41,0-7-96,0 12 1,1-5 21,4 7 1,4-5-109,7 0 1,-1 0-100,0 5 0,1 0 0,-1 0 1,0 0-639,1 0 692,-8 0 0,6 0 0,-6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18:52.497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159 134 12354 257436 46634,'4'-11'1858'0'0,"0"2"-1470"0"0,-4 4 488 0 0,0 5-435 0 0,-8-4-291 0 0,2 0-31 0 0,-13 2 168 0 0,4-2-217 0 0,-5 4 134 0 0,5 0-173-16 0,-4 4 121-208 0,8 2-88-38 0,-3 3 22 30 0,9 1-24 28 0,-4 0-135 44 0,7-1 107 67 0,-2 6-235 66 0,4-4 269 26 0,0 2-121 1 0,4-7 82 0 0,2 3-288 0 0,9-8 86 0 0,-1 4 80 0 0,7-5 1 0 0,-2-5-86 0 0,1-2 103 0 0,-5 3 144 0 0,4-9-159 0 0,-9 7 107 0 0,9-9-81 0 0,-9 1 182 0 0,0 3-102 0 0,-1-3 27 0 0,-7 5-14 0 0,2-1-26 0 0,-8 0 110 0 0,-2 4-104 0 0,-4-3 207 0 0,-4 9-85 0 0,3-9 29 0 0,-7 8 45 0 0,2-4 28 0 0,-3 10 47 0 0,-1-4 16 0 0,5 8-61 0 0,-4-5-33 0 0,8 7 84 0 0,-3-1-79 0 0,4 4-199-26 0,4-3 38-100 0,2 8-26 17 0,0-9-131 7 0,2 4 123 24 0,2-3-160 59 0,6 2 189 19 0,4-6-109 0 0,5 6 0 0 0,-1-11 61 0 0,7 1-272 0 0,-7-2 119 0 0,10-1 67 0 0,-8-4-4 0 0,13-7 20 0 0,-9 0-27 0 0,-1-7 11 0 0,-4 2 91 0 0,-5 2-37 0 0,-1-5 13 0 0,-3 8 35 0 0,-2-8 4 0 0,-4 8 44 0 33,-9-2-79 0-4,4-2 209 0-27,-14 3-178 0-2,3 4 226 0 0,-8-1-178 0 0,4 7 137 0 0,-5-2-49 0 0,6 4 42 0 0,-1 4-1 0 0,1 2-69 0 0,-2 3 7 0 0,7 1 5 0 0,-1 5-178 0 0,5-5 167-11 0,5 9-269-125 0,1-7 57-41 0,4 5-30 35 0,0-1 22 80 0,0-1 86 59 0,9 4-39 3 0,1-13 0 0 0,10 7 11 0 0,-1-10-133 0 0,-3 0 148 0 0,6-3 1 0 0,-4-3 20 0 0,4 0 18 0 0,-5-6 14 0 0,1 0 21 0 0,-2-2-75 0 0,-2-8-24 0 0,1 4 38 0 0,-5 0 3 0 49,-5-4-14 0 60,-1 8 15 0-56,-4-7 30 0-47,-4 7 10 0-6,-1-8-61 0 0,-9 8 5 0 0,2 1 33 0 0,-6 1-9 0 0,-2 8 4 0 0,0 1-13 0 0,-4 6 229 0 0,4 4-118 0 0,5 5-65 0 0,-4-5-51 0 0,8 9 63 0 0,-3-5-185 0 0,9 2 163 0 0,0 3-216 0 0,5-8 162 0 0,5 8-133 0 0,0-9 102 0 0,9 4 15 0 0,2-8 0 0 0,3-1-43 0 0,1-5 24 0 0,-5 0 66 0 0,4 0-54 0 0,-8 0 42 0 0,7-9-35 0 0,-2 2-8 0 0,-6-12-7 0 0,3 4-8 0 0,-7-4 77 0 0,0 3-54 0 0,-2 1 216 0 0,-8 2-199 0 5,-2 2 173 0-5,-4-4-130 0 0,-5 11 17 0 0,5-1-37 0 0,-9 5-1 0 0,4 0 39 0 0,-5 5-21 0 0,1 3 3 0 0,3 4-12 0 0,3 7-63 0 0,3-9 67 0 0,4 5-282 0 0,-3-1 241 0 0,8-3-19 0 0,1-1 45 0 0,5-1-52 0 0,10-9 54 0 0,0 8-39 0 0,5-6-17 0 0,-1-2 35 0 0,1-6-100 0 0,-1-3 104 0 0,-3-1-19 0 0,-2 0 44 0 0,-9 1-57 0 0,0-1 197 0 0,-5 0-167 0 0,0-1 313 0 0,-5 7-260 0 0,0 0 338 0 0,-4 4-43 0 0,-6 0-82 0 0,5 4 87 0 0,-9 0-115 0 0,7 7-289 0 0,-1-1 149 0 0,7 0-399 0 0,2-6 125 0 0,4 5-206 0 0,0-7 234 0 0,4 6-51 0 0,2-6-804 0 0,7 2 338 0 0,3-4-1539 0 0,-1 0 2231 0 0,4 0 0 0 0,-13-4 0 0 0,3-2 0 0 0</inkml:trace>
  <inkml:trace contextRef="#ctx0" brushRef="#br0" timeOffset="2309">954 508 12101 260371 53872,'6'-12'1566'0'0,"-2"-1"-1098"-269"0,-4 9-143 269 0,0-2 24 0 0,0-3-62 0 0,-4 8-237 0 0,-2-4-83 0 0,-3 1 184 0 0,-1 2-133 0 0,0-2 154 0 0,-5 4-188-28 0,5 0 167-73 0,-5 4 17-11 0,2 2-65 11 0,1 0 8-17 0,-2 3-122 10 0,5 1 146 37 0,-1 0-122 4 0,4 5 113 28 0,2-5-292-3 0,4-1 219 13 0,0 1-20 23 0,4-4 1 6 0,6 1-53 0 0,6-4 5 0 0,-1 1 0 0 0,4-5-72 0 0,-3-2 98 0 0,-3 2 0 0 0,6-7-271 0 0,-3 4 148 0 0,-1-3 11 0 0,8 1 49 0 0,-7-3-15 0 0,9-1 23 0 0,-11 0 6 0 0,1-5-50 0 0,-9 5 51 0 0,-2-5 50 0 0,-4 5-66 0 0,0 1 132 0 0,-9-1 1 0 0,-2 1-109 0 0,-8 2 258 0 0,3 3 55 0 0,-8 4-257 0 0,4 0 1 0 0,-5 0 250 0 0,2 0-166 0 0,7 0 112 0 0,-3 8-76 0 0,4 0-100 0 0,-5 6 21 0 0,5-5 2-18 0,1 6 16-70 0,8-4-5 21 0,-3 2-169 17 0,9-2 156 30 0,-4 3-191 18 0,8-4 162 2 0,0 9-464 0 0,7-7 123 0 0,3 1 144 0 0,1-3 0 0 0,5-4-56 0 0,-1-3 59 0 0,-3-1 1 0 0,2-2-61 0 0,-1 0 12 0 0,-4 0 326 0 0,11-5-188 0 0,-8-1 305 0 0,4-8-63 0 0,-1-1-86 0 0,-9-5 189 0 0,1 5-117 0 0,-7-4 78 0 0,-4 9-162 0 0,-4-9 159 0 0,-2 7-122 0 0,-9-1-97 0 0,5 7 90 0 0,-9 2-8 0 0,4 4 21 0 0,-5 0-18 0 0,1 0 224 0 0,3 4-208 0 0,-3 2-10 0 0,4 7 23 0 0,1-1-120 0 0,-1 3 48 0 0,9-7-182 0 0,-2 7-110 0 0,6-3 159 0 0,-2 1-172 0 0,8-3 209 0 0,6 0-226 0 0,6-4 107 0 0,3-2 1 0 0,5-4 0 0 0,-2 0-109 0 0,0 0-22 0 0,-5 0 346 0 0,1-8-227 0 0,2 0 264 0 0,-4-6-142 0 0,3 1 82 0 0,-9 1-79 0 0,-5-7 222 0 0,-1 9-131 0 0,-4-5 220 0 0,-4 5-160 0 0,-5 1 28 0 0,-7-1 62 0 0,-3 4-128 0 0,-2 2 106 0 0,2 4-81 0 0,-1 4 162 0 0,-3 2-89 0 0,1 4-17 0 0,3-1-43 0 0,0 6 6 0 0,9-4 19 0 0,-5 2-3 0 0,9 2-253 0 0,2-3 217 0 0,4 1-423 0 0,4 1 173 0 0,2-2 86 0 0,9 5-240 0 0,-1-9 255 0 0,7 1-99 0 0,2-9 56 0 0,-3 0 153 0 0,5 0-138 0 0,-10-9 270 0 0,-1 1-3 0 0,-3-9-47 0 0,-1 5-101 0 0,-6-2 20 0 0,1 1-78 0 0,-5 1 72 0 0,0-3-123 0 0,-5 7 92 0 0,1-3-101 0 0,-6 6 47 0 0,-1-4-6 0 0,-3 7 145 0 0,4-2-109 0 0,-9 8 391 0 0,8 2-214 0 0,-3 4 249 0 0,4 1-176 0 0,4-3-266 0 0,1 3 107 0 0,5-1-233 0 0,0 0-964 0 0,5-1 482 0 0,5 1-1709 0 0,10-4 2333 0 0,5-2 0 0 0,0-4 0 0 0,0 0 0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19:12.762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1574 1230 12268 247995 48803,'11'0'-629'0'0,"-3"-5"782"0"0,-3 4-72 0 0,1-4 6 0 0,-1 5 1 0 0,4 0-9 0 0,-9-4-26 0 0,9 4 37 0 0,-3-4-87 0 0,0 4 68 0 0,2 0-113 0 0,-3 0 78 0 0,5 0-5 0 0,0 0 6 0 0,0-5 1 0 0,-1 4 12 0 0,1-4-11 0 0,0 5-13 0 0,1 0 15 0 0,-3 0 37 0 0,3-4-32 0 0,-1 3-19 0 0,0-4-7 0 0,-1 5 22 0 0,1 0 60 0 0,5 0-58 0 0,-5 0 51 0 0,4 0-46 0 0,-3 0-91 0 0,-1 0 90 0 0,3 0-52 0 0,-1 0 49 0 0,1 0-7 0 0,-3 0-30 0 0,0 0-14 0 0,0 0 8 0 0,-1 0 19 0 0,1 0 44 0 0,5 0-39 0 0,-5 0-29 0 0,5 0 85 0 0,-1 0 4 0 0,-3 0-191 0 0,3 0 137 0 0,1 0 40 0 0,-5 0-43 0 0,5 0 34 0 0,-1 5-40 0 0,1-4-15 0 0,1 3-11 0 0,1 1 12 0 0,-5 1 170 0 0,7-2-137 0 0,-9 5-147 0 0,5-8 135 0 0,-1 8 49 0 0,-3-3-51 0 0,8 0 181 0 0,-9 2-194 0 0,9-3-4 0 0,-3 5-1 0 0,3 0 35 0 0,-3-4-107 0 0,1 3 101 0 0,-5-5-59 0 0,7 2 28 0 0,-9 3 76 0 0,5-3-73 0 0,-6 4-3 0 0,1-1 44 0 0,0 1 3 0 0,0 0 158 0 0,-1 0-162 0 0,1-1-113 0 0,0 1 113 0 0,1 0-106 0 0,-3 1 51 0 0,3-3-20 0 0,-1 3 35 0 0,-4-1-2 0 0,2 0-26 0 0,-3 3 18 0 0,5-1 261 0 0,0 5-154 0 0,0-5-108 0 0,-5 7 28 0 0,3-9-1 0 0,-6 5-39 0 0,7-5 52 0 0,-8-1-115 0 0,4 5 76 28 0,-5-2-3 46 0,4 1 6-37 0,-3-3 215-15 0,4 0-218 20 0,-5 5 10 40 0,0-5 31 1 0,0 5 4 27 0,0-1 41-23 0,0-3-32-5 0,0 8-54-6 0,0-9 1-20 0,0 4-8-14 0,0-3 120-20 0,0-3 17 11 0,0 7-102-28 0,0-3-7-3 0,-5 1 2 13 0,4-3 25 26 0,-8 0 29-33 0,8 0-21-8 0,-8-5-87 0 0,3 8 82 0 0,-3-6-13 0 0,-1 8-29 0 0,0-6 29 0 0,0 1 7 0 0,5 0-11 0 0,-3-4 74 0 0,2 3-100 0 0,-4-5 3 0 0,-1 6 6 0 0,3 0-5 0 0,-3-5-62 0 0,1 4 75 0 0,0-8-389 0 0,6 8 223 0 0,-10-3 407 0 0,7 4-205 0 0,-12-6-2 0 0,9 5 10 0 0,-5-3 23 0 0,2 0-88 0 0,2 2 33 0 0,-4-6-16 0 0,2 7 37 0 0,1-5-103 0 0,-7 2 62 0 0,9 3-30 0 0,-9-4 0 0 0,9 1 13 0 0,-5 3-15 0 0,1-5 22 0 0,3 2-45 0 0,-3-1 36 0 0,4-1-82 0 0,-1-3 69 0 0,-2 4-166 0 0,-3-1 202 0 0,2-2 6 0 0,-5 6 39 0 0,4-8-87 0 0,-5 5 55 0 0,5-1-32 0 0,-4-2 19 0 0,3 2 10 0 0,1 0-57 0 0,-4-2 12 0 0,5 2 14 0 0,-2-4-6 0 0,-3 0 4 0 0,4 0 1 0 0,-5 0 0 0 0,5 0 37 0 0,-4 5-33 0 0,5-4-4 0 0,-2 3 24 0 0,2-4 3 0 0,4 0-51 0 0,0 0 32 0 0,-5 0-9 0 0,5 0 7 0 0,-4 0 2 0 0,-1 0-3 0 0,5 0-11 0 0,-5 0 3 359 0,1 0-2-157 0,3 0 4-174 0,-8 0 4-28 0,9-4-7 0 0,-4 3 4 0 0,-1-4-51 0 0,5 1 44 0 0,-5 2 10 0 0,1-2-32 0 0,3 0-4 0 0,-7 2 23 0 0,7-7-3 0 0,-3 9 12 0 0,-1-4-10 0 0,5 0 26 0 0,-5-2-15 0 0,1 0 3 0 0,4-3 0 0 0,-9 8 4 0 0,7-8-4 0 0,-6 9-3 0 0,7-4 2 0 0,-7-1-2 0 0,2 4 0 0 0,2-4-12 0 0,-5 1-1 0 0,7 3 12 0 0,-6-8-2 0 0,7 7-77 0 0,-8-2 67 0 0,4 0 20 0 0,-1 4-23 0 0,-1-9 32 0 0,1 7-20 0 0,-3-6 3 0 0,3 6 0 0 0,-3-7-1 0 0,4 8-10 0 0,-4-8 8 0 0,-1 5-2 0 0,1-2-1 0 0,3-3-38 0 0,-3 3 39 0 0,4 1 0 0 0,-5-4 17 0 0,1 4-20 0 0,-2-5 5 0 0,2 0-4 0 0,-1 1-35 0 0,5-1 34 0 0,-4 0-20 0 0,5 0 23 0 0,-7-4-4 0 0,7 3-23 0 0,-5-4 15 0 0,4 6 18 0 0,-1-5-16 0 0,-3 2-28 0 0,9-1 28 0 0,-9-2-30 0 0,4 4 26 0 0,-1-2-31 0 0,-3 2-36 0 0,9-3 55 0 0,-9 4-54 0 0,9-5 42 0 0,-5 5 45 0 0,5-3-44 0 0,1 1 49 0 0,-5-7-2 0 0,2 9 17 0 0,-1-5 19 0 0,7 1-47 0 0,-3 3-108 0 0,8-3 106 0 0,-8 4 4 0 0,8-3-12 0 0,-8 1-48 0 0,9-3 36 0 0,-4 2-74 0 0,4 1 132 0 0,0-7-63 0 0,0 9-62 0 0,0-9 60 0 0,0 9 13 0 0,0-4-14 0 0,0-1 79 0 0,0 5-69 0 0,0-9 62 0 0,0 4-113 0 0,0-5 59 0 0,0 1-16 0 0,0-2 14 0 0,0 2 18 0 0,0-1-28 0 0,0 1 64 0 0,4-1-60 0 0,-4 1 2 0 0,4-2 47 0 0,1 2-31 0 0,-4-1 14 0 0,8 1-16 0 0,-8-2-31 0 0,8-2 29 0 0,-3 3-22 0 0,-2-5 1 0 0,5 9 8 0 0,-6 0-4 0 0,4 7 14 0 0,-5-9-11 0 0,6 8 29 0 0,-2-9-31 0 0,3-1 70 0 0,1 1-52 0 0,0-2 41 0 0,-4 7-24 0 0,6-5 0 0 0,-5 3-4 0 0,8 1 0 0 0,-6-4-14 0 0,1 5 11 0 0,0-7-54 0 0,5 7 47 0 0,-5-5 12 0 0,4 8-9 0 0,1-3 0 0 0,-5-1 5 0 0,9 5-8 0 0,-4-5 36 0 0,5 1-28 0 0,-1 4 106 0 0,2-9-95 0 0,-2 7 70 0 0,1-1-58 0 0,-1 3 6 0 0,1-5 71 0 0,-1 5-58 0 0,2 0 34 0 0,-2 1-25 0 0,-3 3 40 0 0,1-4-43 0 0,-1 5-98 0 0,8-3 85 0 0,-2 2 1 0 0,1-4-41 0 0,-4 4 36 0 0,1-1 33 0 0,-1 5-30 0 0,2-2 26 0 0,-2 4-28 0 0,1-5 0 0 0,4 4-7 0 0,-3-4-16 0 0,7 5 1 0 0,-7-2 68 0 0,2-1-44 0 0,-7-2-1 0 0,3 5 3 0 0,0 0 35 0 0,3 0-24 0 0,1 0-13 0 0,-7 0 0 0 0,2 0 2 0 0,-1 0 1 0 0,-5 0 45 232 0,1 0-145 4 0,-4 0 110-143 0,10 0-40-61 0,-5 0 28-23 0,7 0 75-9 0,-2 0-75 0 0,0 0 31 0 0,1 0-64 0 0,-1 5 12 0 0,1-4-56 0 0,-1 8 77 21 0,2-8-44 7 0,-2 8 24 17 0,1-7 10 21 0,-1 5 1-66 0,2-4-19 79 0,-2 3 26 1 0,-3-3-23-30 0,1 5 0-50 0,-1-3 15 62 0,3 0-17-1 0,-3 0 15-10 0,3-1 10-16 0,-9 2-13-15 0,9 4 22-4 0,-4-4-18 2 0,5 3-39-16 0,-1-5 12-2 0,2 6-1 0 0,-2 1 46 0 0,1-1 0 0 0,-1-1 47 0 0,2-4-38 0 0,-7 4-22 0 0,5-3-30 22 0,-9 4 42 19 0,9-5-83 0 0,-7 3 77 2 0,6-2-1 0 0,-7 4-61 12 0,4 1 41 34 0,-2-3-18-31 0,3 3 16-58 0,-1-1-32 10 0,4-4 30 40 0,-3 2-28 3 0,3-3 31 8 0,-5 5-1 11 0,5 0 50-25 0,-7-1-55 6 0,5 1-6-21 0,-5 5 14-14 0,7-5 116 9 0,-9 5-99-22 0,9-5-28-5 0,-4 0 8 2 0,1-1 0 15 0,3 1-5 16 0,-5 5 16-5 0,2-5 191-5 0,2 4-185 13 0,-2-3 247 19 0,3 3-269 14 0,1-4-7 22 0,-1 9-1 21 0,2-8 84-22 0,-2 8-179-70 0,1-9 142-20 0,-5 9-132 0 0,-1-8 90 0 0,-4 3-44 0 0,4 0 34 0 0,-3 2 15 2 0,4-1 121 22 0,-11 4-119 4 0,5-9 38-8 0,-3 9-22-5 0,4-7-6 19 0,-1 5 11-12 0,1-1-52-4 0,0 3 42 7 0,0 2-7-8 0,-5-2 39-2 0,4 1-44 36 0,-4-1-30-38 0,1 1 42-1 0,3-1 58 8 0,-3 6-59 11 0,-2-4 84 1 0,5 6 1-32 0,-5-5-82 18 0,4 0-10 10 0,0-4 0-28 0,-6-1-10 18 0,1-1-1-7 0,3-1 79-3 0,-6 8-29 12 0,4-7-108-16 0,-4 9 87-4 0,0-6-22 4 0,0 1-33 0 0,0-1 20 26 0,0 2-22-18 0,0-7-13 59 0,0 5 16-22 0,0-4 15-21 0,0 1 57 0 0,-4 1-54-17 0,4-1 7 19 0,-9-1 16-10 0,3 4 1-20 0,-3-3 25 4 0,2 3-153-2 0,-2-3 115-2 0,9 2 13 0 0,-9-2-19 0 0,4 3-5 0 0,-6 1-2 0 0,6-1 1 0 0,-4 1 10 0 0,3-1-4 0 0,2-3 1 0 0,-5 2 3 0 0,3-2-1 0 0,-4 3 43 0 0,1 6-43 0 0,-1-5-2 0 0,-5 5 5 0 0,5-6 11 0 0,-9 1-7 41 0,9-1 14-8 0,-9 0-3-32 0,7 2 0-1 0,-5-2-9 0 0,1 1 1 0 0,1-1 13 0 0,-4 2-12 0 0,3-2-18 0 0,-3 1 25 0 0,3-1-2 0 0,-1 1-6 0 0,0-5-7 0 0,-1 0-11 1287 0,1-1 10-293 0,0-4 51-663 68,1 5-85-207 175,-3-5 22-66-85,-1-1 0-27-87,1 1 2-26-65,-2 0 1-5 0,2-1 14 0-6,-1-3 0 0 0,5-2-9 0 0,-4 1 1 0 0,5-1 3 0 0,-7 3-13 0 0,7-2 1 0 0,-5-2 11 0 0,3 0-8 0 0,1 1 0 0 0,-4-1-44 0 0,3 0-4 0 0,1 0 24 0 0,-4 1-2 0 0,5-2-18 0 0,-11 6 15 0 0,5-6 59 0 0,-4 2-52 0 0,-1 0 8 0 0,5-2-19 0 0,-8 7 0 0 0,6-9-38 0 0,0 4 33 0 0,5 0-5 0 0,-5-2 6 0 0,0 7 1 0 0,-3-8 12 0 0,2 2 1 0 0,7-2 36 0 0,-1-1 0 0 0,3 3-34 0 0,-2 0 0 0 0,3 2 60 0 0,-3-5-47 0 0,4 0 8 0 0,-11 0-23 0 0,3 4 20 0 0,-11-4 0 0 0,6 4-12 0 0,2-4 0 0 0,5 0 8 0 0,2 0 1 0 0,3 2-66 0 0,-3 1 1 0 0,3-2 56 0 0,-3 2 1 0 0,3-1 5 0 0,-3-2 1 0 0,3 0-4 0 0,-5 0 1 0 0,5 0-3 0 0,-3 0 1 0 0,3 0-7 0 0,-3 0 1 0 0,3-3 2 0 0,-3 0 0 0 0,2-2-34 0 0,-2 5 14 0 0,3 0 78 0 0,-9 0-54 0 0,1 0 0 0 0,-4 0 21 0 0,1-4-34 0 0,8 4 80 0 0,-7-4-47 0 0,7-1 0 0 0,-7 4 9 0 0,2-2-98 0 0,7-3 77 0 0,-5 5-68 0 0,0-8 54 0 0,-3 3-31 0 0,-6-3 17 0 0,8 3 65 0 0,-10-2-44 0 0,10 2 13 0 0,-9 0-2 0 0,8-3-8 0 0,-2 5 16 0 0,-2-6-15 0 0,5-1 13 0 0,-4 1 0 0 0,4 2-13 0 0,1-3-8 0 11,3 1-28 0 37,-3 0 22 0-25,4 1 1 0 0,-5-1-35 0 29,1 0 33 0-14,3 5-15 0-24,-1-8 9 0-14,-4 6 42 0 0,1-12 1 0 0,-4 9-41 0 0,4-3 54 0 0,5 1-112 0 0,-4-1 71 0 0,3 1 18 0 0,-3-7-20 0 0,-1 5-69 0 0,1-7 53 0 0,-2 2 51 0 0,3 3-14 0 0,-3-1 7 0 0,2 1-17 0 0,5-3-6 0 0,-5-2-24 0 0,3 7 29 0 0,-3-5-82 0 0,3 4 65 0 0,-2-5-30 0 0,2 1 17 0 0,-3-2-7 0 0,-1 2 23-6 0,1 3 6-138 0,3-3 0 144 0,-2 5 19-145 0,5-7-29 11 0,4 7 72 45 0,-4-5-56 43 0,7 4 0 46 0,-10-5 48-80 0,6 1-67-12 0,-2 3 0 92 0,6-2-32-106 0,-4 1 12 9 0,4 3 40 65 0,-2-5 1 32 0,3 3-46-43 0,-5-3 20-19 0,4 3 33 16 0,-3-1-21-10 0,4-4 1 56 0,-4 1 20-104 0,3-3 0-6 0,-3 7 1 110 0,5-3 3-69 0,-3 3 3-27 0,2 1 1 96 0,2-2-18-57 0,0-1-27 48 0,0 5 33 9 0,-1-10 1 0 0,3 6-91 0 0,-2-6 0 0 0,1 6 79 0 0,2 1 1 0 0,-1 2-14 0 0,-2-2 1 0 0,1 3 5 0 0,-1-4-8 0 0,2 5 79 0 0,1-11-86 0 0,0 2-35 0 0,0-3 49 0 0,0-6 8 0 0,0 6-9 0 0,0-1 16 0 0,0-3 1 0 0,3 6-25-52 0,1 0 1 52 0,2 5-45-27 0,-3-1 89 20 0,1 7-51 7 0,1-13 7 0 0,-1 4 0 0 0,6-5 15 0 0,1 2 1 0 0,-3 5-13 0 0,-2 2-9 0 0,3 4-4 0 0,-3-11 5 0 0,4 3 32 0 0,5-10 23 0 0,-5 0-48 0 0,9 1 12 0 0,-5-1 9 0 0,7 1 0 0 0,-2 0 7 0 0,-3 3 0 0 0,-6 5-9 0 0,-3 5 1 0 0,-1 3 19 0 0,4-3-24 0 0,1-1 6 0 0,6-7 0 0 0,-1-1 44 0 0,3-1 1 0 0,-1 6-41 0 0,-5 4 19 0 0,-3 0-13 0 0,13-9 1 0 0,-7 4 0 0 0,8-2 1 0 0,-8 6-2 0 0,-3 1 0 0 0,1 2-37 0 0,0-2 1 0 0,-1 5 15 0 0,0-2-7 0 0,-1-3 27 0 0,11 1-3 0 0,-7-5 107 0 0,12 1-107 0 0,-6-2 1 0 0,4 4 8 0 0,-3-1 1 0 0,-2 5-3 0 0,-5 7 0 0 0,-3-3 12 0 0,3 2-5 0 0,0-2 1 0 0,7 1-43 0 0,1-3 0 0 0,-5 1 21 0 0,-3 0 1 0 0,1 4 10 0 0,2-1 0 0 0,-3 2-4 0 0,2-2 0 0 0,-2-2-3 0 0,3 4 0 0 0,1-1 10 0 0,-1-2 0 0 0,1 7-7 0 0,-1-2 0 0 0,2-1 10 0 0,-2-1 0 0 0,1 1 35 0 0,-1 1 1 0 0,5 2 5 0 0,-1-2 0 0 0,0-2 16 0 0,1 2 0 0 0,0-1-48 0 0,6 1 0 0 0,-4 2 29 0 0,0-2 0 0 0,0-2-19 0 0,4 2 1 0 0,0-1 49 0 0,4 0 0 0 0,-7 4-40 0 0,7-5 0 0 0,-5 4 12 0 0,8-2 1 0 0,-7 1-1 0 0,4-1 0 0 0,-3 2-5 0 0,-2 1 1 0 0,0 0-28 0 0,0 0 0 0 0,2 0 3 0 0,-2 0 1 0 0,2 0-34 0 0,1 0 1 0 0,-2 0 44 0 0,4 0 0 0 0,-4 1-394 0 0,0 2 0 0 0,-4-1 149 0 0,0 1 0 0 0,-1 1-1399 0 0,1-1 1614 0 0,-1 4 0 0 0,-6-1 0 0 0,0 4 0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19:20.784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1200 1397 12167 256278 51711,'-11'0'-545'0'0,"2"5"680"0"0,5-4-4 0 0,4 4 20 0 0,-9-1-1 0 0,3-4-156 0 0,0 9 158 0 0,-3-8-136 0 0,1 8 98 0 0,-4-8-42 0 0,-3 8 54 0 0,7-7 1 0 0,-7 2 55 0 0,3 0-76 0 0,-1-4-21 0 0,3 5 57-10 0,-5-5-151-68 0,5 0 116 5 0,-9 0-73 18 0,3 0 0 55 0,0 0 54-24 0,0 0-8 20 0,9 0 5-52 0,-11 0-9-28 0,7 0 77-27 0,-8 0-42 4 0,-2 0-76 33 0,7 0 55-79 0,-5-5-32-37 0,4 5-31-13 0,-1-8-12-46 0,-3 6-73-33 0,9-7 103 42 0,-9 8-87-1 0,4-8 73 38 0,-1 8-60 17 0,-3-8 48 37 0,9 5 27 54 0,-5-2-25-19 0,1-3 5-5 0,4 3 18 4 0,-5-4-20-4 0,2 6-50 14 0,1-5 51-4 0,-2 3-31 23 0,5-4 26 25 0,-1-1-95-31 0,4-2 67 29 0,-3 2-1 39 0,3-8 163 11 0,-3 9-150-12 0,-1-9-121 25 0,0 4 124 0 0,0-5-7 0 0,1 1 12 0 0,-1-2-24 0 0,4 2-48 0 0,2 3 57 0 0,4-1 55 0 0,0 5-60 0 0,0-7 5 0 0,0 9 7 0 0,0-9-79 0 0,0 9-30-23 0,4-9-11-86 0,2 3 109 35 0,4-3-11 35 0,-6 3 47-9 0,5 2-65 22 0,-7 0 88-14 0,6-1-77-41 0,-2-5 188 21 0,0 1-151 39 0,3-2 16 21 0,-5 2-32 0 0,2-1 13 0 0,3 5-13 0 0,-3-4 15 0 0,4 8-12 0 0,3-2-1 0-20,-1 2 170 0-177,2-3-128 0-31,-1 4-39 0 14,3-5 128 0 23,3 5 9 0 35,-3 1-130 0 98,2-1 1 0 0,-2 1 39 0-8,3 2 75 0 35,-3-2-73 0 24,3 9 0 0 7,-4-9 33 0 0,5 3-121 0 0,-1 1 66 0 0,1-4 1 0 0,-1 7 18 0 0,0-1-57 0 0,-3-2 49 0 0,3 5-83 0 0,0-9 56 0 0,2 7 0 0 0,4-3 7 0 0,-6 2 10 0 0,-3 1 14 0 0,3-2 1 0 0,-5 4-19 0 0,7 0-24 0 0,-7 0 0 0 0,5 0 29 0 0,-3 0-13 0 0,-1 0 0 0 0,2 0-26 0 0,1 0 24 0 0,-5 0 1 0 0,6 0-2 0 0,-3 0 11 0 0,-1-5 15 0 0,4 4-10 0 0,-5-3 12 0 0,7 4 23 0 0,-2 0-33 0 0,1 0 39 0 0,-1 0-32 0 0,1 0-64 0 0,-1 0 45 0 0,2 0 0 0 0,-2 0-30 0 0,1 0 0 0 0,-5 0 2 0 0,4 0 1 0 0,-5 0-10 0 0,7 0 0 0 0,-8 1 22 0 0,0 2 21 0 0,-9-2-26 0 0,14 4 289 0 0,-8-5-261 0 0,6 4-3 0 0,2-2-4 0 0,-2 2 3 0 0,3 0-56 0 0,-3-2 80 0 0,3 2 128 0 0,-5 1-128 0 0,7-5-60 0 0,-7 8 32 0 0,5-6-63 0 0,-9 2 86 0 0,5 1 193 0 0,-5-4-237 0 0,5 8 5 0 0,-5-8-174 0 0,9 4 202 0 0,-4-1-42 0 0,1-4 36 0 0,-3 9-85 0 0,-3-8 134 0 0,0 4-7 0 0,0-1-60 0 0,-1 2 23 0 0,6 0 6 0 0,-4 2 4 0 0,3-8-24 0 0,-4 9 14 0 0,0-3 236 0 0,0 0-250 0 0,3 3 6 0 0,-1-9-23 0 0,7 8 62 4 0,-9-6-107 46 0,5 2 81-11 0,-5 1-86-18 0,-6-4 51 13 0,5 3-39-2 0,-3-4-49 16 0,0 0-7 4 0,3 0 105-1 0,-5 5-29 1 0,2-4 291-31 0,3 4-275-5 0,-4-1 60 10 0,10 0-30 17 0,0 2-39 24 0,1 3 47-13 0,-3-8 5-45 0,-3 4-102-9 0,0-1 70 0 0,0-2-58 0 0,-5 6 40 0 0,-1-8 7 0 0,0 9 3 0 0,2-7 64 0 0,0 6 56 0 0,3-2 248 7 0,-3 0-413-5 0,3 3 121 30 0,5-5-39 30 0,-2 2 32 5 0,1 3-124-7 0,-3-3 44-27 0,0-1-14-4 0,-1 4-13-12 0,1-4 48 8 0,1 5-132 5 0,-6-4 125 1 0,0 2 43 13 0,-1-2-59 6 0,0 3 163 12 0,2 1-52-17 0,3 0 18-2 0,-3-1-6 18 0,0 1-51-16 0,-2-4-100-3 0,1 3 111-34 0,-5-3-25-8 0,4 3 10 10 0,-4 1 138 18 0,4 0-175-14 0,-2 0 1 15 0,2-1 23 38 0,0 6 18-14 0,2-4-34 27 0,0 2 41-45 0,-1-2-296-26 0,-1-1 147 11 0,-4 0 268 16 0,4-1-136 406 0,1 1-3-219 0,-4 0 17-151 0,8 0-47-16 0,-8-5-36 13 0,4 4 56-10 0,-5-4-102 16 0,0 6 95-59 0,0-1-65-16 0,0-6 91 0 0,0 5 6 0 0,0 1-47 0 0,0 0 12 0 0,0 5 109 0 0,0-5-93 0 0,0 5-79 28 0,0-9 68 14 0,0 7-41-23 0,0-12 24 10 0,0 8-57-25 0,0-3 34 9 0,0 2-7-13 0,0 3 92 0 0,0-1-73 0 0,0 0 6 0 0,-5-5 6 0 0,4 3-27 0 0,-4-6 27 0 0,5 6-37 0 0,0-2-82 0 0,-4 5-21 0 0,3-3 111 0 0,-4 3-25 0 0,5-6 244 0 0,0 4-222 0 0,0-3 55 0 0,0 3-29 0 0,0-3 49 0 0,0 2-10 0 0,-4-2 1 0 0,4-2-220 0 0,-9 5 177 0 0,8-3 3 0 0,-4 4-12 0 0,1 1 189 0 0,2-3-173 0 0,-2-2-11 0 0,4 3-71 0 0,0-3-176 0 0,-4 4 275 0 0,2-1-40 0 0,-6 1 158 0 0,8 0-190 0 0,-5 0 192 0 0,1-5-143 0 0,2 3 15 0 0,-6-2-14 0 0,2 4 11 0 0,0 1-25 0 0,-3-3 18 0 0,5 3-299 0 0,-6-1 143 0 0,-1 4 316 0 0,1-3-150 0 0,1 3 10 0 0,3-5-32 0 0,-2 1 18 0 0,2 0 4 0 0,-3 1 23 0 0,-1-3-158 0 0,0 3 89 0 0,0 3-179 0 0,1-8 179 0 0,-1 7-67 0 0,4-7 52 0 0,-3 4-11 0 0,3-4 41 0 0,2 3-46 0 0,-5-5 72 0 0,3 6-55 0 0,-4 1-86 0 0,0-1 102 0 0,1-6-82 0 0,-1 5 63 0 0,0-3 1 0 0,-1 0 34 0 0,3 2-50 0 0,-3-2 93 0 0,1 3-78 0 0,0 1 101 0 0,1-4-60 0 0,-1 3 2 0 0,-5-3 6 0 0,5 2-2 0 0,-9-2 5 0 0,9 3-11 0 0,-5-3-151 0 0,5-2 138 0 0,0 5-51 0 0,1-8 0 0 0,-1 8-15 0 0,0-7 8 0 0,0 2-1 0 0,-4 0 98 0 0,3-2-77 0 0,-8 7 85 0 0,9-9-65 0 0,-5 8-17 0 0,0-6 13 0 0,5 2-14 1295 0,-4 1-11 48 0,3-4-19-1028 0,3 3 80-211 0,-7-4-50-71 64,5 0 22-33 197,-5 0-33 0-118,1 5 54 0-127,3-4-7 0-15,-8 4 9 0 5,8-5-10 0 1,-2 0-4 0-2,-2 0 35 0-1,3 4-35 0-4,-1-4 19 0 0,-1 4-16 0 0,2-4 38 0 0,-1 0-30 0 0,-2 0 61 0 0,-1 0-49 0 0,2 0 4 0 0,-5 0-14 0 0,4 0 10 0 0,-5 0-8 0 0,5 0 8 0 0,-4 0-17 0 0,9 0-56 0 0,-5 0-11 0 0,1 0 52 0 0,3 0-6 0 0,-3 0 0 0 0,-1 0 2 0 0,5 0 49 0 0,-4-4-48 0 0,-1 4 66 0 0,5-4-47 0 0,-5 4 38 0 0,1 0-75 0 0,3 0-6 0 0,-3-5 50 0 0,-1 4-12 0 0,5-4 19 0 0,-9 5-23 0 0,9 0 3 0 0,-9-4 7 0 0,7 3 21 0 0,-5-4-12 0 0,5 5 3 0 0,-7 0 5 0 0,9-4-13 0 0,-5 2-12 0 0,1-2 16 0 0,3 0 2 0 0,-8 4-2 0 0,9-5-1 0 0,-9 1 2 0 0,9 2-5 0 0,-9-2 9 0 0,7 4-7 0 0,-5-4 4 0 0,5 2-2 0 0,-2-2-8 0 0,0 4 7 0 0,3-5 1 0 0,-8 4-1 0 0,9-3 1 0 0,-5 4 2 0 0,0-5-3 0 0,5 5-24 0 0,-9-4 23 0 0,9 4 3 0 0,-9-5-5 0 0,4 4 3 0 0,-1-3 0 0 0,-3 4 2 0 0,9-5 4 0 0,-9 4-7 0 0,9-4-1 0 0,-9 1 4 0 0,7 3-67 0 0,-5-7 33 0 0,5 7-6 0 0,-7-4 51 0 0,9 5-33 0 0,-9-4 42 0 0,9 3-36 0 0,-9-8 35 0 0,9 7-24 0 0,-5-6 16 0 0,5 3-22 0 0,-5-1-8 0 0,5-2 17 0 0,-5 2-1 0 0,1-4 72 0 0,4 1-69 0 0,-9-1 64 0 0,8-1-52 0 0,-7 1-8 0 0,6 1 12 0 0,-1-1-106 0 0,-2 0 32 0 0,3 0-16 0 0,-1 1 62-21 0,3-1-9-97 0,-4 0 4-41 0,3-1-11 43 0,-3 3 114 4 0,3-3-73 11 0,-2 1 13-26 0,2 0 1 15 0,-4 1-16 16 0,6-1 90-18 0,-1 0-86 69 0,0 1 42-20 0,0-1-37 16 0,1 0 27 16 0,-1-5-42 22 0,0 5-1 11 0,-1-5-6 0 0,7 5-6-33 0,-5 1-4 4 0,3-1 18-14 0,-4 0-37 43 0,0 0 31 0 0,1 1 113 0 0,-1-1-102 0 0,0-5 7 0 0,0 5-26 0 0,1-5 19 0 0,3 5-15 0 0,-3-5 22 0 0,3 5-48 0 0,2-4 31-27 0,-5 5-20 5 0,3-1 15 22 0,-4 0 1-19 0,0-1 2-7 0,6 3 0-8 0,-5-3 0 28 0,3 1 0-48 0,0-4 32 18 0,-3 3-30-1 0,8-3 10 20 0,-8 3 9-15 0,9 3 2-24 0,-9-2-21 8 0,8-1 11 33 0,-8 1-27-6 0,8-3 24 16 0,-8 1-24 0 0,8-2 19 2 0,-8 1 13 3 0,9 1-13 0 0,-9-6-2 0 0,3 7 66 0 0,0-4-58 0 0,2 2-17 0 0,0 1 22-28 0,2-7-32-15 0,-2 9 29 26 0,4-9-30 11 0,0 9 17-30 0,0-9-2-7 0,0 7-8-7 0,0-1 8-11 0,0-1 2-23 0,0 2 0 20 0,0-6 0-22 0,0 7 0 56 0,0-4 10-5 0,-5 2 7-34 0,5 1 2-2 0,-4-5-20 54 0,4 5 7 17 0,0-2-97 0 0,0 0 89 0 0,4 3-2 0 0,-4-4-5 0 0,5 2 3 0 0,-1 1 12 0 0,-2-2 5 0 0,2 1 4 0 0,0 1-15 0 0,-2-3-6 0 0,7 2 10 0 0,-8 2 3 0 0,3-8-8 0 0,1 8 0 0 0,-1-8 0 0 0,6 9 1 0 0,-4-4 1 0 0,3-1 1 0 0,-3 5-3 0 0,3-5 5 0 0,1 5-4 0 0,0 1-2 0 0,0-5-1 0 0,-1 2-20 0 0,1-1-3 0 0,0-2-30 0 0,1 4-6 0 0,-3-3 58 0 0,3 0-20 0 0,3 2 23 0 0,-4-5-27 0 0,5 5-21 0 0,-5-1-27 0 0,-1-2-5 0 0,5 4 147 0 0,-2-7-118 0 0,1 6 82 0 0,-2-2-60 0 0,-1 1 100 0 0,0 1-79 0 0,-1-3 104 0 0,1 2-43 0 0,0 2 8 0 0,0-4-32 0 0,-1 2-2 0 0,6 1-22 0 0,-4-2 26 0 0,2 1-68 0 0,2 1 59 0 0,-3-3-48 0 0,1 7 44 0 0,1-3-2 0 0,-3-3-67 0 0,8 4 56 0 0,-8-5-171 0 0,7 5 150 0 0,-6-3 19 0 0,6 1-32 0 0,-7-3 55 0 0,8 7-24 0 0,-9-3 7 0 0,4 1 5 0 0,1 4-6 0 0,-5-2 172 0 0,9 3-163 0 0,-7-5-20 0 0,5 0 35 0 0,-5 0 50 0 0,6 5-65 0 0,-7-4 7 0 0,8 8 8 0 0,-9-8-4 0 0,9 8-67 0 0,-4-8 48 0 0,10 8 0 0 0,-5-7-107 0 0,4 5 103 0 0,-8 0 0 0 0,3-1-30 0 0,-3 1 23 0 0,-2-4-3 0 0,4 5 57 0 0,2-2-62 0 0,1 0 218 0 0,-1 4-187 0 0,-2-5-17 0 0,-2 5 1 0 0,3 0 39 0 0,1 0-20 0 0,-5 0-42 0 0,4 0 55 0 0,-3 0-66 0 0,3-4 42 0 0,4 2-44 0 0,-1-2 35 0 0,-3 4-12 0 0,0 0 15 0 0,-5 0 6 0 0,7 0-11 0 0,-2 0 1 0 0,1 0-22 0 0,3 0 21 0 0,-1 0-6 0 0,6 0 5 0 0,-7 0-2 0 0,3 0 0 0 0,-5 4 1 0 0,6-2 16 0 0,-4 2 4 0 0,2-4 0 0 0,-3 0-14 0 0,-1 5 22 0 0,2-5-17 0 0,-2 4-3 0 0,-3 0 7 0 0,3-2 6 0 0,-5 2-12 0 0,5 1-1 0 0,2-4 10 0 0,-2 8-6 0 0,1-9 60 0 0,-1 4-57 0 0,1 1 104 0 0,-1 0-90 0 0,2 1 35 0 0,-2 3-8 0 0,1-8 14 0 0,-1 8-18 0 0,-3-4-1 0 0,2 0-41 0 0,-2 4 34 0 0,3-7-114 0 0,1 6 99 0 0,-1-6-42 0 0,2 7 80 0 0,-2-5 3 0 0,-3 2 6 0 0,3 3-43 0 0,-5-4 15 0 0,2 6 0 0 0,2-3 38 0 0,-2-2-29 0 0,-2 3-48 0 0,5-3 30 0 0,-4 4-5 0 0,5-6-10 0 0,-1 5 18 0 0,2-3-82 0 0,-2 4 67 0 0,-3 0-59 0 0,3-1 51 0 0,-9 1 17 0 0,9 1 4 0 0,-9-3 6 0 0,9 3-16 0 0,-3-1 0 0 0,3 0-55 0 0,0-1 54 0 0,2 1-54 0 0,-3 0 42 0 0,3 0 21 27 0,-2-1-25 72 0,1 1 2 45 0,-1 1 1-69 0,2-1 4-13 0,-7-2-38-6 0,5 3 35-26 0,-7-1-39-21 0,1 0-7-4 0,-3-1-9-2 0,0-3 92-3 0,-1 2-59 11 0,1-2-19 24 0,5 5 21 3 0,-5-3-31 1 0,5 2 31-30 0,-9 1 17-9 0,2-1-27 0 0,-2-1 0 0 0,-1 1 7 0 0,3 0-2 0 0,-6-1 107 1 0,7 1-99 0 0,-4 0 18-1 0,1 5-5 0 0,3-5-17 0 0,-5 5 12 0 0,7-5 2 0 0,-1 3-19 0 0,0-1 11 17 0,-1 7 26-9 0,1-9-26 3 0,5 9-5-10 0,-5-9 10 5 0,4 9 13 19 0,-3-3-12 10 0,-3-1-7-14 0,-2 4 73 9 0,3-9 6-27 0,-3 9-48 8 0,4-5-1 22 0,-1 2-35 32 0,5 3 35 9 0,-2-4-31 203 0,1 1 26-145 0,-7-3-5-90 0,3 2-26-11 0,-3-4 4 18 0,4 3 31-4 0,-6-4-13 8 0,1 4-10-23 0,-1-3 7-20 0,-3 3-103-10 0,4-4 85 2 0,-1 4-8 22 0,-2-3-7 4 0,6 4-1 20 0,-6-6 24-10 0,2 5-14-22 0,-4-2 12-14 0,5 5-12-2 0,-5-1 45 0 0,4-1-34 0 0,-4 4 8 0 0,0-3-7 33 0,4-1 2-18 0,-2 4-4-15 0,2-5 2 0 0,-4 2-2 0 0,0 3 1 0 0,0-4-2 0 0,0 4 2 0 0,0 1 39 0 0,0-1-21 0 0,0-3 2 0 0,0 3 62 0 0,0-4-65 0 0,0 5 44 0 0,0-1-30 0 0,0 2 62 0 0,0-2-92 24 0,-4-3 2-5 0,2 1 33-14 0,-2-1-6-5 0,4 3-14 0 0,-4 2 11 0 0,4-7 10 36 0,-9 5-8-20 0,7-4 7-16 0,-2 5-6 0 0,0-1-26 0 0,2 1-45 0 0,-2-5-13 0 0,-1 4 20 0 0,4-3 29 0 0,-3 3 100 0 0,4 0-104 0 0,-5-3 20 0 0,5 3-9 0 0,-9-9 5 0 0,8 9-6 0 0,-8-4 21 0 0,8 1-44 0 0,-8 3 31 0 0,3-9 32 0 0,-3 9-43 0 0,4-4 11 0 0,-4 1-22 0 0,3 3-2 0 0,-4-5 5 0 0,1 5 15 0 0,-1 2-16 0 0,0-7 10 0 0,-1 5 13 0 0,3-3-19 0 0,-7 3 13 0 0,5 2-6 0 0,-5-2 3 0 0,5 1-1 0 0,-5-1 1 0 0,5 1-6 0 0,-4-1 3 0 0,-1 2-28 0 0,0-2 26 0 0,-1 0 2 0 0,-1 1-3 0 0,1-1 2 0 0,-3 2 1 0 0,-6-2 1 0 0,5 5-23 0 0,-4-3 18 0 0,4 4 6 0 0,1-6 1 0 0,-2-1-7 0 0,3-1 4 0 0,1-3 0 0 0,-1-2 92 0 0,1-2 12 0 0,3 2-125 0 0,-8-2 2 0 0,4 4 9 0 0,-9 3 29 0 0,6 0-153 0 0,-8-5 139 0 0,9 2-22 0 0,-8-1-4 0 0,6-1 8 0 0,-6 3 22 0 0,8-7-9 0 0,-9 3 1 0 0,8-3 51 0 0,-2 0-54 0 0,7 0 6 0 0,-7-3 0 0 0,7 5 15 0 0,-8 0-92 0 0,8-5 73 0 0,-7 3 1 0 0,7-2-147 0 0,-8 4 70 0 0,8-4 46 0 0,-7 3 8 0 0,7-9 2 0 0,-12 9 1 0 0,8-5 20 0 0,-4 3-42 0 0,8 2 53 0 0,-7-7 1 0 0,7 6-17 0 0,-7-2 0 0 0,5-1 1 0 0,2-2 0 0 0,3 1-9 0 0,-5 0 0 0 0,5 1-10 0 0,-3-2 14 0 0,5-2 0 0 0,-13 8 0 0 0,8-5-37 0 0,-7 2 22 0 0,7-2 41 0 0,-3 1-16 0 0,4-4 5 0 0,-5 8 26 0 0,1-8 1 0 0,-2 4 45 0 0,3-5 9 0 0,1 0-63 0 0,0 4 66 0 0,1-4-45 0 0,-7 5-84 0 0,2-1 57 0 0,-4-3-49 0 0,2 4 31 0 0,1-5 1 0 0,-1 0-13 0 0,2 0-6 0 0,7 4 0 0 0,-5-2 11 0 0,3 1 38 0 0,1-2-27 0 0,-2-1-7 0 0,1 0 9 0 0,-8 0-77 0 0,2 0-50 0 0,3 0 105 0 0,0 0-179 0 0,9 0 158 0 0,-9 0-297 0 0,8 0 245 0 0,-3 0-412 0 0,4-4 91 0 0,0 2-1551 0 0,0-2 1011 0 0,1 4 949 0 0,3 0 0 0 0,-3 0 0 0 0,4 0 0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0:33.007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1145 203 12373 257907 46177,'0'-18'-1184'0'0,"0"3"1343"0"0,-7 7 15 0 0,4 6 99 0 0,-12-13-124 0 0,13 7 36 0 0,-14-2-28 0 0,16-5 38 0 0,-15 12-94 0 0,5-12-14 0 0,0 15-85 0 0,-5-8 139 0 0,15 1-137 0 0,-16 4 101 0 0,6-12-97 0 0,0 12 65 0 0,-3-4-83 0 0,3 7 24 0 0,-8-8-12 0 0,3 8 26 0 0,5-7 24 0 0,-5 7 30 0 0,5-8-33 0 0,-6 5 65 0 0,-1-4-66 0 0,-6 7 16 0 0,3-8 114 0 0,-3 6 14 0 0,5-6-176 0 0,0 8 76 0 0,3 0 32-39 0,-3 0-9-127 0,0 0 167 0 0,3 0-262 31 0,-3 0 14-6 0,-4 0-11-6 0,1 0-12 9 0,6 0 201 20 0,-8 0-123 10 0,18 0-145 11 0,-15 0 133-22 0,10 0-168 27 0,-8 0 132-6 0,3 0 140 15 0,-3 8-156 12 0,0-6-3 20 0,3 6-87-9 0,-3-8 94 0 0,0 0-81 15 0,3 7 86-25 0,-3-4-83-29 0,3 12 65-14 0,-3-15-53 27 0,1 15 23-14 0,1-12 14-23 0,-1 12 0-16 0,-1-5 0 3 0,3-2 0-16 0,-3 7 0-3 0,8-5 0-14 0,-3 0 82-24 0,3 3 6-15 0,-8-10-121 14 0,3 12 3 27 0,5-13-66-12 0,-5 14 106-24 0,4-9-49-14 0,4 3 37-6 0,-8 6-53 14 0,12-6 43 32 0,-12-3-8-14 0,12 9 37 16 0,-9-6-30 40 0,9 0 37-36 0,-12 3-26-37 0,5-3 13 28 0,2 8-12 25 0,-7-3 7-17 0,12 3-5 31 0,-12-8-1 31 0,13 5 3 25 0,-6-8-2-5 0,0 11 110 1 0,8 0-102 16 0,-7-10 133 4 0,-1 7-113 10 0,6-5 65 3 0,-6 5-2 25 0,0 3 20-19 0,6 0-56 12 0,-3-3 16 12 0,-3 3 15-3 0,6 0-18 2 0,-6-3-34 19 0,8 2 31 8 0,0-1 1 0 0,0 1-7 0 0,0 1 43 0 0,0-10-22 0 0,0 7 10 0 0,0-5-80 0 0,0 8 57 0 0,0-3 96 0 0,0 3-84 0 0,0-3-231 0 0,8 11 190 0 0,-6-9-11 0 0,6 9-37 0 0,-8-1-10 0 0,5-7 22 0 0,-3 5 14 0 0,14-6-7 0 0,-14 1 1 0 0,13 5 13 0 0,-7-3-6 0 0,2 3-3 0 0,5-5-1 0 0,-4-3 1 0 0,4 3-18 0 0,2 0 16 0 0,6-3-33 0 0,-2 3 27 0 0,1-1-23 0 0,4-9 14 0 0,-8 7-3 0 0,7-12 48 0 0,-2 12-40 0 0,-3-12 155 0 0,3 4-141 0 0,2-2-130 0 0,-7 5 132 0 0,7 1-80 0 0,1-4-27 0 0,-8 1-207 0 0,4-8 352 0 0,-4 7 157 0 0,8 1-229 0 0,-9-5-17 0 0,9 4 74 0 0,-11-7-49 0 0,3 0 30 0 0,5 0-17 0 0,-3 0 2 0 0,3 0 31 0 0,-6-7-44 0 0,9 4-117 0 0,-8-5 116 0 0,12 1 7 0 0,-10 7-13 0 0,3-15 23 0 0,-5 12-28 0 31,7-12 51 0 12,-7 12-99 0 9,13-2-2 0 1,-11-2 72 0-4,10-4-21 0-19,-9 1 5 0-27,1-5-5 0-3,4 7-27 0 0,-8-9 31 0 0,7-1 3 0 0,-10 3 12 0 0,3-3 6 0 0,0 0 4 0 0,-3 3-22 0 0,3-3 40 0 0,-1 3-32 0 0,-1-3 126 0 0,-6 8-88 0 0,5-5 6 0 0,-15 7-46 0 0,15-2 32 0 0,-12-5-41 0 0,4 5 40 0 0,1-6-5 0 0,-5-1-5 0 0,12 9-11 0 0,-15-7 40 0 0,7 5 11 0 0,1-8-21 0 0,-5 3 10 0 0,4 5 42 0 0,-7-6-50 0 0,8 6 68 0 0,-6-5-63 0 0,6 5 55 0 0,-8-5-98 0 0,0 7-5 0 0,0-10-1 0 0,0 0-8 0 0,0 11-42 0 0,0-8 76 0 0,0-3-38 0 0,0 8 12 0 0,0-21 78 0 0,0 21-67 0 0,0-15 1 0 0,0 7 41 0 0,0 3-29 0 0,0-3-14 0 0,0 0 16 0 0,0 3 259 0 0,-8-10-158 0 0,6-1-72 0 0,-13-7-142 0 0,12-2-9 0 0,-12 2-5 0 0,7 7-22 0 0,-10-7-136 31 0,1 8 217 105 0,1 0-427-35 0,6-8 103-7 0,-5 15-913-18 0,7-7 636-42 0,-9 9 648-32 0,-9 6 0-2 0,1-5 0 0 0,-8 5 0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0:48.209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115 407 12309 243444 47748,'-10'18'-382'0'0,"2"5"496"0"0,3-16 31 0 0,3 11 35 0 0,-6-3 14 0 0,8 0-42 0 0,0 3 43 0 0,0-3-36 0 0,0 8 2 0 0,0-2-121 0 0,0 9-37 0 0,0-12-30 0 0,0 12 153 0 0,0-4-67 0 0,8-1 19 0 0,-1 5-55 0 0,11-4 39 0 0,-3-1-15 0 0,3-2 30 0 0,-3 2-66 0 0,1-7 31 0 0,1 5 0 0 0,-1-8 23 0 0,9 11-14 0 0,-7-9 64 0 0,5 6-57 0 0,-1-8 22 0 0,-4 3-51 0 0,13-3-10 0 0,-11 3 40 0 0,3-3 3 0 0,0 1-100 0 0,-6-6 83 0 0,9 5-76 0 0,-3-7 61 0 0,-6 2-31 0 0,6 5-1 0 0,0-7-4 0 0,2 2 63 0 0,8 2 4 0 0,-7-9 48 0 0,12 12-76 0 0,-10-12-1 0 0,12 2 10 0 0,-9 2-85 0 0,2-4 122 0 0,0 5-4 0 0,0-8-99 0 0,0-8-11 0 0,0-2-7 0 0,5 2 51 0 0,-3-7-217 0 0,3 12 200 0 0,-5-9-46 0 0,-7 2 53 0 0,4 2-5 0 0,-4-7-8 0 0,-1 12 37 0 0,5-12 13 0 0,-9 15-39 0 0,2-15-43 0 0,-8 12 45 0 0,3-9-27 0 0,-3 1 11 0 0,0-4-6 0 0,3-3-60 0 0,-3 3-10 0 0,3-3 99 0 0,5 3-42 42 0,-6 0 9 130 0,6-3-2-5 0,-5 3 30 15 0,-3-3-65-49 0,3 11 1-36 0,-10-9 52 17 0,-1 9-10-22 0,1-3 76-45 0,-6-6-84 2 0,3 16 255 12 0,-5-15-158-26 0,0 13-104 41 0,-5-6 2-76 0,-5 8 41 0 0,0 0 120 0 0,-3 8-133 0 0,11-6 296 0 0,-13 13-35 0 0,7-7-55 0 0,-10 2-61 0 0,3 3-20 0 0,-8 5 12 0 0,5-1 10 0 0,-15 6-120 0 0,16-5 81 0 0,-14-3-117 0 0,6 8 73 0 0,-8-5-8 0 0,2 7 0 0 0,-2-10 0 0 0,0 1 31 0 0,0-6-52 0 0,8-3 1 0 0,-5-2 7 0 0,2 1 1 0 0,2-1-32 0 0,1-5 1 0 0,2 5 61 0 0,-5 2-71 0 0,10-2-8 0 0,-20-5-2 0 0,3 0 1 0 0,-6 0-30 0 0,3 0 35 0 0,10 0-81 0 0,-10 0 89 0 0,10 0-70 0 0,-10-7 49 0 0,-2-3-43 0 0,4 2 22 0 0,-2-7-2 0 0,5 5-205 0 0,8 2 200 0 0,-6-7-12 0 0,13 7-12 0 0,-7-17-29 0 0,10 7 30 0 0,-8-12-70 0 0,5 4 16 0 0,-12-7 60 0 0,9 3 1 0 0,-1-3-115 0 0,6 0 96 0 0,6 7 1 0 0,-5-4 2 0 0,5 2-50 0 0,-5 5 143 0 0,-1-7-127 0 0,1 12 241 0 0,-3-15-238 0 0,3 8 5 0 0,-3-6 61 0 0,11 6 3 0 0,-1-6-155 0 0,8 11 121 0 0,0-10-74 0 0,0 12 42 0 0,0-5 4 0 0,8 5 14 0 0,-1 3 4 0 0,4-8 116 0 0,4 5-115 0 0,-15-7 191 0 0,15 10-163 0 0,-12 0 152 0 0,4-3-124 0 0,1 3 87 0 0,-8 4-55 0 0,7-1-25 0 0,-7 9 16 0 0,-15 3 94 0 0,5 15-90 0 0,-5 3 49 0 0,0 8 18 0 0,4-4 11 0 0,-4-4 158 0 0,5 13-179 0 0,-3-6-4 0 0,11 8 0 0 0,-11 0 26 0 0,8 0-126 0 0,0-8 84 0 0,5 6 1 0 0,0-6-49 0 0,0 6-33 0 0,0-6-14 0 0,0 8-68 0 0,0-8 0 0 0,5 6 120 0 0,0 2-225 0 0,8-8 182 0 0,-3 6-94 0 0,5-6 58 0 0,8 8 22 0 0,2 0 58 0 0,8 0 1 0 0,0-3 0 0 0,0-2-56 0 0,-7-12 35 0 0,12 6 0 0 0,-13-11-62 0 0,13 9 66 0 0,-2-7 0 0 0,2-1 29 0 0,0 1 1 0 0,-5-8-33 0 0,-8 3 0 0 0,3-3 68 0 0,5 2-98 0 0,0 6-1 0 0,5-13 37 0 0,5 15 3 0 0,6-5 1 0 0,-9 6 20 0 0,-2-1 0 0 0,-7-5-19 0 0,-6-5 1 0 0,-2-2 57 0 0,5-3-72 0 0,-8 0 74 0 0,16 0-50 0 0,-8 0 9 0 0,20 0 0 0 0,-15-5 23 0 0,5-1-25 0 0,-10-6 1 0 0,2 4-98 0 0,-2-5 85 0 0,-5 1-51 0 0,15 2 51 0 0,-10-13 1 0 0,10 5-70 0 0,-5-5 23 0 0,-8 13-13 0 0,6-13 52 0 0,-6 5-22 0 0,1-15 48 0 0,-4 3-51 0 0,-4-3 313 0 0,-3 0-274 0 0,3 0 191 0 0,-10-8-179 0 0,-1 8 18 27 0,1 0-24 110 0,-5 3 41-14 0,4 12-100-49 0,-2-5 85-18 0,-2-2-26-32 0,4 7-6 39 0,1-5-10 18 0,-8 6 51 11 0,8 9 9-21 0,-8-7 137-41 0,0 12 115-19 0,-8-2-237-11 0,0 10 157 0 0,-2 5-127 0 0,-2 1 21 0 0,1 1 80 0 0,4-2-74 0 0,-8 6 78 0 0,4 1-136 0 0,-4-1 0 0 0,-3 6 8 0 0,3 6-9 0 0,0-5 0 0 0,-8 8-13 0 0,3-3 64 0 0,-11-6-2 0 0,6 16-75 0 0,-8-10 1 0 0,0 10 65 0 0,3-10-17 0 0,4-5 1 0 0,-4-8 17 0 0,2 3 181 0 0,5-10-221 0 0,-15 7 0 0 0,5-5 33 0 0,-10 5-69 0 0,2-4 0 0 0,3 1-6 0 0,0-7 0 0 0,5 0-175 0 0,8-5 203 0 0,-3 8 0 0 0,-5-8-185 0 0,0 8 152 0 0,7-8 0 0 0,-4 0-147 0 0,2 0 134 0 0,5 0-28 0 0,-7 0-23 0 0,4-8 0 0 0,-7 8-132 0 0,0-15 148 0 0,3 12-176 0 0,5-9 151 0 0,-6 1 46 0 0,6-4-74 0 0,-1-10 241 0 0,-7 7-151 0 0,3-5 0 0 0,-6 0 23 0 0,-2 3 12 0 0,10-3-40 0 0,-2 8-114 0 0,5-8 1 0 0,-6-2 101 0 0,6-8-42 0 0,7 7 1 0 0,0-4 2 0 0,8 2-186 0 0,-8 5 121 0 0,8-7-14 0 0,0-3-28 0 0,-3-3 0 0 0,11-2 34 0 0,-3 5 15 0 0,2 8-16 0 0,3-6 125 0 0,0 14-138 0 0,0-16 117 0 0,0 15-85 0 0,0-13 16 0 0,8 6 107 0 0,2 0-103 0 0,-2-6 20 0 0,7 6-11 0 0,-8-1 137 0 0,4-4-122 0 0,4 12 38 0 0,-8-5 33 0 0,11 13 14 0 0,-3-5 13 0 0,-4 15-63 0-1,1-8 1 0-28,-2 8 8 0 12,-2-7 52 0 16,7 4-42 0 1,-12-4 126 0 0,12 7 149 0-11,-15 0-303 0 11,-13 15 64 0 0,6-10-14 0 0,-21 15 36 0 0,18-10 3 0 0,-6-2 23 0 0,1 7-42 0 0,-3 0 141 0 0,3 6-126 0 0,-3 9 124 0 0,-4-4-100 0 0,4 4-5 0 0,3 3-18 0 0,-1 0-32 0 0,6 0 1 0 0,3 0-117 0 0,2 0 157 0 0,2-8-115 0 0,3 6 1 0 0,0-6 77 0 0,0 6-253 0 0,0-6 126 0 0,0 8-165 0 0,15-3 206 0 0,-5 6-4-12 0,21 5-35-28 0,-6-11 2 19 0,8 3 10 17 0,0 0 5 4 0,-2-8-7 0 0,2 6 19 0 0,0-13-69 0 0,7 7 10 0 0,-7-2 65 0 0,15-5 1 0 0,-15 4-181 0 0,5-4 127 0 0,-2-10-18 0 0,5 7-1 0 0,-3-7 67 0 0,5 2 0 0 0,-8-3-104 0 0,-7-7 99 0 0,-2 0 0 0 0,12 5-54 0 0,0 1 108 0 0,0-1 0 0 0,0-5 8 0 0,0 0-64 0 0,0 0 25 0 0,3 0 1 0 0,-3 0 52 0 0,7 0 0 0 0,-12-5-47 0 0,-5-1 0 0 0,-7-4-103 0 0,6 5 60 0 0,-6-7 184 0 0,9 1-159 0 0,-4-11 42 0 0,7-4 0 0 0,-3-2 76 0 0,-2 0-104 0 0,-5 11 265 0 0,-8-16-155 0 0,3 10 221 0 0,-3-10-161 0 0,3 0 224 0 0,-11 0-153 0 0,1 0 34 0 0,0 0 11 0 0,-6 7-63 0 0,3-4-140 0 0,-5 5 124 0 0,0-1-118 0 0,0 3 78 0 0,0 8-299 0 0,0-3 266 0 0,0 3-237 0 0,0-3 147 0 0,0 3 32 0 0,0 5 46 0 0,0-3-56 0 0,0 11-162 0 0,-5-6 125 0 0,3 23-32 0 0,-6-12 92 0 0,8 12-67 0 0,0-7 239 0 0,0-1-55 0 0,0 4 27 0 0,0 11 75 0 0,0-11-170 0 0,0 19 177 0 0,0-5-119 0 0,-8 1-233 0 0,6 4 213 0 0,-11-4-314 0 0,11 7 22 0 0,-14 0 204 0 0,16-8-69 0 0,-15-2 17 0 0,13-8 60 0 0,-14-5-61 0 0,9 5-25 0 0,-3-15 39 0 0,-3 8-330 0 0,3-8 80 0 0,0 8 70 0 0,-3-6-649 0 0,10 6 835 0 0,-12-3 0 0 0,0 5 0 0 0,-10 5 0 0 0</inkml:trace>
  <inkml:trace contextRef="#ctx0" brushRef="#br0" timeOffset="564">82 554 12509 246709 43229,'-18'-18'-1218'0'0,"3"-4"1571"-994"0,15 11-149 983 0,0-4-97 10 0,0-8 126-16 0,0 6-181 6 0,0-16 305 10 0,0 15-148 1 0,8-13-164 0 0,2 6 135 0 0,13-13-99 0 0,-5 2 0 0 0,9-4 96 0 0,-11 9-131 0 0,4 6 40 0 0,-5-8-201 0 0,11 8 78 0 0,7-6-39 0 0,0 6-221 0 0,0-1 197 0 0,5 19-266 0 0,-3-1 289 0 0,13 1-509 0 0,-15 4 20 0 0,8-2-80 0 0,-8 5 646 0 0,-8 0 0 0 0,-9 0 0 0 0,-9 0 0 0 0</inkml:trace>
  <inkml:trace contextRef="#ctx0" brushRef="#br0" timeOffset="990">374 64 12509 245674 43229,'-25'11'-709'0'0,"2"1"739"0"0,8-9-125 0 0,-8 12 187 0 0,2-7-1 0 0,-9 17 81 0 0,12 0-167 0 0,-12 8 0 0 0,12-2 27 0 0,-5 2 0 0 0,8-5 57 0 0,5 0-20 0 0,-5-11 62 0 0,4 21-145 0 0,4-2 0 0 0,-6 5 61 0 0,8-3 1 0 0,0-8-116 0 0,5-4 0 0 0,0-4 100 0 0,0 6 1 0 0,5-7-432 0 0,8 6 213 0 0,-1-6 1 0 0,11 14 17 0 0,0-2 0 0 0,0-5-117 0 0,-3-5-1 0 0,6 2 0 0 0,12-2 79 0 0,0 5 0 0 0,0-5 104 0 0,-5-8 0 0 0,2 3 103 0 0,3-3 0 0 0,-5-5 0 0 0,8 3 0 0 0,-8-3 0 0 0</inkml:trace>
  <inkml:trace contextRef="#ctx0" brushRef="#br0" timeOffset="1861">750 1090 12248 247850 49355,'33'17'-1179'0'0,"0"-1"1219"-182"0,-3-16 0 182 0,3-5-89 0 0,0-1 61 0 0,-8-6-33 0 0,13 2-17 0 0,-2-13 58 0 0,12-3 1 0 0,-7-1-89 0 0,-3 4 84 0 0,-10 2 50 0 0,10 4-28 0 0,-10-9 4 0 0,10-7-22 0 0,-5 8 13 0 0,7-6 8 0 0,-7 6-1 0 0,8-13 130 0 0,-16 2-124 0 0,-2-4 87 0 0,-5 9-35 0 0,-3-2 15 0 0,-5 0-55 0 0,3 8-4 0 0,-10 2 49 0 0,4 5-10 0 0,-7 11-185 0 0,0-1 369 0 0,-15 8-238 0 0,12 8 152 0 0,-19-1-123 0 0,19 11-115 0 0,-2-3 34 0 0,5 8-12 0 0,0-5 17 0 0,0 15 43 0 0,0-8-285 0 0,0 6 230 0 0,0 2-241 0 0,0 7 208 0 0,-8-7-7 0 0,-2 8 25 0 0,-5-8 1 0 0,-8 0 76 0 0,-2 0 40 0 0,-8-8-43 0 0,-8 6 1 0 0,6-13-41 0 0,-1 2-121 0 0,8-7 126 0 0,-10-1 0 0 0,5-9-8 0 0,-10 2 0 0 0,2-3 61 0 0,8-2 1 0 0,-5 0 2 0 0,3 0 1 0 0,-11 0 174 0 0,8 0 0 0 0,-5 0-134 0 0,0 0 1 0 0,0 0 82 0 0,0 0 0 0 0,7 0-24 0 0,-2 0-286 0 0,2 8 211 0 0,-2-8-265 0 0,-5 8-114 0 0,10-8-395 0 0,3 0-343 0 0,12 0 1032 0 0,10 0 0 0 0,1 0 0 0 0,7 0 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3:54.520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0 283 12431 264510 44869,'0'-11'-135'0'148,"0"2"53"0"-148,0 9 89 0 0,9 0 18 0 0,-6-9 6 0 0,5 6-11 0 0,-8-5-3 0 0,0-1-19 0 0,0 6 1 0 0,3-6 39 0 0,3 9 0 0 0,-3 0-11 0 0,6 0 1 0 0,-9-8 15 0 0,0 6 10 0 0,0-8-41 0 0,8 10 17 0 0,-5 0-58 0 0,6-9 57 0 0,-9 8-34 0 0,0-9 14 0 0,9 10 1 0 0,-6-2 31 0 0,2-5 35 0 0,-2 5-57 0 0,-3-6-6 0 0,9-2 4 0 0,-6 8-28 0 0,6-7 0 0 0,-8 9 24 0 0,6 0-4 0 0,-5-10 3 0 0,8 9 2 0 0,-10-8 3 0 0,9 9-1 0 0,-8-9 14 0 0,9 6-15 0 0,-10-5 2 0 0,9 8 0 0 0,-7-3 25 0 0,5-3-19 0 0,-6 3 0 0 0,2-6 27 0 0,4 9-25 0 0,-5 0 1 0 0,9-7 98 0 0,-3 1 50 0 0,-7-1 0 0 0,11 7-242 0 0,-6 0 106 0 0,-3 0 1 0 0,8 0-33 0 0,-5 0-10 0 0,-3-9-7 0 0,6 6 0 0 0,-7-5 5 0 0,4 8-25 0 0,-3 0 22 0 0,6 0 1 0 0,-2-2-12 0 0,-1-5 23 0 0,1 4 0 0 0,-5-6-1 0 0,5 9-1 0 0,-4 0 1 0 0,7 0-1 0 0,-3 0 0 0 0,-4 0 0 0 0,15 0-1 0 0,-17-8 1 0 0,18 6-1 0 0,-18-8 1 0 0,11 10-1 0 0,-5 0 1 0 0,-5 0-77 0 0,6 0 68 0 0,3 0-2 0 0,-10 0-41 0 0,8 0-3 0 0,1 0 52 0 0,-9 0 0 0 0,8 0 5 0 0,0 0-3 0 0,-6 0 0 0 0,8 0 3 0 0,-5 0-13 0 0,-3 0 0 0 0,6 0 3 0 0,0 0 15 0 0,-7 0 1 0 0,9 0-25 0 0,-4 0-6 0 0,-4 0 4 0 0,6 0-19 0 0,-1 0 4 0 0,-5 0 28 0 0,6 0 1 0 0,0 0 4 0 0,-8 0 4 0 0,9 0-20 0 0,-1 0 10 0 0,-8 0 0 0 0,10 3 23 0 0,-11 4-23 0 0,8-5-30 0 0,-6 6 37 0 0,6-8-1 0 0,3 0-3 0 0,-10 9 0 0 0,8-6 14 0 0,-9 6-3 0 0,10-9 0 0 0,-9 3 39 0 0,7 2-42 0 0,-7-2 0 0 0,8 6-4 0 0,-6-9 0 0 0,5 3 0 0 0,-8 3 0 0 0,3-3 19 0 0,3 2-1 0 0,-3-2-18 0 0,6-3 0 0 0,-6 8 0 0 0,2-3-1 0 0,-2 3 0 0 0,6-7-3 0 0,-9 6-2 0 0,9-4 7 0 0,-6 6 0 0 0,7-3-1 0 0,-3 1-1 0 0,-4 0 1 0 0,12-5-4 0 0,-8 5 3 0 0,0-5 1 0 0,-5 8 0 0 0,5-10 5 0 0,-6 8-4 0 0,18-6 31 0 0,-17 17-31 0 0,16-18 3 0 0,-16 18-3 0 0,17-17-1 0 0,-18 15 1 0 0,11-14-2 0 18,-5 4 0 0 0,-5-3-4 0 62,5 2 1 0-1,-3-3 18 0 53,2 4 3 0-18,-3-5 11 0-24,6 7-41 0-55,-1-6 1 0 0,-3 13 0 0 29,9-11 1 0 0,-8 4 2 0 70,9-2 2 0-74,-11-4 0 0-1,6 7 49 0-14,-3-2 1 0-1,-2-5 51 0 24,8 2-108 0-39,-7 7 1 0 1,4-11 46 0-5,-3 7 1 0-1,-3 0 37 0 13,10 0-100 0-24,-10-1 1 0 1,7-6-22 0 10,-3 7 48 0 1,-7-7 1 0 0,11 8-19 0 26,-5-9 103 0-39,-5 0 2 0 0,16 0-98 0-5,-7 10 1 0 0,3-9-10 0 1,-1 7-131 0 46,-8-7 150 0-10,12-1 170 0-13,-5 10-161 0-19,8-8-39 0-6,0 7 0 0 0,-7-9 33 0-6,0 0 13 0 0,-8 0 0 0 0,6 0-1 0 0,-3 0 7 0 0,-7 0 0 0 0,11 0 4 0 8,-5 0 1 0 0,-3 0-17 0 16,9 0 0 0 0,-5 0 68 0-24,5 0 1 0 0,-6 0-52 0 0,6 0-135 0 0,-9 0 143 0 0,14 0-53 0 0,-6 0 0 0 0,1-2 40 0 0,1-5 1 0 0,-8 5-2 0 0,8-5 1 0 0,-8 4 71 0 0,7 3 0 0 0,-5 0-67 0 0,5 0-48 0 0,-9 0 66 0 0,15 0-76 0 0,-18-9 73 0 0,18 8-54 0 0,-17-9-3 0 0,17 10-12 0 0,-18-9 20 0 0,16 8 1 0 0,-14-11 14 0 0,5 5-4 0 0,2 5 0 0 0,-6-6 0 0 0,11 8 0 0 0,-11-3 0 0 0,2-5 0 0 0,0 7 0 0 0,-1-6-10 0 0,-2 5 0 0 0,6-1-15 0 0,-9-2 20 0 0,9 2-13 0 0,-6-6 1 0 0,7 6 8 0 0,-3-3-6 0 0,-4 3 2 0 0,6-5 1 0 0,-1-1 6 0 0,-6 6 1 0 0,8-9 3 0 0,-10 7 0 0 0,2 2 17 0 0,5-3-19 0 0,-6 3 0 0 0,9 1 10 0 0,-10-5 1 0 0,2 4-10 0 0,5-3 10 0 0,-5 4-7 0 0,6-7 0 0 0,-5 6 1 0 0,5-3 0 0 0,-7-5 0 0 0,11 9-1 0 0,-5-5 0 0 0,-6 2-4 0 0,7-2 1 0 0,-4 6-1 0 0,2-7 1 0 0,-3 4 3 0 0,4-3-3 0 0,3 5 0 0 0,-7-9-3 0 0,4 4 4 0 0,3 5 1 0 0,-5-7-11 0 0,9 9 91 0 0,-9-10-34 0 0,12 9 1 0 0,-14-11-50 0 0,3 6 24 0 0,5 3-29 0 0,-8-5 0 0 0,7 5 29 0 0,-2-3-22 0 0,-7 3 18 0 0,9-6-32 0 0,-1 9 0 0 0,-7-3 12 0 0,5-2 1 0 0,-3 2-46 0 0,3-3 43 0 0,-5 3 1 0 0,9 3-1 0 0,-3 0 5 0 0,-7 0-3 0 0,18-9 0 0 0,-9 6 13 0 0,11-2-12 0 0,-1 2 0 0 0,0 3-78 0 0,1 0 0 0 0,-8-6 63 0 0,0-1-193 0 0,-7-1 226 0 0,11 8-67 0 0,-5 0 52 0 0,-2 0 1 0 0,9-5-31 0 0,-6-3 1 0 0,-2 1 113 0 0,2 7 0 0 0,-5 0-90 0 0,5 0 1 0 0,-6 0 4 0 0,6 0-23 331 0,-9 0 11-73 0,14 0 1-258 0,-14 0 8 78 0,11 0-3-31 0,-11 0 1-47 0,14 0 149 61 0,-5 0 0-61 0,-2 0-146 72 0,2 0 0-72 0,-5 0-33 57 0,5 0 56-22 0,-9 0-133-26 0,15 0 134 162 0,-18 0-36-80 0,18 0 1-91 0,-14 0 107 45 0,8 0 1-45 0,-6 0-93 67 0,6 0 1-67 0,-7 7 6 80 0,8 1-7-37 0,-9-3-11-39 0,12-5 0-4 0,-14 3 42 0 0,3 3-54 0 0,5-3 85 0 0,-8 6-3 0 0,15-1-71 19 0,-7-5 2 12 0,10 15 1-31 0,-4-14-193 6 0,-4 11 202-6 0,-4-11 0 0 0,-6 5-16 0 0,4-9 2 0 0,-5 8 109 0 0,17 4 0 0 0,-15 1-100 0 0,9 0-89 0 0,-9-8 94 0 0,14 13 0 0 0,-14-13 6 0 0,11 8-2 0 0,-11-9 1 0 0,8 8 1 0 0,-7-5 0 0 0,0-5 22 2 0,9 5 0-2 0,-8 2-32 11 0,7-2 0-11 0,-6 1 13 0 0,7-2 0 0 0,-7-3 4 0 0,6 4-10 0 0,-9 4 0 0 0,8-8-9 0 0,-5 2 7 0 0,-5 7 0 0 0,14-8 41 8 0,-9 11 6 13 0,9-11-125-20 0,-6 14 0-1 0,4-14 80 0 0,0 9-53 0 0,-10-9 1 0 0,12 8 40 0 0,-10-5 0 0 0,10-5 104 9 0,-3 5 0-9 0,-2 2-121 92 0,2-2 0-92 0,-5-1 2 102 0,5-6 1-102 0,-2 3-22 66 0,2 4 0-66 0,-1-6 7 27 0,-5 7 0-27 0,-2-7 49 0 0,8-1-19 5 0,-9 0 1-5 0,15 0 3 29 0,-6 0 0-29 0,-1 7-27 46 0,1 1 81 58 0,0-2 0-104 0,7-6-49 115 0,1 0 1-115 0,-8 0 20 68 0,0 0-275-25 0,1 8 246-12 0,7-5 1-31 0,-1 6-23 76 0,-1-9 0-76 0,-5 0 6 105 0,-1 0 1-105 0,-5 0 20 99 0,5 0-73-30 0,0 0 37-40 0,7 0 1-29 0,-7 0 43 0 0,2 0 0 0 0,-9 0 2 0 0,8 0 0 0 0,-10-2 36 0 0,2-5-38 0 0,6 4 0 0 0,-8-5 47 21 0,9 8 1-21 0,-5 0-55 53 0,5 0 0-53 0,-6-6 162 49 0,6-2 0-49 0,0 1-77 26 0,7 7 1-26 0,-5 0 15 0 0,-2 0-93 0 0,0-9-7 0 0,7 8 0 0 0,-2-11-5 6 0,-4 5 1-6 0,-3 6 38 58 0,-4-7 1-58 0,-3 4-84 36 0,9-3 63-23 0,-8 5-11-13 0,13-6 0 0 0,-13 5 48 0 0,8-5-18 0 0,-9 7 0 0 0,12-11-35 15 0,-9 7 38 55 0,9 2-38 23 0,-5-6 39-37 0,0 0-31-10 0,7 6 0-46 0,-15-8 18 9 0,4 5-46-9 0,-6 3 1 0 0,2-6-22 0 0,3 9-10 0 0,-3 0 27 0 0,6-8 11 0 0,-9 5 0 0 0,3-6-33 0 0,2 9 0 0 0,-2-2 17 0 0,3-5 39 0 0,-3 4 0 0 0,4-7-42 0 0,-1 3 60 0 0,1 4 1 0 0,-5-6-47 0 0,5 9 197 0 0,-4-8-163 24 0,6 6 0-24 0,-4-10 30 85 0,3 5 21-49 0,-1 6-27-36 0,-7-9-59 0 0,9 10 60 0 0,-8-9-86 13 0,9 7 56 57 0,-10-6 0-70 0,6 5-28 77 0,1-4 2-50 0,-1 5 3-27 0,4-7-18 0 0,1 9 0 0 0,7-3-35 0 0,-5-4-80 0 0,5 6 118 0 0,-6-8-48 0 0,-1 9 32 0 0,7 0-8 0 0,-15-9 48 0 0,5 6 14 0 0,1-5 56 0 0,-6 8-58 0 0,6 0 0 0 0,-8-8-62 0 0,6 3-12 0 0,-4-3-11 0 0,6 8 49 0 0,0 0-30 0 0,-8 0 20 0 0,9 0 40 0 0,-1-8-24 0 0,-8 5 1 0 0,11-6 32 0 0,-5 9-57 0 0,3 0 3 0 0,11 0-25 0 0,-1 0 0 0 0,-5 0 33 0 0,-2 0-16 0 0,-9 0 1 0 0,8 0 0 0 0,-6 0 100 0 0,-4 0-56 0 0,7 0 50 0 0,0 0-48 0 0,-6 0 1 0 0,5-3 13 0 0,-8-3 1 0 0,2 3-11 0 0,5-2-1 0 0,-4 2 1 0 0,6 3-39 0 0,0 0 1 0 0,-5 0 34 0 0,9 0 0 0 0,-6 0 120 0 0,6 0-137 0 0,2 0 0 0 0,4 0 0 0 0,1 0 0 0 0,-5 0-65 0 0,-2 0 0 0 0,-8 0 67 0 0,10 0-24 0 0,-11 0 13 0 0,14 0 41 0 0,-15 0 1 0 0,7 0-33 2 0,-3 0 1-2 0,-3 0 310 27 0,10 0-251 41 0,-9 0 0-68 0,6 0-40 34 0,-4 0 1-34 0,-3 0 11 25 0,9 0 1-25 0,2 0 14 20 0,4 0 1-20 0,1 0 17 21 0,0 0 1-21 0,1 0-16 38 0,-1 0 1-38 0,0 0-169 113 0,1 0 1-113 0,-1 0 139 96 0,0 0 0-96 0,1 0-63 74 0,-1 0 1-74 0,-1 0 54 0 0,1 0 0 0 0,-5 0 0 0 0,-2 0 2 0 0,0 0-17 0 0,7 0 1 0 0,-7 0 75 0 0,2 0-53 0 0,-11 0 0 0 0,6 0 112 0 0,-2 0 0 0 0,-4 0-102 0 0,9 0 0 0 0,-6 0 132 0 0,6 0 1 0 0,2 0-90 0 0,5 0 1 0 0,-1 0-29 0 0,1 0 0 0 0,8 0-126 0 0,-2 0 0 0 0,2 0 82 0 0,-8 0 0 0 0,0 0-25 0 0,1 0 0 0 0,-1 0 48 37 0,0 0 1-37 0,-1 0-52 52 0,2 0 1-52 0,-1 0 2 6 0,0 0 41-6 0,1 0 1 0 0,-1 0-16 0 0,0 0 1 0 0,-7 0 35 0 0,1 0 2 0 0,0 0-25 0 0,6 0 0 0 0,-7 0-3 0 0,1 0 3 0 0,-10 0 8 0 0,15 0 1 0 0,-9 0-8 0 0,10 0 1 0 0,1 0 73 0 0,-1 0 1 0 0,0 0-115 0 0,1 0 0 0 0,-8 0-4 0 0,0 0 1 0 0,1 0-78 0 0,7 0 114 0 0,-2 0 1 0 0,1 0-60 0 0,0 0 34 0 0,-8 0 61 0 0,5 0-70 0 0,-14 0 47 0 0,15 0 21 0 0,-15 0-283 0 0,5 0 231 0 0,1 0-547 0 0,-6 0 385 0 0,6 0 1 0 0,-9-9-1 0 0,0-3 1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3:59.404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1 263 12297 269742 48048,'0'-12'-467'0'0,"0"4"393"0"0,0 8 38 0 0,9 0 16 0 0,-8 0 22 0 0,9-9 43 0 0,-10 7-42 0 0,0-8 53 0 0,9 10-37 0 0,-7-8-6 0 0,6 6 29 0 0,-8-8-29 0 0,10 1-6 0 0,-8 8 36 0 0,7-8-27 0 0,-9-1-3 0 0,10 8 6 0 0,-9-6-10 0 0,8-1 2 0 0,-9 6-2 0 0,0-6-36 0 0,9 9 38 0 0,-6-8-56 0 0,5 5 45 0 0,1-6-48 0 0,-6 9 44 0 0,6-9 1 0 0,-7 6-3 0 0,4-2 3 0 0,-3 2 3 0 0,6 3 11 0 0,0 0-18 0 0,-6 0 17 0 0,5 0-11 0 0,-8-9 6 0 0,9 6-4 0 0,-6-6-1 0 0,6 9 39 0 0,-1 0 3 0 0,-5 0-12 0 0,15 0-2 0 0,-17 0-1 0 0,18 0 0 0 0,-15 0-7 0 0,9 0-5 0 0,-8 0 1 0 0,6 0 18 0 0,-3 0 138 0 0,-7 0-166 0 0,18 0 1 0 0,-15 0-8 0 0,9 0 0 0 0,-8-1 19 0 0,2-6-9 0 0,3 4 1 0 0,-5-6-10 0 0,9 9 1 0 0,-8 0 25 0 0,8 0 3 0 0,-9 0-25 0 0,12 0 0 0 0,-12 0 73 0 0,8 0-56 0 0,-9 0 0 0 0,8 0 23 0 0,-5 0 34 0 0,-6 0-36 0 0,18 0-32 0 0,-17 0 10 0 0,17 0 1 0 0,-15 0 5 0 0,9 0 0 0 0,-6 0 12 0 0,6 0-69 0 0,-8 0 29 0 0,12 0 1 0 0,-13 7-13 0 0,11-1-21 0 0,-11 1 41 0 0,14-7 1 0 0,-14 0-16 0 0,11 0 11 0 0,-11 0-11 0 0,13 9 6 0 0,-14-6 2 0 0,15 6 1 0 0,-14-9 5 0 0,9 0-2 0 0,-8 8 0 0 0,6-5-2 0 0,-4 3 1 0 0,-5-2 1 0 0,5 4 31 0 0,5-5-29 0 0,-11 5 7 0 0,18-8 1 0 0,-14 6-4 0 0,8 1-9 0 0,-9 1 0 0 0,8-2-34 0 0,-7 1-4 0 0,-2 0 36 0 0,15 2-6 0 0,-15-8 4 0 0,14 18 0 0 0,-13-17 0 0 0,11 5 0 0 0,-11-3-1 0 0,2 3 0 0 0,-2-5-5 0 0,4 5 16 0 0,-5-5 0 0 0,7 5-2 0 0,-3 0-8 0 0,-5-1 15 0 0,8 3-12 0 0,-2-6 0 0 0,-6 8 2 0 0,5-5 0 0 0,-3-3-2 0 0,4 3 2 0 0,-7-3 0 0 0,11 4 0 0 0,-5-1-1 0 0,-5 1 0 0 0,6-7 0 0 0,2 9 0 0 0,-8-6 0 0 0,15 5-71 0 0,-14 1 68 0 0,15-6 0 0 0,-14 6-45 0 0,11-9 34 0 0,-11 8 14 0 0,13-6 0 0 0,-12 9-5 0 0,9-3 0 0 0,-8-7 0 0 0,7 6 1 0 0,-6-2 10 0 0,6 2 1 0 0,-5-6-13 0 0,5 7 1 0 0,-6-7 15 0 0,6-1 0 0 0,-6 3-11 0 0,6 4 0 0 0,-5-5 32 0 0,5 5 1 0 0,-6-5-31 0 0,6-2 1 0 0,-6 0 5 0 0,6 0-21 0 0,-8 10 0 0 0,12-9 83 0 0,-5 8-57 0 0,8-9-17 0 0,1 0 0 0 0,-8 0 10 0 0,0 0 1 0 0,-6 0 19 0 0,6 0 1 0 0,-6 0-17 0 0,6 0 29 0 0,0 0 0 0 0,8 0 40 0 0,-1 0 0 0 0,0-6 10 0 0,1-1 1 0 0,-1 0-110 0 0,0 7 1 0 0,-7 0 86 0 0,1 0-134 0 0,0 0 123 0 0,6 0-75 0 0,-1 0 36 0 0,2-9-86 0 0,-1 7 103 0 0,0-8 50 0 0,1 1-62 0 0,-1 8 4 0 0,0-8-1 0 0,1-1 1 0 0,-8 9-10 0 0,0-7 0 0 0,-9 4 9 0 0,3-3-9 0 0,5 5 0 0 0,-8-6 10 0 0,9 8 1 0 0,-8-3 68 0 0,2-3-42 0 0,5 3 1 0 0,-8-13 52 0 0,9 10-51 0 0,-8-1 1 0 0,12-2 1 0 0,-5 5-18 0 0,8-11 1 0 0,-7 11-65 0 0,2-2 18 0 0,-2 3 0 0 0,7-5 0 0 0,-7 5-8 0 0,0-3-16 0 0,-9-6 32 0 0,15 9 0 0 0,-17-7-16 0 0,5 3 25 0 0,-4 5 0 0 0,-2-8-11 0 0,7 10 17 0 0,-7-8-10 0 0,8 6 0 0 0,-2-10-6 0 0,0 5 0 0 0,-1 6 0 0 0,4-8 1 0 0,-5 6-62 0 0,8-4 61 0 0,-9 5 1 0 0,8-6-25 0 0,-6 8 1 0 0,-4-3 16 0 0,6-3 1 0 0,2 3 9 0 0,4-4 1 0 0,-3 5-11 0 0,3 2 1 0 0,-8 0-57 0 0,7 0-21 0 0,-7-8 38 0 0,11 5 1 0 0,-12-6 4 0 0,8 9 4 0 0,-9 0 30 0 0,15 0-43 0 0,-18 0 79 0 0,18 0 0 0 0,-10-3-63 0 0,4-3 246 0 0,4 3-190 0 0,-5-5-10 0 0,8 8-11 0 0,1 0 20 0 0,-10 0-117 0 0,7 0 99 0 0,-15 0 1 0 0,7 0-54 0 0,-3 0 0 0 0,-5 3 39 0 0,5 2 2 0 0,-4-2 1 0 0,-2 6-3 0 0,6-9 0 0 0,-5 0 84 0 0,17 9 1 0 0,-15-6-77 0 0,9 2 1 0 0,-1 0-31 0 0,1 2 1 0 0,-1-4 40 0 0,-7 3-91 0 0,-2 5 0 0 0,9-9 82 0 0,-6 5 0 0 0,-3-3-95 0 0,4 4-86 0 0,-6-7 155 0 0,-1 18 1 0 0,3-17 55 0 0,3 5-101 0 0,-3 4 175 0 0,6-9 0 0 0,-6 14-75 0 0,2-9 0 0 0,0 6 110 0 0,9-7-118 0 0,-9 1-2 0 0,12 2 0 0 0,-8-5-22 0 0,4 11 0 0 0,-2-11 57 0 0,-3 2-122 0 0,-7-3 80 0 0,18 6 1 0 0,-10-5 141 0 0,4 9-150 0 0,6-7 1 0 0,-9 3-10 0 0,10-9 1 0 0,-7 5 13 0 0,2 3 0 0 0,-9-1 8 0 0,8-7 6 0 0,-1 0 0 0 0,8 6 17 0 0,-1 1 0 0 0,-7 0-133 0 0,0-7 1 0 0,-6 2 99 0 0,6 5 135 0 0,1-6-137 0 0,6 8 0 0 0,0-9 27 0 0,1 0-21 0 0,-1 0 0 0 0,0 0 235 0 0,1 0-318 0 0,-1 0 1 0 0,0 0 93 0 0,1 0 0 0 0,-8 0-166 0 0,0 0 161 0 0,0 0-46 0 0,7 0 0 0 0,0 0 20 0 0,1 0 0 0 0,-8 0 39 0 0,1 0-87 0 0,-1 0 22 0 0,8 0 1 0 0,-8-6 70 0 0,0-1-44 96 0,-9 1 0-96 0,8 3 70 536 0,-5-4-64-361 0,-5 6 0-175 0,9-11 48 24 0,-3 5-48-20 38,-7 5 81 31 60,18-6-42 15-84,-18-1 1-50 0,15 3 53 42-14,-8-7-72-38 0,-3 9 1-4 0,3-8 6 0 0,-1 6 1 0 0,2 3-15 0 0,-4-2 1 0 0,-2-1 29 0 0,5 0-64 0 0,2 3 0 0 0,-2-7 52 0 0,7 3-80 0 0,2 4 1 0 0,-12-12 55 0 0,8 8 0 0 0,-6 0-120 0 0,6 7 103 0 0,-8-9 0 0 0,11 5-21 0 0,-9-10 23 0 0,9 10 1 0 0,-12-8-3 34 0,9 5 0-34 0,-6 6 25 72 0,7-7 1-72 0,-7 0-23 57 0,6 1 1-57 0,-6 1-41 32 0,6 6 1-32 0,-7-3 31 4 0,9-3-118-4 0,-11 3 141 0 0,5-6 0 0 0,-2 6-47 4 0,-1-2 44 36 0,1 2-45 24 0,-7-6 96-33 0,9 9-74-27 0,-6 0 74-4 0,5-9-49 0 0,-8 6 0 0 0,2-5 10 0 0,5 8-22 26 0,-4 0 8 19 0,6 0-133-12 0,-1-9 119-20 0,-6 6-16-6 0,17-6 1-7 0,-15 2-1 0 0,9 1 42 18 0,-9-1 1-18 0,8 7-14 59 0,-5 0 1-59 0,2-1 3 20 0,4-7 1-20 0,5 5-52 0 0,-4-2 0 0 0,-4 2-1 23 0,5 3 1-23 0,-2 0-18 48 0,7 0 0-48 0,-7-6 50 1004 0,0-1 0-1004 0,2-1-6 477 0,5 8 1-477 0,-7 0-5 170 0,0 0 0-170 0,-5 0 44 113 0,5 0 1-113 0,-6 0-33 75 0,6 0 0-75 0,-6 0 7 60 0,6 0 1-60 0,-5 0-2 518 0,5 0 1-518 0,-7 0 8 254 0,8 0-29-186 0,-10 0 17-61 0,14 0 7 37 0,-7 0 1-44 0,3 0-21 11 0,-1 0 44-11 0,-8 0-32 0 0,13 0 1 0 0,-7 0 18 0 0,10 0 48 0 0,-2 0 1 0 0,1 0-50 39 0,0 0-18-4 0,9 0 0-35 0,-5 0 17 46 0,2 0 1-46 0,-3 0 6 26 0,-3 0 0-26 0,2 0-7 12 0,6 0 1-12 0,-6-1 16 208 0,5-6 0-208 0,-5 5-20 210 0,-2-5 1-210 0,8 4-7 194 0,-2 3 0-194 0,2 0 50 134 0,-8 0 1-134 0,-1 0 66 92 0,1 0-123 7 0,9 0 45 757 0,3 0-52-394 0,9 0 0-462 0,-9 0 31 167 0,-6 0 1-167 0,-3 0-33 87 0,-4 0 1-87 0,1 0 7 65 0,1 0 1-65 0,-1 0-55 473 0,0 0 1-473 0,1 0 43 256 0,-1 0 0-256 0,0 0-4 89 0,1 0 1-89 0,-8 0 33 41 0,0 0 1-41 0,1 0-24 5 0,5 0 1-5 0,2 0 26 0 0,-1 0 1 0 0,0 0-23 0 0,1 0 1 0 0,6 0 24 0 0,-1 0 1 0 0,2 0 21 0 0,-8 0 1 0 0,2 0 4 0 0,6 0 1 0 0,-4 0 5 0 0,10 0 1 0 0,-8 0 99 0 0,7 0 0 0 0,-5 0-115 1 0,5 0 0-1 0,-1 0 1 0 0,2 0 1 0 0,-5 0 11 0 0,-9 0 0 0 0,1 0-4 0 0,-1 0 1 0 0,-7 0-53 0 0,0 0 1 0 0,2 0-3 0 0,5 0-7 27 0,-1 0 1-27 0,1 0 0 17 0,0 0 0-17 0,-5 0-96 2 0,-2 0 0-2 0,-7 0-41 0 0,8 0 1 0 0,-8 0 7 0 0,9 0 74 43 0,-11 0-18 201 0,14 0-124 2 0,-16 0 100-77 0,7 0-412-140 0,0 0 525-29 0,-6 0 0 0 0,5 0 0 0 0,-8 0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04.42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1 8606,'15'0'384,"0"0"0,0 0-253,0 0 0,-5 0 0,0 0 1,1 0-42,3 0 0,1 0 0,0 0-80,0 0 0,0 0 0,0 0-56,0 0 1,0 0-1,1 0 1,-2 0-92,2 0 1,-2 0 0,2 0-76,-2 0 1,2 0 0,-2 0 34,2 0 1,-7 0-1,1 0-365,2 0 0,-4 0 202,2 0 1,-1 1 0,2 3 339,-1 1 0,1 0 0,3-5 0</inkml:trace>
  <inkml:trace contextRef="#ctx0" brushRef="#br0" timeOffset="914">76 1 8462,'0'8'-888,"0"-1"1112,0-7 1,2 2-1,3 1-99,4 2 0,0 0 0,1-5 0,1 0 16,3 0 1,-4 5-1,0 0 1,2 0 4,1 2 0,2-4 1,0 5-106,0-1 0,0 3 1,-2-3-1,-1 1-64,-2 4 1,-2-4-1,4 1 1,-2-2-29,2 2 0,-5-4 0,-1 4 0,-1-1-9,0 0 1,2-5 0,-4 4-18,2-1 0,0 3 70,-5 6 1,0-5 0,-1 0 67,-4 2 0,-2-4 1,-5 2-1,2 2 6,-2 1 0,-1-3 0,-1 0 0,-2 2 9,2 1 0,-2 2 0,1 0 0,0 0-15,0 0 1,0 0-1,0 0 1,1 0-2,5 0 1,-5-5-1,5 1-59,-5 0 0,-1 1 0,2-1 0,1-2-21,2-3 1,5 5 0,-5-5 22,-2 2 1,6-3 0,-1 3 21,0-1-84,5-2-42,-4 2 1,7-5 16,4 3 0,-1-3 0,6-2 45,1 0 1,3 0 0,1 0 0,0 0-21,0 0 0,2 0 0,1 0 0,2 0-19,-2 0 0,1 0 0,-1 0 0,4 0-54,1 0 0,-3 0 0,3 0 0,1 0-123,-1 0 0,1 0 1,2 0-1,-3 0-777,-1 0 1032,-2 0 0,2 0 0,2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4:49.793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187 551 12418 258401 45137,'0'-11'-1739'0'0,"0"3"1860"0"0,0 3-32 0 0,0-1 95 0 0,0 2 18 0 0,-4-5-89 0 0,2 5 81 0 0,-5-6-75 0 0,5 1 14 0 0,-6-1 3 0 0,8-3 29 0 0,-5 3-23 0 0,1-8-91 0 0,3 4 84 0 0,-7-5-60 0 0,2 0 4 0 0,-2 0-6 0 0,-2 2-89-36 0,1-2 0 36 0,0 0 107-196 0,3 0-91 84 0,-2 5 1 112 0,3-4 76-54 0,-1 2-87 37 0,2 3 61 17 0,0-4-126-1 0,-1 2 127-3 0,0-4 0-15 0,-4 0-108-10 0,4 0 79-18 0,0 2-53-88 0,-3 2 48 50 0,3-2-48 37 0,-1 5 40 11 0,-1-1-28-9 0,5 9-36-166 0,-2-5-12 66 0,-1 3-425 63 0,5-2 147 35 0,-4-1-541 11 0,4-1 885-114 0,0 1 0 151 0,4 3 0 0 0,1 2 0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4:55.902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1 280 12588 253545 41700,'3'-10'-2019'0'0,"-2"1"2110"0"0,4 9-51 0 0,-1-3-2 0 0,-2 2 21 0 0,5-4-61 0 0,-6 1 51 0 0,8 2-96 0 0,-5-5 77 0 0,2 6-49 0 0,3-4 55 0 0,-5 1-17 0 0,6 4 25 0 0,-1-9-18 0 0,0 8-1 0 0,1-8 5 0 0,-1 9-28 0 0,1-9 26 0 0,-1 8-69 0 0,-1-6 89 0 0,2 5-34 0 0,-1-6 17 0 0,4 8-16 0 0,-1-9 17 0 0,1 7-12 0 0,-4-6 3 0 0,1 8 5 0 0,-1-9-21 0 0,1 8-2 0 0,-2-7 11 0 0,1 7-3 0 0,1-8 4 0 0,-1 8-18 0 0,1-7 14 0 0,-1 7-29 0 0,0-8 1 0 0,1 9 23 0 0,-1-4-11 0 0,1-1 8 0 0,-2 4-16 0 0,3-8 10 0 0,-3 9 17 0 0,1-4-15 0 0,1 0 31 0 0,-1 2-27 0 0,1-1-1 0 0,-1 3 25 0 0,-1 0 1 0 0,3 0-37 0 0,-3-4 21 0 0,3 2 26 0 0,-3-2-25 0 0,1 4 35 0 0,1 0-33 0 0,-1 0 69 0 0,5 0-79 0 0,-3 0 18 0 0,6 0-9 0 0,-7 0 14 0 0,8 0 25 0 0,-4 0-24 0 0,1 0-15 0 0,-2-4 11 0 0,-3 4 5 0 0,3-5-33 0 0,-3 5 29 0 0,3 0-30 0 0,-3 0 25 0 0,-1 0-48 0 0,1 0 37 0 0,-1 5-18 0 0,4-5 0 0 0,-3 4-2 0 0,9 0-2 0 0,-9-2 12 0 0,8 2-8 0 0,-8-1 5 0 0,3-1-13 0 0,-3 6 12 0 0,-1-8-45 0 0,4 9 39 0 0,-6-8-24 0 0,5 8-21 0 0,-6-9 36 0 0,2 9 44 0 0,1-8-44 0 0,1 7 23 0 0,-5-7-16 0 0,3 8 24 0 0,-2-5-52 0 0,3 2 0 0 0,1 3 7 0 0,-1-5 20 0 0,-1 6 4 0 0,3-5-15 0 0,-3 3 75 0 0,2-3-52 0 0,-5 0 9 0 0,8 4 6 42 0,-7-4 9 206 0,7 0-22-152 0,-3 4 4-70 0,-1-5-6 0 0,-4 2 4 11 0,3 1-16 7 0,-2-1 14 2 0,2 0-15-21 0,-2 1-10-15 0,3-5-3 251 0,-5 7 26-146 0,6-5-7-81 0,-1 2 11 8 0,0 1-13 6 0,1-6-12-16 0,3 8 11-14 0,-3-7 20-5 0,8 5-207-12 0,-8-6 181-1 0,4 8 71 16 0,-5-9-80 31 0,1 4 40 8 0,-1 1-41-7 0,0-4 57-20 0,1 4-54-20 0,3-1 6-3 0,-3-4 19 15 0,3 9 12 1 0,2-8-15 17 0,-5 3-7 14 0,3-4-3-14 0,-3 0 2 0 0,3 0 37 5 0,-3 3-30-35 0,8-1-32-8 0,-8 2 30 0 0,3-4-1 14 0,1 0 38 50 0,-3 0-38 1 0,2 0 11-19 0,-5 0-7-24 0,3 0 4-18 0,-7 0 1 6 0,5 0-6 3 0,-8 0 2 6 0,8 0-6 20 0,-5 0 3-36 0,2 0 59-3 0,1-4-52 0 0,-1 2 85 0 0,3-1-72 4 0,1-1-12 34 0,3 3 22 7 0,-3-4-31-26 0,3 1 31-16 0,-3 4-3-3 0,-1-4-15 0 0,1 4 4 0 0,-5 0 116 0 0,3-5-103 30 0,-6 4-18-2 0,5-4-6-23 0,-5 1-3-5 0,6 4 50 0 0,-3-9-22 0 0,9 8-59 20 0,-4-6 51 40 0,8 5-31-2 0,-8-7 17-15 0,3 8-25-27 0,-3-2 42-15 0,-1-1-1-1 0,0 2-35 0 0,5-6 19 0 0,-4 8-14 0 0,3-5 15 2 0,-2 1-7 1 0,-3 2 8-3 0,1-2-20 0 0,1 1 4 0 0,3 2 8 0 0,-3-8 37 6 0,3 7 5 43 0,-2-5 15-18 0,-3 1-43-20 0,2 2-16-10 0,-1-5 25 3 0,1 4-14 15 0,-1 0 6-13 0,0-4-5-6 0,1 8-21 26 0,-1-6 22 7 0,1 5-14-12 0,-1-6 11-5 0,-1 3 22-10 0,2-1-20-6 0,-1-2 84 0 0,1 8-72 0 0,-1-9 2 29 0,1 8 6 23 0,-1-7 1-31 0,0 7-90-21 0,1-8 78 0 0,-1 5-54 0 0,1-2 35 1 0,-2-3 57 45 0,1 9-56 6 0,1-9-1-13 0,3 8 0 7 0,-2-8 14-23 0,2 9 49-21 0,-3-8-47 0 0,-2 6-29 21 0,3-5 27 8 0,-7 5 4 10 0,5-2-11-14 0,-3 0 1-16 0,-2 4-27-10 0,5-5 27-1 0,-5 1 0 0 0,6 3-6 0 0,-1-8-7 0 0,1 9 8 0 0,-6-5 108 0 0,5 1-100 0 0,-5 3 2 0 0,2-4-41 0 0,3 2 49 0 0,-5 2-46 0 0,7-3 36 0 0,2 4-30 0 0,-3-5 20 0 0,7 4-12 0 0,-7-2 31 0 0,5 3 6 0 0,-6 0 125 0 0,-1-4-131 0 0,2 2-26 13 0,4-2 36 0 0,-4 4-56-13 0,3 0 54 0 0,-3 0-34 0 0,-1 0 69 21 0,1 0-1 35 0,3-5-90-8 0,-3 5 43-15 0,3-4 37-23 0,-3 4-27 26 0,-1 0 53 2 0,1 0-48-22 0,3 0 20 40 0,-3 0-57-15 0,4 0 10-7 0,-4 0 54 8 0,-2 0-27 33 0,6 0-66-54 0,-3 0 54-21 0,7 0-28 0 0,-4 0 27 0 0,4 0-45 0 0,-4 0 29 0 0,5 0-6 0 0,-6 0-7 0 0,2 0 7 0 0,-1 4 5 0 0,-1-4 1 0 0,-3 5 49 0 0,8-5-46 0 0,-8 4 14 0 0,4-2-16 0 0,-5 2-1 0 0,4-4 94 0 0,-3 3-76 0 0,9-2-17 0 0,-4 4 20 3 0,-1-1-19 32 0,-1-3 15 7 0,0 2-41 21 0,-2 2 33-5 0,2-4-4-22 0,-3 8-3-8 0,-6-9 3-8 0,9 4-6 7 0,-11 1 8 42 0,11-4-18 19 0,-7 8 15 5 0,2-9-22-10 0,1 8-2-68 0,1-2-4-15 0,3-1-7 0 0,-7 3 20 0 0,7-3 75 0 0,-8 0-67 0 0,5 4 18 0 0,-2-9-12 0 0,3 9-65 0 0,-3-3 37 0 0,-2-2-5 0 0,1 5 41 0 0,-1-8-31 0 0,-1 7 165 0 0,3-7-147 0 0,-2 8-20 0 0,3-9 37 0 0,1 8-159 0 0,-1-6 278 0 0,-1 7-126 0 0,3-9-107 0 0,-7 8 94 0 0,5-6-59 0 0,-4 5 41 0 0,4-6-4 0 0,0 8 11 0 0,-3-9 28 0 0,2 9-24 0 0,-3-8-17 0 0,5 8 187 0 0,-1-9-158 0 0,-4 4 12 0 0,3 1 4 0 0,-2-4-37 0 0,2 6 36 0 0,2-5-18 0 0,-1 2 3 0 0,1 1-5 0 0,-1-4-8 0 0,0 6 15 0 0,1-5 52 0 0,-1 2-46 0 0,1-4 30 4 0,3 5-35 59 0,1-5-17-22 0,1 4-12-41 0,2 0-4 0 0,-6-2-54 0 0,2 2 76 0 0,-3-1 129 0 0,-2-2-135 0 0,6 4-8 0 0,-3-5 7 0 0,-2 0 136 0 0,0 0-107 0 0,-5 0 5 0 0,6 0-16 0 0,-1 0 17 0 0,-3 0-52 0 0,1 0 38 0 0,-1 0-10 0 0,2 0 11 0 0,3 0 49 0 0,-7 0-53 0 0,9 0 9 0 0,-11 0-25 0 0,11 0 25 0 0,-9 0-151 0 0,6 0 137 0 0,-1 0-11 0 0,-3 0-10 0 0,2 0-9 0 0,-3 0 46 0 0,3 0 8 0 0,-2 0 26 0 0,-1-5-51 0 0,-1 4 24 0 0,0-2-9 0 0,6 3-25 0 0,-1 0-22 0 0,1-4-7 0 0,-1 2 38 0 0,0-2-8 0 0,1 4 16 0 0,-1 0-14 0 0,1-4 92 0 0,-1 4-84 0 0,-1-5 63 0 0,2 5-40 0 0,-1 0 125 0 0,-3-4-124 0 0,-2 2 14 0 0,1-5-34 0 0,-1 6 36 0 0,2-4-91 0 0,1 1 77 0 0,-1 2-89 0 0,0 0 73 0 0,1-3-44 0 0,-1 4 26 0 0,-2-4 2 0 0,5 1 7 0 0,-3 4-3 0 0,2-4 7 0 0,-2-1-5 0 0,1 4-39 0 0,-1-3 37 0 0,3-1 3 0 0,-3 5 17 0 0,3-4 2 0 0,-5-1-98 0 0,2 4 70 0 0,1-3 39 0 0,-6 4-38 0 0,8-3-32 0 0,-5 1 33 0 0,2-2 34 0 0,3 0-30 0 0,-5 4 2 0 0,2-5 64 0 0,-1 1-60 0 0,-3 2-2 0 0,4-2 6 0 0,0 0-14 0 0,1 4 15 0 0,-1-9-45 0 0,-1 8 27 0 0,-1-7 7 0 0,0 7 0 0 0,2-8-2 0 0,-2 8 48 0 0,5-7-41 0 0,-7 7-1 0 0,0-8 5 0 0,3 9-1 0 0,-4-4-11 0 0,8-1-2 0 0,-9 4-105 0 0,4-3 102 0 0,1-1-213 0 0,1 5 192 0 0,-2-8 14 0 0,5 6-44 0 0,-8-1 109 0 0,6-1-18 0 0,-1 2-68 0 0,0-2 94 0 0,1 4-66 0 0,-5-4-107 0 0,6 4 107 0 0,-3-5 2 0 0,1 5-20 0 0,1 0-5 0 0,-1-4 29 0 0,2 3-24 0 0,2-4 63 0 0,-1 5-54 0 0,1-4 25 0 0,-1 4-18 0 0,1-5-30 0 0,-1 5 3 0 0,0 0-2 0 0,1 0 135 0 0,-1 0-107 0 0,1-4 33 0 0,-2 3-26 0 0,1-4-122 0 0,1 5 128 0 0,-1 0 5 0 0,1 0-13 0 0,-1 0 27 0 0,0 0 53 0 0,1 0 8 0 0,-1-3-109 0 0,1 2 39 0 0,3-3-125 0 0,-3 4 130 0 0,3 0-85 0 0,-3 0 56 0 0,-1 0-14 0 0,1 0-11 0 0,-1 0 6 0 0,0 0 94 0 0,1 0-78 0 0,-6 0 172 0 0,9 0-143 0 0,-7 0-38 4149 0,8 0 51-1582 0,-5 0-131-1899 0,0 0 100-554 0,1 0-5-113 0,3 0 124-1 0,-3 0-120 0 0,3 0-54 0 0,-2 0 59 0 0,-3 0 43 0 0,2 0-32 0 0,-1 0-112 0 0,0 0 104 0 0,5 0-8 0 0,-3 0 26 0 0,2 0-37 0 0,0 0 32 0 0,1 0-24 0 0,1 0 33 0 0,2 0-28 46 0,-5 0 20 1 0,1 0-6-47 0,0 0-8 0 0,-3 0-53 0 0,8 0 45 0 0,-7 0 6 0 0,7 0-5 51 0,-8 0-32 32 0,7 0 24-72 0,-7 0-1-11 0,8 0 29 0 0,-8 0-25 0 0,7 0 30 0 0,-2 0-23 36 0,4 0 15 48 0,-5 0-12-20 0,4 0 10-63 0,-4 0-9-1 0,1 0 3 0 0,2 4-2 0 0,-2-3 0 0 0,-1 2 6 83 0,4-3-6-15 0,-7 0 63-65 0,7 0-56-3 0,-8 0-2 0 0,7 0 10 0 0,-2 0 1 0 0,-1 5-15 0 0,4-4 11 0 0,-4 3-28 0 0,5-4 23 801 0,0 0-20-397 0,-1 0 17-323 0,0 0-18-57 0,6 0 12-2 0,-1 0 0-22 0,2 0-1 29 0,-4 0 2 5 0,-6 5 0-4 0,7-5 0-30 0,-6 4-1 20 0,6-4 1-18 0,-6 0 0-2 0,1 3 2 299 0,-3 1-2-64 0,-3-1 3-149 0,5-3-1-58 0,-6 0-1-20 0,4 0 30 72 0,5 0-27-27 0,-9 0-5-26 0,3 0 7-17 0,1 0-5-10 0,-4 5 5 0 0,4-5 13 37 0,-5 4-12-5 0,0-4 36-3 0,1 0-14-15 0,-1 0-13-12 0,1 0-15-2 0,-2 0 16 0 0,1 4-101 0 0,1-2 85 0 0,-1 2-72 0 0,1-4 117 0 0,-1 0 7 0 0,4 0-47 182 0,-1 0-4-26 0,1 0 4-97 0,-5 0 3-20 0,3 0-10-11 0,-7 0-214 224 0,0 0 224-118 0,1 3 16-134 0,-4-1 11 0 0,6 2 31 0 0,-5-4-54 0 0,6 0-27 0 0,-3 0 21 0 0,1 0-19 8 0,2 0-19 11 0,-8 0 29 141 0,9-4-15 170 0,-7 2 13-243 0,2-1-65-67 0,-1 3 59 39 0,3 0-67-49 0,-2 0 60 192 0,5 0-48-121 0,-8 0-7-61 0,8 0 85 40 0,-5 0-109-1 0,2 0-9 21 0,1 0-94-19 0,-5 0 200 0 0,6 0 0-61 0,-3 0 0 0 0</inkml:trace>
  <inkml:trace contextRef="#ctx0" brushRef="#br0" timeOffset="1345">5610 29 12813 273550 37963,'19'14'-376'0'0,"-5"1"750"-53"0,-2-2-71 53 0,-5-3 2 0 0,5 12-57 0 0,-7-3 42 0 0,13 8-322 0 0,-7 2 1 0 0,4-3 169 0 0,-5-1-291 0 106,2-6 189 0-35,-8 3 0 0 1,9-6 127 0 35,-1 6-36 0-72,1-8 0 0 0,0 6 8 0-25,3-4 1 0 0,-3 0-37 0-10,0-3-7 0 0,2-2 1 0 0,-1 7-49 0 0,4-2 1 0 0,-4 0 167 0 0,-1-3-416 0 8,-3-2 190 0 75,3 6-568 0 25,-2-2-47 0 15,3 3-13 0 11,-5-3-793 0-41,-3-2 1435 0-93,-4-3 0 0 0,-4-5 0 0 0,-4-1 0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4:58.043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122 0 12813 274256 37963,'0'10'486'0'0,"0"8"-300"0"0,0-8-8 0 0,0 9-84 0 77,0-5-2 0 43,0 4-255 0 15,0-4 311 0-2,4 1-312 0 1,-3-2 267 0-19,7-5-858 0-14,-3 3 201 0-26,4-3-539 0-39,-3-2 1093 0-36,3-1 0 0 0,-5-1 0 0 0,6 0 0 0 0</inkml:trace>
  <inkml:trace contextRef="#ctx0" brushRef="#br0" timeOffset="422">1 215 12731 274256 39224,'10'0'-319'0'0,"6"0"169"0"0,-9 0-111 0 0,11 0 1 0 0,-4-3 149 0 0,5 0-170 0 0,-6-1 289 0 0,6 4-381 0 0,-4 0 373 0 0,2 0 0 0 0,2-3 0 0 0,0-3 0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5:00.277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1 126 11981 209913 58533,'0'-14'-2057'0'0,"4"4"2067"0"0,-4 1-57 0 0,5 5 194 0 0,-1-7-139 0 0,-2 7 123 0 0,2-5-113 0 0,-4 5-17 0 0,3-6 19 0 0,-2 5-22 0 0,4-3 115 0 0,-5 6-110 0 0,0-5 222 0 0,0 1-122 0 0,0 0 232 0 0,0-1-146 0 0,0 6 2901 0 0,0-8-2748 0 0,0 25-128 0 0,0-12 84 0 0,0 18-239 0 0,0-9-23 0 0,0 2 128 0 0,0 4-113 0 0,0-1 0 0 0,1 1 139 0 0,2-1-173 0 0,-2-4 0 0 0,2 4 41 0 0,-3-2 1 0 0,0-2 39 0 0,0 2-42 0 0,0-4 7-39 0,0 10 1 39 0,0-8-155-261 0,0 8 149-32 0,0-6 1 293 0,0 1-96-441 0,0-1 78-53 0,0-3-23 134 0,0 5 0 360 0,0-4-38-283 0,0 5-13 30 0,0-4 48 97 0,0 2 9-100 0,0-2 39-89 0,0 4-38-8 0,0 0 148-104 0,0-2-111 151 0,0 2 17 38 0,0 0-15-146 0,0 4-117 23 0,0-4 37-94 0,0 4 1 485 0,0-4-40-549 0,0 0-140 108 0,0-5 196 48 0,0 4-30 89 0,5-4 17 103 0,-4 1-6 134 0,3 2-15-63 0,-4-7 217-122 0,0 4-145-56 0,0-4 19 116 0,0-2-42 25 0,0 1 6 33 0,0 1-32-3 0,0-5 37 28 0,0 3-958 36 0,0-6 1 73 0,0 2-1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5:01.773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252 625 12075 207663 54800,'0'-11'-1261'0'0,"0"-2"1338"0"0,5 12 85 0 0,-5-6 4 0 0,4 1-48 0 0,-4 2 6 0 0,4-1-15 0 0,-2 1 712 0 0,2 2-734 0 0,-4 11 42 0 0,0 3-46 0 0,0 14 1 0 0,0-3-27 0 0,5 2 1 0 0,-5-2 1 0 0,2-4 1 0 0,1-2-35 0 0,0 2 1 0 0,-1 0 31 0 0,1 0 1 0 0,-2 0-34 0 0,2 0 0 0 0,-2-2 24 0 0,2 2 0 0 0,0 1-9 0 0,0 2 1 0 0,-1-3 7 0 0,1 3 1 0 0,-3-2 28 0 0,0-1 0 0 0,0 0-12 0 0,0 3 1 0 0,4-2 4 0 0,-1 2 1 0 0,0-3-42 0 0,-3 0 0 0 0,0-3 25 0 0,0-2 0 0 0,0-1-139 0 0,0 3 189-307 0,0-6-131-127 0,0 9-27 101 0,0-9-24 77 0,0 3-46 142 0,0-4-242 17 0,0-3-819 18 0,4-2 502-108 0,-4 1 598 17 0,4-5 1 170 0,-4 4 0 0 0</inkml:trace>
  <inkml:trace contextRef="#ctx0" brushRef="#br0" timeOffset="1668">1 0 12124 214151 53103,'0'15'-28'0'0,"0"2"65"0"0,0 2 0 0 0,0 1 99 0 0,0 2-8-52 0,0-3-104-178 0,4 4 1 72 0,-4 0 45 10 0,5 5 0 148 0,-5 0 19-220 0,0-4 55-37 0,0-5-38-59 0,0 3-31-17 0,0-6-40 6 0,0 10 0 327 0,3-6 29-358 0,0 2-43-33 0,1-7 71-10 0,-4 6-67-6 0,0-5 1 407 0,0 8 31-345 0,3-7-2 14 0,-2-2-21 33 0,4 2 1 298 0,-5-2 20-174 0,0 3 14 43 0,4-3-45-14 0,-3 2-66-66 0,2-2 97-33 0,-3 4-72 31 0,0 4 52 105 0,0-4-43-16 0,0 4 33-30 0,0-4-21-113 0,0 0 11-27 0,0-4 80 26 0,0 2-72-69 0,5-3 7 75 0,-4 5-35 0 0,3-1 34-21 0,-4 1 0 34 0,0 0-8-101 0,0-1-3-72 0,0 1-22 95 0,0-4-5 83 0,0 2-16-8 0,0-7 37 20 0,0 8-17 71 16,0-4 9-34 30,0 1-89 47-11,0-2 76-2 0,5-3-363 50-7,-5-1 83 86-8,4-3-125-51-3,-4 1-481-38-5,0-6 0 103-1,0 4 1 0 1</inkml:trace>
  <inkml:trace contextRef="#ctx0" brushRef="#br0" timeOffset="1989">56 979 12113 203029 53471,'0'10'528'0'0,"0"-2"-252"-181"0,0-4-82 181 0,0 2 100 0 0,5 2-125-69 0,0 7 43-66 0,8-2-122-66 50,-2 6 0 201 0,6 3-188-306 145,-1-5 195 55 5,-3 1-433-13 1,5-1 148-57 1,-4-5-98-128-18,1 9 286-107-184,2-10 0 556 0,-2 6 0 0 0,3-3 0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5:38.696"/>
    </inkml:context>
    <inkml:brush xml:id="br0">
      <inkml:brushProperty name="width" value="0.35" units="cm"/>
      <inkml:brushProperty name="height" value="2.1" units="cm"/>
      <inkml:brushProperty name="color" value="#66CC00"/>
      <inkml:brushProperty name="inkEffects" value="pencil"/>
    </inkml:brush>
  </inkml:definitions>
  <inkml:trace contextRef="#ctx0" brushRef="#br0">47 312 12592 242410 41622,'-14'37'-1500'0'0,"1"-4"1579"0"0,3-23 19 0 0,5 8-180 0 0,1-7 72 0 0,4 2 14 0 0,25-11 16 0 0,-15-4 17 0 0,28-15-13 0 0,-18 1-46 0 0,8-10 37 0 0,-1 1-4 0 0,2 2-16 0 0,-6 0 17 0 0,1 8-106 0 0,-10 2 170 0 0,-5 7 17 0 0,-13 40-88 0 0,-11-4 18 0 0,-8 33 35 0 0,-5-13 142 0 0,-1 3-99 0 0,10-2-201 0 0,2-8 84 0 0,11-7-22 0 0,2-17 231 0 0,4-1 5 0 0,29-30-145 0 0,-18 9-169 0 0,36-32 189 0 0,-22 11-257 0 0,17-18 216 0 0,-5-1-98 0 0,13-3 16 0 0,-7-5-30 0 0,13-4-162 0 0,-8-6 193 0 0,2 0-105 32 0,-3 4 86 374 0,-5 11 125 17 0,-9 12-96-113 0,-6 13-6-57 0,-16 10 177-151 0,-4 7 293-99 0,-27 33-234-3 0,3 3 170 0 0,-24 29-133 0 0,3-1 80 0 0,0 1-174 0 0,-2 0 9 0 0,6-2-92 0 0,5-7-340 0 0,12-5-83 0 0,7-9 234 0 0,5-11-45 0 0,10-3 121 0 0,5-14 212 0 0,4-2-169 0 0,8-16 54 0 0,7-2-261 0 0,3-14 217 0 0,10-3-47 0 0,0-2 35 0 0,5-8-148 0 0,-1 4 100 0 0,5-5-82 0 0,-3 2 59 0 0,3 2-16 0 0,-13 7 35 0 0,-2 8-16 0 0,-11 6 119 0 0,-8 7 154 0 0,-7 6-105 0 0,-18 26 452 0 0,-8 5 21 0 0,-12 20 58 0 0,1-1-496 0 0,-5-2 37 0 0,7 3-365 0 0,2-9 120 0 0,14-4-109 0 0,5-15 127 0 0,4-5 51 0 0,4-12 96 0 0,21-11 6 0 0,-6-5-321 0 0,33-13 240 0 0,-13-5-47 0 0,16-5 82 0 0,-2-8-161 0 0,-3 2 104 28 0,1-6-377 352 0,-3 6 187 27 0,3 2-249-131 0,-9 10 233-36 0,-4 8 51-61 0,-11 9 272-71 0,-12 18-187-8 0,-8 8 720-36 0,-18 24-19-63 0,-10 3-72-1 0,-11 18-239 0 0,-5 0-214 0 0,3 5 46 0 0,2-5 14 0 0,9-6-482 0 0,4-9 65 0 0,6-4-118 0 0,7-8 185 0 0,2-7-70 0 0,8-3 318 0 0,2-14 335 0 0,7-3-382 0 0,6-14 41 0 0,9-12-73 0 0,5-6 86 0 0,3-11-44 0 0,2-2 42 0 0,0-4-133 0 0,3-9 10 0 0,-2-1-37 0 0,1 1-13 0 0,-6 5 3 0 0,-2 3-71 0 0,-9 19 133 76 0,-4 2-358 195 0,-6 13 565-101 0,-7 8 199-149 0,-27 31-220-21 0,-2 11 86 0 0,-26 24 382 0 0,10-5-445 0 0,2-8 47 0 0,5-1-520 0 0,8-9 309 0 0,5 0-200 0 0,6-13 57 0 0,8-7 174 0 0,1-12 43 0 0,33-27-108 0 0,-17 8-34 0 0,34-26-33 0 0,-21 8 175 0 0,11-15-120 0 0,6-11-183 0 0,0-11 199 0 0,9-5 101 0 0,2-7-85 0 0,2 1 29 148 0,1 6-157 208 0,-5 16-234-37 0,-4 7 57-7 0,-18 26 198-72 0,-7 13 410-210 0,-34 40-258-30 0,5-4 0 0 0,-34 38 147 0 0,6-13 0 0 0,-4 4-119 0 0,8-9 1 0 0,-3 1 202 0 0,3-4 1 0 0,-1-1 126 0 0,2-1-161 0 0,0 2-188 0 0,-6 10-225 0 0,7-3-92 0 0,2 11 198 0 0,12-20-271 0 0,6-12 284 0 0,14-19 753 0 76,16-22-348 0-46,-3-1-384 0-30,30-31 89 0 0,-9-1 2 0 0,16-20 1 0 0,-1-2 41 0 0,-5 4 0 0 0,-4 1-8 0 0,-10 12 0 0 0,0-5-152 0 0,0 2 1 0 0,4-3 70 0 0,2 3 1 0 0,2 1-91 0 0,-2 2 1 0 0,3 1 88 198 0,-5 0-276 638 0,2-1 156 93 0,12-4 73-66 0,-3 3-57-214 0,11 6 15-287 0,-19 13-353-55 0,-15 16 529-111 0,-13 13 1-196 0,-39 36 139 25 0,-11 11 1-25 0,-8 7 16 0 0,11-18 1 0 0,-2 5-41 0 0,-2-1 1 0 0,0 4-132 0 0,-1-4 0 0 0,2 0 112 0 0,-2-3 61 0 0,4 1 47 0 0,-5 3-54 0 0,9 1-857 0 0,2-7 118 0 0,11-5 390 0 0,11-19 498 0 0,6-3-435 0 0,30-24 79 0 0,7-1-349 0 0,18-19 348 0 0,0-1-17 0 0,-4-2-3 0 0,5-6-12 0 0,8-2-135 0 0,-1 0 89 0 0,2-4-164 0 0,-5 13 195 0 0,-12 6-250 0 0,-8 17 274 0 0,-11 7-27 0 0,-14 12 101 0 0,-8 9 346 0 0,-23 15 213 0 0,-8 15-161 0 0,-23 8-273 0 0,-1 6 49 0 0,-3 2-364 0 0,9-6 245 0 0,9 2-274 0 0,7-16 44 0 0,14-11-101 0 0,5-15 2 0 0,47-29 201 0 0,-5-10-146 0 0,42-16 157 0 0,-20-5 2 0 0,8 1-62 0 0,-4-2-50 0 0,8-2-226 0 0,-3 2 241 0 0,4 6-127 360 0,-9 6 133-34 0,-10 11-157-136 0,-9 12 86-74 0,-14 9 234-87 0,-14 20 44-29 0,-18 10 172 0 0,-24 28 0 0 0,-12 4 31 0 0,-11 4-78 0 0,6 1 1 0 0,0-11 8 0 0,1 8-34 0 0,6-8-294 0 0,11-3 296 0 0,12-5-594 0 0,2-2 46 0 0,13-9 228 0 0,13-18 267 0 0,15-12-186 0 0,10-12-68 0 0,17-14 75 0 0,-1-2 29 0 0,5-11 21 0 0,1-1-37 0 0,-4-9-148 0 0,10-11-49 0 0,-5-4-147 52 0,4 0 178 285 0,-4 9-85-130 0,-10 16 122-54 0,-13 17-195-44 0,-15 10 318-57 0,-19 22 346-48 0,-12 10-255-4 0,-17 15 374 0 0,-16 17-199 0 0,-2 2-155 0 0,-8 4-25 0 0,0 0 85 0 0,7-10-131 0 0,4-8 62 0 0,15-15-439 0 0,8-11 446 0 0,12-11-44 0 0,37-19-35 0 0,-6-7-155 0 0,32-14 167 0 0,-15-6 70 0 0,-1 2-161 0 0,4-8-210 0 0,1-5-77 0 0,-1 3 288 0 0,1 6-490 0 0,-10 14 253 0 0,-3 14 211 0 0,-21 9 124 0 0,-16 34 467 0 0,-13-8 53 0 0,-29 44-351 0 0,1-11 114 0 0,-17 11-148 0 0,6 0-379 0 0,12-14 409 0 0,6-7-517 0 0,14-9 109 0 0,13-15 80 0 0,1-3 23 0 0,9-6 133 0 0,29-16-69 0 0,-13 4-295 0 0,36-21 191 0 0,-23 2-23 0 0,22-15 136 0 0,-4-9 1 0 0,11-14-6 0 0,-6-3 0 0 0,-4 3 19 0 0,-10 9 0 0 0,0 1 115 0 0,-2 6 1 0 0,2-2 55 149 0,0 0 0-149 0,2 4-95 417 0,-1-7 0-417 0,4 5 5 214 0,-3-1 16 145 0,-6 8-376 31 0,18-13 342-126 0,-11 20-335-17 0,1 2 247-49 0,-19 26 5-174 0,-32 26 1-24 0,-17 19 269 0 0,-17 13 0 0 0,-4-1-168 0 0,6-13 1 0 0,-2-1 86 0 0,2-2 0 0 0,0-1-69 0 0,1-2 0 0 0,5-1-13 0 0,-3 0 57 0 0,8 1-247 0 0,-11 7 84 0 0,8-1-63 0 0,-1 2-80 0 0,15-12 147 0 0,6-16 242 0 0,16-10-208 0 0,23-24 26 0 0,-1 3-520 0 0,32-22 208 0 0,-9-3 192 0 0,13-13 0 0 0,0-7 223 0 0,-5 1 1 0 0,-6 8-120 0 0,-13 13 0 0 0,1-3 57 0 0,3 1-132 0 0,-3-1 183 0 0,20-8-211 0 0,-9 8-169 0 0,8-3 174 0 0,-20 23-257 0 0,-19 14 531 0 0,-21 32 1 0 0,-27 13-96 0 0,-17 20 0 0 0,-2-8 127 0 0,5-11 0 0 0,-5 2-65 0 0,2 1 0 0 0,-1 4 379 0 0,2-5-212 0 0,2-5-215 0 0,-5 15-7 0 0,10-17-396 0 0,1 9 75 0 0,16-20 430 0 0,16-12-257 0 0,48-34-352 0 0,-10 7 207 0 0,44-30 104 0 0,-25 11 78 0 0,10-14 2 0 0,4-5 0 0 0,-2-5 0 0 0,-7 5-92 0 0,-2 7 17 0 0,0 1 52 180 0,4 1-275 73 0,11-5 248-67 0,-16 10-509-69 0,-7 19 137 15 0,-22 12 261-57 0,-14 19 1-75 0,-28 14 324 5 0,-12 14 0-5 0,-11 3-103 0 0,0-6 1 0 0,-7 4 290 4 0,2 3 0-4 0,-6 1-100 0 0,-1 3 1 0 0,3-6 106 0 0,0 1-262 0 0,7-6 4 0 0,-8 6 35 0 0,20-12-359 0 0,1 1 97 0 0,20-18 92 0 0,18-5-164 0 0,16-22 146 0 0,22-6-208 0 0,19-14 1 0 0,8-7 139 0 0,-2 3 1 0 0,-8-1 110 0 0,-17 6 0 0 0,4-3 3 0 0,0 2 1 0 0,0-1 13 0 0,-4-1 1 0 0,4 2 42 0 0,-1-5 1 0 0,2 5-178 0 0,-5 2 145 0 0,-4-2-38 6 0,17-1-253 135 0,-10 5 249 4 0,-1 8-244 30 0,-18 15 240-53 0,-19 12 7-61 0,-20 15 402-51 0,-16 13-292-10 0,-21 8 307 0 0,-11 4-199 0 0,-8 2 106 0 0,4-6-209 0 0,5-1 9 0 0,14-8-54 0 0,13-9-350 0 0,16-5 434 0 0,13-15-90 0 0,31-8-285 0 0,-8-2 243 0 0,38-16-174 0 0,-9 2 221 0 0,19-8 18 0 0,-1-4 18 0 0,0-1 15 0 0,-5-4-133 0 0,1 4 50 0 0,-10 1-228 0 0,-5 12 227 0 0,-17 7-53 0 0,-16 13 356 0 0,-47 37-45 99 0,-6-6-52 196 0,-37 31-102-287 0,15-20 7-8 0,6-4-82 0 0,9-6 109 0 0,15-9-236 0 0,12-8 192 0 0,6-5-405 0 0,47-14 209 0 0,-16-4-136 0 0,39-9 200 0 0,-19 3-18 0 0,10-5-28 0 0,4-3 100 0 0,0-3-32 0 0,4-7 13 0 0,5 3-137 0 0,1-7 15 0 0,3 11 53 0 0,-15 3 20 0 0,-9 8 10 0 0,-22 9 360 0 0,-8 5-79 0 0,-33 27 344 0 0,1-10-244 10 0,-28 24 154 962 0,11-18-400-620 0,-8 5 175-340 0,13-4-640-12 0,8-6 180 0 0,10-4-340 0 0,16-5-468 0 0,14-3 986 0 0,14-3 0 0 0,13-3 0 0 0,5 0 0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6:06.900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0 243 12723 258459 39352,'1'-6'-2751'0'0,"2"3"2786"0"0,-1-1 19 0 0,7 2 1 0 0,-9-4 20 0 0,2 3-10 0 0,4 3 1 0 0,-4-5-35 0 0,5 2-11 0 0,-6 1 15 0 0,4-5 27 0 0,-1 5-43 0 0,-2-6 0 0 0,5 6 31 0 0,-4-5 35 0 0,0 6-40 0 0,1-8-43 0 0,-4 9 1 0 0,7-6 8 0 0,-2 3-10 0 0,2 2 1 0 0,-6-4 0 0 0,5 5 36 0 0,-3-4-39 0 0,4 4 0 0 0,-4-4 10 0 0,3 4 1 0 0,-3-3 3 0 0,3 0 2 0 0,-3-2-1 0 0,5 5 1 0 0,-6 0-8 0 0,4 0 1 0 0,-3-2 6 0 0,4-1-11 0 0,-6 0 19 0 0,8 3-51 0 0,-5 0 41 0 0,7-5-17 0 0,-3 4 0 0 0,2-2 7 0 0,-1 3 0 0 0,-3-4 15 0 0,1 1 0 0 0,-4 0-10 0 0,3 3 0 0 0,-3 0 0 0 0,3 0 1 0 0,-2 0 14 0 0,2 0-14 0 0,-5 0 0 0 0,6-2 34 0 0,-4-1-23 0 0,5 3 11 0 0,-3-4-2 0 0,4 4 1 0 0,1 0 1 0 0,-1 0-15 0 0,1-4 0 0 0,-4 2 2 0 0,0-1 0 0 0,-3 2-2 0 0,4 1 0 0 0,-4 0-12 0 0,3 0 1 0 0,-3 0 23 0 0,2 0-43 0 0,3 0 1 0 0,0 0 25 0 0,3 0 0 0 0,-6-3 10 0 0,1 0 0 0 0,-3 0-27 0 0,3 3 0 0 0,-2 0-15 0 0,2 0 4 0 0,0 0 22 0 0,4 0 4 0 0,-1 0-4 0 0,0 0 77 0 0,1 0-78 0 0,-2 0 0 0 0,0 0-1 0 0,-3 0 1 0 0,-2 0 16 0 0,3 0-3 0 0,-3 0 26 0 0,4 0-18 0 0,-1 0-46 0 0,3 0 1 0 0,0 2 39 0 0,-4 1-25 0 0,4-2 11 0 0,-3 2-26 0 0,3-3 16 0 0,-1 0 1 0 0,3 4 15 0 0,-3-2-4 0 0,2 2 0 0 0,-4-2 26 0 0,0 0 0 0 0,-3-2-27 0 0,4 3 0 0 0,-4-1 0 0 0,3-2 8 0 0,-5 0 0 0 0,7 1 14 0 0,-4 2-16 0 0,3-1 1 0 0,-5 2-4 0 0,4-4 0 0 0,-4 0 49 0 0,6 0-37 0 0,-7 3-126 0 0,8-2 122 0 0,-5 4 12 0 0,6-1 0 0 0,-1-2-12 0 0,1 0-21 0 0,-5-2 3 0 0,3 0 1 0 0,-6 5-3 0 0,5-2 143 0 0,-5 0-130 0 0,2-3 1 0 0,-3 0 0 0 0,2 0 0 0 0,-3 1 19 0 0,5 2-35 0 0,-5-3 37 0 0,0 4 54 0 0,4-4-84 0 0,-3 0 0 0 0,4 2-6 0 0,-1 1-6 0 0,-4-2 20 0 0,9 4 1 0 0,-8-5-23 0 0,7 0 25 0 0,-7 4-10 0 0,8-4 1 0 0,-5 6-5 0 0,2-3 0 0 0,-2-2 0 0 0,1 2 0 0 0,-4-2 1 0 0,5-1-1 0 0,-3 3 2 0 0,4-1 2 0 0,-1 2 0 0 0,0-1 34 0 0,1 0 1 0 0,-4 0-32 0 0,3-3 1 0 0,-3 1-15 0 0,2 2 21 0 0,3-1 1 0 0,0 2 18 0 0,1-4-32 0 0,1 0 1 0 0,-1 0 8 0 0,1 0 0 0 0,-4 0 16 0 0,0 4 1 0 0,-3-4-9 0 0,4 3-91 0 0,-6-1 1 0 0,7-1 79 0 0,-5 2 0 0 0,1-1-29 0 2,-1 0 19 0 20,-2 0 1 0 0,4-2-22 0 7,-1 3 1 0-1,-3-2 11 0 2,5 2 6 0-19,-3-1 0 0 0,4-1-73 0 12,-4 2 67 0-12,5-2 1 0-1,-4 2 40 0 1,6-3 1 0 0,-4 0-36 0 0,0 0 1 0 0,-2 5 30 0 2,2-2 0 0-1,-3-1-38 0 17,3-2-84 0-13,1 0 1 0 0,0 2 112 0 15,-1 1 8 0 0,3-3-23 0-15,-4 4 0 0 0,1-1-5 0-1,0 1 0 0 0,-3-1 9 0-3,4-3 0 0 0,-4 0-27 0 11,3 0 104 0-1,-3 0-96 0 1,4 0 9 0-11,-1 0 0 0 0,3 0 12 0 13,-4 5 15 0-13,3-5 0 0-1,-2 4-62 0 2,2-4 1 0 0,0 0 43 0-1,-3 0 0 0 0,1 3 27 0 0,4 0 0 0 0,-4 0-32 0 9,0-3 3 0-9,1 0 0 0-1,2 0-2 0 1,0 0 1 0-1,-2 0 9 0 6,-1 0-20 0-2,-1 0-3 0-7,6 0 13 0-2,-3 0 3 0-6,1 0-7 0 0,1 0-2 0 0,-1 0 107 0 0,1 0-96 0 0,-1 0-37 0 0,1 0 0 0 0,-1 0 69 0 0,-1 0 1 0 0,0 0 5 0 0,-2 0 1 0 0,-4 0 25 0 0,4 0-55 0 0,2 0 0 0 0,0 0-7 0 0,1 0 10 0 0,1-3 1 0 0,-1 1-126 0 0,1 0 123 0 0,-1 0 1 0 0,-1 2-56 0 0,3 0 1 0 0,-6-1 39 0 0,1-2-3 0 0,1 3 0 0 0,2-5 4 0 0,1 5 1 0 0,-4-1-8 0 0,0-2 1 0 0,-3 2 5 0 0,4-2-5 0 0,-1 1 0 0 0,0 2 196 0 0,0-4-169 0 0,-4 4 10 0 0,6-5 1 0 0,-5 4 1 0 0,2-2 1 0 0,-2 2 2 0 0,5-2 0 0 0,-5 1-39 0 0,2-1 1 0 0,-2 2 22 0 0,3-2 0 0 0,-2 2-43 0 0,2 1 1 0 0,-3-3 32 0 0,3 0 1 0 0,-3 0-22 0 0,4 3 21 0 0,-1-4 1 0 0,3 2-72 0 0,1-1 1 0 0,-4 0 46 0 0,-1 0 1 0 0,-2 3-5 0 0,5-4 1 0 0,-5 4 16 0 0,2 0 0 0 0,-2-3-5 0 0,4-1 1 0 0,-4 1 64 0 0,3 3 1 0 0,-4 0-59 0 0,2-3-20 0 0,0 1 1 0 0,-1-2 23 0 0,3 4 1 0 0,-3-3-5 0 0,3 0 0 0 0,-3 0-6 0 0,4 3 1 0 0,-4-4-2 0 0,3 1 1 0 0,-3 0-62 0 0,2 3 1 0 0,1-1 57 0 0,0-2 17 0 0,3 3 0 0 0,-5-6-29 0 0,2 3 154 0 0,3 2-143 0 0,-5-4-56 0 0,6 1 4 0 0,-1 4 30 0 0,1-9 1 0 0,-1 8 3 0 0,-1-2 0 0 0,0 1 23 0 0,-2 0 0 0 0,-4 0-46 0 0,4-1 16 0 0,-3 2 172 0 0,6-4-154 0 0,-5 4 0 0 0,5-3-17 0 0,-3 1 1 0 0,2 1 32 0 0,-2-1 1 0 0,0 2 4 0 0,0 1 0 0 0,-3-2 2 0 0,3-1 0 0 0,-3 3-8 0 0,4-2 1 0 0,-4 0-38 0 0,3 2 1 0 0,-4-3 30 0 0,6 0 0 0 0,-5-1-5 0 0,2 4 0 0 0,-2 0 32 0 0,3 0 0 0 0,-2-3 40 0 0,2 0-75 0 0,0 0 1 0 0,4 0-19 0 0,-1 0-11 0 0,-5 1 1 0 0,5 2 35 0 0,-3 0 1 0 0,0-5 18 0 0,-1 2 1 0 0,-2 0-18 0 0,5 3 0 0 0,-5-1-57 0 0,2-2 66 0 0,-2 3 1 0 0,5-4-2 0 0,-1 4 1 0 0,-4-2 19 0 0,1-1-29 0 0,0 2 0 0 0,2-4-13 0 0,3 5 0 0 0,-3-2 17 0 0,1-1 0 0 0,-4 0 7 0 0,3 3 0 0 0,-3 0-10 0 0,2 0 1 0 0,1-2-19 0 0,0-1 0 0 0,3 2 12 0 0,-3-2 1 0 0,-1 2-10 0 0,1 1 1 0 0,-3 0 122 0 0,4 0-115 0 0,-5 0 205 0 0,7 0-186 0 0,-5 0 0 0 0,2 0-123 0 0,1 0 124 0 0,-6 0 1 0 0,5 0-7 0 0,-3 0 3 0 0,-1 0 1 0 0,2 0-5 0 0,-1 0 1 0 0,0 0 81 0 0,3 0-74 0 0,-5 0 1 0 0,5 0-17 0 0,-3 0 16 0 0,-2 0-3 0 0,4 0 1 0 0,-5 0 7 0 0,4 0 0 0 0,-3 0-4 0 0,5 0 5 0 0,-3 0-33 0 0,4 0 1 0 0,-4 0 29 0 0,3 0 0 0 0,-3 0 0 0 0,3 0 1 0 0,-2 0 70 0 0,2 0 0 0 0,0 0-69 0 0,4 0 0 0 0,-4 0-7 0 0,0 0 1 0 0,-1 0 11 0 0,6 0 1 0 0,-6 0-45 0 0,1 0 45 0 0,1 0 0 0 0,2 0-67 0 0,0 0 1 0 0,-2 0 70 0 0,-1 0 0 0 0,-3 0 12 0 0,3 0-46 0 0,-3 0 14 0 0,5 0 25 0 0,-8 0-13 0 0,9 0-45 0 0,-8 0 1 0 0,4 0 36 0 0,-2 0-41 0 0,-2 0 12 0 0,8 0 20 0 0,-5 0 1 0 0,3 0 1 0 0,-1 0 1 0 0,-3 0-12 0 0,3 0 32 0 0,-3 0 1 0 0,1 4-20 0 0,-1-1 0 0 0,0 0 65 0 0,3-3 0 0 0,-3 0-62 0 0,4 0 1 0 0,-4 0-130 0 0,3 0 83 0 0,0 0 0 0 0,1 3-2 0 0,-1 0 1 0 0,-3-1 36 0 0,2-2-23 0 0,-2 0 45 0 0,5 0 0 0 0,-6 2-42 0 0,4 1 188 0 0,-3-2-174 0 0,0 4 10 0 0,1-5 21 0 0,-2 0-4 0 0,2 0-29 0 0,-4 0 0 0 0,0 0 19 0 0,5 0 1 0 0,-5 0-21 0 0,3 4 13 0 0,-2-4 0 0 0,0 4 122 0 0,2-4-114 0 0,-1 0 1 0 0,5 2 7 0 0,-4 1 25 0 0,4-2 0 0 0,-2 4-24 0 0,5-5 0 0 0,-4 0-85 0 0,-1 0 95 0 0,3 2-110 0 0,0 0 0 0 0,1 4 83 0 0,-3-3 1 0 0,0-2 59 0 0,-3 2-74 0 0,-3-3-2 0 0,8 0 16 0 0,-6 0 0 0 0,2 0 18 0 0,0 0 1 0 0,-4 4 0 0 0,6-2-6 0 0,-3 1 55 0 0,-1-2-56 0 0,5-1 1 0 0,-1 3-20 0 0,2 0 1 0 0,0 0 10 0 0,-3-3 0 0 0,1 0 1 0 0,3 1-6 0 0,-3 2 1 0 0,3-1-3 0 0,-4 1 0 0 0,1-2 1 0 0,0-1 1 0 0,-3 0 9 0 0,3 0-40 0 0,-3 3 29 0 0,5-2 0 0 0,-6 4-85 0 0,4-5 74 0 0,-4 0 24 0 0,3 0 1 0 0,-5 0-25 0 0,3 0 39 0 0,-2 0 0 0 0,4 1-3 0 0,-5 2-23 0 0,4-1 18 0 0,-3 0-16 0 0,7-2 7 0 0,-7 0 1 0 0,3 0-3 0 0,1 0-6 0 0,-5 0-9 0 0,9 0 0 0 0,-8 5 77 0 0,6-4-64 0 0,-1 4 1 0 0,0-5-45 0 0,1 0 1 0 0,-4 1 41 0 0,3 2 1 0 0,-3-3 0 0 0,3 4 0 0 0,-2-4 3 0 0,2 0 0 0 0,-5 0 0 0 0,6 2 46 0 0,-4 1-46 0 0,5-2-2 0 0,-7 4 0 0 0,8-5 1 0 0,-8 0 3 0 0,5 0-1 0 0,-3 0 0 0 0,1 0-52 0 0,-4 4 0 0 0,0-4 45 0 0,5 3 0 0 0,-5-2-42 0 0,8-1 30 0 0,-6 0 15 0 0,5 5 1 0 0,-4-4-9 0 0,3 2 0 0 0,-3-2 15 0 0,4-1 1 0 0,-6 0-11 0 0,2 3 1 0 0,3-1 22 0 0,0 1 0 0 0,0-2-18 0 0,0-1 1 0 0,-4 0 2 0 0,4 0 0 0 0,-3 2-42 0 0,0 0 38 0 0,1 0 0 0 0,-1 1-2 0 0,3-3-1 0 0,-4 0 2 0 0,6 4 1 0 0,-5-2-8 0 0,3 1-36 0 0,-4-2 43 0 0,6-1-1 0 0,-2 0 0 0 0,0 0-28 0 0,0 0 25 0 0,-3 4 0 0 0,1-4 26 0 0,-1 3 1 0 0,0-1-35 0 0,3-2 30 0 0,-5 0-25 0 0,8 0-22 0 0,-3 0 1 0 0,-1 0 32 0 0,1 0 0 0 0,-3 0-6 0 0,4 0 0 0 0,-4 0-15 0 0,3 0 0 0 0,-3 0 13 0 0,3 0 0 0 0,-2 0 49 0 0,2 0 0 0 0,-3 3-53 0 0,3 0 72 0 0,1 1-60 0 0,2-4-10 0 0,-1 0 0 0 0,0 0 30 0 0,-3 3 59 0 0,-3-2-130 0 0,7 4-13 0 0,-8-5 52 0 0,3 0 1 0 0,-4 0 8 0 0,3 0-2 0 0,-1 0 1 0 0,4 0-5 0 0,-4 0 12 0 0,0 0-11 0 0,5 0 4 0 0,-1 0 1 0 0,0 0 30 0 0,0 0 1 0 0,-2 0-4 0 0,2 0 0 0 0,-3 0-25 0 0,2 0 4 0 0,1 0 1 0 0,4 0-13 0 0,-1 0 1 0 0,-2 0 22 0 0,-1 0-77 0 0,0 0 70 0 0,4 0-138 0 0,-1 0 51 0 0,0 0 50 0 0,-4 0 133 0 0,4 0 0 0 0,-7 0-115 0 0,3 0 147 0 0,-2 0-117 0 0,2 0-8 0 0,-2 0 1 0 0,0 0-6 0 0,2 0 1 0 0,-2 0-5 0 0,4 0-68 0 0,-1 0 81 0 0,3 0-180 0 0,1 0 161 0 0,-1 0 0 0 0,1 0-9 0 0,-1 0 1 0 0,-3 0-7 0 0,-1 0 1 0 0,0 0-18 0 0,1 0 1 0 0,-4 0 33 0 0,4 0 1 0 0,-3 0-4 0 0,4 0 0 0 0,-4-3 27 0 0,3 0-45 0 0,-3 0 54 0 0,4 3-36 0 0,-1 0 1 0 0,0 0 80 0 0,0 0 0 0 0,-3-2-65 0 0,0 0-45 0 0,2 0 0 0 0,-3-2 46 0 0,4 4 13 0 0,-3 0 1 0 0,4-2-43 0 0,-4-1 30 0 0,4 3-111 0 0,-3-4 97 0 0,7 4-78 0 0,-3 0 63 0 0,2 0 38 0 0,-1-4-35 0 0,0 2 0 0 0,-2-2 44 0 0,-1 4 1 0 0,-3 0-29 0 0,3 0 1 0 0,-3-3-7 0 0,4 0 1 0 0,-4 0-56 0 0,3 3 61 0 0,-4 0-104 0 0,6-4 90 0 0,-3 2 1 0 0,4-1-21 0 0,1 3 0 0 0,-4-4 23 0 0,0 1 3 0 0,1 0 0 0 0,2 3-15 0 0,0 0 9 0 0,1 0 0 0 0,-3-1 15 0 0,0-2-21 0 0,1 3 126 0 0,-3-4-114 0 0,4 4 66 0 0,1-5-52 0 0,-1 4-47 0 0,1-4 0 0 0,-3 5-32 0 0,1-4-5 0 0,-1 4 22 0 0,-1-4 1 0 0,0 2 40 0 0,-1-1 0 0 0,0 2 20 0 0,1-2 1 0 0,-3 1-32 0 0,2 2 0 0 0,-2 0 83 0 0,5-2 1 0 0,-6 0-45 0 0,4-1 0 0 0,-3 2-3 0 0,4 1 1 0 0,-4 0-4 0 0,3 0 0 0 0,0-5 1 0 0,1 4-26 0 0,-1-2 1 0 0,-3 3 22 0 0,3 0 0 0 0,-3-1-42 0 0,4-2 0 0 0,-4 1 31 0 0,3-1 1 0 0,-4 2 22 0 0,4 1-24 0 0,-3 0 0 0 0,4-2-4 0 0,-4-1 29 0 0,5 3-20 0 0,-3-4 16 0 0,4 0 0 0 0,0 2-14 0 0,1-1 0 0 0,-4 2 8 0 0,0-2-7 0 0,1 2 0 0 0,2-4-13 0 0,-1 5 0 0 0,3-1 10 0 0,-3-2 1 0 0,0 1-6 0 0,-3 0 1 0 0,1 2-31 0 0,4 0 32 0 0,-1 0 1 0 0,0 0-5 0 0,1 0 1 0 0,-4-5 1 0 0,0 2 1 0 0,-4 0-13 0 0,6 3 0 0 0,-5 0 10 0 0,2 0 0 0 0,-2-3 2 0 0,5 1 1 0 0,-6-1-4 0 0,4 3-64 0 0,0 0 37 0 0,4 0 0 0 0,-1-3-4 0 0,0-2 0 0 0,-2 2 1 0 0,-1 3 0 0 0,-3 0 19 0 0,2 0 0 0 0,0 0 47 0 0,1-4 1 0 0,-3 4-68 0 0,2-3 121 0 0,3 2-87 0 0,0 1 1 0 0,1-2 8 0 0,1-1 1 0 0,-4 2-39 0 0,0-2 35 0 0,1 2 0 0 0,2 1-53 0 0,0 0 1 0 0,-2 0 40 0 0,-1-3-54 0 0,-1 1 46 0 0,6-2 0 0 0,-3 4 45 0 0,2 0 1 0 0,-4-2-29 0 0,0 0 1 0 0,-3 2 14 0 0,3-5 8 0 0,1 5 1 0 0,-1 0-23 0 0,0 0-8 0 0,1 0 11 0 0,2 0 0 0 0,-1 0 36 0 0,3 0 0 0 0,-6 0-36 0 0,1 0 0 0 0,1 0-86 0 0,2 0 1 0 0,-3 0 46 0 0,1 0 1 0 0,-1 0-8 0 0,3 0 0 0 0,1-1 50 0 0,-1-2 0 0 0,-4 1-26 0 0,3-1 0 0 0,-2 2 70 0 0,2 1-65 0 0,2 0 0 0 0,-1 0 185 0 0,1 0-168 0 0,-1 0 1 0 0,0 0 10 0 0,1 0 1 0 0,-4 0 6 0 0,0 0 0 0 0,1 0-41 0 0,2 0 1 0 0,-4 0 1 0 0,3 0 1 0 0,-3 0 24 0 0,4 0 0 0 0,-2 0-15 0 0,4 0 1 0 0,-7 0 5 0 0,5 0 1 0 0,-2 0-12 0 0,2 0 1 0 0,1 0 6 0 0,-2 0 0 0 0,3 0 5 0 0,-3 0 1 0 0,3 0-5 0 0,-3 0 1 0 0,1 0 9 0 0,1 0 30 0 0,-1 0 0 0 0,1 0-34 0 0,-1 0 0 0 0,-1 0-2 0 0,3 0 0 0 0,-3 0 4 0 0,3 0 1 0 0,-1 0-10 0 0,1 0 1 0 0,-1 0 9 0 0,4 0 0 0 0,-3 0-13 0 0,1 0 0 0 0,-1 0 1 0 0,1 0 1 0 0,-2 1 6 0 0,0 2 1 0 0,-1-1-5 0 0,0 1 1 0 0,4-2 0 0 0,0-1 1 0 0,-1 0 5 0 0,-2 0 1 0 0,-2 0-5 0 0,1 0 1 0 0,1 0 5 0 0,-1 0 0 0 0,1 0-5 0 0,-1 0 0 0 0,0 0-2 0 0,1 0 1 0 0,-1 0 1 0 0,1 0 0 0 0,1 0-1 0 0,2 5 1 0 0,0-5-8 0 0,1 2 1 0 0,-4 0 6 0 0,1-2 0 0 0,4 0-1 0 0,-4 0 0 0 0,3 0-1 0 0,-1 0 1 0 0,-3 3 1 0 0,3 0 1 0 0,0 0-2 9036 0,-1-3 0-9036 0,4 0 2 5659 0,-3 0 0-5659 0,0 1-1 1396 0,-2 2 0-1396 0,1-2 0 295 0,0 2 0-295 0,-1-1 0 32 0,2-2 1-32 0,-3 3-1 0 0,6 0 0 0 0,-3-1-70 10 0,2-2 0-10 0,-3 2 64 82 0,1 1 0-82 0,-3-2-49 22 0,-1 2 1-22 0,1-1 43 0 0,3-2 0 0 0,-6 0-4 150 0,2 0 0-150 0,-2 0-151 40 0,3 0 110-40 0,-1 0 27 0 0,1 0-32 48 0,-1 0-48 13 0,0 0 0-61 0,1 0 59 1203 0,-2 0 50-751 0,3 0 0-452 0,-3 0 0 0 0,1 0 0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6:11.890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0 177 12511 274213 43184,'6'0'-1883'0'0,"1"-3"1948"0"0,-5 1 12 0 0,6-2 0 0 0,-6 3-15 0 0,4-2-9 0 0,-4 1-12 0 0,7-1 0 0 0,-6 2-88 0 0,4-2 0 0 0,-2 2 26 0 0,-2-2 1 0 0,-1 1-8 0 0,4 2 1 0 0,-3-3 11-29 0,4 0 0 29 0,-4-1 16-341 0,3 1-78 220 0,0 2 57 80 0,4-7 21 41 0,-1 3 0 0 0,0-1-8 0 0,1-2 0 0 0,-4 7 94 0 0,-1-2-80 0 0,3-3 0 0 0,-1 5 4 0 0,0-5 0 0 0,0 3 4 0 0,1 0 0 0 0,-1 2-6 0 0,3-4 0 0 0,-4 5 26 0 0,0-2 1 0 0,1-1-15 0 0,2 0 3 0 0,-1 1 0 0 0,3-2-10 0 0,-3 1 0 0 0,2 2-1 0 0,-1-2 1 0 0,0 0-1 0 0,-3 0 1 0 0,2 3 19 0 0,-2-5-51 0 0,3 5 1 0 0,0-1 29 0 0,1-2 0 0 0,-4 2-29 0 0,-1-2 0 0 0,-2 1 30 0 0,5 2-36 0 0,-7 0 20 0 0,8 0 1 0 0,-5 0 1 0 0,3 0-1 0 0,-1 0 2 0 0,0 0 1 0 0,3-4 0 0 0,1 4 0 0 0,-1-3 21 0 0,1 2 0 0 0,-1 1-19 0 0,1 0 0 0 0,-2 0-48 0 0,1 0 1 0 0,-2 0 38 0 0,-1 0 1 0 0,0 0-3 0 0,4 0 1 0 0,-4 0-39 0 0,0 0 0 0 0,-3 0 27 0 0,4 0 31 0 0,-1 0-26 0 0,2 0 1 0 0,3 0 66 0 0,-3 0 0 0 0,-2 0-59 0 0,1 0 0 0 0,-4 0 85 0 0,3 0-72 0 0,0 0 0 0 0,4 0 41 0 0,-1 0 0 0 0,1 0-40 0 0,-1 0 1 0 0,-1 0-2 0 0,3 0 1 0 0,-3 1-56 0 0,-2 2 0 0 0,3-3 57 0 0,-3 4 0 0 0,-2-4-83 0 0,3 0 1 0 0,-4 0 70 0 0,3 0 0 0 0,-3 3-19 0 0,3 2 6 0 0,-3-3 1 0 0,1-2 17 0 0,0 0 21 0 0,-4 0 0 0 0,8 0-33 0 0,-5 5 1 0 0,1-5 26 0 0,-1 3 0 0 0,0-2-17 0 0,3-1 0 0 0,-1 2 15 0 0,1 1-12 0 0,3-2 1 0 0,-5 3-3 0 0,6-1 1 0 0,-4-1-47 0 0,0 1 0 0 0,-3-2-58 0 0,4-1 13 0 0,-1 4 1 0 0,0-2 52 0 0,0 4 41 0 0,-4-3 0 0 0,3 1-47 0 0,-1-4 36 0 0,-4 4-21 0 0,5-4 0 0 0,-4 8 49 0 0,2-6-39 0 0,-2 3 0 0 0,4-5 75 0 0,-5 3-82 0 0,3-2 4 0 0,-2 4 34 0 0,8-1 0 0 0,-8-3-21 0 0,7 2 0 0 0,-6-3 10 0 0,4 0 0 0 0,-3 5-9 0 0,3-2 1 0 0,-3-1 19 0 0,4-2 0 0 0,-4 2-15 0 0,3 1 0 0 0,-3-3 4 0 0,4 4 1 0 0,-4-2-1 0 0,3 1 0 0 0,-3-2 2 0 0,2 2 0 0 0,0-2-2 0 0,1-1 0 0 0,-3 3-3 0 0,2 0 1 0 0,-2 0 21 0 0,4-3 1 0 0,-4 3-19 0 0,3 0 20 0 0,-4 0-3 0 0,6-3 0 0 0,-3 1 3 0 0,1 2 0 0 0,-1-1 10 0 0,-2 0 0 0 0,-1 0 1 0 0,5-2 1 0 0,-4 1-32 0 0,3 2 1 0 0,-3-3 12 0 0,4 5 1 0 0,-4-5 14 0 0,3 0 0 0 0,-4 0 7 0 0,4 0-150 0 0,2 4 124 0 0,0-3 1 0 0,1 7-36 0 0,1-5 0 0 0,-4 0 29 0 0,0-3-11 0 0,1 0 0 0 0,2 2 14 0 0,1 1 1 0 0,-4 2-14 0 0,0-5 0 0 0,-1 0 9 0 0,1 3 1 0 0,3-2-5 0 0,-3 2-88 0 0,2-2 91 0 0,1-1-73 0 0,0 5 0 0 0,1-4 80 0 0,-1 2 3 0 0,-3-3 163 0 0,2 0-195 0 0,-3 0 50 0 0,5 0-26 0 0,-2 0-10 0 0,1 0 39 0 0,1 0-18 0 0,-1 0 0 0 0,1 0-14 0 0,-1 0 1 0 0,-3 0-18 0 0,1 0 1 0 0,-4 0-84 0 0,3 0 87 0 0,0 0 1 0 0,4 0-27 0 0,-2 0 1 0 0,-2 0 17 0 0,2 0-12 0 0,-3 0 1 0 0,4 0-1 0 0,1 0 1 0 0,-4 0-37 0 0,0 0 67 0 0,1 0 0 0 0,2 0 0 0 0,0 0 52 0 0,1 0 0 0 0,-4 0-62 0 0,-1 0 1 0 0,-2-3 21 0 0,5 0 1 0 0,-6 0-13 0 0,4 3 0 0 0,0-1-31 0 0,0-2 32 0 0,3 2 1 0 0,-5-4-3 0 0,6 2 1 0 0,-4 2-20 0 0,0-2 1 0 0,1 2-18 0 0,2 1-35 0 0,-1-5 0 0 0,3 5 53 0 0,-3-4 1 0 0,2 4 33 0 0,-1 0 0 0 0,0-3-44 0 0,1-1 30 0 0,-1 1 0 0 0,1 3-20 0 0,-1 0 64 0 0,-1-5-10 0 0,3 5 1 0 0,-3-7-36 0 0,2 4 0 0 0,-4-1 13 0 0,0 4 0 0 0,-3 0-7 0 0,4-3-34 0 0,-1 1 0 0 0,3-3 30 0 0,-3 2-4 0 0,2 1 0 0 0,-3-1 0 0 0,5-1 0 0 0,-1 3 2 0 0,-1-2 0 0 0,-1-2-3 0 0,-1 2 1 0 0,0-1 4 0 0,0 1 1 0 0,3 2-5 0 0,-4-2 4 0 0,4-2 0 0 0,0 1-1 0 0,0-3-1 0 0,1 4 0 0 0,-2-2-8 0 0,3 3 1 0 0,-6-4-10 0 0,1 3 18 0 0,0 0-5 0 0,4-1 6 0 0,-1 2 0 0 0,1-5-4 0 0,-1 4 0 0 0,-3 0 2 0 0,1 3 1 0 0,-4-3-3 0 0,3 0 1 0 0,-3-1 15 0 0,2 4 1 0 0,0 0 4 0 0,1-3 0 0 0,-4 2 4 0 0,4-2 0 0 0,-3 0 6 0 0,4 0 1 0 0,-4 3-21 0 0,3-5 1 0 0,-3 5-9 0 0,4 0 1 0 0,-4 0 24 0 0,3 0-89 0 0,-5-4 1 0 0,8 3 66 0 0,-3-2 1 0 0,0 1-49 0 0,0 2 0 0 0,-3 0 39 0 0,4 0 0 0 0,-4 0-4 0 0,2-4 1 0 0,-2 4 35 0 0,3-3-14 0 0,1 2 1 0 0,2 1-22 0 0,1 0 1 0 0,-4-3 0 0 0,0 0 29 0 0,0-2 1 0 0,4 5-18 0 0,-1 0 0 0 0,-4 0 36 0 0,3 0 0 0 0,-5-2-18 0 0,2-1-32 0 0,1 0 1 0 0,4 3 4 0 0,-1 0 1 0 0,-2 0 7 0 0,-1 0 1 0 0,-3 0-32 0 0,3 0 0 0 0,1 0 24 0 0,2 0 1 0 0,-3-2-67 0 0,0-1 59 0 0,1 2 1 0 0,2-2 18 0 0,1 3 0 0 0,-5 0-2 0 0,1 0 1 0 0,-3 0-9 0 0,4 0 45 0 0,-1 0 1 0 0,3 0-46 0 0,1 0 0 0 0,-4 0 62 0 0,0 0-55 0 0,0 0 0 0 0,4 0-5 0 0,-2 0 8 0 0,3 0 1 0 0,-3 0-32 0 0,3 0 1 0 0,-6 0-10 0 0,1 0 0 0 0,-3 0-4 0 0,4 0 0 0 0,-4 0 37 0 0,3 0 1 0 0,-3 0-4 0 0,3 0 9 0 0,1 0 1 0 0,-1 0-15 0 0,0 0 1 0 0,-1 0 21 0 0,1 3 1 0 0,0-2-25 0 0,-3 2 84 0 0,-3-1-78 0 0,9-2 0 0 0,-6 0-56 0 0,2 0 59 0 0,1 0 1 0 0,4 4 1 0 0,-1-2-6 0 0,0 0 1 0 0,-2 3 4 0 0,-1-2 0 0 0,-3 0-3 0 0,3-3 1 0 0,-3 0 0 0 0,4 0 33 0 0,-1 4 0 0 0,-1-4-26 0 0,3 4 1 0 0,-5-4 20 0 0,2 0-58 0 0,-3 5 41 0 0,7-4-35 0 0,-4 3 28 0 0,0-4 0 0 0,1 3-16 0 0,-4 0 13 0 0,0 0 0 0 0,2-3-14 0 0,-1 0 1 0 0,-1 2 17 0 0,1 1 1 0 0,-1-2-5 0 0,1 2 0 0 0,-1-2 176 0 0,4 2-167 0 0,-4-1 13 0 0,7 2-12 0 0,-4 0 1 0 0,3-2-104 0 0,-2 4 124 0 0,3-3-64 0 0,-5 1 26 0 0,6 0 0 0 0,-4-4-18 0 0,0 3 128 0 0,-3-1-156 0 0,4 2 46 0 0,-5-3 8 0 0,6 4-1 0 0,-3-2 0 0 0,2-2 2 0 0,-1 2 0 0 0,-3 0 2 0 0,2 0-19 0 0,-2-2 6 0 0,6 2 0 0 0,-7 2 7 0 0,3-2 1 0 0,-2-1 2 0 0,4-2-10 0 0,-5 5 8 0 0,7-5 1 0 0,-5 6 29 0 0,2-3 1 0 0,-2-2-32 0 0,1 2 0 0 0,-4-2 5 0 0,5-1 0 0 0,-3 3 6 0 0,4 0 1 0 0,-4 0 2 0 0,3-3 0 0 0,-3 2 24 0 0,4 0-32 0 0,-1 0 0 0 0,2 1-2 0 0,3-3 1 0 0,-6 0 6 0 0,1 0 1 0 0,-3 4-23 0 0,4-1 35 0 0,-5 0-38 0 0,7-3 1 0 0,-8 0-6 0 0,5 0-5 0 0,-3 0 28 0 0,5 0 0 0 0,-6 1-5 79 0,4 2-2 97 0,-3-3 2-160 0,4 5-97-16 0,-1-5 94 0 0,2 0 0 0 0,0 3-33 4 0,-3 1 1-4 0,-2-1 30 44 0,3-3 1-44 0,-1 0-1 25 0,0 0 1-25 0,-2 0 75 7 0,3 0 1-7 0,-3 0-89 0 0,4 0 26 0 0,-5 4-16 0 0,6-4 34 0 0,-3 5-20 0 0,5-5-41 0 0,-1 0 0 0 0,-4 0 17 0 0,3 0 1 0 0,-5 2-8 0 0,2 1 0 0 0,-2 2 53 0 0,5-5 1 0 0,-6 0-41 0 0,4 0 0 0 0,-3 0 29 0 0,3 0 1 0 0,-3 0-27 0 0,4 0 0 0 0,-4 0-24 0 0,3 0 1 0 0,-3 0 16 0 0,4 0 13 0 0,-1 0 1 0 0,3 3 2 0 0,1-2 0 0 0,-4 3 35 0 0,-1-4 1 0 0,-2 0-39 0 0,5 0 45 0 0,-3 0-37 0 0,4 0 0 0 0,1 0 1 0 0,-1 0 1 0 0,1 0 1 0 0,-1 0-51 0 0,0 0 0 0 0,-2 0 38 0 0,-1 0 0 0 0,-1 0 0 0 0,6 0-7 0 0,-3 0 0 0 0,-2 0 5 0 0,1 0 0 0 0,-4 0 45 0 0,3 0 1 0 0,-3 0-40 0 0,3 0 0 0 0,-2 0 10 0 0,2 0 1 0 0,-3 0-8 0 0,3 0 1 0 0,-3 0-37 292 0,4 0 0-292 0,-4 0 24 251 0,3 0 0-251 0,-4 0-8 92 0,6 0 1-92 0,-5 0 17 16 0,2 0 0-16 0,-2 0-7 0 0,3 0 0 0 0,-3-1 13 0 0,4-2 0 0 0,-4 2-26 0 0,3-2 177 9 0,-3 3-149 32 0,4-5 24-2 0,-1 4 0-39 0,3-3-33 28 0,1 4 1-28 0,-4 0-3 5 0,0 0 1-5 0,1 0-45 0 0,2 0 1 0 0,-4-3 57 0 0,1 0-42 0 0,1 0 23 0 0,2 3-9 0 0,1 0 11 0 0,-1-5 0 0 0,0 4 6 0 0,1-2 0 0 0,-4 2 0 0 0,0 1 1 0 0,-2-3 0 0 0,2 0 1 0 0,0 0-3 0 0,2 3 0 0 0,-1-3-1 0 0,-1 0 1 0 0,-3-1 5 0 0,3 4 0 0 0,-2 0-6 0 0,2 0 1 0 0,-3-3 3 0 0,3 0 0 0 0,-3 0-3 0 0,4 3 1 0 0,-4 0 4 0 0,3 0 0 0 0,-3-3-1 0 0,4 0-1 0 0,-6 0 0 0 0,7 2 0 0 0,-5-2 0 0 0,4 2 1 0 0,-1-4 0 0 0,2 2-2 0 0,1 0 1 0 0,-2 0 18 0 0,-1 3 0 0 0,-3-1-17 0 0,3-2 1 0 0,-2 2-4 0 0,2-2 0 0 0,-3 1 1 0 0,3 2 0 0 0,-3 0 0 68 0,4 0-13 201 0,-1 0 17-171 0,2-3-8-79 0,3 2 2-19 0,-3-3-6 0 0,2 4 4 0 0,-1-5 5 18 0,0 4 21 32 0,1-2 4-11 0,-1 3-21-25 0,1 0 4-13 0,-1 0 15-1 0,1 0 1 0 0,-1-5-15 0 0,-1 3 0 0 0,0-1-18 0 0,-3 3 1 0 0,-2 0 23 19 0,3 0-75 5 0,1 0 1-24 0,2-3 42 8 0,0 0 0-8 0,-2 0-5 2 0,-1 3 0-2 0,0 0 16 0 0,4 0 0 0 0,-4 0-8 0 0,-1 0 0 0 0,1-3 30 0 0,4-1-29 0 0,-1 1 1 0 0,1 3 50 0 0,-1 0 0 0 0,1 0-43 0 0,-1 0 0 0 0,-3 0 43 0 0,1 0 1 0 0,-1-3-35 0 0,3 0 0 0 0,-4 0 3 0 0,3 3 1 0 0,-3 0-13 0 0,4 0 1 0 0,-2 0 10 0 0,-1 0 1 0 0,0-1-18 0 0,4-2 1 0 0,-1 1 14 0 0,1-1 0 0 0,-4 2-2 48 0,0 1 0-48 0,-1 0-3 202 0,6 0 1-202 0,-3 0 3 67 0,3 0 0-67 0,-3 0 25 21 0,1 0 1-21 0,-2 0 4 30 0,-1 0 0-30 0,0 0-28 46 0,4 0 1-46 0,-1 0 4 35 0,-1 0 1-35 0,3 0-22 19 0,-3 0 0-19 0,0 0 23 4 0,-3 0 1-4 0,1 0-35 0 0,4 0 0 0 0,-1 0 35 0 0,0 0-18 0 0,1 0 1 0 0,-1-3-1 0 0,1 0 0 0 0,-1 0 0 0 0,-1 3 1 0 0,2 0 28 0 0,-1 0 1 0 0,1 0-24 0 0,-1 0 1 0 0,1 0 27 0 0,-1 0 0 0 0,0 0-22 0 0,1 0 1 0 0,-3 0-15 0 0,2 0 1 0 0,-5 0 14 0 0,5 0 1 0 0,-2-1-11 0 0,3-2 1 0 0,-1 3-12 0 0,1-5 1 0 0,-1 5-4 0 0,0 0 1 0 0,1 0 4 11 0,-1 0 1-11 0,1 0 5 120 0,-2 0 0-120 0,3 0-7 54 0,-3 0 0-54 0,1-1 7 34 0,1-2 0-34 0,-1 2-27 41 0,1-2 0-41 0,-4 1 24 43 0,0 2 0-43 0,-1 0 5 42 0,6-4 0-42 0,-3 4 32 39 0,3-3 1-39 0,-3 2 4 17 0,2 1 1-17 0,-1-2 28 1 0,0-1-58-1 0,1 2 0 0 0,-1-4 14 0 0,1 5 1 0 0,-1 0-6 0 0,-1 0 1 0 0,3 0-11 0 0,-3 0 1 0 0,5 0-7 0 0,-1 0 1 0 0,1 0-5 0 0,-4 0 1 0 0,1 0 19 0 0,-1 0 1 0 0,1 0-3 0 0,-2 0 0 0 0,1 0 46 0 0,1 0 0 0 0,-1 0-48 0 0,1 0 1 0 0,-1 0 26 0 0,0 0 0 0 0,1 0-18 25 0,-1 0 0-25 0,4 0-17 122 0,-2 0 1-122 0,4 0 19 55 0,-4 0 1-55 0,0 0-58 30 0,2 0 0-30 0,1 0 4 24 0,2 0 0-24 0,-1 0-9 30 0,-1 0 0-30 0,-1 0-21 40 0,2 0 1-40 0,-2 0 49 46 0,3 0 0-46 0,-5 0 1 34 0,1 0 0-34 0,1 0-11 20 0,0 0 1-20 0,0 0 69 3 0,0 0 1-3 0,-2 0-63 0 0,0 0 1 0 0,1 0 69 0 0,-3 0 1 0 0,1 0-44 0 0,3 0 1 0 0,-3 0-7 0 0,2 0 0 0 0,-1 5-4 0 0,2-2 1 0 0,-3 0 7 10 0,2-3 1-10 0,3 0-29 45 0,-4 0 0-45 0,5 0 21 35 0,-4 0 1-35 0,4 0-40 37 0,-3 0 0-37 0,1 0 24 41 0,-1 0 1-41 0,3 0-2 43 0,-4 0 0-43 0,4 0-15 39 0,-4 0 1-39 0,4 0 17 30 0,-3 0 1-30 0,1 0-69 18 0,-1 0 1-18 0,3 0 60 2 0,-4 0 1-2 0,1 0-47 0 0,0 0 0 0 0,-3 3 36 0 0,3-1 0 0 0,-3 1-51 0 0,-1-3 1 0 0,-3 0 21 0 0,1 0 0 0 0,-1 2-7 0 0,3 1 0 0 0,-2-2-76 0 0,-1 2 88 0 0,0-2 1 0 0,4-1 47 0 0,-1 0 0 0 0,1 0 0 0 0,-2 5 0 0 0,1-1 0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6:15.771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0 187 12477 272339 43883,'1'-4'-2135'0'0,"2"1"2193"0"0,-1 1-63 0 0,7-2 1 0 0,-5 2 10 0 0,6 0 0 0 0,-4-3-10 0 0,0 2 1 0 0,1-1-28 0 0,2 1 0 0 0,-4 2 54 0 0,3-2-10 0 0,-2-2 1 0 0,2 2-11 0 0,2-2 1 0 0,-4 3-5 0 0,0-1 1 0 0,-3-1-2 0 0,4 1 0 0 0,-4-1 0 0 0,3 1 0 0 0,-3 1 1 0 0,3-1 1 0 0,-2-1-2 0 0,2 1 1 0 0,-2-1-1 0 0,3 1 1 0 0,1 1 3 0 0,-1-1 1 0 0,0 1 4 0 0,-1-1 1 0 0,3 3-8 0 0,-3-5 1 0 0,2 5 34 0 0,1 0 0 0 0,0-3-30 0 0,1-1 0 0 0,-1 1 97 0 0,1 3-55 0 0,-2 0 0 0 0,1 0-32 0 0,1 0 0 0 0,-1 0 82 0 0,1 0-73 0 0,-1 0 0 0 0,1 0-39 0 0,-1 0 0 0 0,-3 0 66 0 0,1 0-82 0 0,-1 0 1 0 0,2 0 62 0 0,3 0-50 0 0,-3 0 0 0 0,1 0 41 0 0,1 0 0 0 0,-4 0-20 0 0,0 0 0 0 0,0 2 39 0 0,-1 0-25 0 0,4 0 66 0 0,-3 2 1 0 0,3-4-64 0 0,-1 0 1 0 0,0 3 33 0 0,-3 0 0 0 0,-2 0-27 0 0,3-3 0 0 0,-3 0-52 0 0,4 0 0 0 0,-4 1-35 0 0,3 2 99 0 0,0-1-65 0 0,4 2 1 0 0,-1-4 37 0 0,-3 3-1 0 0,2-2-16 0 0,-3 4 87 0 0,3-5-54 0 0,3 4-7 0 0,-3-2 1 0 0,0 2-20 0 0,-3-1 1 0 0,-2-2 13 0 0,3 2 0 0 0,-3 0-49 0 0,0 0 55 0 0,1-3-40 0 0,2 4 1 0 0,0-1 26 0 0,1 0-32 0 0,-5 2 23 0 0,6-2 0 0 0,-6-2 9 0 0,4 2 1 0 0,-4 1 39 0 0,6-1-46 0 0,-7 0 0 0 0,5 1-27 0 0,-3-1 0 0 0,-2 2 27 0 0,2-2-61 0 0,2-3 55 0 0,-4 8 13 0 0,8-6-14 0 0,-9 6 1 0 0,8-3 1 0 0,-3 1 30 0 0,1 1 0 0 0,1-4-27 0 0,-4 3 1 0 0,4-3 11 0 0,-4 2 0 0 0,4 0-10 0 0,-1 0 0 0 0,0-3-7 0 0,0 1 9 0 0,-1 3 0 0 0,6-5-4 0 0,-3 6 5 0 0,1-5-21 0 0,1 7 16 0 0,-1-8 8 0 0,1 6-11 0 0,-1-5 3 0 0,1 6 1 0 0,-4-8 8 0 0,0 5 1 0 0,-3-4-8 0 0,2 2 0 0 0,0-1 32 0 0,1 1-33 0 0,-1-2-1 0 0,6 3 1 0 0,-4-2-34 0 0,0 4 0 0 0,0-4 30 0 0,1 1 1 0 0,-4-1 1 0 0,2 1 0 0 0,-2-2-2 0 0,2 2 0 0 0,-3 1 1 0 0,3-1 1 0 0,-3 0-10 0 0,4-3-12 0 0,-1 5 1 0 0,2-2 3 0 0,2 2 0 0 0,-4-3-1 0 0,0 1 0 0 0,1 0-17 0 0,2 0 26 0 0,0-2 0 0 0,1 3 17 0 0,-1-1 0 0 0,1-1-17 0 0,-1 1 0 0 0,-1-2 12 0 0,2-1 1 0 0,-1 3-11 0 0,1 0 0 0 0,-1 0 23 0 0,1-3 0 0 0,-1 4-10 0 0,0-1 1 0 0,4 0-7 0 0,-2-3 0 0 0,4 0-12 0 0,-4 0 0 0 0,0 3 12 0 0,2 0 0 0 0,0 0-1 0 0,0-3 1 0 0,0 0-2 0 0,0 0 1 0 0,-3 0 3 0 0,2 0 1 0 0,2 0-3 0 0,-2 0 1 0 0,4 0 0 0 0,-4 0 1 0 0,2 0-1 0 0,-2 0 1 0 0,-1 0 0 0 0,5 0 0 0 0,-4 0-20 0 0,0 0 0 0 0,1 0 17 0 0,0 0 0 0 0,0 0 1 0 0,0 0 1 0 0,-3-2-4 0 0,2-1 1 0 0,2 3 5 0 0,-2-3 1 0 0,1-1-7 0 0,-4 1 0 0 0,4-4 8 0 0,-2 4 1 0 0,2-1-5 0 0,-4 1 1 0 0,1 1 0 0 0,-1-5 1 0 0,0 6-1 0 0,1-2 1 0 0,-1-2-1 0 0,1 2 0 0 0,-2-2-42 0 0,3 0 0 0 0,-3-1 38 0 0,1 3 0 0 0,1-1-35 0 0,-1 1 0 0 0,1 2 27 0 0,-1-7 0 0 0,4 6 4 0 0,-2-4 1 0 0,3 3 5 0 0,-6-3 0 0 0,2 2 1 0 0,-1-2 1 0 0,1 3 1 0 0,3-3 1 0 0,-2 3-11 0 0,0-4 0 0 0,-1 4 24 0 0,1-3 0 0 0,-3 3-18 0 0,2-4 1 0 0,-1 4-17 0 0,0-3 1 0 0,1 3 15 0 0,-1-2 1 0 0,1 0-37 0 0,-1 0 1 0 0,1 2 24 0 0,-2-3 1 0 0,1 3-1 0 0,1-4 1 0 0,-1 2 19 0 0,1-1 0 0 0,-1-2-19 0 0,0 2 1 0 0,4 0 23 0 0,0 0 0 0 0,-2 3-20 0 0,0-4 0 0 0,-3 4 20 0 0,1-3 1 0 0,1 4-14 0 0,-1-6 1 0 0,0 5 7 0 0,-4-2 1 0 0,4 3-7 0 0,-3-1 0 0 0,3-1 0 0 0,-1 1 0 0 0,3-1-1 0 0,-3 1 0 0 0,1 1 0 0 0,1-1 0 0 0,-1 2 0 0 0,1-2 0 0 0,-1 0 0 0 0,1 0 0 0 0,-1 3 0 0 0,-1-4 0 0 0,3 1 0 0 0,-3 0-19 0 0,2 3 0 0 0,-4 0 17 0 0,0 0 1 0 0,0 0-4 0 0,4 0-20 0 0,-1 0 0 0 0,1 0 17 0 0,-1 0 0 0 0,-4 0 146 0 0,3 0-138 0 0,-2 0 5 0 0,2 0 0 0 0,2 0 0 0 0,-1 0 1 0 0,-3 0 23 0 0,1 0 0 0 0,-4 3-26 0 0,3 0 1 0 0,0 1-4 0 0,4-1 1 0 0,-4-2 49 0 0,0 2 1 0 0,1 2-39 0 0,2-2 1 0 0,-4 1-38 0 0,3-1 44 0 0,-3-2 5 0 0,4 8-12 0 0,1-5 0 0 0,-1 5-21 0 0,1-3 0 0 0,-4 1 33 0 0,0-4 0 0 0,-3 4 22 0 0,4-4-23 0 0,-1 5 1 0 0,2-4-11 0 0,3 6 1 0 0,-6-4-20 0 0,1 0 1 0 0,0 0 18 0 0,4-1 1 0 0,-4 3-2 0 0,0-5 1 0 0,1 2-2 0 0,2 0 1 0 0,-3 0 8 0 0,1-2 0 0 0,-1 5-23 0 0,2-3 0 0 0,0 1-4 0 0,-2 0 1 0 0,-1-3 48 0 0,6 4 0 0 0,-3-4-30 0 0,1 3 1 0 0,1-3-26 0 0,-1 3 1 0 0,1-2 23 0 0,-1 2 1 0 0,1-5-13 0 0,-1 2 1 0 0,-1 2 9 0 0,2-3 0 0 0,-1 6-3 0 0,1-5 0 0 0,-1 0 1 0 0,0-3 0 0 0,1 2 2 0 0,-1 1 0 0 0,1 2 11 0 0,-1-2 1 0 0,-1-2-13 0 0,2 2 0 0 0,2-2 2 0 0,1 4 0 0 0,0-5 1 0 0,-4 3 0 0 0,4 0 32 0 0,-1 0 1 0 0,1-2-30 0 0,-5 2 0 0 0,5-2 13 0 0,-1-1 0 0 0,1 0-42 0 0,-4 3 0 0 0,1-1 29 0 0,3 1 1 0 0,-3-2-74 0 0,2-1 0 0 0,0 0 68 0 0,1 0 1 0 0,-3 0-86 0 0,3 0 1 0 0,-3 0 69 0 0,-1 0 1 0 0,4 0-52 0 0,-2 0 0 0 0,3 0 52 52 0,-6 0 1-52 0,2 0-2 221 0,-1 0 0-221 0,0 0 5 72 0,1 0 1-72 0,-1 0 6 28 0,1 0 1-28 0,-1 0 6 14 0,-1 0-19-9 0,2 0 1-5 0,-1-3 27 0 0,1 0 0 0 0,-1 0-18 0 0,1 3 0 0 0,-4-4-2 0 0,0 1 1 0 0,0-1-2 0 0,4 1-2 6 0,-1 3 1-6 0,1-7 9 45 0,-2 2 0-45 0,1 2-9 19 0,1 3 1-19 0,-4-3-27 11 0,0 0 1-11 0,1-1 24 5 0,2 1 1-5 0,0 2-53 0 0,1-2 1 0 0,-1 1 43 7 0,1-1 0-7 0,-2 2 9 36 0,3-2 0-36 0,-3-1-11 64 0,1 1 1-64 0,-2-1 18 15 0,3 1 1-15 0,-2 1-14 0 0,3-1 1 0 0,0 2 1 0 0,-1-4 0 0 0,-2 5-63 0 0,3-2 0 0 0,-3-1 59 161 0,2 0 1-161 0,-1 1-25 377 0,0-1 0-377 0,0 2 16 128 0,-4-2 0-128 0,4 2 13 72 0,-3-2 1-72 0,3 0-17 25 0,-1 0 0-25 0,3 1 45 4 0,-3-1-34-4 0,2-1 1 0 0,-1 1 4 0 0,1-3 0 0 0,-1 5 13 0 0,0-3 1 0 0,-2 2-14 0 0,-1-1 0 0 0,0 2-36 0 0,4-2 0 0 0,-4-1 33 0 0,-1 1 0 0 0,1-2-20 0 0,0 2 1 0 0,3 2 13 0 0,-3-2 1 0 0,-1-1-21 0 0,1 1 0 0 0,-3-3 28 0 0,3 3 0 0 0,0-1 2 0 0,0 1 1 0 0,1 0 17 0 0,-4-3 0 0 0,4 5-27 0 0,-1-2 0 0 0,0-2 26 0 0,-1 2 1 0 0,-2-4-20 0 0,5 4 0 0 0,-4-1 5 0 0,3 1-3 0 0,0 2-2 0 0,-1-7 0 0 0,3 4-7 0 0,1-2 0 0 0,-3 0-2 0 0,1 3 1 0 0,-1 2 16 1 0,0-2-10 0 0,0-1 0-1 0,4 2 10 3 0,-3-1 0-3 0,2-1-9 25 0,-1 1 1-25 0,-3-1 6 363 0,0 1-4-161 0,1 1 1-202 0,2-5 4 88 0,1 4 1-88 0,-1 0 0 49 0,-1 3 0-49 0,0-3-2 23 0,-3-1 0-23 0,1 1-3 4 0,4-1 0-4 0,-1 4 0 4 0,0-3 1-4 0,1-2 2 4 0,-1 3 1-4 0,1-3-3 0 0,-1 5 0 0 0,1-3 12 0 0,-1 0 1 0 0,-4 0-12 0 0,3 3 0 0 0,-3-2 14 0 0,4-1 0 0 0,1 0-4 0 0,-1 3 0 0 0,1 0 2 0 0,3 0 0 0 0,-3-3 2 0 0,2-1 1 0 0,0 1-9 0 0,-4 3 1 0 0,1 0-9 0 0,1 0 1 0 0,2 0 9 0 0,1 0 0 0 0,0 0-23 0 0,0-5 0 0 0,-3 5 18 0 0,2-3 1 0 0,2 2-17 209 0,-2 1 0-209 0,5 0 4 153 0,-2 0 1-153 0,2 0 6 55 0,-2 0 1-55 0,2 0-3 59 0,-1 0 0-59 0,-1-3 1 67 0,1 0 0-67 0,-2-1 31 31 0,2 4 1-31 0,2 0-29 0 0,-4 0 1 0 0,1 0 40 0 0,1 0 0 0 0,0 0-35 0 0,3 0 1 0 0,-2 0 46 0 0,2-3 1 0 0,-2 1-55 0 0,1-1 1 0 0,-1 2 0 0 0,5 1 1 0 0,-3 0-10 184 0,0 0 1-184 0,0 0 20 175 0,0 0 1-175 0,0 0-97 100 0,-2 0 0-100 0,3 0 82 55 0,2 0 0-55 0,-3 0-16 24 0,3 0 0-24 0,-2 0 4 4 0,-1 0 1-4 0,3 1 55 0 0,0 2 1 0 0,2-1-52 0 0,-2 1 0 0 0,1-3 67 0 0,-2 0 0 0 0,0 0-30 22 0,4 0 1-22 0,-5 0-16 112 0,2 0 0-112 0,-1 1-18 81 0,0 2 0-81 0,0-1 22 53 0,0 0 1-53 0,-2 0-40 31 0,0-2 0-31 0,-1 3 31 8 0,-2 0 0-8 0,1 0-18 0 0,-1-3 1 0 0,-1 0 16 0 0,-1 0 1 0 0,1 0-1 0 0,1 0 0 0 0,1 3 67 0 0,-5 1 0 0 0,4-1-66 0 0,0-3 0 0 0,1 0 31 30 0,2 0 1-30 0,3 0-17 84 0,0 0 0-84 0,-1 0-47 17 0,-2 3 1-17 0,0-2 45 0 0,-1 2 0 0 0,0-2-76 0 0,1-1 1 0 0,-3 2-39 0 0,0 1 0 0 0,-6-2 79 48 0,4 2-472-6 0,-4-3 482-21 0,-2 0 0-21 0,-2 5 0 0 0,-1 0 0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7T23:26:20.290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1 225 12477 273795 43883,'4'0'-1963'0'0,"2"-2"2048"0"0,-3-1 6 0 0,-1 2 0 0 0,2-3-49 0 0,0 4 0 0 0,-4 0-34 0 0,3-5 38 0 0,3 5 0 0 0,-5-4-173 0 0,7 4 122 0 0,-3-5 0 0 0,1 4-35 0 0,2-2 10 0 0,-3-1 40 0 0,4 2-39 0 0,1-6 0 0 0,-2 6 24 0 0,-1-5 1 0 0,0 5 0 0 0,0 0 0 0 0,-2-3 3 0 0,0 2 1 0 0,0 0 15 0 0,1 3 0 0 0,-2-1-15 0 0,3-2 1 0 0,1 2 1 0 0,-3-4-2 0 0,4 5 1 0 0,-2 0 1 0 0,-1-3 1 0 0,-3 2-9 0 0,3-2 10 0 0,1 1-10 0 0,2 2 21 0 0,0-4 1 0 0,1 3 0 0 0,-2-2 1 0 0,0 1 0 0 0,-3-1 0 0 0,-2 2 3 0 0,3-2 1 0 0,-3 2 16 0 0,4 1 0 0 0,-4 0-22 0 0,3 0 1 0 0,-3-3-26 0 0,3 0 1 0 0,-2 0 24 0 0,2 3 1 0 0,-3 0-33 0 0,3 0 0 0 0,-3 0 26 0 0,4 0 1 0 0,-4 0 51 0 0,3 0-62 0 0,-1 0 0 0 0,6 0 5 0 0,-3 0 1 0 0,2 0-19 0 0,-1 0 23 0 0,0 0 0 0 0,1 0-19 0 0,-1 0 1 0 0,-2 0 23 0 0,-1 0-11 0 0,0 0 0 0 0,4 0-6 0 0,-1 0 52 0 0,-1 0-14 0 0,2 0 0 0 0,-4 0-9 0 0,0 0 0 0 0,-3 0 3 0 0,4 0 81 0 0,-5 4-93 0 0,6-4 0 0 0,-6 5-44 0 0,5-5 34 0 0,-5 0 0 0 0,5 1 4 0 0,-4 2-15 0 0,4-2 0 0 0,-4 4-2 0 0,3-5-57 0 0,-5 3 67 0 0,8-2 0 0 0,-8 5-101 0 0,7-3 89 0 0,-7-2 0 0 0,6 4 20 0 0,-4-2 1 0 0,2-2-26 0 0,-3 2-15 0 0,0-2 28 0 0,7 4 1 0 0,-9-4-14 0 0,3 5-14 0 0,2-3 1 0 0,-3 1 13 0 0,1-1 27 0 0,-2-1-22 0 0,2 2 6 0 0,-1 0 1 0 0,3-2 0 0 0,-2 1 11 0 0,-1 1 0 0 0,5-1-8 0 0,-4 3 0 0 0,1-3 6 0 0,-1 2-77 0 0,-3-2 69 0 0,9 6 1 0 0,-5-7-5 0 0,2 3 1 0 0,0-2-6 0 0,-3 0 71 0 0,-2 1-32 0 0,6-2-11 0 0,-1 7 1 0 0,0-8-12 0 0,0 2 3 0 0,-3 1-25 0 0,5-2 1 0 0,-6 5 32 0 0,4-4-37 0 0,-3 0 0 0 0,4-2 21 0 0,-4 2 0 0 0,1-1-30 0 0,-1 1 35 0 0,-1-2 0 0 0,5-1 5 0 0,-4 3 4 0 0,4-2-16 0 0,-3 4 1 0 0,2-2 12 0 0,1 0-4 0 0,-5 0-5 0 0,7-3 1 0 0,-8 4-2 0 0,6-1 0 0 0,-5 1-42 0 0,1-1 35 0 0,2-3 0 0 0,-3 6 2 0 0,4-3 0 0 0,-2-2-20 0 0,2 2 0 0 0,-5-1 17 0 0,2 2-8 0 0,3-4 0 0 0,-2 6 3 0 0,2-3 7 0 0,3-2 0 0 0,-5 3-4 0 0,2-1 1 0 0,-2-1 11 0 0,1 1 0 0 0,-4-2-5 0 0,5-1 2 0 0,-3 5 61 0 0,4-5 1 0 0,-2 5-56 0 0,2-2-5 0 0,0-1 1 0 0,-3 2 5 0 0,2 0 1 0 0,0-4-62 0 0,-3 3 71 0 0,-2-1-70 0 0,7 2 54 0 0,-2-2-4 0 0,2 2-4 0 0,2-1 0 0 0,-1-2-6 0 0,1 2 15 0 0,-1-1 0 0 0,1 1-6 0 0,-1-1 1 0 0,-3 1 7 0 0,1-3-6 0 0,-1 5 1 0 0,3-4-2 0 0,1 2 0 0 0,-5-1 2 0 0,1-2-6 0 0,0 4 3 0 0,4-4 1 0 0,-1 4 0 0 0,1 1 0 0 0,-1-4 0 0 0,1 3-8 0 0,-1-4 0 0 0,-3 0 7 0 0,-1 0 0 0 0,0 3 1 0 0,1 0 1 0 0,-1 0-2 0 0,6-3 1 0 0,-6 0-1 0 0,1 0 0 0 0,0 2 2 0 0,4 0 1 0 0,-1 0-3 0 0,1 1-2 0 0,-1-3 0 0 0,-1 0 2 0 0,3 0 1 0 0,-3 0-86 0 0,2 0 1 0 0,-1 0 73 0 0,1 0 1 0 0,-4 0 18 0 0,0 0 0 0 0,0 0-14 0 0,4 0 1 0 0,-1 0-2 0 0,1 0 0 0 0,-1 0 75 0 0,-1 0 0 0 0,2 0-57 0 0,-1 0 1 0 0,1 0 17 0 0,-1 0 1 0 0,-3 0-17 0 0,1 0 0 0 0,-1 0-13 0 0,3 0 0 0 0,1 0 12 0 0,-1 0 0 0 0,1 0-15 0 0,-2 0 1 0 0,1 0 0 0 0,1 0-4 0 0,-1 0 0 0 0,1 0 2 0 0,-1-3 1 0 0,0 1 4 0 0,1 0 0 0 0,-1 0 6 0 0,1 2 1 0 0,-2-3-6 0 0,3 0 1 0 0,-1 0-3 0 0,1 3 0 0 0,0 0 3 0 0,2 0 1 0 0,-3-4-3 0 0,-2 1 0 0 0,3 0-23 0 0,-3 3 0 0 0,3-3-3 0 0,-3 0 0 0 0,2-1-7 0 0,-1 1 1 0 0,-3 2 22 0 0,1-2 1 0 0,-1-2-2 0 0,3 3 1 0 0,-3-1-3 0 0,1 3 1 0 0,-1-3 11 0 0,2 0 0 0 0,3-2-14 0 0,-3 3 1 0 0,-1 0-13 0 0,-1-1 1 0 0,0-1 27 0 0,4 1 1 0 0,-1-3 4 0 0,0 2 0 0 0,1-2 5 0 0,-1 3 1 0 0,-4-3-20 0 0,3 3 1 0 0,-3-4 16 0 0,4 4 1 0 0,1-3-15 0 0,-1 3 1 0 0,1-2-17 0 0,-1 0 0 0 0,0-2 19 0 0,1 1 1 0 0,-1 2-20 0 0,1-3 0 0 0,-2 4 12 0 0,3-3 0 0 0,-3 3-3 0 0,1 0 0 0 0,1-1-2 0 0,-1 1 0 0 0,1-2 3 0 0,-1 3 0 0 0,-3 0 0 0 0,1-4 0 0 0,-1 3-1 0 0,2 0 1 0 0,3-1 26 0 0,-3 1 0 0 0,-2-1-23 0 0,1 1 0 0 0,-1 1 32 0 0,3-5-22 0 0,1 6 0 0 0,-1-6 2 0 0,1 4 0 0 0,-1-2 0 0 0,-1 2 1 0 0,0 2-6 0 0,-3-2 1 0 0,1-1 1 0 0,4 1 0 0 0,-1 0-1 0 0,0 3 0 0 0,-2-2 1 0 0,-1-1-1 0 0,0 2 0 0 0,4-3 9 0 0,-1 4 1 0 0,-4 0-10 0 0,3 0 0 0 0,-5 0 2 0 0,2 0 40 0 0,1 0-36 0 0,4 0-12 0 0,-1 0 10 0 0,1 0 0 0 0,-1 0-8 0 0,0 0 0 0 0,-2 0 11 0 0,-1 0 38 0 0,0 0 0 0 0,4 0-18 0 0,-2 0 1 0 0,-2 0 0 0 0,2 0 1 0 0,-3 0-23 0 0,4 0 1 0 0,-2 0 15 0 0,-1 0-17 0 0,0 0 0 0 0,3 1 25 0 0,-3 2-34 0 0,2-2 0 0 0,-3 4 25 0 0,5-5 1 0 0,-4 0 1 0 0,-1 0 0 0 0,3 0 15 0 0,0 0 0 0 0,-2 3-2 0 0,1 0 1 0 0,-1 0-22 0 0,3-3 1 0 0,1 1 9 0 0,-1 2 0 0 0,1-2-30 0 0,-1 2 1 0 0,-1-1 23 0 0,3 2 1 0 0,-3-4-38 0 0,2 3 1 0 0,-1 0 31 0 0,0 0 1 0 0,1-2-17 0 0,-1 2 0 0 0,-2-1 13 0 0,-1 0-7 0 0,0 0 1 0 0,4 5 14 0 0,-1-4-3 0 0,-1 0 20 0 0,2 1 1 0 0,-2-1-27 0 0,-1 3 0 0 0,0-4 5 0 0,1 0-3 0 0,-4 4 1 0 0,3-4-28 0 0,0 1 1 0 0,-2 1 22 0 0,1-1 0 0 0,-2 1-2 0 0,2-1 0 0 0,-3-1 21 0 0,2 1 0 0 0,-2 1 30 0 0,5-1-71 0 0,-3 4 1 0 0,4-6 27 0 0,-3 5-22 0 0,3-3 0 0 0,-5 4 16 0 0,6-4 1 0 0,-4 2-12 0 0,0-2 1 0 0,-3-2 9 0 0,4 6 1 0 0,-4-5-3 0 0,3 1 0 0 0,0 1 12 0 0,4-1 0 0 0,-5 1-11 0 0,1-1 1 0 0,0 0-12 0 0,4 3 0 0 0,-4-5 12 0 0,0 2 0 0 0,1 2-5 0 0,2-2 1 0 0,1 1 2 0 0,-1-4 1 0 0,-1 3 8 0 0,3 0 0 0 0,-3 0-3 0 0,3-3 1 0 0,-3 0 2 0 0,1 0 0 0 0,0 1-15 0 0,-4 2 1 0 0,4-2 9 0 0,-3 2 0 0 0,3-3-18 0 0,1 0 0 0 0,-1 0 24 0 0,-1 0-18 0 0,2 0 0 0 0,-1 0 5 0 0,1 0 0 0 0,-1 0-13 0 0,0 0 1 0 0,-2 5 7 0 0,-1-2 0 0 0,0 0 2 0 0,4-3 0 0 0,-1 0 0 0 0,-1 0 1 0 0,2 0-47 0 0,-1 0 0 0 0,1 0 44 0 0,-1 0 1 0 0,-3 0-20 0 0,1 0 1 0 0,-1 0 14 0 0,3 0 1 0 0,-2 0-38 0 0,-1 0 0 0 0,0-3 34 0 0,4 0 8 0 0,-2-2 1 0 0,1 5-149 0 0,1 0 129 0 0,-1 0 1 0 0,1 0 16 0 0,-1-3 0 0 0,-3 2-34 0 0,1-2-14 0 0,-1 2 1 0 0,3 1 25 0 0,1 0 1 0 0,-5-3 54 0 0,1 0-27 0 0,2 0 0 0 0,0-1 11 0 0,1 1-49 0 0,1 0 0 0 0,-1 0 24 0 0,1 0 0 0 0,-4-1 8 0 0,0 1 0 0 0,-1 1-4 0 0,6-1 0 0 0,-6-1-38 0 0,1 1 1 0 0,0-1 26 0 0,0 1 0 0 0,3 1 90 0 0,-4-1-53 0 0,4-1 0 0 0,0 3-28 0 0,1-2 1 0 0,-1-2 15 0 0,1 2 1 0 0,-1-1-8 0 0,-1 1 1 0 0,3 2-27 0 0,-3-2 0 0 0,-1 1 29 0 0,-1-2 0 0 0,0 4-7 14 0,4-3-1 196 0,-1-3 1-210 0,0 5 8 98 0,1-2-4-41 0,-1-1 1-57 0,1-1 1 56 0,-2-2 1-56 0,1 3-1 51 0,-3 1 1-51 0,3 1-4 25 0,-3-1 8-23 0,2-2 0-2 0,1 0-4 11 0,1-1-2 29 0,-1-1 1-40 0,0 3-1 56 0,1-4 0-56 0,-2 1-18 46 0,3 4 1-46 0,-6-2 8 11 0,1 2 1-11 0,0-3-2 0 0,4 1 0 0 0,-1 0 8 0 0,1 2 0 0 0,-1-3-1 0 0,0 3 0 0 0,-2-4 0 0 0,-1 4 0 0 0,-1-3-3 0 0,6 3 0 0 0,-4-4-44 0 0,0 0 1 0 0,0 4 41 0 0,1 0 0 0 0,-1-2 12 0 0,3 3 0 0 0,-4-6-21 0 0,0 5 0 0 0,1-2-2 0 0,2 2 0 0 0,-1-5-2 0 0,3 5 1 0 0,-6-1 6 0 0,1 1 0 0 0,1 3-6 0 0,2-4 6 0 0,1-1 0 0 0,-1 3 7 89 0,0-4 0-89 0,-2 4-5 126 0,-1-1 0-126 0,0 1 12 40 0,4-1 1-40 0,-4 1 15 28 0,-1-1 1-28 0,1 2-23 52 0,4 1 1-52 0,-1-3 29 60 0,1 0-28-20 0,-1 0 1-40 0,0 2 11 11 0,1-2 0-11 0,-1 3-8 1 0,1-5 0-1 0,-2 5-6 0 0,3 0 0 0 0,-3-1 5 0 0,1-2 1 0 0,1 2-1 0 0,-1-2 0 0 0,-3 1-5 0 0,1 2 1 0 0,-1 0-1 0 0,3 0 0 0 0,1 0-13 0 0,-2-4 1 0 0,3 4 13 0 0,-3-3 0 0 0,3 1 0 0 0,-3 2 0 0 0,1-1-2 0 0,-3-2 1 0 0,2 2 2 0 0,-2-2 1 0 0,3 1-3 0 0,0 2 1 0 0,-3 0 11 0 0,1 0 1 0 0,-1-3-5 0 0,2 1 0 0 0,2-1 1 0 0,-1 3 1 0 0,0 0 13 0 0,1 0 1 0 0,-1 0-18 93 0,1 0 0-93 0,-1-3 3 111 0,1 0-1-48 0,-1 0 0-63 0,-1 3 23 55 0,2 0 1-55 0,-1 0-15 56 0,1 0 0-56 0,0-4 1 41 0,2 1 1-41 0,-2 0 9 23 0,3 3 0-23 0,-2 0 1 9 0,-1 0 1-9 0,-2 0-6 6 0,1 0 0-6 0,4 0-1 23 0,-1 0 0-23 0,2 0 7 48 0,-2 0 0-48 0,0-2-6 23 0,4-1 0-23 0,-5 3 8 0 0,5-4 0 0 0,-4 4-9 0 0,-1 0 1 0 0,4 0 0 0 0,-3 0 1 0 0,4 0 11 0 0,-3 0 0 0 0,0 0 2 0 0,-2 0 1 0 0,-1 0 21 36 0,4 0 1-36 0,-1 0-32 100 0,0 0 0-100 0,3 0-8 48 0,-5 0 0-48 0,2 0 13 39 0,0 0 0-39 0,-1 0-62 40 0,3 0 1-40 0,-4 0 57 47 0,2 0 0-47 0,0 0-60 52 0,0 0 0-52 0,1 0 41 48 0,-3 0 0-48 0,1 0-6 36 0,-1 0 1-36 0,1 0 64 17 0,1 0 0-17 0,-3 0-56 1 0,2 0 0-1 0,-2 0 33 0 0,0 0 1 0 0,2 0-24 0 0,1 0 1 0 0,-1 0 24 0 0,-2 0 0 0 0,-2 0-14 0 0,3 0 0 0 0,0 0-45 0 0,2 0 0 0 0,-1 0 5 0 0,-2 0 1 0 0,-1 0 29 1 0,1 0 0-1 0,2 0-22 16 0,1 0 0-16 0,-2 0 11 33 0,-1 4 0-33 0,1-4-25 45 0,0 3 0-45 0,-1-1 21 52 0,3-2 0-52 0,-2 0-16 43 0,-3 0 0-43 0,5 3 13 39 0,0 0 1-39 0,-1 1-2 32 0,-2-4 1-32 0,2 0-2 18 0,1 0 0-18 0,-1 0-1 2 0,-2 0 1-2 0,-2 3 0 0 0,1 0 0 0 0,1 0 2 0 0,-1-3 0 0 0,4 0-3 0 0,-1 0 0 0 0,1 0 2 0 0,-4 0 1 0 0,4 3-49 0 0,-2-1 0 0 0,2 1 44 0 0,-4-3 0 0 0,-2 0-83 0 0,-1 0 0 0 0,0 0 67 0 0,4 0 4 0 0,-1 5 1 0 0,1-4-104 0 0,-1 2 1 0 0,-1-2 88 0 0,3-1 0 0 0,-3 0-118 0 0,2 0 1 0 0,2 3 98 32 0,1 0 0-32 0,-1 0-259 64 0,-2-3 308-51 0,-6 0 0-13 0,5 0 0 0 0,-5 0 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12.91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240 15 6916,'0'-8'854,"0"1"0,-6 7-698,-5 0 0,4 0 1,-4 2-66,-1 3 1,4-2 0,-2 7-89,-2 2 0,-1-4 0,-2 1 1,0-1-39,0 0 1,5-2-1,0 2 1,-2 0-3,-1 1 1,3-4-1,0 3-11,-1-2 0,2 5 0,1-5-56,1 2 1,2-3-35,5 6 1,0-6 108,0 4 0,2-5 42,3 1 0,-2 2 1,7-2 71,2-2 1,1 3-164,2-1 0,0 0 1,0-5-401,0 0 1,-5 6 477,0-1 0,0-1 0,5-4 0</inkml:trace>
  <inkml:trace contextRef="#ctx0" brushRef="#br0" timeOffset="434">256 180 6920,'0'11'-372,"0"-2"580,0 3 0,0-3-85,0 0-569,0-5 446,6 2 0,-4-6 0,4 0 0</inkml:trace>
  <inkml:trace contextRef="#ctx0" brushRef="#br0" timeOffset="733">270 90 8263,'16'15'0</inkml:trace>
  <inkml:trace contextRef="#ctx0" brushRef="#br0" timeOffset="1233">390 300 6470,'0'9'2358,"0"-1"-2110,0-2 1,-5 2-1,-1 5-159,-2-3 1,4 3 0,-3-3-345,1 4 0,5 1 0,-5 0-513,5 0 768,1-7 0,-7 5 0,-2-4 0</inkml:trace>
  <inkml:trace contextRef="#ctx0" brushRef="#br0" timeOffset="1847">511 180 7349,'0'8'893,"0"6"-784,0-4 1,0 3 0,0 2-4,0 1 0,5-2 1,0 2-1,-2 0-14,-1 5 1,-2-5 0,0 4-1,0-3-3,0-2 1,0 1 0,0 3-143,0 0 0,0 2 0,0-6 217,0 0-78,0-7 1,-2-1 0,-3-7-133,-5 0 0,-3 0 0,-2 0-199,0 0 0,0-7 0,1-3-638,4-3 0,-2 3 883,7 0 0,-6-7 0,2-6 0</inkml:trace>
  <inkml:trace contextRef="#ctx0" brushRef="#br0" timeOffset="2134">466 75 8080,'0'-8'-46,"0"1"1,1 7 45,5 0 0,-5 7 0,6 1 0</inkml:trace>
  <inkml:trace contextRef="#ctx0" brushRef="#br0" timeOffset="2602">616 105 9044,'8'-2'775,"-1"0"-658,-1-3 0,3-1-272,6 6 0,0 0 0,0 0 6,0 0 0,0 6 130,0-1 0,-5 1 12,0-1 0,-6 3 78,0 7 1,-2-5 109,-2 1 0,-2-3 1,-1 3-15,-2 0 1,-5-6 0,3 3 58,-1-2 1,3 5-348,-5-6 1,7 1-964,-2-1 0,3-2 1084,2 8 0,0-8 0,0 4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29.353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205 150 11903 239622 62271,'-5'0'-1788'0'0,"1"0"1789"0"0,4 0-12 0 0,0 0 29 0 0,0-5 1 0 0,0 4 22 0 0,0-2 0 0 0,0 1 43 0 0,0 0 85 0 0,0 0-123 0 0,0-2 27 0 0,0 4 1 0 0,-1 0-2 0 0,-2 0-1 0 0,3 0-28 0 0,-5 0 2 0 0,5 0-47 0 0,0 0-22 0 0,-4-5-42 0 0,3 5 87 0 0,-4-4-19 0 0,1 4 1 0 0,4-1 50 0 0,-3-2-25 0 0,-3 1 0 0 0,5-5 12 0 0,-7 4 0 0 0,6-1 9 0 0,-4 1 0 0 0,3 1-7 0 0,-4-5 0 0 0,2 4 5 0 0,-1-3 0 0 0,-2 3-22 0 0,2 1 0 0 0,-3-3 6 0 0,0 2 0 0 0,-1 0-48 0 0,2 3 0 0 0,0-3 21 0 0,2 1 1 0 0,1-1-11 0 0,-6 3 16 0 0,7-5-9 0 0,-5 4 0 0 0,8-4-21 0 0,-6 3 11 0 0,5 0 0 0 0,-4-5-119 0 0,4 4 0 0 0,2-1 111 0 0,-3 1-236 0 0,1 1 1 0 0,1-5 252 0 0,-2 4 0 0 0,1-4 0 0 0,-2 1 0 0 0</inkml:trace>
  <inkml:trace contextRef="#ctx0" brushRef="#br0" timeOffset="1134">234 411 11966 236887 59205,'-6'-1'-1611'0'0,"3"-2"1617"0"0,2 1 0 0 0,1-4 124 0 0,-5 4 7 0 0,5 2 2 0 0,-8-9 1 0 0,3 6-83 0 0,-1-3 1 0 0,-2 3 112 0 0,2-3 0 0 0,0 4-60 0 0,0-6 1 0 0,2 5-17 0 0,-3-2 1 0 0,-1 2-34 0 0,1-5 0 0 0,0 5-15 0 0,1-2 1 0 0,-3 3-4 0 0,4-1 0 0 0,-4-1-211 0 0,0 1-116 0 0,0-1 247 0 0,-1 1 0 0 0,2 0-148 0 0,2-3 0 0 0,1 3-9 0 0,1 0 0 0 0,4 2-177 0 0,-3-2 371 0 0,2 1 0 0 0,-4-11 0 0 0,-1 3 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32.223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10 46 12165 194855 51778,'0'6'-2301'0'0,"0"-1"2307"0"0,0-5-9 0 0,0 0 0 0 0,-5 4 0 0 0,1 0 0 0 0</inkml:trace>
  <inkml:trace contextRef="#ctx0" brushRef="#br0" timeOffset="381">10 46 12165 194855 51778,'0'-4'-1746'0'0,"0"0"1919"0"0,0 4-59 0 0,0 0-49 0 0,0 4 0 0 0,0-2-21 0 0,0 3 1 0 0,0 0-18 0 0,0 1 1 0 0,0 1 2 0 0,0 4 1 0 0,0 1-7 0 0,0 4 0 0 0,0 0-8 0 0,0 6 0 0 0,3-2-12 0 0,0 6 0 0 0,-1-4-10 0 0,-2 3 1 0 0,5-2-16 0 0,-2 2 0 0 0,1 1 27 0 0,-1-4 0 0 0,-3 1-24-175 0,4-1 1 175 0,-1-3 25-777 0,2 2 0 777 0,-3 0-4-660 0,-2-4 0 660 0,3 2-39-663 0,0 0 0 663 0,2-3-8-634 0,-2 0 0 634 0,-2-3 6-471 0,2 3 1 471 0,-3-2-4-447 0,0 0 0 447 0,1-3 30-525 0,2 4 1 525 0,-1-4-10-516 0,1 2 1 516 0,-2 0 18-361 0,-1-1 0 361 0,0 1-16-255 0,0-4 3 162 0,0 1-11 43 0,0-1-1-32 0,0-3-42 40 0,0-2 1 42 0,2-6-342-49 0,0 0 408 24 0,-2-4 0 25 0,5-3 0 0 0,-5-1 0 0 0</inkml:trace>
  <inkml:trace contextRef="#ctx0" brushRef="#br0" timeOffset="1190">299 10 12215 192598 50279,'-2'-6'-924'0'0,"-1"3"780"0"0,2 2 48 0 0,-3 1 0 0 0,4 0 187 0 0,-3 0 72 0 0,1 0-252 10 0,-2 0 178 56 0,4 0-12 10 0,0 0-97 168 0,0 4 1-244 0,0 2-6 0 0,0 7 0 0 0,1 6 2 0 0,2 6 1 0 0,-1 2-43 0 0,1 4 0 0 0,1 2 35 0 0,-1 5 1 0 0,3 3-15 0 0,-3-2 0 0 0,1 2-3 0 0,-1-4 0 0 0,-2 1 24 0 0,2-1 1 0 0,-1-1-4 0 0,-2-1 0 0 0,0-3-3-729 0,4-5 0 729 0,-4 1 0-764 0,3 1 0 764 0,-2-6-42-549 0,-1-1 1 549 0,3 0 42-515 0,0-3 1 515 0,2-2-276-457 0,-5-5 243-106 0,2-2 60 109 0,0 4 0 454 0,7-9 0 0 0,-9-1 0 0 0,8-4 0 0 0,-2 0 0 0 0</inkml:trace>
  <inkml:trace contextRef="#ctx0" brushRef="#br0" timeOffset="1942">624 215 12200 190148 50735,'-4'-6'-1618'0'0,"-1"2"1717"0"0,5 4-99 0 0,0 0-5 0 0,0 4 1 0 0,0 2 55 0 0,0 3 1 0 0,0 4-25 0 0,0 3 1 0 0,0 6-63 0 0,0 2 1 0 0,3 8-2 0 0,0 6 1 0 0,3 0-11 0 0,-2 5 0 0 0,-1-1 30 0 0,2 2 1 0 0,-5 0-9 0 0,3-5 0 0 0,-2 3 18 0 0,-1 2 0 0 0,0-1-7-430 0,0-7 0 430 0,0 4 21-1289 0,0-5 0 1289 0,0-1-21-1076 0,0 1 1 1076 0,0-3 34-533 0,0-4 0 533 0,0-5-47-498 0,0-1 0 498 0,0-2 0-550 0,0-1 1 550 0,0-4-43-559 0,0-4 1 559 0,2-4-345-244 0,0-4 411 168 0,0-3 0 76 0,5 0 0 0 0,-1 0 0 0 0</inkml:trace>
  <inkml:trace contextRef="#ctx0" brushRef="#br0" timeOffset="2547">941 336 12158 187197 51994,'4'13'-837'0'0,"-1"3"1"0"0,0 4 889 700 0,-3 2 0-700 0,3 7 9 0 0,0-2 0 0 0,1 5-39 0 0,-1-1 0 0 0,-1 1 0 0 0,0 3 0 0 0,0 0-9 0 0,-2-5 0 0 0,0 5-15 0 0,0-5 1 0 0,3 5-111 0 0,0-4 1 0 0,0 4 77 0 0,-3-5 0 0 0,0 2-9-21 0,0-4 1 21 0,1-1-1-750 0,2 1 1 750 0,-2 0-103-778 0,2-4 1 778 0,2 2 127-505 0,-2-4 1 505 0,1-2 15-391 0,-1-4 0 391 0,-3-1 0 0 0,4-3 0 0 0,1-2 0 0 0,0 4 0 0 0</inkml:trace>
  <inkml:trace contextRef="#ctx0" brushRef="#br0" timeOffset="3131">1249 346 12135 187897 52739,'0'6'-187'0'0,"0"-1"0"0"0,0 4-134 37 0,0 3 1-37 0,0-2 190 0 0,0 1 0 0 0,1 4 158 0 0,2 1 1 0 0,-1-1 36 0 0,5 0 0 0 0,-4 4-29 0 0,3 6 0 0 0,-3 4-3 0 0,2 6 0 0 0,3 3-18 0 0,0 8 0 0 0,-2 5-136 0 0,1 1 0 0 0,-5 1 17 0 0,1-1 1 0 0,1-4-15 0 0,-1-2 0 0 0,0 1 41-214 0,-3-8 1 214 0,1-1 9-622 0,2-3 1 622 0,-1-9-84-848 0,1 1 0 848 0,0-5 150-1689 0,-1 0 0 1689 0,-2-2 0 0 0,5-1 0 0 0</inkml:trace>
  <inkml:trace contextRef="#ctx0" brushRef="#br0" timeOffset="3856">1481 224 12122 191686 53160,'2'-6'-1484'0'0,"1"0"1460"0"0,-2 3 0 0 0,3-1-78 0 0,-4-1 107 0 0,0 5 0 0 0,0-8 58 0 0,0 6 201 0 0,0-2-255 0 0,0 4 1 0 0,0 4 12 0 0,0 4 1 0 0,0 0 3 0 0,0 5 1 0 0,2 2-26 0 0,1 7 1 0 0,-3 2-3 0 0,4 8 1 0 0,-2-3-3 0 0,0 6 1 0 0,1 3-11 0 0,3 1 0 0 0,-4 2-8 0 0,1-3 1 0 0,1-2-9 0 0,-1 2 1 0 0,4-3 17 0 0,-4-2 1 0 0,0-2-1-243 0,-3-1 0 243 0,3-2-141-947 0,0-2 1 947 0,1-4 24-1211 0,-1-4 0 1211 0,-2 0 127-809 0,2-2 0 809 0,-1 1 0 0 0,2-7 0 0 0,0 4 0 0 0</inkml:trace>
  <inkml:trace contextRef="#ctx0" brushRef="#br0" timeOffset="4523">1799 28 12098 193144 53988,'0'7'-877'0'0,"0"-1"0"0"0,0-1 1095 0 0,0 6 1 0 0,0 2-208 0 0,0 3 0 0 0,0 1 48 0 0,0 5 0 0 0,0 3-147 0 0,0 2 1 0 0,0 7 101 0 0,0 3 0 0 0,0 0-5 0 0,0 3 0 0 0,0 3-18 0 0,0 0 1 0 0,0-1-6 0 0,0-3 0 0 0,0 1-27 0 0,0-4 1 0 0,0 2-5-675 0,0 0 1 675 0,0-5-59-1279 0,0 2 1 1279 0,0-6 87-1104 0,3 3 0 1104 0,-1-5-122-902 0,1-2 0 902 0,-2 0 137-351 0,-1-6 0 351 0,4 1 0 0 0,-2-5 0 0 0,1 3 0 0 0</inkml:trace>
  <inkml:trace contextRef="#ctx0" brushRef="#br0" timeOffset="5148">2051 19 12267 193249 48837,'0'-6'-933'0'0,"4"3"1"0"0,-4 3 1037 318 0,3 3 0-318 0,-2 0 11 29 0,-1 3 1-29 0,0 0-6 0 0,0 4 0 0 0,0-2-22 0 0,0 3 1 0 0,0-3-61 0 0,0 1 1 0 0,0 1 14 0 0,0-1 0 0 0,0 1-17 0 0,0 3 0 0 0,0 2 5 0 0,0 4 1 0 0,0 2-91 0 0,0 6 0 0 0,2 5 43 0 0,1 4 1 0 0,-2 6-20 0 0,2 4 0 0 0,-1 1-116 0 0,-2-1 0 0 0,0-3 59 0 0,2-3 0 0 0,0-2 37-428 0,1 0 1 428 0,-2-5-48-1289 0,-1-2 0 1289 0,0-2-9-833 0,0-2 0 833 0,3-2 21-839 0,0-3 0 839 0,0-3 89-718 0,-3 0 0 718 0,4-5 0 0 0,2-1 0 0 0</inkml:trace>
  <inkml:trace contextRef="#ctx0" brushRef="#br0" timeOffset="5740">2404 177 12119 196161 53277,'0'-6'-1746'0'0,"4"4"1740"0"0,-3 2 0 0 0,4 0 1 0 0,-5 2-6 0 0,0 6 1 0 0,0 5 11 0 0,0 6 0 0 0,0 4 15 0 0,0 9 1 0 0,3 0 20 0 0,0 6 1 0 0,0 7-44 0 0,-3 1 1 0 0,0-1 0-586 0,0-1 1 586 0,0-4-69-1296 0,0 4 0 1296 0,0-5 52-1242 0,0 2 0 1242 0,0-3-7-1285 0,0-1 0 1285 0,0 0-12-1810 0,0-4 1 1810 0,0-1-1-1673 0,0-3 1 1673 0,1-3-32-939 0,2-1 71 575 0,-2-2 0 364 0,4 0 0 0 0,-5 1 0 0 0</inkml:trace>
  <inkml:trace contextRef="#ctx0" brushRef="#br0" timeOffset="6592">2768 485 12154 193120 52143,'0'5'-946'0'0,"0"-1"979"0"0,0-4-197 0 0,0 0 109 0 0,3 0-14 0 0,-1 0-5 0 0,2 0 62 0 0,-4-4 0 0 0,0 2 9 0 0,0-4 6 0 0,0 3 0 0 0,0-1 2 0 0,0 0-3 0 0,0 4 1 0 0,0-6-3 0 0,0 3-43 0 0,0 1-6 0 0,0-2 51 0 0,0 4-194 0 0,0 0 251 0 0,0-3 17 0 0,0 2-62 0 0,0-4 2 0 0,0 5 0 0 0,0 2-6 0 0,0 1 1 0 0,0 3-11 0 0,0 7 0 0 0,0 6-39 0 0,0 5 0 0 0,0 8-12 0 0,0 5 1 0 0,0 3 66 0 0,0 4 1 0 0,0 2-7-68 0,0-4 1 68 0,0 0 4-1401 0,0-1 0 1401 0,0-3-17-1592 0,0 0 0 1592 0,0-5 3-1634 0,0-2 1 1634 0,0-2-54-1015 0,0-2 1 1015 0,0-2-114-356 0,0-3 1 356 0,0-6 102-469 0,0 0 0 469 0,0-6 62-1023 0,0 3 0 1023 0,4-3 0 0 0,1 0 0 0 0</inkml:trace>
  <inkml:trace contextRef="#ctx0" brushRef="#br0" timeOffset="7167">3085 392 12086 190273 54402,'0'9'-831'0'0,"0"4"832"0"0,0 3 0 0 0,0 6-59 0 0,0 2 1 0 0,0 7 92 0 0,4 4 0 0 0,-4 1-7 0 0,3 2 1 0 0,-1-2 1 0 0,-2 2 0 0 0,0-5-8 0 0,0 2 0 0 0,0-4-120 0 0,0-1 0 0 0,0-1 1 0 0,0-1 1 0 0,0 0-115-463 0,0 1 1 463 0,0-6 126-970 0,0-1 1 970 0,0-3-157-714 0,0-1 1 714 0,1 0 239-931 0,2-2 0 931 0,3 1 0 0 0,3-2 0 0 0</inkml:trace>
  <inkml:trace contextRef="#ctx0" brushRef="#br0" timeOffset="7774">3402 327 12131 193849 52867,'0'-6'-1137'0'0,"4"2"983"0"0,-4 4 177 0 0,4 0 0 0 0,-2 0 17 0 0,1 0-11 0 0,-2 0 0 0 0,4 5 26 0 0,-5 4 1 0 0,0 7-28 0 0,2 9 1 0 0,0 5 16 0 0,1 10 1 0 0,-2 0-38 0 0,-1 7 1 0 0,0-2-4 0 0,0 4 0 0 0,0-1-83-101 0,0-1 0 101 0,0-8 66-988 0,0-1 0 988 0,0-5-11-1438 0,0 2 0 1438 0,3-5-46-1183 0,0-5 1 1183 0,0 1-137-715 0,-3-4 1 715 0,0 0 86-420 0,0-3 0 420 0,4-2 118-783 0,-1-1 0 783 0,4 2 0 0 0,-2-4 0 0 0</inkml:trace>
  <inkml:trace contextRef="#ctx0" brushRef="#br0" timeOffset="8400">3634 177 12226 193546 49967,'4'-6'-1442'0'0,"-2"-1"1348"84"0,2 1 32-18 0,-1-2 36 2 0,-1-3-1-6 0,2 3 150 18 0,-4 2 303-27 0,0 3-375-5 0,0 3-18 34 0,0 0 0-82 0,0 4-61 18 0,0 7 0-18 0,0 3 73 0 0,0 6 1 0 0,0 2-69 0 0,0 7 1 0 0,0 0 26 0 0,0 9 0 0 0,0 3-6 0 0,0-1 0 0 0,0 0 19 0 0,0-3 0 0 0,0-2 2 0 0,0-1 1 0 0,0-4-18 0 0,0 1 1 0 0,0-2 4 0 0,0-2 1 0 0,0-2-196 0 0,0-3 1 0 0,0-3-7-466 0,0 0 1 466 0,0-5-320-882 0,0-1 513 268 0,4-3 0 614 0,-2-1 0 0 0,1 1 0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41.944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0 56 12170 199555 51646,'0'-4'-694'0'0,"0"-5"0"0"0,0 8 763 0 0,0-7-44 0 0,0 7 1 0 0,1-5 54 0 0,2 3-1 0 0,-1 2-52 0 0,2-2 24 0 0,-1-1 1 0 0,-1 4 32 0 0,0 0 1 0 0,0 4-82 0 0,-2 9 1 0 0,0 3-11 0 0,0 6 0 0 0,1 10 25 0 0,2 7 1 0 0,-1 6-6-85 0,1 1 1 85 0,-2 4-27-943 0,2 1 0 943 0,-2-2-5-1490 0,2-2 0 1490 0,-1-2-23-1570 0,-2-2 1 1570 0,3-1 44-1370 0,0-5 1 1370 0,-1-4-65-1335 0,-2-3 1 1335 0,2 0 21-1033 0,1-1 0 1033 0,-2-6-1-984 0,2-1 1 984 0,2-2-39-772 0,-3-3 0 772 0,3-2-137-640 0,-2-2 1 640 0,-2-6 135-479 0,2-1 78 185 0,1-3 0 294 0,-2 0 0 0 0,2-3 0 0 0</inkml:trace>
  <inkml:trace contextRef="#ctx0" brushRef="#br0" timeOffset="554">346 47 12117 195904 53337,'0'-5'-1430'0'0,"0"0"1519"0"0,0 5 0 0 0,0 2-2 0 0,0 1 0 0 0,0 0-4 0 0,0 2 1 0 0,0 1 2 0 0,0 4 0 0 0,0 3 12 0 0,0 3 1 0 0,0 2-26 0 0,0 4 0 0 0,3 7-74 0 0,0 4 0 0 0,-1 5 4 0 0,-2 3 0 0 0,3-2 0 0 0,0 7 1 0 0,0-4-136 0 0,-3 5 1 0 0,0-5 111-713 0,0-1 1 713 0,0-1-143-1285 0,0-6 0 1285 0,0-2 105-1225 0,0-5 1 1225 0,2 1-113-963 0,1-6 0 963 0,-2-5-15-815 0,2-1 0 815 0,1-4 92-683 0,-1-1 92 303 0,4 1 0 380 0,-1-8 0 0 0,3 1 0 0 0</inkml:trace>
  <inkml:trace contextRef="#ctx0" brushRef="#br0" timeOffset="1138">699 10 12084 195017 54471,'-5'-5'-404'0'0,"1"5"287"0"0,4-4 1 0 0,0 4 171 0 0,0 4-72 0 0,0-4 1 0 0,0 9 41 0 0,0-3 1 0 0,0 0-148 0 0,0 0 0 0 0,0 4 141 0 0,0 6 1 0 0,0 7-109 0 0,0 4 1 0 0,3 10-28 0 0,0 6 1 0 0,3 4 90 0 0,-2 2 0 0 0,-1-4-1 0 0,1 2 0 0 0,-4-7 15 0 0,3 0 0 0 0,-1-1-1 0 0,-2-3 0 0 0,1-4-26-633 0,2-1 1 633 0,-2-7-2-1160 0,2 4 1 1160 0,-1-6-46-964 0,1 0 0 964 0,-2-6-134-765 0,2 0 1 765 0,1-5 217-672 0,-1 1 0 672 0,5 2 0 0 0,-3 1 0 0 0</inkml:trace>
  <inkml:trace contextRef="#ctx0" brushRef="#br0" timeOffset="1680">998 66 12229 195590 49875,'0'9'-702'0'0,"0"0"1"0"0,0 5 752 0 0,0 1 0 0 0,0 7-165 0 0,0 4 1 0 0,0 7 11 0 0,3 5 1 0 0,-2 4 29 0 0,2-1 1 0 0,0-1 68 0 0,0-3 1 0 0,-3 1-6 0 0,4-2 0 0 0,-4-3-4-281 0,0-1 0 281 0,3-3-14-862 0,2-1 1 862 0,-2-3-123-277 4,-3-1 1 277 0,0-3 126-68 32,4 0 0 68 1,-4 0 21-16-37,3-2 0 16 0,3-2 0 0 0,-1 2 0 0 0</inkml:trace>
  <inkml:trace contextRef="#ctx0" brushRef="#br0" timeOffset="2191">1277 66 12167 199121 51740,'0'9'-62'0'0,"0"0"1"0"0,0 5-40 0 0,0 1 1 0 0,0 11 74 0 0,0 6 1 0 0,0 14-174-1 0,0 11 1 1 0,0 6 35-1353 0,0 5 0 1353 0,0 0 109-2067 0,0 3 0 2067 0,0-4 4-2437 0,0-3 1 2437 0,3-3 2-2058 0,0-4 1 2058 0,2-5-80-2087 0,0-3 1 2087 0,2-5 5-1817 0,-1-3 1 1817 0,1-5 119-1366 0,-1-1 0 1366 0,3-3 0 0 0,-5-5 0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46.445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131 625 12080 169886 54630,'0'-6'-759'0'0,"0"1"1"0"0,0 5 782 0 0,0-2 1 0 0,0-1 10 0 0,0-3 87 0 0,0 3-85 0 0,0-4 62 0 0,-5 1-84 0 0,4-3 0 0 0,-3-1-2 0 0,1 1 1 0 0,1 1-18 0 0,-1-3 0 0 0,-1 1-15 0 0,1-3 0 0 0,-3 3-15 0 0,2-6 1 0 0,-2 3-16 0 0,3-2 1 0 0,-4-2 4 0 0,1-5 1 0 0,-3 3 34 0 0,1-3 0 0 0,0 2-37 0 0,3-2 1 0 0,0 2 38 0 0,-2-2 0 0 0,0 3-3 0 0,-1 0 1 0 0,4 5-32 0 0,1 1 0 0 0,2 3-37 0 0,-2 1-81 0 0,1-1-22 0 0,-2 1 181 0 0,4 3 0 0 0,0-1 0 0 0,0 1 0 0 0</inkml:trace>
  <inkml:trace contextRef="#ctx0" brushRef="#br0" timeOffset="714">494 614 12093 168849 54156,'-4'0'-977'0'0,"-1"-2"923"0"0,1 0 130 0 0,2-7-80 0 0,-6 5 1 0 0,6-6 40 0 0,-4 1 1 0 0,3-1-15 0 0,-4 1 0 0 0,3 1-14 0 0,-3-3 1 0 0,-1-2-13 0 0,1-3 1 0 0,3 0 15 0 0,-2 0 1 0 0,-1-4-9 0 0,-2 1 0 0 0,0-6-32 0 0,-1 1 1 0 0,1-1-10 0 0,-1 0 1 0 0,1 1-150 0 0,-1-4 1 0 0,-1 0 56 0 0,-2-1 1 0 0,1 2-35 0 0,2-1 0 0 0,1 1 77 0 0,0-1 0 0 0,-1 2-7 0 0,1 1 1 0 0,2 8 91 0 0,1-2 0 0 0,1 3 0 0 0,-6-3 0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48.017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160 625 12193 169605 50941,'3'4'-1029'0'0,"-2"0"1"0"0,5-1 1016 0 0,-3 2-12 0 0,-3-2 30 0 0,4 1-4 0 0,-4-4-30 0 0,5 4 22 0 0,-4-4-9 0 0,3 0 14 0 0,-4 0 0 0 0,0 0 35 0 0,0-4-15 0 0,0 4 1 0 0,0-6 110 0 0,0 3 0 0 0,-3 0-88 0 0,-1-3 1 0 0,1 4 8 0 0,3-4 1 0 0,0 3-44 0 0,0-4 0 0 0,-3 1-2 0 0,0-3 1 0 0,-1-1 13 0 0,1 1 0 0 0,2-1-1 0 0,-7 1 1 0 0,6-1 14 0 0,-4-3 0 0 0,3 1-2 0 0,-3-2 1 0 0,-1-2 51 0 0,-2-3 1 0 0,3 0-48 0 0,-1-3 1 0 0,1-1 4 0 0,-3-2 0 0 0,-1-2-52 0 0,2-1 1 0 0,-3-1-10 0 0,3-1 0 0 0,-1-2-21 0 0,-1 0 0 0 0,1-2-11 0 0,-1 4 1 0 0,6 2-21 0 0,1 6 1 0 0,1 4-132 0 0,2 2 0 0 0,0 2-137 0 0,0 6 339 0 0,0 2 0 0 0,-4-1 0 0 0,-2 1 0 0 0</inkml:trace>
  <inkml:trace contextRef="#ctx0" brushRef="#br0" timeOffset="1054">485 838 12229 168264 49896,'0'-4'-1103'0'0,"0"-1"1152"-176"0,0 5-32 176 0,0-4 0 0 0,0 3-16 0 0,0-7 1 0 0,0 5 7 0 0,0-2 0 0 0,-3 2-52 0 0,0-3 1 0 0,0-1 22 0 0,3-2 1 0 0,-1 0 9 0 0,-2-1 1 0 0,2 0-5 0 0,-2-3 0 0 0,-2 3 18 0 0,2-6 0 0 0,-2 3-3 0 0,0-2 1 0 0,0-1-4 0 0,-3-3 0 0 0,4 0-1 0 0,-3 0 1 0 0,2-1-14 0 0,-1-2 0 0 0,-2-4-2 0 0,2 4 1 0 0,0-2-119 0 0,0-1 0 0 0,0-3 10 0 0,1 1 0 0 0,-4-1 17 0 0,3-1 1 0 0,0 2 53 0 0,1-1 1 0 0,2 0-12 0 0,-3-1 1 0 0,0 5 21 0 0,0-1 0 0 0,-1 2 15 0 0,4-2 0 0 0,-4-1 55 206 0,4 4 0-206 0,-1 0-25 515 0,1 3 0-515 0,3 0-1 861 0,-5 1 0-861 0,5 3 0 0 0,0 2 0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50.019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197 792 12096 168926 54075,'-6'-9'-364'0'0,"3"0"0"0"0,2-1 446-202 0,-3 1 0 202 0,4-1-67 0 0,-3 1 0 0 0,0 1-3 0 0,0-2 1 0 0,1-3 2 0 0,-5-3 1 0 0,4-2-89 0 0,-3-1 0 0 0,4-3 40 0 0,-6 1 1 0 0,5-5-151 0 0,-2 1 0 0 0,-1-1 77 0 0,-4-2 0 0 0,1-1 63 0 0,0 1 0 0 0,-1-1-15 0 0,1-1 0 0 0,-1 1 48 0 0,1-3 0 0 0,1 4 6 0 0,2 4 1 0 0,-3-3-29 0 0,3 6 1 0 0,1-1 10 0 0,-1 4 0 0 0,3 2-58 0 0,-3 0 0 0 0,3 5-276 291 0,0-1 355 376 0,2 2 0-667 0,-2 0 0 0 0,-3 1 0 0 0</inkml:trace>
  <inkml:trace contextRef="#ctx0" brushRef="#br0" timeOffset="903">457 616 12090 171607 54261,'-6'-4'-725'0'0,"1"1"0"0"0,2-3 872-53 0,-5 3-61 53 0,7-4 0 0 0,-6 1-29 0 0,4-3 1 0 0,-5 3-6 0 0,6-1 1 0 0,-3 1-17 0 0,2-2 0 0 0,0-3-2 0 0,-4-2 0 0 0,0 0-103 0 0,4-3 1 0 0,-4-1 87 0 0,1 1 1 0 0,-1-3-10 0 0,1-3 1 0 0,-3-1-35 0 0,3-5 1 0 0,-2 1-116 0 0,-3-2 1 0 0,1 1 83 0 0,-1 0 0 0 0,0-1-138 0 0,-2-3 0 0 0,3 5 112 0 0,1-5 1 0 0,-1 1-246 0 0,2 4 326 0 0,-3-8 0 0 0,3 15 0 0 0,-1-8 0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51.803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205 634 12229 172622 49891,'0'-4'-1391'0'0,"0"-2"1364"-12"0,0 3 1 12 0,-3 0 67 0 0,0-2 1 0 0,0 2-10 0 0,3-3 1 0 0,-1 0 36 0 0,-2 0 1 0 0,1-2 0 0 0,-1 2 0 0 0,-1-4-5 0 0,1-2 1 0 0,-3 2 5 0 0,3-3 0 0 0,-4-2-57 0 0,1 1 0 0 0,-2-5-5 0 0,-3 1 0 0 0,3-3-160 0 0,-1-1 1 0 0,-1-4 46 0 0,1 1 0 0 0,-1-3 48 0 0,1 1 1 0 0,-1-1-19 0 0,1 0 1 0 0,1-2-178 0 0,-3 2 0 0 0,3-5 214 0 0,-2 5 1 0 0,2 2 36 0 0,1 4 0 0 0,0 2 0 0 0,1 1 0 0 0</inkml:trace>
  <inkml:trace contextRef="#ctx0" brushRef="#br0" timeOffset="803">494 579 12147 174851 52344,'-4'-7'-581'0'0,"-1"1"1"0"0,4 0 609-335 0,-2-4 1 335 0,1 1 57-1024 0,-1 1 0 1024 0,-1-4-1-283 0,1 0 1 283 0,-3 1-7-37 0,3-5 0 37 0,-4 1 3 0 0,0-4 1 0 0,3 1-72 0 0,-4-1 1 0 0,3-3-96 0 0,-4 0 0 0 0,-1-4-109 0 0,1-3 1 0 0,-1 0 30 0 0,-3-9 1 0 0,3 3-194 0 0,-2-5 0 0 0,-3-1 354 0 0,4 0 0 0 0,-7-4 0 0 0,4 3 0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53.664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84 588 12110 171372 53574,'0'6'-1600'0'0,"0"1"1635"0"0,0-6 10 0 0,0 4-34 0 0,0-5 1 0 0,0-2-4 0 0,0-1 34 0 0,0 2 0 0 0,0-6 5 0 0,0-1 0 0 0,0 4 9 0 0,0-2 1 0 0,0-1-5 0 0,-5-2 1 0 0,5-1-2 0 0,-2 1 1 0 0,0-1 6 0 0,2-3 1 0 0,-3-1-37 0 0,0-4 1 0 0,-1-2-5 0 0,1-2 1 0 0,2 2-140 0 0,-2-5 1 0 0,-2-1 96 0 0,2-6 0 0 0,-4 0-150 0 0,4-6 1 0 0,-3 3-11 0 0,4 2 1 0 0,-4 0-9 0 0,3-1 0 0 0,-4 2 192 0 0,4 3 0 0 0,-2 7 0 0 0,2 3 0 0 0,2 5 0 0 0,-2 4 0 0 0,3 1 0 0 0</inkml:trace>
  <inkml:trace contextRef="#ctx0" brushRef="#br0" timeOffset="1595">447 877 12014 167826 57148,'0'-9'-483'0'0,"0"-1"1"0"0,0 1 510 0 0,0-1 1 0 0,0 1 7 0 0,0-1 0 0 0,0 2-36 0 0,0-1 1 0 0,-3-6-4 0 0,0 1 1 0 0,-1-1-12 0 0,1-1 0 0 0,1 0-107 0 0,-5-3 0 0 0,4-2-34 0 0,-3-4 1 0 0,1-3 53 0 0,-1 1 0 0 0,-1-2 30 0 0,-1-2 1 0 0,1 1 37 0 0,-3-5 0 0 0,1 3-11 0 0,-1-3 0 0 0,1 0 42 0 0,-1 3 1 0 0,1-1 11 0 0,1 2 0 0 0,-1 1-83 0 0,3 5 0 0 0,2 0 73 316 0,4 6 0-316 0,-5-1 0 0 0,0 6 0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56.324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113 746 12148 169776 52322,'0'5'-1375'0'0,"0"-1"1037"0"0,0-4 262 0 0,0 0 99 0 0,0-4 62 0 0,0 4-49 0 0,0-9 1 0 0,0 3-3 0 0,0-3 0 0 0,0-1 3 0 0,0 1 1 0 0,-5 1 22 0 0,3-2 0 0 0,-1 1-27 0 0,3-1 1 0 0,0-2-39 0 0,0-1 1 0 0,-3-3 18 0 0,0 0 0 0 0,0-3 0 0 0,3-3 0 0 0,-3-1-56 0 0,-1-5 1 0 0,-2 2-15 0 0,3-1 1 0 0,-1-2 7 0 0,1-6 0 0 0,-2-1-126 0 0,0 2 0 0 0,-3-2 83 0 0,5-2 1 0 0,-4 5 0 0 0,1-2 0 0 0,-1 1 90 714 0,0 1 0-714 0,0 0 0 0 0,4 2 0 0 0,-5 2 0 0 0,4-3 0 0 0</inkml:trace>
  <inkml:trace contextRef="#ctx0" brushRef="#br0" timeOffset="901">326 708 12086 170619 54411,'6'0'-1866'0'0,"1"0"1786"0"0,-5 0 49 0 0,7-4 0 0 0,-8 3 103 0 0,5-7-39 0 0,-3 7 0 0 0,1-5 4 0 0,-4 3 0 0 0,0 2-1 0 0,0-5 1 0 0,0 3 3 0 0,0-4 1 0 0,0 4 6 0 0,0-3 0 0 0,-1 0 94 0 0,-2-4 0 0 0,1 1-57 0 0,-1-1 0 0 0,2 0-29 0 0,-3-2 1 0 0,4-2-61 0 0,-3-1 1 0 0,-2-2 26 0 0,2 1 1 0 0,-4-4-3 0 0,4-2 1 0 0,-4-4-63 0 0,1 1 1 0 0,0-3-13 0 0,1 1 1 0 0,0-2-3 0 0,-2-2 0 0 0,0 4-10 0 0,-1-4 1 0 0,4-1 0 0 0,-3-4 1 0 0,5 1-89 0 0,-1 2 1 0 0,-1 2 17 459 0,1 1 0-459 0,0 3 135 632 0,3 7 0-632 0,5 4 0 0 0,-1 3 0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7:58.189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178 699 12161 172003 51922,'-6'-2'-487'0'0,"4"-1"0"0"0,0 2 478 0 0,2-5 1 0 0,0-1 53 0 0,0-2 0 0 0,0-1-99 0 0,-4 1 1 0 0,4 1 19 0 0,-3-3 0 0 0,-2 1 18 0 0,3-1 1 0 0,-3-4 71 0 0,2-4 0 0 0,0 0-73 0 0,-2 0 1 0 0,-1 0 12 0 0,-4 1 0 0 0,1-1 8 0 0,-1-3 0 0 0,1-3 5 0 0,0-2 0 0 0,-1-1-48 0 0,1 0 1 0 0,-1-4-113 0 0,1 2 1 0 0,-1-2-35 0 0,2 2 0 0 0,2 0 95 632 0,0-1 0-632 0,0 6-140 799 0,0 3 230-277 0,2 3 0-522 0,4 5 0 0 0,0-1 0 0 0</inkml:trace>
  <inkml:trace contextRef="#ctx0" brushRef="#br0" timeOffset="992">495 633 12024 169900 56742,'0'-5'-1184'0'0,"0"-1"1360"0"0,0 3-107 0 0,0-4 0 0 0,0 1-11 0 0,0-3 0 0 0,-3 2-51 0 0,0 1 1 0 0,-1 0 33 0 0,1-4 0 0 0,0-2-2 0 0,-3-1 0 0 0,0-3-34 0 0,0 0 0 0 0,-2-3-21 0 0,2-2 0 0 0,-6-3-10 0 0,1-3 1 0 0,-2-2-7 0 0,4 1 1 0 0,-6-7-111 229 0,1-2 1-229 0,-1-3 82 1251 0,-1 4 1-1251 0,5 1-166 1107 0,-1 2 0-1107 0,1 2 62 1096 0,2-1 1-1096 0,3 9 161 637 0,0 4 0-637 0,-1-3 0 0 0,-2 2 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18.89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271 376 8505,'0'-10'415,"0"0"0,0 5-290,0-5 1,0 5-137,0-5 0,0 5 0,-1-3-88,-5 1 0,3 2 1,-7 5 3,-1 0 1,-3 0-1,-1 0 18,0 0 0,0 2 0,0 1 0,0 2 1,0 7 0,0-4 61,0 1 0,5 4 0,0-5 1,0 2 10,1 0 1,-2-5-1,4 5 13,-1 2 1,-1 1 0,-2 2 20,1 0 0,6-5 0,-1 1-18,4 0 1,1-3 0,1 0-34,4-1 0,-1-2 0,6-5 18,1 0 0,-2 0 0,1 0 0,1 0 0,3 0 0,-1-1 0,-1-3 0,-2-3 2,1-1 0,3 3 0,0-5 0,-3 0 3,-1 2 0,-1-6 1,2 6-1,-3-2-3,-1 0 1,3 5 0,-3-3-100,1 1 80,-5-5 26,4 11 101,-7-6 1,0 9 36,0 3 1,0 3-75,0 7 1,0 0-1,0 0-60,0 0 1,0-5 0,2-2-188,3-1 1,-2 3 0,7-5-274,2-1 1,2 3 449,0-3 0,2 1 0,-2-5 0</inkml:trace>
  <inkml:trace contextRef="#ctx0" brushRef="#br0" timeOffset="2440">481 541 7537,'0'16'-164,"0"-7"284,0 1-146,0 1-497,0 3 523,0-5 0,0-9 0,0-9 0</inkml:trace>
  <inkml:trace contextRef="#ctx0" brushRef="#br0" timeOffset="2708">511 421 8172,'-8'0'27,"2"0"1,12 7 0,2 1 0</inkml:trace>
  <inkml:trace contextRef="#ctx0" brushRef="#br0" timeOffset="3458">571 1 7386,'-8'15'147,"2"0"1,6 0 0,0 0-53,0 0 0,-5 0 0,-1 0-49,3 0 0,1 0 1,2 0-114,0 0 0,-5-5-244,1 0 0,-1-5-556,5 5 867,0-7 0,6 10 0,2-4 0</inkml:trace>
  <inkml:trace contextRef="#ctx0" brushRef="#br0" timeOffset="3775">421 136 7974,'10'0'-140,"0"0"0,-5 0 1,5 0 190,2 0 0,1 0 0,3 0 0,-2 0-82,2 0 0,-2 0 0,2 0 1,-2 0-145,2 0 1,3 0 0,1 0 174,-1 0 0,4-7 0,0-1 0</inkml:trace>
  <inkml:trace contextRef="#ctx0" brushRef="#br0" timeOffset="14830">947 436 7350,'1'-8'492,"3"1"25,1 0-282,0 6 0,-5-12-111,0 3 1,0 1-28,0-1 1,0 5-114,0-5 12,0 7 1,-7-9-27,-2 7 1,0 0 0,-1 5 5,-2 0 0,4 0 0,-2 0-2,-2 0 0,-1 2 0,-2 1 75,0 2 1,5 0 0,0-3 108,-2 3 1,-1 3-48,-3 7 1,3 0-88,3 0 1,3 0 0,7 0-131,0 0 0,0-5 39,0 1 1,3-3 43,1 2 0,5-3 13,5-7 1,2 1 0,-2 3-31,2 0 0,-6 1 0,0-5-118,1 0 1,-2 0 25,1 0 1,0-5 75,5 1 1,-5-7 0,-2 5 33,-1-3 1,0 5-1,-4-7 66,2 0 0,5 2 135,-5-1 71,0 7-168,2-4 1,-6 9 53,5 3 1,-4-2-67,4 7 1,2 0-125,7 5 0,0-5 1,0-1-189,0-3 1,0 0-1,-2-5 1,-1 3-615,-2 0 856,0 1 0,5 2 0,0 2 0</inkml:trace>
  <inkml:trace contextRef="#ctx0" brushRef="#br0" timeOffset="15349">1262 541 7815,'-2'10'55,"0"1"13,-4 0 1,1-3 0,5 3 0,0 0-26,0 3 1,0 0-1,0 2 1,0-2 1,0 2 0,-1 3 0,-3 2 0,-1-3-1,2-2 0,1 1 1,0 0-1,0 0 2,-4-4 0,0-1 0,2 3 11,-1 0 1,-7-2-79,3-3 1,-3-2-1,0-4-104,2 1 0,0-2 0,-5-6-3,0-2 0,5-5 1,2 3-1,-1 0-165,1 1 1,5-6 0,-3 2 292,5-3 0,-5-3 0,-3 2 0</inkml:trace>
  <inkml:trace contextRef="#ctx0" brushRef="#br0" timeOffset="15596">1277 346 8093,'-8'-10'1393,"3"0"1538,3-2-3529,2 5 0,2 1 598,3 6 0,3 6 0,7 3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8:00.132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271 643 11973 170923 58893,'0'-6'-665'0'0,"0"0"0"0"0,-1 4 603-2374 0,-2-1 0 2374 0,0-3 327-6305 0,-3 0 0 6305 0,3 2-151-636 0,-3-4 0 636 0,2 3-43 0 0,-2-4 1 0 0,0-4-117 678 0,-4 1 1-678 0,2-2 115 3855 0,-1 2 1-3855 0,-1-4-39 1787 0,1-6 0-1787 0,-1 2-13 901 0,-3-5 1-901 0,1 1-7 756 0,-2-6 0-756 0,0-1 5 999 0,-2-3 0-999 0,2-2-24 1236 0,-1-2 0-1236 0,-2 0-45 1394 0,5 2 0-1394 0,-1 1-148 1174 0,5 2 1-1174 0,-1 8-137 831 0,3 3 1-831 0,2 6-70 533 0,4 7 403-155 0,-5 4 0-378 0,4-4 0 0 0,-2 5 0 0 0</inkml:trace>
  <inkml:trace contextRef="#ctx0" brushRef="#br0" timeOffset="2804">578 605 12096 173383 54055,'-2'-4'-2103'0'0,"-1"1"2340"0"0,3-3 0 0 0,-4 5-249 0 0,4-6 0 0 0,-3 4 64 0 0,-1-3 0 0 0,1 3-22 0 0,3-3 0 0 0,-3 3 5 0 0,0-4-23 0 0,-4 1 0 0 0,5-3 27 0 0,-5-1 1 0 0,3 0-10 0 0,-2-3 0 0 0,-3 3 20 0 0,3-6 0 0 0,-1 3 1 0 0,0-2 1 0 0,0-1-60 0 0,-1-3 0 0 0,-3-4 44 0 0,-1-2 0 0 0,-1 2-69 0 0,4-2 1 0 0,1-1 5 0 0,-3-4 0 0 0,0-1-125 0 0,-2-2 0 0 0,0 1 66 448 0,4-1 0-448 0,0-1-290 1004 0,-1-1 376-286 0,1 8 0-718 0,-1 3 0 0 0,1 7 0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00:18:03.765"/>
    </inkml:context>
    <inkml:brush xml:id="br0">
      <inkml:brushProperty name="width" value="0.025" units="cm"/>
      <inkml:brushProperty name="height" value="0.15" units="cm"/>
      <inkml:brushProperty name="color" value="#004F8B"/>
      <inkml:brushProperty name="inkEffects" value="pencil"/>
    </inkml:brush>
  </inkml:definitions>
  <inkml:trace contextRef="#ctx0" brushRef="#br0">253 568 12037 168067 56225,'-6'-9'0'0'0,"-3"-4"-180"0"0,3-3 1 0 0,-2-1-179 0 0,-1-2 1 0 0,0 0 172 0 0,-1-3 1 0 0,-2-1 183 487 0,-1-2 1-487 0,0-5-64 848 0,0 2 0-848 0,2-4 36 935 0,-4 2 1-935 0,1-1 33 1070 0,-2-2 0-1070 0,0-1-47 1119 0,3 1 0-1119 0,-1 1-11 1044 0,1 3 1-1044 0,6 6 51 953 0,-2 1 0-953 0,2-1 0 0 0,-3-2 0 0 0</inkml:trace>
  <inkml:trace contextRef="#ctx0" brushRef="#br0" timeOffset="854">569 597 11996 167810 57905,'-1'-9'0'0'0,"-2"4"0"0"0,0-3-153 0 0,-3 5 1 0 0,3-4-165 0 0,-2 0 0 0 0,2 0 279 0 0,-5-4 0 0 0,4 3 137 0 0,-3-3 0 0 0,0 1-104 0 0,-1-1 1 0 0,3-1 52 0 0,-3-4 0 0 0,1 0-3 0 0,0-1 0 0 0,-5-2 31 0 0,0 0 0 0 0,-1 0-6 0 0,5 0 1 0 0,-5-3-13 0 0,1 1 1 0 0,-1-4-4 0 0,0 3 0 0 0,1-4-35 0 0,-4 1 1 0 0,2 2 7 1020 0,-1-2 0-1020 0,2 4-313 3204 0,3-4 1-3204 0,1 3 51 1589 0,-1-3 233-769 0,1 4 0-820 0,-4-6 0 0 0,-1 4 0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2:52.651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2016 516 12421 257783 45070,'0'-8'-2259'0'0,"0"0"2520"0"0,0 8-189 0 0,0-7-14 0 0,0 6-27 0 0,0-7 22 0 0,0 8 12 0 0,0-7 5 0 0,0 6 0 0 0,0-9-23 0 0,0 5 44 0 0,0 4 0 0 0,0-9 5 0 0,0 5-47 0 0,0 2 0 0 0,0-5-72 0 0,0 3 72 0 0,0 2 1 0 0,0-5-157 0 0,0 2 136 0 0,0 4 1 0 0,0-6-82 0 0,0 2 65 0 0,0 4 0 0 0,0-6 31 0 0,0 2-32 0 0,-6 4 0 0 0,2-6 11 0 0,0 2 45 0 0,2 4-49 0 0,-6-12 1 0 0,6 10 54 0 0,-2-7-30 0 0,-6 8-26 0 0,8-11 0 0 0,-6 10 15 0 0,2-7-1 0 0,4 8-12 0 0,-12-11-8 0 0,12 12-15 0 0,-12-13 1 0 0,11 14 33 0 0,-9-6 7 0 0,9-1-15 0 0,-11 7-11 0 0,12-14 0 0 0,-11 12-7 0 0,9-8 1 0 0,-4 8 5 0 0,3-4-11 0 0,3-1 0 0 0,-11 4-5 0 0,9-6 0 0 0,-4 5-14 0 0,3 0 32 0 0,3-4 14 0 0,-12 7-25 0 0,4-12 1 0 0,-4 11 31 0 0,4-9-5 0 0,-4 9-11 0 0,4-11 1 0 0,-6 11-4 0 0,0-9 0 0 0,5 9 0 0 0,0-2 1 0 0,6-3 16 0 0,-6 3 0 0 0,6 1 0 0 0,-6 4-7 0 0,1-8-10 0 0,-6 6 1 0 0,-2-8-18 0 0,2 6 1 0 0,7 2 64 0 0,-2-3-30 0 0,-1 2 0 0 0,-4-2-8 0 0,0 0 1 0 0,0-1 0 0 0,0 6 0 0 0,5-2 17 0 0,1-2 0 0 0,-1 2-20 0 0,-5-4 1 0 0,5 4-68 0 0,0 2 68 0 0,1 0 0 0 0,-6-2-52 0 0,0-2 1 0 0,5 2 41 0 0,0-4 0 0 0,-1 4-26 0 0,-4 2 1 0 0,7 0 80 0 0,-2 0-35 0 0,-1 0 1 0 0,-4 0-17 0 0,0 0 0 0 0,5 0 28 0 0,2 0-3 0 0,-3 0 1 0 0,-4 0-21 0 0,0 0 0 0 0,5 0 136 0 0,0 0-127 0 0,1 0 0 0 0,-6 0-60 0 0,0 0 0 0 0,5 0 82 0 0,0 0-31 0 0,0 0 1 0 0,-5 0 14 0 0,0 0-17 0 0,0 0 1 0 0,0 0 26 0 0,0 0 0 0 0,4 0-25 0 0,3 0 1 0 0,-3 0 5 0 0,-4 0 1 0 0,5 0 33 0 0,0 0-87 0 0,1 0 0 0 0,-6 0 49 0 0,0 0 1 0 0,5 0 13 0 0,0 0-63 0 0,0 0 1 0 0,-5 0 37 0 0,0 0 1 0 0,6 6-49 0 0,-1-1 56 0 0,0 0-8 0 0,-5-5 0 0 0,0 0-4 0 0,0 0 0 0 0,4 6 16 0 0,3-1 0 0 0,2 0-21 0 0,-4-5 1 0 0,3 2-1 0 0,-3 4 0 0 0,-3-4 9 0 0,4 2 1 0 0,0 1 9 0 0,-1 0 16 0 0,2-3 1 0 0,-9 7-26 0 0,2-4 1 0 0,6-3-18 0 0,-1 2 1 0 0,6 1 14 0 0,-6 0 0 0 0,6-3-30 0 0,-6 3 0 0 0,5-2 14 0 0,-4-3 1 0 0,4 5-8 0 0,-4-1-14 0 0,5 3 29 0 0,-8-1 15 0 0,4-4 1 0 0,-6 7-22 0 0,4-4 1 0 0,3-3 14 0 0,2 4 1 0 0,4-3-5 0 0,-3 2 6 0 0,-4-3 1 0 0,2 7-9 0 0,-4-4 0 0 0,1-3-1 0 0,6 4 1 0 0,2-3-7 0 0,-3 2-5 0 0,-4-2 1 0 0,7 10 0 0 0,-11-8 7 0 0,8 5 1 0 0,-3-6-22 0 0,4 1 18 0 0,2 5 0 0 0,-8-9 18 0 0,6 4-3 0 0,2 5 1 0 0,-8-7 23 0 0,6 8 36 0 0,2-8-66 0 0,-12 12 0 0 0,9-12 29 0 0,-5 8-23 0 0,7-7 1 0 0,-7 8-29 0 0,6-7 1 0 0,0 3 40 0 0,0-3-49 0 0,2-3 1 0 0,-3 7 12 0 0,-1-4-7 0 0,1-3 32 0 0,5 12-16 0 0,-8-12 1 0 0,6 12 0 0 0,-4-12 30 0 0,-2 12 1 0 0,6-9-27 0 0,-3 4 0 0 0,2-5 34 0 0,-3 2 1 0 0,4-3-36 0 0,-3 2 1 0 0,2-2 0 0 0,-3 2 1 0 0,4-2 18 0 0,-3 2-1 0 0,4-2-39 0 0,-7 4 24 0 0,6 1 1 0 0,-7-5-46 0 0,4 7 32 0 0,3-6 1 0 0,-4 4-2 0 0,6-1 0 0 0,-3-6 1 0 0,-2 4 0 0 0,3 5 1 0 0,-6-7 25 0 0,8 8-23 0 0,-6-8 44 0 0,4 12 0 0 0,-7-12-30 0 0,4 8 47-5 0,3-8 1 5 0,-7 10-33-16 0,4-8-17 0 0,3 8-8 13 0,-6-12-3 3 0,2 14 1 0 0,4-12-6-3191 0,-4 8 1 3191 0,3-8 24-1482 0,-2 4-62 1069 0,3 1 49 265 0,-6 1-54 100 0,2 8 1 48 0,4-6 39-1 0,-4-2 0 1 0,2-4 34 0 0,0 0-6 0 0,0 5 0 0 0,-2-7 30-27 0,6 6 7-43 0,-6-4-50 33 0,2 10 1 37 0,-4-9 208 0 0,2 5-190-3 0,4 4 0 3 0,-10-7-23-6 0,7 8 1 6 0,0-5 23-2 0,5 0 1 2 0,0-6-63-100 0,0 6 0 100 0,-6-6-27-124 0,1 6 0 124 0,0-6 73-128 0,5 6 0 128 0,0-6-45-131 0,0 6 1 131 0,0-4 25-123 0,0 2 0 123 0,0-2-61-89 0,0 2 1 89 0,0-2 33-55 0,0 2 30-32 0,0 2 0 87 0,0 5-1-103 0,0 0 1 103 0,0-4 0-126 0,0-1 0 126 0,0-2-2-122 0,0 7 0 122 0,0-4 5-147 0,0-1 76-1 0,0 0 1 148 0,0 5-75-78 8,0 0 1 78 0,0 0 16-106 81,0 0 1 106-1,0-5-15-165 107,0-1-4 19-29,0 1-5 47-105,0 5 1 99 0,0 0-1-31-3,0 0 0 31 0,0-4 2-65-1,0-1 1 65-1,0-6-7-12 24,0 6-22 12-42,0-2 33 0-30,0 7-6 0-8,0 0 0 0 0,0 2 2-9 0,0-2 1 9 0,0-6 11-109 0,0 1 0 109 0,0-6-11-94 0,0 6 0 94 0,0-6 0-35 0,0 6 1 35 0,2-2 25-6 0,2 1-11 6 0,-2 5 0 0 0,6-6 31 0 0,-8 7 0 0 0,0-5-38 0 0,0-1 1 0 0,0 1-9 0 0,0 5 0 0 0,5-5 10 0 0,0 1 1 0 0,1-3-23 0 0,-6 7 0 0 0,0-5-24 0 0,0 1 13 0 0,0-1 1 0 0,0 5 11 0 0,0 0-3 0 0,6 0-1-61 0,-4 0 1 61 0,6 0 5-89 0,-8 0 0 89 0,5-5 33-135 0,1-1 0 135 0,-1-4-36-156 0,-5 4 67 99 17,6 1 0 57 1,-1 5-23-45 63,5 0 0 45 0,-5-5 44-96 94,0 0-67 58-87,4-1 0 38-1,-6 8 1-56 18,9-2 1 56-1,-9-7 46-88-17,2 3 1 88 1,3-8-39-30-6,-4 8 0 30 0,3-8-49-22-5,-1 8 1 22-1,-4-6 61-3 55,3 4-78 3-79,4 1 1 0 0,-6 0 39 0-1,9-1 1 0 0,-8-1-10 0-3,8 2 1 0 1,-8 1-9 0-8,8-6 1 0 0,-8 5 14 0 34,8-6-1 0-48,-1 8 1 0 1,5-5 1 0-6,0 8 0 0 0,-5-5 102 0 8,-1 0 0 0-1,1-6-91 0 6,5 6 0 0 0,-5-6 23 0-5,-1 6 1 0 0,1-1-12 0-10,5 0 0 0 1,-5-1-12 0-5,0-4 0 0 1,-3-2 9 0 0,4 8 1 0-1,2-4-3 0-4,-3 2 0 0 0,-3-2 37 0-4,3 2 0 0 0,-1-2-33 0 0,0 3 0 0 1,4-4 195 0 23,-3 4-186 0-30,4-6 1 0-1,1 8-1 0-1,0-6 1 0 0,-5 5 7 0 0,-1-6 0 0 0,1 6 0 0 0,5-6 0 0 0,-5 1-15 0 0,0 1 0 0 0,-1-6-10 0 0,6 4 0 0 0,0 3 0 0 0,2-3 0 0 0,-2 0 18 0 0,0-5 0 0 0,0 6-38 0 0,0-1 1 0 0,0 1 27 0 0,0-6 1 0 0,0 0-25 0 0,0 0 22 0 0,0 7 0 0 0,0-6-24 0 3,0 4 11 0 7,0-2 1 0-1,0-3-4 0-3,0 0 0 0 1,-5 0-26 0 20,0 0 32 0-2,0 0 1 0-1,5 0-4 0 5,0 0 1 0 0,0 0 0 0 21,0 0-4 0-23,0 0 1 0 0,1 0-1 0-8,-1 0 0 0 0,0 0 2 0-5,0 0 1 0 1,-5 0-7 0-5,0 0 1 0 0,-1 0-1 0-5,6 0 0 0 1,-5-3 43 0-2,0-2-37 0 12,0 4 1 0 0,5-6-6 0 33,0 7 0 0 1,0 0 4 0-12,0 0 1 0 1,0-6-2 0-7,0 1 1 0 0,-4-1 2 0-4,-3 6 1 0 0,2-2-67 0-10,5-3 0 0 0,-4 4 52 0 3,-1-4 1 0 1,-3 0-5 0 1,3 0 1 0 0,3 4 42 0 12,-4-6 1 0 0,0 6-38 0-17,1 1 1 0 0,-6-5 51 0-6,6 0 0 0 1,-6-1-42 0-3,6 6 1 0 0,-6-5 9 0-3,6 0 0 0-1,-6-1-25 0 1,6 6 0 0 1,-6-2-37 0 1,6-3 12 0 11,0 4 1 0 0,4-9-248 0 42,-6 5 118 0 2,6 4 127 0-15,-6-7 0 0-1,7 3 66 0 4,0-1 1 0 1,-5 1-67 0-10,1 5 0 0 1,-7-2 43 0 49,6-3-13 0-49,-2 2 1 0 1,7-3 16 0-14,2 6 1 0 0,-8-5-17 0 26,1-2 29 73-1,0 3-79 67-24,5-4 0-140 1,-2 4 29 149 17,-4-7-19-105-30,4 8 1-44-1,-6-5 3 11 9,2 2 28-8-8,5 4-7-3 6,-6-12 0 0 0,2 10 17 568 2,-1-7 1-568 0,-4 8 8 327 3,6-2 1-327-1,-8-3 10 244 1,8 3 1-244-1,-8-3 11 171 7,8 4 1-171-1,-8 2-31 179-2,8-3 0-179-1,-8-3-43 57 11,8 3 1-57-1,-8-3 41 237-2,8 4 1-237-1,-8 2-76 122-7,8-4 0-122-1,-8-1 64 64-7,8 2 1-64 0,-8-6 12 16-7,8 5 0-16 0,-8-1 3 4-5,8 2 0-4-1,-9 1 18 1 1,3-6 168 16-10,2 5-190 20-3,2-8 1-37 0,1 9 43 10 0,-1-6 0-10 0,-4 5-7 32 0,4 0-18-26 0,-5-4 1-6 0,3 6-6 0 0,-2-9-5 0 0,-4 9 0 0 0,6-10-12 0 0,-2 9 0 0 0,-4-3-26 6 0,2 1 20-1 0,6 4 12-5 0,-8-12 1 0 0,6 11-2 0 0,-2-9-3 0 0,-4 9 28 0 0,4-11 1 0 0,0 10-12 0 0,-1-7 38 0 0,0 8-42 0 0,3-11 0 0 0,-6 10 1 0 0,2-7 1 0 0,5 6-13 0 0,-5-6 18 0 0,3 8-12 0 0,-1-11 1 0 0,-4 9 8 0 0,4-5 61 0 0,2 5-48 0 0,-6-7 1 0 0,7 7 4 0 0,-4-5 0 0 0,-3 4-8 0 0,4-4 2 29 0,-4 5-17-29 0,4-9 11 0 0,-4 6 1 0 0,7-3 2 0 0,-4-1 1 0 0,-3 8 1 36 0,4-8 4 74 0,-4 9 0-110 0,3-6 71 34 0,1 4 13-34 0,-1 3-69 0 0,-5-12 0 0 0,0 11 4 0 0,0-9 1 0 0,1 9-19 3 0,4-3 0-3 0,-2 3 45 42 0,2-2-121-30 0,-3 3 81-12 0,-2-12 0 0 0,0 11-89 0 0,0-9 55 0 0,0 9-4 0 0,0-11 1 0 0,0 9 67 0 0,0-5 0 0 0,0 6 25 0 0,0-9-54 0 0,0 10 48 0 0,0-12 1 0 0,0 12-22 0 0,0-7 34 0 0,0 5-55 0 0,0-9 1 0 0,0 11-104 0 0,0-8 61 0 0,0 7-19 0 0,0-10 2 0 0,0 12 29 0 0,0-12 1 0 0,0 11-170 0 0,0-8 155 0 0,0 7 1 0 0,0-5 0 0 0,0 4 1 0 0,0 2 4 0 0,0-8 2 0 0,0 7 1 0 0,0-10 1 0 0,1 11 5 0 0,6-8 0 0 0,-6 7-4 0 0,6-10 4 0 0,-7 4 0 0 0,0-1-5 0 0,0 1-58 0 0,0 6 54 0 0,0-9 0 0 0,0 8-6 0 0,0-5 3 0 0,0 6 2 0 0,0-11 1 0 0,0 12 45 0 0,0-8-49 0 0,0 8 24 0 0,0-12 1 0 0,0 12-15 0 0,0-8 1 0 0,0 6 0 0 0,0-6 6 0 0,0 8 41 0 0,0-12-50 48 0,0 6 4-20 0,0-8 0-28 0,0 8-17 17 0,0-2 20 10 0,0 7-14-27 0,0-10 1 0 0,0 11 14 0 0,0-8-105 0 0,0 7 65 0 0,0-10 9 4 0,0 4 1-4 0,-2-4 13 24 0,-3 3 0-24 0,4 3-1 77 0,-6 1 0-77 0,6 4-6 8 0,1-6 1-8 0,0 2-11 0 0,0-4 53 0 0,0 8-41 3 0,0-12 26 72 0,0 7 0-75 0,-2-3-12 54 0,-3 0 0-54 0,2 6 6 1 0,-2-6-9-1 0,4 8 3 0 0,1-12 0 0 0,0 12 3 0 0,0-8 1 0 0,-2 6-5 0 0,-4-6 1 0 0,4 6-29 0 0,-3-6 1 0 0,4 6 21 0 0,1-6-91 0 0,0 8 93 0 0,0-12-5 0 0,-8 6 4 0 0,6-7 1 0 0,-6 1-7 0 0,2 4 23 0 0,4-4 0 0 0,-6 9-27 0 0,2-5 45 0 0,4-4-29 0 0,-4 7 11 0 0,-2-8 1 0 0,5 2-9 0 0,-9 3 1 0 0,8-4 0 0 0,-8 4 0 0 0,4 3-5 0 0,-3-3 1 0 0,-3 1 0 0 0,2 1 0 0 0,4-6-3 0 0,-3 4 1 0 0,2-3 3 0 0,-1-2 0 0 0,-3 0-22 0 0,7 0 1 0 0,-5 0 19 0 0,-1 0 0 0 0,3 4-290 0 0,-1 1 177 0 0,-1 2 0 0 0,-5-7-69 0 0,0-2 0 0 0,5 8-91 0 0,-1-1 0 0 0,3 6 273 0 0,-7-6 0 0 0,0 0 0 0 0,-2-5 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3:21.805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470 130 13275 249639 32181,'-64'32'-3418'0'753,"21"-7"3418"0"-753,5-2 0 0 0,22-14 76 0 0,8 6-70 0 0,49-36 95 0 0,-14 16-83 0 0,49-25 88 0 0,-28 7-29 0 0,3-2 3 0 0,3-1-47 0 0,-4-4-3 0 0,-10 12-92 0 0,0-6 103 0 0,-14 8 14 0 0,-10 8-87 0 0,-10 0-43 0 0,-41 22-18 0 0,11-9 86 0 0,-51 22-14 0 0,9-7 38 0 0,-24 12-35 0 0,1 6 58 0 0,9-3-51 0 0,14-3 25 0 0,18-1-21 0 0,22-14-17 0 0,13 6 24 0 0,34-13-4 0 0,13 4 4 0 0,30-12 1 0 0,14 2-6 0 0,2-8 3 0 0,-9-4-3 0 0,12-10 107 0 0,2 2 4 0 0,13 0 5 0 0,-4 8-101 0 0,-20 0 7 0 0,-8 8-245 0 0,-18 8 253 0 0,-24 0-36 0 0,-10 22 1 0 0,-46 2 8 0 0,-11 12 1 0 0,-12-4-45 0 0,1-8 0 0 0,-4-5 38 0 0,-6 0 0 0 0,-6-3-1 0 0,1 3 1 0 0,-2 4 141 0 0,7-4-147 0 0,7 3 104 0 0,-20 2-72 0 0,24 9-4 0 0,-3-16-24 0 0,25 14-1 0 0,30-22 8 0 0,9 7-8 0 0,17-16-4 0 0,22 0 6 0 52,3-8 3 0-15,22-8 1 0-32,-5 0 6 0-5,3-8 0 0 0,-4-1-8 0 0,-10 1-43 0 0,-6 8-8 0 0,-12 0-6 0 0,-12 8 44 0 0,4 0-5 0 0,-20 0 20 0 0,12 8-23 0 0,-41 14 140 0 67,-8 5-47 0 13,-31 13 20 0-70,-20-8 9 0-10,9 0-61 0 0,-10 0-26 0 0,30-6 42 0 0,2 4-127 0 0,30-12 28 0 0,2 6-20 0 0,15-8 57 0 0,21-8-11 0 0,-8 0 22 0 0,32-8 5 0 0,-4-8 45 0 0,30-8-51 0 0,4-10 0 0 0,12-4 208 0 0,-12 4-159 0 0,-11-4 67 0 0,6 4-99 0 0,-4-6 4 0 0,8 0-40 0 0,-10 0 36 0 0,-8 7-30 0 0,-14 1 33 0 0,-10 8-159 0 0,-16 8-274 0 0,-2 0 318 0 0,-56 22 144 0 0,25-3-113 0 0,-58 20 123 0 0,10-6-121 0 0,-10 7 464 0 0,-7 7-337 0 0,12-4 41 0 0,19-3-86 0 0,12-10-3 0 0,23-6 36 0 0,8-6-87 0 0,52-10 46 0 0,-4-16-59 0 0,44-10 50 0 0,-2-6-12 0 0,0-8 64 0 0,6 7 3 0 0,-14-14 1 0 0,-10 6-40 0 0,-16-7-16 0 0,-16 6 28 0 0,-16 3-55 0 0,-8 22-32 0 0,-23-6-13 0 0,-17 22 19 0 0,-11-6-18 0 0,-13 7 23 0 0,16 0-1 0 0,6 0 22 0 0,18 0 287 0 0,10-8-162 0 0,6-14 33 0 0,0-5-87 0 0,0-5 6 0 0,0 1-89 0 0,0 6 99 0 0,0-1-282 0 0,0-11 231 0 0,14 4-142 0 0,12-17 111 0 0,14 2-3 0 0,16 0 87 0 0,-13 0-90 0 0,4 14 363 0 0,-30 4-194 0 0,-2 14-114 0 0,-23 6 49 0 0,-15 2-353 0 0,-10 16 112 0 0,-23 8 81 0 0,-8 16-15 0 0,-10 2 37 0 0,0 12 71 0 0,10-11-94 0 0,16 12 123 0 0,14-13-48 0 0,18 6 18 0 0,10-8-16 0 0,6 0-5 0 0,6 0-94 0 0,-4 0 81 0 0,12 0-82 0 0,-10-7 69 0 0,2 6 22 0 0,-6-6-31 0 0,0-1 100 0 0,-6 7-18 0 0,-12-6-13-34 0,-20 22 1 34 0,-18 7 45-172 0,-13 10 0 172 0,-3-1 14-172 0,1-9 0 172 0,4-4-54-307 0,-8 3 1 307 0,-1 0-1-418 0,-5 0 1 418 0,9-1-48-506 0,1 8 0 506 0,9-9 74-471 0,7 3-118 153 0,9-10 43 40 0,7 2-17 53 0,12-12-35 153 317,11-9 62 72-139,32-10 0 0 0,22-36 2 0-110,17-6 1 0 0,-5-4 4 0-68,-2-1 0 0 0,-8 3-308 0 0,8-7 268 0 0,-3 2-1 0 0,17-6 37 0 0,5 6 3 0 0,7-6 140 0 0,-10 8-175 0 0,-16 7 319 0 0,-8 2-263 0 0,-16 7 33 0 0,0-8 6 0 0,-1 7-47 0 0,10-14-30 0 0,1 5-15 0 0,12 2-67 0 0,-4-6-29 0 0,-2 4-40 0 0,0 1 125 0 0,-8 2 54 0 0,-14-1-64 0 0,-4 0 62 0 0,-20-1 124 0 0,-18 2 33 0 0,-10 14 163 0 0,-14-6-267 0 0,-8 14 135 0 0,13-7-97 0 0,4 1-208 0 0,23 6-4 0 0,52-28 43 0 0,4 16-27 0 0,44-17-13 0 0,-10 13 56 0 0,14-7 1 0 0,4 2-351 0 0,-1-5 408 0 0,-6-4 0 0 0,-7 6 0 0 0,4-7 0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3:42.14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nkEffects" value="pencil"/>
    </inkml:brush>
  </inkml:definitions>
  <inkml:trace contextRef="#ctx0" brushRef="#br0">243 114 13361 237173 31309,'16'-11'-1288'0'0,"0"-1"0"0"0,-6 9 1177 0 0,1-2 1 0 0,-2 2 140 0 0,1-3 0 0 0,4 4 0 0 0,-2-3-12 0 0,2 4 0 0 0,-3-3 11 0 0,0 0 1 0 0,-6 2-92 0 0,6-3 0 0 0,-6 4 125 0 0,6 1-192 0 0,-7 0-154 0 0,2 0 238 0 0,-6 6 0 0 0,-6 0 22 0 0,-6 6 1 0 0,-2 0 4 0 0,-2-7 0 0 0,0 8 42 0 0,0-2 0 0 0,-5-1-47 0 0,-1 0 0 0 0,1-1 93 0 0,5 2 0 0 0,-7 2-77 0 0,3-2 0 0 0,-3 2 60 0 0,7-2 1 0 0,0 2-31 0 0,0-8 6 0 0,8 8-20 0 0,-6-5-9 0 0,12 1-26 0 0,-6-2 52 0 0,8-7 0 0 0,13 0-26 0 0,3 0 0 0 0,3-5 87 0 0,-3 0 1 0 0,0-6-76 0 0,2 6 0 0 0,-1-8 36 0 0,4 2 0 0 0,-2 2 3 0 0,9-1 1 0 0,-6 4 4 0 0,4-4 1 0 0,-4 4-35 0 0,5-4 0 0 0,-3 4 16 0 0,4-4 0 0 0,1 5-77 0 0,-9 0 0 0 0,3-1 64 44 0,-7 0 1-44 0,0 1-158 199 0,0 5 0-199 0,-5 0 144 119 0,-1 0-139 3 0,-6 0 0-122 0,1 1 64 54 0,-10 4 1-54 0,-4 0-10 5 0,-7 5 1-5 0,-5 1 91 0 0,-1 5 0 0 0,-9 0-63 0 0,-1 0 0 0 0,0 0 127 0 0,-6 0 0 0 0,-2 1-110 0 0,-4 6 1 0 0,4-5 166 0 0,3 2 1 0 0,2 4-131 0 0,3-3 0 0 0,0 3 16 0 0,0-3 0 0 0,6-8-13 0 0,6 3 0 0 0,4-3-7 0 0,4 3 1 0 0,0-5-57 0 0,7 0 64 0 0,0-8 1 0 0,7 4-28 0 0,2-7 1 0 0,6-2 12 0 0,6-3 1 0 0,0 2 55 0 0,0-8 1 0 0,0 0-54 0 0,0-5 1 0 0,5 4 79 0 0,1 3 1 0 0,7-2-21 0 0,-2-5 0 0 0,-3 0 5 0 0,4 0 1 0 0,-8 4-76 0 0,8 1 1 0 0,-3 6 46 0 0,3-6 0 0 0,0 6-84 0 0,-7-6 0 0 0,2 8 95 0 0,-1-2-67 0 0,-4-4 1 0 0,6 7-56 0 0,-8-3 26 0 0,-8 2 1 0 0,0 6 25 10 0,-8 2 0-10 0,-2 5 2 12 0,-4 6 1-12 0,-2-2 11 0 0,-8-4 1 0 0,0 10 3 0 0,0-4 0 0 0,-2 4 9 0 0,2-4 0 0 0,-5 0-13 0 0,0 0 0 0 0,-1 0 7 0 0,6 0 1 0 0,2 0 1 0 0,2 0 1 0 0,1-5-3 0 0,5 0 79 0 0,1-8 38 0 43,5 5 1 0 0,13-8-104 0 6,3 0 0 0-1,5-6-14 0-35,1 1 0 0-1,-3-8 22 0-12,8 2 0 0 0,-6 3-22 0 0,6-3 0 0 0,-6 6-4 0 0,7-6 0 0 0,-9 1-10 0 0,3 1 0 0 0,-4-4 27 0 0,-2 6 1 0 0,0 3-2 0 0,0 4 107 0 0,-7 0-95 0 0,-2 0 148 0 0,-7 0 0 0 0,-7 8-139 0 0,-4 1 0 0 0,-8 6 103 0 0,-3 1 1 0 0,-1 1-131 0 0,1 6 1 0 0,-1-6-14 0 48,-4 4 1 0 0,-2-2-6 0 101,8-3 1 0-1,-1-6-26 0-21,6 1 0 0 0,0-1-31 0-27,0-1 1 0-1,8 1 85 0 42,2-5-87 0-47,4-2 59 0-21,2 3-11 0-45,8-6 1 0-1,0-1 16 0-4,8-4 0 0 0,0 0 52 0 2,0-4 1 0 1,6 2-9 0-2,-1-2 0 0 0,2 2 5 0-10,-7-4 1 0 0,0 3-9 0-9,0-3 0 0 0,0 3 10 0-5,0 1-49 0 0,0 6 1 0 0,0-9 28 0 0,0 5 0 0 0,-5 4-22 0 0,0-4 10 0 0,-8 3-9 0 0,4 2 0 0 0,-7 7 1 0 0,-2-4 2 0 8,-3 8 1 0 0,-4-1-30 0 49,-7-1 1 0-1,-2 6 23 0 6,-4-4 0 0 0,4 3-14 0-17,-3 2 1 0 1,4-4 13 0-31,1-3 1 0 0,0 1-25 0-15,0 1 1 0 1,4 0-38 0-1,1-4-9 0 0,8 6 59 0 0,-5-12 1 0 0,10 6-9 0 0,4-7 196 0 0,2 0 0 0 0,14-5-177 0 0,-1 0 0 0 0,2-6 52 0 0,-7 4 0 0 0,5-2-33 0 0,1 2 0 0 0,0-2 42 0 32,1 2 1 0 1,-6-2-25 0 16,4 2 0 0 1,-3 2 13 0 25,-2 5-46 0-24,2-8-19 0-22,-10 7 160 0-17,0 1 0 0-1,-21 9-124 0-9,-3 7 0 0 0,-11 1 113 0-2,-1-1 1 0 0,-4 6-96 0 0,-6-1 0 0 0,4 0 8 0 0,-3-5 0 0 0,5 1-57 0 0,5-1 1 0 0,-2-6-2 0 0,8 1 0 0 0,4-6-84 0 0,7 6 22 0 0,7-8 1 0 0,-3 5 34 0 0,12-8 0 0 0,2 0 21 0 0,8 0 0 0 0,8-1-18 0 0,2-6 0 0 0,2-1 9 0 0,0-8 1 0 0,2 5 125 0 0,-3 0 0 0 0,2 3-43 0 0,-2-3 0 0 0,2-2 16 0 0,-8 8 1 0 0,0-6-52 0 0,-5 6 49 0 0,2-1-122 0 0,-2 6 110 0 0,-8 0-95 0 0,0 0 0 0 0,-18 8 46 0 0,-6 3 0 0 0,0-3-55 0 0,-6 3 0 0 0,2-3-124 0 0,-1 3-20 0 0,4 4-4 0 0,-7-6 1 0 0,14 1-766 0 0,5 1 509 0 0,4-8 1 0 0,2 5 130 0 0,4-8 1 0 0,5 0-464 0 0,6 0 774 0 0,0 0 0 0 0,0 0 0 0 0,0 0 0 0 0</inkml:trace>
  <inkml:trace contextRef="#ctx0" brushRef="#br0" timeOffset="965">307 50 13322 244159 31699,'0'-18'-975'0'0,"0"10"0"0"0,0-2 1230 0 0,0 6 164 0 0,0 2-163 0 0,6-6-276 0 0,-4 8 1 0 0,4 0 129 0 0,-12 0 1 0 0,-2 2-141 0 0,-8 4 0 0 0,0 2 80 0 0,0 8 0 0 0,0-5-20 0 0,0 0 0 0 0,-7 1 3 0 0,3 4 1 0 0,-3 0-8 0 0,7 0 0 0 0,7-2-79 0 0,-3-4-7 0 0,9 4-85 0 0,-5-4 1 0 0,10-1 156 0 0,4-4 1 0 0,2-3-20 0 0,8-2 0 0 0,0 0 85 0 0,0 0 0 0 0,3-2 11 0 0,2-3 1 0 0,-3 2-18 0 0,4-2 0 0 0,1-1 17 0 0,-1 0 0 0 0,4 1 81 0 0,-4 5 0 0 0,5 0-103 0 0,-6 0 1 0 0,0 0-72 0 0,-5 0 0 0 0,-5 0 153 0 0,0 0-234 0 0,-7 0 1 0 0,1 6 137 0 0,-10 5 0 0 0,-3 5-65 0 0,-10 7 1 0 0,-4-6 37 0 0,-6 4 1 0 0,-2 3-9 0 0,-2-3 0 0 0,0 8 17 0 0,0-2 0 0 0,6-4 15 0 0,5-1 1 0 0,-1-4 19 0 0,6-2 0 0 0,-2 0 7 0 0,14 0-220-54 0,-9 0 150-138 0,11 0 0 192 0,2-7-12-213 0,10-4 0 213 0,6-3 63-55 0,6-2 0 55 0,-3-2-5-3 0,9-3 1 3 0,4-3 47 0 0,6-1 0 0 0,-1-6-77 0 0,-5 4 0 0 0,0-2 81 0 0,0 4 0 0 0,2-4-64 0 0,-2 6 1 0 0,-8 1-97 0 0,-2 1 80 0 0,-4 2 0 0 0,-9-2-8 0 0,-4 10 0 0 0,-10 6 80 0 0,-6 12 1 0 0,-13-3-9 0 0,-8 13 1 0 0,-6-5 90 0 0,-12 9 0 0 0,2-2-123 0 0,0-3 0 0 0,0 0-36-107 10,0 1 0 107 0,11-8 27-205 99,5-4 1 205 0,13-3-431-18 48,3-2 285-3-136,6 1 0 21 0,12-4-71-29-21,4-2 0 29 0,2-3 79-16 0,8-8 1 16 0,8-1-161-16 0,3-6 1 16 0,4 1 140-3 0,1-5 1 3 0,-2-2-2 0 0,-4 8 0 0 0,3-6 163 0 0,-7 6 1 0 0,-1-6-242 0 147,-5 6 359 0 62,0-1-235 0-9,0-1 26 0-47,-6 6 46 0-56,-2-7 3 0-85,-8 16 1 0 1,-7 0-46 0-13,2 8 0 0 0,-6-5 15 0 0,6 0 0 0 0,-1-6-788 0 0,6 6 269 0 0,0 0 537 0 0,8-3 0 0 0,8 7 0 0 0,10-6 0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3:45.13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nkEffects" value="pencil"/>
    </inkml:brush>
  </inkml:definitions>
  <inkml:trace contextRef="#ctx0" brushRef="#br0">177 48 13366 242061 31257,'10'-3'-306'0'144,"-5"-2"1"0"0,3 2-945 0-137,-4-8 1123 0-7,3 7 900 0 0,-1-10-744 0 0,-4 12 1 0 0,3-4 263 0 0,-10 12-323 0 0,-3 2 0 0 0,-10 8 159 0 0,2 2 0 0 0,-5-2-199 0 60,1 0 0 0-1,-3 0 13 0 90,7 0 0 0 0,0 0 33 0 0,0 0 0 0 1,0 0-21 0-24,0 0 1 0 0,5-1 81 0 63,0-4-195 0-63,7 3 191 0-59,-2-12-71 0-54,6 12 91 0-13,0-12 1 0 0,6 4 73 0 0,6-6 1 0 0,2-1-38 0 0,2-4 1 0 0,0 2 13 0 0,0-9 1 0 0,5 9-7 0 0,1-3 0 0 0,6-1-24 0 0,-8 1 1 0 0,4-4 24 0 0,-3 4 1 0 0,-3 1 44 0 0,4 5-179 0 0,2 0 179 0 0,-6 0-186 0 0,0 0 1 0 0,-12 2 128 0 0,-6 4 0 0 0,-6 1 4 0 0,-6 4 0 0 0,-4 3-41 0 0,-6-4 1 0 0,4 4 4 0 0,-3 2 0 0 0,-3 0-58 0 0,4 2 0 0 0,-3-2 52 0 0,7 0 1 0 0,0-6-51 0 0,0 1 1 0 0,2-6 109 0 0,2 6-223 0 0,6-8 1 0 0,6 7 49 0 0,0-6 19 0 0,0-2 0 0 0,6 6 40 0 0,6-8 1 0 0,2-5-4 0 0,2-1 1 0 0,2-7 92 0 0,4 3 1 0 0,-3-2-91 0 0,9 0 0 0 0,-3-2 175 0 0,1 3 0 0 0,3 0-150 0 0,-7-1 0 0 0,4-1 143 0 0,-4 9 0 0 0,5-8-148 0 0,-6 8 0 0 0,0-3 5 0 0,-3 7-27 0 0,-2 0 62 0 0,-8 0 0 0 0,-2 2 26 0 0,-12 4 0 0 0,-2-3-45 0 0,-8 9 1 0 0,-7 0 43 0 0,2 9 1 0 0,-7-6-49 0 0,0 6 1 0 0,3-7-32 0 0,-1 8 0 0 0,-1-4 66 0 0,-5-2 0 0 0,5-5 4 0 0,-1-1 0 0 0,9 1-5 0 0,-3 5 0 0 0,11-5-6 0 0,-1 1-460 0 0,9-9 342 0 0,-5 11 0 0 0,10-12-125 0 0,4 3 0 0 0,-1-4 160 0 0,11-1 0 0 0,-2-6-30 0 0,14-5 0 0 0,-8 3 19 0 0,8-4 1 0 0,-1 3-9 0 0,5-1 0 0 0,-5-4 124 0 0,-1 2 1 0 0,-1 3-121 0 0,3-1 0 0 0,0 4 129 0 0,-7-4 1 0 0,2 5-72 0 0,-7 1-79 0 0,0 2 67 0 0,-8 2 0 0 0,-3 6 33 0 0,-17 6 1 0 0,0 4-35 0 0,-16 6 0 0 0,-1-3-1 0 0,-7 9 1 0 0,2-8 10 0 0,-4 8 1 0 0,4-9-15 0 0,2 3 0 0 0,6 1-25 0 0,5-3 0 0 0,-3 3 35 0 0,4-7-422 0 0,5 0 401 0 0,1 0 0 0 0,14-6-96 0 0,0-6 1 0 0,6-2 75-7 0,10-2 0 7 0,2-6-2-7 0,4-6 0 7 0,-3 0 61 0 0,9 0 1 0 0,-3-1-42 0 0,1 2 1 0 0,3-3 180 0 0,-7-2 0 0 0,1 1-110 0 0,-1 4 1 0 0,-4-2 115 0 0,2 9 0 0 0,-7-8-123 0 0,-2 8 0 0 0,-6-1 67 0 0,7 5-68 0 0,-9 0 1 0 0,3 0-15 0 0,-12 0 0 0 0,-5 6 52 0 0,-10 5 0 0 0,1 9-30 0 0,-7 0 0 0 0,6 3-95 0 0,-6-7 1 0 0,5 0 74 0 0,-4 0 0 0 0,5 0-99 0 0,0 0 1 0 0,10-5 124 0 0,6 0-213-15 0,-4-7 45-157 0,7 10-107 5 0,-4-12 1 167 0,12 4 195-92 0,5-6 0 92 0,4-5-26-11 0,1 0 0 11 0,2-7 81 0 0,2 0 1 0 0,0 4-79 0 0,0-3 0 0 0,-2 2 200 0 0,-2-1 0 0 0,0-3-133 0 0,0 7 37 0 0,0 1-111 0 0,2 5-2 0 0,-2 0 0 0 0,-8 1 36 0 0,-2 4 1 0 0,-6 5 15 0 0,-6 6 0 0 0,-2 0 68 0 0,-8 0 1 0 0,-2 6-75 0 0,2-1 1 0 0,0 2 7 0 0,0-7 1 0 0,0-2-34 0 0,0-4 0 0 0,5 4-12 0 0,1-3-142-33 152,5-4-416-107 4,-1 1 398 48-64,6-2 76 60-63,6-4 1 32 0,4 4-271 0 0,6-12 0 0 0,0 4 160 0 16,0-3 0 0 1,0 4-502 0 27,0 1 1 0 0,0 0 730 0-73,2 0 0 0 0,4 0 0 0 0,4 0 0 0 0</inkml:trace>
  <inkml:trace contextRef="#ctx0" brushRef="#br0" timeOffset="1209">1258 644 12928 240928 36318,'5'-11'-944'0'0,"2"1"756"0"0,-3 5 0 0 0,-5-1 567 0 0,-6 6 0 0 0,-1 6-107 0 0,-8 5 0 0 0,0 5-313 0 0,0 7 1 0 0,-6-4-5 0 0,1 8 0 0 0,-8-3 162 0 0,2 4 1 0 0,1 0-239 0 0,1-7 1 0 0,4 2 135 0 0,0-7 0 0 0,3 0-384 0 0,2 0 259 0 0,7 0 0 0 0,2-5-10 0 0,7-1 215 0 0,0-6 11 0 0,0 3-34 0 0,7-7 0 0 0,4-7-67 0 0,10-4 1 0 0,5-3 58 0 0,6-2 1 0 0,0 5-28 0 0,0 1 0 0 0,0-1-54 0 0,1-5 1 0 0,3 0 68 0 0,-4 0 0 0 0,3 0-4 0 0,-8 0 0 0 0,-1 1 5 0 0,1 4-10 0 0,-8-3-23 0 0,5 12-8 0 0,-8-6 1 0 0,-14 10 168 0 0,-9 4 1 0 0,-7 2-139 0 0,-7 8 0 0 0,-9 3 131 0 0,-9 2 0 0 0,-6-2-62 0 0,4 9 0 0 0,-4-3 11 0 0,2 2 1 0 0,1-3-33 0 0,5-1 0 0 0,4-6 17 0 0,0 4 1 0 0,9-5-104 0 0,8-5 175 0 0,0 4-290 0 0,7-13 1 0 0,4 6 104 0 0,10-8 0 0 0,6-4-111 0 0,10 0 1 0 0,4 0 85 0 0,8-7 0 0 0,0 0-7 0 0,6-5 1 0 0,-6-5 28 0 0,4 0 0 0 0,3-1-9 0 0,-3 6 1 0 0,0 1 15 0 0,-10 4 1 0 0,3-3-7 0 0,-4 4 1 0 0,-2-4 26 0 0,-3-2 1 0 0,-2 4-21 0 0,-3 1 0 0 0,-6 8 79 0 0,1-2 60 0 0,-8 4 62 0 0,-9 15 1 0 0,-12 4-159 0 0,-14 14 1 0 0,-2-5 14 0 0,2-1 1 0 0,-1 1 71 0 0,-6 5 0 0 0,6-5-63 0 0,-4 0 1 0 0,8-7-147 0 0,2 2 0 0 0,9-4 202 0 0,2-2-643 0 0,0 0 255 0 0,15 0 1 0 0,1-7 138 0 0,9-4 1 0 0,14-5 47 0 0,4-5 1 0 0,3-4-22 0 0,2-7 1 0 0,2 1-63 0 0,3 4 1 0 0,-8-3 64 0 0,3 4 1 0 0,-10-3-204 0 0,-1 2 1 0 0,-2-2-43 0 0,-3 8-450 0 0,-8-8 350 0 0,0 12 1 0 0,-8-4 440 0 0,0 10 0 0 0,-8-4 0 0 0,0 7 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3:56.928"/>
    </inkml:context>
    <inkml:brush xml:id="br0">
      <inkml:brushProperty name="width" value="0.035" units="cm"/>
      <inkml:brushProperty name="height" value="0.21" units="cm"/>
      <inkml:brushProperty name="color" value="#004F8B"/>
      <inkml:brushProperty name="inkEffects" value="pencil"/>
    </inkml:brush>
  </inkml:definitions>
  <inkml:trace contextRef="#ctx0" brushRef="#br0">32 1339 12076 204592 54783,'0'-11'-965'0'0,"0"0"0"0"0,0 6 912 0 0,0-6-9 0 0,0-1 20 0 0,0-4 1 0 0,3 2-56 0 0,2 4 97 0 0,-3-4 0 0 0,6 4 0 0 0,-8 2 0 0 0,0 0-3 0 0,0 8 27 0 0,0 0-24 0 0,0 8 0 0 0,0-6 0 0 0,0 4 0 0 0,0-6 0 0 0,0 0 0 0 0,0 8 0 0 0,0-6 0 0 0,0 4 0 0 0,0-6 0 0 0,-8 0 0 0 0,-2 0 0 0 0</inkml:trace>
  <inkml:trace contextRef="#ctx0" brushRef="#br0" timeOffset="1256">0 1435 12076 204592 54783,'0'-9'-1068'0'0,"0"2"1"0"0,0 6 1341 0 0,0-6-233 0 0,0 6-1 0 0,0-6-99 0 0,8 7 109 0 0,-6 0-23 0 0,4 0 17 0 0,-6 0 572 0 0,0 0-618 0 0,0-8 0 0 0,0 5-10 0 0,0-8 0 0 0,0 6-217 0 0,0-6 191 0 0,0 7 1 0 0,3-8-125 0 0,2 7 0 0 0,-3-8 68 0 0,2 2 0 0 0,-2 3 42 0 0,-2-3 0 0 0,0 6 1 0 0,0-6-52 0 0,8-1 76 0 0,-6-4 27 0 0,6 0 3 0 0,-8 0 1 0 0,0 5 41 0 0,0 2-23 0 0,0 4 31 0 0,0-2-65 0 0,0 1 136 0 0,0 3 1 0 0,0-5-112 0 0,0 1 226 0 0,0 6-85 0 0,0-6-58 0 0,0 7 1 0 0,0-1-75 0 0,0-6-7 0 0,0 6 0 0 0,0-7-196 0 0,0 1 169 0 0,0 6 1 0 0,4-7-210 0 0,1 1 216 0 0,2 6-148 0 0,-7-14 1 0 0,0 12 57 0 0,0-8 1 0 0,0 6-9 0 0,0-6 103 0 0,6 8 0 0 0,-4-12 19 0 0,6 6 0 0 0,-7-6-19 0 0,4 6 0 0 0,-3-1-18 0 0,4 5 14 0 0,-4 3 180 0 0,-2-12-91 0 0,0 12 16 0 0,0-6-90 0 0,0 8 1 0 0,0-1 18 0 0,0-4-28 0 0,0 3 1 0 0,0-7 39 0 0,0 4-149 0 0,0 2 0 0 0,1-5 117 0 0,4 3-247 0 0,-3 2 226 0 0,6-12 0 0 0,-7 14 5 0 0,4-4 8 0 0,-3-5 0 0 0,6 7-17 0 0,-8-8 22 0 0,6 8 0 0 0,-4-5-7 0 0,4 1 164 0 0,-4 6-145 0 0,-2-6 574 0 0,0 7-31 0 0,0 0-661 0 0,0-8-151 0 0,0 7 1 0 0,1-6-195 0 0,4 7 223 0 0,-2-8 221 0 0,4 7 0 0 0,-1-14 0 0 0,4 6 0 0 0</inkml:trace>
  <inkml:trace contextRef="#ctx0" brushRef="#br0" timeOffset="1797">226 662 12076 204592 54783,'0'-10'-316'0'0,"0"-5"1"0"0,1 9 44 0 0,6-5-233 0 0,-6-4 385 0 0,6 7 0 0 0,-1-3-201 0 0,-1 0 125 0 0,0 0 195 0 0,3-5 0 0 0,-5 1-32 0 0,8 6-21 0 0,-7-6 80 0 0,10 6 1 0 0,-12-2-52 0 0,2 1 0 0 0,4 4 248 0 0,-3-4-214 0 0,2 5 0 0 0,-6-6 9 0 0,4 4 1 0 0,-3 1-52 0 0,4 0 12 0 0,-4 4 1 0 0,-2-6-1 0 0,0 2-20 0 0,0 4 31 0 0,0-4-13 0 0,0 6 234 0 0,0 0-217 0 0,0-8 270 0 0,0 6-156 0 0,6-4-81 0 0,-4 6-65 0 0,6 0 1 0 0,-8 0-278 0 0,6 0 96 0 0,-4-8 98 0 0,6 6 120 0 0,-2-12 0 0 0,-4 12-4 0 0,6-12 1 0 0,-7 12 3 0 0,4-3 0 0 0,-2 2 0 0 0,4 1 0 0 0,-7-2 36 0 0,0 2-26 0 0,0-6 112 0 0,6 8 1 0 0,-3-2-108 0 0,2-2 339 0 0,-3 2-141 0 0,-2-6-94 0 0,0 8-52 0 0,0 0-23 0 0,8 0 0 0 0,-7-2-379 0 0,4-2 152 0 0,-3 2-165 0 0,6-6 348 0 0,-7 2 0 0 0,14-4 0 0 0,-7-6 0 0 0</inkml:trace>
  <inkml:trace contextRef="#ctx0" brushRef="#br0" timeOffset="2348">533 210 12076 204592 54783,'8'-2'-431'0'0,"-3"-4"495"0"0,-2 4 1 0 0,-1-4 162 0 0,3 6-611 0 0,-4-8 293 0 0,7 6 1 0 0,-6-4-229 0 0,3 6 141 0 0,-4 0-132 0 0,7 0 142 0 0,-1 0 133 0 0,-6 0 0 0 0,9-7-196 0 0,-5 3 158 0 0,-4-1 1 0 0,9 5 42 0 0,-5 0 1 0 0,-4-2-65 0 0,6-4 108 0 0,-6 4 0 0 0,4-6-59 0 0,2 2 235 0 0,-3 4-109 0 0,3-4 0 0 0,-4 3 43 0 0,2-2-72 0 0,-3 3 0 0 0,2-7 238 0 0,3 4-184 0 0,-2 3 6 0 0,-5-6-219 0 0,8 8 197 0 0,-7-6-358 0 0,14 4 181 0 0,-14-6 0 0 0,12 6-12 0 0,-8-2 10 0 0,0 2-3 0 0,-5-6 132 0 0,8 8-105 0 0,-7 0 203 0 0,6 0-165 0 0,1 0 104 0 0,-7 0 1 0 0,9-5-60 0 0,-5 0-5 0 0,-4-1 0 0 0,9 6 0 0 0,-5 0-12 0 0,-4 0 1 0 0,9 0-28 0 0,-5 0 41 0 0,-4-6-65 0 0,14 4 1 0 0,-12-8 46 0 0,8 6-20 0 0,-8 2 14 0 0,12-6 1 0 0,-12 8-4 0 0,8 0 27 0 0,-8 0 5 0 0,12 0 29 0 0,-12 0-49 0 0,3 0 1 0 0,-4 0-289 0 0,3 0 281 0 0,-2 0-133 0 0,3 0 1 0 0,-4 0 139 0 0,4 0 0 0 0,-4 0 0 0 0,4 0 0 0 0,2 0 0 0 0,0 0 0 0 0</inkml:trace>
  <inkml:trace contextRef="#ctx0" brushRef="#br0" timeOffset="2848">983 16 12076 204592 54783,'0'10'-530'0'0,"0"-4"457"0"0,0-6 0 0 0,2 0-156 0 0,4 0 123 0 0,-4 0 0 0 0,12 0-117 0 0,-2 0 1 0 0,-4 0 25 0 0,3 0 0 0 0,0-2 83 0 0,5-2 1 0 0,-6 2 113 0 0,1-4 0 0 0,0 4 0 0 0,5 2 0 0 0,0 0 0 0 0,0 0 6 0 0,-6 0 1 0 0,-2 0-29 0 0,-2 0 80 0 0,-4 0 1 0 0,6 0 285 0 0,-2 0 2 0 0,-4 0-249 0 0,12 0 40 0 0,-12 0-5 0 0,12 0-143 0 0,-6-6 1 0 0,4 4 46 0 0,-1-4-113 0 0,-8 4 0 0 0,7 2-9 0 0,-6 0-304 0 0,-2 0-81 0 0,6 0 471 0 0,-2 0 0 0 0,-4 2 0 0 0,4 4 0 0 0,2-4 0 0 0,-4 4 0 0 0,7-6 0 0 0,-8 0 0 0 0,11 8-71 0 0,-12-6 71 0 0,12 4 0 0 0,-12-4-17 0 0,4 4 0 0 0,-2-4 33 0 0,0 2-1 0 0,-2-2-15 0 0,6-2 0 0 0,-8 2 2 0 0,0 4 126 0 0,0-4 270 0 0,0 4-290 0 0,0-6-31 0 0,6 8-437 0 0,-2-6 319 0 0,10 4 0 0 0,-7-3-160 0 0,4 2 201 0 0,3-3 0 0 0,-6 4 0 0 0,8-6 0 0 0</inkml:trace>
  <inkml:trace contextRef="#ctx0" brushRef="#br0" timeOffset="4217">1517 146 12076 204592 54783,'8'0'-1091'0'0,"0"0"1"0"0,-7 0 1090 0 0,4 0 0 0 0,-3 6 0 0 0,12-4 0 0 0,-11 7 0 0 0,9-4 0 0 0,-9-3 0 0 0,7 7 0 0 0,-6-4 0 0 0,-2-3 0 0 0,6 6 0 0 0,-8-2 268 0 0,0-4-154 0 0,0 6 0 0 0,0-7 61 0 0,0 4-183 0 0,0-2 8 0 0,0 4-88 0 0,6-7 1 0 0,-1 0 127 0 0,5 0 0 0 0,-5 1-191 0 0,-1 4 0 0 0,0-2 23 0 0,2 2-19 0 0,-4-3 138 0 0,4-2 0 0 0,-4 0 9 0 0,4 0 0 0 0,-4 1-8 0 0,2 6 8 0 0,-2-6-6 0 0,-2 6 1 0 0,2-7 0 0 0,4 0 31 0 0,-4 0 0 0 0,4 1-23 0 0,-6 6 2 0 0,0-6 1 0 0,6 7 25 0 0,-1-1 1 0 0,0-4 35 0 0,-5 8 21 0 0,0-7 14 0 0,0 10 9 0 0,0-6 0 0 0,2 3-76 0 0,4 0 0 0 0,-4-6-53 0 0,2 6 109 0 0,-2-7-190 0 0,6 10 0 0 0,-5-6 21 0 0,8 2 0 0 0,-7-1-263 0 0,0-4 329 0 0,6-3 0 0 0,-7 7 12 0 0,9-4 0 0 0,-9-3 0 0 0,5 12 0 0 0,-8-12 0 0 0,6 12-16 0 0,-4-4 0 0 0,6 1 26 0 0,-8-1 0 0 0,0-4 16 0 0,0 4-24 0 0,0-6-3 0 0,6 11 2 0 0,-4-7 0 0 0,6 3-3 0 0,-8 0 5 0 0,0-8 5 0 0,0 12 1 0 0,0-12 11 0 0,0 8 77 0 0,0-8-43 0 0,0 12 0 0 0,0-12 16 0 0,0 8 13 0 0,0-8 82 0 0,0 12-132 0 0,6-6 1 0 0,-3 1-61 0 0,9 1 1 0 0,-6-7 65 0 0,4 2 1 0 0,-7-3-355 0 0,3 2 203 0 0,-4-3 1 0 0,3 7-27 0 0,1-4 138 0 0,-1-2 0 0 0,-5 10 0 0 0,0-3 0 0 0,0 1 0 0 0,0-2 0 0 0,5-2-20 0 0,1 4 1 0 0,-1-6 19 0 0,-5 6 34 0 0,0-8-20 0 0,0 12-7 0 0,8-14 0 0 0,-7 9-5 0 0,4-5-2 0 0,-3-4 0 0 0,-2 9 402 0 0,0-5-230 0 0,0-4-66 0 0,0 14 0 0 0,0-12-53 0 0,0 8 0 0 0,0-6-122 0 0,0 6 92 0 0,0-8-173 0 0,0 12 52 0 0,0-6-311 0 0,0 7 292 0 0,0 0 1 0 0,0-4 116 0 0,0-3 0 0 0,0-4 0 0 0,1 3 0 0 0,6-2 0 0 0,-6-4 0 0 0,6 4 0 0 0,-7-4 0 0 0,0 4 12 0 0,0-4 2 0 0,0 12 0 0 0,0-10-8 0 0,0 7 0 0 0,0-6-4 0 0,0 6 59 0 0,0-8-58 0 0,0 12 107 0 0,0-7 0 0 0,1 6-90 21 0,6-3 9 1013 0,-6-3-80-602 0,6-1-1-432 0,-7-4 91 50 0,0 8-277-50 0,8-8 240 0 0,-7 12-25 0 0,6-6 0 0 0,-7 2 4 0 0,0-1 1 0 0,2-7 9 0 0,4 4 0 0 0,-4-4 17 0 0,2 2-13 0 0,-2-2 14 0 0,-2 3 0 0 0,0-4 10 0 0,0 3 7 0 0,0-2-24 0 0,0 3 0 0 0,0-6-6 0 0,0 0 4 0 0,0 8 0 0 0,0-4-1 0 0,0 5 1 0 0,0-4 0 0 0,0 9 0 0 0,0-10 0 0 0,0 7 1 0 0,0-6-2 0 0,0 6 1 0 0,0-6 0 0 0,0 6 1 0 0,-5-6-1 0 0,0 6 0 0 0,-1-6 0 0 0,6 6 0 0 0,0-6 0 0 0,0 6 0 0 0,0-6 0 0 0,0 6 0 0 0,0-6 0 0 0,0 6 0 0 0,0-6 0 0 0,0 6 0 0 0,0-8 0 0 0,0 12 0 0 0,0-14 0 0 0,2 12 0 0 0,4-7 0 0 0,-4 1 0 0 0,2-2 0 0 0,-2-1 0 0 0,-2 6 0 0 0,0-4 0 0 0,0 4 0 0 0,0-4 0 0 0,0 6 0 0 0,0-8 0 0 0,0 8 0 0 0,0-8 0 0 0,0 8 0 0 0,0-9 403 0 0,0 11-137 0 0,0-6-273 0 0,0 2 0 0 0,3 3 86 0 0,2-8-79 0 0,-3 1 0 0 0,4-6 0 0 0,-6 0 0 0 0</inkml:trace>
  <inkml:trace contextRef="#ctx0" brushRef="#br0" timeOffset="5284">32 1499 11989 206839 58186,'10'0'-613'0'-2337,"-2"2"518"4279"2137,-8 4 63-4278 171,0-4 160-1 29,0 12-310 0 0,0-6 1 0 0,0 3-87 0 0,0 1-147 0 0,0-9 244 0 0,0 5 0 0 0,0-7 171 0 0,0 4 0 0 0,6-3 0 0 0,-4 6 0 0 0,6-8 0 0 0,-8 6 0 0 0,0-4 0 0 0,0 12 0 0 0,0-10 99 0 0,0 7-52 0 0,0-8 0 0 0,0 7 128 0 0,0-6 1 0 0,0 0 44 0 0,0 7-75 0 0,0-8 0 0 0,0 11-16 0 0,0-4-182 0 0,0 6 124 0 0,0 0 0 0 0,0-5-229 0 0,0 0 137 0 0,0-7 0 0 0,0 4-220 0 0,0-2 1 0 0,1-4-209 0 0,4 2 449 0 0,-3-2 0 0 0,12-2 0 0 0,-12 8 0 0 0,12-6 0 0 0,-12 12 0 0 0,6-6 0 0 0,-8 10 0 0 0,0-2 0 0 0,0-7-54 0 0,0 3 271 0 0,0-1-54 0 0,0 5 0 0 0,-7 0 71 0 0,3 0 0 0 0,-1-5 38 0 0,5-1-30 0 0,0 1-7 0 0,0 5-440 0 0,0 0-7 0 0,0 0 0 0 0,0-5-530 0 0,0 0 342 0 0,0-7 400 0 0,0 10 0 0 0,5-11 0 0 0,-1 8 0 0 0,9-7 0 0 0,-3 4 0 0 0</inkml:trace>
  <inkml:trace contextRef="#ctx0" brushRef="#br0" timeOffset="5424">146 2113 12053 211119 55620,'0'16'-308'0'0,"0"0"309"0"0,0 0 0 0 0,0-5-49 0 0,0-1 140 0 0,0-6-178 0 0,0 11 0 0 0,1-9 51 0 0,4 5-228 0 0,-2 4 1 0 0,4-12 11 0 0,-7 8 0 0 0,5-6-100 0 0,1 6 351 0 0,-1-8 0 0 0,3 12 0 0 0,0-6 0 0 0</inkml:trace>
  <inkml:trace contextRef="#ctx0" brushRef="#br0" timeOffset="6099">292 2435 12053 211119 55620,'0'11'-85'0'0,"0"0"1"0"0,0-6 126 0 0,0 6 36 0 0,0-1-23 0 0,0 6-518 0 0,6 0-17 0 0,4 1 1 0 0,4-7 247 0 0,-4 1 0 0 0,2-6 232 0 0,-7 6 0 0 0,8-8 0 0 0,-10 7 0 0 0,8-5 0 0 0,-7-4 0 0 0,10 7 0 0 0,-4-1 0 0 0,6-6-169 0 0,0 14 103 0 0,-7-6 1 0 0,-1 3 510 0 0,-1-3-145 0 0,-6-4-124 0 0,6 9 1 0 0,-6-10 53 0 0,6 5-59 0 0,-6-4-119 0 0,14 10 1 0 0,-9-12-112 0 0,5 8 0 0 0,-1-8-154 0 0,-5 2 1 0 0,1-2-46 0 0,5 4 72 0 0,4-6 0 0 0,-6 6 4-593 0,7-7 1 593 0,-6 0 141-537 0,1 0 1 537 0,-6 0 39-114 0,6 0 0 114 0,-4 0 0 0 0,2 0 0 0 0,-2 0 0 0 0,2 0 0 0 0,-2 0 0 0 0,2 0 0 0 0,-2 0 49 0 0,2 0-62 0 0,-4 0 82 0 0,10 0-68 0 0,-14 0 1 0 0,7 0-9 0 0,-1 0-5 0 0,-6 0 0 0 0,6 1-18 0 0,-7 6 82 0 0,0-6 0 0 0,0 9 66 0 0,0-5-26 0 0,0-4 44 0 0,8 7 1 0 0,-5-8-135 0 0,8 0 1 0 0,-6 0 34 0 0,6 0 1 0 0,-6 0-128 0 0,6 0 1 0 0,-6 0 59 0 0,6 0 0 0 0,-6 0-303 0 0,6 0 270 0 0,0 0 1 0 0,-1 0 62 0 0,1 0 0 0 0,-6 0-16 0 0,6 0 0 0 0,-4 0 16 0 0,2 0 3 0 0,-4 0 1 0 0,3 0-4 0 0,-3 0 0 0 0,-2 0 34 0 0,11 7-24 0 0,-12-6 0 0 0,6 7 40 0 0,-2-8 8 0 0,-4 0 84 0 0,12 0-119 0 0,-6 0 39 0 0,8 0-43 0 0,0 0 0 0 0,-1-3-35 0 0,-4-2 1 0 0,4 4-8 0 0,-4-4 1 0 0,-3 3-220 0 0,3 2 211 0 0,-8 0 31 0 0,12 0 0 0 0,-6 0 0 0 0,7 0 0 0 0</inkml:trace>
  <inkml:trace contextRef="#ctx0" brushRef="#br0" timeOffset="6266">1177 2741 12053 209875 55620,'10'0'-409'0'0,"-4"0"190"0"0,-6 0 25 0 0,8 0 0 0 0,-4 0-9 0 0,7 0 0 0 0,-6 0-444 0 0,6 0 501 0 0,-2-7 146 0 0,9 6 0 0 0,-2-14 0 0 0,6 14 0 0 0,4-7 0 0 0</inkml:trace>
  <inkml:trace contextRef="#ctx0" brushRef="#br0" timeOffset="6458">1419 2676 12053 209875 55620,'8'-8'-1373'0'0,"-5"-4"1301"0"0,9 5 0 0 0,-9 1 96 0 0,2 1-17 0 0,4 2 94 0 0,-1-12-75 0 0,8 7 1 0 0,2-3-53 0 0,-2 0 0 0 0,-7 8 38 0 0,3-2 0 0 0,-8-3-234 0 0,8 3 0 0 0,-8-1 55 0 0,8-1 1 0 0,-9 4 94 0 0,3-8 72 0 0,-4 8 0 0 0,4-12 0 0 0,4 6 0 0 0</inkml:trace>
  <inkml:trace contextRef="#ctx0" brushRef="#br0" timeOffset="6607">1661 2435 12053 209875 55620,'2'-8'-546'0'0,"4"1"1"0"0,-4-1 0 0 0,4-1 0 0 0</inkml:trace>
  <inkml:trace contextRef="#ctx0" brushRef="#br0" timeOffset="7049">1759 2371 12053 209875 55620,'0'-10'-59'0'0,"0"4"420"0"0,0 6-924 0 0,0 0 343 0 0,0-8-375 0 0,0 6 167 0 0,6-4 274 0 0,-4-2 0 0 0,6 4 135 0 0,-8-7 0 0 0,1 6-43 0 0,4-6 0 0 0,-3 6 58 0 0,4-6 1 0 0,-3 8-130 0 0,2-2 279 0 0,-3-5-127 0 0,12 1 0 0 0,-12-1-120 0 0,4-1 69 0 0,2 8 1 0 0,-6-7-58 0 0,4 5 62 0 0,-4 4 27 0 0,-2-7 4 0 0,0 1-4 0 0,6 6 0 0 0,-4-14 0 0 0,6 14 0 0 0,-8-9 17 0 0,0 5 0 0 0,1 2 7 0 0,4-2-11 0 0,-2 4-13 0 0,4-6 0 0 0,-7 4 0 0 0,1-3 0 0 0,6 6 1 0 0,-6-2-1 0 0,4-4 1 0 0,-3 4-1 0 0,-2-4 0 0 0,0 6 0 0 0,0-8 0 0 0,0 4 0 0 0,0-7 0 0 0,5 6-1 0 0,1-6 0 0 0,-1 6 0 0 0,-5-6 1 0 0,8 8-1 0 0,-7-11 1 0 0,6 10 0 0 0,-7-7 0 0 0,8 8-1 0 0,-7-11 0 0 0,6 10 1 0 0,-7-7 0 0 0,0 8 0 0 0,8-19 0 0 0,0 4 0 0 0</inkml:trace>
  <inkml:trace contextRef="#ctx0" brushRef="#br0" timeOffset="7199">2017 1789 12053 209875 55620,'6'-8'0'0'0,"-4"-6"-597"0"0,4 2 0 0 0,-3 4 146 0 0,2-3 451 0 0,-3 0 0 0 0,12-5 0 0 0,-4 0 0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4:06.665"/>
    </inkml:context>
    <inkml:brush xml:id="br0">
      <inkml:brushProperty name="width" value="0.035" units="cm"/>
      <inkml:brushProperty name="height" value="0.21" units="cm"/>
      <inkml:brushProperty name="color" value="#004F8B"/>
      <inkml:brushProperty name="inkEffects" value="pencil"/>
    </inkml:brush>
  </inkml:definitions>
  <inkml:trace contextRef="#ctx0" brushRef="#br0">2982 324 12154 222091 52125,'10'-8'-1573'0'0,"-2"6"1464"0"0,-8-4 210 0 0,0 6-368 0 0,0 0 111 0 0,-8 0 151 0 0,6 0-30 0 0,-12 0 1 0 0,11 0 58 0 0,-8 0 0 0 0,6-4 188 0 0,-6 0 60 0 0,7 2-210 0 0,-10-4 1 0 0,6 2-183-63 0,-2 0 1 63 0,1 2 104-40 0,4-3 0 40 0,0 2-99-116 0,-4 3 1 116 0,2-5 50-33 0,-3 0 63 33 0,6-1 0 0 0,-11-1 0 0 0,7-2 0 0 0</inkml:trace>
  <inkml:trace contextRef="#ctx0" brushRef="#br0" timeOffset="484">2741 210 12154 221839 52125,'-10'0'-367'0'0,"-1"0"3"0"0,0 0 1 0 0,-4-2 186 0 0,5-3 140 0 0,-4 4 1 0 0,11-7-8 0 0,-8 8 187 0 0,7 0-186 0 0,-10 0 170 0 0,4 0-415 0 0,-6 0 212 0 0,0-7 0 0 0,0 6-274 0 0,0-6 262 0 0,0 6 0 0 0,0-4 42 0 0,0-1 1 0 0,5 1 115 0 0,0 5-146 0 0,0 0 128 0 0,-5-7 0 0 0,0 4-91 0 0,0-2 158 0 0,8 4 0 0 0,-5-1-23 0 0,6-4 0 0 0,-4 4-25 0 0,0-3 0 0 0,1 4-40 0 0,1 1 1 0 0,2 0 5 0 0,-2 0 1 0 0,2-5-81 0 0,-4-1 0 0 0,6 1 102 0 0,-6 5-142 0 0,1 0 0 0 0,-6 0 93 0 0,0 0 1 0 0,5-7-351 0 0,0 3 245 0 0,0-1 0 0 0,-5 5 40 0 0,0 0 1 0 0,6 0 48 0 0,-1 0 1 0 0,6 0-5 0 0,-6 0 1 0 0,5-7 41 0 0,-4 2 0 0 0,4 1-62 0 0,-4 4 1 0 0,4 0 135 0 0,-4 0 1 0 0,3 0-99 0 0,-2 0 1 0 0,2 0-4 0 0,-4 0 1 0 0,6 0-57 0 0,-6 0-12 0 0,2 0 53 0 0,-7 0 0 0 0,0 0-8 0 0,0 0 0 0 0,-2 0 49 0 0,2 0 1 0 0,0 0-48 0 0,0 0 1 0 0,0 0 142 0 0,0 0 0 0 0,0 0-73 0 0,0 0 0 0 0,5 0 109 0 0,1 0 1 0 0,-1 0-169 0 0,-5 0 1 0 0,5 0 0 0 0,-1 0 1 0 0,8 0-92 0 0,-8 0-103 0 0,9 0 0 0 0,-6 0-67 0 0,4 0 265 0 0,3 0 0 0 0,-12-8 0 0 0,4 0 0 0 0</inkml:trace>
  <inkml:trace contextRef="#ctx0" brushRef="#br0" timeOffset="689">1725 50 12154 221839 52125,'-16'0'-1124'0'0,"0"0"867"0"0,0 0 0 0 0,5 0 174 0 0,1 0 1 0 0,1-4 91 0 0,-3 0 0 0 0,-2 2-138 0 0,4-3 0 0 0,1 2 69 0 0,-2 3 1 0 0,6 0-15 0 0,-7 0 1 0 0,8 0 70 0 0,-8 0 1 0 0,8-5 2 0 0,-8 0 0 0 0,8-1 0 0 0,-8 6 0 0 0,8 0 0 0 0,-8 0 0 0 0,8 0 87 0 0,-8 0-69 431 0,1 0 1-431 0,2 0 42 49 0,-3 0-34-49 0,9 0-27 0 0,-5 0 0 0 0,2-6 0 0 0,-4-4 0 0 0</inkml:trace>
  <inkml:trace contextRef="#ctx0" brushRef="#br0" timeOffset="980">1273 32 12154 222981 52125,'-16'0'-1840'0'0,"0"0"1449"0"0,8 0 322 0 0,-6 0 69 0 0,4 0 0 0 0,-6 0 0 0 0,0 0 0 0 0,0 0 0 0 0,5 0 0 0 0,1 0-22 0 0,6 8 32 0 0,-11-6-9 0 0,14 6 1 0 0,-12-7 0 0 0,8 4 1 0 0,-1-3-2 0 0,-1 2 1 0 0,4 0 100 0 0,-8-4 0 0 0,6 0-96 0 0,-6 0 0 0 0,6 4 59 0 0,-6 1 0 0 0,0 2-47 0 0,-6-7 1 0 0,8 1-55 0 0,-2 4 0 0 0,-1-3 0 0 0,-4 4 36 0 0,0 2 0 0 0,0 2 0 0 0,0 6 0 0 0</inkml:trace>
  <inkml:trace contextRef="#ctx0" brushRef="#br0" timeOffset="1080">855 146 12154 222981 52125,'-9'0'-939'0'0,"-6"0"1"0"0,12 0 860 5434 0,-8 0 87-5190 0,8 0 0-244 0,-7 1-7 74 0,5 4-170-71 0,4-2 168-3 0,-14 4 0 0 0,6-1 0 0 0,-7 4 0 0 0</inkml:trace>
  <inkml:trace contextRef="#ctx0" brushRef="#br0" timeOffset="1222">726 194 12154 228736 52125,'-12'9'-1868'0'0,"3"-4"1888"0"0,6-3 100 0 0,-5-2 26 0 0,1 8-90 0 0,4-7 0 0 0,-8 7-100 0 0,4-1 0 0 0,1-6 2 0 0,0 4-15 0 0,4 5-32 0 0,-13-9 89 0 0,14 14 0 0 0,-14-7 0 0 0,7 10 0 0 0</inkml:trace>
  <inkml:trace contextRef="#ctx0" brushRef="#br0" timeOffset="1372">565 308 12154 228911 52125,'-17'0'-1070'0'0,"1"1"689"0"0,0 4 261 0 0,0-3 1 0 0,0 6 131 0 0,0-8 0 0 0,1 1 35 0 0,4 4 1 0 0,-2-3-42 0 0,2 4 1 0 0,1-3-8 0 0,-1 2 0 0 0,6-3-138 0 0,-6 4 1 0 0,6 0 60 0 0,-6 1 78 0 0,8-2 0 0 0,-11 1 0 0 0,6 4 0 0 0</inkml:trace>
  <inkml:trace contextRef="#ctx0" brushRef="#br0" timeOffset="1547">242 468 12155 228911 52094,'-15'11'-719'0'0,"6"0"1"0"0,-6-6 555 0 0,4 6 1 0 0,2-6 546 1479-150,-1 6 0-1479 1,0-6-284 3612-35,-1 6 1-3612 0,-2-6-409 829-129,9 6 29-576 194,-1 0 0-253 1,-2-1-7 29-81,3 1 96-29 64,-1-8 190 165 135,5 12 0-165 0,0-14 0 0 0,0 7 0 0 0</inkml:trace>
  <inkml:trace contextRef="#ctx0" brushRef="#br0" timeOffset="2077">114 613 12213 235590 50358,'0'8'-2179'0'0,"0"7"2323"0"0,0-12-113 0 0,0 10 0 0 0,-7-8-6 0 0,3 4 1 0 0,-1-2 42 0 0,5 2-81 0 0,0-4 1 0 0,0 10-6 0 0,-8-7 14 0 0,6 8 0 0 0,-8-2-7 7380-224,6-3 0-7380-1,0-1 56 3506-80,-7-5 1-3506-1,6 1-39 788 64,-6 5 1-788-1,6-1 87 124 67,-6-5 0-124-1,8-2-80 0 57,-3 8 1 0 1,2-6-36 0-12,0 6-72 0 101,2-8-97 0 30,-6 12 0 0 0,8-10 122 0 0,0 4 0 0 0,0-2-11 0 0,0 2 0 0 0,0-2 78 0 0,0 2 0 0 0,0-4 0 0 0,0 9 0 0 0,0-10 0 0 0,0 5 211 0 0,0-4-146 0 0,0 9 0 0 0,0-10 118 0 0,0 7-166 0 0,0-8 17 0 0,0 11 0 0 0,6-10-224 0 0,-1 7 171 19-2,0-8 0-19 0,-3 10-93 69-16,4-8 1-69-1,-3 1 90 68-17,8-6 21 24 36,-7 7 0-92 0,8-4 0 0 0,-7 8 0 0 0,3-8 0 0 0,-3 4 0 0 0,-3-4 33 0-8,2 2 1 0-1,4-2 14 273-7,-3 8 143 90-4,2-8-153-282-42,-1 12-18-46 25,-4-6 1-35-1,6 2 68 27-46,-8-1-205 16-4,6-5 87 74 49,-4 8 0-117 1,11-9-278 131-33,-9 6 302-29 25,3-5 5-34 46,-1 1 0-68 0,-1-4 0 0 0,5 4 0 0 0,-7-4 0 0 0,5 6 0 0 0,-8-2 0 0 0,5-3 0 0 0,1 9 0 0 0,-1-7 0 0 0,-5 6 16 0-162,0-8-7 282 81,0 11 1-282-1,0-10 323 282 82,0 7-291-282 0,0-8-11 0 0,0 5 17 0 0,6-2-48 0 0,-3-4 0 0 0,12 12 0 0 0,-7-4 0 0 0</inkml:trace>
  <inkml:trace contextRef="#ctx0" brushRef="#br0" timeOffset="2214">388 1387 12438 249440 44714,'6'10'0'0'0,"4"-4"0"0"0,6 2 0 0 0,0 0 0 0 0</inkml:trace>
  <inkml:trace contextRef="#ctx0" brushRef="#br0" timeOffset="2389">629 1581 12438 251518 44714,'16'6'-774'0'0,"-4"-4"39"0"0,-3 4 735 0 0,3-4 0 0 0,12 4 0 0 0,0 4 0 0 0</inkml:trace>
  <inkml:trace contextRef="#ctx0" brushRef="#br0" timeOffset="2547">935 1661 12438 251518 44714,'10'0'-768'0'0,"4"0"1"0"0,-10 0 663 0 0,7 0 0 0 0,-6 0 141 0 0,6 0 1 0 0,-6 6-222 0 0,6-1 0 0 0,-6 2 81 0 0,6-1 103 0 0,-8-4 0 0 0,12 12 0 0 0,-6-6 0 0 0</inkml:trace>
  <inkml:trace contextRef="#ctx0" brushRef="#br0" timeOffset="2680">1307 1743 12438 252201 44714,'6'8'-827'0'0,"10"0"1"0"0,10-8-1 0 0</inkml:trace>
  <inkml:trace contextRef="#ctx0" brushRef="#br0" timeOffset="2822">1597 1759 12438 252733 44714,'10'0'-1033'0'0,"1"0"0"0"0,-5 0 1033 0 0,4 0 0 0 0,1 0 0 0 0,5 0 0 0 0</inkml:trace>
  <inkml:trace contextRef="#ctx0" brushRef="#br0" timeOffset="2931">1839 1743 12438 252733 44714,'8'0'0'0'0,"0"0"0"0"0,-2 0 0 0 0,4 0 0 0 0</inkml:trace>
  <inkml:trace contextRef="#ctx0" brushRef="#br0" timeOffset="3039">2161 1759 12438 252733 44714,'16'0'-1096'0'0,"-5"-7"658"0"0,0 2 438 0 0,-1 1 0 0 0,6-4 0 0 0,0-2 0 0 0</inkml:trace>
  <inkml:trace contextRef="#ctx0" brushRef="#br0" timeOffset="3706">3032 420 12397 253984 45617,'0'9'-1310'0'0,"2"2"1156"0"0,2-4 0 0 0,-2-1-445 0 0,4 1 599 0 0,-4-6 0 0 0,-2 14 0 0 0,0-7 0 0 0,0 8 0 0 0,0 0 0 0 0,0 1 0 0 0,0-7-115 0 0,0 1 35 0 0,-8 0 1 0 0,5 4 191 0 0,-8-6 317 0 0,7 6-441 0 0,-2-6 17 0 0,6 7 0 0 0,0-4-5 0 0,0-3 0 0 0,6-4 0 0 0,4 2 0 0 0</inkml:trace>
  <inkml:trace contextRef="#ctx0" brushRef="#br0" timeOffset="3856">3016 823 12397 253984 45617,'0'8'-1714'0'0,"0"7"1714"0"0,0-6 0 0 0,0 14 0 0 0,0 2 0 0 0</inkml:trace>
  <inkml:trace contextRef="#ctx0" brushRef="#br0" timeOffset="4140">2934 1225 12397 253984 45617,'0'12'-2395'0'0,"0"-1"2595"0"0,-6-8-151 0 0,4 11 0 0 0,-7-12 74 0 0,4 3-137 0 0,3 4-5 0 0,-6-7 1 0 0,7 11 3 0 0,-4-8-14 0 0,3 1-152 0 0,-6-6 181 0 0,8 0 0 0 0,-6 6 0 0 0,-4 4 0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4:11.680"/>
    </inkml:context>
    <inkml:brush xml:id="br0">
      <inkml:brushProperty name="width" value="0.035" units="cm"/>
      <inkml:brushProperty name="height" value="0.21" units="cm"/>
      <inkml:brushProperty name="color" value="#004F8B"/>
      <inkml:brushProperty name="inkEffects" value="pencil"/>
    </inkml:brush>
  </inkml:definitions>
  <inkml:trace contextRef="#ctx0" brushRef="#br0">1097 0 12397 253984 45617,'11'0'-1156'0'0,"0"0"1149"0"0,0 0-143 0 0,5 8-330 0 0,0 0 480 0 0,0 8 0 0 0,0 0 0 0 0,0 2 0 0 0</inkml:trace>
  <inkml:trace contextRef="#ctx0" brushRef="#br0" timeOffset="309">1258 178 12397 253984 45617,'10'9'-1159'0'0,"-2"-1"1006"0"0,-2-1 219 0 0,-4-6 1 0 0,11 7-116 0 0,-8-1 0 0 0,1-4 44 0 0,0 8 0 0 0,-4-6-188 0 0,3 6 0 0 0,-4-6 88 0 0,-1 6 1 0 0,7-6-355 0 0,-2 6 248 0 0,-1-7 211 0 0,-4 10 0 0 0,0-11 0 0 0,0 8 0 0 0,7-6 0 0 0,-2 6 0 0 0,-1-6 0 0 0,-4 6 0 0 0,0-6 26 0 0,0 6 1 0 0,0-6-6 0 0,0 6 0 0 0,0-4 74 0 0,0 2 1 0 0,0 3 306 0 0,0 4-256 0 0,0 0 1 0 0,0 0-29 0 0,0 0-93 0 0,0 0 0 0 0,0 0 47 0 0,0 0 1 0 0,0-5-211 0 0,0 0 45 0 0,0 0-126 0 0,8 5 0 0 0,-4 0 147 0 0,7 0 72 0 0,-8-8 0 0 0,12 7 0 0 0,-6-6 0 0 0</inkml:trace>
  <inkml:trace contextRef="#ctx0" brushRef="#br0" timeOffset="450">1404 710 12397 253984 45617,'0'11'-634'0'0,"0"0"-81"0"0,0-8 1 0 0,-1 10 624 0 0,-6-8 160 0 0,6 8 84 0 0,-6-5 1 0 0,5 6-40 0 0,-4-3 181 0 0,4 4-163 0 0,-4-6-243 0 0,6 7 0 0 0,0-6-29 0 0,0 1 0 0 0,0-6 139 0 0,0 6 0 0 0,-8-8 0 0 0,-2 5 0 0 0</inkml:trace>
  <inkml:trace contextRef="#ctx0" brushRef="#br0" timeOffset="575">1306 1015 12397 253984 45617,'-9'12'0'0'0,"-2"-1"-1335"0"0,7-8 841 0 0,-10 12 494 0 0,12-14 0 0 0,-12 14 0 0 0,4-6 0 0 0</inkml:trace>
  <inkml:trace contextRef="#ctx0" brushRef="#br0" timeOffset="893">1113 1291 12397 253984 45617,'-10'0'-797'0'0,"-1"0"1"0"0,0 0-1 0 0,-5 0 759 0 0,0 6 27 0 0,0-4-13 0 0,-1 12 22 0 0,1-12 1 0 0,5 11-7 0 0,2-8 6 0 0,4 1 1 0 0,-3-1 7 0 0,1 0-42 0 0,6 1 1 0 0,-7-1 26 0 0,1 1 8 0 0,6-1 0 0 0,-12-3-4 0 0,8 2-1 0 0,0 0 41 0 0,-3 2 1 0 0,5-6 36 0 0,-8 0 90 0 0,8 7 1 0 0,-12-4-138 0 0,4 2 0 0 0,3-2 147 0 0,-3 3 1 0 0,6-4-121 0 0,-6 3 0 0 0,8-2-28 0 0,-4 3 62 0 0,-1-4-86 0 0,7 12 0 0 0,-14-6 0 0 0,6 8 0 0 0</inkml:trace>
  <inkml:trace contextRef="#ctx0" brushRef="#br0" timeOffset="1201">597 1549 12397 253984 45617,'-26'0'0'0'0,"-1"0"0"0"0,8 0-437 0 0,-4 0 1 0 0,1 0 197 0 0,-1 0 0 0 0,3 0 174 0 0,4 0 0 0 0,0 0-42 0 0,0 0-224 0 0,-2 0 153 0 0,2 0 0 0 0,0 5 178 0 0,0-1 0 0 0,6 3-54 0 0,-1-7 1 0 0,5 1-23 0 0,-4 4 1 0 0,4-3 306 0 0,-4 4 0 0 0,4-4-49 0 0,-4-2 1 0 0,4 0 169 0 0,-4 0-293 0 0,-1 6 0 0 0,-5-4 23 0 0,0 4 0 0 0,5-4-130 0 0,-1-2 199 0 0,3 0-186 0 0,-7 0 1 0 0,-2 0 72 0 0,2 0 1 0 0,0 0 155 0 0,0 0 0 0 0,6 2-212 0 0,-1 2 3 0 0,0-2 15 0 0,-5 6 0 0 0,0-2 0 0 0,0 4 0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4:13.806"/>
    </inkml:context>
    <inkml:brush xml:id="br0">
      <inkml:brushProperty name="width" value="0.035" units="cm"/>
      <inkml:brushProperty name="height" value="0.21" units="cm"/>
      <inkml:brushProperty name="color" value="#004F8B"/>
      <inkml:brushProperty name="inkEffects" value="pencil"/>
    </inkml:brush>
  </inkml:definitions>
  <inkml:trace contextRef="#ctx0" brushRef="#br0">1 49 12397 253984 45617,'16'0'-1201'0'0,"0"0"0"0"0,0 0 1185 0 0,0 0 0 0 0,2-2 5 0 0,4-2 1 0 0,-3 0-12 0 0,9 0 1 0 0,-8 2 19 0 0,8 2 1 0 0,-8-5-4 0 0,8-1 0 0 0,-9 1 48 0 0,3 5 0 0 0,-2-6 9 0 0,2 1 0 0 0,-11 0 88 0 0,5 5-140 0 0,-9 0 0 0 0,7 0 0 0 0,-6 0 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19T23:10:38.05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90 8328,'15'0'167,"0"0"1,0 0 0,0 0-90,0 0 0,0 0 1,0 0 4,0 0 1,0 0 0,0 0-1,0-1-108,0-4 0,-5 3 0,0-3 0,2 3-314,1 2 1,-3 0-1,0 0-331,2 0 0,-4 0 670,2 0 0,-6 0 0,3 0 0</inkml:trace>
  <inkml:trace contextRef="#ctx0" brushRef="#br0" timeOffset="350">166 0 7668,'-8'0'300,"1"2"-54,7 3 1,-1 3-1,-3 7 10,-1 0 1,0 0 0,5 0-1,0 0-202,0 0 1,-5 0 0,0 0 0,1 2-523,3 3 0,1-4 468,0 5 0,-6 2 0,-3 1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01.704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497 146 12072 251621 54909,'0'-7'-1219'0'0,"5"1"1295"0"0,-4 6 11 0 0,4 0-3 0 0,-5 0-58 0 0,0-5-11 0 0,0 3 14 0 0,0-3 29 0 0,0 5-22 0 0,0-5 18 0 0,0 4 1 0 0,0-6-15 0 0,0 2 46 0 0,0 5 0 0 0,0-8 11 0 0,0 5 8 0 0,0 1 3 0 0,-5-8-54 0 0,4 9 0 0 0,-6-9 31 0 0,4 7 16 0 0,1-2-119 0 0,-9 0 0 0 0,7 3 56 0 0,-2-1 0 0 0,3 0-147 0 0,-2-2 129 0 0,-2 5 0 0 0,5-7-4 0 0,-6 7 1 0 0,3-3 17 0 0,-3-2 1 0 0,5 2-19 0 0,-5 3 0 0 0,4 0 42 0 0,-4 0 0 0 0,3-4-12 0 0,-3-1 14 0 0,0 2-27 0 0,-4 3 0 0 0,1 0-18 0 0,-2 0 1 0 0,5-5 13 0 0,-1 2 1 0 0,6-2 33 0 0,-5 5-10 0 0,0 0 1 0 0,-4 0-1 0 0,-1 0 0 0 0,5 0 39 0 0,0 0-56 0 0,1 0 0 0 0,-6 2-11 0 0,2 1 1 0 0,2-1 17 0 0,1 2 1 0 0,3-2-80 0 0,-1-2 70 0 0,-2 5 0 0 0,-6-3-63 0 0,3 1 1 0 0,3 2 34 0 0,0 0 0 0 0,1 0-9 0 0,-1 0 32 0 0,-4-5-19 0 0,6 11 0 0 0,-6-8 29 0-15,1 6 1 0 0,3-6-23 0-27,-1 5 1 0-1,5-5 6 0 21,-5 6 1 0 0,6-5-8 0 12,-5 5 1 0 1,5-6-37 0 4,-6 5 0 0 1,6-3 26 0 3,0 2 0 0 1,-4-3-4 0 0,4 5 1 0 0,-2-6-19 0 0,0 5 0 0 0,4-3 14 0 0,-3 3 1 0 0,1-4-31 0 0,0 4 1 0 0,1-5 28 0 0,-3 5 0 0 0,5-3-4 0 0,0 3 0 0 0,-5-4-1 0 0,2 4 26 0 0,-2 0 1 0 0,5 3-4 0 0,0 3 1 0 0,0-6 21 0 0,0 0-15 0 0,0 0-15 0 0,0 4 0 0 0,0-1-44 0 0,0 2 44 0 0,0-1 1 0 0,0-1-69 0 0,0 2 1 0 0,0-5 58 0 0,0 1 0 0 0,0-6-32 0 0,0 5 1 0 0,0-3 21 0 0,0 2 0 0 0,5-2-3 0 0,-2 3 0 0 0,5-5 9 0 0,-4 5 0 0 0,2-3-8 0 0,-2 3 0 0 0,-1-4 27 0 0,5 4 0 0 0,-5-5-21 0 0,5 5 0 0 0,-1-3 4 0 0,1 3 0 0 0,2-4-3 0 0,-7 4 1 0 0,7-5-38 0 0,-2 0 39 0 0,4 4 1 0 0,-1-5-1 0 0,1 3 1 0 0,1-1 2 0 0,-2 0 1 0 0,2 1-7 0 0,-1-5 0 0 0,-1 0 16 0 0,3 0 0 0 0,-6 0-15 0 0,-2 0 1 0 0,2 0 15 0 0,6 0 1 0 0,-3 0-12 0 0,2 0 0 0 0,-1 0 5 0 0,-1 0 0 0 0,1-2 6 0 0,-4-1 0 0 0,2 1 1 0 0,-2-3 1 0 0,3 0 63 0 0,1 2-69 0 0,1-7 1 0 0,-2 4-1 0 0,1-1 1 0 0,1-3 3 0 0,-2 5 0 0 0,-2-3-20 0 0,-1 5 1 0 0,0-5 17 0 0,3 4 0 0 0,-2-5-18 0 0,-1 0 1 0 0,0-1-27 0 0,4 2 1 0 0,-4-2-6 0 0,0 2 0 0 0,-2-3 30 0 0,3-1 0 0 0,2 1 0 0 0,-3 3 0 0 0,-1-2 19 0 0,1 2 1 0 0,-6-4-21 0 0,3 1 1 0 0,-4 2 24 0 0,-1 1 0 0 0,4 0-15 0 0,0-3 1 0 0,0-3 2 0 0,-4 3 0 0 0,0 3 60 0 0,0 0 0 0 0,0-1 68 0 0,0-2-111 0 0,0-1 1 0 0,-4-1-2 0 0,0 2 0 0 0,-1 3 58 0 0,0-1 0 0 0,3 3-20 0 0,-6-2-30 0 0,5-4 32 0 0,-7 6-60 0 0,3-6-7 0 0,-6-1 1 0 0,2 7-20 0 0,-2-3-23 0 0,1 6 0 0 0,1-3 58 0 0,-3 1 0 0 0,3 5-34 0 0,0-5 1 0 0,-3 3 20 0 0,3 2 0 0 0,-2 0 6 0 0,1 0 1 0 0,1 0-7 0 0,-2 0 1 0 0,1 0 15 0 0,-1 0 1 0 0,2 0-7 0 0,-1 0 0 0 0,-1 0 8 0 0,2 0-7 0 0,-1 0 1 0 0,-1 0-3 0 0,2 0 1 0 0,-3 0-4 0 0,3 0 1 0 0,0 5 1 0 0,-3-2 0 0 0,5 4-2 0 0,0-4 1 0 0,-2-1 0 0 0,3 1-2 0-9,-2 4 0 0 1,-3-4 4 0-35,1 5 0 0 0,4-5-1 0 4,0 6 1 0 1,5-5 0 0 2,-6 5 0 0 0,3-6 1 0-47,-2 5 1 0 13,-4 0-4 0 56,6 4 1 0 1,-4 1-1 0 12,2-2 0 0 1,-2-2 12 0 0,5-1-5 0 0,2 0 0 0 0,-2 3 12 0 0,1 3 1 0 0,1-3 2 0 0,3 0 1 0 0,0-2-30 0 0,0-1 1 0 0,0 0 12 0 0,0 5 1 0 0,0-1-231-34 0,0-1 182-151 0,0 2 1 185 0,0-1 16-253 0,0-1 1 253 0,3 2 2-226 0,1-1 0 226 0,4-4-130-167 0,-3 0 1 167 0,5-1 110-65 0,-2 1 0 65 0,-2 2-15-4 0,3-7 0 4 0,-3 5 63-9 0,7-3 1 9 0,-1 3-50-9 0,1-4 0 9 0,-2 1 83-30 0,1-5 0 30 0,1 3-66-18 0,-2 0 0 18 0,2 2 12 0 0,4-5 1 0 0,-4 0-5 0 0,3 0 0 0 0,-3 0-23 0 0,1 0 1 0 0,-3 0-11 0 0,2 0 0 0 0,-1 0-6 0 0,-1 0 0 0 0,2-5-1 0 0,-1-3 1 0 0,-1 1 23 0 0,2-1 0 0 0,-1 3 3 0 0,1-3 0 0 0,-2 0-15 0 0,1-4 1 0 0,1 4 49 0 0,-2 0 0 0 0,-2 0 46 0 0,-1-4 0 0 0,0 4-35 0 0,3 0 0 0 0,-2 0-17 0 0,-1-4 0 0 0,-2-1 6 0 0,3 2 0 0 0,0-1-14 0 0,-5-1 0 0 0,4 2 0 0 0,-3-3 0 0 0,3 3 9 0 0,-5 0 0 0 0,2 2-7 0 0,0 1 0 0 0,-3 0 2 0 0,1-4 3 0 0,-1-1 7 0 0,-2 2 67 0 0,0-2 1 0 0,-2 1-6 0 0,-1 1 1 0 0,-4 3-32 0 0,-1-1 0 0 0,-2 6-20 0 0,2 0 0 0 0,1-4 7 0 0,-1 4 1 0 0,0-7 1 0 0,-3 9-49 0 0,-3-3 1 0 0,3-1 75 0 0,0 0-87 0 0,-3 2 1 0 0,3 2 51 0 0,-2-4 1 0 0,-2 5-13 0 0,-1-5 0 0 0,-1 3 33 0 0,4 2 0 0 0,2 0-30 0 0,-1 0 1 0 0,-1 0 7 0 0,2 0 1 0 0,-6 5-2 0 0,1-2 0 0 0,-1 2-27 0 0,6-5 0 0 0,0 3 12 0 0,-3 2 1 0 0,3 4-5 0 0,-1-6 0 0 0,-1 7 4 0 0,2-2 0 0 0,-2-2-3 0 0,1 3 0 0 0,1-1 21 0 0,-2 3 1 0 0,1 1-19 0 0,-1 1 1 0 0,3-2 55 0 0,2 2 0 0 0,-3-1-46 0 0,4-1 0 0 0,-1 3-14 0 0,0-3 0 0 0,4 2 19 0 0,-4 4 1 0 0,5-4-31 0 0,0 3 0 0 0,1-3 10 0 0,2 0 1 0 0,0 4-4 0 0,0-3 0 0 0,0 3-5-132 0,0-4 0 132 0,0-2 11-235 0,0 1 0 235 0,2 1-12-178 0,1-2 0 178 0,5 1 10-118 0,4-4 0 118 0,-1 2 5-99 0,2-2 1 99 0,-1-1-6-73 0,-1 1 1 73 0,4-3 36-12 0,1 3 0 12 0,-1-6-31 0 0,5 3 0 0 0,-4-1 1 0 0,4 0 0 0 0,-2 1-40 0 0,3-5 0 0 0,0 0 39 0 0,-4 0 0 0 0,2-2-66 0 0,-2-1 0 0 0,3-1 56 0 0,-4-4 1 0 0,0 0-63 0 0,-4-3 1 0 0,1 2 42 0 0,-2 1 0 0 0,1 0-4 0 0,1-3 1 0 0,-2-3 28 0 0,3 3 0 0 0,-3-2 3 0 0,0 1 1 0 0,3 1 3 0 0,-3-2 0 0 0,1-4-21 0 0,-4 3 1 0 0,2-3 44 0 0,-2 4 0 0 0,2 2-33 0 0,-2-1 0 0 0,0-1 21 0 0,-3 2 1 0 0,0-3-15 0 0,0 3 0 0 0,-5 0 1 0 0,5-3 0 0 0,-2 3-4 0 0,0-1 1 0 0,-1-1-1 0 0,1 2 1 0 0,-1-2-1 0 0,-2 1 0 0 0,0 1 0 0 0,0-2 0 0 0,-4 1-14 0 0,0-1 1 0 0,-5 7 11 0 0,6-3 1 0 0,-5 1 1 0 0,3-5 1 0 0,-3 5 49 0 0,0 1-22 0 0,-4 4 1 0 0,1-7-24 0 0,-2 7 1 0 0,1-2 2 0 0,1 5 0 0 0,-3 0-10 0 0,3 0 0 0 0,-5 0 12 0 0,-1 0 0 0 0,1 0-20 0 0,4 0 1 0 0,-4 0 15 0 0,0 0 1 0 0,-1 0-18 0 0,1 0 0 0 0,3 2 26 0 0,-4 1 0 0 0,3 0-2 0 0,-3 5 1 0 0,4-3 12 0 0,-3 2 0 0 0,3 1-20 0 0,-1-1 1 0 0,3 4 5 0 0,-1-3 0 0 0,-1-1-1 0 0,2 1 0 0 0,-1 0 71 0 0,4 4 0 0 0,-2 1-38 0 0,2-2 1 0 0,-2 1 8 0 0,2 1 1 0 0,-2-2-28 0 0,7 2 0 0 0,-2-1 0 0 0,0-1 0 0 0,4 3-8 0 0,-3 2 0 0 0,3-1-3 0 0,1-1 0 0 0,0 1-76 0 0,0-3 1 0 0,0 4 76 0 0,0 0 1 0 0,5-1-153 0 0,-2-2 1 0 0,7-1 78 0 0,-2 1 1 0 0,2-5-6-102 0,3-1 0 102 0,-2 1 56-80 0,1-2 1 80 0,3 6 6-41 0,-1-4 0 41 0,1-1-15-14 0,0 1 1 14 0,3-5 4 0 0,-2 0 1 0 0,6 2 32 0 0,-3 0 0 0 0,1-2-33 0 0,0-3 1 0 0,-4 0-118 0 0,4 0 1 0 0,-4-1 117 0 0,4-2 0 0 0,-4-4-74 0 0,5-4 0 0 0,-6 2 63 0 0,0 1 0 0 0,3-2-5 0 0,-2-6 1 0 0,1 3 37 0 0,-6-4 0 0 0,1 3 18 0 0,-4-3 0 0 0,2 4 78 0 0,-2-3 1 0 0,2 1-69 0 0,-2-1 0 0 0,2 3 17 0 0,-7-4 1 0 0,5 1-32 0 0,-5-1 0 0 0,2-1-3 0 0,-5 2 1 0 0,0 3-15 0 0,0-4 0 0 0,-1 1-5 0 0,-3 0 1 0 0,-4-1-129 0 0,-3 4 0 0 0,-1 2 124 0 0,-1-1 0 0 0,-3 4-579 0 0,1 0 577 0 0,-6 5 0 0 0,6-7 0 0 0,-1 3 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06.156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1368 49 12877 254757 37025,'12'0'-2829'0'380,"-4"0"2767"0"-360,0 0 0 0-1,-5 0 116 0-15,5 0 0 0-1,-3 0 11 0-3,3 0 0 0 0,-4 0-17 0 0,4 0 1 0 0,-5 0 50 0 0,5 0-101 0 0,-4 0 69 0 0,7 0-55 0 0,-4 0 49 0 0,-1 0-117 0 0,4 0 71 0 0,-3 0 1 0 0,1 0-42 0 0,0 0 0 0 0,0 0 1 0 0,5 0 1 0 0,-4 0 29 0 0,-3 0 0 0 0,2 0 13 0 0,5 0 1 0 0,1 0-16 0 0,2 0 0 0 0,-3 0 27 0 0,3 0 1 0 0,2 0-25 0 0,4 0 0 0 0,-4 0 84 0 0,1 0 1 0 0,4 0-71 0 0,5 0 0 0 0,-3 0 6 0 0,4 0 1 0 0,1 0-31 0 0,-2 5 1 0 0,5-3 25 0 12,-1 1 1 0 0,-1-1-53 0 23,2-2 1 0 0,-2 1 47 0-7,5 3 0 0 1,2-3-29 0 1,-2 4 0 0 1,0 0 15 0 8,0-2 0 0 1,2 4-21 53 10,3-4 1-53 0,-3-1 11 335 11,6 1 0-335 0,-3 4-1 273 5,3-4 0-273 0,0 2 3 104 0,6 0 1-104 0,-3-4-1 21-4,2 8 1-21 0,-1-6 4 128-8,1 0 0-128 1,-1 4-2 261-8,1-4 0-261 1,-2 2-1 306-20,2 0 1-306 0,-1-2 0 69-22,1 5 0-69 0,4-4 21 0-6,-1 4 1 0 0,2-5-18 0 0,-1 5 0 0 0,-3-5 1 440 0,6 1 1-440 0,-3 2-5 584 0,4 3 0-584 0,-5-3-1 115 0,4-3 0-115 0,-3 2-5 0 0,2 0 1 0 0,3 3 7 0 0,2-4 0 0 0,1 4-5 53 0,0-3 1-53 0,-6 0 1 221 0,3-2 1-221 0,-4-1 88 89 0,3 3 1-89 0,-3-1-44 81 0,-1 0 1-81 0,-1 1 8 434 0,1-5 0-434 0,4 3-50 599 0,-9 2 1-599 0,-1-2 0 328 0,-3-3 1-328 0,-1 0-8 24 0,1 0 1-24 0,-1 0 29 35 0,-7 0 0-35 0,0 0-150 108 0,0 0 1-108 0,-5 0 123 160 0,-3 0 1-160 0,-2 0-232 41 0,-3 0 0-41 0,2 0 47 0 0,-1 0 181 0 0,-6 0 0 0 0,5 0 0 0 0,-3 0 0 0 0</inkml:trace>
  <inkml:trace contextRef="#ctx0" brushRef="#br0" timeOffset="1688">1404 0 12554 229475 42346,'-6'7'-1335'0'1012,"-1"-1"1210"0"-894,2-1 303 0-20,3-3-151 0-55,-7 8 0 0 1,5-6-27 0-6,-4 5 0 0 0,6-3-26 0 29,-2-1 110 0-10,-3-3-70 0-29,0 8 0 0 1,-1-4-42 0 7,0 7 1 0 0,0-5 59 0 17,-4 1 1 0 1,-1 2-21 0 20,2 5 0 0 0,-1 1 12-58 0,-1-1 0 58-1,0 4 30-341-13,-3 5 0 341-1,1-1-54-449-11,-5 4 1 449-1,1 0-2-565-17,-6 3 1 565 0,-1 0-4-548-18,-2 2 1 548 0,2 1-8-525-12,-2-1 0 525 0,-2 2-16-564 0,2 1 0 564 0,-1 1 39-612 0,1-1 1 612 0,-1 0-22-669 36,-4 0 0 669 0,-2 1 6-697 53,3-1 0 697 1,0 0-15-809 13,0 1 0 809 1,1-4 14-792-24,-6 3 1 792 0,0 0 3-777-39,1 9 0 777 0,0-8 8-713-19,0 4 0 713 0,1-1-7-708-2,2-1 0 708 1,1-1-47-788 14,2 3 1 788 0,1-5 42-762 27,1-4 1 762 0,2 3-4-793 26,-2-2 1 793 0,3-4-1-772-6,0-1 0 772-1,3-2-15-537-24,2-3 1 537 1,-3 3-31-435-10,2 2 1 435 0,3-3-6-479-14,-2-1 0 479 0,5-1 35-431-11,-1-6 0 431-1,3 2-26-399 3,0-2-37 27-21,1-2 1 372 0,1-2 28-252-3,2-2-151 5 4,4-4 0 247 0,2-1 206-243-5,-2-1 0 243 0,2-3 0 0 0,3 3 0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08.920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5082 13 12288 228720 48267,'7'-8'-1590'0'0,"-2"3"1643"0"0,-5 5-23 0 0,0 0 0 0 0,-2 5 65 0 0,-1-2 1 0 0,0 7-59 0 0,-6-2 1 0 0,1 2 39 0 0,-3 3 1 0 0,-2 4-31 0 0,1 4 0 0 0,-4 2 5 0 0,-1 6 1 0 0,-4-2-89 0 0,1 5 0 0 0,-3-1 85 0 0,-1 7 1 0 0,1-3-99 0 0,3-3 1 0 0,-3 3 74 0 0,4-2 1 0 0,-4-1-39 0 0,-2 1 1 0 0,5 0 24 0 0,-1-5 0 0 0,3 6-14 0 0,-2-1 0 0 0,-1-2 7 0 0,5 0 1 0 0,-6-3-1 0 0,8 0 0 0 0,-8 2-6 0 0,6-3 0 0 0,-5 8-2-140 0,1-4 0 140 0,-1-2 52-648 0,1 1 0 648 0,-3-1-41-698 0,2 4 1 698 0,-2 2-8-720 0,0 2 0 720 0,-2-1 8-625 0,1 0 1 625 0,-1-3 77-516 0,2-2 0 516 0,-1-3-73-527 0,-1 5 1 527 0,2-7 2-631 0,3 4 0 631 0,-3-1-5-730 0,4-1 0 730 0,-1 0 12-715 0,0-3 1 715 0,4-1-56-659 0,-4-1 0 659 0,6 2 45-649 0,-3-1 0 649 0,-1-1-28-640 0,2-3 1 640 0,-1 3 24-594 0,1-3 1 594 0,3 3-34-447 0,-4 1 0 447 0,-1 1 32-372 0,2-1 0 372 0,-4-4 4-291 0,4 0 0 291 0,-2-4 37-246 0,3 4 1 246 0,0-4-45-192 0,1 5 1 192 0,-1-6-9-239 0,3 6 0 239 0,1-6 14-341 0,4 2 0 341 0,-4-4-84-375 0,3-2 1 375 0,1 1 84-232 0,-1-4-218 18 0,5 2 0 214 0,-2-7-111-167 0,5 5-162 100 0,0-6 476 67 0,0 4 0 0 0,0-6 0 0 0,0 0 0 0 0</inkml:trace>
  <inkml:trace contextRef="#ctx0" brushRef="#br0" timeOffset="1242">1 1416 12259 254759 49046,'8'0'-634'0'0,"0"0"0"0"0,-1 0 613 0 0,6 0 0 0 0,-1 0 7 0 0,1 0 0 0 0,0 0 52 0 0,3 0 0 0 0,-1 0-74 0 0,5 0 0 0 0,1 3 61 0 0,7 2 1 0 0,0-1-10 0 0,3-4 0 0 0,0 5 20 0 0,2-2 0 0 0,1 5 4 0 0,-1-5 0 0 0,3 6-12 0 0,5-5 0 0 0,-3 5-1 0 0,1-6 0 0 0,4 5 7 0 0,-4-3 1 0 0,7 3 1 0 0,-2 0 0 0 0,-1-1-75 0 0,1 1 1 0 0,2-3 61 0 0,1 3 0 0 0,3-6-85 0 0,-3 3 1 0 0,2 0 27 0-3,-1-2 0 0 1,1 2-9 0-33,-2-5 1 0 1,3 3 32 0-5,-3 2 1 0-1,4 0-3 0 2,1 0 1 0-1,-2-5 15 0-20,2 5 0 0 1,-3-3-18 102 0,0 2 0-102 0,1 0 7 267 10,2 4 0-267 0,-3-5-2 99 14,4 5 1-99 1,-2-4 22 179 11,-4 4 1-179 1,1-3-10 234 6,-4 3 1-234 0,3-5 0 149 4,-2 5 1-149-1,-3-3 8 27 2,2 2 0-27 0,-1-4-17 0 7,1 2 0 0 0,4 0 107 0 3,-4-2 1 0 0,4 6-91 54 0,-1-5 0-54 0,2 1-5 216 0,-1-1 1-216 0,1-1-10 149 0,0 5 0-149 0,-4-5 1 23 0,-1 6 0-23 0,-2-4-13 0 0,3 3 0 0 0,-3-5-5 0 0,-1 5 0 0 0,-3-3 14 0 0,1 2 1 0 0,-4-2-10 0 0,-2 3 1 0 0,-4-5 6 28 0,4 5 0-28 0,1-3-3 173 0,-1 3 1-173 0,-2-4 9 171 0,2 4 1-171 0,-2-5 18 90 0,5 5 1-90 0,2-4 4 0 0,-2-1 1 0 0,-2 3-27 0 0,-1-2 1 0 0,2 4 1 0 0,-3-3 0 0 0,-2 3 2 0 0,-2-5 0 0 0,-2 2-2 1 0,-3 0 1-1 0,0-3-146 58 0,-2 1 1-58 0,-5 2 86 39 0,-2 0 0-39 0,-3 0 55 15 0,1-2 0-15 0,1-1 0 0 0,-2 4 0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15.04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328 0 12603 253436 41424,'6'0'-2288'0'0,"-1"0"2286"0"0,-5 0-2 0 0,5 0-9 0 0,-3 0-17 0 0,9 0 27 0 0,-9 0 0 0 0,8 0 0 0 0,-7 0 3 0 0,5 0 69 0 0,-6 0-66 0 0,9 0 1 0 0,-7 0 21 0 0,4 0 1 0 0,-5 0-16 0 0,5 0 2 0 0,-4 0-10 0 0,5 0-5 0 0,-2 0-17 0 0,6 0 29 0 0,-1 0-19 0 0,-1 0 1 0 0,-3 0 9 0 0,0 0 0 0 0,-3 0-6 0 0,4 0 6 0 0,-8 0 2 0 0,11 0 13 0 0,-6 0-15 0 0,6 0 1 0 0,-4 0 5 0 0,0 0 0 0 0,-3 5-3 0 0,2-2-5 0 0,-4 2 7 0 0,8-5-6 0 0,-4 0 1 0 0,1 0 9 0 0,0 0 0 0 0,-4 0 0 0 0,4 0 1 0 0,-5 0 39 0 0,5 0 1 0 0,-3 0-37 0 0,3 0-5 0 0,-6 0 14 0 0,9 0-15 0 0,-4 0 20 0 0,4 0-27 0 0,3 0-3 0 0,-3 0 1 0 0,-3 2-12 0 0,0 1 3 0 0,-4-1 5 0 0,6 3-2 0 0,-9-5 8 0 0,11 0 1 0 0,-11 0 3 0 0,8 0-5 0 0,-6 0 4 0 0,7 0 0 0 0,-7 0 11 0 0,5 0 3 0 0,-5 0-20 0 0,2 0 5 0 0,0 0 1 0 0,-3 1-8 0 0,1 3 9 0 0,-1-3-5 0 0,4 6 2 0 0,-6-7 0 0 0,7 0-7 0 0,-2 0 4 0 0,-4 0 0 0 0,4 0 2 0 0,0 0 0 0 0,-1 0 0 0 0,4 0 0 0 0,-7 0 0 0 0,11 0 0 0 0,-10 0 0 0 0,7 0 0 0 0,-7 0 0 0 0,9 0 0 0 0,-9 0 0 0 0,5 0 0 0 0,-4 0 0 0 0,-1 0 0 0 0,2 0 0 0 0,3 0 0 0 0,-7 0 0 0 0,7 0 0 0 0,-2 0 0 0 0,-4 5 0 0 0,6-4 0 0 0,-4 3 0 0 0,-1-3 0 0 0,3-1 0 0 0,1 0 0 0 0,-4 0 0 0 0,3 0 0 0 0,0 0 0 0 0,-4 0 0 0 0,4 0 0 0 0,-3 0 0 0 0,1 0 0 0 0,-1 0 0 0 0,4 0 0 0 0,-1 0 0 0 0,-3 0 0 0 0,3 0 0 0 0,0 0 0 0 0,-4 0 0 0 0,6 0 0 0 0,-2 0-5 0 0,-5 0 5 0 0,6 0-1 0 0,-6 0 1 0 0,5 0-1 0 0,-3 0 1 0 0,3 0-1 0 0,-5 0 2 0 0,5 0-1 0 0,-4 0 1 0 0,11 0-1 0 0,-11 0 0 0 0,6 0 0 0 0,-4 0 1 0 0,-1 0-1 0 0,3 0-6 0 0,1 0 6 0 0,-6 5-99 0 0,7-3 91 0 0,-7 3 8 0 0,5-5-2 0 0,-3 0 0 0 0,4 0 1 0 0,-3 0 4 0 0,-1 0-18 0 0,3 0 37 0 0,1 0-25 0 0,1 0 0 0 0,1 0 11 0 0,0 0 1 0 0,-4 0-6 0 0,4 0 5 0 0,-5 0 1 0 0,4 0 20 0 0,-4 0-13 0 0,-1 0 0 0 0,4 0-15 0 0,-1 0 1 0 0,-3 0 10 0 0,6 0-21 0 0,-5 0 15 0 0,7 0 0 0 0,-7 5-18 0 0,6-2 20 0 0,-6 2-15 0 0,7-5 0 0 0,-7 0 5 35 0,5 0 0 5 0,-6 0 0-40 0,4 0-1 27 0,-1 0 3-7 0,-3 0 0-2 0,3 0 0-17 0,0 0 0-1 0,-4 0 0 0 0,11 0 0 0 0,-12 1 0 39 0,5 3 0 7 0,1-3 0 7 0,-4 4 0-18 0,8-5 0-35 0,-7 0 0 20 0,5 0 0-8 0,-4 0 0 13 0,5 0 0-25 0,-5 0-27 18 0,4 0 25 16 0,-7 0 1-34 0,6 0 2 52 0,-2 0-2-3 0,-3 0 1-49 0,6 2 0 0 0,-3 1 1 0 0,0-1-1 0 0,0 3-3 0 0,-5-5 8 0 0,11 0-5 52 0,-4 0 1 27 0,6 0 1-79 0,-7 0-2 71 0,2 0 0-71 0,-3 0 0 62 0,4 0 0-20 0,-8 0 0-33 0,11 0 44-6 0,-6 0-43 14 0,1 0 1-17 0,3 1 40 23 0,-7 4 1-23 0,3-3-37 67 0,-2 1 0-67 0,-1-1-4 53 0,5-2 1-53 0,-5 0 6 53 0,6 0 1-53 0,-6 0-26 38 0,5 0 19-30 0,0 0 1-8 0,5 3-3 32 0,-1 2 1-32 0,-4-2-69 43 0,0-3 67-14 0,0 0-13 40 0,4 0 7-8 0,1 0 0-61 0,-5 2 12 51 0,-1 3-13-40 0,-4-5 30-11 0,9 6 1 0 0,-11-6-22 0 0,7 0 1 0 0,-4 0 0 0 0,2 0 0 15 0,-2 0 3 62 0,-3 5-12-28 0,11-3 9-39 0,-6 3 0-10 0,6-5-7 3 0,1 0 1-3 0,-5 2 1 3 0,0 1 1-3 0,-5-2-1 10 0,6 4 0-10 0,-3-3 1 18 0,2 3 0-18 0,2-5 1 75 0,-2 5 0-75 0,-1-4 0 39 0,1-1 0-13 0,0 5 0 15 0,6-3 0 31 0,-3 3 0-72 0,-3 0 26 13 0,0-2-23 20 0,-4 2-1 15 0,5-5 49 42 0,-2 0 6-63 0,6 5-60-27 0,-1-3 0 0 0,-4 3 20 0 0,0-5-31 0 0,0 4 0 0 0,0-2 22 0 0,1 1 0 0 0,-6-1-29 0 0,5-2 24 16 0,-5 7 1-16 0,4-7-12 73 0,-4 4 10-53 0,-1-2 2-18 0,3-2 1-2 0,-4 0 21 0 0,4 0 1 0 0,-5 0-21 17 0,5 5-7 28 0,2-3 14 22 0,-6 3-18-12 0,9-5 0-55 0,-3 0 10 27 0,6 0 1-27 0,-5 5-7 18 0,0-2 0-18 0,-4 0-1 13 0,4-3 1-13 0,0 2-3 21 0,3 3 1-21 0,-2-4 9 11 0,-1 3-7 42 0,0-3 0-53 0,4 1 29 68 0,1 1 0-68 0,-5-1-25 69 0,0 1 0-69 0,-5-1 1 55 0,5-2 41-45 0,-4 0 8-10 0,6 0 13 0 0,-4 0-28 9 0,7 0 1-9 0,-3 1-43 58 0,-2 3 1-58 0,4-3 21 70 0,-4 4 0-70 0,-1-3-42 53 0,1-2 1-53 0,-5 0 37 42 0,5 5 1-42 0,-3-4-39 4 0,2 3 0-4 0,-2-3 31 15 0,3-1 1-15 0,-2 2-31 19 0,3 1 7 5 0,0-1 14 45 0,0 3-25 9 0,2-5 1-78 0,-3 1 22 84 0,0 4 0-84 0,-4-5-45 29 0,4 5 42-29 0,-5-3 1 0 0,4-2 4 4 0,-4 0 1-4 0,0 0 30 14 0,5 0 1-14 0,-4 0 2 17 0,4 0 0-17 0,-3 3-11 12 0,3 2 10 21 0,0-2-29-33 0,4-3 15 0 0,-1 5-68 0 0,2-3 68 0 0,-1 3-26 0 0,1 1 5 0 0,-2-4 0 0 0,-2 3-5 0 0,-1-5 1 0 0,-5 0 3 0 0,5 0 3 0 0,-4 0 5 0 0,5 0 0 0 0,-2 3-5 0 0,6 2 1 0 0,-5-2 10 0 0,0-3-9 0 0,1 0 1 0 0,2 0 0 0 0,1 0 0 0 0,1 0-1 0 0,-2 0 0 0 0,1 7 0 0 0,1-7 0 0 0,-2 5 0 0 0,2-4 0 0 0,-1-1-1 0 0,-1 0 1 0 0,-3 0 1 0 0,1 5-2 0 0,-1-3 1 0 0,5 3 0 0 0,-2-5 2 0 0,1 0 1 0 0,-4 0 23 0 0,0 0 1 0 0,-3 0 2 5 0,2 0 1-5 0,1 0-26 80 0,5 0 0-80 0,-1 0 9 103 0,1 0-20-14 0,-2 0 1-89 0,1 0 14 62 0,1 0 0-62 0,-5 0-9 37 0,0 0 16 1 0,-1 0-28 7 0,6 0 0-45 0,-2 0 11 84 0,2 0 1-84 0,-4 0-12 24 0,-3 0 12-24 0,2 0 0 0 0,5 0 0 0 0,-1 0 1 0 0,-4 0 0 0 0,0 0 0 0 0,1 0 0 0 0,2 0 0 0 0,2 0 0 0 0,-1 0 0 0 0,-1 0 3 0 0,2 0 1 0 0,-5 0 12 0 0,1 0 1 0 0,-1 0 1 0 0,3 0 0 0 0,-3 0-9 0 0,1 0-3 0 0,-1-5 0 0 0,3 3-11 0 0,1-3 0 0 0,-4 5 16 0 0,0 0-12 0 0,0 0 1 0 0,5 0 5 0 0,-1 0 0 0 0,-4 0-14 0 0,0 0 0 0 0,1 0 7 0 0,2 0 1 0 0,0 0-2 0 0,3 0 0 0 0,-6 0 2 0 0,0 0 1 0 0,0-1-1 0 0,4-4 8 0 0,-1 5 1 0 0,2-7-7 0 0,-1 7-1 0 0,1 0 1 0 0,-2 0 0 0 0,1 0 0 0 0,-4 0-1 0 0,0 0 0 0 0,0 0 0 0 0,4 0 0 0 0,1 0-1 0 0,-2 0 1 0 0,3-1 0 0 0,-3-3-40 0 0,0 3 0 0 0,3-4 37 0 0,-3 5 1 0 0,-3 0-45 0 0,0 0 40 0 0,1 0 0 0 0,2 0 4 0 0,2 0 0 0 0,-5 0-19 0 0,-1 0 31 0 0,1 0 1 0 0,5-2-10 0 0,-1-1 1 0 0,-4 1 1 0 0,0-3 1 0 0,0 4 1 0 0,4 1 0 0 0,1 0-4 0 0,-2 0 0 0 0,1 0-81 0 0,1 0 0 0 0,-2 0 74 0 0,3 0 1 0 0,-6 0-170 0 0,-2 0 1 0 0,3 0 79 0 0,4 0 1 0 0,-2 0-16 0 0,1 0 1 0 0,1 0 35 0 0,-2 0 75 0 0,2 0 0 0 0,-1 0 0 0 0,-1 0 0 0 0</inkml:trace>
  <inkml:trace contextRef="#ctx0" brushRef="#br0" timeOffset="2587">0 303 12551 255715 42388,'8'0'-1933'0'0,"2"0"1873"0"0,-3 0 170 0 0,6 0-159 0 0,-2 0 92 0 0,1 0 1 0 0,1 0-27 0 0,-2 0 0 0 0,-3-5-5 0 0,1 2 0 0 0,-1 0-9 0 0,3 3 0 0 0,-3 0-1 0 0,1 0 1 0 0,-1 0-4 0 0,3 0 0 0 0,2 0-13 0 0,-1 0 0 0 0,1 0 29 0 0,-1 0 1 0 0,-1 0-22 0 0,2 0 0 0 0,-1 0 16 0 0,-1 0 0 0 0,2 0 4 0 0,-1 0 0 0 0,1 0 5 0 0,-2 0 0 0 0,6 0 2 0 0,-1 0 0 0 0,0 0-16 0 0,-4 0 1 0 0,-1 0 6 0 0,2 0 1 0 0,1 0-27 0 0,2 0 1 0 0,-3 0 24 0 0,3 0 1 0 0,-2 0-23 0 0,-3 0 1 0 0,2 0 11 0 0,-1 0-12 0 0,-1 0 0 0 0,2 0 8 0 0,-1 0 0 0 0,1 0-2 0 0,-2 0 0 0 0,1 0 4 0 0,1 0 0 0 0,-5 0 0 0 0,0 0 0 0 0,0 3 100 0 0,4 0-97 0 0,-1 2 1 0 0,3-5 14 0 0,-3 0 0 0 0,0 0-9 0 0,3 0 0 0 0,-6 0 12 14 0,0 0 0-14 0,0 0-13 77 0,4 0 1-77 0,-1 0 1 67 0,2 0 1-67 0,-1 2-3 40 0,-1 1 1-40 0,2-1-2 55 0,-1 3 0-55 0,1-5-19 49 0,3 0 0-49 0,-3 1 19 82 0,4 4 1-82 0,-2-5-12 132 0,-4 5 1-132 0,0-2 13 124 0,3 1-19-21 0,-3-3 1-103 0,1 9 5 34 0,1-7 2-14 0,-2 1 0-20 0,2 1 17 26 0,-1-2 0-26 0,-4 2 18 27 0,0-5-5 26 0,0 5-17-21 0,4-4 41-28 0,-1 11 0-4 0,2-12-37 0 0,-1 5 0 0 0,-4 0-10 0 0,0 0 0 0 0,-1 0-5 7 0,1-2 0-7 0,3-1-1 2 0,-2 2 1-2 0,-3-2-32 0 0,2 3 38 0 0,1-5 1 0 0,2 10-11 0 0,1-5 0 0 0,-4-2 3 0 0,0-3 0 0 0,-3 5-6 0 0,3-2 1 0 0,-5 2 6 0 0,6-5 1 0 0,-6 3-4 15 0,5 1 0-15 0,-3 2 1 40 0,3-2 1 3 0,-6-3 1-27 0,9 11 0-16 0,-6-11-1 6 0,3 7 1 9 0,4-4 0-15 0,-7 2 0 47 0,3-2 0-47 0,2-1 59 68 0,-7 5-52 4 0,7-5-9-29 0,-4 7 1-43 0,4-7 2 23 0,-2 6-1-14 0,4-8-4-9 0,-6 11 0 0 0,6-11 8 0 0,-5 8-6 13 0,4-6 1-13 0,-8 7-2 51 0,5-7 0 12 0,-6 2 3-7 0,10 0 0-56 0,-11-4 0 15 0,7 3 4-13 0,-4 2-2-1 0,7-4 0-1 0,-9 8 9 0 0,6-7-10 3 0,-5 7 0-3 0,7-7 15 38 0,-7 5-12-2 0,7-6 1-30 0,-3 9 1-6 0,3-7-2 0 0,-2 2 0 0 0,-2-2-11 0 0,-1 0 6 0 0,2 3 1 0 0,1-5-1 1 0,0 6 1-1 0,-1-3-1 35 0,1 3 0-35 0,-1-5 1 41 0,-4 5 1-41 0,0-4-4 7 0,5 4 1-7 0,-4-5 1 0 0,4 0 1 0 0,-3 4-1 0 0,3-4 1 0 0,-5 2 0 0 0,5 0 0 0 0,-3-2 0 0 0,2 4 0 0 0,-2 1 6 0 0,3 0 0 0 0,-5-1 0 0 0,5-4 1 0 0,-1 0-7 0 0,1 6 1 0 0,4-6 1 0 0,-4 5 0 0 0,-2-5-4 0 0,3 1 1 0 0,-6 1 5 0 0,5 0-20 0 0,0 4 0 0 0,4-7 16 0 0,-4 6 1 0 0,0-3-17 0 0,-3 3 1 0 0,3-4 9 0 0,-4 4 2 0 0,5-5 1 0 0,-2 5 3 0 0,4-3 1 0 0,-2 0-6 0 0,-1 0 0 0 0,-3-5 10 0 0,3 5 1 0 0,-5-3-12 0 0,5 3 3 0 0,1-4 2 34 0,2 4 0-34 0,2-2-31 12 0,-1 2 0-12 0,-4-1 27 0 0,0-4 1 0 0,0 1-2 0 0,4 4 1 0 0,-4-5-4 0 0,0 5 0 0 0,0-3 1 7 0,4-2 0-7 0,1 3-15 9 0,-2 2 14 15 0,1-2 0-24 0,1 2 7 67 0,-2-2 1-67 0,3 2-7 66 0,-3-5 0-66 0,2 4 11 34 0,3-1 0-34 0,-4 2-5 32 0,3-5 1-32 0,-4 1-2 8 0,6 3 0-8 0,-4-3 4 0 0,-2 3 0 0 0,2-3-5 0 0,-1-1 1 0 0,1 5 8 0 0,3-2 1 0 0,-3 2-9 19 0,4-5 0-19 0,-4 0 0 14 0,0 0 0-14 0,-2 0 0 22 0,3 0 1-22 0,-3 0-6 3 0,1 0 1-3 0,1 0 6 41 0,-2 0 1-41 0,1 0-2 27 0,1 0 1-27 0,-2 0 3 31 0,2 0 1-31 0,-1 0-6 0 0,-1 0 1 0 0,2 0 5 0 0,-1 0 0 0 0,1 0-5 0 0,-2 0 1 0 0,1 0 4 0 0,1 0 0 0 0,-2 0-3 37 0,1 0 1-37 0,3 0 0 58 0,-1 0 0-58 0,1 0-1 52 0,0 0 0-52 0,0 0 0 62 0,-4 0 0-62 0,1-1 0 76 0,1-4 0-76 0,0 5 0 58 0,3-5 0-58 0,-3 3 0 93 0,4 2 0-93 0,-4-1 0 54 0,0-3 0-54 0,2 3 13 19 0,1-3 1-19 0,1 3-13 1 0,-6 1 0-1 0,2 0-1 21 0,-1 0 0-21 0,4-2 1 63 0,0-1 0-63 0,1 1 0 45 0,-6-3 0-45 0,1 5-1 65 0,1 0 1-65 0,-2-1-2 45 0,2-4 1-45 0,-1 3-1 0 0,-1-1 1 0 0,2 1 0 0 0,-1 2 1 0 0,-1-3-3 0 0,3-2 1 0 0,2 2 0 0 0,0 3 1 0 0,-1-2-1 0 0,-2-3 1 0 0,-1 5-5 0 0,1-5 1 0 0,-5 4-2 0 0,5 1 1 0 0,-8-4 4 0 0,6-1 1 0 0,-1 2-1 0 0,2 3 0 0 0,1 0 0 0 0,-2 0 1 0 0,-2-3-1 0 0,-1-2 1 0 0,0 2 1 0 0,3 3 1 0 0,3 0-3 0 0,-3 0 0 0 0,-3-5 2 0 0,0 1 0 0 0,1-1 0 0 0,2 5 0 3 0,2 0 1-3 0,-1 0-2 38 0,-1 0 0-38 0,2 0 0 11 0,-1 0 0-11 0,1-3-11 44 0,-2-2 0-44 0,-3 2 9 81 0,1 3 2 45 0,-1 0 1-126 0,3 0-3 104 0,1 0 1-104 0,-4 0 1 76 0,0 0 0-76 0,0 0-6 87 0,6 0 1-87 0,-6 0 0 0 0,-2 0 0 0 0,2 0-122 0 0,6 0 55 0 0,-3 0 0 0 0,1 0-63 0 0,1 0 1 0 0,-5 0 104 0 0,0 0 0 0 0,0 0-293 0 0,4 0 323 0 0,-6 0 0 0 0,11 0 0 0 0,-4 0 0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20.249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0 1126 12494 258064 43523,'0'-6'-2127'0'0,"2"-1"2255"0"0,3 7-130 0 0,-5 0 1 0 0,6 0 12 0 0,-1 0 0 0 0,-2 0-6 0 0,4 0 1 0 0,-2 0-84 0 0,3-5 99 0 0,-6 3 0 0 0,9-3 5 0 0,-3 5 0 0 0,-1-3 14 0 0,1-2 48 0 0,0 2 1 0 0,4 1-59 0 0,1-3 0 0 0,-5 4 3 0 0,-1-2 1 0 0,1 1-16 0 0,5 2 0 0 0,-2-3 3 0 0,2-2 1 0 0,2 1-59 0 0,2 4 0 0 0,1 0 63 0 0,-2 0 0 0 0,-1-1-84 0 0,4-2 1 0 0,-4 1 64 0 0,2-3 1 0 0,1 3-39 0 0,-4 2 0 0 0,3 0 25 0 0,-4 0 1 0 0,2 0 0 0 0,1-5 1 0 0,0 4 1 0 0,-2-3 1 0 0,-3 3 0 0 0,0 1 1 0 0,3 0 5 0 0,-3 0 0 0 0,1 0-5 0 0,1 0 0 0 0,3 0 4 0 0,0 0 0 0 0,-1 0-3 0 0,-2 0 1 0 0,4 0-1 0 0,-3 0 1 0 0,4-2-2 0 0,-1-1 1 0 0,-2 1 0 0 0,4-3 0 0 0,-2 5-17 0 0,2 0 1 0 0,-2 0-3 0 0,4 0 0 0 0,-6 0-11 0 0,0 0 0 0 0,3 0 23 0 0,-2 0 0 0 0,0 0 10 0 0,-4 0 0 0 0,-1 0-12 0 0,2 0 0 0 0,-1 0 18 0 0,1 0 1 0 0,-2 0-14 0 0,1 0 0 0 0,1 0 3 0 0,-1 0 0 0 0,1 0 5 0 0,-2 0 0 0 0,1 0 0 0 0,1 5 1 0 0,-2-3 0 0 0,1 1 0 0 0,1-1-3 0 0,-2-2 0 0 0,2 1-2 0 0,-1 3 0 0 0,-1-3 0 0 0,2 6 0 0 0,-1-2 0 0 0,-1-3 0 0 0,2 1 0 0 0,-1 0 0 0 0,1 0 0 0 0,-1-1 0 0 0,-1 1 0 0 0,2 4 0 0 0,-1-4 0 0 0,-1 2 0 0 0,-3 0 0 0 0,2-3 0 0 0,-2 1 0 0 0,4 2 0 0 0,-1 0 0 0 0,1-2 0 0 0,1-3 23 0 0,-2 7 1 0 0,2-7-21 0 0,-1 4-1 0 0,-1 3 1 0 0,2-4 13 0 0,-1 5 0 0 0,-4-6 23 0 0,0 3-7 0 0,1 2 1 0 0,2-6-22 0 0,2 7 0 0 0,-5-4-28 0 0,-1-1 28 0 0,1 5 1 0 0,5-3-15 0 0,-1 3 0 0 0,-4-1 21 0 0,0-4 0 0 0,0-1 0 0 0,4 3 1 0 0,-4 0-22 0 0,0-2 1 0 0,-1 3 2 0 0,1-2 0 0 0,3-3-3 0 0,-2 3 1 0 0,-3 2 9 0 0,2-3 0 0 0,-1 2-5 0 0,1 0 0 0 0,0-3 12 0 0,-3 6-18 0 0,5-5 3 0 0,-3 9 1 0 0,2-10-17 0 0,0 6 17 0 0,2-5 0 0 0,-6 4-2 0 0,3-4 1 0 0,4-2 1 0 0,-6 4 0 0 0,2 0 0 0 0,-1-1 1 0 0,-2 4 38 0 0,3-3 0 0 0,-5 0-32 0 0,6-2 0 0 0,-1-1 9 0 0,5 9-8 0 0,-2-9 1 0 0,-2 6-2 0 0,-1-3 2 0 0,-7-2-9 0 0,11 4 12 0 0,-11-7-21 0 0,9 11 0 0 0,-6-8 15 0 0,4 6-8 0 0,-5-8 1 0 0,5 6-2 0 0,-3-2 2 0 0,3-4 0 0 0,-4 6-2 0 0,4-4 1 0 0,-5-1 2 0 0,5 1 0 0 0,-3 4 26 0 0,3-4 0 0 0,-4 2-22 0 0,4-5 50 0 0,0 5 1 0 0,4-2-48 0 0,1 4 1 0 0,-5-4 39 0 0,0 2-45 0 0,0 1 1 0 0,4-1-1 0 0,-1 3 1 0 0,1-1-2 0 0,-4-4 1 0 0,2 1-4 0 0,-2 4 1 0 0,3-5-19 0 0,1 0 26 0 0,1 4 0 0 0,-2-2-2 0 0,1 3 0 0 0,1 2-5 0 0,-1-5 1 0 0,1 0-6 0 0,-2-2 1 0 0,1 0 7 0 0,1 5 1 0 0,-5-4 0 0 0,0-1 0 0 0,-1 2 16 0 0,6 0 0 0 0,-2 0-15 0 0,2-2 0 0 0,-1-1-8 0 0,-1 3 0 0 0,2-1 8 0 0,-1 0 1 0 0,1 4-6 0 0,-2-3 0 0 0,1-2 5 0 0,1-3 1 0 0,-1 5-11 0 0,-1-2 1 0 0,2 2 4 0 0,-1-5 1 0 0,1 2-3 0 0,-2 1 1 0 0,2-1 1 0 0,4 1 0 0 0,-4-1-1 0 0,3-2 0 0 0,-3 1 1 0 0,0 3 1 0 0,-1-3 0 0 0,-1 4 0 0 0,2-5 0 0 0,-1 0 0 0 0,1 0 0 0 0,-1 0 0 0 0,-1 2 3 0 0,2 3 0 0 0,-1-4-3 0 0,-1 3 1 0 0,2-3 0 0 0,-1-1 0 0 0,1 2-1 0 0,-2 1 0 0 0,1-1 0 0 0,1 1 0 0 0,-2-1 0 0 0,1-2 0 0 0,1 0 1 0 0,-2 0 0 0 0,2 0-2 0 0,-1 0 0 0 0,-1 0 1 0 0,3 0 0 0 0,-3 0-6 0 0,2 0 0 0 0,-1 0 5 0 0,-1 0 1 0 0,2-2-1 0 0,-1-1 1 0 0,-1 1 0 0 0,2-1 1 0 0,-1-4-2 0 0,1 4 1 0 0,0-2 2 0 0,3 5 0 0 0,-6 0-3 0 0,7 0 1 0 0,-6-3 1 0 0,4 0 1 0 0,0-2-2 0 0,-4 5 0 0 0,0 0 0 0 0,3 0 1 0 0,-1-4-31 0 0,3-1 0 0 0,-3 2-4 0 0,4 3 1 0 0,-4 0-2 0 0,-2 0 1 0 0,4-5-6 0 0,0 2 1 0 0,-1-2 15 0 0,1 5 0 0 0,0-3 1 0 0,-4-2 0 0 0,1 0 40 0 0,1 2 0 0 0,3 1-39 0 0,1-3 1 0 0,-2 4 46 0 0,-2-4 1 0 0,-2 3-9 0 0,2-1 0 0 0,0 1 8 0 0,4 2 0 0 0,-4-3-20 0 0,3-2 0 0 0,-1 2 3 0 0,0 3 1 0 0,0 0-7 0 0,-1 0 1 0 0,3 0 2 0 0,-3 0 1 0 0,1 0-14 0 0,0 0 1 0 0,3 0 9 0 0,-2 0 1 0 0,2 0-11 0 0,-3 0 0 0 0,0 0-3 0 0,0 0 0 0 0,3 0-2 0 0,-2 0 1 0 0,2 0-108 0 0,-3 0 1 0 0,0 0 107 0 0,-1 0 0 0 0,1 0-105 0 0,-3 0 0 0 0,-1 1 86 0 0,2 2 1 0 0,-1-1-174 0 0,1 1 0 0 0,-2 1 128 0 0,1-1 76 0 0,1-1 0 0 0,3 4 0 0 0,4-6 0 0 0</inkml:trace>
  <inkml:trace contextRef="#ctx0" brushRef="#br0" timeOffset="2121">1452 0 12403 229829 45477,'-6'7'-1985'0'0,"-4"4"1923"0"0,7-3 0 0 0,-6-1 70 0 0,4 1 1 0 0,-4 0-12 0 0,2 4 0 0 0,-1 1 29 0 0,1-2 1 0 0,-1 6 4 0 0,-5-1 0 0 0,2 0 44 0 0,-3 1 1 0 0,0-2-43 0 0,-3 4 0 0 0,-1-2 99 0 52,2 4 0 0 0,1-1-96 0 29,-5 4 1 0 0,4-1-19 0-35,-4 2 0 0 0,1-1 9 0-39,-1 1 0 0-1,-3 3-2 0-6,3 0 0 0 0,-1-1-22 0 0,0-2 0 0 0,0 1 40 0 0,4 2 0 0 0,-3-2-108-354 0,4 2 1 354 0,-4-3 75-706 0,4-1 0 706 0,-4 1-48-659 3,4 0 0 659 0,-4-2 27-594 83,4 1 0 594 1,-2-4 0-512 16,1 1 0 512 0,4-1 6-397-16,-3 4 0 397-1,-2 1-2-262-25,-2-2 1 262 0,1 3 2-259-24,-1 2 1 259 0,4-2 1-321-10,-4 2 1 321 1,3-2-35-434-1,-4-3 1 434 0,3 2 31-551 7,-2-1 0 551 0,1 1-11-617-3,2-2 0 617-1,4 0 8-613-9,-3-2 0 613-1,-1 2 9-639 1,1-3 0 639-1,0 1-15-618-1,4-1 1 618 0,-1 3-1-591 0,2-4 0 591 1,-2 4-20-567 12,-4 2 0 567-1,4-2 22-572 9,-3-3 1 572-1,3 3 4-476 5,-1-2 1 476 0,3 2-5-409 0,-2 0 1 409-1,1-2 16-331-5,1-1 0 331-1,-2-2-15-239 4,1 3 0 239-1,1 0-2-342 6,-2-4 1 342 1,5 2-2-290 2,-1-2 1 290 0,1 2 13-305 10,-3-2 0 305 0,2-1 6-403 3,1-4 1 403 1,2 1-12-405-7,-2-2 0 405 0,-2-2-66-305-6,6-1 0 305 0,-4 0 61-320-13,5 3 1 320 0,-4 3-124-307-14,4-3 1 307 0,1-3-54-212 9,-1 0-30 38 6,-5-6 212-41-38,8 9 0 215 0,-7-9 0 0 0,7 3 0 0 0,0-5 0 0 0</inkml:trace>
  <inkml:trace contextRef="#ctx0" brushRef="#br0" timeOffset="3138">1936 61 12258 227135 49070,'0'6'-1874'0'0,"0"1"1902"0"0,0-7-10 0 0,-5 5 61 0 0,3-4-40 0 0,-3 4-17 0 0,5-5 0 0 0,-6 5 0 0 0,1 2 53 0 0,-3 6 0 0 0,-2-2-5 0 0,2 2 0 0 0,-7 4 9 0 0,-2 2 0 0 0,-1 1-88 0 0,2 0 1 0 0,-2 4 46 0 0,-7 4 1 0 0,6 2-84 0 0,-1-2 1 0 0,0 3 77 0 0,1 0 0 0 0,-4 5-23 0 0,3-5 1 0 0,-3 5 3 0 0,-1 0 1 0 0,1-1-35 0 0,3-3 0 0 0,-3 3 17 0 0,2-2 0 0 0,-2 1-4 0 0,0 2 1 0 0,-2-3-6-339 0,1 0 0 339 0,4-2 18-648 0,0 5 0 648 0,-1-3 4-501 0,-4-1 1 501 0,6 0-6-389 0,-1-1 0 389 0,0 5 18-507 0,-4-5 1 507 0,1 0-6-585 0,3 2 0 585 0,-3-5 3-690 0,2 5 0 690 0,0-2-20-835 0,1 0 0 835 0,-3 3 2-796 0,3-6 1 796 0,1 5-21-766 0,-1 0 0 766 0,0-2 26-858 0,1 2 1 858 0,-3-6 1-681 0,6 6 0 681 0,-2-7-7-522 0,3 2 1 522 0,0 2-21-529 0,1-2 1 529 0,-4 1 1-617 0,1-6 1 617 0,1 2-3-539 0,4-1 0 539 0,-1-1 14-493 0,2-3 1 493 0,-1 1-2-446 0,-1-4 1 446 0,3-1-70-442 0,2-4 0 442 0,-2 1 65-422 0,7-2 0 422 0,-3 1-95-347 0,2-4 67 38 0,3 2-285 163 0,-4-9 229 93 0,5 11-27 41 0,0-12 82 8 0,-5 11 1 4 0,-2-3-9-128 0,-1 9 0 128 0,-2-2 56-380 0,2 4 0 380 0,-3 1-53-577 0,-1 0 1 577 0,1 2-84-550 0,-3-2 1 550 0,8-2 123-333 0,3-1 0 333 0,-4-4 0 0 0,5-2 0 0 0,-4 2 0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24.752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1331 0 12341 222833 46949,'0'7'-1549'0'0,"0"-1"1486"255"0,0-1 156-255 0,-5-3-12 0 0,3 8-38 0 0,-7-4 0 0 0,2 7 3 0 0,-1-1 0 0 0,-2 1-6 0 0,2-2 0 0 0,-4 1 9 0 0,1 1 1 0 0,-1 3-55 0 0,-1 6 0 0 0,0 0 45 0 0,-3 1 1 0 0,1 4-78 0 0,-5 1 1 0 0,1-2 66 0 0,-1 2 1 0 0,-3 3-57 0 0,3 2 0 0 0,-3-1 42 0 0,-1 1 1 0 0,-1 2-19 0 0,2-3 1 0 0,-1 3 11 0 0,-1 1 1 0 0,1-3 3 0 0,1-1 1 0 0,-2-1 93 0 0,0 6 1 0 0,1-1-90 0 0,1-5 0 0 0,-2 8 55 0 0,1-3 0 0 0,-4 5-42 0 0,0-2 0 0 0,-2-1-22-488 0,8 3 1 488 0,-3 0 28-733 0,0 0 1 733 0,-1 0-30-851 0,-2-5 0 851 0,4 0 23-923 13,-6 0 0 923 1,6-1-7-853 70,-1-3 0 853 0,5 3-17-695-4,1-2 0 695 0,-3 1 0-796-24,-2-3 0 796-1,4 4-41-750-29,0-7 1 750 0,6 1 47-608-21,-3-1 0 608 0,-1 0-105-676 4,2 3 1 676-1,-4-3 95-720 21,4 0 0 720-1,-1 1-130-716 22,6-1 0 716 1,-5 0 99-676 22,-1-4 0 676 0,2 1-17-591 12,2 0 1 591 0,2-1 5-438-2,-2-1 0 438-1,1 0 15-467-1,1-2 1 467 0,-2 1 47-432-16,1-8 1 432 0,1 3-54-347-16,3-4 1 347-1,-1 0-121-336-8,4 3 0 336 1,-3-7 11-281 19,5 4-78 102-15,-2-3 164 12-13,5-4 48 72-32,0-1 0 95 0,0-5 0 0 0,0 0 0 0 0</inkml:trace>
  <inkml:trace contextRef="#ctx0" brushRef="#br0" timeOffset="1201">2106 85 12314 222632 47609,'-6'0'-1701'0'0,"-1"0"1581"0"0,2 0 1 0 0,2 4 99 0 0,-5 0-18 0 0,6 0 55 0 0,-9 2 1 0 0,6-4-4 0 0,-3 6 0 0 0,-2-3 44 0 0,6 3 1 0 0,-5-1-56 0 0,0 1 1 0 0,0 2 87 0 0,-5-2 0 0 0,3 3-69 0 0,-2 6 0 0 0,0-4-18 0 0,-4 3 0 0 0,4-1 25 0 0,-3 2 1 0 0,-1-3-69 0 0,1 6 0 0 0,0-4 26 0 0,4-1 0 0 0,-1 0-14 0 0,2 1 1 0 0,-1-3-64 0 0,-1 4 0 0 0,2-3 79 0 0,-3 3 1 0 0,5-4-30 0 0,0 3 1 0 0,-2-3 16 0 0,3 1 0 0 0,1-5-66 0 0,-1 0 0 0 0,1 2 61 0 0,-1-3 1 0 0,2-1 27 0 0,2 1 0 0 0,3 0 0 0 0,-11 4 0 0 0,6-1 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26.743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423 1198 12314 216382 47609,'0'7'-834'0'0,"0"4"1"0"0,-3-4 846 0 0,-1 4 1 0 0,-4 2 47 0 0,3-1 0 0 0,0-1-1 0 0,0 2 0 0 0,0-1-45 0 0,-3 1 0 0 0,-2 0 39 0 0,7 4 1 0 0,-5-4-114 0 0,5 3 0 0 0,-7 0 105 0 0,2 1 0 0 0,-4 2-33 0 0,1-2 1 0 0,-1 4 2 0 0,-1-6 0 0 0,2 6-5-225 0,-2-4 1 225 0,1-1-8-447 0,1 0 1 447 0,-3-2-6-463 0,3 2 0 463 0,0-1-14-394 0,-3 1 0 394 0,3-3 18-366 15,-2 4 0 366 1,3-3-16-337 0,2 3 0 337 0,-4-4 24-310-15,4 3 1 310 1,-2-3-50-346-2,-1 0 1 346 0,-2-1 32-320 0,1-1 0 320 0,4 2-2-282 0,0-1 0 282 0,1-1-19-238 0,-1 3 0 238 0,-2-6-30-112 0,7 0-262 20 0,-7 0 281-64 0,4 4-306-11 0,-1-1 343 49 0,0 2 0 118 0,3-6 0 0 0,-3-2 0 0 0</inkml:trace>
  <inkml:trace contextRef="#ctx0" brushRef="#br0" timeOffset="1176">2033 0 12365 227739 46359,'-7'0'-2108'0'0,"2"0"2126"0"0,-2 7 0 0 0,6-6 0 0 0,-7 7 1 0 0,3-3 2 0 0,-3 4 0 0 0,1-6 57 0 0,-1 5 1 0 0,-2-1-56 0 0,2 1 0 0 0,1 3 307 0 0,-1-3-283 0 0,0 2 0 0 0,-4 2-77 0 0,-1 1 0 0 0,5-2 53 0 0,0 2 1 0 0,0-1-13 0 0,-4-1 0 0 0,1 4 19 0 0,-2 0 0 0 0,1 0-5 0 0,1 6 1 0 0,-6-1-9 0 0,1 4 0 0 0,-2-4 0 0 0,1 0 1 0 0,4 1-4 0 0,-3 2 1 0 0,0 1 7-99 0,-1 1 1 99 0,1-5 2-599 0,4 1 1 599 0,-2-6-4-621 0,-1 6 1 621 0,0-5-6-496 0,0 4 0 496 0,1-2-13-509 0,2 3 0 509 0,1 2-2-466 0,-3-3 0 466 0,3-2 18-380 0,-2 3 1 380 0,-2-3-7-350 0,-1 2 0 350 0,-1 3 29-275 0,6-2 0 275 0,-2-3-27-254 0,1 4 1 254 0,-1-3-1-295 0,2 6 1 295 0,-1-5-6-341 0,-1-1 1 341 0,2-2-3-393 36,-2 2 0 393-1,1 3-3-469 35,1 1 0 469 0,-3-2-5-399 11,3-1 0 399 0,-1-2-29-435 15,-1 3 0 435 0,5 2 34-486 5,0-4 0 486 1,0 0-26-475-7,-4-3 0 475 1,1 2 19-470-20,-2 2 1 470-1,1-2 36-358-30,1-2 1 358 0,3 0-28-288-22,-1 1 1 288-1,1 4 2-364-14,-5-6 1 364 0,2 6 14-376-4,-1-4 1 376 0,-1 2-16-371-1,2-2 1 371 0,-1 4-20-428 1,-1-1 0 428 1,1 3 20-501 3,-1 1 1 501 0,-1-1-24-574-3,-3-3 1 574-1,1 3 18-541 2,3-4 0 541 0,0 4-18-580 9,-4 2 1 580 0,4-1 32-620 8,-3 1 1 620 0,3-2-1-601 22,1 2 0 601 0,-1-2-26-563 20,2-4 0 563-1,-1 4 2-466 6,-1-2 0 466-1,1-2-10-358-2,1 0 0 358 0,-2 1 16-326-7,1 0 1 326 0,1 1-47-228-14,3-5 0 228 1,-2 1 42-182-9,2-6 0 182 1,1 2-179-286-2,-1-1 0 286-1,1-1-108-257 30,-1 2 76 18-5,-3-1 66 35-32,4 1 1 204 0,-1-5-145-204-4,0-1 1 204-1,5-2 286-199-24,-6 3 0 199 0,1-7 0 0 0,-3 6 0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5:28.603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436 1 12388 220923 45832,'-5'7'-272'0'0,"2"1"1"0"0,-5-3-951 0 0,4 3 823 0 0,-5 0 301 0 0,2 4 98 0 0,0-1 0 0 0,-4 2 0 0 0,4-1 0 0 0</inkml:trace>
  <inkml:trace contextRef="#ctx0" brushRef="#br0" timeOffset="2612">182 217 12365 226753 46362,'-7'7'-795'0'0,"-2"-5"698"0"0,5 6 0 0 0,-6 0 177 0 0,2 3 1 0 0,-3 4-165 0 0,-1 2 1 0 0,-1-3 121 0 0,-3 6 1 0 0,3-5-80 0 0,-4 1 1 0 0,4-3 40 0 0,0-1 1 0 0,3 1-31 0 0,2-2 18 0 0,-3 1-82 0 0,9 1-121 0 0,-3-7 209 0 0,5-1 1 0 0,2-6-3 0 0,1-3 0 0 0,0 1-3 0 0,5-5 7 0 0,1 0 0 0 0,2-4-5 0 0,2 1 1 0 0,-1-2 35 0 0,-1 1 0 0 0,2 4-24 0 0,-1 0 0 0 0,1 0 7 0 0,-2-4 0 0 0,-3 1-5 0 0,1 3 0 0 0,-1-2-1 0 0,3 1 1 0 0,1 3-9 0 0,1-2 1 0 0,-5 1 8 0 0,0-1-7 0 0,-6-3 4 0 0,9 9-7 0 0,-9-3 1 0 0,1 7 84 0 0,-6 1 1 0 0,-3 3 8 0 0,-8 8 1 0 0,3-1-6 0 0,-2 3 0 0 0,-2-1-54 0 0,-1 4 1 0 0,-1-2-12 0 0,6 3 1 0 0,-4-6 17 0 0,2 3 1 0 0,-2-3-30 0 0,7 3 0 0 0,-2-4 33 0 0,4 3 1 0 0,-4-6-143 0 0,5-2 1 0 0,0-1 73 0 0,2 1 1 0 0,1-1-67 0 0,-3-4 42 0 0,5-1 30 0 0,0 2 16-10 0,0-4 0 10 0,5-3-10-13 0,3 0 0 13 0,-1-7 8 0 0,1 2 0 0 0,0 1 9 0 0,4-1 1 0 0,-1 0 3 0 0,2-4 1 0 0,-1-1-1 0 0,1 2 0 0 0,-2-5 0 0 0,1-1 0 0 0,4-1-2 0 0,1 3 1 0 0,1 1-7 0 0,-2-1 0 0 0,-3-3 3 0 0,3 1 1 0 0,-2 1-2 0 0,-3 5 1 0 0,2-1-180 0 0,-1 4 165 0 0,-6 3-8 0 0,-1 5 0 0 0,-7 2 42 0 0,-1 1 1 0 0,-3 3 1 0 0,-6 8 1 0 0,-3 2 94 0 0,-1 0 1 0 0,0 6-116 0 0,-4-3 0 0 0,-3 3 44 0 0,8-3 0 0 0,-6 4-21 0 0,5-1 1 0 0,-4-6-7 0 0,4 0 1 0 0,1 2-17 0 0,7-1 0 0 0,-2-3-3 0 0,2 0 0 0 0,3-6-29 0 0,0 0 1 0 0,0-5-56-199 0,0 5-94-27 0,2-4 160 52 0,3 1-45 42 0,0-5 74 29 0,5 0 1 103 0,1-5-31 0 0,7-3 1 0 0,-1 1 41 0 0,-1-1 0 0 0,2 0 0 0 0,-1-6 0 0 0,1 0 8 0 0,3-3 1 0 0,-3-1-3 0 0,4 2 1 0 0,2 1-23 0 0,1-4 1 0 0,0 2-5 0 0,-1-3 1 0 0,-2 4 7 0 0,2-4 0 0 0,-4 6-21 0 0,2-3 0 0 0,-4 4 2 0 0,-2 7-5 0 0,2-1 28 0 0,-6 7-11 0 0,-2 0 1 0 0,-7 7 48 0 0,-1-1 0 0 0,-5 9-49 0 0,-9 1 1 0 0,4 2 76 0 0,-3-1 0 0 0,-2-1-62 0 0,3 5 1 0 0,-6 1 31 0 0,4-6 0 0 0,3 4-12 0 0,0-4 0 0 0,3 1 5 0 0,-2-6 1 0 0,1 0-9 0 0,1 3 0 0 0,-1-3-3 0 0,4 2 1 0 0,2-5-38 0 0,2-1 1 0 0,3-2 62 0 0,-4 3-282 0 0,5-6 237 0 0,0 4 0 0 0,0-6-45 0 0,5 0 28 0 0,1-6 0 0 0,6-1-10 0 0,1-4 1 0 0,-2 2 8 0 0,1 1 1 0 0,3 0 1 0 0,1-3 1 0 0,-3-3 3 0 0,3-2 1 0 0,1 3 0 0 0,-1-3 1 0 0,1 1-2 0 0,-6-2 0 0 0,6 4 0 0 0,-1-3 0 0 0,0 3-5 0 0,-4 0 0 0 0,1 3 2 0 0,-2 2 1 0 0,-4-4 0 0 0,4 11 0 0 0,-11-3 0 0 0,5 8 0 0 0,-5-1 1 0 0,-5 5 0 0 0,4 0-1 0 0,-7 4 0 0 0,-1 2 28 0 0,-2 1 0 0 0,3 0-25 0 0,-1 0 0 0 0,1-1-4 0 0,-5-2 0 0 0,3-1 1 0 5,2 3 1 0 0,-3-5-3 0 36,2 0 1 0 1,5 2 28 0 42,0-3-13 0-55,-2-3 1 0 0,4 2-15 0 1,-3-2 9 0-21,5-5-23 0-4,0 6 18 0-4,0-6 1 0-1,3-1-10 0 3,1-4 0 0-1,6 3-19 0 6,-2-6 0 0-1,2 3-4 0 1,-2-3 1 0 0,2 1 23 0-8,-2-1 1 0 1,2-2-4 0-1,-2 2 0 0 0,2-4-10 0 0,-2 1 0 0 0,2-1 8 0 0,-2-1 0 0 0,3 2-17 0 0,-2-2 1 0 0,0 1 12 0 0,3 1 1 0 0,-4 3-87 0 0,0-1 1 0 0,-4 5 63 0 0,-1-5 9 0 0,5 8 9 0 0,-8-4 7 0 0,-5 10 1 0 0,2 1 64 0 0,-10 6 1 0 0,3 1-71 0 0,-2-2 1 0 0,1-2 41 0 0,-2-1 0 0 0,1-2-30 0 0,1 2 0 0 0,-2 2 5 0 0,1-6 1 0 0,4 4 8 0 0,0-3-12 0 0,0-2-6 0 0,1-3 1 0 0,2 0 0 0 0,5-2-162 0 0,0-1 1 0 0,0-4 151 0 0,0-6 0 0 0,5 2 8 0 0,3-2 0 0 0,-1 1-20 0 0,1 1 0 0 0,-1-2 189 0 0,1 1 0 0 0,2 1-114 0 0,-7-2 0 0 0,5-4 110 0 0,-5 1 0 0 0,4 1-119 0 0,-4 2 0 0 0,-1 2 74 0 0,3-3 147 0 0,-5 3-194 0 0,0 4 0 0 0,-5 2 102 0 0,-3 5 0 0 0,-4 2-93 0 0,-4 1 0 0 0,-2 4-52 0 0,-2 4 1 0 0,-1 3 9 0 0,4-3 1 0 0,-2 2 1 0 0,2-1 0 0 0,-2-4-6 0 0,2 0 1 0 0,1 0-96 0 0,3 4 1 0 0,3-4-250 0 0,2 0 190 0 0,-4-5-301 0 0,12 7 204 0 0,-6-8-48 0 0,6 3 96 0 0,0-5 148 0 0,6 0 0 0 0,-4-4 18 0 0,6 0 0 0 0,-3-5-160 0 0,3 6 1 0 0,-4-5 168 0 0,4 5 0 0 0,0-7 0 0 0,3 3 0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7:09.780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0 1146 12599 229427 41491,'12'0'-590'0'0,"-5"-7"1"0"0,-5 5 619 0 0,3-3 0 0 0,-3 0-25 0 0,3 1 28 0 0,-3 1-20 0 0,5-11 0 0 0,-2 9-18 0 0,7-6 0 0 0,-8 6 82 0 0,8-7-116 0 0,-7 0 0 0 0,7-4 82 0 0,-5 0-13 0 0,5-3 1 0 0,-3 2-12 0 0,10 1 0 0 0,-8-3-2 0 0,-1 3 1 0 0,-3-1-17 0 0,5 1-1 0 0,-1-3 1 0 0,6 2-1 0 0,-1 1 1 0 0,1-3 16 0 0,-8 3 1 0 0,5 4-17 0 0,-9 2 0 0 0,9-1 11 0 0,-2-8 1 0 0,-3 9-7 0 0,3-1 0 0 0,-3 4-2 0 0,3-5 1 0 0,2 3 42 0 0,-2-1-40 0 0,5-6 0 0 0,-1 6 9 0 0,0-6 14 0 0,1-3 0 0 0,2 3-16 0 0,-3-1 1 0 0,-2 5 4 0 0,-2 1 0 0 0,5 1-6 0 0,-6-2 0 0 0,1-2 48 0 0,0 3 0 0 0,4 1-43 0 0,-6-2 0 0 0,-1 3 1 0 0,3-3 1 0 0,0-2-20 0 0,4 2 0 0 0,-4 3-2 0 0,0-3 0 0 0,-1 0-2 0 0,6-4 0 0 0,2 4 18 0 0,-3 0 1 0 0,-2 1-42 0 0,-2-6 1 0 0,4 5 27 0 0,-6 1 1 0 0,6-1-16 0 0,1-5 1 0 0,-1 6 11 0 0,-4-1 0 0 0,2 3 13 0 0,-2-1 0 0 0,2-6-9 121 0,5 4 1-121 0,-3 3 0 321 0,1-3 1-321 0,-1 2 1 332 0,3-8 0-332 0,-3 6-1 323 0,1 2 0-323 0,2 1-8 335 0,-3-3 1-335 0,1-4 6 349 0,-1 4 0-349 0,3 3 0 315 0,-3-3 0-315 0,1 7-1 314 0,-1-7 0-314 0,3 8 25 261 0,-3-8 0-261 0,1 5-3 223 0,2-3-11-44 0,-3 6 1-179 0,1-6-13 149 0,-1 6 1-149 0,3 1 1 117 0,-3-4 0-117 0,-2 5-34 56 0,-2-5 1-56 0,5 5 35 54 0,-6-3 1-54 0,4 2-61 60 0,1 3 0-60 0,3-4 50 103 0,-3-3 1-103 0,1 2 0 132 0,-1 5 0-132 0,3 0-3 141 0,-3 0 0-141 0,1 0 0 150 0,2 0 0-150 0,-3 0 7 183 0,1 0 1-183 0,-1 0 3 197 0,3 0 0-197 0,-3 0 7 221 0,1 0 1-221 0,2 0-13 234 0,-3 0 1-234 0,-4 0 6 218 0,-3 0 0-218 0,3 0-5 237 0,7 0 0-237 0,-10 0-1 248 0,3 0 0-248 0,-3 2 0 230 0,3 3 0-13 0,5-3 0-217 0,-15 13 6 231 0,10-11-6-37 0,-8 10 0-194 0,6-4 52 149 0,-5 6 1-149 0,-3-4-48 81 0,3 0 0-81 0,-3-1 32 34 0,-2 6 0-34 0,0-5-26 8 0,0-1 1-8 0,2-1-9 0 0,5 9 1 0 0,-7-3-1 0 0,7 1 1 0 0,-4 1-8 0 0,-3-1 7 0 56,0-1 1 0 1,0 1-9 0 93,0 2 1 0-1,0-3 27 0-6,0 0 0 0-1,0 1-24 0 103,0 2 33 0-147,0-3 1 0-1,0 1-26 0-21,0 1 1 0 0,0-1-2 0-18,0-1 1 0 0,-3 1 15 0-18,-4 2 1 0 0,7-3-3 0-11,-7 1 0 0-1,3 1 6 0-15,-1-1 0 0 0,0-1 1 0-13,-4 1 0 0 0,2 2-48 0 0,-5-3 0 0 0,7 3 35 0 0,-6 4 1 0 0,6-4-34 0 0,-7 2 0 0 0,7 1 28 0 0,1-6 1 0 0,-6 3-25 0 0,6 4 0 0 0,-8-4 19 0 0,7 2 1 0 0,-7-2-25 0 0,5 0 0 0 0,-4 2 97 0 0,-1 3 0 0 0,2-1-74 0 0,-1-6 1 0 0,6 6 44 0 65,-7 1 0 0 1,5-3-39 0 37,-2-2 0 0 0,-3-1-14 0 3,3 3 1 0 0,-6-2 18 0 1,11 5 1 0 1,-8-5-20 0-14,5-3 1 0 1,-5 3 5 0-20,7-3 0 0 0,-6 1-8 0-19,6 2 0 0-1,-7-3 9 0-17,5 1 1 0 1,-2-1 0 0-18,2 3 1 0 1,-5-3 35 0-12,7 1 1 0 0,-7 2-32 0-8,8-3 0 0 1,-8 0 10 0-3,5 1 1 0 0,-5 2-4 0 0,8-3 0 0 0,-11 1 42 0 0,6-1 1 0 0,0 5-20 0 0,-3 0 0 0 0,5-2-1 0 0,-5 5 1 0 0,3-5-20 0 0,-3-3 1 0 0,0 3-6 0 32,5-3 0 0 1,-2 1-1 0 54,2-1 1 0 0,-8 3 23 0 113,6-3-46 0-103,0 1 1 0 1,-3 2 21 0-6,5-3 1 0 1,-5 1 62 0 90,7-1-62 0-97,-9 3 1 0 0,7-3 95 0 73,-5 1-86 0-85,-2 2 0 0 0,10-5 9 0 48,-8-2-126 0-40,10 2 113 0-46,-15-5 0 0 1,15 3-36 0 22,-10 0-136 0-27,7-8-341 0-10,-2 10 338-20-8,0-11 1 20 1,5 6-511-96 25,-5-4 368 15-27,7-3 1 81-1,0 8-546-22-7,0-3 843 22-5,0-5 0 0 0,0 12 0 0 0,0-4 0 0 0</inkml:trace>
  <inkml:trace contextRef="#ctx0" brushRef="#br0" timeOffset="2268">292 1266 12331 231887 47184,'0'-9'-1031'0'0,"0"2"1"0"0,2 7 1039 0 0,3 0-17 0 0,-3-8 0 0 0,7 6 14 0 0,-2-3 4 0 0,-4-4 1 0 0,4 4 49 0 0,-7-6-28 0 0,7 8 1 0 0,-2-11 111 0 0,4 7 0 0 0,-4 0-120 0 0,-1 2 1 0 0,6 1 149 0 0,-5-8-92 0 0,9 9-66 0 0,-12-13 0 0 0,10 14 79 0 0,-5-10-150 0 0,-3 7 0 0 0,4-4 71 0 0,-4 4 0 0 0,3 3-16 0 0,0-5-21 0 0,-7-3 1 0 0,14 8-3 0 0,-6-10 1 0 0,-1 7-20 0 0,-3 1 41 0 0,-1-6 0 0 0,6 8 82 0 0,-4-3-78 0 0,-3-4 0 0 0,7 7 82 0 0,-1-5-74 0 0,-6-3 1 0 0,7 8 14 0 0,-4-10-3 0 0,-3 7 0 0 0,8-4 25 0 0,-6 4-17 0 0,-1 3 0 0 0,6-12-13 0 0,-2 9 0 0 0,-7-2 36 0 0,7 0 1 0 0,-4 5-19 0 0,4-3-64 0 0,-5-5 41 0 0,12 1 0 0 0,-9-3-5 0 0,7 1 1 0 0,-8 8-67 0 0,8-4 71 0 0,-10-2 1 0 0,13 4-113 0 0,-8-4 99 0 0,4 4 0 0 0,-6-9-10 0 0,7 9 0 0 0,-7-2 3 0 0,6 0 1 0 0,-6 5 5 0 0,0-10 6 0 0,4 7 0 0 0,-4-7 13 0 0,7 5-2 0 0,-10-7 1 0 0,12 12 5 0 0,-9-10 0 0 0,2 7-22 0 0,0 1 1 0 0,-2-1 10 0 0,4 0-20 0 0,-4 3 14 0 0,9-12 1 0 0,-5 9-9 0 0,3-7 0 0 0,2 10 1 0 0,-9-12-2 0 0,4 7 1 0 0,-2 0 1 0 0,5 2 0 0 0,-7 3-1 0 0,6-3 1 0 0,-6-4 2 0 0,7 4 0 0 0,-5-2 0 0 0,5 0 41 0 0,-10 5-40 0 0,14-13 0 0 0,-13 13 34 0 0,9-3 0 0 0,-8 1-17 0 0,1-1 6 0 0,4 3-37 0 0,-6-5 23 0 0,11 7 0 0 0,-5-3-20 0 0,3-4 0 0 0,-3 7 17 10 0,-4-7 1-10 0,0 5-32 44 0,7 2 26 11 0,-10 0 0-55 0,7 0-12 59 0,-2-7 8-7 0,-7 4 1-52 0,10-4-2 76 0,-3 7 3 17 0,-5 0 0-5 0,12 0 0-88 0,-9 0 0 68 0,7 0 0-6 0,-10 0 1 38 0,15 0-1 2 0,-8 0 0-102 0,3 0 0 88 0,-3 0 0-2 0,-4 0 0-86 0,4 0 0 59 0,-2 0 11-43 0,-7 0-10 27 0,10 0 63 23 0,-3 0-61-7 0,-5 7 1-59 0,5-2 41 73 0,-7 7-31-7 0,0-10 42 7 0,0 15 1-73 0,0-15-39 86 0,0 10 1-86 0,0-5 2 103 0,0 5 0-103 0,0-8-15 80 0,0 8 1-80 0,0-7 11 39 0,0 6 1-39 0,0-3-7 21 0,0 1 1-21 0,0-2 20 20 0,0 5 18-14 0,0 0-23 11 0,0 4-22-4 0,0 0 0-13 0,0 1 19 4 0,0 2 1-4 0,0-8 0 0 0,0-1 1 0 0,-7-3 29 0 0,2 5-29 0 0,1-3 0 0 0,4 10 37 0 0,0-3 0 0 0,-7-4-14 0 0,2 0-34 0 0,-2 0 0 0 0,2 4 12 0 0,-2 1 1 0 0,0-1-18 0 0,2-7 1 0 0,3 8-5 0 0,-3-5-8 0 0,-4 2 1 0 0,4 5-27 0 0,-7-3 0 0 0,8-4 55 0 0,-1-1-37 0 0,-4-1 0 0 0,4 6 14 0 0,-7-4 0 0 0,10 2-22 0 0,-5-2 0 0 0,0-3 18 0 0,2 3 0 0 0,-2-2 42 0 0,0 1 1 0 0,5 3-28 0 0,-3-2 1 0 0,-2-2 3 0 0,0 1 1 0 0,2-6-14 0 0,5 7 1 0 0,-7-5 4 0 0,2 5 0 0 0,-2-8 2 0 0,0 8 0 0 0,5-7 2 0 0,-3 7 0 0 0,3-5-17 0 0,2 2 0 0 0,-5-2 11 0 0,-2 5 0 0 0,0-8-74 0 0,2 8 61 0 0,3 0 0 0 0,-7 2-5 0 0,1-2 32 0 0,8 4 0 0 0,-9-13-22 0 0,2 8 1 0 0,5-6 11 0 0,-3 7 1 0 0,0-5-4 0 0,1 5 63 0 0,1-10 1 0 0,-6 12-46 0 0,4-9 34 0 0,3 9 6 0 0,-5-5-29 0 0,-3 8 0 0 0,10-5-70 0 0,-7-1 1 0 0,5-6 18 0 0,-5 7 0 0 0,4-5 50 0 0,-1 5 0 0 0,1-8-19 0 0,3 8 0 0 0,-2-10-50 0 0,-3 5 1 0 0,3-4 45 0 0,-3 4 15 0 0,3-5-37 0 0,2 5 2 0 0,0 0-7 0 0,0-4 25 0 0,0 4-94 0 0,0 0 77 0 0,-7-5-542 0 0,5 5 190 0 0,-8 3 355 0 0,10-8 0 0 0,0 5 0 0 0,0-7 0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1-08T11:47:12.978"/>
    </inkml:context>
    <inkml:brush xml:id="br0">
      <inkml:brushProperty name="width" value="0.05" units="cm"/>
      <inkml:brushProperty name="height" value="0.3" units="cm"/>
      <inkml:brushProperty name="color" value="#004F8B"/>
      <inkml:brushProperty name="inkEffects" value="pencil"/>
    </inkml:brush>
  </inkml:definitions>
  <inkml:trace contextRef="#ctx0" brushRef="#br0">19 19 12413 230130 45266,'-10'-10'-572'0'0,"1"1"522"0"0,9 9 123 0 0,0 9 1 0 0,7-6-47 0 0,-2 9 0 0 0,9-5-1 0 0,-2 2 1 0 0,-3-2 16 0 0,3 5 1 0 0,0-8-42 0 0,4 8 1 0 0,8-7-166 0 0,-3 7 1 0 0,2-3-645 0 0,-6 3 807 0 0,1 4 0 0 0,6-6 0 0 0,2 6 0 0 0</inkml:trace>
  <inkml:trace contextRef="#ctx0" brushRef="#br0" timeOffset="701">875 567 12189 230738 51044,'9'0'-297'0'0,"3"0"0"0"0,-5 4 414 0 0,5 1-62 75 0,-3 9 0-75 0,10-4 20 161 0,-3 6 0-161 0,-4 1 0 60 0,0-6 1-60 0,0 3-76 44 0,4-2 0-44 0,-4 5-142 58 0,0-1 0-58 0,-3-4-35 36 0,10 0 1-36 0,-3-3 176 32 0,1 0 0-32 0,-1 8 0 0 0,3-8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CBE0C-4144-D242-8ECC-6DFCD51911CC}" type="datetimeFigureOut">
              <a:rPr lang="en-US" smtClean="0"/>
              <a:t>1/19/26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BF987-5B02-084E-8263-CEDE1AC6D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80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56293-4E71-CA48-850A-171ABFF3E5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83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Rydberg basics (if needed):</a:t>
            </a:r>
          </a:p>
          <a:p>
            <a:r>
              <a:rPr lang="en-US"/>
              <a:t>* </a:t>
            </a:r>
            <a:r>
              <a:rPr lang="en-US" err="1"/>
              <a:t>Rydbergs</a:t>
            </a:r>
            <a:r>
              <a:rPr lang="en-US"/>
              <a:t> – strong and long-range interactions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Consider pair state potentials – at large r, no interaction, short r (&lt;~2um) rapid divergence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-&gt; Rydberg blockade effect if using Rydberg states directly – prohibited resonant creation of &gt;1 Rydberg excitation in closely packed (ground state) ensemble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-&gt; or if driving off-resonantly (mod Delta &gt;&gt; Omega) – magnitude of effective detuning rapidly increases, suppression of AC stark (light) shift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-&gt; r-dependent change in ground state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Here, states are superposition of hf clock states, spin down is F=3, mF=0, spin up is F=4, mF=0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One-axis twist intuition: imagine coherent state </a:t>
            </a:r>
            <a:r>
              <a:rPr lang="en-US" err="1"/>
              <a:t>centred</a:t>
            </a:r>
            <a:r>
              <a:rPr lang="en-US"/>
              <a:t> on </a:t>
            </a:r>
            <a:r>
              <a:rPr lang="en-US" err="1"/>
              <a:t>Sz</a:t>
            </a:r>
            <a:r>
              <a:rPr lang="en-US"/>
              <a:t>=0 – with light shift with </a:t>
            </a:r>
            <a:r>
              <a:rPr lang="en-US" err="1"/>
              <a:t>Sz</a:t>
            </a:r>
            <a:r>
              <a:rPr lang="en-US"/>
              <a:t> dependence, positive and </a:t>
            </a:r>
            <a:r>
              <a:rPr lang="en-US" err="1"/>
              <a:t>engative</a:t>
            </a:r>
            <a:r>
              <a:rPr lang="en-US"/>
              <a:t> will accumulate phase in opposite directions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78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B5755-B8F0-EFAB-E548-34614BF55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51B7E5-51CE-79A6-048D-F2C150BEC0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527234-6B42-5A61-52DE-FE4721CB1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(different experimental platforms - all tailored differently and have different strengths)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481AE3-2AD6-A370-079E-E73BEA9DBE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80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Gravitational: seismic, atmospheric, anthropogenic, synanthropic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98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55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6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72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72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25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5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05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BC1E6-B63B-F1CF-0DB8-BA103F63A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62C863-197F-9358-56FB-C24F2F42AB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9A9460-164F-BA34-6356-456122068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2BCE2-CCAD-3625-260C-D6F21ED715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52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08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Introducing capabilities and current plans</a:t>
            </a:r>
          </a:p>
          <a:p>
            <a:r>
              <a:rPr lang="en-GB"/>
              <a:t>Some design aspects, and also where we are experimentally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F987-5B02-084E-8263-CEDE1AC6D4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9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75FD2-22ED-1591-3AB7-2CD4C5044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8CEA66-E96A-CE70-D0DF-FCA71DAE0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F2F47-E7A8-E137-68BB-9AA13A1E8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E1379-B91B-D6A3-C8B7-D09411CF0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7BEB-76D2-F20C-E3C3-A9B9E6D2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0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5E846-6D1D-ED7A-02AC-8955FA4CF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D536B0-B09E-D408-F32A-3A6FA8577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04AC21-1673-AC89-84E1-425EAF98C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E4A4CF-85B2-3C91-2965-AE4881C47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9DBF4B-A78A-30C1-91F3-208441C85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BB92A-808C-4694-CBE3-126963BD4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6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A6835-0DD3-65E2-6928-84B6F180E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1B635-5CD9-81B6-3565-D924D947C4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4A8B3-A0DC-30F4-9C5E-83EDE889B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3469B-8B8E-6833-85D0-6458A745B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162DC-19C3-76E9-BB8A-62E8F9D0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13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1F891A-0AD0-737F-7012-0577328E9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DDEF-213B-21BA-D6FA-3CAA103C5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2F98A-E7C8-B31F-7356-86F771C53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33800-6B62-250B-57ED-42340DE4E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DC501-1702-B4AB-F390-76FD702A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0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770720"/>
            <a:ext cx="11429568" cy="4351338"/>
          </a:xfrm>
        </p:spPr>
        <p:txBody>
          <a:bodyPr/>
          <a:lstStyle>
            <a:lvl1pPr>
              <a:defRPr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42" y="163751"/>
            <a:ext cx="10515600" cy="1325563"/>
          </a:xfrm>
        </p:spPr>
        <p:txBody>
          <a:bodyPr/>
          <a:lstStyle>
            <a:lvl1pPr>
              <a:defRPr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7202184" y="6275630"/>
            <a:ext cx="2758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 dirty="0">
                <a:latin typeface="Century Gothic" panose="020B0502020202020204" pitchFamily="34" charset="0"/>
              </a:rPr>
              <a:t>20/01/2026</a:t>
            </a:r>
          </a:p>
        </p:txBody>
      </p:sp>
    </p:spTree>
    <p:extLst>
      <p:ext uri="{BB962C8B-B14F-4D97-AF65-F5344CB8AC3E}">
        <p14:creationId xmlns:p14="http://schemas.microsoft.com/office/powerpoint/2010/main" val="259002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97885-51D1-08D1-7BBB-C284EE09E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ACA3-0D0E-A893-67BD-D4ED6CB6E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2E469-918F-FED7-21A7-6789BEC4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BC5F0-9160-72DA-D0FE-5B69905B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63188-D2BB-F549-1056-32BA8F48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5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D3AD-F424-59A0-59C6-0A474A432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8AFF5-9BAE-C1DB-D725-4D66842AC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B79F3-DA1B-236C-A058-6AED68C43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E97CE-153B-0E36-0AB5-D12BDE6EA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0545E-D806-E2EF-0C5C-6D3283CC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3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C24A9-957A-DFF1-5635-276D44208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A2A5-8C3C-50CD-CC61-E968B0453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E0086-0A8A-B997-AB1F-598133DAA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4AC72-F0FC-82C5-5B9E-05EE8CB08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0FC85-C2FA-1C19-285A-57354F9D9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84306-1337-1E58-AD89-4433257CB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5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0467-82B8-DA22-8D67-8D72A374C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03D85-E801-0D1D-FDDF-B006E5BC0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91426E-BDFF-6668-A984-DF1D67FDD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DC6A6D-B501-8706-50A3-5312012B8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B1BB23-45D7-B5F8-CEB4-363A5B5C1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6C9416-4902-8A14-BCEB-6EF5A0C6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7E813B-586D-74AF-DA8E-257E1959F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76D503-3D68-D096-1DFD-6C062D38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57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6C524-BEF7-68E5-F039-3E5BECEFE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C84E0E-AF9E-166B-6A65-2C680A51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13EE0-02BF-9896-D697-6EEE9BBD4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03683-58E8-F76E-51F4-BE7615520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0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89D759-2A41-74EA-F36F-F217BCE33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E89EF-3637-76F0-18AA-EBB0DFEAF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D8870-2407-BA2F-8315-895BE99C0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3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65C8E-9875-C1C8-23B0-6C5376B1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88D00-13AD-4090-22D0-229BAB2C0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66726A-FAB9-48DD-9993-C4A957861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82DBD-1EE0-678E-6622-530C08BDE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50AD9-259B-4407-497D-FE4980397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E7ED9B-BA2E-9B24-352D-83ED8069A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9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0B8CC7-44A4-671F-B7F7-9C4BEEBD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ACE7E-703A-B27E-3512-E47BB0D06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1B327-5443-F238-0C12-7066F75D1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E81D1A-E0D4-8F43-8FFB-77C55ED984DB}" type="datetimeFigureOut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DEFC3-DE51-2C91-395C-55BE8D34B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A51BB-7DE2-3AC2-0193-0285F982E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0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10.xml"/><Relationship Id="rId21" Type="http://schemas.openxmlformats.org/officeDocument/2006/relationships/customXml" Target="../ink/ink62.xml"/><Relationship Id="rId42" Type="http://schemas.openxmlformats.org/officeDocument/2006/relationships/image" Target="../media/image109.png"/><Relationship Id="rId63" Type="http://schemas.openxmlformats.org/officeDocument/2006/relationships/customXml" Target="../ink/ink83.xml"/><Relationship Id="rId84" Type="http://schemas.openxmlformats.org/officeDocument/2006/relationships/image" Target="../media/image130.png"/><Relationship Id="rId138" Type="http://schemas.openxmlformats.org/officeDocument/2006/relationships/image" Target="../media/image157.png"/><Relationship Id="rId107" Type="http://schemas.openxmlformats.org/officeDocument/2006/relationships/customXml" Target="../ink/ink105.xml"/><Relationship Id="rId11" Type="http://schemas.openxmlformats.org/officeDocument/2006/relationships/customXml" Target="../ink/ink57.xml"/><Relationship Id="rId32" Type="http://schemas.openxmlformats.org/officeDocument/2006/relationships/image" Target="../media/image104.png"/><Relationship Id="rId53" Type="http://schemas.openxmlformats.org/officeDocument/2006/relationships/customXml" Target="../ink/ink78.xml"/><Relationship Id="rId74" Type="http://schemas.openxmlformats.org/officeDocument/2006/relationships/image" Target="../media/image125.png"/><Relationship Id="rId128" Type="http://schemas.openxmlformats.org/officeDocument/2006/relationships/image" Target="../media/image152.png"/><Relationship Id="rId149" Type="http://schemas.openxmlformats.org/officeDocument/2006/relationships/customXml" Target="../ink/ink126.xml"/><Relationship Id="rId5" Type="http://schemas.openxmlformats.org/officeDocument/2006/relationships/customXml" Target="../ink/ink54.xml"/><Relationship Id="rId95" Type="http://schemas.openxmlformats.org/officeDocument/2006/relationships/customXml" Target="../ink/ink99.xml"/><Relationship Id="rId22" Type="http://schemas.openxmlformats.org/officeDocument/2006/relationships/image" Target="../media/image99.png"/><Relationship Id="rId27" Type="http://schemas.openxmlformats.org/officeDocument/2006/relationships/customXml" Target="../ink/ink65.xml"/><Relationship Id="rId43" Type="http://schemas.openxmlformats.org/officeDocument/2006/relationships/customXml" Target="../ink/ink73.xml"/><Relationship Id="rId48" Type="http://schemas.openxmlformats.org/officeDocument/2006/relationships/image" Target="../media/image112.png"/><Relationship Id="rId64" Type="http://schemas.openxmlformats.org/officeDocument/2006/relationships/image" Target="../media/image120.png"/><Relationship Id="rId69" Type="http://schemas.openxmlformats.org/officeDocument/2006/relationships/customXml" Target="../ink/ink86.xml"/><Relationship Id="rId113" Type="http://schemas.openxmlformats.org/officeDocument/2006/relationships/customXml" Target="../ink/ink108.xml"/><Relationship Id="rId118" Type="http://schemas.openxmlformats.org/officeDocument/2006/relationships/image" Target="../media/image147.png"/><Relationship Id="rId134" Type="http://schemas.openxmlformats.org/officeDocument/2006/relationships/image" Target="../media/image155.png"/><Relationship Id="rId139" Type="http://schemas.openxmlformats.org/officeDocument/2006/relationships/customXml" Target="../ink/ink121.xml"/><Relationship Id="rId80" Type="http://schemas.openxmlformats.org/officeDocument/2006/relationships/image" Target="../media/image128.png"/><Relationship Id="rId85" Type="http://schemas.openxmlformats.org/officeDocument/2006/relationships/customXml" Target="../ink/ink94.xml"/><Relationship Id="rId150" Type="http://schemas.openxmlformats.org/officeDocument/2006/relationships/image" Target="../media/image163.png"/><Relationship Id="rId12" Type="http://schemas.openxmlformats.org/officeDocument/2006/relationships/image" Target="../media/image94.png"/><Relationship Id="rId17" Type="http://schemas.openxmlformats.org/officeDocument/2006/relationships/customXml" Target="../ink/ink60.xml"/><Relationship Id="rId33" Type="http://schemas.openxmlformats.org/officeDocument/2006/relationships/customXml" Target="../ink/ink68.xml"/><Relationship Id="rId38" Type="http://schemas.openxmlformats.org/officeDocument/2006/relationships/image" Target="../media/image107.png"/><Relationship Id="rId59" Type="http://schemas.openxmlformats.org/officeDocument/2006/relationships/customXml" Target="../ink/ink81.xml"/><Relationship Id="rId103" Type="http://schemas.openxmlformats.org/officeDocument/2006/relationships/customXml" Target="../ink/ink103.xml"/><Relationship Id="rId108" Type="http://schemas.openxmlformats.org/officeDocument/2006/relationships/image" Target="../media/image142.png"/><Relationship Id="rId124" Type="http://schemas.openxmlformats.org/officeDocument/2006/relationships/image" Target="../media/image150.png"/><Relationship Id="rId129" Type="http://schemas.openxmlformats.org/officeDocument/2006/relationships/customXml" Target="../ink/ink116.xml"/><Relationship Id="rId54" Type="http://schemas.openxmlformats.org/officeDocument/2006/relationships/image" Target="../media/image115.png"/><Relationship Id="rId70" Type="http://schemas.openxmlformats.org/officeDocument/2006/relationships/image" Target="../media/image123.png"/><Relationship Id="rId75" Type="http://schemas.openxmlformats.org/officeDocument/2006/relationships/customXml" Target="../ink/ink89.xml"/><Relationship Id="rId91" Type="http://schemas.openxmlformats.org/officeDocument/2006/relationships/customXml" Target="../ink/ink97.xml"/><Relationship Id="rId96" Type="http://schemas.openxmlformats.org/officeDocument/2006/relationships/image" Target="../media/image136.png"/><Relationship Id="rId140" Type="http://schemas.openxmlformats.org/officeDocument/2006/relationships/image" Target="../media/image158.png"/><Relationship Id="rId145" Type="http://schemas.openxmlformats.org/officeDocument/2006/relationships/customXml" Target="../ink/ink1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23" Type="http://schemas.openxmlformats.org/officeDocument/2006/relationships/customXml" Target="../ink/ink63.xml"/><Relationship Id="rId28" Type="http://schemas.openxmlformats.org/officeDocument/2006/relationships/image" Target="../media/image102.png"/><Relationship Id="rId49" Type="http://schemas.openxmlformats.org/officeDocument/2006/relationships/customXml" Target="../ink/ink76.xml"/><Relationship Id="rId114" Type="http://schemas.openxmlformats.org/officeDocument/2006/relationships/image" Target="../media/image145.png"/><Relationship Id="rId119" Type="http://schemas.openxmlformats.org/officeDocument/2006/relationships/customXml" Target="../ink/ink111.xml"/><Relationship Id="rId44" Type="http://schemas.openxmlformats.org/officeDocument/2006/relationships/image" Target="../media/image110.png"/><Relationship Id="rId60" Type="http://schemas.openxmlformats.org/officeDocument/2006/relationships/image" Target="../media/image118.png"/><Relationship Id="rId65" Type="http://schemas.openxmlformats.org/officeDocument/2006/relationships/customXml" Target="../ink/ink84.xml"/><Relationship Id="rId81" Type="http://schemas.openxmlformats.org/officeDocument/2006/relationships/customXml" Target="../ink/ink92.xml"/><Relationship Id="rId86" Type="http://schemas.openxmlformats.org/officeDocument/2006/relationships/image" Target="../media/image131.png"/><Relationship Id="rId130" Type="http://schemas.openxmlformats.org/officeDocument/2006/relationships/image" Target="../media/image153.png"/><Relationship Id="rId135" Type="http://schemas.openxmlformats.org/officeDocument/2006/relationships/customXml" Target="../ink/ink119.xml"/><Relationship Id="rId13" Type="http://schemas.openxmlformats.org/officeDocument/2006/relationships/customXml" Target="../ink/ink58.xml"/><Relationship Id="rId18" Type="http://schemas.openxmlformats.org/officeDocument/2006/relationships/image" Target="../media/image97.png"/><Relationship Id="rId39" Type="http://schemas.openxmlformats.org/officeDocument/2006/relationships/customXml" Target="../ink/ink71.xml"/><Relationship Id="rId109" Type="http://schemas.openxmlformats.org/officeDocument/2006/relationships/customXml" Target="../ink/ink106.xml"/><Relationship Id="rId34" Type="http://schemas.openxmlformats.org/officeDocument/2006/relationships/image" Target="../media/image105.png"/><Relationship Id="rId50" Type="http://schemas.openxmlformats.org/officeDocument/2006/relationships/image" Target="../media/image113.png"/><Relationship Id="rId55" Type="http://schemas.openxmlformats.org/officeDocument/2006/relationships/customXml" Target="../ink/ink79.xml"/><Relationship Id="rId76" Type="http://schemas.openxmlformats.org/officeDocument/2006/relationships/image" Target="../media/image126.png"/><Relationship Id="rId97" Type="http://schemas.openxmlformats.org/officeDocument/2006/relationships/customXml" Target="../ink/ink100.xml"/><Relationship Id="rId104" Type="http://schemas.openxmlformats.org/officeDocument/2006/relationships/image" Target="../media/image140.png"/><Relationship Id="rId120" Type="http://schemas.openxmlformats.org/officeDocument/2006/relationships/image" Target="../media/image148.png"/><Relationship Id="rId125" Type="http://schemas.openxmlformats.org/officeDocument/2006/relationships/customXml" Target="../ink/ink114.xml"/><Relationship Id="rId141" Type="http://schemas.openxmlformats.org/officeDocument/2006/relationships/customXml" Target="../ink/ink122.xml"/><Relationship Id="rId146" Type="http://schemas.openxmlformats.org/officeDocument/2006/relationships/image" Target="../media/image161.png"/><Relationship Id="rId7" Type="http://schemas.openxmlformats.org/officeDocument/2006/relationships/customXml" Target="../ink/ink55.xml"/><Relationship Id="rId71" Type="http://schemas.openxmlformats.org/officeDocument/2006/relationships/customXml" Target="../ink/ink87.xml"/><Relationship Id="rId92" Type="http://schemas.openxmlformats.org/officeDocument/2006/relationships/image" Target="../media/image134.png"/><Relationship Id="rId2" Type="http://schemas.openxmlformats.org/officeDocument/2006/relationships/notesSlide" Target="../notesSlides/notesSlide9.xml"/><Relationship Id="rId29" Type="http://schemas.openxmlformats.org/officeDocument/2006/relationships/customXml" Target="../ink/ink66.xml"/><Relationship Id="rId24" Type="http://schemas.openxmlformats.org/officeDocument/2006/relationships/image" Target="../media/image100.png"/><Relationship Id="rId40" Type="http://schemas.openxmlformats.org/officeDocument/2006/relationships/image" Target="../media/image108.png"/><Relationship Id="rId45" Type="http://schemas.openxmlformats.org/officeDocument/2006/relationships/customXml" Target="../ink/ink74.xml"/><Relationship Id="rId66" Type="http://schemas.openxmlformats.org/officeDocument/2006/relationships/image" Target="../media/image121.png"/><Relationship Id="rId87" Type="http://schemas.openxmlformats.org/officeDocument/2006/relationships/customXml" Target="../ink/ink95.xml"/><Relationship Id="rId110" Type="http://schemas.openxmlformats.org/officeDocument/2006/relationships/image" Target="../media/image143.png"/><Relationship Id="rId115" Type="http://schemas.openxmlformats.org/officeDocument/2006/relationships/customXml" Target="../ink/ink109.xml"/><Relationship Id="rId131" Type="http://schemas.openxmlformats.org/officeDocument/2006/relationships/customXml" Target="../ink/ink117.xml"/><Relationship Id="rId136" Type="http://schemas.openxmlformats.org/officeDocument/2006/relationships/image" Target="../media/image156.png"/><Relationship Id="rId61" Type="http://schemas.openxmlformats.org/officeDocument/2006/relationships/customXml" Target="../ink/ink82.xml"/><Relationship Id="rId82" Type="http://schemas.openxmlformats.org/officeDocument/2006/relationships/image" Target="../media/image129.png"/><Relationship Id="rId19" Type="http://schemas.openxmlformats.org/officeDocument/2006/relationships/customXml" Target="../ink/ink61.xml"/><Relationship Id="rId14" Type="http://schemas.openxmlformats.org/officeDocument/2006/relationships/image" Target="../media/image95.png"/><Relationship Id="rId30" Type="http://schemas.openxmlformats.org/officeDocument/2006/relationships/image" Target="../media/image103.png"/><Relationship Id="rId35" Type="http://schemas.openxmlformats.org/officeDocument/2006/relationships/customXml" Target="../ink/ink69.xml"/><Relationship Id="rId56" Type="http://schemas.openxmlformats.org/officeDocument/2006/relationships/image" Target="../media/image116.png"/><Relationship Id="rId77" Type="http://schemas.openxmlformats.org/officeDocument/2006/relationships/customXml" Target="../ink/ink90.xml"/><Relationship Id="rId100" Type="http://schemas.openxmlformats.org/officeDocument/2006/relationships/image" Target="../media/image138.png"/><Relationship Id="rId105" Type="http://schemas.openxmlformats.org/officeDocument/2006/relationships/customXml" Target="../ink/ink104.xml"/><Relationship Id="rId126" Type="http://schemas.openxmlformats.org/officeDocument/2006/relationships/image" Target="../media/image151.png"/><Relationship Id="rId147" Type="http://schemas.openxmlformats.org/officeDocument/2006/relationships/customXml" Target="../ink/ink125.xml"/><Relationship Id="rId8" Type="http://schemas.openxmlformats.org/officeDocument/2006/relationships/image" Target="../media/image92.png"/><Relationship Id="rId51" Type="http://schemas.openxmlformats.org/officeDocument/2006/relationships/customXml" Target="../ink/ink77.xml"/><Relationship Id="rId72" Type="http://schemas.openxmlformats.org/officeDocument/2006/relationships/image" Target="../media/image124.png"/><Relationship Id="rId93" Type="http://schemas.openxmlformats.org/officeDocument/2006/relationships/customXml" Target="../ink/ink98.xml"/><Relationship Id="rId98" Type="http://schemas.openxmlformats.org/officeDocument/2006/relationships/image" Target="../media/image137.png"/><Relationship Id="rId121" Type="http://schemas.openxmlformats.org/officeDocument/2006/relationships/customXml" Target="../ink/ink112.xml"/><Relationship Id="rId142" Type="http://schemas.openxmlformats.org/officeDocument/2006/relationships/image" Target="../media/image159.png"/><Relationship Id="rId3" Type="http://schemas.openxmlformats.org/officeDocument/2006/relationships/customXml" Target="../ink/ink53.xml"/><Relationship Id="rId25" Type="http://schemas.openxmlformats.org/officeDocument/2006/relationships/customXml" Target="../ink/ink64.xml"/><Relationship Id="rId46" Type="http://schemas.openxmlformats.org/officeDocument/2006/relationships/image" Target="../media/image111.png"/><Relationship Id="rId67" Type="http://schemas.openxmlformats.org/officeDocument/2006/relationships/customXml" Target="../ink/ink85.xml"/><Relationship Id="rId116" Type="http://schemas.openxmlformats.org/officeDocument/2006/relationships/image" Target="../media/image146.png"/><Relationship Id="rId137" Type="http://schemas.openxmlformats.org/officeDocument/2006/relationships/customXml" Target="../ink/ink120.xml"/><Relationship Id="rId20" Type="http://schemas.openxmlformats.org/officeDocument/2006/relationships/image" Target="../media/image98.png"/><Relationship Id="rId41" Type="http://schemas.openxmlformats.org/officeDocument/2006/relationships/customXml" Target="../ink/ink72.xml"/><Relationship Id="rId62" Type="http://schemas.openxmlformats.org/officeDocument/2006/relationships/image" Target="../media/image119.png"/><Relationship Id="rId83" Type="http://schemas.openxmlformats.org/officeDocument/2006/relationships/customXml" Target="../ink/ink93.xml"/><Relationship Id="rId88" Type="http://schemas.openxmlformats.org/officeDocument/2006/relationships/image" Target="../media/image132.png"/><Relationship Id="rId111" Type="http://schemas.openxmlformats.org/officeDocument/2006/relationships/customXml" Target="../ink/ink107.xml"/><Relationship Id="rId132" Type="http://schemas.openxmlformats.org/officeDocument/2006/relationships/image" Target="../media/image154.png"/><Relationship Id="rId15" Type="http://schemas.openxmlformats.org/officeDocument/2006/relationships/customXml" Target="../ink/ink59.xml"/><Relationship Id="rId36" Type="http://schemas.openxmlformats.org/officeDocument/2006/relationships/image" Target="../media/image106.png"/><Relationship Id="rId57" Type="http://schemas.openxmlformats.org/officeDocument/2006/relationships/customXml" Target="../ink/ink80.xml"/><Relationship Id="rId106" Type="http://schemas.openxmlformats.org/officeDocument/2006/relationships/image" Target="../media/image141.png"/><Relationship Id="rId127" Type="http://schemas.openxmlformats.org/officeDocument/2006/relationships/customXml" Target="../ink/ink115.xml"/><Relationship Id="rId10" Type="http://schemas.openxmlformats.org/officeDocument/2006/relationships/image" Target="../media/image93.png"/><Relationship Id="rId31" Type="http://schemas.openxmlformats.org/officeDocument/2006/relationships/customXml" Target="../ink/ink67.xml"/><Relationship Id="rId52" Type="http://schemas.openxmlformats.org/officeDocument/2006/relationships/image" Target="../media/image114.png"/><Relationship Id="rId73" Type="http://schemas.openxmlformats.org/officeDocument/2006/relationships/customXml" Target="../ink/ink88.xml"/><Relationship Id="rId78" Type="http://schemas.openxmlformats.org/officeDocument/2006/relationships/image" Target="../media/image127.png"/><Relationship Id="rId94" Type="http://schemas.openxmlformats.org/officeDocument/2006/relationships/image" Target="../media/image135.png"/><Relationship Id="rId99" Type="http://schemas.openxmlformats.org/officeDocument/2006/relationships/customXml" Target="../ink/ink101.xml"/><Relationship Id="rId101" Type="http://schemas.openxmlformats.org/officeDocument/2006/relationships/customXml" Target="../ink/ink102.xml"/><Relationship Id="rId122" Type="http://schemas.openxmlformats.org/officeDocument/2006/relationships/image" Target="../media/image149.png"/><Relationship Id="rId143" Type="http://schemas.openxmlformats.org/officeDocument/2006/relationships/customXml" Target="../ink/ink123.xml"/><Relationship Id="rId148" Type="http://schemas.openxmlformats.org/officeDocument/2006/relationships/image" Target="../media/image162.png"/><Relationship Id="rId4" Type="http://schemas.openxmlformats.org/officeDocument/2006/relationships/image" Target="../media/image90.png"/><Relationship Id="rId9" Type="http://schemas.openxmlformats.org/officeDocument/2006/relationships/customXml" Target="../ink/ink56.xml"/><Relationship Id="rId26" Type="http://schemas.openxmlformats.org/officeDocument/2006/relationships/image" Target="../media/image101.png"/><Relationship Id="rId47" Type="http://schemas.openxmlformats.org/officeDocument/2006/relationships/customXml" Target="../ink/ink75.xml"/><Relationship Id="rId68" Type="http://schemas.openxmlformats.org/officeDocument/2006/relationships/image" Target="../media/image122.png"/><Relationship Id="rId89" Type="http://schemas.openxmlformats.org/officeDocument/2006/relationships/customXml" Target="../ink/ink96.xml"/><Relationship Id="rId112" Type="http://schemas.openxmlformats.org/officeDocument/2006/relationships/image" Target="../media/image144.png"/><Relationship Id="rId133" Type="http://schemas.openxmlformats.org/officeDocument/2006/relationships/customXml" Target="../ink/ink118.xml"/><Relationship Id="rId16" Type="http://schemas.openxmlformats.org/officeDocument/2006/relationships/image" Target="../media/image96.png"/><Relationship Id="rId37" Type="http://schemas.openxmlformats.org/officeDocument/2006/relationships/customXml" Target="../ink/ink70.xml"/><Relationship Id="rId58" Type="http://schemas.openxmlformats.org/officeDocument/2006/relationships/image" Target="../media/image117.png"/><Relationship Id="rId79" Type="http://schemas.openxmlformats.org/officeDocument/2006/relationships/customXml" Target="../ink/ink91.xml"/><Relationship Id="rId102" Type="http://schemas.openxmlformats.org/officeDocument/2006/relationships/image" Target="../media/image139.png"/><Relationship Id="rId123" Type="http://schemas.openxmlformats.org/officeDocument/2006/relationships/customXml" Target="../ink/ink113.xml"/><Relationship Id="rId144" Type="http://schemas.openxmlformats.org/officeDocument/2006/relationships/image" Target="../media/image160.png"/><Relationship Id="rId90" Type="http://schemas.openxmlformats.org/officeDocument/2006/relationships/image" Target="../media/image1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7" Type="http://schemas.openxmlformats.org/officeDocument/2006/relationships/image" Target="../media/image17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emf"/><Relationship Id="rId5" Type="http://schemas.openxmlformats.org/officeDocument/2006/relationships/image" Target="../media/image168.png"/><Relationship Id="rId4" Type="http://schemas.openxmlformats.org/officeDocument/2006/relationships/image" Target="../media/image16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h558@cam.ac.uk" TargetMode="External"/><Relationship Id="rId5" Type="http://schemas.openxmlformats.org/officeDocument/2006/relationships/image" Target="../media/image178.jpeg"/><Relationship Id="rId4" Type="http://schemas.openxmlformats.org/officeDocument/2006/relationships/image" Target="../media/image17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21" Type="http://schemas.openxmlformats.org/officeDocument/2006/relationships/image" Target="../media/image22.png"/><Relationship Id="rId42" Type="http://schemas.openxmlformats.org/officeDocument/2006/relationships/customXml" Target="../ink/ink21.xml"/><Relationship Id="rId47" Type="http://schemas.openxmlformats.org/officeDocument/2006/relationships/image" Target="../media/image35.png"/><Relationship Id="rId63" Type="http://schemas.openxmlformats.org/officeDocument/2006/relationships/image" Target="../media/image43.png"/><Relationship Id="rId68" Type="http://schemas.openxmlformats.org/officeDocument/2006/relationships/customXml" Target="../ink/ink34.xml"/><Relationship Id="rId84" Type="http://schemas.openxmlformats.org/officeDocument/2006/relationships/customXml" Target="../ink/ink42.xml"/><Relationship Id="rId89" Type="http://schemas.openxmlformats.org/officeDocument/2006/relationships/image" Target="../media/image56.png"/><Relationship Id="rId16" Type="http://schemas.openxmlformats.org/officeDocument/2006/relationships/customXml" Target="../ink/ink8.xml"/><Relationship Id="rId11" Type="http://schemas.openxmlformats.org/officeDocument/2006/relationships/image" Target="../media/image17.png"/><Relationship Id="rId32" Type="http://schemas.openxmlformats.org/officeDocument/2006/relationships/customXml" Target="../ink/ink16.xml"/><Relationship Id="rId37" Type="http://schemas.openxmlformats.org/officeDocument/2006/relationships/image" Target="../media/image30.png"/><Relationship Id="rId53" Type="http://schemas.openxmlformats.org/officeDocument/2006/relationships/image" Target="../media/image38.png"/><Relationship Id="rId58" Type="http://schemas.openxmlformats.org/officeDocument/2006/relationships/customXml" Target="../ink/ink29.xml"/><Relationship Id="rId74" Type="http://schemas.openxmlformats.org/officeDocument/2006/relationships/customXml" Target="../ink/ink37.xml"/><Relationship Id="rId79" Type="http://schemas.openxmlformats.org/officeDocument/2006/relationships/image" Target="../media/image51.png"/><Relationship Id="rId102" Type="http://schemas.openxmlformats.org/officeDocument/2006/relationships/customXml" Target="../ink/ink51.xml"/><Relationship Id="rId5" Type="http://schemas.openxmlformats.org/officeDocument/2006/relationships/image" Target="../media/image14.png"/><Relationship Id="rId90" Type="http://schemas.openxmlformats.org/officeDocument/2006/relationships/customXml" Target="../ink/ink45.xml"/><Relationship Id="rId95" Type="http://schemas.openxmlformats.org/officeDocument/2006/relationships/image" Target="../media/image59.png"/><Relationship Id="rId22" Type="http://schemas.openxmlformats.org/officeDocument/2006/relationships/customXml" Target="../ink/ink11.xml"/><Relationship Id="rId27" Type="http://schemas.openxmlformats.org/officeDocument/2006/relationships/image" Target="../media/image25.png"/><Relationship Id="rId43" Type="http://schemas.openxmlformats.org/officeDocument/2006/relationships/image" Target="../media/image33.png"/><Relationship Id="rId48" Type="http://schemas.openxmlformats.org/officeDocument/2006/relationships/customXml" Target="../ink/ink24.xml"/><Relationship Id="rId64" Type="http://schemas.openxmlformats.org/officeDocument/2006/relationships/customXml" Target="../ink/ink32.xml"/><Relationship Id="rId69" Type="http://schemas.openxmlformats.org/officeDocument/2006/relationships/image" Target="../media/image46.png"/><Relationship Id="rId80" Type="http://schemas.openxmlformats.org/officeDocument/2006/relationships/customXml" Target="../ink/ink40.xml"/><Relationship Id="rId85" Type="http://schemas.openxmlformats.org/officeDocument/2006/relationships/image" Target="../media/image54.png"/><Relationship Id="rId12" Type="http://schemas.openxmlformats.org/officeDocument/2006/relationships/customXml" Target="../ink/ink6.xml"/><Relationship Id="rId17" Type="http://schemas.openxmlformats.org/officeDocument/2006/relationships/image" Target="../media/image20.png"/><Relationship Id="rId33" Type="http://schemas.openxmlformats.org/officeDocument/2006/relationships/image" Target="../media/image28.png"/><Relationship Id="rId38" Type="http://schemas.openxmlformats.org/officeDocument/2006/relationships/customXml" Target="../ink/ink19.xml"/><Relationship Id="rId59" Type="http://schemas.openxmlformats.org/officeDocument/2006/relationships/image" Target="../media/image41.png"/><Relationship Id="rId103" Type="http://schemas.openxmlformats.org/officeDocument/2006/relationships/image" Target="../media/image63.png"/><Relationship Id="rId20" Type="http://schemas.openxmlformats.org/officeDocument/2006/relationships/customXml" Target="../ink/ink10.xml"/><Relationship Id="rId41" Type="http://schemas.openxmlformats.org/officeDocument/2006/relationships/image" Target="../media/image32.png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49.png"/><Relationship Id="rId83" Type="http://schemas.openxmlformats.org/officeDocument/2006/relationships/image" Target="../media/image53.png"/><Relationship Id="rId88" Type="http://schemas.openxmlformats.org/officeDocument/2006/relationships/customXml" Target="../ink/ink44.xml"/><Relationship Id="rId91" Type="http://schemas.openxmlformats.org/officeDocument/2006/relationships/image" Target="../media/image57.png"/><Relationship Id="rId96" Type="http://schemas.openxmlformats.org/officeDocument/2006/relationships/customXml" Target="../ink/ink4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19.png"/><Relationship Id="rId23" Type="http://schemas.openxmlformats.org/officeDocument/2006/relationships/image" Target="../media/image23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36.png"/><Relationship Id="rId57" Type="http://schemas.openxmlformats.org/officeDocument/2006/relationships/image" Target="../media/image40.png"/><Relationship Id="rId10" Type="http://schemas.openxmlformats.org/officeDocument/2006/relationships/customXml" Target="../ink/ink5.xml"/><Relationship Id="rId31" Type="http://schemas.openxmlformats.org/officeDocument/2006/relationships/image" Target="../media/image27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44.png"/><Relationship Id="rId73" Type="http://schemas.openxmlformats.org/officeDocument/2006/relationships/image" Target="../media/image48.png"/><Relationship Id="rId78" Type="http://schemas.openxmlformats.org/officeDocument/2006/relationships/customXml" Target="../ink/ink39.xml"/><Relationship Id="rId81" Type="http://schemas.openxmlformats.org/officeDocument/2006/relationships/image" Target="../media/image52.png"/><Relationship Id="rId86" Type="http://schemas.openxmlformats.org/officeDocument/2006/relationships/customXml" Target="../ink/ink43.xml"/><Relationship Id="rId94" Type="http://schemas.openxmlformats.org/officeDocument/2006/relationships/customXml" Target="../ink/ink47.xml"/><Relationship Id="rId99" Type="http://schemas.openxmlformats.org/officeDocument/2006/relationships/image" Target="../media/image61.png"/><Relationship Id="rId101" Type="http://schemas.openxmlformats.org/officeDocument/2006/relationships/image" Target="../media/image62.png"/><Relationship Id="rId4" Type="http://schemas.openxmlformats.org/officeDocument/2006/relationships/customXml" Target="../ink/ink2.xml"/><Relationship Id="rId9" Type="http://schemas.openxmlformats.org/officeDocument/2006/relationships/image" Target="../media/image16.png"/><Relationship Id="rId13" Type="http://schemas.openxmlformats.org/officeDocument/2006/relationships/image" Target="../media/image18.png"/><Relationship Id="rId18" Type="http://schemas.openxmlformats.org/officeDocument/2006/relationships/customXml" Target="../ink/ink9.xml"/><Relationship Id="rId39" Type="http://schemas.openxmlformats.org/officeDocument/2006/relationships/image" Target="../media/image31.png"/><Relationship Id="rId34" Type="http://schemas.openxmlformats.org/officeDocument/2006/relationships/customXml" Target="../ink/ink17.xml"/><Relationship Id="rId50" Type="http://schemas.openxmlformats.org/officeDocument/2006/relationships/customXml" Target="../ink/ink25.xml"/><Relationship Id="rId55" Type="http://schemas.openxmlformats.org/officeDocument/2006/relationships/image" Target="../media/image39.png"/><Relationship Id="rId76" Type="http://schemas.openxmlformats.org/officeDocument/2006/relationships/customXml" Target="../ink/ink38.xml"/><Relationship Id="rId97" Type="http://schemas.openxmlformats.org/officeDocument/2006/relationships/image" Target="../media/image60.png"/><Relationship Id="rId104" Type="http://schemas.openxmlformats.org/officeDocument/2006/relationships/customXml" Target="../ink/ink52.xml"/><Relationship Id="rId7" Type="http://schemas.openxmlformats.org/officeDocument/2006/relationships/image" Target="../media/image15.png"/><Relationship Id="rId71" Type="http://schemas.openxmlformats.org/officeDocument/2006/relationships/image" Target="../media/image47.png"/><Relationship Id="rId92" Type="http://schemas.openxmlformats.org/officeDocument/2006/relationships/customXml" Target="../ink/ink46.xml"/><Relationship Id="rId2" Type="http://schemas.openxmlformats.org/officeDocument/2006/relationships/customXml" Target="../ink/ink1.xml"/><Relationship Id="rId29" Type="http://schemas.openxmlformats.org/officeDocument/2006/relationships/image" Target="../media/image26.png"/><Relationship Id="rId24" Type="http://schemas.openxmlformats.org/officeDocument/2006/relationships/customXml" Target="../ink/ink12.xml"/><Relationship Id="rId40" Type="http://schemas.openxmlformats.org/officeDocument/2006/relationships/customXml" Target="../ink/ink20.xml"/><Relationship Id="rId45" Type="http://schemas.openxmlformats.org/officeDocument/2006/relationships/image" Target="../media/image34.png"/><Relationship Id="rId66" Type="http://schemas.openxmlformats.org/officeDocument/2006/relationships/customXml" Target="../ink/ink33.xml"/><Relationship Id="rId87" Type="http://schemas.openxmlformats.org/officeDocument/2006/relationships/image" Target="../media/image55.png"/><Relationship Id="rId61" Type="http://schemas.openxmlformats.org/officeDocument/2006/relationships/image" Target="../media/image42.png"/><Relationship Id="rId82" Type="http://schemas.openxmlformats.org/officeDocument/2006/relationships/customXml" Target="../ink/ink41.xml"/><Relationship Id="rId19" Type="http://schemas.openxmlformats.org/officeDocument/2006/relationships/image" Target="../media/image21.png"/><Relationship Id="rId14" Type="http://schemas.openxmlformats.org/officeDocument/2006/relationships/customXml" Target="../ink/ink7.xml"/><Relationship Id="rId30" Type="http://schemas.openxmlformats.org/officeDocument/2006/relationships/customXml" Target="../ink/ink15.xml"/><Relationship Id="rId35" Type="http://schemas.openxmlformats.org/officeDocument/2006/relationships/image" Target="../media/image29.png"/><Relationship Id="rId56" Type="http://schemas.openxmlformats.org/officeDocument/2006/relationships/customXml" Target="../ink/ink28.xml"/><Relationship Id="rId77" Type="http://schemas.openxmlformats.org/officeDocument/2006/relationships/image" Target="../media/image50.png"/><Relationship Id="rId100" Type="http://schemas.openxmlformats.org/officeDocument/2006/relationships/customXml" Target="../ink/ink50.xml"/><Relationship Id="rId105" Type="http://schemas.openxmlformats.org/officeDocument/2006/relationships/image" Target="../media/image64.png"/><Relationship Id="rId8" Type="http://schemas.openxmlformats.org/officeDocument/2006/relationships/customXml" Target="../ink/ink4.xml"/><Relationship Id="rId51" Type="http://schemas.openxmlformats.org/officeDocument/2006/relationships/image" Target="../media/image37.png"/><Relationship Id="rId72" Type="http://schemas.openxmlformats.org/officeDocument/2006/relationships/customXml" Target="../ink/ink36.xml"/><Relationship Id="rId93" Type="http://schemas.openxmlformats.org/officeDocument/2006/relationships/image" Target="../media/image58.png"/><Relationship Id="rId98" Type="http://schemas.openxmlformats.org/officeDocument/2006/relationships/customXml" Target="../ink/ink49.xml"/><Relationship Id="rId3" Type="http://schemas.openxmlformats.org/officeDocument/2006/relationships/image" Target="../media/image13.png"/><Relationship Id="rId25" Type="http://schemas.openxmlformats.org/officeDocument/2006/relationships/image" Target="../media/image24.png"/><Relationship Id="rId46" Type="http://schemas.openxmlformats.org/officeDocument/2006/relationships/customXml" Target="../ink/ink23.xml"/><Relationship Id="rId67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emf"/><Relationship Id="rId5" Type="http://schemas.openxmlformats.org/officeDocument/2006/relationships/image" Target="../media/image73.tiff"/><Relationship Id="rId4" Type="http://schemas.openxmlformats.org/officeDocument/2006/relationships/image" Target="../media/image7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1.pn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B2C94-E0FA-8CD7-53AB-AC30FF20F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4883" y="1626863"/>
            <a:ext cx="7980798" cy="23876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Configurable optical lattices: </a:t>
            </a:r>
            <a:r>
              <a:rPr lang="en-US" sz="4000" i="1" dirty="0"/>
              <a:t>Quantum simulation and sensing for fundamental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DE0375-A952-1113-05FD-79BA95A1D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4500" y="4625163"/>
            <a:ext cx="9661181" cy="2387599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Tiffany Harte</a:t>
            </a:r>
          </a:p>
          <a:p>
            <a:pPr algn="r"/>
            <a:r>
              <a:rPr lang="en-US" dirty="0"/>
              <a:t>th558@cam.ac.uk</a:t>
            </a:r>
          </a:p>
          <a:p>
            <a:pPr algn="r"/>
            <a:endParaRPr lang="en-US" dirty="0"/>
          </a:p>
          <a:p>
            <a:pPr algn="r"/>
            <a:r>
              <a:rPr lang="en-US" sz="2000" dirty="0"/>
              <a:t>20</a:t>
            </a:r>
            <a:r>
              <a:rPr lang="en-US" sz="2000" baseline="30000" dirty="0"/>
              <a:t>th</a:t>
            </a:r>
            <a:r>
              <a:rPr lang="en-US" sz="2000" dirty="0"/>
              <a:t> January 2026</a:t>
            </a:r>
          </a:p>
          <a:p>
            <a:pPr algn="r"/>
            <a:r>
              <a:rPr lang="en-US" sz="2000" dirty="0"/>
              <a:t>New Windows on Fundamental Physics, University of Manchester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6754D5-9FFB-D7DA-9285-2E498F59D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830" y="155431"/>
            <a:ext cx="2953365" cy="6139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13DB4E-A5C7-6A60-B7C2-509945B26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5846"/>
            <a:ext cx="2858712" cy="716170"/>
          </a:xfrm>
          <a:prstGeom prst="rect">
            <a:avLst/>
          </a:prstGeom>
        </p:spPr>
      </p:pic>
      <p:pic>
        <p:nvPicPr>
          <p:cNvPr id="4" name="Picture 3" descr="A blue and white logo&#10;&#10;AI-generated content may be incorrect.">
            <a:extLst>
              <a:ext uri="{FF2B5EF4-FFF2-40B4-BE49-F238E27FC236}">
                <a16:creationId xmlns:a16="http://schemas.microsoft.com/office/drawing/2014/main" id="{F0DC59B8-B387-293D-92A9-A4CDCB8952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171" y="55846"/>
            <a:ext cx="690717" cy="8131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9C4DA8-901F-6D3F-442C-B213F2C9AF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11" t="16404" r="22764" b="871"/>
          <a:stretch>
            <a:fillRect/>
          </a:stretch>
        </p:blipFill>
        <p:spPr>
          <a:xfrm>
            <a:off x="-1097137" y="1993417"/>
            <a:ext cx="7023275" cy="44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1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11B42-DBFD-B1E7-5620-D57744DE4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F5D385-BDBD-0629-2821-496D9CF19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lattice/tweezer platform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10D3C10-D5BE-8295-82EB-D3BAB957DF38}"/>
              </a:ext>
            </a:extLst>
          </p:cNvPr>
          <p:cNvSpPr txBox="1"/>
          <p:nvPr/>
        </p:nvSpPr>
        <p:spPr>
          <a:xfrm>
            <a:off x="7630349" y="5658070"/>
            <a:ext cx="4624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Square/quasicrystalline optical lattice </a:t>
            </a:r>
            <a:r>
              <a:rPr lang="en-US" sz="16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with high resolution addressing and imaging</a:t>
            </a:r>
            <a:r>
              <a:rPr lang="en-GB" sz="16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n-GB" sz="160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3C2AD6-ADDF-1A56-61DC-B25C11972A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11" t="16404" r="22764" b="871"/>
          <a:stretch>
            <a:fillRect/>
          </a:stretch>
        </p:blipFill>
        <p:spPr>
          <a:xfrm>
            <a:off x="842846" y="1575008"/>
            <a:ext cx="8338708" cy="5286642"/>
          </a:xfrm>
          <a:prstGeom prst="rect">
            <a:avLst/>
          </a:prstGeom>
        </p:spPr>
      </p:pic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5491960-9407-718E-2E32-3B20CAA3D5FF}"/>
              </a:ext>
            </a:extLst>
          </p:cNvPr>
          <p:cNvGrpSpPr/>
          <p:nvPr/>
        </p:nvGrpSpPr>
        <p:grpSpPr>
          <a:xfrm>
            <a:off x="937197" y="1797862"/>
            <a:ext cx="3486711" cy="2736686"/>
            <a:chOff x="-6831" y="1979063"/>
            <a:chExt cx="6800367" cy="149234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96C6079-3927-D5D3-8E17-58EF3E954180}"/>
                </a:ext>
              </a:extLst>
            </p:cNvPr>
            <p:cNvSpPr txBox="1"/>
            <p:nvPr/>
          </p:nvSpPr>
          <p:spPr>
            <a:xfrm>
              <a:off x="-6831" y="1979063"/>
              <a:ext cx="38251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Fixtures and clearance for field plates </a:t>
              </a:r>
            </a:p>
            <a:p>
              <a:r>
                <a:rPr lang="en-GB" sz="12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(for Rydberg physics, to add later) 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DA2D076-A74A-C36B-C173-09D869F8C62F}"/>
                </a:ext>
              </a:extLst>
            </p:cNvPr>
            <p:cNvCxnSpPr>
              <a:cxnSpLocks/>
            </p:cNvCxnSpPr>
            <p:nvPr/>
          </p:nvCxnSpPr>
          <p:spPr>
            <a:xfrm>
              <a:off x="1663496" y="2450724"/>
              <a:ext cx="5130040" cy="1020686"/>
            </a:xfrm>
            <a:prstGeom prst="straightConnector1">
              <a:avLst/>
            </a:prstGeom>
            <a:ln w="381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A326335E-C0CB-D90C-80A2-7B23AFEF31D8}"/>
              </a:ext>
            </a:extLst>
          </p:cNvPr>
          <p:cNvGrpSpPr/>
          <p:nvPr/>
        </p:nvGrpSpPr>
        <p:grpSpPr>
          <a:xfrm>
            <a:off x="4605742" y="1243866"/>
            <a:ext cx="7251916" cy="2840423"/>
            <a:chOff x="4605742" y="1243866"/>
            <a:chExt cx="7251916" cy="2840423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776F6952-AE5C-2992-330F-9A8E1BCA2B23}"/>
                </a:ext>
              </a:extLst>
            </p:cNvPr>
            <p:cNvGrpSpPr/>
            <p:nvPr/>
          </p:nvGrpSpPr>
          <p:grpSpPr>
            <a:xfrm>
              <a:off x="5485421" y="3068626"/>
              <a:ext cx="6372237" cy="1015663"/>
              <a:chOff x="4541393" y="3249825"/>
              <a:chExt cx="6372237" cy="1015663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56FDE4A-63E6-3516-DC66-4F0DAEAA4FDF}"/>
                  </a:ext>
                </a:extLst>
              </p:cNvPr>
              <p:cNvSpPr txBox="1"/>
              <p:nvPr/>
            </p:nvSpPr>
            <p:spPr>
              <a:xfrm>
                <a:off x="6901425" y="3249825"/>
                <a:ext cx="401220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Objective lens pair: imaging and projection</a:t>
                </a:r>
                <a:br>
                  <a:rPr lang="en-GB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</a:br>
                <a:r>
                  <a:rPr lang="en-GB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NA 0.6</a:t>
                </a:r>
              </a:p>
              <a:p>
                <a:r>
                  <a:rPr lang="en-GB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WD 15.5 mm</a:t>
                </a:r>
              </a:p>
              <a:p>
                <a:r>
                  <a:rPr lang="en-GB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Wavelengths: (317), 461, 515, 689, 698, 813, 1064 nm</a:t>
                </a:r>
              </a:p>
              <a:p>
                <a:r>
                  <a:rPr lang="en-GB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3 mm hole through centre of lenses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48231D43-34A4-5A42-10CD-10F4B50075F1}"/>
                  </a:ext>
                </a:extLst>
              </p:cNvPr>
              <p:cNvCxnSpPr>
                <a:cxnSpLocks/>
                <a:stCxn id="22" idx="1"/>
              </p:cNvCxnSpPr>
              <p:nvPr/>
            </p:nvCxnSpPr>
            <p:spPr>
              <a:xfrm flipH="1" flipV="1">
                <a:off x="4541393" y="3723541"/>
                <a:ext cx="2360032" cy="34116"/>
              </a:xfrm>
              <a:prstGeom prst="straightConnector1">
                <a:avLst/>
              </a:prstGeom>
              <a:ln w="38100">
                <a:solidFill>
                  <a:srgbClr val="8A69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9DC8E00F-C651-B5FE-F751-A5A6A2445F2F}"/>
                </a:ext>
              </a:extLst>
            </p:cNvPr>
            <p:cNvGrpSpPr/>
            <p:nvPr/>
          </p:nvGrpSpPr>
          <p:grpSpPr>
            <a:xfrm>
              <a:off x="4605742" y="1243866"/>
              <a:ext cx="6094121" cy="1482698"/>
              <a:chOff x="3661714" y="1425065"/>
              <a:chExt cx="6094121" cy="1482698"/>
            </a:xfrm>
          </p:grpSpPr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id="{DF05E9BC-67D1-7E45-F235-1F60C2F04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1442" t="116" r="53777" b="78024"/>
              <a:stretch>
                <a:fillRect/>
              </a:stretch>
            </p:blipFill>
            <p:spPr>
              <a:xfrm>
                <a:off x="5679920" y="1498751"/>
                <a:ext cx="1448943" cy="1409012"/>
              </a:xfrm>
              <a:prstGeom prst="rect">
                <a:avLst/>
              </a:prstGeom>
            </p:spPr>
          </p:pic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82903315-8CEF-4A9E-2213-99ADDDAE2997}"/>
                  </a:ext>
                </a:extLst>
              </p:cNvPr>
              <p:cNvSpPr/>
              <p:nvPr/>
            </p:nvSpPr>
            <p:spPr>
              <a:xfrm>
                <a:off x="3661714" y="1815557"/>
                <a:ext cx="824846" cy="1023467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ACCD443B-D73D-B31B-496E-8660452CB2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7569" y="1508741"/>
                <a:ext cx="1642351" cy="307759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>
                <a:extLst>
                  <a:ext uri="{FF2B5EF4-FFF2-40B4-BE49-F238E27FC236}">
                    <a16:creationId xmlns:a16="http://schemas.microsoft.com/office/drawing/2014/main" id="{50317356-F8B0-237B-5C77-E63E7DA10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8172" y="2848461"/>
                <a:ext cx="1611748" cy="53563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9FA06FD4-AAA6-654A-8B0A-B815EBE80D8A}"/>
                  </a:ext>
                </a:extLst>
              </p:cNvPr>
              <p:cNvSpPr txBox="1"/>
              <p:nvPr/>
            </p:nvSpPr>
            <p:spPr>
              <a:xfrm>
                <a:off x="7082776" y="1425065"/>
                <a:ext cx="267305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Objective tip/tilt and z translation</a:t>
                </a:r>
              </a:p>
              <a:p>
                <a:r>
                  <a:rPr lang="en-US" sz="1200">
                    <a:solidFill>
                      <a:srgbClr val="8A6900"/>
                    </a:solidFill>
                    <a:latin typeface="Century Gothic" panose="020B0502020202020204" pitchFamily="34" charset="0"/>
                  </a:rPr>
                  <a:t>Adjuster screw 0.25 µm/rev </a:t>
                </a:r>
                <a:endParaRPr lang="en-GB" sz="1200">
                  <a:solidFill>
                    <a:srgbClr val="8A6900"/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07F4BBA3-3C9E-2142-A722-049519775753}"/>
              </a:ext>
            </a:extLst>
          </p:cNvPr>
          <p:cNvSpPr txBox="1"/>
          <p:nvPr/>
        </p:nvSpPr>
        <p:spPr>
          <a:xfrm>
            <a:off x="81627" y="5179633"/>
            <a:ext cx="2541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Octagonal chamber: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Lattice beams, </a:t>
            </a:r>
            <a:r>
              <a:rPr lang="en-US" sz="1200" err="1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retroreflected</a:t>
            </a:r>
            <a:r>
              <a:rPr lang="en-US" sz="12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(eightfold symmetric quasicrystal)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Crossed beam dipole trap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Optical transport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Rydberg beam</a:t>
            </a:r>
            <a:endParaRPr lang="en-GB" sz="120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065671A7-8CBF-A197-18AB-4D4322565C15}"/>
              </a:ext>
            </a:extLst>
          </p:cNvPr>
          <p:cNvGrpSpPr/>
          <p:nvPr/>
        </p:nvGrpSpPr>
        <p:grpSpPr>
          <a:xfrm>
            <a:off x="4659305" y="1874335"/>
            <a:ext cx="5773610" cy="4819914"/>
            <a:chOff x="4659305" y="1874335"/>
            <a:chExt cx="5773610" cy="4819914"/>
          </a:xfrm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5132F63E-ED3F-712E-A3F6-6AF824E606AF}"/>
                </a:ext>
              </a:extLst>
            </p:cNvPr>
            <p:cNvGrpSpPr/>
            <p:nvPr/>
          </p:nvGrpSpPr>
          <p:grpSpPr>
            <a:xfrm>
              <a:off x="4659305" y="1874335"/>
              <a:ext cx="691894" cy="4819914"/>
              <a:chOff x="4659305" y="1874335"/>
              <a:chExt cx="691894" cy="4819914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728216A5-D490-6D48-36ED-39B16522E74E}"/>
                  </a:ext>
                </a:extLst>
              </p:cNvPr>
              <p:cNvSpPr/>
              <p:nvPr/>
            </p:nvSpPr>
            <p:spPr>
              <a:xfrm>
                <a:off x="4659305" y="1887250"/>
                <a:ext cx="678000" cy="2642971"/>
              </a:xfrm>
              <a:custGeom>
                <a:avLst/>
                <a:gdLst>
                  <a:gd name="csX0" fmla="*/ 0 w 518160"/>
                  <a:gd name="csY0" fmla="*/ 5080 h 2519680"/>
                  <a:gd name="csX1" fmla="*/ 518160 w 518160"/>
                  <a:gd name="csY1" fmla="*/ 0 h 2519680"/>
                  <a:gd name="csX2" fmla="*/ 508000 w 518160"/>
                  <a:gd name="csY2" fmla="*/ 2052320 h 2519680"/>
                  <a:gd name="csX3" fmla="*/ 269240 w 518160"/>
                  <a:gd name="csY3" fmla="*/ 2519680 h 2519680"/>
                  <a:gd name="csX4" fmla="*/ 0 w 518160"/>
                  <a:gd name="csY4" fmla="*/ 2047240 h 2519680"/>
                  <a:gd name="csX5" fmla="*/ 0 w 518160"/>
                  <a:gd name="csY5" fmla="*/ 5080 h 25196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518160" h="2519680">
                    <a:moveTo>
                      <a:pt x="0" y="5080"/>
                    </a:moveTo>
                    <a:lnTo>
                      <a:pt x="518160" y="0"/>
                    </a:lnTo>
                    <a:cubicBezTo>
                      <a:pt x="514773" y="684107"/>
                      <a:pt x="511387" y="1368213"/>
                      <a:pt x="508000" y="2052320"/>
                    </a:cubicBezTo>
                    <a:lnTo>
                      <a:pt x="269240" y="2519680"/>
                    </a:lnTo>
                    <a:lnTo>
                      <a:pt x="0" y="2047240"/>
                    </a:lnTo>
                    <a:lnTo>
                      <a:pt x="0" y="5080"/>
                    </a:lnTo>
                    <a:close/>
                  </a:path>
                </a:pathLst>
              </a:custGeom>
              <a:solidFill>
                <a:srgbClr val="E22400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1CE6DF2B-A50A-D61C-BA26-85DC0ED4C1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6162" y="1874335"/>
                <a:ext cx="0" cy="4819914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5B5E37A-BF63-FB4D-091D-D4B3A665BD8A}"/>
                  </a:ext>
                </a:extLst>
              </p:cNvPr>
              <p:cNvSpPr/>
              <p:nvPr/>
            </p:nvSpPr>
            <p:spPr>
              <a:xfrm rot="10800000">
                <a:off x="4673200" y="4500285"/>
                <a:ext cx="677999" cy="2193964"/>
              </a:xfrm>
              <a:custGeom>
                <a:avLst/>
                <a:gdLst>
                  <a:gd name="csX0" fmla="*/ 0 w 518160"/>
                  <a:gd name="csY0" fmla="*/ 5080 h 2519680"/>
                  <a:gd name="csX1" fmla="*/ 518160 w 518160"/>
                  <a:gd name="csY1" fmla="*/ 0 h 2519680"/>
                  <a:gd name="csX2" fmla="*/ 508000 w 518160"/>
                  <a:gd name="csY2" fmla="*/ 2052320 h 2519680"/>
                  <a:gd name="csX3" fmla="*/ 269240 w 518160"/>
                  <a:gd name="csY3" fmla="*/ 2519680 h 2519680"/>
                  <a:gd name="csX4" fmla="*/ 0 w 518160"/>
                  <a:gd name="csY4" fmla="*/ 2047240 h 2519680"/>
                  <a:gd name="csX5" fmla="*/ 0 w 518160"/>
                  <a:gd name="csY5" fmla="*/ 5080 h 25196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518160" h="2519680">
                    <a:moveTo>
                      <a:pt x="0" y="5080"/>
                    </a:moveTo>
                    <a:lnTo>
                      <a:pt x="518160" y="0"/>
                    </a:lnTo>
                    <a:cubicBezTo>
                      <a:pt x="514773" y="684107"/>
                      <a:pt x="511387" y="1368213"/>
                      <a:pt x="508000" y="2052320"/>
                    </a:cubicBezTo>
                    <a:lnTo>
                      <a:pt x="269240" y="2519680"/>
                    </a:lnTo>
                    <a:lnTo>
                      <a:pt x="0" y="2047240"/>
                    </a:lnTo>
                    <a:lnTo>
                      <a:pt x="0" y="5080"/>
                    </a:lnTo>
                    <a:close/>
                  </a:path>
                </a:pathLst>
              </a:custGeom>
              <a:solidFill>
                <a:srgbClr val="3987FE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96C2818E-8FB0-B80E-5870-C771C555A779}"/>
                </a:ext>
              </a:extLst>
            </p:cNvPr>
            <p:cNvSpPr txBox="1"/>
            <p:nvPr/>
          </p:nvSpPr>
          <p:spPr>
            <a:xfrm>
              <a:off x="7891284" y="4341006"/>
              <a:ext cx="25416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Vertical axis: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Tweezer projection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Imaging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Vertical lattice</a:t>
              </a:r>
              <a:endParaRPr lang="en-GB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DDB766-D2FA-B88E-9841-379957E894D2}"/>
              </a:ext>
            </a:extLst>
          </p:cNvPr>
          <p:cNvGrpSpPr/>
          <p:nvPr/>
        </p:nvGrpSpPr>
        <p:grpSpPr>
          <a:xfrm>
            <a:off x="5373020" y="1563000"/>
            <a:ext cx="6583658" cy="2872216"/>
            <a:chOff x="5218666" y="1119566"/>
            <a:chExt cx="6583658" cy="287221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EABA85C-08C0-08DC-E0C3-730CC250DB79}"/>
                </a:ext>
              </a:extLst>
            </p:cNvPr>
            <p:cNvGrpSpPr/>
            <p:nvPr/>
          </p:nvGrpSpPr>
          <p:grpSpPr>
            <a:xfrm>
              <a:off x="5218666" y="1119566"/>
              <a:ext cx="6484938" cy="2872216"/>
              <a:chOff x="4643956" y="1612999"/>
              <a:chExt cx="6484938" cy="2872216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3C859BB-399A-917F-0500-11C54C7931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0404" r="10669"/>
              <a:stretch>
                <a:fillRect/>
              </a:stretch>
            </p:blipFill>
            <p:spPr>
              <a:xfrm>
                <a:off x="4643956" y="1612999"/>
                <a:ext cx="4030144" cy="287221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D005B6F-BD35-50E0-BAFD-BBA79002E7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39531" y="1790240"/>
                <a:ext cx="2389363" cy="2418561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2E389B-7F5F-6C92-861E-C13652B2B1A3}"/>
                </a:ext>
              </a:extLst>
            </p:cNvPr>
            <p:cNvSpPr txBox="1"/>
            <p:nvPr/>
          </p:nvSpPr>
          <p:spPr>
            <a:xfrm>
              <a:off x="8498214" y="3704642"/>
              <a:ext cx="33041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Images courtesy K. </a:t>
              </a:r>
              <a:r>
                <a:rPr lang="en-US" sz="1200" i="1" dirty="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Viebahn</a:t>
              </a:r>
              <a:r>
                <a:rPr lang="en-US" sz="12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 and E. Carter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DB3A8EC-7402-5257-2F23-3467945BC680}"/>
              </a:ext>
            </a:extLst>
          </p:cNvPr>
          <p:cNvSpPr txBox="1"/>
          <p:nvPr/>
        </p:nvSpPr>
        <p:spPr>
          <a:xfrm>
            <a:off x="8277146" y="73371"/>
            <a:ext cx="3914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Vacuum construction in progress!</a:t>
            </a:r>
          </a:p>
        </p:txBody>
      </p:sp>
    </p:spTree>
    <p:extLst>
      <p:ext uri="{BB962C8B-B14F-4D97-AF65-F5344CB8AC3E}">
        <p14:creationId xmlns:p14="http://schemas.microsoft.com/office/powerpoint/2010/main" val="408695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EE3DFA-5ABC-3EF1-9652-D7A58BD7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strontium tweezers team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0F9B9A-3B0E-E780-AD57-80CD59233B1A}"/>
              </a:ext>
            </a:extLst>
          </p:cNvPr>
          <p:cNvSpPr txBox="1"/>
          <p:nvPr/>
        </p:nvSpPr>
        <p:spPr>
          <a:xfrm>
            <a:off x="0" y="6237721"/>
            <a:ext cx="7364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Cambridge AION team also includes: Dr Jeremiah Mitchell, Noam </a:t>
            </a:r>
            <a:r>
              <a:rPr lang="en-US" sz="16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Mouelle</a:t>
            </a:r>
            <a:r>
              <a:rPr lang="en-US" sz="16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Yijun Tang, Jiajun Chen, </a:t>
            </a:r>
            <a:r>
              <a:rPr lang="en-US" sz="16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Jinhuang</a:t>
            </a:r>
            <a:r>
              <a:rPr lang="en-US" sz="16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(John) Chen</a:t>
            </a:r>
            <a:endParaRPr lang="en-US" sz="1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3E3842-0C4D-752E-C0B9-32590E5C081C}"/>
              </a:ext>
            </a:extLst>
          </p:cNvPr>
          <p:cNvGrpSpPr/>
          <p:nvPr/>
        </p:nvGrpSpPr>
        <p:grpSpPr>
          <a:xfrm>
            <a:off x="507600" y="1561077"/>
            <a:ext cx="6400155" cy="2047534"/>
            <a:chOff x="375616" y="1800695"/>
            <a:chExt cx="6400155" cy="204753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C37DFBA-1F1A-2F79-7176-043E69C92BB6}"/>
                </a:ext>
              </a:extLst>
            </p:cNvPr>
            <p:cNvSpPr txBox="1"/>
            <p:nvPr/>
          </p:nvSpPr>
          <p:spPr>
            <a:xfrm>
              <a:off x="3453063" y="3252912"/>
              <a:ext cx="171681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Dr S</a:t>
              </a:r>
              <a:r>
                <a:rPr lang="en-GB" sz="160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hengnan</a:t>
              </a:r>
              <a:r>
                <a:rPr lang="en-GB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 Zhang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FDD084C-BF9D-3F00-2D1E-EBDCBEB5B180}"/>
                </a:ext>
              </a:extLst>
            </p:cNvPr>
            <p:cNvGrpSpPr/>
            <p:nvPr/>
          </p:nvGrpSpPr>
          <p:grpSpPr>
            <a:xfrm>
              <a:off x="375616" y="1800697"/>
              <a:ext cx="1441671" cy="2039789"/>
              <a:chOff x="880806" y="3039992"/>
              <a:chExt cx="1441671" cy="2039789"/>
            </a:xfrm>
          </p:grpSpPr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45225AA6-06D8-C383-1EB5-AE35C7A7CE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806" y="3039992"/>
                <a:ext cx="1441671" cy="14416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9D5758-A15B-A23C-B82B-4250A7BE3C8A}"/>
                  </a:ext>
                </a:extLst>
              </p:cNvPr>
              <p:cNvSpPr txBox="1"/>
              <p:nvPr/>
            </p:nvSpPr>
            <p:spPr>
              <a:xfrm>
                <a:off x="918500" y="4495006"/>
                <a:ext cx="128677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Dr </a:t>
                </a:r>
                <a:r>
                  <a:rPr lang="en-GB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Tiffany Harte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2829CE9-B1EC-E1CE-EDDB-4D7470836416}"/>
                </a:ext>
              </a:extLst>
            </p:cNvPr>
            <p:cNvGrpSpPr/>
            <p:nvPr/>
          </p:nvGrpSpPr>
          <p:grpSpPr>
            <a:xfrm>
              <a:off x="5058958" y="1800695"/>
              <a:ext cx="1716813" cy="2047534"/>
              <a:chOff x="6510198" y="3162317"/>
              <a:chExt cx="1716813" cy="204753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0BE6FA6-55CF-FF9C-1A1E-F4856F8B42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5951" t="22210" r="37911" b="65695"/>
              <a:stretch>
                <a:fillRect/>
              </a:stretch>
            </p:blipFill>
            <p:spPr>
              <a:xfrm>
                <a:off x="6648058" y="3162317"/>
                <a:ext cx="1441094" cy="1441673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442706-16E4-E015-A8F5-B521A6F829C0}"/>
                  </a:ext>
                </a:extLst>
              </p:cNvPr>
              <p:cNvSpPr txBox="1"/>
              <p:nvPr/>
            </p:nvSpPr>
            <p:spPr>
              <a:xfrm>
                <a:off x="6510198" y="4625076"/>
                <a:ext cx="171681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err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Mariame</a:t>
                </a:r>
                <a:r>
                  <a:rPr lang="en-GB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600" err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Karzazi</a:t>
                </a:r>
                <a:endParaRPr lang="en-GB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41F2216-31BC-0D06-4112-242FE1AAE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9753" t="17996" r="1224" b="10756"/>
            <a:stretch>
              <a:fillRect/>
            </a:stretch>
          </p:blipFill>
          <p:spPr>
            <a:xfrm>
              <a:off x="3590924" y="1800697"/>
              <a:ext cx="1441093" cy="1441673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F88A21A-02C9-AFD8-4118-402C49120C19}"/>
                </a:ext>
              </a:extLst>
            </p:cNvPr>
            <p:cNvGrpSpPr/>
            <p:nvPr/>
          </p:nvGrpSpPr>
          <p:grpSpPr>
            <a:xfrm>
              <a:off x="1982088" y="1800697"/>
              <a:ext cx="1444035" cy="2042098"/>
              <a:chOff x="9234436" y="460430"/>
              <a:chExt cx="1444035" cy="2042098"/>
            </a:xfrm>
          </p:grpSpPr>
          <p:pic>
            <p:nvPicPr>
              <p:cNvPr id="22" name="Picture 4" descr="Ulrich Schneider">
                <a:extLst>
                  <a:ext uri="{FF2B5EF4-FFF2-40B4-BE49-F238E27FC236}">
                    <a16:creationId xmlns:a16="http://schemas.microsoft.com/office/drawing/2014/main" id="{BF6B6987-6681-0B4D-449D-52FCD30151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998" b="19317"/>
              <a:stretch/>
            </p:blipFill>
            <p:spPr bwMode="auto">
              <a:xfrm>
                <a:off x="9234436" y="460430"/>
                <a:ext cx="1444035" cy="14416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BE1C67-2365-4C62-EDA0-CB5FAAD13BBD}"/>
                  </a:ext>
                </a:extLst>
              </p:cNvPr>
              <p:cNvSpPr txBox="1"/>
              <p:nvPr/>
            </p:nvSpPr>
            <p:spPr>
              <a:xfrm>
                <a:off x="9313066" y="1917753"/>
                <a:ext cx="128677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Prof. </a:t>
                </a:r>
                <a:r>
                  <a:rPr lang="en-GB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Ulrich Schneider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9D762D-8F4B-989C-DB9E-9AB670687B38}"/>
              </a:ext>
            </a:extLst>
          </p:cNvPr>
          <p:cNvGrpSpPr/>
          <p:nvPr/>
        </p:nvGrpSpPr>
        <p:grpSpPr>
          <a:xfrm>
            <a:off x="467845" y="4037222"/>
            <a:ext cx="6305098" cy="2067211"/>
            <a:chOff x="467845" y="4037222"/>
            <a:chExt cx="6305098" cy="206721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195487D-C191-CD3F-3B07-3A8FFC7834F2}"/>
                </a:ext>
              </a:extLst>
            </p:cNvPr>
            <p:cNvGrpSpPr/>
            <p:nvPr/>
          </p:nvGrpSpPr>
          <p:grpSpPr>
            <a:xfrm>
              <a:off x="2114072" y="4039692"/>
              <a:ext cx="1421082" cy="2064741"/>
              <a:chOff x="8776517" y="3010505"/>
              <a:chExt cx="1421082" cy="2064741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4478F49-62A2-E58D-9C5C-369A746EA1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14285" b="31609"/>
              <a:stretch/>
            </p:blipFill>
            <p:spPr>
              <a:xfrm>
                <a:off x="8776517" y="3010505"/>
                <a:ext cx="1421082" cy="1441671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C30D01-C74A-0D74-25F7-1654C0D5BF13}"/>
                  </a:ext>
                </a:extLst>
              </p:cNvPr>
              <p:cNvSpPr txBox="1"/>
              <p:nvPr/>
            </p:nvSpPr>
            <p:spPr>
              <a:xfrm>
                <a:off x="8777410" y="4490471"/>
                <a:ext cx="1412842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/>
                    <a:cs typeface="Calibri"/>
                  </a:rPr>
                  <a:t>Ben Millward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34143F4-1AD4-CD85-4A66-802BBADB5F84}"/>
                </a:ext>
              </a:extLst>
            </p:cNvPr>
            <p:cNvGrpSpPr/>
            <p:nvPr/>
          </p:nvGrpSpPr>
          <p:grpSpPr>
            <a:xfrm>
              <a:off x="467845" y="4045594"/>
              <a:ext cx="1473419" cy="2048295"/>
              <a:chOff x="3015915" y="1611304"/>
              <a:chExt cx="1473419" cy="204829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E312418-8EF0-1CF7-47D2-0A6D329DA5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4479" t="14961" r="57254" b="68666"/>
              <a:stretch>
                <a:fillRect/>
              </a:stretch>
            </p:blipFill>
            <p:spPr>
              <a:xfrm>
                <a:off x="3055670" y="1611304"/>
                <a:ext cx="1433664" cy="1441671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3D7D65-BA19-7C5F-2DB3-6B4F78D7D4BC}"/>
                  </a:ext>
                </a:extLst>
              </p:cNvPr>
              <p:cNvSpPr txBox="1"/>
              <p:nvPr/>
            </p:nvSpPr>
            <p:spPr>
              <a:xfrm>
                <a:off x="3015915" y="3074824"/>
                <a:ext cx="144167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 panose="020F0502020204030204" pitchFamily="34" charset="0"/>
                  </a:rPr>
                  <a:t>Julian Scheper</a:t>
                </a:r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7BE6BAA-1979-F11E-6188-905FF524FE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-173" t="24885" r="7765" b="31468"/>
            <a:stretch>
              <a:fillRect/>
            </a:stretch>
          </p:blipFill>
          <p:spPr>
            <a:xfrm>
              <a:off x="5328802" y="4037222"/>
              <a:ext cx="1444141" cy="144414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8B1FFC9-4F23-C7D4-6556-3D8138127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1691" t="1117" r="2982" b="33259"/>
            <a:stretch>
              <a:fillRect/>
            </a:stretch>
          </p:blipFill>
          <p:spPr>
            <a:xfrm>
              <a:off x="3718976" y="4047867"/>
              <a:ext cx="1448953" cy="143349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575911-49C4-F3BA-7759-0AE11E6CB0FE}"/>
                </a:ext>
              </a:extLst>
            </p:cNvPr>
            <p:cNvSpPr txBox="1"/>
            <p:nvPr/>
          </p:nvSpPr>
          <p:spPr>
            <a:xfrm>
              <a:off x="3864379" y="5519657"/>
              <a:ext cx="115814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Isaac</a:t>
              </a:r>
              <a:r>
                <a:rPr lang="en-GB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Nicol</a:t>
              </a:r>
              <a:endParaRPr lang="en-GB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00BC03A-6AF8-7141-CEE7-571B1806C737}"/>
                </a:ext>
              </a:extLst>
            </p:cNvPr>
            <p:cNvSpPr txBox="1"/>
            <p:nvPr/>
          </p:nvSpPr>
          <p:spPr>
            <a:xfrm>
              <a:off x="5358621" y="5519657"/>
              <a:ext cx="138145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Lucija</a:t>
              </a:r>
              <a:r>
                <a:rPr lang="en-GB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Koledic</a:t>
              </a:r>
              <a:endParaRPr lang="en-GB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190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C0851E-B7D6-2518-9F32-1E3F7762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The science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F06C07-80E1-4086-EBC6-F2C611768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Curved Down 8">
            <a:extLst>
              <a:ext uri="{FF2B5EF4-FFF2-40B4-BE49-F238E27FC236}">
                <a16:creationId xmlns:a16="http://schemas.microsoft.com/office/drawing/2014/main" id="{7BB4B85B-8E69-0998-F1A3-94F5821E3F76}"/>
              </a:ext>
            </a:extLst>
          </p:cNvPr>
          <p:cNvSpPr/>
          <p:nvPr/>
        </p:nvSpPr>
        <p:spPr>
          <a:xfrm>
            <a:off x="3594289" y="2245330"/>
            <a:ext cx="4689757" cy="429856"/>
          </a:xfrm>
          <a:prstGeom prst="curvedDownArrow">
            <a:avLst>
              <a:gd name="adj1" fmla="val 7245"/>
              <a:gd name="adj2" fmla="val 24328"/>
              <a:gd name="adj3" fmla="val 1622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534D92-7826-9575-3B6E-94B70491B144}"/>
              </a:ext>
            </a:extLst>
          </p:cNvPr>
          <p:cNvSpPr txBox="1"/>
          <p:nvPr/>
        </p:nvSpPr>
        <p:spPr>
          <a:xfrm>
            <a:off x="2810036" y="2749954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Quantum simulation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D5BC2A-2FD7-211E-40FA-C71E49344C56}"/>
              </a:ext>
            </a:extLst>
          </p:cNvPr>
          <p:cNvSpPr txBox="1"/>
          <p:nvPr/>
        </p:nvSpPr>
        <p:spPr>
          <a:xfrm>
            <a:off x="7399782" y="2681441"/>
            <a:ext cx="1828800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Quantum sensing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4EC94A-BBF1-0F2C-2006-AA3B5BF6002D}"/>
              </a:ext>
            </a:extLst>
          </p:cNvPr>
          <p:cNvSpPr txBox="1"/>
          <p:nvPr/>
        </p:nvSpPr>
        <p:spPr>
          <a:xfrm>
            <a:off x="5085183" y="4437033"/>
            <a:ext cx="2021633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Fundamental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8CE187-5AF5-209C-C5B8-6ED06285A4B0}"/>
              </a:ext>
            </a:extLst>
          </p:cNvPr>
          <p:cNvSpPr txBox="1"/>
          <p:nvPr/>
        </p:nvSpPr>
        <p:spPr>
          <a:xfrm>
            <a:off x="8378908" y="1452429"/>
            <a:ext cx="2021633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Environment monitoring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24A465-26BC-4B6A-FCCA-1EF78D0C2D2E}"/>
              </a:ext>
            </a:extLst>
          </p:cNvPr>
          <p:cNvSpPr txBox="1"/>
          <p:nvPr/>
        </p:nvSpPr>
        <p:spPr>
          <a:xfrm>
            <a:off x="8606716" y="3729147"/>
            <a:ext cx="2639085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Accelerometry</a:t>
            </a:r>
            <a:r>
              <a:rPr lang="en-US" sz="20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magnetometry,…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574E35-73D2-4B32-7C08-BA26968C41B0}"/>
              </a:ext>
            </a:extLst>
          </p:cNvPr>
          <p:cNvSpPr txBox="1"/>
          <p:nvPr/>
        </p:nvSpPr>
        <p:spPr>
          <a:xfrm>
            <a:off x="906724" y="1547401"/>
            <a:ext cx="2448894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Many-body effects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855DF8-579D-BD6E-CF2D-64C1F1DC95CC}"/>
              </a:ext>
            </a:extLst>
          </p:cNvPr>
          <p:cNvSpPr txBox="1"/>
          <p:nvPr/>
        </p:nvSpPr>
        <p:spPr>
          <a:xfrm>
            <a:off x="663981" y="2988831"/>
            <a:ext cx="2021633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Phase transitions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76126B-2383-6577-C2F7-1962203E05A1}"/>
              </a:ext>
            </a:extLst>
          </p:cNvPr>
          <p:cNvSpPr txBox="1"/>
          <p:nvPr/>
        </p:nvSpPr>
        <p:spPr>
          <a:xfrm>
            <a:off x="1120354" y="4602714"/>
            <a:ext cx="2021633" cy="10156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i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Out of equilibrium systems</a:t>
            </a:r>
          </a:p>
        </p:txBody>
      </p:sp>
      <p:sp>
        <p:nvSpPr>
          <p:cNvPr id="42" name="Arrow: Curved Down 41">
            <a:extLst>
              <a:ext uri="{FF2B5EF4-FFF2-40B4-BE49-F238E27FC236}">
                <a16:creationId xmlns:a16="http://schemas.microsoft.com/office/drawing/2014/main" id="{845EECC3-9D04-6F2A-7B32-A763CEB30BB3}"/>
              </a:ext>
            </a:extLst>
          </p:cNvPr>
          <p:cNvSpPr/>
          <p:nvPr/>
        </p:nvSpPr>
        <p:spPr>
          <a:xfrm rot="10800000">
            <a:off x="3577545" y="3593463"/>
            <a:ext cx="4689757" cy="429856"/>
          </a:xfrm>
          <a:prstGeom prst="curvedDownArrow">
            <a:avLst>
              <a:gd name="adj1" fmla="val 7245"/>
              <a:gd name="adj2" fmla="val 24328"/>
              <a:gd name="adj3" fmla="val 1622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5C60D7-0C3E-9580-F071-E8C5D4CF5905}"/>
              </a:ext>
            </a:extLst>
          </p:cNvPr>
          <p:cNvGrpSpPr/>
          <p:nvPr/>
        </p:nvGrpSpPr>
        <p:grpSpPr>
          <a:xfrm>
            <a:off x="7221230" y="4707158"/>
            <a:ext cx="1157678" cy="1101475"/>
            <a:chOff x="6951207" y="4961282"/>
            <a:chExt cx="793440" cy="75492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1C8EA37F-5459-0DB6-55D7-71773D84BB30}"/>
                    </a:ext>
                  </a:extLst>
                </p14:cNvPr>
                <p14:cNvContentPartPr/>
                <p14:nvPr/>
              </p14:nvContentPartPr>
              <p14:xfrm>
                <a:off x="7188807" y="5241521"/>
                <a:ext cx="264960" cy="144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1C8EA37F-5459-0DB6-55D7-71773D84BB3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82628" y="5235368"/>
                  <a:ext cx="277071" cy="1567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4CBDFC78-BE0C-9704-D849-C082706EDF6F}"/>
                    </a:ext>
                  </a:extLst>
                </p14:cNvPr>
                <p14:cNvContentPartPr/>
                <p14:nvPr/>
              </p14:nvContentPartPr>
              <p14:xfrm>
                <a:off x="6951207" y="4961282"/>
                <a:ext cx="725760" cy="64080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CBDFC78-BE0C-9704-D849-C082706EDF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45038" y="4955113"/>
                  <a:ext cx="737852" cy="6528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FA76EB7-180E-FDD7-5601-492185C027B1}"/>
                    </a:ext>
                  </a:extLst>
                </p14:cNvPr>
                <p14:cNvContentPartPr/>
                <p14:nvPr/>
              </p14:nvContentPartPr>
              <p14:xfrm>
                <a:off x="7011687" y="5017082"/>
                <a:ext cx="732960" cy="6991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FA76EB7-180E-FDD7-5601-492185C027B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005517" y="5010913"/>
                  <a:ext cx="745053" cy="71121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5FBC084-30DF-2D1B-A01B-C565D19F9E93}"/>
              </a:ext>
            </a:extLst>
          </p:cNvPr>
          <p:cNvGrpSpPr/>
          <p:nvPr/>
        </p:nvGrpSpPr>
        <p:grpSpPr>
          <a:xfrm>
            <a:off x="4411456" y="4973927"/>
            <a:ext cx="586491" cy="432484"/>
            <a:chOff x="4913411" y="5103610"/>
            <a:chExt cx="231120" cy="17043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C197A5DF-B085-A0C9-3A56-E1544B061106}"/>
                    </a:ext>
                  </a:extLst>
                </p14:cNvPr>
                <p14:cNvContentPartPr/>
                <p14:nvPr/>
              </p14:nvContentPartPr>
              <p14:xfrm>
                <a:off x="4936003" y="5103610"/>
                <a:ext cx="181800" cy="16992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C197A5DF-B085-A0C9-3A56-E1544B06110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932452" y="5100058"/>
                  <a:ext cx="188760" cy="1768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72C5E2BC-0B2C-3DA3-AD5D-7D121DCE94EB}"/>
                    </a:ext>
                  </a:extLst>
                </p14:cNvPr>
                <p14:cNvContentPartPr/>
                <p14:nvPr/>
              </p14:nvContentPartPr>
              <p14:xfrm>
                <a:off x="4913411" y="5105200"/>
                <a:ext cx="231120" cy="1688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72C5E2BC-0B2C-3DA3-AD5D-7D121DCE94EB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09862" y="5101650"/>
                  <a:ext cx="238076" cy="17579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4622415-82A6-7956-0E8D-1D6F536627B4}"/>
              </a:ext>
            </a:extLst>
          </p:cNvPr>
          <p:cNvGrpSpPr/>
          <p:nvPr/>
        </p:nvGrpSpPr>
        <p:grpSpPr>
          <a:xfrm>
            <a:off x="8916300" y="330315"/>
            <a:ext cx="2228201" cy="707885"/>
            <a:chOff x="9721018" y="678829"/>
            <a:chExt cx="1533903" cy="487311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D6345D2C-FFC9-9B1A-F0C0-37AA0820FD9D}"/>
                    </a:ext>
                  </a:extLst>
                </p14:cNvPr>
                <p14:cNvContentPartPr/>
                <p14:nvPr/>
              </p14:nvContentPartPr>
              <p14:xfrm>
                <a:off x="9772801" y="840340"/>
                <a:ext cx="1417320" cy="11556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D6345D2C-FFC9-9B1A-F0C0-37AA0820FD9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766605" y="834140"/>
                  <a:ext cx="1429464" cy="1277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5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CF899801-5558-F985-FEE0-42738E89C2AD}"/>
                    </a:ext>
                  </a:extLst>
                </p14:cNvPr>
                <p14:cNvContentPartPr/>
                <p14:nvPr/>
              </p14:nvContentPartPr>
              <p14:xfrm>
                <a:off x="9802681" y="1050580"/>
                <a:ext cx="1452240" cy="11556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CF899801-5558-F985-FEE0-42738E89C2A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796484" y="1044380"/>
                  <a:ext cx="1464385" cy="1277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B4929AA9-CF66-436B-A37C-930F0649592C}"/>
                    </a:ext>
                  </a:extLst>
                </p14:cNvPr>
                <p14:cNvContentPartPr/>
                <p14:nvPr/>
              </p14:nvContentPartPr>
              <p14:xfrm>
                <a:off x="9732538" y="761898"/>
                <a:ext cx="46440" cy="13644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B4929AA9-CF66-436B-A37C-930F0649592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726329" y="755719"/>
                  <a:ext cx="58609" cy="1485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9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BDFA1366-F898-0713-AD70-862C19985349}"/>
                    </a:ext>
                  </a:extLst>
                </p14:cNvPr>
                <p14:cNvContentPartPr/>
                <p14:nvPr/>
              </p14:nvContentPartPr>
              <p14:xfrm>
                <a:off x="9737218" y="680898"/>
                <a:ext cx="1482840" cy="14148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BDFA1366-F898-0713-AD70-862C19985349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9731020" y="612520"/>
                  <a:ext cx="1505897" cy="284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1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776897C9-700E-1F86-38E6-05152C12E607}"/>
                    </a:ext>
                  </a:extLst>
                </p14:cNvPr>
                <p14:cNvContentPartPr/>
                <p14:nvPr/>
              </p14:nvContentPartPr>
              <p14:xfrm>
                <a:off x="11171098" y="789618"/>
                <a:ext cx="46440" cy="532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776897C9-700E-1F86-38E6-05152C12E60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1153217" y="714878"/>
                  <a:ext cx="81953" cy="2025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3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630D7F10-F25F-1810-AFCB-F5C8F2D64A24}"/>
                    </a:ext>
                  </a:extLst>
                </p14:cNvPr>
                <p14:cNvContentPartPr/>
                <p14:nvPr/>
              </p14:nvContentPartPr>
              <p14:xfrm>
                <a:off x="11198818" y="832458"/>
                <a:ext cx="11880" cy="19980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630D7F10-F25F-1810-AFCB-F5C8F2D64A2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1192499" y="826268"/>
                  <a:ext cx="24266" cy="2119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5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59A579C8-D006-50F7-0B94-FF802D355D51}"/>
                    </a:ext>
                  </a:extLst>
                </p14:cNvPr>
                <p14:cNvContentPartPr/>
                <p14:nvPr/>
              </p14:nvContentPartPr>
              <p14:xfrm>
                <a:off x="9721018" y="766578"/>
                <a:ext cx="81000" cy="30744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59A579C8-D006-50F7-0B94-FF802D355D5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714806" y="760380"/>
                  <a:ext cx="93175" cy="3195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7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DF0E4647-C630-AF3A-3BE0-DAF5EF76CABA}"/>
                    </a:ext>
                  </a:extLst>
                </p14:cNvPr>
                <p14:cNvContentPartPr/>
                <p14:nvPr/>
              </p14:nvContentPartPr>
              <p14:xfrm>
                <a:off x="9760258" y="679818"/>
                <a:ext cx="1407960" cy="25236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DF0E4647-C630-AF3A-3BE0-DAF5EF76CAB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738696" y="658251"/>
                  <a:ext cx="1451084" cy="2954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9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CD7D2D8B-EA34-A5C4-4A78-05D4F9F42D35}"/>
                    </a:ext>
                  </a:extLst>
                </p14:cNvPr>
                <p14:cNvContentPartPr/>
                <p14:nvPr/>
              </p14:nvContentPartPr>
              <p14:xfrm>
                <a:off x="9753469" y="738822"/>
                <a:ext cx="1383480" cy="7416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CD7D2D8B-EA34-A5C4-4A78-05D4F9F42D35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746777" y="719972"/>
                  <a:ext cx="1396864" cy="1116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1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CF60E927-FA1C-FF9E-16DF-A6133604F79B}"/>
                    </a:ext>
                  </a:extLst>
                </p14:cNvPr>
                <p14:cNvContentPartPr/>
                <p14:nvPr/>
              </p14:nvContentPartPr>
              <p14:xfrm>
                <a:off x="9774349" y="796422"/>
                <a:ext cx="1378800" cy="6048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CF60E927-FA1C-FF9E-16DF-A6133604F79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9772862" y="794922"/>
                  <a:ext cx="1381774" cy="634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3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A8FFD93D-303E-F14B-A2E2-BB5E244AEF06}"/>
                    </a:ext>
                  </a:extLst>
                </p14:cNvPr>
                <p14:cNvContentPartPr/>
                <p14:nvPr/>
              </p14:nvContentPartPr>
              <p14:xfrm>
                <a:off x="9804229" y="893262"/>
                <a:ext cx="1401840" cy="10188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A8FFD93D-303E-F14B-A2E2-BB5E244AEF06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9802742" y="891775"/>
                  <a:ext cx="1404565" cy="1046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5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F40014B-3E49-C661-3B44-5F4119D9C1DA}"/>
                    </a:ext>
                  </a:extLst>
                </p14:cNvPr>
                <p14:cNvContentPartPr/>
                <p14:nvPr/>
              </p14:nvContentPartPr>
              <p14:xfrm>
                <a:off x="9806389" y="953382"/>
                <a:ext cx="1369800" cy="11592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F40014B-3E49-C661-3B44-5F4119D9C1DA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9804901" y="951889"/>
                  <a:ext cx="1372775" cy="1186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BBF2CAD-F120-F308-7710-2B326A7A153E}"/>
                    </a:ext>
                  </a:extLst>
                </p14:cNvPr>
                <p14:cNvContentPartPr/>
                <p14:nvPr/>
              </p14:nvContentPartPr>
              <p14:xfrm>
                <a:off x="9725756" y="902749"/>
                <a:ext cx="57960" cy="10188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BBF2CAD-F120-F308-7710-2B326A7A153E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9724276" y="901265"/>
                  <a:ext cx="60673" cy="104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8DD91CD2-AA00-566A-B3FA-442422F1EE23}"/>
                    </a:ext>
                  </a:extLst>
                </p14:cNvPr>
                <p14:cNvContentPartPr/>
                <p14:nvPr/>
              </p14:nvContentPartPr>
              <p14:xfrm>
                <a:off x="9827276" y="851989"/>
                <a:ext cx="907920" cy="309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DD91CD2-AA00-566A-B3FA-442422F1EE23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9825788" y="850503"/>
                  <a:ext cx="910647" cy="3125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1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8113E635-FAF0-A70A-CFA9-A4DF868E1E28}"/>
                    </a:ext>
                  </a:extLst>
                </p14:cNvPr>
                <p14:cNvContentPartPr/>
                <p14:nvPr/>
              </p14:nvContentPartPr>
              <p14:xfrm>
                <a:off x="10806476" y="849469"/>
                <a:ext cx="330120" cy="27504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8113E635-FAF0-A70A-CFA9-A4DF868E1E28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804990" y="847981"/>
                  <a:ext cx="333092" cy="2780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3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A549E198-ED9E-F01C-8137-E8272FEBE01A}"/>
                    </a:ext>
                  </a:extLst>
                </p14:cNvPr>
                <p14:cNvContentPartPr/>
                <p14:nvPr/>
              </p14:nvContentPartPr>
              <p14:xfrm>
                <a:off x="9785876" y="678829"/>
                <a:ext cx="122760" cy="15480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A549E198-ED9E-F01C-8137-E8272FEBE01A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9784388" y="677345"/>
                  <a:ext cx="125488" cy="15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5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E6762054-0CD1-EBA2-B60F-7D2CB9BB3592}"/>
                    </a:ext>
                  </a:extLst>
                </p14:cNvPr>
                <p14:cNvContentPartPr/>
                <p14:nvPr/>
              </p14:nvContentPartPr>
              <p14:xfrm>
                <a:off x="9938156" y="718069"/>
                <a:ext cx="120240" cy="20808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E6762054-0CD1-EBA2-B60F-7D2CB9BB3592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9936672" y="716581"/>
                  <a:ext cx="123209" cy="2110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38F9CFA8-A0C3-71A3-5A59-F6415BE87FC2}"/>
                    </a:ext>
                  </a:extLst>
                </p14:cNvPr>
                <p14:cNvContentPartPr/>
                <p14:nvPr/>
              </p14:nvContentPartPr>
              <p14:xfrm>
                <a:off x="10085756" y="729589"/>
                <a:ext cx="113760" cy="1965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38F9CFA8-A0C3-71A3-5A59-F6415BE87FC2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0084262" y="728102"/>
                  <a:ext cx="116747" cy="1992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CDDD5689-CAF8-9140-1DF3-06EF405EECC2}"/>
                    </a:ext>
                  </a:extLst>
                </p14:cNvPr>
                <p14:cNvContentPartPr/>
                <p14:nvPr/>
              </p14:nvContentPartPr>
              <p14:xfrm>
                <a:off x="10215356" y="683149"/>
                <a:ext cx="122760" cy="1576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CDDD5689-CAF8-9140-1DF3-06EF405EECC2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0213868" y="681657"/>
                  <a:ext cx="125488" cy="1606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EB443C21-D617-327C-E026-7C5B0CE54691}"/>
                    </a:ext>
                  </a:extLst>
                </p14:cNvPr>
                <p14:cNvContentPartPr/>
                <p14:nvPr/>
              </p14:nvContentPartPr>
              <p14:xfrm>
                <a:off x="10406876" y="722389"/>
                <a:ext cx="111240" cy="21744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EB443C21-D617-327C-E026-7C5B0CE54691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0405383" y="720901"/>
                  <a:ext cx="113977" cy="2201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3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A8E05DA1-486D-20C8-81B1-5803F822D6C0}"/>
                    </a:ext>
                  </a:extLst>
                </p14:cNvPr>
                <p14:cNvContentPartPr/>
                <p14:nvPr/>
              </p14:nvContentPartPr>
              <p14:xfrm>
                <a:off x="10580036" y="747949"/>
                <a:ext cx="90360" cy="18756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A8E05DA1-486D-20C8-81B1-5803F822D6C0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0578547" y="746458"/>
                  <a:ext cx="93339" cy="1902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D34BFE1-5B6B-34EF-17A7-9FE35814EAC7}"/>
                    </a:ext>
                  </a:extLst>
                </p14:cNvPr>
                <p14:cNvContentPartPr/>
                <p14:nvPr/>
              </p14:nvContentPartPr>
              <p14:xfrm>
                <a:off x="10681556" y="695029"/>
                <a:ext cx="122760" cy="17352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D34BFE1-5B6B-34EF-17A7-9FE35814EAC7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0680068" y="693542"/>
                  <a:ext cx="125488" cy="1762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7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87A7BB71-EE53-1E0D-BAD5-D5F9C6C09F6E}"/>
                    </a:ext>
                  </a:extLst>
                </p14:cNvPr>
                <p14:cNvContentPartPr/>
                <p14:nvPr/>
              </p14:nvContentPartPr>
              <p14:xfrm>
                <a:off x="10824836" y="680989"/>
                <a:ext cx="143640" cy="15948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87A7BB71-EE53-1E0D-BAD5-D5F9C6C09F6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10823345" y="679501"/>
                  <a:ext cx="146374" cy="1624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9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D0BE378-C9BD-D008-78F6-FF424156696A}"/>
                    </a:ext>
                  </a:extLst>
                </p14:cNvPr>
                <p14:cNvContentPartPr/>
                <p14:nvPr/>
              </p14:nvContentPartPr>
              <p14:xfrm>
                <a:off x="10974956" y="678829"/>
                <a:ext cx="141120" cy="14796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D0BE378-C9BD-D008-78F6-FF424156696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0973471" y="677344"/>
                  <a:ext cx="144091" cy="1509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D7E8342-5553-2EBD-B4C7-A02F3D088353}"/>
              </a:ext>
            </a:extLst>
          </p:cNvPr>
          <p:cNvGrpSpPr/>
          <p:nvPr/>
        </p:nvGrpSpPr>
        <p:grpSpPr>
          <a:xfrm>
            <a:off x="10910850" y="1050677"/>
            <a:ext cx="1097313" cy="1004477"/>
            <a:chOff x="10806512" y="1474573"/>
            <a:chExt cx="685080" cy="62712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1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C98F41D-15D3-3CFF-E61B-75EF601EC843}"/>
                    </a:ext>
                  </a:extLst>
                </p14:cNvPr>
                <p14:cNvContentPartPr/>
                <p14:nvPr/>
              </p14:nvContentPartPr>
              <p14:xfrm>
                <a:off x="10889672" y="1543377"/>
                <a:ext cx="511200" cy="51120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C98F41D-15D3-3CFF-E61B-75EF601EC843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0886974" y="1540681"/>
                  <a:ext cx="516595" cy="5165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2AE29C56-092B-4107-3ABA-DFC94BEAE763}"/>
                    </a:ext>
                  </a:extLst>
                </p14:cNvPr>
                <p14:cNvContentPartPr/>
                <p14:nvPr/>
              </p14:nvContentPartPr>
              <p14:xfrm>
                <a:off x="11005232" y="1760773"/>
                <a:ext cx="348840" cy="34092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2AE29C56-092B-4107-3ABA-DFC94BEAE763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10875373" y="1526082"/>
                  <a:ext cx="608107" cy="8100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5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41929C2D-5170-C432-56F3-564CD438BB4A}"/>
                    </a:ext>
                  </a:extLst>
                </p14:cNvPr>
                <p14:cNvContentPartPr/>
                <p14:nvPr/>
              </p14:nvContentPartPr>
              <p14:xfrm>
                <a:off x="11157872" y="1652053"/>
                <a:ext cx="163440" cy="18864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41929C2D-5170-C432-56F3-564CD438BB4A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1111785" y="1586478"/>
                  <a:ext cx="255164" cy="3168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7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0773B866-FF7D-46A5-3D9C-740118516F7D}"/>
                    </a:ext>
                  </a:extLst>
                </p14:cNvPr>
                <p14:cNvContentPartPr/>
                <p14:nvPr/>
              </p14:nvContentPartPr>
              <p14:xfrm>
                <a:off x="10994792" y="1761133"/>
                <a:ext cx="332280" cy="25668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0773B866-FF7D-46A5-3D9C-740118516F7D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952469" y="1696458"/>
                  <a:ext cx="417151" cy="3855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9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1EFFC616-7E60-5173-4158-B336D3B411CC}"/>
                    </a:ext>
                  </a:extLst>
                </p14:cNvPr>
                <p14:cNvContentPartPr/>
                <p14:nvPr/>
              </p14:nvContentPartPr>
              <p14:xfrm>
                <a:off x="10922432" y="1474573"/>
                <a:ext cx="464040" cy="62712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1EFFC616-7E60-5173-4158-B336D3B411CC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0920411" y="1472551"/>
                  <a:ext cx="467634" cy="6309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F00306D2-4D76-1C13-55BE-D1EA7769A6D0}"/>
                    </a:ext>
                  </a:extLst>
                </p14:cNvPr>
                <p14:cNvContentPartPr/>
                <p14:nvPr/>
              </p14:nvContentPartPr>
              <p14:xfrm>
                <a:off x="10806512" y="1597693"/>
                <a:ext cx="685080" cy="39528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F00306D2-4D76-1C13-55BE-D1EA7769A6D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0804490" y="1595672"/>
                  <a:ext cx="688900" cy="3988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3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8DE4C81D-284A-7794-4AE3-FD0831CA86FE}"/>
                    </a:ext>
                  </a:extLst>
                </p14:cNvPr>
                <p14:cNvContentPartPr/>
                <p14:nvPr/>
              </p14:nvContentPartPr>
              <p14:xfrm>
                <a:off x="11172272" y="1648453"/>
                <a:ext cx="316080" cy="36612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8DE4C81D-284A-7794-4AE3-FD0831CA86FE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1170246" y="1646431"/>
                  <a:ext cx="319907" cy="3697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5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1503E640-2F23-09C5-6A8C-4580A8CEB608}"/>
                    </a:ext>
                  </a:extLst>
                </p14:cNvPr>
                <p14:cNvContentPartPr/>
                <p14:nvPr/>
              </p14:nvContentPartPr>
              <p14:xfrm>
                <a:off x="11056352" y="2003413"/>
                <a:ext cx="87480" cy="1116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1503E640-2F23-09C5-6A8C-4580A8CEB608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1054318" y="2001363"/>
                  <a:ext cx="91323" cy="1503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F2F8D89-1842-8840-C2B1-7558F3CA630E}"/>
              </a:ext>
            </a:extLst>
          </p:cNvPr>
          <p:cNvGrpSpPr/>
          <p:nvPr/>
        </p:nvGrpSpPr>
        <p:grpSpPr>
          <a:xfrm>
            <a:off x="4866336" y="5796009"/>
            <a:ext cx="1834526" cy="819204"/>
            <a:chOff x="5350191" y="5825901"/>
            <a:chExt cx="1119212" cy="499782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7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69F2226E-04BA-60A6-45C6-42B9755FDFCB}"/>
                    </a:ext>
                  </a:extLst>
                </p14:cNvPr>
                <p14:cNvContentPartPr/>
                <p14:nvPr/>
              </p14:nvContentPartPr>
              <p14:xfrm>
                <a:off x="5980090" y="6011855"/>
                <a:ext cx="130367" cy="109179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69F2226E-04BA-60A6-45C6-42B9755FDFCB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977456" y="6009224"/>
                  <a:ext cx="135634" cy="1144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79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CA2E3AA9-0455-BF4F-C315-D36E05D7E033}"/>
                    </a:ext>
                  </a:extLst>
                </p14:cNvPr>
                <p14:cNvContentPartPr/>
                <p14:nvPr/>
              </p14:nvContentPartPr>
              <p14:xfrm>
                <a:off x="5358168" y="5825901"/>
                <a:ext cx="1097775" cy="369665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CA2E3AA9-0455-BF4F-C315-D36E05D7E033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355532" y="5803277"/>
                  <a:ext cx="1114252" cy="3947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1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29151D77-79C5-7CDD-C7FC-6B6A2171D1FE}"/>
                    </a:ext>
                  </a:extLst>
                </p14:cNvPr>
                <p14:cNvContentPartPr/>
                <p14:nvPr/>
              </p14:nvContentPartPr>
              <p14:xfrm>
                <a:off x="5350191" y="5902925"/>
                <a:ext cx="1119212" cy="422758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29151D77-79C5-7CDD-C7FC-6B6A2171D1F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5347554" y="5900290"/>
                  <a:ext cx="1124485" cy="4280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3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677B7A39-ECDD-5856-B9FC-D7CE2E88BA10}"/>
                    </a:ext>
                  </a:extLst>
                </p14:cNvPr>
                <p14:cNvContentPartPr/>
                <p14:nvPr/>
              </p14:nvContentPartPr>
              <p14:xfrm>
                <a:off x="5562817" y="5892206"/>
                <a:ext cx="816102" cy="218109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677B7A39-ECDD-5856-B9FC-D7CE2E88BA10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5560181" y="5889573"/>
                  <a:ext cx="821374" cy="2233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5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5B3A1C63-D097-80FD-B790-63A9CDF06B06}"/>
                    </a:ext>
                  </a:extLst>
                </p14:cNvPr>
                <p14:cNvContentPartPr/>
                <p14:nvPr/>
              </p14:nvContentPartPr>
              <p14:xfrm>
                <a:off x="5464605" y="5831136"/>
                <a:ext cx="821337" cy="462392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5B3A1C63-D097-80FD-B790-63A9CDF06B06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5461970" y="5828503"/>
                  <a:ext cx="826608" cy="4676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7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2EB7186A-9EBD-45CD-927A-89447D65A2AC}"/>
                    </a:ext>
                  </a:extLst>
                </p14:cNvPr>
                <p14:cNvContentPartPr/>
                <p14:nvPr/>
              </p14:nvContentPartPr>
              <p14:xfrm>
                <a:off x="5735559" y="5855065"/>
                <a:ext cx="462641" cy="451922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2EB7186A-9EBD-45CD-927A-89447D65A2AC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732924" y="5852430"/>
                  <a:ext cx="467911" cy="457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9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EBEEB055-7639-13E5-A316-AB4FC8C50869}"/>
                    </a:ext>
                  </a:extLst>
                </p14:cNvPr>
                <p14:cNvContentPartPr/>
                <p14:nvPr/>
              </p14:nvContentPartPr>
              <p14:xfrm>
                <a:off x="5903066" y="5884230"/>
                <a:ext cx="446687" cy="427993"/>
              </p14:xfrm>
            </p:contentPart>
          </mc:Choice>
          <mc:Fallback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EBEEB055-7639-13E5-A316-AB4FC8C50869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900431" y="5881596"/>
                  <a:ext cx="451958" cy="4332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1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D85DAA27-EBFC-7841-2B91-E1C6C2C70A99}"/>
                    </a:ext>
                  </a:extLst>
                </p14:cNvPr>
                <p14:cNvContentPartPr/>
                <p14:nvPr/>
              </p14:nvContentPartPr>
              <p14:xfrm>
                <a:off x="5996044" y="5977207"/>
                <a:ext cx="99956" cy="127875"/>
              </p14:xfrm>
            </p:contentPart>
          </mc:Choice>
          <mc:Fallback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D85DAA27-EBFC-7841-2B91-E1C6C2C70A99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5993408" y="5974566"/>
                  <a:ext cx="105228" cy="1331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732B7C2-5A25-64E3-5942-6501FA3D60EE}"/>
              </a:ext>
            </a:extLst>
          </p:cNvPr>
          <p:cNvGrpSpPr/>
          <p:nvPr/>
        </p:nvGrpSpPr>
        <p:grpSpPr>
          <a:xfrm>
            <a:off x="10551373" y="4653218"/>
            <a:ext cx="863404" cy="1029313"/>
            <a:chOff x="10216326" y="4555236"/>
            <a:chExt cx="367200" cy="43776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3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8CD0389D-8A86-CE61-6132-09B947C684C6}"/>
                    </a:ext>
                  </a:extLst>
                </p14:cNvPr>
                <p14:cNvContentPartPr/>
                <p14:nvPr/>
              </p14:nvContentPartPr>
              <p14:xfrm>
                <a:off x="10308126" y="4555236"/>
                <a:ext cx="275400" cy="304200"/>
              </p14:xfrm>
            </p:contentPart>
          </mc:Choice>
          <mc:Fallback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8CD0389D-8A86-CE61-6132-09B947C684C6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10306290" y="4553398"/>
                  <a:ext cx="279072" cy="3078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5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429A88A4-F4B2-1953-C87A-9188B0D52C2A}"/>
                    </a:ext>
                  </a:extLst>
                </p14:cNvPr>
                <p14:cNvContentPartPr/>
                <p14:nvPr/>
              </p14:nvContentPartPr>
              <p14:xfrm>
                <a:off x="10308126" y="4730916"/>
                <a:ext cx="173160" cy="118080"/>
              </p14:xfrm>
            </p:contentPart>
          </mc:Choice>
          <mc:Fallback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429A88A4-F4B2-1953-C87A-9188B0D52C2A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10306290" y="4729081"/>
                  <a:ext cx="176831" cy="1217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7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6844DE22-BADC-426D-F114-BE24D893E492}"/>
                    </a:ext>
                  </a:extLst>
                </p14:cNvPr>
                <p14:cNvContentPartPr/>
                <p14:nvPr/>
              </p14:nvContentPartPr>
              <p14:xfrm>
                <a:off x="10318566" y="4699596"/>
                <a:ext cx="186480" cy="13392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6844DE22-BADC-426D-F114-BE24D893E492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10316723" y="4697755"/>
                  <a:ext cx="190167" cy="1376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99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E15C9C2B-5D4D-C451-2BDF-D3C956DB68A6}"/>
                    </a:ext>
                  </a:extLst>
                </p14:cNvPr>
                <p14:cNvContentPartPr/>
                <p14:nvPr/>
              </p14:nvContentPartPr>
              <p14:xfrm>
                <a:off x="10216326" y="4754316"/>
                <a:ext cx="254520" cy="23868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E15C9C2B-5D4D-C451-2BDF-D3C956DB68A6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10214487" y="4752478"/>
                  <a:ext cx="258198" cy="2423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FD04524-152E-DBE5-F783-AA7B7FA20A4E}"/>
              </a:ext>
            </a:extLst>
          </p:cNvPr>
          <p:cNvGrpSpPr/>
          <p:nvPr/>
        </p:nvGrpSpPr>
        <p:grpSpPr>
          <a:xfrm>
            <a:off x="9672183" y="2420765"/>
            <a:ext cx="1086346" cy="911110"/>
            <a:chOff x="10065368" y="2743792"/>
            <a:chExt cx="626852" cy="525736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1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5BFF66CB-571A-4868-BB72-3BF4BA7D121F}"/>
                    </a:ext>
                  </a:extLst>
                </p14:cNvPr>
                <p14:cNvContentPartPr/>
                <p14:nvPr/>
              </p14:nvContentPartPr>
              <p14:xfrm>
                <a:off x="10310980" y="2743792"/>
                <a:ext cx="381240" cy="1735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5BFF66CB-571A-4868-BB72-3BF4BA7D121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10308488" y="2741298"/>
                  <a:ext cx="386224" cy="1785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3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C95F912-E8E1-06C6-355D-44340E92A0CF}"/>
                    </a:ext>
                  </a:extLst>
                </p14:cNvPr>
                <p14:cNvContentPartPr/>
                <p14:nvPr/>
              </p14:nvContentPartPr>
              <p14:xfrm>
                <a:off x="10377940" y="2919112"/>
                <a:ext cx="237960" cy="5580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C95F912-E8E1-06C6-355D-44340E92A0CF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10375450" y="2916613"/>
                  <a:ext cx="242939" cy="607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A50CE9B-74E3-377F-1361-C533B6FC7B3D}"/>
                    </a:ext>
                  </a:extLst>
                </p14:cNvPr>
                <p14:cNvContentPartPr/>
                <p14:nvPr/>
              </p14:nvContentPartPr>
              <p14:xfrm>
                <a:off x="10435540" y="2757472"/>
                <a:ext cx="175680" cy="720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A50CE9B-74E3-377F-1361-C533B6FC7B3D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10433045" y="2754975"/>
                  <a:ext cx="180670" cy="769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C691CA5A-EC52-8F35-5411-0D54BCC85160}"/>
                    </a:ext>
                  </a:extLst>
                </p14:cNvPr>
                <p14:cNvContentPartPr/>
                <p14:nvPr/>
              </p14:nvContentPartPr>
              <p14:xfrm>
                <a:off x="10065368" y="3055328"/>
                <a:ext cx="312480" cy="1378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C691CA5A-EC52-8F35-5411-0D54BCC85160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10062876" y="3052825"/>
                  <a:ext cx="317463" cy="1428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2C2FB83-3C2B-012A-9E53-45CDF16E5436}"/>
                    </a:ext>
                  </a:extLst>
                </p14:cNvPr>
                <p14:cNvContentPartPr/>
                <p14:nvPr/>
              </p14:nvContentPartPr>
              <p14:xfrm>
                <a:off x="10128368" y="3192488"/>
                <a:ext cx="200520" cy="7704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2C2FB83-3C2B-012A-9E53-45CDF16E5436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10125874" y="3189989"/>
                  <a:ext cx="205507" cy="820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1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EA1C009B-4B82-DD44-B555-76FFEDD643D4}"/>
                    </a:ext>
                  </a:extLst>
                </p14:cNvPr>
                <p14:cNvContentPartPr/>
                <p14:nvPr/>
              </p14:nvContentPartPr>
              <p14:xfrm>
                <a:off x="10177688" y="3058208"/>
                <a:ext cx="153720" cy="8532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EA1C009B-4B82-DD44-B555-76FFEDD643D4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10175199" y="3055711"/>
                  <a:ext cx="158699" cy="90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3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82AE9520-E4CE-F3CC-6C8A-EA387A78BFB6}"/>
                    </a:ext>
                  </a:extLst>
                </p14:cNvPr>
                <p14:cNvContentPartPr/>
                <p14:nvPr/>
              </p14:nvContentPartPr>
              <p14:xfrm>
                <a:off x="10436804" y="3105560"/>
                <a:ext cx="155160" cy="65160"/>
              </p14:xfrm>
            </p:contentPart>
          </mc:Choice>
          <mc:Fallback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82AE9520-E4CE-F3CC-6C8A-EA387A78BFB6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10434308" y="3103062"/>
                  <a:ext cx="160152" cy="7015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B6D0AA-C152-3CF1-93C5-5E3FB3742AD1}"/>
              </a:ext>
            </a:extLst>
          </p:cNvPr>
          <p:cNvGrpSpPr/>
          <p:nvPr/>
        </p:nvGrpSpPr>
        <p:grpSpPr>
          <a:xfrm>
            <a:off x="1444214" y="573614"/>
            <a:ext cx="889199" cy="707886"/>
            <a:chOff x="1618719" y="914660"/>
            <a:chExt cx="460800" cy="36684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5">
              <p14:nvContentPartPr>
                <p14:cNvPr id="195" name="Ink 194">
                  <a:extLst>
                    <a:ext uri="{FF2B5EF4-FFF2-40B4-BE49-F238E27FC236}">
                      <a16:creationId xmlns:a16="http://schemas.microsoft.com/office/drawing/2014/main" id="{B6C364E2-DEDF-01AD-B252-C1517272F05E}"/>
                    </a:ext>
                  </a:extLst>
                </p14:cNvPr>
                <p14:cNvContentPartPr/>
                <p14:nvPr/>
              </p14:nvContentPartPr>
              <p14:xfrm>
                <a:off x="1618719" y="914660"/>
                <a:ext cx="119520" cy="109800"/>
              </p14:xfrm>
            </p:contentPart>
          </mc:Choice>
          <mc:Fallback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B6C364E2-DEDF-01AD-B252-C1517272F05E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1616478" y="912427"/>
                  <a:ext cx="124002" cy="1142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7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E73337E7-D3DE-785E-F63B-03C8D3692ABC}"/>
                    </a:ext>
                  </a:extLst>
                </p14:cNvPr>
                <p14:cNvContentPartPr/>
                <p14:nvPr/>
              </p14:nvContentPartPr>
              <p14:xfrm>
                <a:off x="1947759" y="1174580"/>
                <a:ext cx="131760" cy="106920"/>
              </p14:xfrm>
            </p:contentPart>
          </mc:Choice>
          <mc:Fallback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E73337E7-D3DE-785E-F63B-03C8D3692ABC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1945523" y="1172337"/>
                  <a:ext cx="136233" cy="1114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19">
              <p14:nvContentPartPr>
                <p14:cNvPr id="197" name="Ink 196">
                  <a:extLst>
                    <a:ext uri="{FF2B5EF4-FFF2-40B4-BE49-F238E27FC236}">
                      <a16:creationId xmlns:a16="http://schemas.microsoft.com/office/drawing/2014/main" id="{CF0005CA-92C7-B93E-9F02-F316C39CF08E}"/>
                    </a:ext>
                  </a:extLst>
                </p14:cNvPr>
                <p14:cNvContentPartPr/>
                <p14:nvPr/>
              </p14:nvContentPartPr>
              <p14:xfrm>
                <a:off x="1747239" y="1008620"/>
                <a:ext cx="194400" cy="166320"/>
              </p14:xfrm>
            </p:contentPart>
          </mc:Choice>
          <mc:Fallback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CF0005CA-92C7-B93E-9F02-F316C39CF08E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1744998" y="1006380"/>
                  <a:ext cx="198882" cy="170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9E6CF8-7F7A-5310-A8F2-7FF074CA8F3A}"/>
              </a:ext>
            </a:extLst>
          </p:cNvPr>
          <p:cNvGrpSpPr/>
          <p:nvPr/>
        </p:nvGrpSpPr>
        <p:grpSpPr>
          <a:xfrm>
            <a:off x="144259" y="3760458"/>
            <a:ext cx="1728159" cy="707885"/>
            <a:chOff x="404073" y="3768124"/>
            <a:chExt cx="1055520" cy="43236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1">
              <p14:nvContentPartPr>
                <p14:cNvPr id="218" name="Ink 217">
                  <a:extLst>
                    <a:ext uri="{FF2B5EF4-FFF2-40B4-BE49-F238E27FC236}">
                      <a16:creationId xmlns:a16="http://schemas.microsoft.com/office/drawing/2014/main" id="{CAE89A2D-B936-DBFC-9F0C-E31C6B01AB08}"/>
                    </a:ext>
                  </a:extLst>
                </p14:cNvPr>
                <p14:cNvContentPartPr/>
                <p14:nvPr/>
              </p14:nvContentPartPr>
              <p14:xfrm>
                <a:off x="530793" y="3851284"/>
                <a:ext cx="718560" cy="92880"/>
              </p14:xfrm>
            </p:contentPart>
          </mc:Choice>
          <mc:Fallback>
            <p:pic>
              <p:nvPicPr>
                <p:cNvPr id="218" name="Ink 217">
                  <a:extLst>
                    <a:ext uri="{FF2B5EF4-FFF2-40B4-BE49-F238E27FC236}">
                      <a16:creationId xmlns:a16="http://schemas.microsoft.com/office/drawing/2014/main" id="{CAE89A2D-B936-DBFC-9F0C-E31C6B01AB08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528813" y="3849294"/>
                  <a:ext cx="722299" cy="966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3">
              <p14:nvContentPartPr>
                <p14:cNvPr id="221" name="Ink 220">
                  <a:extLst>
                    <a:ext uri="{FF2B5EF4-FFF2-40B4-BE49-F238E27FC236}">
                      <a16:creationId xmlns:a16="http://schemas.microsoft.com/office/drawing/2014/main" id="{90602652-0A22-DEAC-F461-CAAE7FC208C3}"/>
                    </a:ext>
                  </a:extLst>
                </p14:cNvPr>
                <p14:cNvContentPartPr/>
                <p14:nvPr/>
              </p14:nvContentPartPr>
              <p14:xfrm>
                <a:off x="558513" y="3980524"/>
                <a:ext cx="771480" cy="113760"/>
              </p14:xfrm>
            </p:contentPart>
          </mc:Choice>
          <mc:Fallback>
            <p:pic>
              <p:nvPicPr>
                <p:cNvPr id="221" name="Ink 220">
                  <a:extLst>
                    <a:ext uri="{FF2B5EF4-FFF2-40B4-BE49-F238E27FC236}">
                      <a16:creationId xmlns:a16="http://schemas.microsoft.com/office/drawing/2014/main" id="{90602652-0A22-DEAC-F461-CAAE7FC208C3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556534" y="3978536"/>
                  <a:ext cx="775219" cy="117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5">
              <p14:nvContentPartPr>
                <p14:cNvPr id="226" name="Ink 225">
                  <a:extLst>
                    <a:ext uri="{FF2B5EF4-FFF2-40B4-BE49-F238E27FC236}">
                      <a16:creationId xmlns:a16="http://schemas.microsoft.com/office/drawing/2014/main" id="{7A30EA99-2668-C9C7-04D1-D7FEEBD9DAFD}"/>
                    </a:ext>
                  </a:extLst>
                </p14:cNvPr>
                <p14:cNvContentPartPr/>
                <p14:nvPr/>
              </p14:nvContentPartPr>
              <p14:xfrm>
                <a:off x="611793" y="3777484"/>
                <a:ext cx="478080" cy="423000"/>
              </p14:xfrm>
            </p:contentPart>
          </mc:Choice>
          <mc:Fallback>
            <p:pic>
              <p:nvPicPr>
                <p:cNvPr id="226" name="Ink 225">
                  <a:extLst>
                    <a:ext uri="{FF2B5EF4-FFF2-40B4-BE49-F238E27FC236}">
                      <a16:creationId xmlns:a16="http://schemas.microsoft.com/office/drawing/2014/main" id="{7A30EA99-2668-C9C7-04D1-D7FEEBD9DAFD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609815" y="3775503"/>
                  <a:ext cx="481817" cy="4265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7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8D47C0F1-DC30-D419-7198-5E4800EA3904}"/>
                    </a:ext>
                  </a:extLst>
                </p14:cNvPr>
                <p14:cNvContentPartPr/>
                <p14:nvPr/>
              </p14:nvContentPartPr>
              <p14:xfrm>
                <a:off x="595593" y="3800524"/>
                <a:ext cx="505800" cy="318960"/>
              </p14:xfrm>
            </p:contentPart>
          </mc:Choice>
          <mc:Fallback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8D47C0F1-DC30-D419-7198-5E4800EA3904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594274" y="3799204"/>
                  <a:ext cx="508438" cy="3213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9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ECCA173D-AB36-4AB3-B813-C02614B2A844}"/>
                    </a:ext>
                  </a:extLst>
                </p14:cNvPr>
                <p14:cNvContentPartPr/>
                <p14:nvPr/>
              </p14:nvContentPartPr>
              <p14:xfrm>
                <a:off x="427113" y="4061524"/>
                <a:ext cx="360" cy="360"/>
              </p14:xfrm>
            </p:contentPart>
          </mc:Choice>
          <mc:Fallback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ECCA173D-AB36-4AB3-B813-C02614B2A844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424953" y="4059364"/>
                  <a:ext cx="4680" cy="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1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77FF1DFA-B875-ED1C-9BDB-0ED0D8602086}"/>
                    </a:ext>
                  </a:extLst>
                </p14:cNvPr>
                <p14:cNvContentPartPr/>
                <p14:nvPr/>
              </p14:nvContentPartPr>
              <p14:xfrm>
                <a:off x="404073" y="3768124"/>
                <a:ext cx="1055520" cy="316800"/>
              </p14:xfrm>
            </p:contentPart>
          </mc:Choice>
          <mc:Fallback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77FF1DFA-B875-ED1C-9BDB-0ED0D8602086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358334" y="3703884"/>
                  <a:ext cx="1146779" cy="4450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74F5E7-C9AB-EF91-E9D0-1492DDB5E6B9}"/>
              </a:ext>
            </a:extLst>
          </p:cNvPr>
          <p:cNvGrpSpPr/>
          <p:nvPr/>
        </p:nvGrpSpPr>
        <p:grpSpPr>
          <a:xfrm>
            <a:off x="356700" y="2082834"/>
            <a:ext cx="889895" cy="832363"/>
            <a:chOff x="722520" y="2245580"/>
            <a:chExt cx="527199" cy="493115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3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CE60540A-8AD4-483F-4EA1-3C5BA9F458CC}"/>
                    </a:ext>
                  </a:extLst>
                </p14:cNvPr>
                <p14:cNvContentPartPr/>
                <p14:nvPr/>
              </p14:nvContentPartPr>
              <p14:xfrm>
                <a:off x="726279" y="2267540"/>
                <a:ext cx="135000" cy="200880"/>
              </p14:xfrm>
            </p:contentPart>
          </mc:Choice>
          <mc:Fallback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CE60540A-8AD4-483F-4EA1-3C5BA9F458CC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723716" y="2264978"/>
                  <a:ext cx="140127" cy="2060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5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E6737DC7-FCD9-0564-28C0-38506378E662}"/>
                    </a:ext>
                  </a:extLst>
                </p14:cNvPr>
                <p14:cNvContentPartPr/>
                <p14:nvPr/>
              </p14:nvContentPartPr>
              <p14:xfrm>
                <a:off x="914199" y="2267540"/>
                <a:ext cx="188280" cy="185040"/>
              </p14:xfrm>
            </p:contentPart>
          </mc:Choice>
          <mc:Fallback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E6737DC7-FCD9-0564-28C0-38506378E662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911637" y="2264985"/>
                  <a:ext cx="193403" cy="190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7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8CFF2C50-2417-DAC8-41F6-CC7FB76B0DFA}"/>
                    </a:ext>
                  </a:extLst>
                </p14:cNvPr>
                <p14:cNvContentPartPr/>
                <p14:nvPr/>
              </p14:nvContentPartPr>
              <p14:xfrm>
                <a:off x="1164759" y="2245580"/>
                <a:ext cx="84960" cy="182160"/>
              </p14:xfrm>
            </p:contentPart>
          </mc:Choice>
          <mc:Fallback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8CFF2C50-2417-DAC8-41F6-CC7FB76B0DFA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162184" y="2243014"/>
                  <a:ext cx="90109" cy="1872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39">
              <p14:nvContentPartPr>
                <p14:cNvPr id="251" name="Ink 250">
                  <a:extLst>
                    <a:ext uri="{FF2B5EF4-FFF2-40B4-BE49-F238E27FC236}">
                      <a16:creationId xmlns:a16="http://schemas.microsoft.com/office/drawing/2014/main" id="{9C179543-C9CB-3793-7ED3-942473049CA9}"/>
                    </a:ext>
                  </a:extLst>
                </p14:cNvPr>
                <p14:cNvContentPartPr/>
                <p14:nvPr/>
              </p14:nvContentPartPr>
              <p14:xfrm>
                <a:off x="722520" y="2558335"/>
                <a:ext cx="492120" cy="180360"/>
              </p14:xfrm>
            </p:contentPart>
          </mc:Choice>
          <mc:Fallback>
            <p:pic>
              <p:nvPicPr>
                <p:cNvPr id="251" name="Ink 250">
                  <a:extLst>
                    <a:ext uri="{FF2B5EF4-FFF2-40B4-BE49-F238E27FC236}">
                      <a16:creationId xmlns:a16="http://schemas.microsoft.com/office/drawing/2014/main" id="{9C179543-C9CB-3793-7ED3-942473049CA9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719960" y="2555780"/>
                  <a:ext cx="497240" cy="18547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2B87F2-8DD0-AC45-B10E-2306F9F411CA}"/>
              </a:ext>
            </a:extLst>
          </p:cNvPr>
          <p:cNvGrpSpPr/>
          <p:nvPr/>
        </p:nvGrpSpPr>
        <p:grpSpPr>
          <a:xfrm>
            <a:off x="138531" y="5157509"/>
            <a:ext cx="1803108" cy="1571662"/>
            <a:chOff x="395640" y="5318211"/>
            <a:chExt cx="1018080" cy="88740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1">
              <p14:nvContentPartPr>
                <p14:cNvPr id="256" name="Ink 255">
                  <a:extLst>
                    <a:ext uri="{FF2B5EF4-FFF2-40B4-BE49-F238E27FC236}">
                      <a16:creationId xmlns:a16="http://schemas.microsoft.com/office/drawing/2014/main" id="{8A39788D-2F4B-B7A2-D063-9A3A389327AF}"/>
                    </a:ext>
                  </a:extLst>
                </p14:cNvPr>
                <p14:cNvContentPartPr/>
                <p14:nvPr/>
              </p14:nvContentPartPr>
              <p14:xfrm>
                <a:off x="395640" y="5318211"/>
                <a:ext cx="654120" cy="364320"/>
              </p14:xfrm>
            </p:contentPart>
          </mc:Choice>
          <mc:Fallback>
            <p:pic>
              <p:nvPicPr>
                <p:cNvPr id="256" name="Ink 255">
                  <a:extLst>
                    <a:ext uri="{FF2B5EF4-FFF2-40B4-BE49-F238E27FC236}">
                      <a16:creationId xmlns:a16="http://schemas.microsoft.com/office/drawing/2014/main" id="{8A39788D-2F4B-B7A2-D063-9A3A389327AF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371647" y="5289748"/>
                  <a:ext cx="681977" cy="3950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3">
              <p14:nvContentPartPr>
                <p14:cNvPr id="257" name="Ink 256">
                  <a:extLst>
                    <a:ext uri="{FF2B5EF4-FFF2-40B4-BE49-F238E27FC236}">
                      <a16:creationId xmlns:a16="http://schemas.microsoft.com/office/drawing/2014/main" id="{0DEAFD6C-D8A9-C514-A985-C60CED0E64AD}"/>
                    </a:ext>
                  </a:extLst>
                </p14:cNvPr>
                <p14:cNvContentPartPr/>
                <p14:nvPr/>
              </p14:nvContentPartPr>
              <p14:xfrm>
                <a:off x="681840" y="5406411"/>
                <a:ext cx="28800" cy="21600"/>
              </p14:xfrm>
            </p:contentPart>
          </mc:Choice>
          <mc:Fallback>
            <p:pic>
              <p:nvPicPr>
                <p:cNvPr id="257" name="Ink 256">
                  <a:extLst>
                    <a:ext uri="{FF2B5EF4-FFF2-40B4-BE49-F238E27FC236}">
                      <a16:creationId xmlns:a16="http://schemas.microsoft.com/office/drawing/2014/main" id="{0DEAFD6C-D8A9-C514-A985-C60CED0E64AD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679389" y="5403942"/>
                  <a:ext cx="33702" cy="265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5">
              <p14:nvContentPartPr>
                <p14:cNvPr id="260" name="Ink 259">
                  <a:extLst>
                    <a:ext uri="{FF2B5EF4-FFF2-40B4-BE49-F238E27FC236}">
                      <a16:creationId xmlns:a16="http://schemas.microsoft.com/office/drawing/2014/main" id="{DACB73CB-06EB-F8EE-002B-8B1F63667F87}"/>
                    </a:ext>
                  </a:extLst>
                </p14:cNvPr>
                <p14:cNvContentPartPr/>
                <p14:nvPr/>
              </p14:nvContentPartPr>
              <p14:xfrm>
                <a:off x="724320" y="5742291"/>
                <a:ext cx="92160" cy="180360"/>
              </p14:xfrm>
            </p:contentPart>
          </mc:Choice>
          <mc:Fallback>
            <p:pic>
              <p:nvPicPr>
                <p:cNvPr id="260" name="Ink 259">
                  <a:extLst>
                    <a:ext uri="{FF2B5EF4-FFF2-40B4-BE49-F238E27FC236}">
                      <a16:creationId xmlns:a16="http://schemas.microsoft.com/office/drawing/2014/main" id="{DACB73CB-06EB-F8EE-002B-8B1F63667F87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703772" y="5713856"/>
                  <a:ext cx="133052" cy="2112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7">
              <p14:nvContentPartPr>
                <p14:cNvPr id="264" name="Ink 263">
                  <a:extLst>
                    <a:ext uri="{FF2B5EF4-FFF2-40B4-BE49-F238E27FC236}">
                      <a16:creationId xmlns:a16="http://schemas.microsoft.com/office/drawing/2014/main" id="{5D986AB8-7FD7-B574-D028-33EEF1DEDE4B}"/>
                    </a:ext>
                  </a:extLst>
                </p14:cNvPr>
                <p14:cNvContentPartPr/>
                <p14:nvPr/>
              </p14:nvContentPartPr>
              <p14:xfrm>
                <a:off x="805680" y="5876571"/>
                <a:ext cx="608040" cy="329040"/>
              </p14:xfrm>
            </p:contentPart>
          </mc:Choice>
          <mc:Fallback>
            <p:pic>
              <p:nvPicPr>
                <p:cNvPr id="264" name="Ink 263">
                  <a:extLst>
                    <a:ext uri="{FF2B5EF4-FFF2-40B4-BE49-F238E27FC236}">
                      <a16:creationId xmlns:a16="http://schemas.microsoft.com/office/drawing/2014/main" id="{5D986AB8-7FD7-B574-D028-33EEF1DEDE4B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803241" y="5874131"/>
                  <a:ext cx="612919" cy="3339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9">
              <p14:nvContentPartPr>
                <p14:cNvPr id="274" name="Ink 273">
                  <a:extLst>
                    <a:ext uri="{FF2B5EF4-FFF2-40B4-BE49-F238E27FC236}">
                      <a16:creationId xmlns:a16="http://schemas.microsoft.com/office/drawing/2014/main" id="{EBCCBDCB-900B-205C-A567-A2B3DB59C2C6}"/>
                    </a:ext>
                  </a:extLst>
                </p14:cNvPr>
                <p14:cNvContentPartPr/>
                <p14:nvPr/>
              </p14:nvContentPartPr>
              <p14:xfrm>
                <a:off x="975240" y="5943531"/>
                <a:ext cx="297000" cy="201600"/>
              </p14:xfrm>
            </p:contentPart>
          </mc:Choice>
          <mc:Fallback>
            <p:pic>
              <p:nvPicPr>
                <p:cNvPr id="274" name="Ink 273">
                  <a:extLst>
                    <a:ext uri="{FF2B5EF4-FFF2-40B4-BE49-F238E27FC236}">
                      <a16:creationId xmlns:a16="http://schemas.microsoft.com/office/drawing/2014/main" id="{EBCCBDCB-900B-205C-A567-A2B3DB59C2C6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972802" y="5941090"/>
                  <a:ext cx="301876" cy="206482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28355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88484B-06B7-0BEA-FA28-D7773B3F4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197087"/>
            <a:ext cx="11164931" cy="8539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/>
              <a:t>Squeezing and entanglement creation using local interactions</a:t>
            </a:r>
          </a:p>
          <a:p>
            <a:pPr marL="0" indent="0">
              <a:buNone/>
            </a:pPr>
            <a:r>
              <a:rPr lang="en-US" sz="2400"/>
              <a:t>Goal: continuum, tweezers and lattices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E7D8EF-9671-5188-6548-FE84AD7E0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Rydberg dressing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D2D2E2-8669-7824-A745-423ADC621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42" y="2588411"/>
            <a:ext cx="5257800" cy="38949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22FFDE-54DC-3322-1A3B-16942B94538A}"/>
              </a:ext>
            </a:extLst>
          </p:cNvPr>
          <p:cNvSpPr txBox="1"/>
          <p:nvPr/>
        </p:nvSpPr>
        <p:spPr>
          <a:xfrm>
            <a:off x="334342" y="2230262"/>
            <a:ext cx="69863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e.g. </a:t>
            </a:r>
            <a:r>
              <a:rPr lang="en-US" sz="160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Schleier</a:t>
            </a:r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-Smith group (Cs)</a:t>
            </a:r>
          </a:p>
          <a:p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Stroboscopic pulses </a:t>
            </a:r>
            <a:r>
              <a:rPr lang="en-US" sz="160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minimise</a:t>
            </a:r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decoherence for N=200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761CD2-014A-A4F8-7C83-696B26885A0D}"/>
              </a:ext>
            </a:extLst>
          </p:cNvPr>
          <p:cNvSpPr txBox="1"/>
          <p:nvPr/>
        </p:nvSpPr>
        <p:spPr>
          <a:xfrm>
            <a:off x="334342" y="6483390"/>
            <a:ext cx="3932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J.A. Hines et al, PRL </a:t>
            </a:r>
            <a:r>
              <a:rPr lang="en-US" sz="16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131</a:t>
            </a:r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063401 (2023)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84D753-39D8-5F28-3A1D-C20BB8A602D5}"/>
              </a:ext>
            </a:extLst>
          </p:cNvPr>
          <p:cNvSpPr txBox="1"/>
          <p:nvPr/>
        </p:nvSpPr>
        <p:spPr>
          <a:xfrm>
            <a:off x="7010400" y="5523096"/>
            <a:ext cx="5257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See also (smaller systems):</a:t>
            </a:r>
          </a:p>
          <a:p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Nat. Phys. </a:t>
            </a:r>
            <a:r>
              <a:rPr lang="en-US" sz="1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71 (2016), Nat. Phys. </a:t>
            </a:r>
            <a:r>
              <a:rPr lang="en-US" sz="1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1095 (2016)</a:t>
            </a:r>
          </a:p>
          <a:p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Phys. Rev. X </a:t>
            </a:r>
            <a:r>
              <a:rPr lang="en-US" sz="1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7</a:t>
            </a:r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041063 (2017), Phys. Rev. X </a:t>
            </a:r>
            <a:r>
              <a:rPr lang="en-US" sz="1400" b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11</a:t>
            </a:r>
            <a:r>
              <a:rPr lang="en-US" sz="1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021036 (2021)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EF1A25-DEB1-49A5-5368-80BCF89FAB67}"/>
                  </a:ext>
                </a:extLst>
              </p:cNvPr>
              <p:cNvSpPr txBox="1"/>
              <p:nvPr/>
            </p:nvSpPr>
            <p:spPr>
              <a:xfrm>
                <a:off x="5744542" y="2907352"/>
                <a:ext cx="6447458" cy="2064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Off-resonant driving of Rydberg transition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Clock states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  <m:r>
                      <a:rPr lang="en-GB" i="1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 population difference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</a:rPr>
                      <m:t>)/2</m:t>
                    </m:r>
                  </m:oMath>
                </a14:m>
                <a:endPara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Light shift (non-interacting)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𝐿𝑆</m:t>
                        </m:r>
                      </m:sub>
                    </m:sSub>
                    <m:r>
                      <a:rPr lang="en-US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den>
                    </m:f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Light shift (strongly interacting)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𝐿𝑆</m:t>
                        </m:r>
                      </m:sub>
                    </m:sSub>
                    <m:r>
                      <a:rPr lang="en-US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den>
                    </m:f>
                    <m:sSub>
                      <m:sSubPr>
                        <m:ctrlPr>
                          <a:rPr lang="el-GR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>
                                    <a:lumMod val="90000"/>
                                    <a:lumOff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sub>
                        </m:sSub>
                      </m:e>
                      <m:sup>
                        <m:r>
                          <a:rPr lang="en-GB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 Spin precession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EF1A25-DEB1-49A5-5368-80BCF89FA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542" y="2907352"/>
                <a:ext cx="6447458" cy="2064540"/>
              </a:xfrm>
              <a:prstGeom prst="rect">
                <a:avLst/>
              </a:prstGeom>
              <a:blipFill>
                <a:blip r:embed="rId4"/>
                <a:stretch>
                  <a:fillRect l="-589" t="-1220" b="-3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513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0345F-8FEA-7108-8B42-30F110B37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FFB565-E523-287E-FAEB-5E7A03571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Many-body enhanced sensing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8492660-D270-407F-02AA-16A3D2CD7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16" y="1524875"/>
            <a:ext cx="5279996" cy="4351338"/>
          </a:xfrm>
        </p:spPr>
        <p:txBody>
          <a:bodyPr>
            <a:normAutofit/>
          </a:bodyPr>
          <a:lstStyle/>
          <a:p>
            <a:r>
              <a:rPr lang="en-US" dirty="0"/>
              <a:t>Quantum sensors with squeezed states</a:t>
            </a:r>
          </a:p>
          <a:p>
            <a:endParaRPr lang="en-US" dirty="0"/>
          </a:p>
          <a:p>
            <a:r>
              <a:rPr lang="en-US" dirty="0"/>
              <a:t>Developing ultracold sensors driven by many-body physics, e.g.</a:t>
            </a:r>
          </a:p>
          <a:p>
            <a:pPr lvl="1"/>
            <a:r>
              <a:rPr lang="en-US" dirty="0"/>
              <a:t>Bloch oscillations</a:t>
            </a:r>
          </a:p>
          <a:p>
            <a:pPr lvl="1"/>
            <a:r>
              <a:rPr lang="en-US" dirty="0"/>
              <a:t>SF/MI transition</a:t>
            </a:r>
          </a:p>
          <a:p>
            <a:pPr lvl="1"/>
            <a:r>
              <a:rPr lang="en-US" dirty="0"/>
              <a:t>Interaction-induced BEC collapse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521283-AD83-FA31-83E3-35D61A712D01}"/>
              </a:ext>
            </a:extLst>
          </p:cNvPr>
          <p:cNvSpPr txBox="1"/>
          <p:nvPr/>
        </p:nvSpPr>
        <p:spPr>
          <a:xfrm>
            <a:off x="7531730" y="8438395"/>
            <a:ext cx="2816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PT Sans" panose="020B0503020203020204" pitchFamily="34" charset="77"/>
              </a:rPr>
              <a:t>Carlton </a:t>
            </a:r>
            <a:r>
              <a:rPr lang="en-US" sz="1200" i="1">
                <a:effectLst/>
                <a:latin typeface="PT Sans" panose="020B0503020203020204" pitchFamily="34" charset="77"/>
              </a:rPr>
              <a:t>et al.</a:t>
            </a:r>
            <a:r>
              <a:rPr lang="en-US" sz="1200">
                <a:effectLst/>
                <a:latin typeface="PT Sans" panose="020B0503020203020204" pitchFamily="34" charset="77"/>
              </a:rPr>
              <a:t>, arXiv:2412.05379 (2024).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854204-04F7-DE59-1420-DADB4A970146}"/>
              </a:ext>
            </a:extLst>
          </p:cNvPr>
          <p:cNvCxnSpPr/>
          <p:nvPr/>
        </p:nvCxnSpPr>
        <p:spPr>
          <a:xfrm>
            <a:off x="5661212" y="1489314"/>
            <a:ext cx="0" cy="46526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A68CD238-F5A2-6E73-AE0A-0FCBD5B7AFB3}"/>
              </a:ext>
            </a:extLst>
          </p:cNvPr>
          <p:cNvSpPr txBox="1">
            <a:spLocks/>
          </p:cNvSpPr>
          <p:nvPr/>
        </p:nvSpPr>
        <p:spPr>
          <a:xfrm>
            <a:off x="6056306" y="1489314"/>
            <a:ext cx="52799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Interaction-enhanced atom-optics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AC3081-9DCF-86CA-C527-DC6A79E3F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206" y="2674339"/>
            <a:ext cx="6134830" cy="19812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C10E3F-E161-E1B0-6A17-40D8DB196FF8}"/>
              </a:ext>
            </a:extLst>
          </p:cNvPr>
          <p:cNvSpPr txBox="1"/>
          <p:nvPr/>
        </p:nvSpPr>
        <p:spPr>
          <a:xfrm>
            <a:off x="8034474" y="4655627"/>
            <a:ext cx="3972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A. Herbst et al., </a:t>
            </a:r>
            <a:r>
              <a:rPr lang="en-US" sz="1400" i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Commun. Phys. </a:t>
            </a:r>
            <a:r>
              <a:rPr lang="en-US" sz="1400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7</a:t>
            </a:r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132 (2024)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AA6B5F-CE15-CD67-1913-35F79474F002}"/>
              </a:ext>
            </a:extLst>
          </p:cNvPr>
          <p:cNvSpPr txBox="1"/>
          <p:nvPr/>
        </p:nvSpPr>
        <p:spPr>
          <a:xfrm>
            <a:off x="6048193" y="5686763"/>
            <a:ext cx="3571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Also matter-wave lensing of molecules:</a:t>
            </a:r>
          </a:p>
          <a:p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Phys. Rev. Research </a:t>
            </a:r>
            <a:r>
              <a:rPr lang="en-US" sz="1400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7</a:t>
            </a:r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043015 (2025)</a:t>
            </a:r>
          </a:p>
        </p:txBody>
      </p:sp>
    </p:spTree>
    <p:extLst>
      <p:ext uri="{BB962C8B-B14F-4D97-AF65-F5344CB8AC3E}">
        <p14:creationId xmlns:p14="http://schemas.microsoft.com/office/powerpoint/2010/main" val="2039743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A63CE-FD34-CD95-FBF7-82EBB6943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B5B5B97-0DA3-23BB-230B-EBE98B39E884}"/>
              </a:ext>
            </a:extLst>
          </p:cNvPr>
          <p:cNvGrpSpPr/>
          <p:nvPr/>
        </p:nvGrpSpPr>
        <p:grpSpPr>
          <a:xfrm>
            <a:off x="-45588" y="1180159"/>
            <a:ext cx="12283176" cy="4514932"/>
            <a:chOff x="-45588" y="1180159"/>
            <a:chExt cx="12283176" cy="45149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90AC7C-5676-9691-A639-A41FC1C63F12}"/>
                </a:ext>
              </a:extLst>
            </p:cNvPr>
            <p:cNvGrpSpPr/>
            <p:nvPr/>
          </p:nvGrpSpPr>
          <p:grpSpPr>
            <a:xfrm>
              <a:off x="10510249" y="1180159"/>
              <a:ext cx="1529605" cy="1609718"/>
              <a:chOff x="8558844" y="2634496"/>
              <a:chExt cx="1529605" cy="1609718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F44A24D5-C071-AD80-F35B-A979099198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29251" t="16542" r="21784" b="47435"/>
              <a:stretch/>
            </p:blipFill>
            <p:spPr>
              <a:xfrm>
                <a:off x="8722843" y="2634496"/>
                <a:ext cx="1201608" cy="1181122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DB5B89-A090-45AD-8930-17F9CADC5B79}"/>
                  </a:ext>
                </a:extLst>
              </p:cNvPr>
              <p:cNvSpPr txBox="1"/>
              <p:nvPr/>
            </p:nvSpPr>
            <p:spPr>
              <a:xfrm>
                <a:off x="8558844" y="3782549"/>
                <a:ext cx="152960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Jeremiah Mitchell (Cambridge)</a:t>
                </a:r>
              </a:p>
            </p:txBody>
          </p:sp>
        </p:grpSp>
        <p:pic>
          <p:nvPicPr>
            <p:cNvPr id="10" name="Content Placeholder 2">
              <a:extLst>
                <a:ext uri="{FF2B5EF4-FFF2-40B4-BE49-F238E27FC236}">
                  <a16:creationId xmlns:a16="http://schemas.microsoft.com/office/drawing/2014/main" id="{2AAB7CE5-D233-5A0E-1F74-85FC8FD11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5588" y="3124697"/>
              <a:ext cx="3249749" cy="20461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572BB2-57EB-DD7D-1E57-208C771E449E}"/>
                </a:ext>
              </a:extLst>
            </p:cNvPr>
            <p:cNvSpPr txBox="1"/>
            <p:nvPr/>
          </p:nvSpPr>
          <p:spPr>
            <a:xfrm>
              <a:off x="236568" y="5221641"/>
              <a:ext cx="27911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Mitchell </a:t>
              </a:r>
              <a:r>
                <a:rPr lang="en-US" sz="1200" i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et al</a:t>
              </a:r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.,</a:t>
              </a:r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i="1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J. Inst.</a:t>
              </a:r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200" b="1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17</a:t>
              </a:r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01 (2022)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5B14BD-443E-40D0-6696-20AA235E01BC}"/>
                </a:ext>
              </a:extLst>
            </p:cNvPr>
            <p:cNvSpPr txBox="1"/>
            <p:nvPr/>
          </p:nvSpPr>
          <p:spPr>
            <a:xfrm>
              <a:off x="236568" y="5418092"/>
              <a:ext cx="372583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1200" b="0" i="0" err="1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Badurina</a:t>
              </a:r>
              <a:r>
                <a:rPr lang="en-US" sz="1200" b="0" i="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b="0" i="1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et al</a:t>
              </a:r>
              <a:r>
                <a:rPr lang="en-US" sz="1200" b="0" i="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 Phys. Rev. D </a:t>
              </a:r>
              <a:r>
                <a:rPr lang="en-US" sz="1200" b="1" i="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107</a:t>
              </a:r>
              <a:r>
                <a:rPr lang="en-US" sz="1200" b="0" i="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055002 (2023)</a:t>
              </a:r>
            </a:p>
          </p:txBody>
        </p:sp>
        <p:pic>
          <p:nvPicPr>
            <p:cNvPr id="13" name="Picture 12" descr="A graph with blue line and orange line&#10;&#10;Description automatically generated">
              <a:extLst>
                <a:ext uri="{FF2B5EF4-FFF2-40B4-BE49-F238E27FC236}">
                  <a16:creationId xmlns:a16="http://schemas.microsoft.com/office/drawing/2014/main" id="{1FBF0657-14A5-382F-AF19-D4C5DD72C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27715" y="3092720"/>
              <a:ext cx="2950305" cy="21950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ACE684-2E52-8782-66E4-08C54DC9036A}"/>
                </a:ext>
              </a:extLst>
            </p:cNvPr>
            <p:cNvSpPr txBox="1"/>
            <p:nvPr/>
          </p:nvSpPr>
          <p:spPr>
            <a:xfrm>
              <a:off x="161682" y="2804629"/>
              <a:ext cx="57294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Rayleigh seismic waves source gravitational fluctuations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ED90D5-81FF-7069-7F4C-E27E2B73A43E}"/>
                </a:ext>
              </a:extLst>
            </p:cNvPr>
            <p:cNvSpPr txBox="1"/>
            <p:nvPr/>
          </p:nvSpPr>
          <p:spPr>
            <a:xfrm>
              <a:off x="6198254" y="2801852"/>
              <a:ext cx="6039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Atmospheric infrasound and temperature gradient noise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24B6CB7-59D2-01A4-6286-EB0D535CE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5406" y="3079215"/>
              <a:ext cx="2666642" cy="217946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5726491-2E7A-38FD-AB58-705BFB29B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57549" y="3103054"/>
              <a:ext cx="3541634" cy="217946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92D855A-B81E-F527-4D6E-A1502B698630}"/>
                </a:ext>
              </a:extLst>
            </p:cNvPr>
            <p:cNvSpPr txBox="1"/>
            <p:nvPr/>
          </p:nvSpPr>
          <p:spPr>
            <a:xfrm>
              <a:off x="8802048" y="5282708"/>
              <a:ext cx="315338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</a:rPr>
                <a:t>Carlton </a:t>
              </a:r>
              <a:r>
                <a:rPr lang="en-US" sz="1200" i="1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</a:rPr>
                <a:t>et al.</a:t>
              </a:r>
              <a:r>
                <a:rPr lang="en-US" sz="120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</a:rPr>
                <a:t>, arXiv:2412.05379 (2024)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10FAE3E9-BFDF-182B-AD55-B3E51C83F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Sensing-enhanced simulation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0124AD-FB19-34E8-3F44-547818597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16" y="1524875"/>
            <a:ext cx="11429568" cy="4351338"/>
          </a:xfrm>
        </p:spPr>
        <p:txBody>
          <a:bodyPr>
            <a:normAutofit/>
          </a:bodyPr>
          <a:lstStyle/>
          <a:p>
            <a:r>
              <a:rPr lang="en-US"/>
              <a:t>Development of noise models: confidence in experiment interpretation</a:t>
            </a:r>
          </a:p>
          <a:p>
            <a:pPr lvl="1"/>
            <a:r>
              <a:rPr lang="en-US"/>
              <a:t>Gravitational effects (environmental sources)</a:t>
            </a:r>
          </a:p>
          <a:p>
            <a:pPr lvl="1"/>
            <a:r>
              <a:rPr lang="en-US"/>
              <a:t>Electric or magnetic fields</a:t>
            </a:r>
          </a:p>
          <a:p>
            <a:pPr lvl="1"/>
            <a:r>
              <a:rPr lang="en-US"/>
              <a:t>Fundamental physics sources (beyond standard model) </a:t>
            </a:r>
          </a:p>
          <a:p>
            <a:pPr lvl="1"/>
            <a:endParaRPr lang="en-US"/>
          </a:p>
          <a:p>
            <a:r>
              <a:rPr lang="en-US"/>
              <a:t>In-situ monitoring and verification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690505-160A-C5E9-18CD-25603A3EA88F}"/>
              </a:ext>
            </a:extLst>
          </p:cNvPr>
          <p:cNvSpPr txBox="1"/>
          <p:nvPr/>
        </p:nvSpPr>
        <p:spPr>
          <a:xfrm>
            <a:off x="7531730" y="8438395"/>
            <a:ext cx="2816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PT Sans" panose="020B0503020203020204" pitchFamily="34" charset="77"/>
              </a:rPr>
              <a:t>Carlton </a:t>
            </a:r>
            <a:r>
              <a:rPr lang="en-US" sz="1200" i="1">
                <a:effectLst/>
                <a:latin typeface="PT Sans" panose="020B0503020203020204" pitchFamily="34" charset="77"/>
              </a:rPr>
              <a:t>et al.</a:t>
            </a:r>
            <a:r>
              <a:rPr lang="en-US" sz="1200">
                <a:effectLst/>
                <a:latin typeface="PT Sans" panose="020B0503020203020204" pitchFamily="34" charset="77"/>
              </a:rPr>
              <a:t>, arXiv:2412.05379 (2024).</a:t>
            </a:r>
          </a:p>
        </p:txBody>
      </p:sp>
    </p:spTree>
    <p:extLst>
      <p:ext uri="{BB962C8B-B14F-4D97-AF65-F5344CB8AC3E}">
        <p14:creationId xmlns:p14="http://schemas.microsoft.com/office/powerpoint/2010/main" val="227510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C04AAB-FF69-F469-197E-1B03A843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 periodic driving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05368A-18B6-8ACB-3F48-F37725BCA9C8}"/>
              </a:ext>
            </a:extLst>
          </p:cNvPr>
          <p:cNvSpPr txBox="1"/>
          <p:nvPr/>
        </p:nvSpPr>
        <p:spPr>
          <a:xfrm>
            <a:off x="315799" y="1133148"/>
            <a:ext cx="98722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Tunable sequence of tunnelling amplitudes by driving individual lattice sites with different amplitudes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3E63F0-7144-5B38-76FB-816CA0BB1E8A}"/>
              </a:ext>
            </a:extLst>
          </p:cNvPr>
          <p:cNvSpPr txBox="1"/>
          <p:nvPr/>
        </p:nvSpPr>
        <p:spPr>
          <a:xfrm>
            <a:off x="496552" y="2487487"/>
            <a:ext cx="61574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Quantum Sci. Technol. </a:t>
            </a:r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9</a:t>
            </a:r>
            <a:r>
              <a:rPr lang="en-US"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045030 (2024)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B19EEA-424E-1903-2446-1E5013B272E9}"/>
              </a:ext>
            </a:extLst>
          </p:cNvPr>
          <p:cNvGrpSpPr/>
          <p:nvPr/>
        </p:nvGrpSpPr>
        <p:grpSpPr>
          <a:xfrm>
            <a:off x="4494509" y="2900843"/>
            <a:ext cx="3724842" cy="1993013"/>
            <a:chOff x="5776329" y="2900843"/>
            <a:chExt cx="3724842" cy="199301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47BD83-D1CE-E92A-456E-886A6C091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329" y="3375674"/>
              <a:ext cx="3724842" cy="151818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AFF074-99F5-6847-A267-DAB0405CC66C}"/>
                </a:ext>
              </a:extLst>
            </p:cNvPr>
            <p:cNvSpPr txBox="1"/>
            <p:nvPr/>
          </p:nvSpPr>
          <p:spPr>
            <a:xfrm>
              <a:off x="5904271" y="2900843"/>
              <a:ext cx="2251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SSH model: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CFB5E5-C18D-11E5-3E2C-E69E0A42E90C}"/>
              </a:ext>
            </a:extLst>
          </p:cNvPr>
          <p:cNvGrpSpPr/>
          <p:nvPr/>
        </p:nvGrpSpPr>
        <p:grpSpPr>
          <a:xfrm>
            <a:off x="124070" y="2900843"/>
            <a:ext cx="4506924" cy="2130142"/>
            <a:chOff x="124070" y="2900843"/>
            <a:chExt cx="4506924" cy="213014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8FC8636-8EB2-8D88-368F-D56052A18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070" y="3314268"/>
              <a:ext cx="4296697" cy="171671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3160E2-12A3-BC58-1649-A940C0912076}"/>
                </a:ext>
              </a:extLst>
            </p:cNvPr>
            <p:cNvSpPr txBox="1"/>
            <p:nvPr/>
          </p:nvSpPr>
          <p:spPr>
            <a:xfrm>
              <a:off x="334297" y="2900843"/>
              <a:ext cx="4296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Single modified tunneling element: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8F50D1-7FEC-1F76-3296-39722E03C5A9}"/>
              </a:ext>
            </a:extLst>
          </p:cNvPr>
          <p:cNvGrpSpPr/>
          <p:nvPr/>
        </p:nvGrpSpPr>
        <p:grpSpPr>
          <a:xfrm>
            <a:off x="8630304" y="2944936"/>
            <a:ext cx="3257513" cy="2038554"/>
            <a:chOff x="8630304" y="2944936"/>
            <a:chExt cx="3257513" cy="203855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943A37-9599-3BAF-8D09-346500B3A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30304" y="3589650"/>
              <a:ext cx="3257513" cy="139384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4A78684-5301-AB48-F919-B9DED08F5132}"/>
                </a:ext>
              </a:extLst>
            </p:cNvPr>
            <p:cNvSpPr txBox="1"/>
            <p:nvPr/>
          </p:nvSpPr>
          <p:spPr>
            <a:xfrm>
              <a:off x="8665051" y="2944936"/>
              <a:ext cx="2251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Effective flux: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635366-F852-2238-F0BF-6698AE36A90E}"/>
              </a:ext>
            </a:extLst>
          </p:cNvPr>
          <p:cNvGrpSpPr/>
          <p:nvPr/>
        </p:nvGrpSpPr>
        <p:grpSpPr>
          <a:xfrm>
            <a:off x="334297" y="2830457"/>
            <a:ext cx="10305436" cy="3924256"/>
            <a:chOff x="334297" y="2830457"/>
            <a:chExt cx="10305436" cy="392425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E3915EC-036D-2B60-E359-5B10772E4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4297" y="2830457"/>
              <a:ext cx="4296697" cy="392425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068C71-84C7-F795-2C46-CA3B2C0082E3}"/>
                </a:ext>
              </a:extLst>
            </p:cNvPr>
            <p:cNvSpPr txBox="1"/>
            <p:nvPr/>
          </p:nvSpPr>
          <p:spPr>
            <a:xfrm>
              <a:off x="4482283" y="5246601"/>
              <a:ext cx="615745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Simulating curved geometry of black hole</a:t>
              </a:r>
            </a:p>
            <a:p>
              <a:r>
                <a:rPr lang="en-US" sz="14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arXiv:2312.14058v1 (2023)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779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3FA920-D807-862A-E50B-A361A37CC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406615"/>
            <a:ext cx="11429568" cy="1325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Strontium lattice/tweezer platform: new avenues in quantum simulation and sensing, and exploring their intersection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F709BB-9EC3-514A-86EA-0EFAAF637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outlook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5A333-488D-541D-58E0-82C9AF243E86}"/>
              </a:ext>
            </a:extLst>
          </p:cNvPr>
          <p:cNvSpPr txBox="1"/>
          <p:nvPr/>
        </p:nvSpPr>
        <p:spPr>
          <a:xfrm>
            <a:off x="5240548" y="2605513"/>
            <a:ext cx="65482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New platform, new opportunities: get in touch!</a:t>
            </a: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New capabilities…</a:t>
            </a:r>
          </a:p>
          <a:p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629A2E-6AD2-5B12-1DB6-51E0902C79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11" t="16404" r="22764" b="871"/>
          <a:stretch>
            <a:fillRect/>
          </a:stretch>
        </p:blipFill>
        <p:spPr>
          <a:xfrm>
            <a:off x="-1054193" y="2503681"/>
            <a:ext cx="6868139" cy="43543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39B47D-86BB-E598-3A9C-E6CA95206E9D}"/>
              </a:ext>
            </a:extLst>
          </p:cNvPr>
          <p:cNvSpPr txBox="1"/>
          <p:nvPr/>
        </p:nvSpPr>
        <p:spPr>
          <a:xfrm>
            <a:off x="4490718" y="6324917"/>
            <a:ext cx="22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th558@cam.ac.uk</a:t>
            </a:r>
          </a:p>
        </p:txBody>
      </p:sp>
    </p:spTree>
    <p:extLst>
      <p:ext uri="{BB962C8B-B14F-4D97-AF65-F5344CB8AC3E}">
        <p14:creationId xmlns:p14="http://schemas.microsoft.com/office/powerpoint/2010/main" val="158530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B0F6562-CACF-1484-50B8-C4D31514D5E9}"/>
              </a:ext>
            </a:extLst>
          </p:cNvPr>
          <p:cNvGrpSpPr/>
          <p:nvPr/>
        </p:nvGrpSpPr>
        <p:grpSpPr>
          <a:xfrm>
            <a:off x="132591" y="2706329"/>
            <a:ext cx="3831487" cy="3594544"/>
            <a:chOff x="132591" y="2706329"/>
            <a:chExt cx="3831487" cy="3594544"/>
          </a:xfrm>
        </p:grpSpPr>
        <p:pic>
          <p:nvPicPr>
            <p:cNvPr id="5" name="Picture 4" descr="A large white building with a lawn and a stone walkway&#10;&#10;AI-generated content may be incorrect.">
              <a:extLst>
                <a:ext uri="{FF2B5EF4-FFF2-40B4-BE49-F238E27FC236}">
                  <a16:creationId xmlns:a16="http://schemas.microsoft.com/office/drawing/2014/main" id="{2513246D-7A6F-BAA1-D646-59602DEB1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591" y="2706329"/>
              <a:ext cx="3051760" cy="2288820"/>
            </a:xfrm>
            <a:prstGeom prst="rect">
              <a:avLst/>
            </a:prstGeom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09D6B178-59C1-5A67-A353-D270B1FDBF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568" y="4344168"/>
              <a:ext cx="2935510" cy="1956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A33C175-4C63-F256-6226-553D8274827D}"/>
              </a:ext>
            </a:extLst>
          </p:cNvPr>
          <p:cNvGrpSpPr/>
          <p:nvPr/>
        </p:nvGrpSpPr>
        <p:grpSpPr>
          <a:xfrm>
            <a:off x="4589209" y="151436"/>
            <a:ext cx="7437060" cy="4064341"/>
            <a:chOff x="4405020" y="432917"/>
            <a:chExt cx="7437060" cy="4064341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8ACBDBBB-51AE-BB6E-79E9-E78BA7C55A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9893" y="1465618"/>
              <a:ext cx="4042187" cy="3031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FC871D7A-C7BD-7C2F-C50A-AC4A8BFDD1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5020" y="432917"/>
              <a:ext cx="3764974" cy="2514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Bent Arrow 8">
            <a:extLst>
              <a:ext uri="{FF2B5EF4-FFF2-40B4-BE49-F238E27FC236}">
                <a16:creationId xmlns:a16="http://schemas.microsoft.com/office/drawing/2014/main" id="{AAFADFD1-6E67-BEB2-CD3D-F688E73E2F27}"/>
              </a:ext>
            </a:extLst>
          </p:cNvPr>
          <p:cNvSpPr/>
          <p:nvPr/>
        </p:nvSpPr>
        <p:spPr>
          <a:xfrm rot="16006164" flipV="1">
            <a:off x="4532480" y="2905788"/>
            <a:ext cx="1421912" cy="2275241"/>
          </a:xfrm>
          <a:prstGeom prst="bentArrow">
            <a:avLst>
              <a:gd name="adj1" fmla="val 10950"/>
              <a:gd name="adj2" fmla="val 25000"/>
              <a:gd name="adj3" fmla="val 25000"/>
              <a:gd name="adj4" fmla="val 727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B4EE69-ED2B-CC84-3BCC-4AAE7ECF7612}"/>
              </a:ext>
            </a:extLst>
          </p:cNvPr>
          <p:cNvSpPr txBox="1"/>
          <p:nvPr/>
        </p:nvSpPr>
        <p:spPr>
          <a:xfrm>
            <a:off x="3809482" y="3666073"/>
            <a:ext cx="2164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September 2026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9861CD-73F8-6EE1-BCEE-09B097F65E8F}"/>
              </a:ext>
            </a:extLst>
          </p:cNvPr>
          <p:cNvSpPr txBox="1"/>
          <p:nvPr/>
        </p:nvSpPr>
        <p:spPr>
          <a:xfrm>
            <a:off x="4550321" y="2733838"/>
            <a:ext cx="3433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University of Manchester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E52F9-4C49-ACCF-7966-2B9A4A7AAF53}"/>
              </a:ext>
            </a:extLst>
          </p:cNvPr>
          <p:cNvSpPr txBox="1"/>
          <p:nvPr/>
        </p:nvSpPr>
        <p:spPr>
          <a:xfrm>
            <a:off x="7077236" y="4455544"/>
            <a:ext cx="53820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Quantum sensing and simulation for fundamental physics: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Atom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Atom interferometry readout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Modulated lattices</a:t>
            </a:r>
          </a:p>
          <a:p>
            <a:endParaRPr lang="en-US" sz="2000" b="1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E1AD7E-95B2-64C0-CB8B-8B08D1F49F69}"/>
              </a:ext>
            </a:extLst>
          </p:cNvPr>
          <p:cNvSpPr txBox="1"/>
          <p:nvPr/>
        </p:nvSpPr>
        <p:spPr>
          <a:xfrm>
            <a:off x="8368581" y="168474"/>
            <a:ext cx="3657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Contact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hlinkClick r:id="rId6"/>
              </a:rPr>
              <a:t>th558@cam.ac.uk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if you’d like to join my team!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20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C59A31-588F-CCFE-C291-5F55C7B45B97}"/>
              </a:ext>
            </a:extLst>
          </p:cNvPr>
          <p:cNvSpPr txBox="1"/>
          <p:nvPr/>
        </p:nvSpPr>
        <p:spPr>
          <a:xfrm>
            <a:off x="916402" y="6268396"/>
            <a:ext cx="3433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University of Cambridge</a:t>
            </a:r>
          </a:p>
        </p:txBody>
      </p:sp>
    </p:spTree>
    <p:extLst>
      <p:ext uri="{BB962C8B-B14F-4D97-AF65-F5344CB8AC3E}">
        <p14:creationId xmlns:p14="http://schemas.microsoft.com/office/powerpoint/2010/main" val="390594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49D233-CA3A-7E24-6A2E-15A4AF3D6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A43B96-C7A2-3427-E6C5-C409C6D3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Experimental toolkit</a:t>
            </a:r>
          </a:p>
        </p:txBody>
      </p:sp>
    </p:spTree>
    <p:extLst>
      <p:ext uri="{BB962C8B-B14F-4D97-AF65-F5344CB8AC3E}">
        <p14:creationId xmlns:p14="http://schemas.microsoft.com/office/powerpoint/2010/main" val="1596001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C3D1B3-A7D9-5E4E-BEEE-564D3EAF7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Ultracold atoms in optical lattices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68BDC78-363A-7740-ACAE-9E441794460B}"/>
                  </a:ext>
                </a:extLst>
              </p:cNvPr>
              <p:cNvSpPr txBox="1"/>
              <p:nvPr/>
            </p:nvSpPr>
            <p:spPr>
              <a:xfrm>
                <a:off x="1108770" y="6055192"/>
                <a:ext cx="649922" cy="2000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00" i="1" smtClean="0">
                              <a:solidFill>
                                <a:schemeClr val="tx2">
                                  <a:lumMod val="90000"/>
                                  <a:lumOff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00" i="1">
                              <a:solidFill>
                                <a:schemeClr val="tx2">
                                  <a:lumMod val="90000"/>
                                  <a:lumOff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300" i="1">
                              <a:solidFill>
                                <a:schemeClr val="tx2">
                                  <a:lumMod val="90000"/>
                                  <a:lumOff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  <m:r>
                        <a:rPr lang="en-GB" sz="1300" i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</m:t>
                      </m:r>
                      <m:r>
                        <a:rPr lang="en-GB" sz="1300" i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sz="1300" dirty="0">
                  <a:solidFill>
                    <a:schemeClr val="tx2">
                      <a:lumMod val="90000"/>
                      <a:lumOff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68BDC78-363A-7740-ACAE-9E4417944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770" y="6055192"/>
                <a:ext cx="649922" cy="200055"/>
              </a:xfrm>
              <a:prstGeom prst="rect">
                <a:avLst/>
              </a:prstGeom>
              <a:blipFill>
                <a:blip r:embed="rId3"/>
                <a:stretch>
                  <a:fillRect l="-5769" t="-5882" r="-5769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1A5FE00-684F-0C4D-8DF9-479766DFA8E4}"/>
              </a:ext>
            </a:extLst>
          </p:cNvPr>
          <p:cNvGrpSpPr/>
          <p:nvPr/>
        </p:nvGrpSpPr>
        <p:grpSpPr>
          <a:xfrm>
            <a:off x="278272" y="1468065"/>
            <a:ext cx="1440763" cy="1281219"/>
            <a:chOff x="5778319" y="584901"/>
            <a:chExt cx="740890" cy="65884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7D5A05A-7C41-354B-B356-F33CF54BAC3F}"/>
                </a:ext>
              </a:extLst>
            </p:cNvPr>
            <p:cNvSpPr/>
            <p:nvPr/>
          </p:nvSpPr>
          <p:spPr>
            <a:xfrm>
              <a:off x="5778319" y="948960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CD987C9-0F2E-514A-9A86-1168F5FC3D32}"/>
                </a:ext>
              </a:extLst>
            </p:cNvPr>
            <p:cNvSpPr/>
            <p:nvPr/>
          </p:nvSpPr>
          <p:spPr>
            <a:xfrm>
              <a:off x="5989801" y="1162400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256DD63-83CC-4D48-86AA-EC440255E470}"/>
                </a:ext>
              </a:extLst>
            </p:cNvPr>
            <p:cNvSpPr/>
            <p:nvPr/>
          </p:nvSpPr>
          <p:spPr>
            <a:xfrm>
              <a:off x="6150824" y="935125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D2CBC76-D1FF-7A43-9A1B-A8B8EB169332}"/>
                </a:ext>
              </a:extLst>
            </p:cNvPr>
            <p:cNvSpPr/>
            <p:nvPr/>
          </p:nvSpPr>
          <p:spPr>
            <a:xfrm>
              <a:off x="6453895" y="1178434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9029CB9-D991-FE4E-8954-38FB82B4DB14}"/>
                </a:ext>
              </a:extLst>
            </p:cNvPr>
            <p:cNvSpPr/>
            <p:nvPr/>
          </p:nvSpPr>
          <p:spPr>
            <a:xfrm>
              <a:off x="6400650" y="759690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F1A5420-B1D1-E94C-B8E3-E41B6BEAAC32}"/>
                </a:ext>
              </a:extLst>
            </p:cNvPr>
            <p:cNvSpPr/>
            <p:nvPr/>
          </p:nvSpPr>
          <p:spPr>
            <a:xfrm>
              <a:off x="5803067" y="656691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3B07E76-5E91-014F-924B-D6D239CA91B7}"/>
                </a:ext>
              </a:extLst>
            </p:cNvPr>
            <p:cNvSpPr/>
            <p:nvPr/>
          </p:nvSpPr>
          <p:spPr>
            <a:xfrm>
              <a:off x="6167743" y="584901"/>
              <a:ext cx="65314" cy="6531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6EE6A-1CEB-A741-8C73-2F34C29EC455}"/>
              </a:ext>
            </a:extLst>
          </p:cNvPr>
          <p:cNvGrpSpPr/>
          <p:nvPr/>
        </p:nvGrpSpPr>
        <p:grpSpPr>
          <a:xfrm>
            <a:off x="1323615" y="3050205"/>
            <a:ext cx="1849316" cy="1372416"/>
            <a:chOff x="5716657" y="4137655"/>
            <a:chExt cx="965805" cy="716744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0898757-E400-6F49-BC12-472FA5136CBD}"/>
                </a:ext>
              </a:extLst>
            </p:cNvPr>
            <p:cNvSpPr/>
            <p:nvPr/>
          </p:nvSpPr>
          <p:spPr>
            <a:xfrm>
              <a:off x="5716657" y="4351047"/>
              <a:ext cx="265313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F7E7CDFC-7C95-8E4E-A5F8-A39580C31D62}"/>
                </a:ext>
              </a:extLst>
            </p:cNvPr>
            <p:cNvSpPr/>
            <p:nvPr/>
          </p:nvSpPr>
          <p:spPr>
            <a:xfrm>
              <a:off x="6113991" y="4137655"/>
              <a:ext cx="265313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998B63C8-D54B-BA45-8BCB-F3E39D651A15}"/>
                </a:ext>
              </a:extLst>
            </p:cNvPr>
            <p:cNvSpPr/>
            <p:nvPr/>
          </p:nvSpPr>
          <p:spPr>
            <a:xfrm>
              <a:off x="6256073" y="4644658"/>
              <a:ext cx="265313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13B44DAD-F7F5-744E-81AB-03178423E2DA}"/>
                </a:ext>
              </a:extLst>
            </p:cNvPr>
            <p:cNvSpPr/>
            <p:nvPr/>
          </p:nvSpPr>
          <p:spPr>
            <a:xfrm>
              <a:off x="5886222" y="4696948"/>
              <a:ext cx="265313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27366D81-7277-4D40-945D-D9CA66CDD08C}"/>
                </a:ext>
              </a:extLst>
            </p:cNvPr>
            <p:cNvSpPr/>
            <p:nvPr/>
          </p:nvSpPr>
          <p:spPr>
            <a:xfrm>
              <a:off x="6417149" y="4361612"/>
              <a:ext cx="265313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DDE3ED8-2843-2448-8F5B-39924BE3E53C}"/>
              </a:ext>
            </a:extLst>
          </p:cNvPr>
          <p:cNvGrpSpPr/>
          <p:nvPr/>
        </p:nvGrpSpPr>
        <p:grpSpPr>
          <a:xfrm>
            <a:off x="558747" y="4889889"/>
            <a:ext cx="1547302" cy="876769"/>
            <a:chOff x="5786952" y="4231978"/>
            <a:chExt cx="895510" cy="507435"/>
          </a:xfrm>
        </p:grpSpPr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EBB1D7C5-5E81-8641-8FBC-586DBE3F1B66}"/>
                </a:ext>
              </a:extLst>
            </p:cNvPr>
            <p:cNvSpPr/>
            <p:nvPr/>
          </p:nvSpPr>
          <p:spPr>
            <a:xfrm>
              <a:off x="5786952" y="4382337"/>
              <a:ext cx="394171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964A32EA-AECD-B44C-8BAA-6B7F30A52964}"/>
                </a:ext>
              </a:extLst>
            </p:cNvPr>
            <p:cNvSpPr/>
            <p:nvPr/>
          </p:nvSpPr>
          <p:spPr>
            <a:xfrm>
              <a:off x="6022995" y="4231978"/>
              <a:ext cx="394170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F2137CCC-FCF7-BE48-9C44-9B777656BF5F}"/>
                </a:ext>
              </a:extLst>
            </p:cNvPr>
            <p:cNvSpPr/>
            <p:nvPr/>
          </p:nvSpPr>
          <p:spPr>
            <a:xfrm>
              <a:off x="6128816" y="4539497"/>
              <a:ext cx="397234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2314B1E3-309D-5349-872D-4817074C8DB2}"/>
                </a:ext>
              </a:extLst>
            </p:cNvPr>
            <p:cNvSpPr/>
            <p:nvPr/>
          </p:nvSpPr>
          <p:spPr>
            <a:xfrm>
              <a:off x="5933262" y="4581962"/>
              <a:ext cx="394171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9A0BC9F7-B05F-634C-A045-54E3D7F5DBE1}"/>
                </a:ext>
              </a:extLst>
            </p:cNvPr>
            <p:cNvSpPr/>
            <p:nvPr/>
          </p:nvSpPr>
          <p:spPr>
            <a:xfrm>
              <a:off x="6280393" y="4361612"/>
              <a:ext cx="402069" cy="157451"/>
            </a:xfrm>
            <a:custGeom>
              <a:avLst/>
              <a:gdLst>
                <a:gd name="connsiteX0" fmla="*/ 0 w 403934"/>
                <a:gd name="connsiteY0" fmla="*/ 208644 h 239716"/>
                <a:gd name="connsiteX1" fmla="*/ 62143 w 403934"/>
                <a:gd name="connsiteY1" fmla="*/ 182011 h 239716"/>
                <a:gd name="connsiteX2" fmla="*/ 119848 w 403934"/>
                <a:gd name="connsiteY2" fmla="*/ 213083 h 239716"/>
                <a:gd name="connsiteX3" fmla="*/ 195309 w 403934"/>
                <a:gd name="connsiteY3" fmla="*/ 19 h 239716"/>
                <a:gd name="connsiteX4" fmla="*/ 288524 w 403934"/>
                <a:gd name="connsiteY4" fmla="*/ 226399 h 239716"/>
                <a:gd name="connsiteX5" fmla="*/ 346229 w 403934"/>
                <a:gd name="connsiteY5" fmla="*/ 204205 h 239716"/>
                <a:gd name="connsiteX6" fmla="*/ 403934 w 403934"/>
                <a:gd name="connsiteY6" fmla="*/ 239716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934" h="239716">
                  <a:moveTo>
                    <a:pt x="0" y="208644"/>
                  </a:moveTo>
                  <a:cubicBezTo>
                    <a:pt x="21084" y="194957"/>
                    <a:pt x="42168" y="181271"/>
                    <a:pt x="62143" y="182011"/>
                  </a:cubicBezTo>
                  <a:cubicBezTo>
                    <a:pt x="82118" y="182751"/>
                    <a:pt x="97654" y="243415"/>
                    <a:pt x="119848" y="213083"/>
                  </a:cubicBezTo>
                  <a:cubicBezTo>
                    <a:pt x="142042" y="182751"/>
                    <a:pt x="167196" y="-2200"/>
                    <a:pt x="195309" y="19"/>
                  </a:cubicBezTo>
                  <a:cubicBezTo>
                    <a:pt x="223422" y="2238"/>
                    <a:pt x="263371" y="192368"/>
                    <a:pt x="288524" y="226399"/>
                  </a:cubicBezTo>
                  <a:cubicBezTo>
                    <a:pt x="313677" y="260430"/>
                    <a:pt x="326994" y="201986"/>
                    <a:pt x="346229" y="204205"/>
                  </a:cubicBezTo>
                  <a:cubicBezTo>
                    <a:pt x="365464" y="206424"/>
                    <a:pt x="384699" y="223070"/>
                    <a:pt x="403934" y="23971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Freeform 79">
            <a:extLst>
              <a:ext uri="{FF2B5EF4-FFF2-40B4-BE49-F238E27FC236}">
                <a16:creationId xmlns:a16="http://schemas.microsoft.com/office/drawing/2014/main" id="{E16380F2-684D-D841-ACDE-9D47B682FDEE}"/>
              </a:ext>
            </a:extLst>
          </p:cNvPr>
          <p:cNvSpPr/>
          <p:nvPr/>
        </p:nvSpPr>
        <p:spPr>
          <a:xfrm>
            <a:off x="400497" y="4813141"/>
            <a:ext cx="2143148" cy="1162259"/>
          </a:xfrm>
          <a:custGeom>
            <a:avLst/>
            <a:gdLst>
              <a:gd name="connsiteX0" fmla="*/ 0 w 403934"/>
              <a:gd name="connsiteY0" fmla="*/ 208644 h 239716"/>
              <a:gd name="connsiteX1" fmla="*/ 62143 w 403934"/>
              <a:gd name="connsiteY1" fmla="*/ 182011 h 239716"/>
              <a:gd name="connsiteX2" fmla="*/ 119848 w 403934"/>
              <a:gd name="connsiteY2" fmla="*/ 213083 h 239716"/>
              <a:gd name="connsiteX3" fmla="*/ 195309 w 403934"/>
              <a:gd name="connsiteY3" fmla="*/ 19 h 239716"/>
              <a:gd name="connsiteX4" fmla="*/ 288524 w 403934"/>
              <a:gd name="connsiteY4" fmla="*/ 226399 h 239716"/>
              <a:gd name="connsiteX5" fmla="*/ 346229 w 403934"/>
              <a:gd name="connsiteY5" fmla="*/ 204205 h 239716"/>
              <a:gd name="connsiteX6" fmla="*/ 403934 w 403934"/>
              <a:gd name="connsiteY6" fmla="*/ 239716 h 23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34" h="239716">
                <a:moveTo>
                  <a:pt x="0" y="208644"/>
                </a:moveTo>
                <a:cubicBezTo>
                  <a:pt x="21084" y="194957"/>
                  <a:pt x="42168" y="181271"/>
                  <a:pt x="62143" y="182011"/>
                </a:cubicBezTo>
                <a:cubicBezTo>
                  <a:pt x="82118" y="182751"/>
                  <a:pt x="97654" y="243415"/>
                  <a:pt x="119848" y="213083"/>
                </a:cubicBezTo>
                <a:cubicBezTo>
                  <a:pt x="142042" y="182751"/>
                  <a:pt x="167196" y="-2200"/>
                  <a:pt x="195309" y="19"/>
                </a:cubicBezTo>
                <a:cubicBezTo>
                  <a:pt x="223422" y="2238"/>
                  <a:pt x="263371" y="192368"/>
                  <a:pt x="288524" y="226399"/>
                </a:cubicBezTo>
                <a:cubicBezTo>
                  <a:pt x="313677" y="260430"/>
                  <a:pt x="326994" y="201986"/>
                  <a:pt x="346229" y="204205"/>
                </a:cubicBezTo>
                <a:cubicBezTo>
                  <a:pt x="365464" y="206424"/>
                  <a:pt x="384699" y="223070"/>
                  <a:pt x="403934" y="239716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0F333A-99EA-8046-A497-C70E95ECD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699" r="11715"/>
          <a:stretch/>
        </p:blipFill>
        <p:spPr>
          <a:xfrm>
            <a:off x="935560" y="6320931"/>
            <a:ext cx="1073022" cy="4317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823362-6703-48F4-A53C-A5765EFD3D0C}"/>
              </a:ext>
            </a:extLst>
          </p:cNvPr>
          <p:cNvSpPr txBox="1"/>
          <p:nvPr/>
        </p:nvSpPr>
        <p:spPr>
          <a:xfrm>
            <a:off x="3526936" y="1740620"/>
            <a:ext cx="70564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Dilute clouds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of atoms cooled to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quantum degeneracy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(typically hundreds of </a:t>
            </a:r>
            <a:r>
              <a:rPr lang="en-US" sz="20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nK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or lower)</a:t>
            </a:r>
          </a:p>
          <a:p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Sensitive, manipulable quantum systems that are easily probed</a:t>
            </a:r>
          </a:p>
        </p:txBody>
      </p:sp>
    </p:spTree>
    <p:extLst>
      <p:ext uri="{BB962C8B-B14F-4D97-AF65-F5344CB8AC3E}">
        <p14:creationId xmlns:p14="http://schemas.microsoft.com/office/powerpoint/2010/main" val="332561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62DE0F-4CB8-E678-36D0-59BD48FA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Ultracold atoms in optical lattices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A5F0B4-81FA-02E5-F5ED-B27A7011B2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19" y="1489314"/>
            <a:ext cx="4879891" cy="25375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4E3F97-377E-1BAD-CDEF-8F5DBCA31AF3}"/>
              </a:ext>
            </a:extLst>
          </p:cNvPr>
          <p:cNvSpPr txBox="1"/>
          <p:nvPr/>
        </p:nvSpPr>
        <p:spPr>
          <a:xfrm>
            <a:off x="5509549" y="1740620"/>
            <a:ext cx="50738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Creating Hamiltonian of interest: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Depth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Interactions and species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Floquet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 engineering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Projected potentials</a:t>
            </a:r>
          </a:p>
          <a:p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B74C534-6FBB-C462-A812-31C77CAED661}"/>
              </a:ext>
            </a:extLst>
          </p:cNvPr>
          <p:cNvGrpSpPr/>
          <p:nvPr/>
        </p:nvGrpSpPr>
        <p:grpSpPr>
          <a:xfrm>
            <a:off x="541545" y="1548938"/>
            <a:ext cx="4269037" cy="5128372"/>
            <a:chOff x="846973" y="1720319"/>
            <a:chExt cx="4269037" cy="512837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371B8C5-32AA-46F8-2C56-2BBB28302B73}"/>
                </a:ext>
              </a:extLst>
            </p:cNvPr>
            <p:cNvGrpSpPr/>
            <p:nvPr/>
          </p:nvGrpSpPr>
          <p:grpSpPr>
            <a:xfrm>
              <a:off x="945869" y="1720319"/>
              <a:ext cx="4170141" cy="2189116"/>
              <a:chOff x="1142638" y="4550250"/>
              <a:chExt cx="4170141" cy="218911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5EF22C9-4089-BA7E-16A1-75DF1E0BAE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2781" y="4550250"/>
                <a:ext cx="3287580" cy="1604339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817454-BFDE-3B02-96AA-6E51BA324285}"/>
                  </a:ext>
                </a:extLst>
              </p:cNvPr>
              <p:cNvSpPr txBox="1"/>
              <p:nvPr/>
            </p:nvSpPr>
            <p:spPr>
              <a:xfrm>
                <a:off x="1142638" y="6154591"/>
                <a:ext cx="417014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i="0" u="none" strike="noStrike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latin typeface="Century Gothic" panose="020B0502020202020204" pitchFamily="34" charset="0"/>
                  </a:rPr>
                  <a:t>PRL</a:t>
                </a:r>
                <a:r>
                  <a:rPr lang="en-GB" sz="1600" b="0" i="0" u="none" strike="noStrike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latin typeface="Century Gothic" panose="020B0502020202020204" pitchFamily="34" charset="0"/>
                  </a:rPr>
                  <a:t> </a:t>
                </a:r>
                <a:r>
                  <a:rPr lang="en-GB" sz="1600" b="1" i="0" u="none" strike="noStrike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latin typeface="Century Gothic" panose="020B0502020202020204" pitchFamily="34" charset="0"/>
                  </a:rPr>
                  <a:t>99</a:t>
                </a:r>
                <a:r>
                  <a:rPr lang="en-GB" sz="1600" b="0" i="0" u="none" strike="noStrike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latin typeface="Century Gothic" panose="020B0502020202020204" pitchFamily="34" charset="0"/>
                  </a:rPr>
                  <a:t>, 220403</a:t>
                </a:r>
                <a:r>
                  <a:rPr lang="en-US" sz="1600" b="0" i="0" u="none" strike="noStrike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latin typeface="Century Gothic" panose="020B0502020202020204" pitchFamily="34" charset="0"/>
                  </a:rPr>
                  <a:t> (2007)</a:t>
                </a:r>
              </a:p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Suppressed </a:t>
                </a:r>
                <a:r>
                  <a:rPr lang="en-US" sz="1600" i="1" dirty="0" err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tunnelling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 by strong shaking</a:t>
                </a:r>
                <a:endParaRPr lang="en-GB" sz="16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1371F69-809E-68B1-7B8C-7F119E9E3F93}"/>
                </a:ext>
              </a:extLst>
            </p:cNvPr>
            <p:cNvGrpSpPr/>
            <p:nvPr/>
          </p:nvGrpSpPr>
          <p:grpSpPr>
            <a:xfrm>
              <a:off x="846973" y="4158077"/>
              <a:ext cx="4269037" cy="2690614"/>
              <a:chOff x="846973" y="4158077"/>
              <a:chExt cx="4269037" cy="2690614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688DF79-79ED-D9A2-BE1A-60A9BC20D6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6973" y="4158077"/>
                <a:ext cx="4269037" cy="173355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03CA31-7E7F-D9CB-0C54-9343CBF8A254}"/>
                  </a:ext>
                </a:extLst>
              </p:cNvPr>
              <p:cNvSpPr txBox="1"/>
              <p:nvPr/>
            </p:nvSpPr>
            <p:spPr>
              <a:xfrm>
                <a:off x="846973" y="6017694"/>
                <a:ext cx="417014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Quantum Sci. </a:t>
                </a:r>
                <a:r>
                  <a:rPr lang="en-US" sz="1600" i="1" dirty="0" err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Technol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. </a:t>
                </a:r>
                <a:r>
                  <a:rPr lang="en-US" sz="16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9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 045030 (2024).</a:t>
                </a:r>
                <a:endParaRPr lang="en-US" sz="1600" b="0" i="1" u="none" strike="noStrike" dirty="0"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latin typeface="Century Gothic" panose="020B0502020202020204" pitchFamily="34" charset="0"/>
                </a:endParaRPr>
              </a:p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Locally driving on-site energies to generate the SSH model</a:t>
                </a:r>
                <a:endParaRPr lang="en-GB" sz="16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119A7B-2C09-20FE-F868-992F899BF2DC}"/>
              </a:ext>
            </a:extLst>
          </p:cNvPr>
          <p:cNvGrpSpPr/>
          <p:nvPr/>
        </p:nvGrpSpPr>
        <p:grpSpPr>
          <a:xfrm>
            <a:off x="729383" y="1419602"/>
            <a:ext cx="3992256" cy="5274647"/>
            <a:chOff x="5855042" y="1261820"/>
            <a:chExt cx="3992256" cy="527464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D8DBC05-FC6B-A929-9190-5658D5DD7A77}"/>
                </a:ext>
              </a:extLst>
            </p:cNvPr>
            <p:cNvGrpSpPr/>
            <p:nvPr/>
          </p:nvGrpSpPr>
          <p:grpSpPr>
            <a:xfrm>
              <a:off x="5857771" y="1261820"/>
              <a:ext cx="3989527" cy="2118954"/>
              <a:chOff x="-1047458" y="2713108"/>
              <a:chExt cx="4251461" cy="2258076"/>
            </a:xfrm>
          </p:grpSpPr>
          <p:pic>
            <p:nvPicPr>
              <p:cNvPr id="19" name="Picture 8" descr="A screenshot of a cell phone&#10;&#10;Description generated with very high confidence">
                <a:extLst>
                  <a:ext uri="{FF2B5EF4-FFF2-40B4-BE49-F238E27FC236}">
                    <a16:creationId xmlns:a16="http://schemas.microsoft.com/office/drawing/2014/main" id="{33A734DF-A7A7-EF81-2828-434A0C66E0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047458" y="2713108"/>
                <a:ext cx="4248554" cy="1431783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98D7653-A394-B57B-855A-37BC91318644}"/>
                  </a:ext>
                </a:extLst>
              </p:cNvPr>
              <p:cNvSpPr txBox="1"/>
              <p:nvPr/>
            </p:nvSpPr>
            <p:spPr>
              <a:xfrm>
                <a:off x="-1047458" y="4085627"/>
                <a:ext cx="4251461" cy="8855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Nature </a:t>
                </a:r>
                <a:r>
                  <a:rPr lang="en-US" sz="16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545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 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462-466 (2017).</a:t>
                </a:r>
              </a:p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Projected potential for entropy redistribution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B2705BF-F6ED-BC4D-D331-0C036049C698}"/>
                </a:ext>
              </a:extLst>
            </p:cNvPr>
            <p:cNvGrpSpPr/>
            <p:nvPr/>
          </p:nvGrpSpPr>
          <p:grpSpPr>
            <a:xfrm>
              <a:off x="5855042" y="3445666"/>
              <a:ext cx="3989528" cy="3090801"/>
              <a:chOff x="5855042" y="3445666"/>
              <a:chExt cx="3989528" cy="309080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EA357F5-5E80-B6BA-FB9C-C8B81C377F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55043" y="3445666"/>
                <a:ext cx="3989527" cy="2232562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533602-BADF-0895-3D5A-17C8F4BAE7E5}"/>
                  </a:ext>
                </a:extLst>
              </p:cNvPr>
              <p:cNvSpPr txBox="1"/>
              <p:nvPr/>
            </p:nvSpPr>
            <p:spPr>
              <a:xfrm>
                <a:off x="5855042" y="5705470"/>
                <a:ext cx="3989527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Science </a:t>
                </a:r>
                <a:r>
                  <a:rPr lang="en-US" sz="16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351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 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1547 (2016).</a:t>
                </a:r>
              </a:p>
              <a:p>
                <a:r>
                  <a:rPr lang="en-US" sz="1600" i="1" dirty="0" err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Thermalisation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 with and without projected disorder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731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7513F0-7E98-C9C5-73FA-A4E6EE22C2BD}"/>
              </a:ext>
            </a:extLst>
          </p:cNvPr>
          <p:cNvGrpSpPr/>
          <p:nvPr/>
        </p:nvGrpSpPr>
        <p:grpSpPr>
          <a:xfrm>
            <a:off x="1704874" y="970396"/>
            <a:ext cx="5017202" cy="1417384"/>
            <a:chOff x="1704874" y="970396"/>
            <a:chExt cx="7187040" cy="2030374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A40D4C78-140C-B310-3BB6-16CCBABFAE46}"/>
                    </a:ext>
                  </a:extLst>
                </p14:cNvPr>
                <p14:cNvContentPartPr/>
                <p14:nvPr/>
              </p14:nvContentPartPr>
              <p14:xfrm>
                <a:off x="1704874" y="1136716"/>
                <a:ext cx="263880" cy="2865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A40D4C78-140C-B310-3BB6-16CCBABFAE4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82669" y="1114594"/>
                  <a:ext cx="307774" cy="3297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B9A49E3D-2FBC-82A4-B75B-FF1A2590A498}"/>
                    </a:ext>
                  </a:extLst>
                </p14:cNvPr>
                <p14:cNvContentPartPr/>
                <p14:nvPr/>
              </p14:nvContentPartPr>
              <p14:xfrm>
                <a:off x="1844554" y="970396"/>
                <a:ext cx="77760" cy="9684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B9A49E3D-2FBC-82A4-B75B-FF1A2590A4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822410" y="948246"/>
                  <a:ext cx="121532" cy="1406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17FE9CF-C0AA-D1EC-4597-05459903F0B9}"/>
                    </a:ext>
                  </a:extLst>
                </p14:cNvPr>
                <p14:cNvContentPartPr/>
                <p14:nvPr/>
              </p14:nvContentPartPr>
              <p14:xfrm>
                <a:off x="1898554" y="1392316"/>
                <a:ext cx="248040" cy="1476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17FE9CF-C0AA-D1EC-4597-05459903F0B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76380" y="1370202"/>
                  <a:ext cx="291872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E19CECB7-7C97-0969-EE51-41F2CD8C0170}"/>
                    </a:ext>
                  </a:extLst>
                </p14:cNvPr>
                <p14:cNvContentPartPr/>
                <p14:nvPr/>
              </p14:nvContentPartPr>
              <p14:xfrm>
                <a:off x="2293474" y="1291516"/>
                <a:ext cx="139680" cy="6264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E19CECB7-7C97-0969-EE51-41F2CD8C017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271311" y="1269438"/>
                  <a:ext cx="183491" cy="1057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6603FEA7-9C3E-22FE-D59A-43D70EA3C248}"/>
                    </a:ext>
                  </a:extLst>
                </p14:cNvPr>
                <p14:cNvContentPartPr/>
                <p14:nvPr/>
              </p14:nvContentPartPr>
              <p14:xfrm>
                <a:off x="2603434" y="1144276"/>
                <a:ext cx="333360" cy="2325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6603FEA7-9C3E-22FE-D59A-43D70EA3C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581279" y="1122103"/>
                  <a:ext cx="376640" cy="2763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C815C9-B6D5-51D1-0849-5F32B9B64825}"/>
                    </a:ext>
                  </a:extLst>
                </p14:cNvPr>
                <p14:cNvContentPartPr/>
                <p14:nvPr/>
              </p14:nvContentPartPr>
              <p14:xfrm>
                <a:off x="3067834" y="1082356"/>
                <a:ext cx="255960" cy="302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C815C9-B6D5-51D1-0849-5F32B9B6482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045689" y="1060204"/>
                  <a:ext cx="299221" cy="3456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D4456DC5-7CB3-BBC8-8670-3DB5CB24F8D9}"/>
                    </a:ext>
                  </a:extLst>
                </p14:cNvPr>
                <p14:cNvContentPartPr/>
                <p14:nvPr/>
              </p14:nvContentPartPr>
              <p14:xfrm>
                <a:off x="2967394" y="1516156"/>
                <a:ext cx="395280" cy="26352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D4456DC5-7CB3-BBC8-8670-3DB5CB24F8D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945234" y="1494024"/>
                  <a:ext cx="439085" cy="307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21B94F2E-C61E-F034-DD02-F0C9FC0CB658}"/>
                    </a:ext>
                  </a:extLst>
                </p14:cNvPr>
                <p14:cNvContentPartPr/>
                <p14:nvPr/>
              </p14:nvContentPartPr>
              <p14:xfrm>
                <a:off x="3400834" y="1066876"/>
                <a:ext cx="666360" cy="46440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21B94F2E-C61E-F034-DD02-F0C9FC0CB65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378656" y="1044688"/>
                  <a:ext cx="710199" cy="50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772D6F7-559B-A00E-A952-5CD9330B3F90}"/>
                    </a:ext>
                  </a:extLst>
                </p14:cNvPr>
                <p14:cNvContentPartPr/>
                <p14:nvPr/>
              </p14:nvContentPartPr>
              <p14:xfrm>
                <a:off x="4252594" y="1214116"/>
                <a:ext cx="147600" cy="13212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772D6F7-559B-A00E-A952-5CD9330B3F9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230480" y="1192010"/>
                  <a:ext cx="190800" cy="1753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11AA82D-5E75-F3FF-FA0C-583732AAA3FA}"/>
                    </a:ext>
                  </a:extLst>
                </p14:cNvPr>
                <p14:cNvContentPartPr/>
                <p14:nvPr/>
              </p14:nvContentPartPr>
              <p14:xfrm>
                <a:off x="4562554" y="1105756"/>
                <a:ext cx="325440" cy="47268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11AA82D-5E75-F3FF-FA0C-583732AAA3F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40412" y="1083591"/>
                  <a:ext cx="369210" cy="5164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FC13F24-889C-7B2B-0223-B6D995B0E976}"/>
                    </a:ext>
                  </a:extLst>
                </p14:cNvPr>
                <p14:cNvContentPartPr/>
                <p14:nvPr/>
              </p14:nvContentPartPr>
              <p14:xfrm>
                <a:off x="4996354" y="1152196"/>
                <a:ext cx="209520" cy="3020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FC13F24-889C-7B2B-0223-B6D995B0E97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974218" y="1130070"/>
                  <a:ext cx="252762" cy="3452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3D377F3C-8C2F-CBCF-4859-F6085643F7A7}"/>
                    </a:ext>
                  </a:extLst>
                </p14:cNvPr>
                <p14:cNvContentPartPr/>
                <p14:nvPr/>
              </p14:nvContentPartPr>
              <p14:xfrm>
                <a:off x="5050354" y="1531636"/>
                <a:ext cx="39240" cy="11664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3D377F3C-8C2F-CBCF-4859-F6085643F7A7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028152" y="1509443"/>
                  <a:ext cx="82611" cy="1605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9E77449B-F46B-DA93-C268-612152C747A6}"/>
                    </a:ext>
                  </a:extLst>
                </p14:cNvPr>
                <p14:cNvContentPartPr/>
                <p14:nvPr/>
              </p14:nvContentPartPr>
              <p14:xfrm>
                <a:off x="5290474" y="1121956"/>
                <a:ext cx="588960" cy="31716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9E77449B-F46B-DA93-C268-612152C747A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268298" y="1099781"/>
                  <a:ext cx="632797" cy="3604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EEEB08C5-B723-7974-2EED-F8C71BBE6F14}"/>
                    </a:ext>
                  </a:extLst>
                </p14:cNvPr>
                <p14:cNvContentPartPr/>
                <p14:nvPr/>
              </p14:nvContentPartPr>
              <p14:xfrm>
                <a:off x="5940994" y="1353436"/>
                <a:ext cx="15840" cy="6660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EEEB08C5-B723-7974-2EED-F8C71BBE6F1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919022" y="1331236"/>
                  <a:ext cx="59272" cy="1104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BCD6D28-8FAA-FA68-9ACE-F7D9F9336954}"/>
                    </a:ext>
                  </a:extLst>
                </p14:cNvPr>
                <p14:cNvContentPartPr/>
                <p14:nvPr/>
              </p14:nvContentPartPr>
              <p14:xfrm>
                <a:off x="5975194" y="1268116"/>
                <a:ext cx="152280" cy="1620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BCD6D28-8FAA-FA68-9ACE-F7D9F933695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52997" y="1245645"/>
                  <a:ext cx="196157" cy="606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0904A55-ABB4-7A80-A711-2897C888C2F4}"/>
                    </a:ext>
                  </a:extLst>
                </p14:cNvPr>
                <p14:cNvContentPartPr/>
                <p14:nvPr/>
              </p14:nvContentPartPr>
              <p14:xfrm>
                <a:off x="6227554" y="1121236"/>
                <a:ext cx="240480" cy="29448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0904A55-ABB4-7A80-A711-2897C888C2F4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205411" y="1099099"/>
                  <a:ext cx="283736" cy="3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0FFD34F7-0677-99C7-3904-F1DE40315619}"/>
                    </a:ext>
                  </a:extLst>
                </p14:cNvPr>
                <p14:cNvContentPartPr/>
                <p14:nvPr/>
              </p14:nvContentPartPr>
              <p14:xfrm>
                <a:off x="6676474" y="1225996"/>
                <a:ext cx="124200" cy="10440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0FFD34F7-0677-99C7-3904-F1DE4031561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654314" y="1203882"/>
                  <a:ext cx="168005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996D47B1-5E26-AAEA-9607-56E91BA0109A}"/>
                    </a:ext>
                  </a:extLst>
                </p14:cNvPr>
                <p14:cNvContentPartPr/>
                <p14:nvPr/>
              </p14:nvContentPartPr>
              <p14:xfrm>
                <a:off x="6964114" y="1105756"/>
                <a:ext cx="254880" cy="30240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996D47B1-5E26-AAEA-9607-56E91BA0109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941973" y="1083604"/>
                  <a:ext cx="298647" cy="3456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67678C6E-E1DC-C936-868A-68B9AD4EC850}"/>
                    </a:ext>
                  </a:extLst>
                </p14:cNvPr>
                <p14:cNvContentPartPr/>
                <p14:nvPr/>
              </p14:nvContentPartPr>
              <p14:xfrm>
                <a:off x="7040434" y="1469716"/>
                <a:ext cx="31320" cy="13644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67678C6E-E1DC-C936-868A-68B9AD4EC85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018356" y="1447577"/>
                  <a:ext cx="74963" cy="1802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C4CD9800-14EA-8126-8F4E-83593EF7A754}"/>
                    </a:ext>
                  </a:extLst>
                </p14:cNvPr>
                <p14:cNvContentPartPr/>
                <p14:nvPr/>
              </p14:nvContentPartPr>
              <p14:xfrm>
                <a:off x="7272994" y="1221676"/>
                <a:ext cx="170640" cy="20196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C4CD9800-14EA-8126-8F4E-83593EF7A75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250826" y="1199466"/>
                  <a:ext cx="214460" cy="2458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BB1E6FD7-228C-18A9-E31E-46EBAC94754A}"/>
                    </a:ext>
                  </a:extLst>
                </p14:cNvPr>
                <p14:cNvContentPartPr/>
                <p14:nvPr/>
              </p14:nvContentPartPr>
              <p14:xfrm>
                <a:off x="7450834" y="1314556"/>
                <a:ext cx="8280" cy="828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BB1E6FD7-228C-18A9-E31E-46EBAC94754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428581" y="1292303"/>
                  <a:ext cx="51750" cy="52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375C7BE1-DC2C-537A-1B3B-BAD44350A828}"/>
                    </a:ext>
                  </a:extLst>
                </p14:cNvPr>
                <p14:cNvContentPartPr/>
                <p14:nvPr/>
              </p14:nvContentPartPr>
              <p14:xfrm>
                <a:off x="7536154" y="1090276"/>
                <a:ext cx="619920" cy="35568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375C7BE1-DC2C-537A-1B3B-BAD44350A828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513977" y="1068110"/>
                  <a:ext cx="663242" cy="39949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88C45EA7-4FF2-DEBE-081C-6955AECAC0B0}"/>
                    </a:ext>
                  </a:extLst>
                </p14:cNvPr>
                <p14:cNvContentPartPr/>
                <p14:nvPr/>
              </p14:nvContentPartPr>
              <p14:xfrm>
                <a:off x="8302954" y="1268116"/>
                <a:ext cx="356400" cy="34884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88C45EA7-4FF2-DEBE-081C-6955AECAC0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8280808" y="1245959"/>
                  <a:ext cx="400177" cy="3921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D9FEFF12-8970-7CF4-F5F5-7BB38C97761C}"/>
                    </a:ext>
                  </a:extLst>
                </p14:cNvPr>
                <p14:cNvContentPartPr/>
                <p14:nvPr/>
              </p14:nvContentPartPr>
              <p14:xfrm>
                <a:off x="8728834" y="1035916"/>
                <a:ext cx="163080" cy="34092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D9FEFF12-8970-7CF4-F5F5-7BB38C97761C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8706713" y="1013738"/>
                  <a:ext cx="206294" cy="3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4F291A4C-A2C2-A63F-511A-5EBDC9E1C6DD}"/>
                    </a:ext>
                  </a:extLst>
                </p14:cNvPr>
                <p14:cNvContentPartPr/>
                <p14:nvPr/>
              </p14:nvContentPartPr>
              <p14:xfrm>
                <a:off x="2363314" y="2453236"/>
                <a:ext cx="62280" cy="6228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4F291A4C-A2C2-A63F-511A-5EBDC9E1C6DD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341181" y="2431103"/>
                  <a:ext cx="106030" cy="1060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8107FA4B-72A4-95C7-C5FD-6923C811AFED}"/>
                    </a:ext>
                  </a:extLst>
                </p14:cNvPr>
                <p14:cNvContentPartPr/>
                <p14:nvPr/>
              </p14:nvContentPartPr>
              <p14:xfrm>
                <a:off x="1704874" y="2221756"/>
                <a:ext cx="473040" cy="49500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8107FA4B-72A4-95C7-C5FD-6923C811AFE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682692" y="2199584"/>
                  <a:ext cx="516888" cy="5388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FB613A1-C676-0B6E-502D-517B7FDD8CF4}"/>
                    </a:ext>
                  </a:extLst>
                </p14:cNvPr>
                <p14:cNvContentPartPr/>
                <p14:nvPr/>
              </p14:nvContentPartPr>
              <p14:xfrm>
                <a:off x="2635940" y="2373290"/>
                <a:ext cx="317160" cy="2383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FB613A1-C676-0B6E-502D-517B7FDD8CF4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613765" y="2351157"/>
                  <a:ext cx="360479" cy="2820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314BF1-68E4-A31A-7A05-7F4980BB8BAF}"/>
                    </a:ext>
                  </a:extLst>
                </p14:cNvPr>
                <p14:cNvContentPartPr/>
                <p14:nvPr/>
              </p14:nvContentPartPr>
              <p14:xfrm>
                <a:off x="2912780" y="2770010"/>
                <a:ext cx="294120" cy="2307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314BF1-68E4-A31A-7A05-7F4980BB8BAF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890631" y="2747861"/>
                  <a:ext cx="337388" cy="2740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8441329-0574-2D0C-7E72-97168D09ABDD}"/>
                    </a:ext>
                  </a:extLst>
                </p14:cNvPr>
                <p14:cNvContentPartPr/>
                <p14:nvPr/>
              </p14:nvContentPartPr>
              <p14:xfrm>
                <a:off x="3079460" y="2357090"/>
                <a:ext cx="294120" cy="2865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8441329-0574-2D0C-7E72-97168D09ABDD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057311" y="2334888"/>
                  <a:ext cx="337388" cy="3304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7DF6948-87CF-161C-572B-D66C255ACCDC}"/>
                    </a:ext>
                  </a:extLst>
                </p14:cNvPr>
                <p14:cNvContentPartPr/>
                <p14:nvPr/>
              </p14:nvContentPartPr>
              <p14:xfrm>
                <a:off x="3269900" y="2793770"/>
                <a:ext cx="294480" cy="16704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7DF6948-87CF-161C-572B-D66C255ACCD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247724" y="2771601"/>
                  <a:ext cx="337801" cy="2108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77B314E4-4B55-11B2-864C-4A300EF33A89}"/>
                    </a:ext>
                  </a:extLst>
                </p14:cNvPr>
                <p14:cNvContentPartPr/>
                <p14:nvPr/>
              </p14:nvContentPartPr>
              <p14:xfrm>
                <a:off x="3516140" y="2278610"/>
                <a:ext cx="341640" cy="46800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77B314E4-4B55-11B2-864C-4A300EF33A89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493982" y="2256423"/>
                  <a:ext cx="385440" cy="5118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862DF0C0-8D02-A3A7-1BE2-90C65939FBDE}"/>
                    </a:ext>
                  </a:extLst>
                </p14:cNvPr>
                <p14:cNvContentPartPr/>
                <p14:nvPr/>
              </p14:nvContentPartPr>
              <p14:xfrm>
                <a:off x="3794060" y="2619170"/>
                <a:ext cx="167040" cy="13536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62DF0C0-8D02-A3A7-1BE2-90C65939FBDE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771891" y="2596954"/>
                  <a:ext cx="210862" cy="1792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F9FF2508-7500-7AD6-08DF-882A68051907}"/>
                    </a:ext>
                  </a:extLst>
                </p14:cNvPr>
                <p14:cNvContentPartPr/>
                <p14:nvPr/>
              </p14:nvContentPartPr>
              <p14:xfrm>
                <a:off x="4095740" y="2484170"/>
                <a:ext cx="444600" cy="25416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F9FF2508-7500-7AD6-08DF-882A68051907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073587" y="2462002"/>
                  <a:ext cx="488390" cy="2979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2CF65DCC-2498-AA0D-327B-CDBC7307FFAD}"/>
                    </a:ext>
                  </a:extLst>
                </p14:cNvPr>
                <p14:cNvContentPartPr/>
                <p14:nvPr/>
              </p14:nvContentPartPr>
              <p14:xfrm>
                <a:off x="4770380" y="2429450"/>
                <a:ext cx="444600" cy="16632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2CF65DCC-2498-AA0D-327B-CDBC7307FFA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748227" y="2407240"/>
                  <a:ext cx="488390" cy="210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97118B2-D983-6495-ED43-F805D71A1B61}"/>
                    </a:ext>
                  </a:extLst>
                </p14:cNvPr>
                <p14:cNvContentPartPr/>
                <p14:nvPr/>
              </p14:nvContentPartPr>
              <p14:xfrm>
                <a:off x="5333780" y="2357090"/>
                <a:ext cx="182880" cy="3103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97118B2-D983-6495-ED43-F805D71A1B61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311628" y="2334887"/>
                  <a:ext cx="226668" cy="3542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7C8BDAB-437D-D4FC-54C4-8141C42EC6D7}"/>
                    </a:ext>
                  </a:extLst>
                </p14:cNvPr>
                <p14:cNvContentPartPr/>
                <p14:nvPr/>
              </p14:nvContentPartPr>
              <p14:xfrm>
                <a:off x="5397500" y="2801690"/>
                <a:ext cx="16200" cy="399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7C8BDAB-437D-D4FC-54C4-8141C42EC6D7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375731" y="2779661"/>
                  <a:ext cx="58725" cy="835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849FA547-CB6F-8E2B-C42B-A10CFC39D69F}"/>
                    </a:ext>
                  </a:extLst>
                </p14:cNvPr>
                <p14:cNvContentPartPr/>
                <p14:nvPr/>
              </p14:nvContentPartPr>
              <p14:xfrm>
                <a:off x="5421260" y="2706650"/>
                <a:ext cx="8280" cy="828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849FA547-CB6F-8E2B-C42B-A10CFC39D69F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399007" y="2684397"/>
                  <a:ext cx="52268" cy="52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D843E2D7-58C5-8A04-EEDD-47858651112A}"/>
                    </a:ext>
                  </a:extLst>
                </p14:cNvPr>
                <p14:cNvContentPartPr/>
                <p14:nvPr/>
              </p14:nvContentPartPr>
              <p14:xfrm>
                <a:off x="5603780" y="2468330"/>
                <a:ext cx="190800" cy="18288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D843E2D7-58C5-8A04-EEDD-47858651112A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581606" y="2446178"/>
                  <a:ext cx="234632" cy="2266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CA3ABE45-9BC6-3821-4C05-C30B2D1C31E2}"/>
                    </a:ext>
                  </a:extLst>
                </p14:cNvPr>
                <p14:cNvContentPartPr/>
                <p14:nvPr/>
              </p14:nvContentPartPr>
              <p14:xfrm>
                <a:off x="5833820" y="2579570"/>
                <a:ext cx="143280" cy="16704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CA3ABE45-9BC6-3821-4C05-C30B2D1C31E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5811658" y="2557401"/>
                  <a:ext cx="187089" cy="2108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12B04247-E3DF-93AE-B250-EBFD2D2CFD78}"/>
                    </a:ext>
                  </a:extLst>
                </p14:cNvPr>
                <p14:cNvContentPartPr/>
                <p14:nvPr/>
              </p14:nvContentPartPr>
              <p14:xfrm>
                <a:off x="6103820" y="2484170"/>
                <a:ext cx="405000" cy="27828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12B04247-E3DF-93AE-B250-EBFD2D2CFD78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081664" y="2461970"/>
                  <a:ext cx="448798" cy="3221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45BB2D21-E199-5C40-4ECE-92DE01724086}"/>
                    </a:ext>
                  </a:extLst>
                </p14:cNvPr>
                <p14:cNvContentPartPr/>
                <p14:nvPr/>
              </p14:nvContentPartPr>
              <p14:xfrm>
                <a:off x="3428660" y="1080170"/>
                <a:ext cx="87840" cy="5508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45BB2D21-E199-5C40-4ECE-92DE01724086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399208" y="1050552"/>
                  <a:ext cx="146228" cy="114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1A4B9343-2B54-B403-DD94-C1FDD904DEFA}"/>
                    </a:ext>
                  </a:extLst>
                </p14:cNvPr>
                <p14:cNvContentPartPr/>
                <p14:nvPr/>
              </p14:nvContentPartPr>
              <p14:xfrm>
                <a:off x="3841580" y="1087370"/>
                <a:ext cx="79560" cy="6372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1A4B9343-2B54-B403-DD94-C1FDD904DE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819509" y="1065450"/>
                  <a:ext cx="123190" cy="1065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A89D66C8-6EED-A12D-F79F-9A7487F725DB}"/>
                    </a:ext>
                  </a:extLst>
                </p14:cNvPr>
                <p14:cNvContentPartPr/>
                <p14:nvPr/>
              </p14:nvContentPartPr>
              <p14:xfrm>
                <a:off x="7540580" y="1111850"/>
                <a:ext cx="103680" cy="7092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A89D66C8-6EED-A12D-F79F-9A7487F725DB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518400" y="1089752"/>
                  <a:ext cx="147525" cy="1146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9D456378-B31D-E200-3DBE-392BF64BD8AF}"/>
                    </a:ext>
                  </a:extLst>
                </p14:cNvPr>
                <p14:cNvContentPartPr/>
                <p14:nvPr/>
              </p14:nvContentPartPr>
              <p14:xfrm>
                <a:off x="7929380" y="1150730"/>
                <a:ext cx="111600" cy="7164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9D456378-B31D-E200-3DBE-392BF64BD8AF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907163" y="1128568"/>
                  <a:ext cx="155517" cy="1154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39A0E8B4-5946-B88A-B317-DC8099505386}"/>
                    </a:ext>
                  </a:extLst>
                </p14:cNvPr>
                <p14:cNvContentPartPr/>
                <p14:nvPr/>
              </p14:nvContentPartPr>
              <p14:xfrm>
                <a:off x="3547820" y="2293730"/>
                <a:ext cx="95760" cy="6372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39A0E8B4-5946-B88A-B317-DC8099505386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525562" y="2271634"/>
                  <a:ext cx="139758" cy="1073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4DCE418F-9651-6502-B6D0-2803E370DA57}"/>
                    </a:ext>
                  </a:extLst>
                </p14:cNvPr>
                <p14:cNvContentPartPr/>
                <p14:nvPr/>
              </p14:nvContentPartPr>
              <p14:xfrm>
                <a:off x="4119500" y="2317490"/>
                <a:ext cx="103680" cy="7164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4DCE418F-9651-6502-B6D0-2803E370DA57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097320" y="2295328"/>
                  <a:ext cx="147525" cy="1154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B4FFE961-0E42-8C63-DD96-497155F032EF}"/>
                    </a:ext>
                  </a:extLst>
                </p14:cNvPr>
                <p14:cNvContentPartPr/>
                <p14:nvPr/>
              </p14:nvContentPartPr>
              <p14:xfrm>
                <a:off x="5627540" y="2333330"/>
                <a:ext cx="95760" cy="6372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B4FFE961-0E42-8C63-DD96-497155F032EF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05402" y="2311234"/>
                  <a:ext cx="139521" cy="1073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F1646669-4C80-EE7B-CCA4-944328BA7A20}"/>
                    </a:ext>
                  </a:extLst>
                </p14:cNvPr>
                <p14:cNvContentPartPr/>
                <p14:nvPr/>
              </p14:nvContentPartPr>
              <p14:xfrm>
                <a:off x="6135500" y="2341250"/>
                <a:ext cx="87840" cy="7164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F1646669-4C80-EE7B-CCA4-944328BA7A20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06048" y="2311872"/>
                  <a:ext cx="146228" cy="1303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BB4FC63C-B4E4-A730-A421-74711CE7D675}"/>
                    </a:ext>
                  </a:extLst>
                </p14:cNvPr>
                <p14:cNvContentPartPr/>
                <p14:nvPr/>
              </p14:nvContentPartPr>
              <p14:xfrm>
                <a:off x="6707180" y="2547890"/>
                <a:ext cx="111600" cy="828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BB4FC63C-B4E4-A730-A421-74711CE7D675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685066" y="2525637"/>
                  <a:ext cx="154800" cy="52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CE05578A-05F0-D32C-61A9-AC758CF52B4D}"/>
                    </a:ext>
                  </a:extLst>
                </p14:cNvPr>
                <p14:cNvContentPartPr/>
                <p14:nvPr/>
              </p14:nvContentPartPr>
              <p14:xfrm>
                <a:off x="6968900" y="2420810"/>
                <a:ext cx="246240" cy="26244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CE05578A-05F0-D32C-61A9-AC758CF52B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946749" y="2398639"/>
                  <a:ext cx="290027" cy="3062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37140A0A-5907-52B4-13B8-D35FB7BC874F}"/>
                    </a:ext>
                  </a:extLst>
                </p14:cNvPr>
                <p14:cNvContentPartPr/>
                <p14:nvPr/>
              </p14:nvContentPartPr>
              <p14:xfrm>
                <a:off x="7881860" y="2333330"/>
                <a:ext cx="103680" cy="7164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37140A0A-5907-52B4-13B8-D35FB7BC874F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7859680" y="2311168"/>
                  <a:ext cx="147525" cy="1154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534B26BA-0EF3-63E9-3086-34CB208FAC56}"/>
                    </a:ext>
                  </a:extLst>
                </p14:cNvPr>
                <p14:cNvContentPartPr/>
                <p14:nvPr/>
              </p14:nvContentPartPr>
              <p14:xfrm>
                <a:off x="6968900" y="2507930"/>
                <a:ext cx="1230840" cy="38952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534B26BA-0EF3-63E9-3086-34CB208FAC56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946718" y="2485745"/>
                  <a:ext cx="1274688" cy="433373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30140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62DE0F-4CB8-E678-36D0-59BD48FA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Ultracold atoms in optical lattices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F518A6E-9606-0E6E-8080-9E3CBB48F0BF}"/>
              </a:ext>
            </a:extLst>
          </p:cNvPr>
          <p:cNvGrpSpPr/>
          <p:nvPr/>
        </p:nvGrpSpPr>
        <p:grpSpPr>
          <a:xfrm>
            <a:off x="120982" y="1638203"/>
            <a:ext cx="7813295" cy="5099836"/>
            <a:chOff x="120982" y="1638203"/>
            <a:chExt cx="7813295" cy="509983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BBCDC56-504B-0B0B-7738-544A5F2EF76F}"/>
                </a:ext>
              </a:extLst>
            </p:cNvPr>
            <p:cNvGrpSpPr/>
            <p:nvPr/>
          </p:nvGrpSpPr>
          <p:grpSpPr>
            <a:xfrm>
              <a:off x="120982" y="2484676"/>
              <a:ext cx="4298661" cy="4253363"/>
              <a:chOff x="68661" y="1115822"/>
              <a:chExt cx="4662049" cy="4461633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F53D8B3-1E4C-6EDE-4FD1-2A0ECC878C2B}"/>
                  </a:ext>
                </a:extLst>
              </p:cNvPr>
              <p:cNvSpPr txBox="1"/>
              <p:nvPr/>
            </p:nvSpPr>
            <p:spPr>
              <a:xfrm>
                <a:off x="309302" y="4711899"/>
                <a:ext cx="4421408" cy="865556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Nature Physics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 </a:t>
                </a:r>
                <a:r>
                  <a:rPr lang="en-US" sz="16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11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 738-742 (2015)</a:t>
                </a:r>
              </a:p>
              <a:p>
                <a:pPr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  <a:cs typeface="Calibri"/>
                  </a:rPr>
                  <a:t>Single-site imaging in a quantum gas microscope</a:t>
                </a:r>
              </a:p>
            </p:txBody>
          </p:sp>
          <p:pic>
            <p:nvPicPr>
              <p:cNvPr id="10" name="Picture 7" descr="A picture containing indoor, object&#10;&#10;Description generated with high confidence">
                <a:extLst>
                  <a:ext uri="{FF2B5EF4-FFF2-40B4-BE49-F238E27FC236}">
                    <a16:creationId xmlns:a16="http://schemas.microsoft.com/office/drawing/2014/main" id="{9753021C-4588-AEAF-064C-1448BB2DA6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661" y="1115822"/>
                <a:ext cx="2965776" cy="3626115"/>
              </a:xfrm>
              <a:prstGeom prst="rect">
                <a:avLst/>
              </a:prstGeom>
            </p:spPr>
          </p:pic>
          <p:pic>
            <p:nvPicPr>
              <p:cNvPr id="11" name="Picture 9" descr="A circuit board&#10;&#10;Description generated with high confidence">
                <a:extLst>
                  <a:ext uri="{FF2B5EF4-FFF2-40B4-BE49-F238E27FC236}">
                    <a16:creationId xmlns:a16="http://schemas.microsoft.com/office/drawing/2014/main" id="{0C3B5298-06EF-8F87-5A1E-8C689CEA6E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2537" y="3415032"/>
                <a:ext cx="1814337" cy="1220502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D7DF548-67CF-8728-997E-E7E35C519C46}"/>
                </a:ext>
              </a:extLst>
            </p:cNvPr>
            <p:cNvGrpSpPr/>
            <p:nvPr/>
          </p:nvGrpSpPr>
          <p:grpSpPr>
            <a:xfrm>
              <a:off x="3463224" y="1739088"/>
              <a:ext cx="4471053" cy="1340503"/>
              <a:chOff x="8728838" y="3368367"/>
              <a:chExt cx="3371491" cy="101083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C42AE3B-474F-CE79-934E-AE14D7B37A06}"/>
                  </a:ext>
                </a:extLst>
              </p:cNvPr>
              <p:cNvSpPr txBox="1"/>
              <p:nvPr/>
            </p:nvSpPr>
            <p:spPr>
              <a:xfrm>
                <a:off x="8728838" y="3938239"/>
                <a:ext cx="3371491" cy="44096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Science </a:t>
                </a:r>
                <a:r>
                  <a:rPr lang="en-US" sz="16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357</a:t>
                </a:r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, </a:t>
                </a:r>
                <a:r>
                  <a:rPr lang="en-US" sz="16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484-487 (2017).</a:t>
                </a:r>
              </a:p>
              <a:p>
                <a:r>
                  <a:rPr lang="en-US" sz="1600" i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Spin-resolved imaging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F90AEC0-15DB-7D3F-52B7-CE62A4125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28838" y="3368367"/>
                <a:ext cx="3371491" cy="640781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8EA85D-0A3C-A9B6-15C9-5C2B46DF2E26}"/>
                </a:ext>
              </a:extLst>
            </p:cNvPr>
            <p:cNvSpPr txBox="1"/>
            <p:nvPr/>
          </p:nvSpPr>
          <p:spPr>
            <a:xfrm>
              <a:off x="457200" y="1638203"/>
              <a:ext cx="1689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Real-space…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F0A6416-470D-1179-0872-8EEA14AEF13F}"/>
              </a:ext>
            </a:extLst>
          </p:cNvPr>
          <p:cNvSpPr txBox="1"/>
          <p:nvPr/>
        </p:nvSpPr>
        <p:spPr>
          <a:xfrm>
            <a:off x="4319099" y="3279750"/>
            <a:ext cx="382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… or momentum space imaging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4BDAFC-F36A-C65E-55F9-72B8D82E87AF}"/>
              </a:ext>
            </a:extLst>
          </p:cNvPr>
          <p:cNvGrpSpPr/>
          <p:nvPr/>
        </p:nvGrpSpPr>
        <p:grpSpPr>
          <a:xfrm>
            <a:off x="5847932" y="3649082"/>
            <a:ext cx="4592505" cy="2744543"/>
            <a:chOff x="5847932" y="3649082"/>
            <a:chExt cx="4592505" cy="274454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5F42F9A-9A1F-13FE-4559-419A8B9AC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47932" y="3649082"/>
              <a:ext cx="4592505" cy="218909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FD5FC7-6612-352E-0473-914655CCE347}"/>
                </a:ext>
              </a:extLst>
            </p:cNvPr>
            <p:cNvSpPr txBox="1"/>
            <p:nvPr/>
          </p:nvSpPr>
          <p:spPr>
            <a:xfrm>
              <a:off x="5890749" y="5808850"/>
              <a:ext cx="4471053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Nature </a:t>
              </a:r>
              <a:r>
                <a:rPr 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415</a:t>
              </a:r>
              <a:r>
                <a:rPr lang="en-US" sz="16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, </a:t>
              </a:r>
              <a:r>
                <a:rPr 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39 (2002).</a:t>
              </a:r>
            </a:p>
            <a:p>
              <a:r>
                <a:rPr lang="en-US" sz="1600" i="1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Superfluid-Mott insulator transition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753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3402EC-1A18-E449-0CE1-2A4FB07F5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586357"/>
            <a:ext cx="6240994" cy="4535701"/>
          </a:xfrm>
        </p:spPr>
        <p:txBody>
          <a:bodyPr/>
          <a:lstStyle/>
          <a:p>
            <a:r>
              <a:rPr lang="en-US" sz="2000"/>
              <a:t>Isotopes: </a:t>
            </a:r>
            <a:r>
              <a:rPr lang="en-US" sz="2000" baseline="30000"/>
              <a:t>84</a:t>
            </a:r>
            <a:r>
              <a:rPr lang="en-US" sz="2000"/>
              <a:t>Sr, </a:t>
            </a:r>
            <a:r>
              <a:rPr lang="en-US" sz="2000" baseline="30000"/>
              <a:t>86</a:t>
            </a:r>
            <a:r>
              <a:rPr lang="en-US" sz="2000"/>
              <a:t>Sr, </a:t>
            </a:r>
            <a:r>
              <a:rPr lang="en-US" sz="2000" baseline="30000"/>
              <a:t>87</a:t>
            </a:r>
            <a:r>
              <a:rPr lang="en-US" sz="2000"/>
              <a:t>Sr, </a:t>
            </a:r>
            <a:r>
              <a:rPr lang="en-US" sz="2000" baseline="30000"/>
              <a:t>88</a:t>
            </a:r>
            <a:r>
              <a:rPr lang="en-US" sz="2000"/>
              <a:t>Sr</a:t>
            </a:r>
          </a:p>
          <a:p>
            <a:r>
              <a:rPr lang="en-US" sz="2000"/>
              <a:t>2-stage MOT: wide (blue, 461 nm) and narrow (red, 689 nm) cooling transitions</a:t>
            </a:r>
          </a:p>
          <a:p>
            <a:r>
              <a:rPr lang="en-US" sz="2000"/>
              <a:t>Metastable state(s) and clock transition</a:t>
            </a:r>
          </a:p>
          <a:p>
            <a:pPr lvl="1"/>
            <a:r>
              <a:rPr lang="en-US" sz="1600"/>
              <a:t>Atomic clocks and metrology</a:t>
            </a:r>
          </a:p>
          <a:p>
            <a:pPr marL="914400" lvl="2" indent="0">
              <a:buNone/>
            </a:pPr>
            <a:r>
              <a:rPr lang="en-GB" sz="1100" i="1">
                <a:effectLst/>
                <a:latin typeface="Helvetica" pitchFamily="2" charset="0"/>
              </a:rPr>
              <a:t>Nature </a:t>
            </a:r>
            <a:r>
              <a:rPr lang="en-GB" sz="1100" b="1" i="1">
                <a:effectLst/>
                <a:latin typeface="Helvetica" pitchFamily="2" charset="0"/>
              </a:rPr>
              <a:t>506</a:t>
            </a:r>
            <a:r>
              <a:rPr lang="en-GB" sz="1100" i="1">
                <a:effectLst/>
                <a:latin typeface="Helvetica" pitchFamily="2" charset="0"/>
              </a:rPr>
              <a:t>, 71–75 (2014), </a:t>
            </a:r>
            <a:r>
              <a:rPr lang="en-GB" sz="1050" i="1">
                <a:effectLst/>
                <a:latin typeface="Helvetica" pitchFamily="2" charset="0"/>
              </a:rPr>
              <a:t>PRL </a:t>
            </a:r>
            <a:r>
              <a:rPr lang="en-GB" sz="1050" b="1" i="1">
                <a:effectLst/>
                <a:latin typeface="Helvetica" pitchFamily="2" charset="0"/>
              </a:rPr>
              <a:t>110</a:t>
            </a:r>
            <a:r>
              <a:rPr lang="en-GB" sz="1050" i="1">
                <a:effectLst/>
                <a:latin typeface="Helvetica" pitchFamily="2" charset="0"/>
              </a:rPr>
              <a:t>, 171102 (2013)</a:t>
            </a:r>
            <a:endParaRPr lang="en-US" sz="1200">
              <a:highlight>
                <a:srgbClr val="FFFF00"/>
              </a:highlight>
            </a:endParaRPr>
          </a:p>
          <a:p>
            <a:pPr lvl="1"/>
            <a:r>
              <a:rPr lang="en-US" sz="1600"/>
              <a:t>Quantum information and simulation</a:t>
            </a:r>
          </a:p>
          <a:p>
            <a:pPr marL="914400" lvl="2" indent="0">
              <a:buNone/>
            </a:pPr>
            <a:r>
              <a:rPr lang="en-GB" sz="1100" i="1">
                <a:effectLst/>
                <a:latin typeface="Helvetica" pitchFamily="2" charset="0"/>
              </a:rPr>
              <a:t>Quantum Inf. Process. 10, 865 (2011)</a:t>
            </a:r>
            <a:endParaRPr lang="en-US" sz="1200"/>
          </a:p>
          <a:p>
            <a:r>
              <a:rPr lang="en-US" sz="2000"/>
              <a:t>Magic wavelength 813 nm</a:t>
            </a:r>
          </a:p>
          <a:p>
            <a:r>
              <a:rPr lang="en-US" sz="2000"/>
              <a:t>Coupling to triplet Rydberg states</a:t>
            </a:r>
          </a:p>
          <a:p>
            <a:pPr lvl="1"/>
            <a:r>
              <a:rPr lang="en-US" sz="1600"/>
              <a:t>Long-range (controllable) interactions</a:t>
            </a:r>
          </a:p>
          <a:p>
            <a:pPr marL="914400" lvl="2" indent="0">
              <a:buNone/>
            </a:pPr>
            <a:r>
              <a:rPr lang="en-US" sz="1200" i="1"/>
              <a:t>J. Phys. B </a:t>
            </a:r>
            <a:r>
              <a:rPr lang="en-US" sz="1200" b="1" i="1"/>
              <a:t>44</a:t>
            </a:r>
            <a:r>
              <a:rPr lang="en-US" sz="1200" i="1"/>
              <a:t>, 184010 (2011), Nature Phys. </a:t>
            </a:r>
            <a:r>
              <a:rPr lang="en-US" sz="1200" b="1" i="1"/>
              <a:t>16</a:t>
            </a:r>
            <a:r>
              <a:rPr lang="en-US" sz="1200" i="1"/>
              <a:t>, 857-861 (2020)</a:t>
            </a:r>
            <a:endParaRPr lang="en-US" sz="1200" i="1">
              <a:highlight>
                <a:srgbClr val="FFFF00"/>
              </a:highlight>
            </a:endParaRPr>
          </a:p>
          <a:p>
            <a:pPr lvl="1"/>
            <a:r>
              <a:rPr lang="en-US" sz="1600"/>
              <a:t>Off-resonant dressing: squeezing and entanglement</a:t>
            </a:r>
          </a:p>
          <a:p>
            <a:pPr marL="914400" lvl="2" indent="0">
              <a:buNone/>
            </a:pPr>
            <a:r>
              <a:rPr lang="en-US" sz="12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PRL </a:t>
            </a:r>
            <a:r>
              <a:rPr lang="en-US" sz="1200" b="1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131</a:t>
            </a:r>
            <a:r>
              <a:rPr lang="en-US" sz="1200" i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063401 (2023)</a:t>
            </a:r>
            <a:endParaRPr lang="en-US" sz="1200" i="1">
              <a:highlight>
                <a:srgbClr val="FFFF00"/>
              </a:highligh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ABB4CB-02CF-10B4-4194-2AC2E1611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Ultracold strontium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FC7A364-0BD2-6AD7-154F-73B32BB25E66}"/>
              </a:ext>
            </a:extLst>
          </p:cNvPr>
          <p:cNvGrpSpPr/>
          <p:nvPr/>
        </p:nvGrpSpPr>
        <p:grpSpPr>
          <a:xfrm>
            <a:off x="7020979" y="826532"/>
            <a:ext cx="5611355" cy="5363973"/>
            <a:chOff x="6261516" y="839925"/>
            <a:chExt cx="5611355" cy="5363973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37DE90F-8F01-99E4-3A7C-C61E45B256ED}"/>
                </a:ext>
              </a:extLst>
            </p:cNvPr>
            <p:cNvGrpSpPr/>
            <p:nvPr/>
          </p:nvGrpSpPr>
          <p:grpSpPr>
            <a:xfrm>
              <a:off x="6261516" y="839925"/>
              <a:ext cx="5611355" cy="5363973"/>
              <a:chOff x="6261516" y="839925"/>
              <a:chExt cx="5611355" cy="5363973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7BFD8DEC-9E8B-DC0F-6E2D-237A0AC7A39B}"/>
                  </a:ext>
                </a:extLst>
              </p:cNvPr>
              <p:cNvGrpSpPr/>
              <p:nvPr/>
            </p:nvGrpSpPr>
            <p:grpSpPr>
              <a:xfrm>
                <a:off x="6261516" y="1891720"/>
                <a:ext cx="5441163" cy="4312178"/>
                <a:chOff x="7147119" y="1348348"/>
                <a:chExt cx="5588578" cy="4157365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07AB67FC-E05F-57B6-8D19-94F4D03513DF}"/>
                    </a:ext>
                  </a:extLst>
                </p:cNvPr>
                <p:cNvGrpSpPr/>
                <p:nvPr/>
              </p:nvGrpSpPr>
              <p:grpSpPr>
                <a:xfrm>
                  <a:off x="7147119" y="1348348"/>
                  <a:ext cx="5588578" cy="4157365"/>
                  <a:chOff x="861067" y="1727023"/>
                  <a:chExt cx="5588578" cy="4157365"/>
                </a:xfrm>
              </p:grpSpPr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5B7E414F-F74E-5D91-DD74-620F385338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9433" y="5551455"/>
                    <a:ext cx="850233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CC0DD846-9EBE-8EC8-F6DE-B7ACC47AA7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00794" y="3023057"/>
                    <a:ext cx="850233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FC857C37-2C61-08BE-D91E-7DF96D690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7117" y="4283242"/>
                    <a:ext cx="681790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0A32A86A-C9BC-017B-6FA1-CC58F763DD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7117" y="4435642"/>
                    <a:ext cx="681790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AE6CE581-0C7C-DE79-08C6-5CDA4C1312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7117" y="3906253"/>
                    <a:ext cx="681790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7085B6ED-EAEE-0042-D7EB-28917066D2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78790" y="2335270"/>
                    <a:ext cx="850233" cy="0"/>
                  </a:xfrm>
                  <a:prstGeom prst="line">
                    <a:avLst/>
                  </a:prstGeom>
                  <a:ln w="5715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411FEBF-3E9E-148F-F961-418271CAD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9433" y="5587660"/>
                    <a:ext cx="1588169" cy="296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5s</a:t>
                    </a:r>
                    <a:r>
                      <a:rPr lang="en-US" sz="1400" baseline="30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2</a:t>
                    </a:r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 </a:t>
                    </a:r>
                    <a:r>
                      <a:rPr lang="en-US" sz="1400" baseline="30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1</a:t>
                    </a:r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S</a:t>
                    </a:r>
                    <a:r>
                      <a:rPr lang="en-US" sz="1400" baseline="-25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925D909B-72E7-F83A-64A5-8D3A4255809B}"/>
                      </a:ext>
                    </a:extLst>
                  </p:cNvPr>
                  <p:cNvSpPr txBox="1"/>
                  <p:nvPr/>
                </p:nvSpPr>
                <p:spPr>
                  <a:xfrm>
                    <a:off x="1827916" y="2703291"/>
                    <a:ext cx="1588169" cy="2967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5s5p </a:t>
                    </a:r>
                    <a:r>
                      <a:rPr lang="en-US" sz="1400" baseline="30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1</a:t>
                    </a:r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P</a:t>
                    </a:r>
                    <a:r>
                      <a:rPr lang="en-US" sz="1400" baseline="-25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ED949A70-9755-6DA6-F52B-B5411239E1D7}"/>
                      </a:ext>
                    </a:extLst>
                  </p:cNvPr>
                  <p:cNvSpPr txBox="1"/>
                  <p:nvPr/>
                </p:nvSpPr>
                <p:spPr>
                  <a:xfrm>
                    <a:off x="4075721" y="4440562"/>
                    <a:ext cx="1000321" cy="2967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5s5p </a:t>
                    </a:r>
                    <a:r>
                      <a:rPr lang="en-US" sz="1400" baseline="30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3</a:t>
                    </a:r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P</a:t>
                    </a:r>
                    <a:r>
                      <a:rPr lang="en-US" sz="1400" baseline="-250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J</a:t>
                    </a:r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B06D9678-0F36-1C80-88A8-384F2B38F0A3}"/>
                      </a:ext>
                    </a:extLst>
                  </p:cNvPr>
                  <p:cNvSpPr txBox="1"/>
                  <p:nvPr/>
                </p:nvSpPr>
                <p:spPr>
                  <a:xfrm>
                    <a:off x="4858906" y="4314282"/>
                    <a:ext cx="1588170" cy="3271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J=0</a:t>
                    </a:r>
                  </a:p>
                </p:txBody>
              </p: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3C48291B-C94D-3C5D-5CCB-17563C66624E}"/>
                      </a:ext>
                    </a:extLst>
                  </p:cNvPr>
                  <p:cNvSpPr txBox="1"/>
                  <p:nvPr/>
                </p:nvSpPr>
                <p:spPr>
                  <a:xfrm>
                    <a:off x="4859509" y="4143449"/>
                    <a:ext cx="1588170" cy="3271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J=1</a:t>
                    </a:r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981F4BCE-44CB-7868-73D3-AACAD1299791}"/>
                      </a:ext>
                    </a:extLst>
                  </p:cNvPr>
                  <p:cNvSpPr txBox="1"/>
                  <p:nvPr/>
                </p:nvSpPr>
                <p:spPr>
                  <a:xfrm>
                    <a:off x="4861475" y="3775154"/>
                    <a:ext cx="1588170" cy="3271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bg2">
                            <a:lumMod val="25000"/>
                          </a:schemeClr>
                        </a:solidFill>
                        <a:latin typeface="Century Gothic" panose="020B0502020202020204" pitchFamily="34" charset="0"/>
                      </a:rPr>
                      <a:t>J=2</a:t>
                    </a:r>
                  </a:p>
                </p:txBody>
              </p: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56C4120-A7AB-4648-6705-A7CC4DC94441}"/>
                      </a:ext>
                    </a:extLst>
                  </p:cNvPr>
                  <p:cNvSpPr txBox="1"/>
                  <p:nvPr/>
                </p:nvSpPr>
                <p:spPr>
                  <a:xfrm>
                    <a:off x="3027019" y="1946781"/>
                    <a:ext cx="1588170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>
                        <a:solidFill>
                          <a:schemeClr val="bg2">
                            <a:lumMod val="25000"/>
                          </a:schemeClr>
                        </a:solidFill>
                        <a:latin typeface="Bookman Old Style" panose="02050604050505020204" pitchFamily="18" charset="0"/>
                      </a:rPr>
                      <a:t>5s6s </a:t>
                    </a:r>
                    <a:r>
                      <a:rPr lang="en-US" baseline="30000">
                        <a:solidFill>
                          <a:schemeClr val="bg2">
                            <a:lumMod val="25000"/>
                          </a:schemeClr>
                        </a:solidFill>
                        <a:latin typeface="Bookman Old Style" panose="02050604050505020204" pitchFamily="18" charset="0"/>
                      </a:rPr>
                      <a:t>3</a:t>
                    </a:r>
                    <a:r>
                      <a:rPr lang="en-US">
                        <a:solidFill>
                          <a:schemeClr val="bg2">
                            <a:lumMod val="25000"/>
                          </a:schemeClr>
                        </a:solidFill>
                        <a:latin typeface="Bookman Old Style" panose="02050604050505020204" pitchFamily="18" charset="0"/>
                      </a:rPr>
                      <a:t>S</a:t>
                    </a:r>
                    <a:r>
                      <a:rPr lang="en-US" baseline="-25000">
                        <a:solidFill>
                          <a:schemeClr val="bg2">
                            <a:lumMod val="25000"/>
                          </a:schemeClr>
                        </a:solidFill>
                        <a:latin typeface="Bookman Old Style" panose="02050604050505020204" pitchFamily="18" charset="0"/>
                      </a:rPr>
                      <a:t>1</a:t>
                    </a:r>
                  </a:p>
                </p:txBody>
              </p: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B995247A-8395-68D7-B617-3B9855EA9C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598642" y="3068703"/>
                    <a:ext cx="684875" cy="2457995"/>
                  </a:xfrm>
                  <a:prstGeom prst="straightConnector1">
                    <a:avLst/>
                  </a:prstGeom>
                  <a:ln w="76200">
                    <a:solidFill>
                      <a:srgbClr val="00B0F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BC5A72F4-A210-77A1-DB8B-EF1BFDE842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44183" y="4283242"/>
                    <a:ext cx="2529818" cy="1219984"/>
                  </a:xfrm>
                  <a:prstGeom prst="straightConnector1">
                    <a:avLst/>
                  </a:prstGeom>
                  <a:ln w="28575">
                    <a:solidFill>
                      <a:srgbClr val="B1307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2E897806-DB29-5581-F865-FFA83575B2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82674" y="4470624"/>
                    <a:ext cx="2391327" cy="1041994"/>
                  </a:xfrm>
                  <a:prstGeom prst="straightConnector1">
                    <a:avLst/>
                  </a:prstGeom>
                  <a:ln w="6350">
                    <a:solidFill>
                      <a:srgbClr val="B1307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BF54B535-46DC-7EB0-387B-63328DF488A4}"/>
                      </a:ext>
                    </a:extLst>
                  </p:cNvPr>
                  <p:cNvSpPr/>
                  <p:nvPr/>
                </p:nvSpPr>
                <p:spPr>
                  <a:xfrm>
                    <a:off x="2753962" y="1727023"/>
                    <a:ext cx="2158006" cy="87666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93977F33-2729-090E-3698-63B8A73A4D31}"/>
                      </a:ext>
                    </a:extLst>
                  </p:cNvPr>
                  <p:cNvSpPr txBox="1"/>
                  <p:nvPr/>
                </p:nvSpPr>
                <p:spPr>
                  <a:xfrm>
                    <a:off x="861067" y="3750473"/>
                    <a:ext cx="1298779" cy="445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B0F0"/>
                        </a:solidFill>
                        <a:latin typeface="Century Gothic" panose="020B0502020202020204" pitchFamily="34" charset="0"/>
                      </a:rPr>
                      <a:t>461 nm</a:t>
                    </a:r>
                  </a:p>
                  <a:p>
                    <a:r>
                      <a:rPr lang="en-US" sz="1200">
                        <a:solidFill>
                          <a:srgbClr val="00B0F0"/>
                        </a:solidFill>
                        <a:latin typeface="Century Gothic" panose="020B0502020202020204" pitchFamily="34" charset="0"/>
                      </a:rPr>
                      <a:t>2</a:t>
                    </a:r>
                    <a:r>
                      <a:rPr lang="el-GR" sz="1200">
                        <a:solidFill>
                          <a:srgbClr val="00B0F0"/>
                        </a:solidFill>
                        <a:latin typeface="Century Gothic" panose="020B0502020202020204" pitchFamily="34" charset="0"/>
                      </a:rPr>
                      <a:t>π</a:t>
                    </a:r>
                    <a:r>
                      <a:rPr lang="en-GB" sz="1200">
                        <a:solidFill>
                          <a:srgbClr val="00B0F0"/>
                        </a:solidFill>
                        <a:latin typeface="Century Gothic" panose="020B0502020202020204" pitchFamily="34" charset="0"/>
                      </a:rPr>
                      <a:t> x </a:t>
                    </a:r>
                    <a:r>
                      <a:rPr lang="en-US" sz="1200">
                        <a:solidFill>
                          <a:srgbClr val="00B0F0"/>
                        </a:solidFill>
                        <a:latin typeface="Century Gothic" panose="020B0502020202020204" pitchFamily="34" charset="0"/>
                      </a:rPr>
                      <a:t>30 MHz</a:t>
                    </a:r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14C432E0-233A-7100-E985-95E9EDC5E4D7}"/>
                      </a:ext>
                    </a:extLst>
                  </p:cNvPr>
                  <p:cNvSpPr txBox="1"/>
                  <p:nvPr/>
                </p:nvSpPr>
                <p:spPr>
                  <a:xfrm>
                    <a:off x="2292545" y="4322955"/>
                    <a:ext cx="1298779" cy="445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689 nm</a:t>
                    </a:r>
                  </a:p>
                  <a:p>
                    <a:r>
                      <a:rPr lang="en-US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2</a:t>
                    </a:r>
                    <a:r>
                      <a:rPr lang="el-GR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π</a:t>
                    </a:r>
                    <a:r>
                      <a:rPr lang="en-GB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 x </a:t>
                    </a:r>
                    <a:r>
                      <a:rPr lang="en-US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7.5 kHz</a:t>
                    </a:r>
                  </a:p>
                </p:txBody>
              </p:sp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974DB938-FF94-F871-E7ED-0DFF4ECF3B98}"/>
                      </a:ext>
                    </a:extLst>
                  </p:cNvPr>
                  <p:cNvSpPr txBox="1"/>
                  <p:nvPr/>
                </p:nvSpPr>
                <p:spPr>
                  <a:xfrm>
                    <a:off x="3209037" y="4854639"/>
                    <a:ext cx="1298779" cy="445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698 nm</a:t>
                    </a:r>
                  </a:p>
                  <a:p>
                    <a:r>
                      <a:rPr lang="en-US" sz="1200" err="1">
                        <a:solidFill>
                          <a:srgbClr val="B13072"/>
                        </a:solidFill>
                        <a:latin typeface="Century Gothic" panose="020B0502020202020204" pitchFamily="34" charset="0"/>
                      </a:rPr>
                      <a:t>mHz</a:t>
                    </a:r>
                    <a:endPara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</p:grpSp>
            <p:pic>
              <p:nvPicPr>
                <p:cNvPr id="7" name="Graphic 6" descr="Alarm clock with solid fill">
                  <a:extLst>
                    <a:ext uri="{FF2B5EF4-FFF2-40B4-BE49-F238E27FC236}">
                      <a16:creationId xmlns:a16="http://schemas.microsoft.com/office/drawing/2014/main" id="{15152A4F-E714-62DA-C7B3-D0ECBD0154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63110" y="4576753"/>
                  <a:ext cx="325283" cy="325284"/>
                </a:xfrm>
                <a:prstGeom prst="rect">
                  <a:avLst/>
                </a:prstGeom>
              </p:spPr>
            </p:pic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364E108E-438C-46E9-0333-101B34811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72587" y="2196123"/>
                <a:ext cx="663806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A0A36CA-7521-A498-6184-3DF11892D4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72587" y="1171163"/>
                <a:ext cx="663806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89318BD-24A1-1966-ED63-6993013EC0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35927" y="1171163"/>
                <a:ext cx="663806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4E0316A-0E31-D1D5-554C-83B20FB794D9}"/>
                  </a:ext>
                </a:extLst>
              </p:cNvPr>
              <p:cNvSpPr txBox="1"/>
              <p:nvPr/>
            </p:nvSpPr>
            <p:spPr>
              <a:xfrm>
                <a:off x="8678360" y="1841988"/>
                <a:ext cx="15462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5s6s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3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S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AF8DED6-193F-3FFD-A3C3-31300E7AF4CA}"/>
                  </a:ext>
                </a:extLst>
              </p:cNvPr>
              <p:cNvSpPr txBox="1"/>
              <p:nvPr/>
            </p:nvSpPr>
            <p:spPr>
              <a:xfrm>
                <a:off x="8678360" y="839925"/>
                <a:ext cx="15462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</a:t>
                </a:r>
                <a:r>
                  <a:rPr lang="en-US" sz="1400" i="1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n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s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3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S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F574120-A630-F85A-9228-89DFCFCE44A6}"/>
                  </a:ext>
                </a:extLst>
              </p:cNvPr>
              <p:cNvSpPr txBox="1"/>
              <p:nvPr/>
            </p:nvSpPr>
            <p:spPr>
              <a:xfrm>
                <a:off x="10326595" y="839925"/>
                <a:ext cx="15462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</a:t>
                </a:r>
                <a:r>
                  <a:rPr lang="en-US" sz="1400" i="1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n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d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3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D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4823F0E1-D67F-1300-D956-19C5A338B3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6862" y="2227306"/>
                <a:ext cx="746820" cy="2441881"/>
              </a:xfrm>
              <a:prstGeom prst="straightConnector1">
                <a:avLst/>
              </a:prstGeom>
              <a:ln w="38100">
                <a:solidFill>
                  <a:srgbClr val="C00000">
                    <a:alpha val="60000"/>
                  </a:srgb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98BFFC0-DD67-2B9E-5E9F-74F89CB788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2090" y="2230275"/>
                <a:ext cx="720915" cy="1902195"/>
              </a:xfrm>
              <a:prstGeom prst="straightConnector1">
                <a:avLst/>
              </a:prstGeom>
              <a:ln w="38100">
                <a:solidFill>
                  <a:srgbClr val="C00000">
                    <a:alpha val="60000"/>
                  </a:srgb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852E649-BEE4-19D5-9338-B2BF733CE85A}"/>
                  </a:ext>
                </a:extLst>
              </p:cNvPr>
              <p:cNvSpPr txBox="1"/>
              <p:nvPr/>
            </p:nvSpPr>
            <p:spPr>
              <a:xfrm>
                <a:off x="8806092" y="3557921"/>
                <a:ext cx="8278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679 nm</a:t>
                </a:r>
                <a:endParaRPr lang="en-US" sz="1200">
                  <a:solidFill>
                    <a:srgbClr val="C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5071B9-B1D5-6D87-CEA3-128028B6763E}"/>
                  </a:ext>
                </a:extLst>
              </p:cNvPr>
              <p:cNvSpPr txBox="1"/>
              <p:nvPr/>
            </p:nvSpPr>
            <p:spPr>
              <a:xfrm>
                <a:off x="9143476" y="2305471"/>
                <a:ext cx="8278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707 nm</a:t>
                </a:r>
                <a:endParaRPr lang="en-US" sz="1200">
                  <a:solidFill>
                    <a:srgbClr val="C0000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D789F20A-4EB4-18E9-FADE-514E3A40EC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114720" y="1202346"/>
                <a:ext cx="390829" cy="3466841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20B2537-6AD9-38AC-BA22-E43E5F767D32}"/>
                  </a:ext>
                </a:extLst>
              </p:cNvPr>
              <p:cNvSpPr txBox="1"/>
              <p:nvPr/>
            </p:nvSpPr>
            <p:spPr>
              <a:xfrm>
                <a:off x="9654739" y="2489176"/>
                <a:ext cx="8278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317 nm</a:t>
                </a:r>
                <a:endParaRPr lang="en-US" sz="1200">
                  <a:solidFill>
                    <a:srgbClr val="7030A0"/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61CE945-4084-D3E5-6BB6-3E9EA2738AB1}"/>
                </a:ext>
              </a:extLst>
            </p:cNvPr>
            <p:cNvCxnSpPr>
              <a:cxnSpLocks/>
            </p:cNvCxnSpPr>
            <p:nvPr/>
          </p:nvCxnSpPr>
          <p:spPr>
            <a:xfrm>
              <a:off x="9367900" y="1202346"/>
              <a:ext cx="747190" cy="3466841"/>
            </a:xfrm>
            <a:prstGeom prst="straightConnector1">
              <a:avLst/>
            </a:prstGeom>
            <a:ln w="3810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895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omputer generated image of a space ship&#10;&#10;Description automatically generated">
            <a:extLst>
              <a:ext uri="{FF2B5EF4-FFF2-40B4-BE49-F238E27FC236}">
                <a16:creationId xmlns:a16="http://schemas.microsoft.com/office/drawing/2014/main" id="{E510E3DE-96D1-0AC1-21F9-0BC73C6856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5831" t="9176" r="26564" b="18796"/>
          <a:stretch/>
        </p:blipFill>
        <p:spPr>
          <a:xfrm>
            <a:off x="8253823" y="1"/>
            <a:ext cx="3753195" cy="247392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9116F3D-6624-DDDD-9233-DD2DAC3F3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strontium apparatus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1A6C5-CF70-A36A-D0CA-E659C5D87368}"/>
              </a:ext>
            </a:extLst>
          </p:cNvPr>
          <p:cNvSpPr txBox="1"/>
          <p:nvPr/>
        </p:nvSpPr>
        <p:spPr>
          <a:xfrm>
            <a:off x="10142370" y="1992761"/>
            <a:ext cx="1565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latin typeface="Century Gothic" panose="020B0502020202020204" pitchFamily="34" charset="0"/>
              </a:rPr>
              <a:t>View from above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EA34BB-35F6-7656-2863-FB2B7D8721FB}"/>
              </a:ext>
            </a:extLst>
          </p:cNvPr>
          <p:cNvGrpSpPr/>
          <p:nvPr/>
        </p:nvGrpSpPr>
        <p:grpSpPr>
          <a:xfrm>
            <a:off x="106806" y="1119270"/>
            <a:ext cx="8665403" cy="5574979"/>
            <a:chOff x="118117" y="1159111"/>
            <a:chExt cx="8827218" cy="5679084"/>
          </a:xfrm>
        </p:grpSpPr>
        <p:pic>
          <p:nvPicPr>
            <p:cNvPr id="8" name="Picture 7" descr="A machine with many parts&#10;&#10;Description automatically generated with medium confidence">
              <a:extLst>
                <a:ext uri="{FF2B5EF4-FFF2-40B4-BE49-F238E27FC236}">
                  <a16:creationId xmlns:a16="http://schemas.microsoft.com/office/drawing/2014/main" id="{A93F286A-3DFC-6508-7A79-9BE2FB730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2672" t="5106" r="22983" b="10378"/>
            <a:stretch/>
          </p:blipFill>
          <p:spPr>
            <a:xfrm>
              <a:off x="344932" y="1159111"/>
              <a:ext cx="8600403" cy="498463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B9065B2-D11C-C348-2F75-8C1D128428F8}"/>
                </a:ext>
              </a:extLst>
            </p:cNvPr>
            <p:cNvSpPr txBox="1"/>
            <p:nvPr/>
          </p:nvSpPr>
          <p:spPr>
            <a:xfrm>
              <a:off x="6285821" y="5882139"/>
              <a:ext cx="15659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Sr oven</a:t>
              </a:r>
            </a:p>
            <a:p>
              <a:r>
                <a:rPr lang="en-GB" sz="1400" b="1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(~400ºC)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84EB94D-406F-D785-7909-81549990C2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119" y="5269455"/>
              <a:ext cx="71251" cy="596955"/>
            </a:xfrm>
            <a:prstGeom prst="straightConnector1">
              <a:avLst/>
            </a:prstGeom>
            <a:ln w="3810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F622B50-DC12-A088-8BBA-6514622E41BF}"/>
                </a:ext>
              </a:extLst>
            </p:cNvPr>
            <p:cNvGrpSpPr/>
            <p:nvPr/>
          </p:nvGrpSpPr>
          <p:grpSpPr>
            <a:xfrm>
              <a:off x="3507922" y="4494810"/>
              <a:ext cx="3389805" cy="2343385"/>
              <a:chOff x="6350975" y="3160431"/>
              <a:chExt cx="3389805" cy="2343385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090A37-2664-9821-1173-D55C5026D571}"/>
                  </a:ext>
                </a:extLst>
              </p:cNvPr>
              <p:cNvSpPr txBox="1"/>
              <p:nvPr/>
            </p:nvSpPr>
            <p:spPr>
              <a:xfrm>
                <a:off x="6350975" y="4765152"/>
                <a:ext cx="338980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entury Gothic" panose="020B0502020202020204" pitchFamily="34" charset="0"/>
                  </a:rPr>
                  <a:t>3D blue MOT</a:t>
                </a:r>
              </a:p>
              <a:p>
                <a:r>
                  <a:rPr lang="en-GB" sz="1400" b="1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3D red MOT</a:t>
                </a:r>
              </a:p>
              <a:p>
                <a:r>
                  <a:rPr lang="en-GB" sz="1400" b="1">
                    <a:solidFill>
                      <a:srgbClr val="740000"/>
                    </a:solidFill>
                    <a:latin typeface="Century Gothic" panose="020B0502020202020204" pitchFamily="34" charset="0"/>
                  </a:rPr>
                  <a:t>Optical dipole trap and transport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BBE66DB-B0CE-2623-C4DA-2086FC32E3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13677" y="3160431"/>
                <a:ext cx="707572" cy="1579419"/>
              </a:xfrm>
              <a:prstGeom prst="straightConnector1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F3F016-15CF-D7DF-EB6A-5979F52D0EEC}"/>
                </a:ext>
              </a:extLst>
            </p:cNvPr>
            <p:cNvGrpSpPr/>
            <p:nvPr/>
          </p:nvGrpSpPr>
          <p:grpSpPr>
            <a:xfrm>
              <a:off x="118117" y="1792218"/>
              <a:ext cx="3389805" cy="1972260"/>
              <a:chOff x="6350975" y="4765152"/>
              <a:chExt cx="3389805" cy="197226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731F631-952A-D28F-28EB-28900D701A75}"/>
                  </a:ext>
                </a:extLst>
              </p:cNvPr>
              <p:cNvSpPr txBox="1"/>
              <p:nvPr/>
            </p:nvSpPr>
            <p:spPr>
              <a:xfrm>
                <a:off x="6350975" y="4765152"/>
                <a:ext cx="33898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accent5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Atom interferometry (AION)*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4E42E371-5B5A-F26B-C6B2-4A4828030519}"/>
                  </a:ext>
                </a:extLst>
              </p:cNvPr>
              <p:cNvCxnSpPr>
                <a:cxnSpLocks/>
                <a:stCxn id="24" idx="2"/>
              </p:cNvCxnSpPr>
              <p:nvPr/>
            </p:nvCxnSpPr>
            <p:spPr>
              <a:xfrm>
                <a:off x="8045878" y="5072929"/>
                <a:ext cx="959868" cy="1664483"/>
              </a:xfrm>
              <a:prstGeom prst="straightConnector1">
                <a:avLst/>
              </a:prstGeom>
              <a:ln w="38100">
                <a:solidFill>
                  <a:schemeClr val="accent5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A9C2CE-DA99-5657-DB07-E2E8C2D2ACBE}"/>
                </a:ext>
              </a:extLst>
            </p:cNvPr>
            <p:cNvSpPr txBox="1"/>
            <p:nvPr/>
          </p:nvSpPr>
          <p:spPr>
            <a:xfrm>
              <a:off x="274887" y="5784204"/>
              <a:ext cx="269588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 b="1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Tweezer/lattice chamber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99F28B6-FDDD-A39A-F350-2FEDEB7A64DE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1622830" y="5202558"/>
              <a:ext cx="570697" cy="581646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A7166F-020B-BBAC-FD0F-49DD252DCAED}"/>
              </a:ext>
            </a:extLst>
          </p:cNvPr>
          <p:cNvGrpSpPr/>
          <p:nvPr/>
        </p:nvGrpSpPr>
        <p:grpSpPr>
          <a:xfrm>
            <a:off x="6767329" y="4096860"/>
            <a:ext cx="2486540" cy="795156"/>
            <a:chOff x="6767330" y="4138688"/>
            <a:chExt cx="2486540" cy="7951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39F674E-6A5E-8F2A-D9B4-5400FCFF80F9}"/>
                </a:ext>
              </a:extLst>
            </p:cNvPr>
            <p:cNvSpPr txBox="1"/>
            <p:nvPr/>
          </p:nvSpPr>
          <p:spPr>
            <a:xfrm>
              <a:off x="7687942" y="4626067"/>
              <a:ext cx="15659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chemeClr val="tx2">
                      <a:lumMod val="90000"/>
                      <a:lumOff val="10000"/>
                    </a:schemeClr>
                  </a:solidFill>
                  <a:latin typeface="Century Gothic" panose="020B0502020202020204" pitchFamily="34" charset="0"/>
                </a:rPr>
                <a:t>2D MOT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8829801-41BD-0377-5326-32C6C75C3F78}"/>
                </a:ext>
              </a:extLst>
            </p:cNvPr>
            <p:cNvCxnSpPr/>
            <p:nvPr/>
          </p:nvCxnSpPr>
          <p:spPr>
            <a:xfrm flipH="1" flipV="1">
              <a:off x="6767330" y="4138688"/>
              <a:ext cx="967839" cy="641268"/>
            </a:xfrm>
            <a:prstGeom prst="straightConnector1">
              <a:avLst/>
            </a:prstGeom>
            <a:ln w="38100">
              <a:solidFill>
                <a:schemeClr val="tx2">
                  <a:lumMod val="90000"/>
                  <a:lumOff val="1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ECE877D-A4F7-1970-A6C3-30BFC60694DC}"/>
              </a:ext>
            </a:extLst>
          </p:cNvPr>
          <p:cNvSpPr txBox="1"/>
          <p:nvPr/>
        </p:nvSpPr>
        <p:spPr>
          <a:xfrm>
            <a:off x="8840970" y="3383070"/>
            <a:ext cx="3237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*Sr apparatus development a collaboration between AION and tweezer teams </a:t>
            </a:r>
          </a:p>
          <a:p>
            <a:pPr algn="r"/>
            <a:r>
              <a:rPr lang="en-GB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J. </a:t>
            </a:r>
            <a:r>
              <a:rPr lang="en-GB" sz="1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Cosmol</a:t>
            </a:r>
            <a:r>
              <a:rPr lang="en-GB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GB" sz="1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Astropart</a:t>
            </a:r>
            <a:r>
              <a:rPr lang="en-GB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. Phys. </a:t>
            </a:r>
            <a:r>
              <a:rPr lang="en-GB" sz="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, 011 (2020)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B4D85F-BF96-A77D-EA65-BBF29AC7B5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8797" y="4738127"/>
            <a:ext cx="2308221" cy="5937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3192F2-98BD-47D9-0898-1CD12D241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5002" y="5374114"/>
            <a:ext cx="1272016" cy="763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ABA6B-69A2-F398-686C-4EBEEC34731A}"/>
              </a:ext>
            </a:extLst>
          </p:cNvPr>
          <p:cNvSpPr txBox="1"/>
          <p:nvPr/>
        </p:nvSpPr>
        <p:spPr>
          <a:xfrm>
            <a:off x="9355761" y="4248217"/>
            <a:ext cx="2771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</a:rPr>
              <a:t>See AION talk later today!</a:t>
            </a:r>
          </a:p>
        </p:txBody>
      </p:sp>
    </p:spTree>
    <p:extLst>
      <p:ext uri="{BB962C8B-B14F-4D97-AF65-F5344CB8AC3E}">
        <p14:creationId xmlns:p14="http://schemas.microsoft.com/office/powerpoint/2010/main" val="55166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EFBC5-1E84-2915-F9A5-A124950DD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FCE5B5-CAE4-F3AB-990C-F97297FC7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strontium apparatus</a:t>
            </a:r>
          </a:p>
        </p:txBody>
      </p:sp>
      <p:pic>
        <p:nvPicPr>
          <p:cNvPr id="4" name="Content Placeholder 5" descr="A computer generated image of a space ship&#10;&#10;Description automatically generated">
            <a:extLst>
              <a:ext uri="{FF2B5EF4-FFF2-40B4-BE49-F238E27FC236}">
                <a16:creationId xmlns:a16="http://schemas.microsoft.com/office/drawing/2014/main" id="{6A1367ED-23CB-FD66-4534-92C02827B1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31" t="9176" r="26564" b="18796"/>
          <a:stretch/>
        </p:blipFill>
        <p:spPr>
          <a:xfrm>
            <a:off x="8253823" y="1"/>
            <a:ext cx="3753195" cy="247392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D5D7FE4-4D38-3F5A-6E9D-3646E15B1A3E}"/>
              </a:ext>
            </a:extLst>
          </p:cNvPr>
          <p:cNvGrpSpPr/>
          <p:nvPr/>
        </p:nvGrpSpPr>
        <p:grpSpPr>
          <a:xfrm>
            <a:off x="624579" y="2340568"/>
            <a:ext cx="6627197" cy="3428692"/>
            <a:chOff x="281331" y="6153178"/>
            <a:chExt cx="5814669" cy="300831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9D67997-0DB9-7837-E3BA-342B4A90599C}"/>
                </a:ext>
              </a:extLst>
            </p:cNvPr>
            <p:cNvGrpSpPr/>
            <p:nvPr/>
          </p:nvGrpSpPr>
          <p:grpSpPr>
            <a:xfrm>
              <a:off x="281331" y="6243985"/>
              <a:ext cx="2958077" cy="2818020"/>
              <a:chOff x="12386084" y="5106883"/>
              <a:chExt cx="3586454" cy="3416646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BFD7832-2D99-96B8-A81D-DFA044297411}"/>
                  </a:ext>
                </a:extLst>
              </p:cNvPr>
              <p:cNvGrpSpPr/>
              <p:nvPr/>
            </p:nvGrpSpPr>
            <p:grpSpPr>
              <a:xfrm>
                <a:off x="12386084" y="5106883"/>
                <a:ext cx="3586454" cy="3416646"/>
                <a:chOff x="10549137" y="1554076"/>
                <a:chExt cx="3586454" cy="3416646"/>
              </a:xfrm>
            </p:grpSpPr>
            <p:pic>
              <p:nvPicPr>
                <p:cNvPr id="17" name="Picture 16" descr="A machine with blue lights&#10;&#10;Description automatically generated">
                  <a:extLst>
                    <a:ext uri="{FF2B5EF4-FFF2-40B4-BE49-F238E27FC236}">
                      <a16:creationId xmlns:a16="http://schemas.microsoft.com/office/drawing/2014/main" id="{1CCFD1C3-D759-DE08-4B92-FD0936CF97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15901" b="12649"/>
                <a:stretch/>
              </p:blipFill>
              <p:spPr>
                <a:xfrm>
                  <a:off x="10549137" y="1554076"/>
                  <a:ext cx="3586454" cy="3416646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2C56664-8BA5-2423-FE6D-5B69BEF002A7}"/>
                    </a:ext>
                  </a:extLst>
                </p:cNvPr>
                <p:cNvSpPr txBox="1"/>
                <p:nvPr/>
              </p:nvSpPr>
              <p:spPr>
                <a:xfrm>
                  <a:off x="10596371" y="1554076"/>
                  <a:ext cx="1745993" cy="6343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i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3D blue MOT</a:t>
                  </a:r>
                </a:p>
                <a:p>
                  <a:r>
                    <a:rPr lang="en-US" sz="1400" b="1" i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Atoms at </a:t>
                  </a:r>
                  <a:r>
                    <a:rPr lang="en-US" sz="1400" b="1" i="1" err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mK</a:t>
                  </a:r>
                  <a:endPara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3E4F044-F3DF-E8DA-45AB-902CA77BDFC2}"/>
                  </a:ext>
                </a:extLst>
              </p:cNvPr>
              <p:cNvGrpSpPr/>
              <p:nvPr/>
            </p:nvGrpSpPr>
            <p:grpSpPr>
              <a:xfrm>
                <a:off x="14361869" y="6157173"/>
                <a:ext cx="1509478" cy="2140059"/>
                <a:chOff x="9929122" y="2669208"/>
                <a:chExt cx="1509478" cy="2140059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D4151C2C-CEEB-22B8-DB9C-8455F2B52366}"/>
                    </a:ext>
                  </a:extLst>
                </p:cNvPr>
                <p:cNvGrpSpPr/>
                <p:nvPr/>
              </p:nvGrpSpPr>
              <p:grpSpPr>
                <a:xfrm>
                  <a:off x="9929122" y="3539221"/>
                  <a:ext cx="1509478" cy="1270046"/>
                  <a:chOff x="1689063" y="1524382"/>
                  <a:chExt cx="6166700" cy="5188545"/>
                </a:xfrm>
              </p:grpSpPr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427A7828-1FA2-14F6-0437-991D2819F3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0244" t="8602" r="12046" b="9036"/>
                  <a:stretch/>
                </p:blipFill>
                <p:spPr>
                  <a:xfrm>
                    <a:off x="1814571" y="1524382"/>
                    <a:ext cx="6041192" cy="5188545"/>
                  </a:xfrm>
                  <a:prstGeom prst="rect">
                    <a:avLst/>
                  </a:prstGeom>
                </p:spPr>
              </p:pic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3A8B4CD1-2A71-A04E-C532-C56E2102C4ED}"/>
                      </a:ext>
                    </a:extLst>
                  </p:cNvPr>
                  <p:cNvCxnSpPr/>
                  <p:nvPr/>
                </p:nvCxnSpPr>
                <p:spPr>
                  <a:xfrm>
                    <a:off x="2066320" y="6200904"/>
                    <a:ext cx="1317603" cy="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CD8A7166-AA6F-1C2E-94B0-4814D48CB86E}"/>
                      </a:ext>
                    </a:extLst>
                  </p:cNvPr>
                  <p:cNvSpPr txBox="1"/>
                  <p:nvPr/>
                </p:nvSpPr>
                <p:spPr>
                  <a:xfrm>
                    <a:off x="1689063" y="5097782"/>
                    <a:ext cx="4013588" cy="8801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>
                        <a:solidFill>
                          <a:schemeClr val="bg1"/>
                        </a:solidFill>
                        <a:latin typeface="Century Gothic" panose="020B0502020202020204" pitchFamily="34" charset="0"/>
                      </a:rPr>
                      <a:t>1 mm</a:t>
                    </a:r>
                  </a:p>
                </p:txBody>
              </p:sp>
            </p:grpSp>
            <p:sp>
              <p:nvSpPr>
                <p:cNvPr id="13" name="Right Arrow 12">
                  <a:extLst>
                    <a:ext uri="{FF2B5EF4-FFF2-40B4-BE49-F238E27FC236}">
                      <a16:creationId xmlns:a16="http://schemas.microsoft.com/office/drawing/2014/main" id="{16CB0CE8-51B1-1DC9-4317-C9C0045F4036}"/>
                    </a:ext>
                  </a:extLst>
                </p:cNvPr>
                <p:cNvSpPr/>
                <p:nvPr/>
              </p:nvSpPr>
              <p:spPr>
                <a:xfrm rot="14583771">
                  <a:off x="9722365" y="3074171"/>
                  <a:ext cx="895558" cy="85631"/>
                </a:xfrm>
                <a:prstGeom prst="rightArrow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588EB2-CD89-D70A-34B0-18A83F75A947}"/>
                </a:ext>
              </a:extLst>
            </p:cNvPr>
            <p:cNvGrpSpPr/>
            <p:nvPr/>
          </p:nvGrpSpPr>
          <p:grpSpPr>
            <a:xfrm>
              <a:off x="3276982" y="6153178"/>
              <a:ext cx="2819018" cy="3008317"/>
              <a:chOff x="3276982" y="6153178"/>
              <a:chExt cx="2819018" cy="300831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1D3ABDC-4C6D-B410-9587-3052B20507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76982" y="6153178"/>
                <a:ext cx="2819018" cy="300831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0F6BB1-4B8B-D6E7-AA6B-E9C09656144F}"/>
                  </a:ext>
                </a:extLst>
              </p:cNvPr>
              <p:cNvSpPr txBox="1"/>
              <p:nvPr/>
            </p:nvSpPr>
            <p:spPr>
              <a:xfrm>
                <a:off x="3386371" y="6261616"/>
                <a:ext cx="1821060" cy="459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3D red MOT</a:t>
                </a:r>
              </a:p>
              <a:p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Atoms at 1.5 </a:t>
                </a:r>
                <a:r>
                  <a:rPr lang="en-GB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µ</a:t>
                </a:r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K</a:t>
                </a:r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F36B176-624F-318A-B724-4C0F38CD7607}"/>
              </a:ext>
            </a:extLst>
          </p:cNvPr>
          <p:cNvSpPr/>
          <p:nvPr/>
        </p:nvSpPr>
        <p:spPr>
          <a:xfrm>
            <a:off x="9363694" y="1561605"/>
            <a:ext cx="771896" cy="103315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F05A24-2467-466D-BCEB-D41241A2B18F}"/>
              </a:ext>
            </a:extLst>
          </p:cNvPr>
          <p:cNvGrpSpPr/>
          <p:nvPr/>
        </p:nvGrpSpPr>
        <p:grpSpPr>
          <a:xfrm>
            <a:off x="334342" y="2355641"/>
            <a:ext cx="7995121" cy="3780343"/>
            <a:chOff x="476995" y="2164743"/>
            <a:chExt cx="7995121" cy="3780343"/>
          </a:xfrm>
        </p:grpSpPr>
        <p:pic>
          <p:nvPicPr>
            <p:cNvPr id="20" name="Picture 19" descr="A close-up of a machine&#10;&#10;Description automatically generated">
              <a:extLst>
                <a:ext uri="{FF2B5EF4-FFF2-40B4-BE49-F238E27FC236}">
                  <a16:creationId xmlns:a16="http://schemas.microsoft.com/office/drawing/2014/main" id="{6CB61AB4-B349-B695-3167-456233442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95" y="2164743"/>
              <a:ext cx="2834013" cy="3780343"/>
            </a:xfrm>
            <a:prstGeom prst="rect">
              <a:avLst/>
            </a:prstGeom>
          </p:spPr>
        </p:pic>
        <p:pic>
          <p:nvPicPr>
            <p:cNvPr id="25" name="Picture 24" descr="A machine with many wires and wires&#10;&#10;Description automatically generated with medium confidence">
              <a:extLst>
                <a:ext uri="{FF2B5EF4-FFF2-40B4-BE49-F238E27FC236}">
                  <a16:creationId xmlns:a16="http://schemas.microsoft.com/office/drawing/2014/main" id="{35E6B6A4-DD12-D331-E629-6D53C0EAE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31658" y="2164743"/>
              <a:ext cx="5040458" cy="37803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126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1286</Words>
  <Application>Microsoft Macintosh PowerPoint</Application>
  <PresentationFormat>Widescreen</PresentationFormat>
  <Paragraphs>223</Paragraphs>
  <Slides>19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Aptos Display</vt:lpstr>
      <vt:lpstr>Arial</vt:lpstr>
      <vt:lpstr>Bookman Old Style</vt:lpstr>
      <vt:lpstr>Cambria Math</vt:lpstr>
      <vt:lpstr>Century Gothic</vt:lpstr>
      <vt:lpstr>Helvetica</vt:lpstr>
      <vt:lpstr>PT Sans</vt:lpstr>
      <vt:lpstr>Office Theme</vt:lpstr>
      <vt:lpstr>Configurable optical lattices: Quantum simulation and sensing for fundamental physics</vt:lpstr>
      <vt:lpstr>Part 1: Experimental toolkit</vt:lpstr>
      <vt:lpstr>Ultracold atoms in optical lattices</vt:lpstr>
      <vt:lpstr>Ultracold atoms in optical lattices</vt:lpstr>
      <vt:lpstr>PowerPoint Presentation</vt:lpstr>
      <vt:lpstr>Ultracold atoms in optical lattices</vt:lpstr>
      <vt:lpstr>Ultracold strontium</vt:lpstr>
      <vt:lpstr>The strontium apparatus</vt:lpstr>
      <vt:lpstr>The strontium apparatus</vt:lpstr>
      <vt:lpstr>The lattice/tweezer platform</vt:lpstr>
      <vt:lpstr>The strontium tweezers team</vt:lpstr>
      <vt:lpstr>Part 2: The science </vt:lpstr>
      <vt:lpstr>PowerPoint Presentation</vt:lpstr>
      <vt:lpstr>Rydberg dressing</vt:lpstr>
      <vt:lpstr>Many-body enhanced sensing</vt:lpstr>
      <vt:lpstr>Sensing-enhanced simulation</vt:lpstr>
      <vt:lpstr>Local periodic driving</vt:lpstr>
      <vt:lpstr>Conclusion and 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Harte</dc:creator>
  <cp:lastModifiedBy>Tiffany Harte</cp:lastModifiedBy>
  <cp:revision>19</cp:revision>
  <dcterms:created xsi:type="dcterms:W3CDTF">2025-01-02T15:53:30Z</dcterms:created>
  <dcterms:modified xsi:type="dcterms:W3CDTF">2026-01-19T23:49:57Z</dcterms:modified>
</cp:coreProperties>
</file>