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60" r:id="rId6"/>
    <p:sldId id="261" r:id="rId7"/>
    <p:sldId id="265" r:id="rId8"/>
    <p:sldId id="262" r:id="rId9"/>
    <p:sldId id="266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7CE7C2-0724-4772-A1F3-869BE02939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E431FB5-650A-4A7F-BE16-0B8A47623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7A62E0-8A26-45EE-8F9C-E5E00241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E5B5F6-B1A0-4E91-B81F-1F62C1EB0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A59C0F-183C-41A2-BD3D-155E1F027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70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A89B25-0332-40E7-A246-5342F2C8B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230AB2-3992-4020-87F1-DF985EC159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69DB73-6E87-4B48-8EB6-0DBAA03EF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F9446E-8440-4FAA-A3EF-85F02608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10929D-4D2D-42D7-AE77-724FD5F92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4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924FDE2-F23D-4395-AC33-B06F8C5BE5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343ADD-E7AB-482A-B15C-36B348F87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E677AD-16CF-4149-85C3-BE4660B36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75686-E030-4567-B92B-C10B54D0A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66556A-5C5C-486F-994A-B5DF72D15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57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EA22D3-D542-4CE9-8891-6DD608265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06E43C-04E6-4874-9676-65FEF1644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515730-EB4F-4789-8941-D73A55184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61622E-763C-48F0-9356-2BCFFE8D7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27F813-9879-42B0-A79E-346987567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404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27FC29-F143-46E9-B050-7CC09FAE1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32A373-D9D8-40E2-ACE0-7784A0F0D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C77C39-98BA-4073-B8A2-DEC098EBE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CDCEEA-5C22-4F57-AB80-77EE8AF2F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3A94D2-1F58-4AC6-A138-013EAB53B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61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9C1A1A-0CB2-47C9-96F3-55FFB9DD2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963107-7B21-45FC-A49E-C07543EAE2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ECAED9E-BAAA-4C79-AAB3-C4406A4706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5EB513-4381-468C-8D5E-136D6891C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C1C4947-8A85-4C2B-B711-E6F0A53AE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18D3E7-897C-41B6-B55D-569DBE378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95B75D-331E-49C3-AD77-C84924599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823FEF-8441-46FC-998F-DE29668EA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AFDD45-53D2-4BAD-91E1-6D73B40B4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816A88A-FDCD-4685-BC1F-BBE0C8DFB8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C1CA110-436C-45F1-A3C8-710679A38F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FCAAEB-8929-4966-89F2-9C4B1D6E6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25C9EB9-7F33-4A50-9EFF-0EC3536A1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33EFE3-7D23-447F-B06E-EF85BC440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1594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06137A-9EBD-413A-B1A9-FC124A9EE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1898D94-DE78-42A8-AB6E-315BD7F35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7C7CD0F-FA69-4DEA-ACE1-52F5EBD35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AE34A0-5542-4672-B5C5-03F2FAF65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032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F3367CA-1470-4468-8C3B-F46FF5263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60661A-7E28-4C66-B36A-51C31B296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BC91705-11B8-4D32-9904-EB3C0D641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89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662C61-DC5D-4BB1-B872-F0F3663A4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DB2559-2A98-4A58-855F-1D39C5796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46714D9-0641-4119-9A68-7588C8FA8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6556D7-7052-4377-81FC-4B77F16D1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6C62A8-5820-4170-8908-DB31E635F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C6C6DFC-3906-4F76-9EC5-252E50FDE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179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CB0A16-1214-4CEF-854B-F76DB0AEB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C46D15F-0DDF-4893-B7F9-0304F3128C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FC7914-A2C3-4A63-B298-77261A45E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65A6AF2-DA13-4014-8BA6-35DE28EDA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D5492B-7B0C-4E88-99ED-CEF12B9AC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604392-C24C-4115-8028-095FFE801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73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20CE9F8-CC42-47E0-825A-75A6F5D82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6D5C11-1482-4DB6-A2E2-11248EF11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89A7D6-9FCC-434D-9D38-47D172B756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2C4D5-EEF8-404F-8E38-336CFFC2A696}" type="datetimeFigureOut">
              <a:rPr kumimoji="1" lang="ja-JP" altLang="en-US" smtClean="0"/>
              <a:t>2026/6/10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8E5A00-FF03-47C4-AC57-74F3BAAC1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A80EFA-342B-4979-92CC-2D9C06E6BE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6199B-DB20-4D2C-A676-13B259A18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74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94F3FB-5554-4C8F-B6F1-612964A7D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558" y="124073"/>
            <a:ext cx="11736198" cy="1476127"/>
          </a:xfrm>
        </p:spPr>
        <p:txBody>
          <a:bodyPr>
            <a:normAutofit/>
          </a:bodyPr>
          <a:lstStyle/>
          <a:p>
            <a:r>
              <a:rPr lang="en-AU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International Activities for Cultural Competence and Intercultural Communication</a:t>
            </a:r>
            <a:endParaRPr kumimoji="1" lang="ja-JP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64941AF-0B18-42C4-A177-C2BDBE785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8499" y="5355337"/>
            <a:ext cx="9144000" cy="936406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Adam Crosby</a:t>
            </a:r>
          </a:p>
          <a:p>
            <a:r>
              <a:rPr lang="en-US" altLang="ja-JP" sz="2000" dirty="0"/>
              <a:t>Kobe City College of Nursing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69457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65F7C9-DB40-4862-A598-1CC92B9FC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385894"/>
            <a:ext cx="11761365" cy="6472106"/>
          </a:xfrm>
        </p:spPr>
        <p:txBody>
          <a:bodyPr/>
          <a:lstStyle/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National Taipei University of Nursing and Health Science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University of Da Nang 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EFC1427-038A-4D43-8138-85F17F635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9009" y="3114033"/>
            <a:ext cx="1741502" cy="123318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2AAD684-519F-4A7C-8881-0A62F5546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9009" y="522607"/>
            <a:ext cx="1742376" cy="105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79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1ACA9802-4A2D-4DF8-B2EE-E6DA7DF5FD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503" y="176169"/>
            <a:ext cx="11677475" cy="651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139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BDE11776-3555-40AC-9A3B-D4964B7790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558" y="268448"/>
            <a:ext cx="11450972" cy="650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669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13F681F2-5F58-435C-BDF8-E13ED380F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613" y="151002"/>
            <a:ext cx="11903978" cy="660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006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AC9785-1B3A-4F0B-AC26-9A2FE1EF1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2396"/>
            <a:ext cx="10515600" cy="5564567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Participants have to: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514350" indent="-514350">
              <a:buAutoNum type="arabicParenR"/>
            </a:pPr>
            <a:r>
              <a:rPr lang="en-US" altLang="ja-JP" dirty="0"/>
              <a:t>Buy a plane ticket </a:t>
            </a:r>
          </a:p>
          <a:p>
            <a:pPr marL="514350" indent="-514350">
              <a:buAutoNum type="arabicParenR"/>
            </a:pPr>
            <a:endParaRPr kumimoji="1" lang="en-US" altLang="ja-JP" dirty="0"/>
          </a:p>
          <a:p>
            <a:pPr marL="514350" indent="-514350">
              <a:buAutoNum type="arabicParenR"/>
            </a:pPr>
            <a:r>
              <a:rPr kumimoji="1" lang="en-US" altLang="ja-JP" dirty="0"/>
              <a:t>Buy their own food</a:t>
            </a:r>
          </a:p>
          <a:p>
            <a:pPr marL="514350" indent="-514350">
              <a:buAutoNum type="arabicParenR"/>
            </a:pPr>
            <a:endParaRPr lang="en-US" altLang="ja-JP" dirty="0"/>
          </a:p>
          <a:p>
            <a:pPr marL="514350" indent="-514350">
              <a:buAutoNum type="arabicParenR"/>
            </a:pPr>
            <a:r>
              <a:rPr kumimoji="1" lang="en-US" altLang="ja-JP" dirty="0"/>
              <a:t>Choose accommodation 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B9CC450-3270-4F16-9B8A-6AEC6DCF97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173" y="612397"/>
            <a:ext cx="6245627" cy="295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32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507929-D494-4153-B4A0-42EF85A4A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1031" y="2002971"/>
            <a:ext cx="8331926" cy="3762104"/>
          </a:xfrm>
        </p:spPr>
        <p:txBody>
          <a:bodyPr>
            <a:normAutofit/>
          </a:bodyPr>
          <a:lstStyle/>
          <a:p>
            <a:r>
              <a:rPr lang="en-US" altLang="ja-JP" sz="4400" dirty="0"/>
              <a:t>2022</a:t>
            </a:r>
          </a:p>
          <a:p>
            <a:r>
              <a:rPr lang="en-US" altLang="ja-JP" sz="4400" dirty="0"/>
              <a:t>Online</a:t>
            </a:r>
          </a:p>
          <a:p>
            <a:r>
              <a:rPr lang="en-US" altLang="ja-JP" sz="4400" dirty="0"/>
              <a:t>Two Faculty Presentations</a:t>
            </a:r>
          </a:p>
          <a:p>
            <a:r>
              <a:rPr lang="en-US" altLang="ja-JP" sz="4400" dirty="0"/>
              <a:t>Four Student Presentations</a:t>
            </a:r>
          </a:p>
          <a:p>
            <a:r>
              <a:rPr lang="en-US" altLang="ja-JP" sz="4400" dirty="0"/>
              <a:t>Attendance 130</a:t>
            </a:r>
            <a:endParaRPr kumimoji="1" lang="ja-JP" altLang="en-US" sz="4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2CAEE6-ECC4-423E-A527-C20D07BDC18E}"/>
              </a:ext>
            </a:extLst>
          </p:cNvPr>
          <p:cNvSpPr txBox="1"/>
          <p:nvPr/>
        </p:nvSpPr>
        <p:spPr>
          <a:xfrm>
            <a:off x="1341120" y="600891"/>
            <a:ext cx="9004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/>
              <a:t>University of Da Nang</a:t>
            </a:r>
            <a:endParaRPr kumimoji="1" lang="ja-JP" alt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117956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F4E18C-63DD-4AD4-918D-9058AC9B3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828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b="1" dirty="0"/>
              <a:t>University of Da Nang</a:t>
            </a:r>
            <a:endParaRPr kumimoji="1" lang="ja-JP" altLang="en-US" b="1" dirty="0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24C05DB5-4A97-4675-ABDA-90887FF806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9694" y="809898"/>
            <a:ext cx="5640993" cy="598714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B5C7E5B-CDDF-4942-817E-4B277EC95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12" y="809897"/>
            <a:ext cx="5944688" cy="598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5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C94026-DF44-4BDA-A1C4-44FBB0FAB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097" y="182880"/>
            <a:ext cx="11416937" cy="62962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en-US" altLang="ja-JP" sz="6600" b="1" dirty="0"/>
              <a:t>Key Point</a:t>
            </a:r>
          </a:p>
          <a:p>
            <a:pPr marL="0" indent="0" algn="ctr">
              <a:buNone/>
            </a:pPr>
            <a:endParaRPr kumimoji="1" lang="en-US" altLang="ja-JP" sz="6600" b="1" dirty="0"/>
          </a:p>
          <a:p>
            <a:pPr marL="0" indent="0">
              <a:buNone/>
            </a:pPr>
            <a:r>
              <a:rPr lang="en-US" altLang="ja-JP" sz="2400" b="1" dirty="0"/>
              <a:t>		</a:t>
            </a:r>
            <a:r>
              <a:rPr lang="en-US" altLang="ja-JP" sz="4000" b="1" dirty="0"/>
              <a:t>Online</a:t>
            </a:r>
          </a:p>
          <a:p>
            <a:pPr marL="0" indent="0">
              <a:buNone/>
            </a:pPr>
            <a:endParaRPr lang="en-US" altLang="ja-JP" sz="4000" b="1" dirty="0"/>
          </a:p>
          <a:p>
            <a:pPr marL="0" indent="0">
              <a:buNone/>
            </a:pPr>
            <a:r>
              <a:rPr kumimoji="1" lang="en-US" altLang="ja-JP" sz="4000" b="1" dirty="0"/>
              <a:t>		Reasonabl</a:t>
            </a:r>
            <a:r>
              <a:rPr lang="en-US" altLang="ja-JP" sz="4000" b="1" dirty="0"/>
              <a:t>y priced</a:t>
            </a:r>
          </a:p>
          <a:p>
            <a:pPr marL="0" indent="0">
              <a:buNone/>
            </a:pPr>
            <a:endParaRPr lang="en-US" altLang="ja-JP" sz="4000" b="1" dirty="0"/>
          </a:p>
          <a:p>
            <a:pPr marL="0" indent="0">
              <a:buNone/>
            </a:pPr>
            <a:r>
              <a:rPr lang="en-US" altLang="ja-JP" sz="4000" b="1" dirty="0"/>
              <a:t>		Intercultural communication   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 algn="ctr">
              <a:buNone/>
            </a:pPr>
            <a:endParaRPr kumimoji="1" lang="ja-JP" alt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759651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72</Words>
  <Application>Microsoft Office PowerPoint</Application>
  <PresentationFormat>ワイド画面</PresentationFormat>
  <Paragraphs>31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3" baseType="lpstr">
      <vt:lpstr>游ゴシック</vt:lpstr>
      <vt:lpstr>游ゴシック Light</vt:lpstr>
      <vt:lpstr>Arial</vt:lpstr>
      <vt:lpstr>Office テーマ</vt:lpstr>
      <vt:lpstr>International Activities for Cultural Competence and Intercultural Communication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University of Da Nang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Activities for Cultural Competence and Intercultural Communication</dc:title>
  <dc:creator>クロスビー　アダム</dc:creator>
  <cp:lastModifiedBy>クロスビー　アダム</cp:lastModifiedBy>
  <cp:revision>10</cp:revision>
  <dcterms:created xsi:type="dcterms:W3CDTF">2026-04-16T00:45:36Z</dcterms:created>
  <dcterms:modified xsi:type="dcterms:W3CDTF">2026-06-10T01:13:00Z</dcterms:modified>
</cp:coreProperties>
</file>