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0"/>
  </p:notesMasterIdLst>
  <p:sldIdLst>
    <p:sldId id="256" r:id="rId2"/>
    <p:sldId id="257" r:id="rId3"/>
    <p:sldId id="458" r:id="rId4"/>
    <p:sldId id="459" r:id="rId5"/>
    <p:sldId id="460" r:id="rId6"/>
    <p:sldId id="461" r:id="rId7"/>
    <p:sldId id="462" r:id="rId8"/>
    <p:sldId id="463" r:id="rId9"/>
    <p:sldId id="438" r:id="rId10"/>
    <p:sldId id="464" r:id="rId11"/>
    <p:sldId id="465" r:id="rId12"/>
    <p:sldId id="466" r:id="rId13"/>
    <p:sldId id="467" r:id="rId14"/>
    <p:sldId id="439" r:id="rId15"/>
    <p:sldId id="468" r:id="rId16"/>
    <p:sldId id="469" r:id="rId17"/>
    <p:sldId id="470" r:id="rId18"/>
    <p:sldId id="440" r:id="rId19"/>
    <p:sldId id="471" r:id="rId20"/>
    <p:sldId id="441" r:id="rId21"/>
    <p:sldId id="472" r:id="rId22"/>
    <p:sldId id="473" r:id="rId23"/>
    <p:sldId id="474" r:id="rId24"/>
    <p:sldId id="475" r:id="rId25"/>
    <p:sldId id="443" r:id="rId26"/>
    <p:sldId id="476" r:id="rId27"/>
    <p:sldId id="477" r:id="rId28"/>
    <p:sldId id="478" r:id="rId29"/>
    <p:sldId id="479" r:id="rId30"/>
    <p:sldId id="480" r:id="rId31"/>
    <p:sldId id="481" r:id="rId32"/>
    <p:sldId id="482" r:id="rId33"/>
    <p:sldId id="444" r:id="rId34"/>
    <p:sldId id="483" r:id="rId35"/>
    <p:sldId id="484" r:id="rId36"/>
    <p:sldId id="485" r:id="rId37"/>
    <p:sldId id="486" r:id="rId38"/>
    <p:sldId id="487" r:id="rId39"/>
    <p:sldId id="488" r:id="rId40"/>
    <p:sldId id="446" r:id="rId41"/>
    <p:sldId id="489" r:id="rId42"/>
    <p:sldId id="490" r:id="rId43"/>
    <p:sldId id="491" r:id="rId44"/>
    <p:sldId id="492" r:id="rId45"/>
    <p:sldId id="493" r:id="rId46"/>
    <p:sldId id="447" r:id="rId47"/>
    <p:sldId id="494" r:id="rId48"/>
    <p:sldId id="495" r:id="rId49"/>
    <p:sldId id="496" r:id="rId50"/>
    <p:sldId id="497" r:id="rId51"/>
    <p:sldId id="498" r:id="rId52"/>
    <p:sldId id="499" r:id="rId53"/>
    <p:sldId id="449" r:id="rId54"/>
    <p:sldId id="501" r:id="rId55"/>
    <p:sldId id="500" r:id="rId56"/>
    <p:sldId id="450" r:id="rId57"/>
    <p:sldId id="502" r:id="rId58"/>
    <p:sldId id="503" r:id="rId59"/>
    <p:sldId id="454" r:id="rId60"/>
    <p:sldId id="504" r:id="rId61"/>
    <p:sldId id="505" r:id="rId62"/>
    <p:sldId id="506" r:id="rId63"/>
    <p:sldId id="451" r:id="rId64"/>
    <p:sldId id="455" r:id="rId65"/>
    <p:sldId id="453" r:id="rId66"/>
    <p:sldId id="457" r:id="rId67"/>
    <p:sldId id="456" r:id="rId68"/>
    <p:sldId id="507" r:id="rId69"/>
    <p:sldId id="508" r:id="rId70"/>
    <p:sldId id="509" r:id="rId71"/>
    <p:sldId id="510" r:id="rId72"/>
    <p:sldId id="511" r:id="rId73"/>
    <p:sldId id="512" r:id="rId74"/>
    <p:sldId id="513" r:id="rId75"/>
    <p:sldId id="514" r:id="rId76"/>
    <p:sldId id="515" r:id="rId77"/>
    <p:sldId id="516" r:id="rId78"/>
    <p:sldId id="308" r:id="rId7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A06AEA-F62B-4555-912A-F50C417A0B2D}">
          <p14:sldIdLst>
            <p14:sldId id="256"/>
            <p14:sldId id="257"/>
            <p14:sldId id="458"/>
            <p14:sldId id="459"/>
            <p14:sldId id="460"/>
            <p14:sldId id="461"/>
            <p14:sldId id="462"/>
            <p14:sldId id="463"/>
            <p14:sldId id="438"/>
            <p14:sldId id="464"/>
            <p14:sldId id="465"/>
            <p14:sldId id="466"/>
            <p14:sldId id="467"/>
            <p14:sldId id="439"/>
            <p14:sldId id="468"/>
            <p14:sldId id="469"/>
            <p14:sldId id="470"/>
            <p14:sldId id="440"/>
            <p14:sldId id="471"/>
            <p14:sldId id="441"/>
            <p14:sldId id="472"/>
            <p14:sldId id="473"/>
            <p14:sldId id="474"/>
            <p14:sldId id="475"/>
            <p14:sldId id="443"/>
            <p14:sldId id="476"/>
            <p14:sldId id="477"/>
            <p14:sldId id="478"/>
            <p14:sldId id="479"/>
            <p14:sldId id="480"/>
            <p14:sldId id="481"/>
            <p14:sldId id="482"/>
            <p14:sldId id="444"/>
            <p14:sldId id="483"/>
            <p14:sldId id="484"/>
            <p14:sldId id="485"/>
            <p14:sldId id="486"/>
            <p14:sldId id="487"/>
            <p14:sldId id="488"/>
            <p14:sldId id="446"/>
            <p14:sldId id="489"/>
            <p14:sldId id="490"/>
            <p14:sldId id="491"/>
            <p14:sldId id="492"/>
            <p14:sldId id="493"/>
            <p14:sldId id="447"/>
            <p14:sldId id="494"/>
            <p14:sldId id="495"/>
            <p14:sldId id="496"/>
            <p14:sldId id="497"/>
            <p14:sldId id="498"/>
            <p14:sldId id="499"/>
            <p14:sldId id="449"/>
            <p14:sldId id="501"/>
            <p14:sldId id="500"/>
            <p14:sldId id="450"/>
            <p14:sldId id="502"/>
            <p14:sldId id="503"/>
            <p14:sldId id="454"/>
            <p14:sldId id="504"/>
            <p14:sldId id="505"/>
            <p14:sldId id="506"/>
            <p14:sldId id="451"/>
            <p14:sldId id="455"/>
            <p14:sldId id="453"/>
            <p14:sldId id="457"/>
            <p14:sldId id="456"/>
            <p14:sldId id="507"/>
            <p14:sldId id="508"/>
            <p14:sldId id="509"/>
            <p14:sldId id="510"/>
            <p14:sldId id="511"/>
            <p14:sldId id="512"/>
            <p14:sldId id="513"/>
            <p14:sldId id="514"/>
            <p14:sldId id="515"/>
            <p14:sldId id="516"/>
            <p14:sldId id="30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E6F6"/>
    <a:srgbClr val="FBA305"/>
    <a:srgbClr val="43C7D9"/>
    <a:srgbClr val="EDF5FB"/>
    <a:srgbClr val="842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5A8447-66F9-47F8-A6FC-E8252E3CCF57}" v="348" dt="2025-11-24T17:10:52.1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2593" autoAdjust="0"/>
  </p:normalViewPr>
  <p:slideViewPr>
    <p:cSldViewPr snapToGrid="0">
      <p:cViewPr varScale="1">
        <p:scale>
          <a:sx n="55" d="100"/>
          <a:sy n="55" d="100"/>
        </p:scale>
        <p:origin x="10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86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nga Gawrych" userId="1e753cdf2e7670ab" providerId="LiveId" clId="{4AB9A030-01AF-438A-AABC-4DAC89C39B25}"/>
    <pc:docChg chg="undo redo custSel addSld delSld modSld sldOrd addSection delSection modSection">
      <pc:chgData name="Kinga Gawrych" userId="1e753cdf2e7670ab" providerId="LiveId" clId="{4AB9A030-01AF-438A-AABC-4DAC89C39B25}" dt="2025-11-24T17:10:52.129" v="13492"/>
      <pc:docMkLst>
        <pc:docMk/>
      </pc:docMkLst>
      <pc:sldChg chg="addSp delSp modSp mod">
        <pc:chgData name="Kinga Gawrych" userId="1e753cdf2e7670ab" providerId="LiveId" clId="{4AB9A030-01AF-438A-AABC-4DAC89C39B25}" dt="2025-11-19T10:29:29.960" v="11238" actId="20577"/>
        <pc:sldMkLst>
          <pc:docMk/>
          <pc:sldMk cId="2365303309" sldId="256"/>
        </pc:sldMkLst>
        <pc:spChg chg="mod">
          <ac:chgData name="Kinga Gawrych" userId="1e753cdf2e7670ab" providerId="LiveId" clId="{4AB9A030-01AF-438A-AABC-4DAC89C39B25}" dt="2025-11-19T10:28:41.659" v="11132" actId="20577"/>
          <ac:spMkLst>
            <pc:docMk/>
            <pc:sldMk cId="2365303309" sldId="256"/>
            <ac:spMk id="2" creationId="{33110121-FB33-B7EA-0DC8-9A9D9D11D219}"/>
          </ac:spMkLst>
        </pc:spChg>
        <pc:spChg chg="mod">
          <ac:chgData name="Kinga Gawrych" userId="1e753cdf2e7670ab" providerId="LiveId" clId="{4AB9A030-01AF-438A-AABC-4DAC89C39B25}" dt="2025-11-19T10:29:29.960" v="11238" actId="20577"/>
          <ac:spMkLst>
            <pc:docMk/>
            <pc:sldMk cId="2365303309" sldId="256"/>
            <ac:spMk id="4" creationId="{8EFBB102-A202-9358-52DF-E4510CD73491}"/>
          </ac:spMkLst>
        </pc:spChg>
      </pc:sldChg>
      <pc:sldChg chg="addSp delSp modSp mod modClrScheme chgLayout">
        <pc:chgData name="Kinga Gawrych" userId="1e753cdf2e7670ab" providerId="LiveId" clId="{4AB9A030-01AF-438A-AABC-4DAC89C39B25}" dt="2025-11-24T17:08:44.210" v="13402" actId="20577"/>
        <pc:sldMkLst>
          <pc:docMk/>
          <pc:sldMk cId="3705122353" sldId="257"/>
        </pc:sldMkLst>
        <pc:spChg chg="add mod">
          <ac:chgData name="Kinga Gawrych" userId="1e753cdf2e7670ab" providerId="LiveId" clId="{4AB9A030-01AF-438A-AABC-4DAC89C39B25}" dt="2025-11-24T17:08:44.210" v="13402" actId="20577"/>
          <ac:spMkLst>
            <pc:docMk/>
            <pc:sldMk cId="3705122353" sldId="257"/>
            <ac:spMk id="2" creationId="{E24D8C2E-AB66-EE26-DDA1-4E9A08EB7E2B}"/>
          </ac:spMkLst>
        </pc:spChg>
        <pc:spChg chg="mod">
          <ac:chgData name="Kinga Gawrych" userId="1e753cdf2e7670ab" providerId="LiveId" clId="{4AB9A030-01AF-438A-AABC-4DAC89C39B25}" dt="2025-11-20T16:56:38.149" v="11405" actId="1076"/>
          <ac:spMkLst>
            <pc:docMk/>
            <pc:sldMk cId="3705122353" sldId="257"/>
            <ac:spMk id="7" creationId="{546E7931-D707-10C7-0424-569C6D75BCB5}"/>
          </ac:spMkLst>
        </pc:spChg>
        <pc:spChg chg="add del mod">
          <ac:chgData name="Kinga Gawrych" userId="1e753cdf2e7670ab" providerId="LiveId" clId="{4AB9A030-01AF-438A-AABC-4DAC89C39B25}" dt="2025-11-24T16:44:41.801" v="12815" actId="21"/>
          <ac:spMkLst>
            <pc:docMk/>
            <pc:sldMk cId="3705122353" sldId="257"/>
            <ac:spMk id="15" creationId="{4DC3BCFC-EA66-DAF7-5E4E-306F30B2692B}"/>
          </ac:spMkLst>
        </pc:spChg>
        <pc:spChg chg="add del mod">
          <ac:chgData name="Kinga Gawrych" userId="1e753cdf2e7670ab" providerId="LiveId" clId="{4AB9A030-01AF-438A-AABC-4DAC89C39B25}" dt="2025-11-24T16:44:41.801" v="12815" actId="21"/>
          <ac:spMkLst>
            <pc:docMk/>
            <pc:sldMk cId="3705122353" sldId="257"/>
            <ac:spMk id="16" creationId="{234ACAFB-D396-49D3-5981-37135E74DFB6}"/>
          </ac:spMkLst>
        </pc:spChg>
        <pc:spChg chg="add del mod">
          <ac:chgData name="Kinga Gawrych" userId="1e753cdf2e7670ab" providerId="LiveId" clId="{4AB9A030-01AF-438A-AABC-4DAC89C39B25}" dt="2025-11-24T16:44:41.801" v="12815" actId="21"/>
          <ac:spMkLst>
            <pc:docMk/>
            <pc:sldMk cId="3705122353" sldId="257"/>
            <ac:spMk id="26" creationId="{D10D3199-5660-67AE-079A-6F1F9EB742AE}"/>
          </ac:spMkLst>
        </pc:spChg>
        <pc:spChg chg="add del mod">
          <ac:chgData name="Kinga Gawrych" userId="1e753cdf2e7670ab" providerId="LiveId" clId="{4AB9A030-01AF-438A-AABC-4DAC89C39B25}" dt="2025-11-24T16:44:41.801" v="12815" actId="21"/>
          <ac:spMkLst>
            <pc:docMk/>
            <pc:sldMk cId="3705122353" sldId="257"/>
            <ac:spMk id="27" creationId="{A18CF077-86C3-947F-E151-81B1B9E22D02}"/>
          </ac:spMkLst>
        </pc:spChg>
        <pc:spChg chg="add del mod">
          <ac:chgData name="Kinga Gawrych" userId="1e753cdf2e7670ab" providerId="LiveId" clId="{4AB9A030-01AF-438A-AABC-4DAC89C39B25}" dt="2025-11-24T16:44:41.801" v="12815" actId="21"/>
          <ac:spMkLst>
            <pc:docMk/>
            <pc:sldMk cId="3705122353" sldId="257"/>
            <ac:spMk id="28" creationId="{E19349B3-3662-E08B-8811-101649F8FC81}"/>
          </ac:spMkLst>
        </pc:spChg>
        <pc:spChg chg="add del mod">
          <ac:chgData name="Kinga Gawrych" userId="1e753cdf2e7670ab" providerId="LiveId" clId="{4AB9A030-01AF-438A-AABC-4DAC89C39B25}" dt="2025-11-24T16:44:41.801" v="12815" actId="21"/>
          <ac:spMkLst>
            <pc:docMk/>
            <pc:sldMk cId="3705122353" sldId="257"/>
            <ac:spMk id="43" creationId="{C3B09AA7-C86D-DFF2-064D-B9C198B95B68}"/>
          </ac:spMkLst>
        </pc:spChg>
        <pc:spChg chg="add del mod">
          <ac:chgData name="Kinga Gawrych" userId="1e753cdf2e7670ab" providerId="LiveId" clId="{4AB9A030-01AF-438A-AABC-4DAC89C39B25}" dt="2025-11-24T16:44:41.801" v="12815" actId="21"/>
          <ac:spMkLst>
            <pc:docMk/>
            <pc:sldMk cId="3705122353" sldId="257"/>
            <ac:spMk id="44" creationId="{BAA1539C-1945-9DA1-4126-29F2A0FF2568}"/>
          </ac:spMkLst>
        </pc:spChg>
        <pc:picChg chg="del">
          <ac:chgData name="Kinga Gawrych" userId="1e753cdf2e7670ab" providerId="LiveId" clId="{4AB9A030-01AF-438A-AABC-4DAC89C39B25}" dt="2025-11-24T16:44:41.801" v="12815" actId="21"/>
          <ac:picMkLst>
            <pc:docMk/>
            <pc:sldMk cId="3705122353" sldId="257"/>
            <ac:picMk id="3" creationId="{B37E3B25-5EE3-9680-67E4-B34971F56A31}"/>
          </ac:picMkLst>
        </pc:picChg>
        <pc:cxnChg chg="mod">
          <ac:chgData name="Kinga Gawrych" userId="1e753cdf2e7670ab" providerId="LiveId" clId="{4AB9A030-01AF-438A-AABC-4DAC89C39B25}" dt="2025-11-20T16:56:41.235" v="11406" actId="1076"/>
          <ac:cxnSpMkLst>
            <pc:docMk/>
            <pc:sldMk cId="3705122353" sldId="257"/>
            <ac:cxnSpMk id="6" creationId="{4269050E-4A3C-BFE5-301C-FBA78A7F28B4}"/>
          </ac:cxnSpMkLst>
        </pc:cxnChg>
        <pc:cxnChg chg="add del mod">
          <ac:chgData name="Kinga Gawrych" userId="1e753cdf2e7670ab" providerId="LiveId" clId="{4AB9A030-01AF-438A-AABC-4DAC89C39B25}" dt="2025-11-24T16:44:41.801" v="12815" actId="21"/>
          <ac:cxnSpMkLst>
            <pc:docMk/>
            <pc:sldMk cId="3705122353" sldId="257"/>
            <ac:cxnSpMk id="31" creationId="{6E6A9D5D-B2E7-DA15-1E49-EC0A06FBC838}"/>
          </ac:cxnSpMkLst>
        </pc:cxnChg>
        <pc:cxnChg chg="add del mod">
          <ac:chgData name="Kinga Gawrych" userId="1e753cdf2e7670ab" providerId="LiveId" clId="{4AB9A030-01AF-438A-AABC-4DAC89C39B25}" dt="2025-11-24T16:44:41.801" v="12815" actId="21"/>
          <ac:cxnSpMkLst>
            <pc:docMk/>
            <pc:sldMk cId="3705122353" sldId="257"/>
            <ac:cxnSpMk id="45" creationId="{6A9CF075-B9A4-989D-3B50-9DA9733D17F6}"/>
          </ac:cxnSpMkLst>
        </pc:cxnChg>
      </pc:sldChg>
      <pc:sldChg chg="addSp modSp">
        <pc:chgData name="Kinga Gawrych" userId="1e753cdf2e7670ab" providerId="LiveId" clId="{4AB9A030-01AF-438A-AABC-4DAC89C39B25}" dt="2025-11-24T17:10:52.129" v="13492"/>
        <pc:sldMkLst>
          <pc:docMk/>
          <pc:sldMk cId="2528989313" sldId="308"/>
        </pc:sldMkLst>
        <pc:spChg chg="add mod">
          <ac:chgData name="Kinga Gawrych" userId="1e753cdf2e7670ab" providerId="LiveId" clId="{4AB9A030-01AF-438A-AABC-4DAC89C39B25}" dt="2025-11-24T17:10:52.129" v="13492"/>
          <ac:spMkLst>
            <pc:docMk/>
            <pc:sldMk cId="2528989313" sldId="308"/>
            <ac:spMk id="3" creationId="{A1E929BE-AD3A-1CC6-76B0-2CB666183DD4}"/>
          </ac:spMkLst>
        </pc:spChg>
      </pc:sldChg>
      <pc:sldChg chg="del">
        <pc:chgData name="Kinga Gawrych" userId="1e753cdf2e7670ab" providerId="LiveId" clId="{4AB9A030-01AF-438A-AABC-4DAC89C39B25}" dt="2025-11-23T19:22:56.024" v="12301" actId="2696"/>
        <pc:sldMkLst>
          <pc:docMk/>
          <pc:sldMk cId="1364361634" sldId="314"/>
        </pc:sldMkLst>
      </pc:sldChg>
      <pc:sldChg chg="del">
        <pc:chgData name="Kinga Gawrych" userId="1e753cdf2e7670ab" providerId="LiveId" clId="{4AB9A030-01AF-438A-AABC-4DAC89C39B25}" dt="2025-11-23T19:23:34.516" v="12338" actId="2696"/>
        <pc:sldMkLst>
          <pc:docMk/>
          <pc:sldMk cId="956400001" sldId="316"/>
        </pc:sldMkLst>
      </pc:sldChg>
      <pc:sldChg chg="del">
        <pc:chgData name="Kinga Gawrych" userId="1e753cdf2e7670ab" providerId="LiveId" clId="{4AB9A030-01AF-438A-AABC-4DAC89C39B25}" dt="2025-11-23T19:23:36.996" v="12339" actId="2696"/>
        <pc:sldMkLst>
          <pc:docMk/>
          <pc:sldMk cId="2657487488" sldId="317"/>
        </pc:sldMkLst>
      </pc:sldChg>
      <pc:sldChg chg="del">
        <pc:chgData name="Kinga Gawrych" userId="1e753cdf2e7670ab" providerId="LiveId" clId="{4AB9A030-01AF-438A-AABC-4DAC89C39B25}" dt="2025-11-23T19:26:13.481" v="12458" actId="2696"/>
        <pc:sldMkLst>
          <pc:docMk/>
          <pc:sldMk cId="2143495830" sldId="318"/>
        </pc:sldMkLst>
      </pc:sldChg>
      <pc:sldChg chg="del">
        <pc:chgData name="Kinga Gawrych" userId="1e753cdf2e7670ab" providerId="LiveId" clId="{4AB9A030-01AF-438A-AABC-4DAC89C39B25}" dt="2025-11-23T19:27:25.588" v="12514" actId="2696"/>
        <pc:sldMkLst>
          <pc:docMk/>
          <pc:sldMk cId="680903393" sldId="319"/>
        </pc:sldMkLst>
      </pc:sldChg>
      <pc:sldChg chg="del">
        <pc:chgData name="Kinga Gawrych" userId="1e753cdf2e7670ab" providerId="LiveId" clId="{4AB9A030-01AF-438A-AABC-4DAC89C39B25}" dt="2025-11-23T19:26:12.413" v="12457" actId="2696"/>
        <pc:sldMkLst>
          <pc:docMk/>
          <pc:sldMk cId="1980718843" sldId="321"/>
        </pc:sldMkLst>
      </pc:sldChg>
      <pc:sldChg chg="del">
        <pc:chgData name="Kinga Gawrych" userId="1e753cdf2e7670ab" providerId="LiveId" clId="{4AB9A030-01AF-438A-AABC-4DAC89C39B25}" dt="2025-11-23T19:10:43.527" v="12024" actId="2696"/>
        <pc:sldMkLst>
          <pc:docMk/>
          <pc:sldMk cId="4055778032" sldId="323"/>
        </pc:sldMkLst>
      </pc:sldChg>
      <pc:sldChg chg="del">
        <pc:chgData name="Kinga Gawrych" userId="1e753cdf2e7670ab" providerId="LiveId" clId="{4AB9A030-01AF-438A-AABC-4DAC89C39B25}" dt="2025-11-23T19:26:17.116" v="12459" actId="2696"/>
        <pc:sldMkLst>
          <pc:docMk/>
          <pc:sldMk cId="3215277275" sldId="324"/>
        </pc:sldMkLst>
      </pc:sldChg>
      <pc:sldChg chg="del">
        <pc:chgData name="Kinga Gawrych" userId="1e753cdf2e7670ab" providerId="LiveId" clId="{4AB9A030-01AF-438A-AABC-4DAC89C39B25}" dt="2025-11-23T19:03:34.030" v="11786" actId="2696"/>
        <pc:sldMkLst>
          <pc:docMk/>
          <pc:sldMk cId="359009355" sldId="370"/>
        </pc:sldMkLst>
      </pc:sldChg>
      <pc:sldChg chg="del">
        <pc:chgData name="Kinga Gawrych" userId="1e753cdf2e7670ab" providerId="LiveId" clId="{4AB9A030-01AF-438A-AABC-4DAC89C39B25}" dt="2025-11-23T19:03:34.851" v="11787" actId="2696"/>
        <pc:sldMkLst>
          <pc:docMk/>
          <pc:sldMk cId="945091860" sldId="371"/>
        </pc:sldMkLst>
      </pc:sldChg>
      <pc:sldChg chg="del">
        <pc:chgData name="Kinga Gawrych" userId="1e753cdf2e7670ab" providerId="LiveId" clId="{4AB9A030-01AF-438A-AABC-4DAC89C39B25}" dt="2025-11-23T19:03:36.935" v="11789" actId="2696"/>
        <pc:sldMkLst>
          <pc:docMk/>
          <pc:sldMk cId="3678728907" sldId="372"/>
        </pc:sldMkLst>
      </pc:sldChg>
      <pc:sldChg chg="del">
        <pc:chgData name="Kinga Gawrych" userId="1e753cdf2e7670ab" providerId="LiveId" clId="{4AB9A030-01AF-438A-AABC-4DAC89C39B25}" dt="2025-11-23T19:03:37.828" v="11790" actId="2696"/>
        <pc:sldMkLst>
          <pc:docMk/>
          <pc:sldMk cId="4166986007" sldId="373"/>
        </pc:sldMkLst>
      </pc:sldChg>
      <pc:sldChg chg="del">
        <pc:chgData name="Kinga Gawrych" userId="1e753cdf2e7670ab" providerId="LiveId" clId="{4AB9A030-01AF-438A-AABC-4DAC89C39B25}" dt="2025-11-23T19:03:38.668" v="11791" actId="2696"/>
        <pc:sldMkLst>
          <pc:docMk/>
          <pc:sldMk cId="3648465448" sldId="374"/>
        </pc:sldMkLst>
      </pc:sldChg>
      <pc:sldChg chg="del">
        <pc:chgData name="Kinga Gawrych" userId="1e753cdf2e7670ab" providerId="LiveId" clId="{4AB9A030-01AF-438A-AABC-4DAC89C39B25}" dt="2025-11-23T19:03:39.706" v="11792" actId="2696"/>
        <pc:sldMkLst>
          <pc:docMk/>
          <pc:sldMk cId="1054216412" sldId="375"/>
        </pc:sldMkLst>
      </pc:sldChg>
      <pc:sldChg chg="del">
        <pc:chgData name="Kinga Gawrych" userId="1e753cdf2e7670ab" providerId="LiveId" clId="{4AB9A030-01AF-438A-AABC-4DAC89C39B25}" dt="2025-11-23T19:03:40.563" v="11793" actId="2696"/>
        <pc:sldMkLst>
          <pc:docMk/>
          <pc:sldMk cId="759514318" sldId="376"/>
        </pc:sldMkLst>
      </pc:sldChg>
      <pc:sldChg chg="del">
        <pc:chgData name="Kinga Gawrych" userId="1e753cdf2e7670ab" providerId="LiveId" clId="{4AB9A030-01AF-438A-AABC-4DAC89C39B25}" dt="2025-11-23T19:03:41.308" v="11794" actId="2696"/>
        <pc:sldMkLst>
          <pc:docMk/>
          <pc:sldMk cId="1907957513" sldId="377"/>
        </pc:sldMkLst>
      </pc:sldChg>
      <pc:sldChg chg="del">
        <pc:chgData name="Kinga Gawrych" userId="1e753cdf2e7670ab" providerId="LiveId" clId="{4AB9A030-01AF-438A-AABC-4DAC89C39B25}" dt="2025-11-23T19:22:57.040" v="12302" actId="2696"/>
        <pc:sldMkLst>
          <pc:docMk/>
          <pc:sldMk cId="3356331057" sldId="378"/>
        </pc:sldMkLst>
      </pc:sldChg>
      <pc:sldChg chg="del">
        <pc:chgData name="Kinga Gawrych" userId="1e753cdf2e7670ab" providerId="LiveId" clId="{4AB9A030-01AF-438A-AABC-4DAC89C39B25}" dt="2025-11-23T19:22:58.260" v="12303" actId="2696"/>
        <pc:sldMkLst>
          <pc:docMk/>
          <pc:sldMk cId="1081279509" sldId="379"/>
        </pc:sldMkLst>
      </pc:sldChg>
      <pc:sldChg chg="del">
        <pc:chgData name="Kinga Gawrych" userId="1e753cdf2e7670ab" providerId="LiveId" clId="{4AB9A030-01AF-438A-AABC-4DAC89C39B25}" dt="2025-11-23T19:22:59.108" v="12304" actId="2696"/>
        <pc:sldMkLst>
          <pc:docMk/>
          <pc:sldMk cId="4092145958" sldId="380"/>
        </pc:sldMkLst>
      </pc:sldChg>
      <pc:sldChg chg="del">
        <pc:chgData name="Kinga Gawrych" userId="1e753cdf2e7670ab" providerId="LiveId" clId="{4AB9A030-01AF-438A-AABC-4DAC89C39B25}" dt="2025-11-23T19:22:59.924" v="12305" actId="2696"/>
        <pc:sldMkLst>
          <pc:docMk/>
          <pc:sldMk cId="1402431370" sldId="381"/>
        </pc:sldMkLst>
      </pc:sldChg>
      <pc:sldChg chg="del">
        <pc:chgData name="Kinga Gawrych" userId="1e753cdf2e7670ab" providerId="LiveId" clId="{4AB9A030-01AF-438A-AABC-4DAC89C39B25}" dt="2025-11-23T19:23:00.788" v="12306" actId="2696"/>
        <pc:sldMkLst>
          <pc:docMk/>
          <pc:sldMk cId="3484767431" sldId="382"/>
        </pc:sldMkLst>
      </pc:sldChg>
      <pc:sldChg chg="del">
        <pc:chgData name="Kinga Gawrych" userId="1e753cdf2e7670ab" providerId="LiveId" clId="{4AB9A030-01AF-438A-AABC-4DAC89C39B25}" dt="2025-11-23T19:23:01.750" v="12307" actId="2696"/>
        <pc:sldMkLst>
          <pc:docMk/>
          <pc:sldMk cId="384096208" sldId="383"/>
        </pc:sldMkLst>
      </pc:sldChg>
      <pc:sldChg chg="del">
        <pc:chgData name="Kinga Gawrych" userId="1e753cdf2e7670ab" providerId="LiveId" clId="{4AB9A030-01AF-438A-AABC-4DAC89C39B25}" dt="2025-11-23T19:23:02.572" v="12308" actId="2696"/>
        <pc:sldMkLst>
          <pc:docMk/>
          <pc:sldMk cId="2001297174" sldId="384"/>
        </pc:sldMkLst>
      </pc:sldChg>
      <pc:sldChg chg="del">
        <pc:chgData name="Kinga Gawrych" userId="1e753cdf2e7670ab" providerId="LiveId" clId="{4AB9A030-01AF-438A-AABC-4DAC89C39B25}" dt="2025-11-23T19:23:03.428" v="12309" actId="2696"/>
        <pc:sldMkLst>
          <pc:docMk/>
          <pc:sldMk cId="1796084853" sldId="385"/>
        </pc:sldMkLst>
      </pc:sldChg>
      <pc:sldChg chg="del">
        <pc:chgData name="Kinga Gawrych" userId="1e753cdf2e7670ab" providerId="LiveId" clId="{4AB9A030-01AF-438A-AABC-4DAC89C39B25}" dt="2025-11-23T19:23:04.292" v="12310" actId="2696"/>
        <pc:sldMkLst>
          <pc:docMk/>
          <pc:sldMk cId="1386440554" sldId="386"/>
        </pc:sldMkLst>
      </pc:sldChg>
      <pc:sldChg chg="del">
        <pc:chgData name="Kinga Gawrych" userId="1e753cdf2e7670ab" providerId="LiveId" clId="{4AB9A030-01AF-438A-AABC-4DAC89C39B25}" dt="2025-11-23T19:23:16.281" v="12325" actId="2696"/>
        <pc:sldMkLst>
          <pc:docMk/>
          <pc:sldMk cId="2739856062" sldId="387"/>
        </pc:sldMkLst>
      </pc:sldChg>
      <pc:sldChg chg="del">
        <pc:chgData name="Kinga Gawrych" userId="1e753cdf2e7670ab" providerId="LiveId" clId="{4AB9A030-01AF-438A-AABC-4DAC89C39B25}" dt="2025-11-23T19:10:49.859" v="12026" actId="2696"/>
        <pc:sldMkLst>
          <pc:docMk/>
          <pc:sldMk cId="3769651029" sldId="388"/>
        </pc:sldMkLst>
      </pc:sldChg>
      <pc:sldChg chg="del">
        <pc:chgData name="Kinga Gawrych" userId="1e753cdf2e7670ab" providerId="LiveId" clId="{4AB9A030-01AF-438A-AABC-4DAC89C39B25}" dt="2025-11-23T19:23:30.562" v="12337" actId="2696"/>
        <pc:sldMkLst>
          <pc:docMk/>
          <pc:sldMk cId="109977688" sldId="400"/>
        </pc:sldMkLst>
      </pc:sldChg>
      <pc:sldChg chg="del">
        <pc:chgData name="Kinga Gawrych" userId="1e753cdf2e7670ab" providerId="LiveId" clId="{4AB9A030-01AF-438A-AABC-4DAC89C39B25}" dt="2025-11-23T19:10:45.112" v="12025" actId="2696"/>
        <pc:sldMkLst>
          <pc:docMk/>
          <pc:sldMk cId="2193715095" sldId="403"/>
        </pc:sldMkLst>
      </pc:sldChg>
      <pc:sldChg chg="del">
        <pc:chgData name="Kinga Gawrych" userId="1e753cdf2e7670ab" providerId="LiveId" clId="{4AB9A030-01AF-438A-AABC-4DAC89C39B25}" dt="2025-11-23T19:23:18.176" v="12326" actId="2696"/>
        <pc:sldMkLst>
          <pc:docMk/>
          <pc:sldMk cId="2567606353" sldId="404"/>
        </pc:sldMkLst>
      </pc:sldChg>
      <pc:sldChg chg="del">
        <pc:chgData name="Kinga Gawrych" userId="1e753cdf2e7670ab" providerId="LiveId" clId="{4AB9A030-01AF-438A-AABC-4DAC89C39B25}" dt="2025-11-23T19:23:19.052" v="12327" actId="2696"/>
        <pc:sldMkLst>
          <pc:docMk/>
          <pc:sldMk cId="1651913630" sldId="405"/>
        </pc:sldMkLst>
      </pc:sldChg>
      <pc:sldChg chg="del">
        <pc:chgData name="Kinga Gawrych" userId="1e753cdf2e7670ab" providerId="LiveId" clId="{4AB9A030-01AF-438A-AABC-4DAC89C39B25}" dt="2025-11-23T19:10:50.908" v="12027" actId="2696"/>
        <pc:sldMkLst>
          <pc:docMk/>
          <pc:sldMk cId="1303365816" sldId="406"/>
        </pc:sldMkLst>
      </pc:sldChg>
      <pc:sldChg chg="del">
        <pc:chgData name="Kinga Gawrych" userId="1e753cdf2e7670ab" providerId="LiveId" clId="{4AB9A030-01AF-438A-AABC-4DAC89C39B25}" dt="2025-11-23T19:23:20.820" v="12329" actId="2696"/>
        <pc:sldMkLst>
          <pc:docMk/>
          <pc:sldMk cId="1511739629" sldId="407"/>
        </pc:sldMkLst>
      </pc:sldChg>
      <pc:sldChg chg="del">
        <pc:chgData name="Kinga Gawrych" userId="1e753cdf2e7670ab" providerId="LiveId" clId="{4AB9A030-01AF-438A-AABC-4DAC89C39B25}" dt="2025-11-23T19:23:19.888" v="12328" actId="2696"/>
        <pc:sldMkLst>
          <pc:docMk/>
          <pc:sldMk cId="1323958502" sldId="408"/>
        </pc:sldMkLst>
      </pc:sldChg>
      <pc:sldChg chg="del">
        <pc:chgData name="Kinga Gawrych" userId="1e753cdf2e7670ab" providerId="LiveId" clId="{4AB9A030-01AF-438A-AABC-4DAC89C39B25}" dt="2025-11-23T19:23:21.788" v="12330" actId="2696"/>
        <pc:sldMkLst>
          <pc:docMk/>
          <pc:sldMk cId="1340749390" sldId="409"/>
        </pc:sldMkLst>
      </pc:sldChg>
      <pc:sldChg chg="del">
        <pc:chgData name="Kinga Gawrych" userId="1e753cdf2e7670ab" providerId="LiveId" clId="{4AB9A030-01AF-438A-AABC-4DAC89C39B25}" dt="2025-11-23T19:23:22.704" v="12331" actId="2696"/>
        <pc:sldMkLst>
          <pc:docMk/>
          <pc:sldMk cId="2439606321" sldId="410"/>
        </pc:sldMkLst>
      </pc:sldChg>
      <pc:sldChg chg="del">
        <pc:chgData name="Kinga Gawrych" userId="1e753cdf2e7670ab" providerId="LiveId" clId="{4AB9A030-01AF-438A-AABC-4DAC89C39B25}" dt="2025-11-23T19:23:23.598" v="12332" actId="2696"/>
        <pc:sldMkLst>
          <pc:docMk/>
          <pc:sldMk cId="1440477845" sldId="411"/>
        </pc:sldMkLst>
      </pc:sldChg>
      <pc:sldChg chg="del">
        <pc:chgData name="Kinga Gawrych" userId="1e753cdf2e7670ab" providerId="LiveId" clId="{4AB9A030-01AF-438A-AABC-4DAC89C39B25}" dt="2025-11-23T19:23:24.804" v="12333" actId="2696"/>
        <pc:sldMkLst>
          <pc:docMk/>
          <pc:sldMk cId="1450226818" sldId="412"/>
        </pc:sldMkLst>
      </pc:sldChg>
      <pc:sldChg chg="del">
        <pc:chgData name="Kinga Gawrych" userId="1e753cdf2e7670ab" providerId="LiveId" clId="{4AB9A030-01AF-438A-AABC-4DAC89C39B25}" dt="2025-11-23T19:23:26.204" v="12334" actId="2696"/>
        <pc:sldMkLst>
          <pc:docMk/>
          <pc:sldMk cId="3723441499" sldId="413"/>
        </pc:sldMkLst>
      </pc:sldChg>
      <pc:sldChg chg="del">
        <pc:chgData name="Kinga Gawrych" userId="1e753cdf2e7670ab" providerId="LiveId" clId="{4AB9A030-01AF-438A-AABC-4DAC89C39B25}" dt="2025-11-23T19:23:27.734" v="12335" actId="2696"/>
        <pc:sldMkLst>
          <pc:docMk/>
          <pc:sldMk cId="2209675311" sldId="414"/>
        </pc:sldMkLst>
      </pc:sldChg>
      <pc:sldChg chg="del">
        <pc:chgData name="Kinga Gawrych" userId="1e753cdf2e7670ab" providerId="LiveId" clId="{4AB9A030-01AF-438A-AABC-4DAC89C39B25}" dt="2025-11-23T19:23:29.077" v="12336" actId="2696"/>
        <pc:sldMkLst>
          <pc:docMk/>
          <pc:sldMk cId="2101415692" sldId="415"/>
        </pc:sldMkLst>
      </pc:sldChg>
      <pc:sldChg chg="del">
        <pc:chgData name="Kinga Gawrych" userId="1e753cdf2e7670ab" providerId="LiveId" clId="{4AB9A030-01AF-438A-AABC-4DAC89C39B25}" dt="2025-11-23T19:23:38.524" v="12340" actId="2696"/>
        <pc:sldMkLst>
          <pc:docMk/>
          <pc:sldMk cId="3651009729" sldId="416"/>
        </pc:sldMkLst>
      </pc:sldChg>
      <pc:sldChg chg="add del">
        <pc:chgData name="Kinga Gawrych" userId="1e753cdf2e7670ab" providerId="LiveId" clId="{4AB9A030-01AF-438A-AABC-4DAC89C39B25}" dt="2025-11-23T19:23:50.521" v="12343" actId="2696"/>
        <pc:sldMkLst>
          <pc:docMk/>
          <pc:sldMk cId="1893437910" sldId="417"/>
        </pc:sldMkLst>
      </pc:sldChg>
      <pc:sldChg chg="del">
        <pc:chgData name="Kinga Gawrych" userId="1e753cdf2e7670ab" providerId="LiveId" clId="{4AB9A030-01AF-438A-AABC-4DAC89C39B25}" dt="2025-11-23T19:24:52.936" v="12442" actId="2696"/>
        <pc:sldMkLst>
          <pc:docMk/>
          <pc:sldMk cId="894541738" sldId="418"/>
        </pc:sldMkLst>
      </pc:sldChg>
      <pc:sldChg chg="del">
        <pc:chgData name="Kinga Gawrych" userId="1e753cdf2e7670ab" providerId="LiveId" clId="{4AB9A030-01AF-438A-AABC-4DAC89C39B25}" dt="2025-11-23T19:26:11.356" v="12456" actId="2696"/>
        <pc:sldMkLst>
          <pc:docMk/>
          <pc:sldMk cId="2738522264" sldId="419"/>
        </pc:sldMkLst>
      </pc:sldChg>
      <pc:sldChg chg="del">
        <pc:chgData name="Kinga Gawrych" userId="1e753cdf2e7670ab" providerId="LiveId" clId="{4AB9A030-01AF-438A-AABC-4DAC89C39B25}" dt="2025-11-23T19:26:09.020" v="12454" actId="2696"/>
        <pc:sldMkLst>
          <pc:docMk/>
          <pc:sldMk cId="1164130731" sldId="420"/>
        </pc:sldMkLst>
      </pc:sldChg>
      <pc:sldChg chg="del">
        <pc:chgData name="Kinga Gawrych" userId="1e753cdf2e7670ab" providerId="LiveId" clId="{4AB9A030-01AF-438A-AABC-4DAC89C39B25}" dt="2025-11-23T19:26:08.100" v="12453" actId="2696"/>
        <pc:sldMkLst>
          <pc:docMk/>
          <pc:sldMk cId="1806868959" sldId="421"/>
        </pc:sldMkLst>
      </pc:sldChg>
      <pc:sldChg chg="del">
        <pc:chgData name="Kinga Gawrych" userId="1e753cdf2e7670ab" providerId="LiveId" clId="{4AB9A030-01AF-438A-AABC-4DAC89C39B25}" dt="2025-11-23T19:26:09.814" v="12455" actId="2696"/>
        <pc:sldMkLst>
          <pc:docMk/>
          <pc:sldMk cId="3603776481" sldId="422"/>
        </pc:sldMkLst>
      </pc:sldChg>
      <pc:sldChg chg="del">
        <pc:chgData name="Kinga Gawrych" userId="1e753cdf2e7670ab" providerId="LiveId" clId="{4AB9A030-01AF-438A-AABC-4DAC89C39B25}" dt="2025-11-23T19:26:56.319" v="12503" actId="2696"/>
        <pc:sldMkLst>
          <pc:docMk/>
          <pc:sldMk cId="3266861560" sldId="423"/>
        </pc:sldMkLst>
      </pc:sldChg>
      <pc:sldChg chg="del">
        <pc:chgData name="Kinga Gawrych" userId="1e753cdf2e7670ab" providerId="LiveId" clId="{4AB9A030-01AF-438A-AABC-4DAC89C39B25}" dt="2025-11-23T19:26:58.364" v="12504" actId="2696"/>
        <pc:sldMkLst>
          <pc:docMk/>
          <pc:sldMk cId="962387228" sldId="424"/>
        </pc:sldMkLst>
      </pc:sldChg>
      <pc:sldChg chg="del">
        <pc:chgData name="Kinga Gawrych" userId="1e753cdf2e7670ab" providerId="LiveId" clId="{4AB9A030-01AF-438A-AABC-4DAC89C39B25}" dt="2025-11-23T19:26:59.108" v="12505" actId="2696"/>
        <pc:sldMkLst>
          <pc:docMk/>
          <pc:sldMk cId="3144494416" sldId="425"/>
        </pc:sldMkLst>
      </pc:sldChg>
      <pc:sldChg chg="del">
        <pc:chgData name="Kinga Gawrych" userId="1e753cdf2e7670ab" providerId="LiveId" clId="{4AB9A030-01AF-438A-AABC-4DAC89C39B25}" dt="2025-11-23T19:26:59.804" v="12506" actId="2696"/>
        <pc:sldMkLst>
          <pc:docMk/>
          <pc:sldMk cId="3178563929" sldId="426"/>
        </pc:sldMkLst>
      </pc:sldChg>
      <pc:sldChg chg="del">
        <pc:chgData name="Kinga Gawrych" userId="1e753cdf2e7670ab" providerId="LiveId" clId="{4AB9A030-01AF-438A-AABC-4DAC89C39B25}" dt="2025-11-23T19:27:01.343" v="12508" actId="2696"/>
        <pc:sldMkLst>
          <pc:docMk/>
          <pc:sldMk cId="666422403" sldId="427"/>
        </pc:sldMkLst>
      </pc:sldChg>
      <pc:sldChg chg="del">
        <pc:chgData name="Kinga Gawrych" userId="1e753cdf2e7670ab" providerId="LiveId" clId="{4AB9A030-01AF-438A-AABC-4DAC89C39B25}" dt="2025-11-23T19:27:02.588" v="12509" actId="2696"/>
        <pc:sldMkLst>
          <pc:docMk/>
          <pc:sldMk cId="1835752151" sldId="428"/>
        </pc:sldMkLst>
      </pc:sldChg>
      <pc:sldChg chg="del">
        <pc:chgData name="Kinga Gawrych" userId="1e753cdf2e7670ab" providerId="LiveId" clId="{4AB9A030-01AF-438A-AABC-4DAC89C39B25}" dt="2025-11-23T19:27:03.436" v="12510" actId="2696"/>
        <pc:sldMkLst>
          <pc:docMk/>
          <pc:sldMk cId="3179400250" sldId="429"/>
        </pc:sldMkLst>
      </pc:sldChg>
      <pc:sldChg chg="del">
        <pc:chgData name="Kinga Gawrych" userId="1e753cdf2e7670ab" providerId="LiveId" clId="{4AB9A030-01AF-438A-AABC-4DAC89C39B25}" dt="2025-11-23T19:27:06.374" v="12511" actId="2696"/>
        <pc:sldMkLst>
          <pc:docMk/>
          <pc:sldMk cId="521182157" sldId="430"/>
        </pc:sldMkLst>
      </pc:sldChg>
      <pc:sldChg chg="del">
        <pc:chgData name="Kinga Gawrych" userId="1e753cdf2e7670ab" providerId="LiveId" clId="{4AB9A030-01AF-438A-AABC-4DAC89C39B25}" dt="2025-11-23T19:27:21.876" v="12513" actId="2696"/>
        <pc:sldMkLst>
          <pc:docMk/>
          <pc:sldMk cId="4204492354" sldId="431"/>
        </pc:sldMkLst>
      </pc:sldChg>
      <pc:sldChg chg="del">
        <pc:chgData name="Kinga Gawrych" userId="1e753cdf2e7670ab" providerId="LiveId" clId="{4AB9A030-01AF-438A-AABC-4DAC89C39B25}" dt="2025-11-23T19:27:00.572" v="12507" actId="2696"/>
        <pc:sldMkLst>
          <pc:docMk/>
          <pc:sldMk cId="3276851831" sldId="432"/>
        </pc:sldMkLst>
      </pc:sldChg>
      <pc:sldChg chg="del">
        <pc:chgData name="Kinga Gawrych" userId="1e753cdf2e7670ab" providerId="LiveId" clId="{4AB9A030-01AF-438A-AABC-4DAC89C39B25}" dt="2025-11-23T19:24:51.140" v="12441" actId="2696"/>
        <pc:sldMkLst>
          <pc:docMk/>
          <pc:sldMk cId="3769581057" sldId="433"/>
        </pc:sldMkLst>
      </pc:sldChg>
      <pc:sldChg chg="del">
        <pc:chgData name="Kinga Gawrych" userId="1e753cdf2e7670ab" providerId="LiveId" clId="{4AB9A030-01AF-438A-AABC-4DAC89C39B25}" dt="2025-11-23T19:24:54.820" v="12443" actId="2696"/>
        <pc:sldMkLst>
          <pc:docMk/>
          <pc:sldMk cId="4281609607" sldId="434"/>
        </pc:sldMkLst>
      </pc:sldChg>
      <pc:sldChg chg="del">
        <pc:chgData name="Kinga Gawrych" userId="1e753cdf2e7670ab" providerId="LiveId" clId="{4AB9A030-01AF-438A-AABC-4DAC89C39B25}" dt="2025-11-23T19:26:27.364" v="12461" actId="2696"/>
        <pc:sldMkLst>
          <pc:docMk/>
          <pc:sldMk cId="3958583478" sldId="435"/>
        </pc:sldMkLst>
      </pc:sldChg>
      <pc:sldChg chg="del">
        <pc:chgData name="Kinga Gawrych" userId="1e753cdf2e7670ab" providerId="LiveId" clId="{4AB9A030-01AF-438A-AABC-4DAC89C39B25}" dt="2025-11-23T19:03:36.070" v="11788" actId="2696"/>
        <pc:sldMkLst>
          <pc:docMk/>
          <pc:sldMk cId="2732607013" sldId="436"/>
        </pc:sldMkLst>
      </pc:sldChg>
      <pc:sldChg chg="addSp delSp modSp add mod">
        <pc:chgData name="Kinga Gawrych" userId="1e753cdf2e7670ab" providerId="LiveId" clId="{4AB9A030-01AF-438A-AABC-4DAC89C39B25}" dt="2025-11-24T17:09:04.369" v="13411"/>
        <pc:sldMkLst>
          <pc:docMk/>
          <pc:sldMk cId="88846166" sldId="438"/>
        </pc:sldMkLst>
        <pc:spChg chg="add del mod">
          <ac:chgData name="Kinga Gawrych" userId="1e753cdf2e7670ab" providerId="LiveId" clId="{4AB9A030-01AF-438A-AABC-4DAC89C39B25}" dt="2025-11-24T16:48:08.943" v="12886" actId="21"/>
          <ac:spMkLst>
            <pc:docMk/>
            <pc:sldMk cId="88846166" sldId="438"/>
            <ac:spMk id="2" creationId="{EDBCD230-9883-E8E0-5E15-16437EFC25B8}"/>
          </ac:spMkLst>
        </pc:spChg>
        <pc:spChg chg="add mod">
          <ac:chgData name="Kinga Gawrych" userId="1e753cdf2e7670ab" providerId="LiveId" clId="{4AB9A030-01AF-438A-AABC-4DAC89C39B25}" dt="2025-11-24T17:09:04.369" v="13411"/>
          <ac:spMkLst>
            <pc:docMk/>
            <pc:sldMk cId="88846166" sldId="438"/>
            <ac:spMk id="3" creationId="{364882CF-91D7-0E1D-15FE-BEA721EA98EE}"/>
          </ac:spMkLst>
        </pc:spChg>
        <pc:spChg chg="add del mod">
          <ac:chgData name="Kinga Gawrych" userId="1e753cdf2e7670ab" providerId="LiveId" clId="{4AB9A030-01AF-438A-AABC-4DAC89C39B25}" dt="2025-11-24T16:48:10.518" v="12888" actId="21"/>
          <ac:spMkLst>
            <pc:docMk/>
            <pc:sldMk cId="88846166" sldId="438"/>
            <ac:spMk id="4" creationId="{F2E883AB-4285-9A00-BCB4-C12D37330B9C}"/>
          </ac:spMkLst>
        </pc:spChg>
        <pc:spChg chg="add del mod">
          <ac:chgData name="Kinga Gawrych" userId="1e753cdf2e7670ab" providerId="LiveId" clId="{4AB9A030-01AF-438A-AABC-4DAC89C39B25}" dt="2025-11-24T16:48:14.182" v="12890" actId="21"/>
          <ac:spMkLst>
            <pc:docMk/>
            <pc:sldMk cId="88846166" sldId="438"/>
            <ac:spMk id="8" creationId="{B098728D-A985-DC59-F87E-2177A04BDB3F}"/>
          </ac:spMkLst>
        </pc:spChg>
        <pc:spChg chg="add del mod">
          <ac:chgData name="Kinga Gawrych" userId="1e753cdf2e7670ab" providerId="LiveId" clId="{4AB9A030-01AF-438A-AABC-4DAC89C39B25}" dt="2025-11-24T16:48:11.567" v="12889" actId="21"/>
          <ac:spMkLst>
            <pc:docMk/>
            <pc:sldMk cId="88846166" sldId="438"/>
            <ac:spMk id="9" creationId="{41473D41-69AB-275C-066A-6C67D687EABB}"/>
          </ac:spMkLst>
        </pc:spChg>
        <pc:picChg chg="add del mod">
          <ac:chgData name="Kinga Gawrych" userId="1e753cdf2e7670ab" providerId="LiveId" clId="{4AB9A030-01AF-438A-AABC-4DAC89C39B25}" dt="2025-11-24T16:48:09.702" v="12887" actId="21"/>
          <ac:picMkLst>
            <pc:docMk/>
            <pc:sldMk cId="88846166" sldId="438"/>
            <ac:picMk id="17" creationId="{6339C829-5023-1546-5E72-E00DD7238895}"/>
          </ac:picMkLst>
        </pc:picChg>
      </pc:sldChg>
      <pc:sldChg chg="addSp delSp modSp add mod">
        <pc:chgData name="Kinga Gawrych" userId="1e753cdf2e7670ab" providerId="LiveId" clId="{4AB9A030-01AF-438A-AABC-4DAC89C39B25}" dt="2025-11-24T17:09:12.914" v="13418"/>
        <pc:sldMkLst>
          <pc:docMk/>
          <pc:sldMk cId="1100746413" sldId="439"/>
        </pc:sldMkLst>
        <pc:spChg chg="add mod">
          <ac:chgData name="Kinga Gawrych" userId="1e753cdf2e7670ab" providerId="LiveId" clId="{4AB9A030-01AF-438A-AABC-4DAC89C39B25}" dt="2025-11-24T17:09:12.914" v="13418"/>
          <ac:spMkLst>
            <pc:docMk/>
            <pc:sldMk cId="1100746413" sldId="439"/>
            <ac:spMk id="3" creationId="{575A7995-76F5-2521-D57E-C1995BA9A50C}"/>
          </ac:spMkLst>
        </pc:spChg>
        <pc:spChg chg="del">
          <ac:chgData name="Kinga Gawrych" userId="1e753cdf2e7670ab" providerId="LiveId" clId="{4AB9A030-01AF-438A-AABC-4DAC89C39B25}" dt="2025-11-24T16:49:19.165" v="12918" actId="21"/>
          <ac:spMkLst>
            <pc:docMk/>
            <pc:sldMk cId="1100746413" sldId="439"/>
            <ac:spMk id="5" creationId="{D35F4FD4-4B34-FE7A-8D3F-E670B5E01E59}"/>
          </ac:spMkLst>
        </pc:spChg>
        <pc:spChg chg="del">
          <ac:chgData name="Kinga Gawrych" userId="1e753cdf2e7670ab" providerId="LiveId" clId="{4AB9A030-01AF-438A-AABC-4DAC89C39B25}" dt="2025-11-24T16:49:18.247" v="12917" actId="21"/>
          <ac:spMkLst>
            <pc:docMk/>
            <pc:sldMk cId="1100746413" sldId="439"/>
            <ac:spMk id="8" creationId="{B568568C-6BA7-4D68-89DF-3319482ED3F2}"/>
          </ac:spMkLst>
        </pc:spChg>
        <pc:spChg chg="del">
          <ac:chgData name="Kinga Gawrych" userId="1e753cdf2e7670ab" providerId="LiveId" clId="{4AB9A030-01AF-438A-AABC-4DAC89C39B25}" dt="2025-11-24T16:49:25.702" v="12922" actId="21"/>
          <ac:spMkLst>
            <pc:docMk/>
            <pc:sldMk cId="1100746413" sldId="439"/>
            <ac:spMk id="9" creationId="{F3CD8827-35F7-259C-CCF6-3F48739B75C0}"/>
          </ac:spMkLst>
        </pc:spChg>
        <pc:spChg chg="del">
          <ac:chgData name="Kinga Gawrych" userId="1e753cdf2e7670ab" providerId="LiveId" clId="{4AB9A030-01AF-438A-AABC-4DAC89C39B25}" dt="2025-11-24T16:49:24.713" v="12921" actId="21"/>
          <ac:spMkLst>
            <pc:docMk/>
            <pc:sldMk cId="1100746413" sldId="439"/>
            <ac:spMk id="10" creationId="{E54BA5F7-1BD6-E061-F39E-904AEAA0C9F2}"/>
          </ac:spMkLst>
        </pc:spChg>
        <pc:spChg chg="del">
          <ac:chgData name="Kinga Gawrych" userId="1e753cdf2e7670ab" providerId="LiveId" clId="{4AB9A030-01AF-438A-AABC-4DAC89C39B25}" dt="2025-11-24T16:49:20.853" v="12919" actId="21"/>
          <ac:spMkLst>
            <pc:docMk/>
            <pc:sldMk cId="1100746413" sldId="439"/>
            <ac:spMk id="11" creationId="{23108643-FED1-FB78-EC40-36E113C0678B}"/>
          </ac:spMkLst>
        </pc:spChg>
        <pc:spChg chg="del">
          <ac:chgData name="Kinga Gawrych" userId="1e753cdf2e7670ab" providerId="LiveId" clId="{4AB9A030-01AF-438A-AABC-4DAC89C39B25}" dt="2025-11-24T16:49:22.909" v="12920" actId="21"/>
          <ac:spMkLst>
            <pc:docMk/>
            <pc:sldMk cId="1100746413" sldId="439"/>
            <ac:spMk id="12" creationId="{EE0DD582-A757-074E-F0FE-B004687C875B}"/>
          </ac:spMkLst>
        </pc:spChg>
      </pc:sldChg>
      <pc:sldChg chg="addSp delSp modSp mod">
        <pc:chgData name="Kinga Gawrych" userId="1e753cdf2e7670ab" providerId="LiveId" clId="{4AB9A030-01AF-438A-AABC-4DAC89C39B25}" dt="2025-11-24T17:09:17.297" v="13422"/>
        <pc:sldMkLst>
          <pc:docMk/>
          <pc:sldMk cId="2343691075" sldId="440"/>
        </pc:sldMkLst>
        <pc:spChg chg="add mod">
          <ac:chgData name="Kinga Gawrych" userId="1e753cdf2e7670ab" providerId="LiveId" clId="{4AB9A030-01AF-438A-AABC-4DAC89C39B25}" dt="2025-11-24T17:09:17.297" v="13422"/>
          <ac:spMkLst>
            <pc:docMk/>
            <pc:sldMk cId="2343691075" sldId="440"/>
            <ac:spMk id="2" creationId="{1EB776EC-7C4E-30E1-10C0-98DED3FBF155}"/>
          </ac:spMkLst>
        </pc:spChg>
        <pc:spChg chg="del">
          <ac:chgData name="Kinga Gawrych" userId="1e753cdf2e7670ab" providerId="LiveId" clId="{4AB9A030-01AF-438A-AABC-4DAC89C39B25}" dt="2025-11-24T16:50:31.639" v="12939" actId="21"/>
          <ac:spMkLst>
            <pc:docMk/>
            <pc:sldMk cId="2343691075" sldId="440"/>
            <ac:spMk id="3" creationId="{D66755E0-93FB-4AC1-B31A-8FE87D4155B3}"/>
          </ac:spMkLst>
        </pc:spChg>
        <pc:spChg chg="del">
          <ac:chgData name="Kinga Gawrych" userId="1e753cdf2e7670ab" providerId="LiveId" clId="{4AB9A030-01AF-438A-AABC-4DAC89C39B25}" dt="2025-11-24T16:50:30.054" v="12938" actId="21"/>
          <ac:spMkLst>
            <pc:docMk/>
            <pc:sldMk cId="2343691075" sldId="440"/>
            <ac:spMk id="10" creationId="{2D3F8608-F4E7-121A-6708-2DCB80A1ED37}"/>
          </ac:spMkLst>
        </pc:spChg>
        <pc:spChg chg="del">
          <ac:chgData name="Kinga Gawrych" userId="1e753cdf2e7670ab" providerId="LiveId" clId="{4AB9A030-01AF-438A-AABC-4DAC89C39B25}" dt="2025-11-24T16:50:29.339" v="12937" actId="21"/>
          <ac:spMkLst>
            <pc:docMk/>
            <pc:sldMk cId="2343691075" sldId="440"/>
            <ac:spMk id="14" creationId="{388137D3-C30B-FFDD-0259-B510E6F76B60}"/>
          </ac:spMkLst>
        </pc:spChg>
      </pc:sldChg>
      <pc:sldChg chg="addSp delSp modSp mod">
        <pc:chgData name="Kinga Gawrych" userId="1e753cdf2e7670ab" providerId="LiveId" clId="{4AB9A030-01AF-438A-AABC-4DAC89C39B25}" dt="2025-11-24T17:09:19.591" v="13424"/>
        <pc:sldMkLst>
          <pc:docMk/>
          <pc:sldMk cId="1672625633" sldId="441"/>
        </pc:sldMkLst>
        <pc:spChg chg="add mod">
          <ac:chgData name="Kinga Gawrych" userId="1e753cdf2e7670ab" providerId="LiveId" clId="{4AB9A030-01AF-438A-AABC-4DAC89C39B25}" dt="2025-11-24T17:09:19.591" v="13424"/>
          <ac:spMkLst>
            <pc:docMk/>
            <pc:sldMk cId="1672625633" sldId="441"/>
            <ac:spMk id="2" creationId="{22199ED1-C228-F09F-7BD0-3751A39BD721}"/>
          </ac:spMkLst>
        </pc:spChg>
        <pc:spChg chg="mod">
          <ac:chgData name="Kinga Gawrych" userId="1e753cdf2e7670ab" providerId="LiveId" clId="{4AB9A030-01AF-438A-AABC-4DAC89C39B25}" dt="2025-11-24T16:51:05.654" v="12947" actId="20577"/>
          <ac:spMkLst>
            <pc:docMk/>
            <pc:sldMk cId="1672625633" sldId="441"/>
            <ac:spMk id="4" creationId="{3C38DD10-3858-13EB-2201-5543B22A9895}"/>
          </ac:spMkLst>
        </pc:spChg>
        <pc:spChg chg="del">
          <ac:chgData name="Kinga Gawrych" userId="1e753cdf2e7670ab" providerId="LiveId" clId="{4AB9A030-01AF-438A-AABC-4DAC89C39B25}" dt="2025-11-24T16:50:57.917" v="12944" actId="21"/>
          <ac:spMkLst>
            <pc:docMk/>
            <pc:sldMk cId="1672625633" sldId="441"/>
            <ac:spMk id="8" creationId="{4D47BEDD-146A-3603-D5F4-D5C79E8429C2}"/>
          </ac:spMkLst>
        </pc:spChg>
        <pc:spChg chg="del">
          <ac:chgData name="Kinga Gawrych" userId="1e753cdf2e7670ab" providerId="LiveId" clId="{4AB9A030-01AF-438A-AABC-4DAC89C39B25}" dt="2025-11-24T16:51:01.228" v="12946" actId="21"/>
          <ac:spMkLst>
            <pc:docMk/>
            <pc:sldMk cId="1672625633" sldId="441"/>
            <ac:spMk id="9" creationId="{70369724-2A07-A647-E75C-197AA719C825}"/>
          </ac:spMkLst>
        </pc:spChg>
        <pc:spChg chg="del">
          <ac:chgData name="Kinga Gawrych" userId="1e753cdf2e7670ab" providerId="LiveId" clId="{4AB9A030-01AF-438A-AABC-4DAC89C39B25}" dt="2025-11-24T16:50:59.191" v="12945" actId="21"/>
          <ac:spMkLst>
            <pc:docMk/>
            <pc:sldMk cId="1672625633" sldId="441"/>
            <ac:spMk id="11" creationId="{D5C704D6-9872-165E-63E4-222F9EC41114}"/>
          </ac:spMkLst>
        </pc:spChg>
      </pc:sldChg>
      <pc:sldChg chg="del">
        <pc:chgData name="Kinga Gawrych" userId="1e753cdf2e7670ab" providerId="LiveId" clId="{4AB9A030-01AF-438A-AABC-4DAC89C39B25}" dt="2025-11-23T18:47:36.210" v="11684" actId="2696"/>
        <pc:sldMkLst>
          <pc:docMk/>
          <pc:sldMk cId="3191768518" sldId="442"/>
        </pc:sldMkLst>
      </pc:sldChg>
      <pc:sldChg chg="addSp delSp modSp add del mod">
        <pc:chgData name="Kinga Gawrych" userId="1e753cdf2e7670ab" providerId="LiveId" clId="{4AB9A030-01AF-438A-AABC-4DAC89C39B25}" dt="2025-11-24T17:09:25.628" v="13429"/>
        <pc:sldMkLst>
          <pc:docMk/>
          <pc:sldMk cId="1023139005" sldId="443"/>
        </pc:sldMkLst>
        <pc:spChg chg="add mod">
          <ac:chgData name="Kinga Gawrych" userId="1e753cdf2e7670ab" providerId="LiveId" clId="{4AB9A030-01AF-438A-AABC-4DAC89C39B25}" dt="2025-11-24T17:09:25.628" v="13429"/>
          <ac:spMkLst>
            <pc:docMk/>
            <pc:sldMk cId="1023139005" sldId="443"/>
            <ac:spMk id="2" creationId="{2BE1FE83-B53B-C60E-7DA4-B98EE197C15C}"/>
          </ac:spMkLst>
        </pc:spChg>
        <pc:spChg chg="del">
          <ac:chgData name="Kinga Gawrych" userId="1e753cdf2e7670ab" providerId="LiveId" clId="{4AB9A030-01AF-438A-AABC-4DAC89C39B25}" dt="2025-11-24T16:52:28.485" v="12976" actId="21"/>
          <ac:spMkLst>
            <pc:docMk/>
            <pc:sldMk cId="1023139005" sldId="443"/>
            <ac:spMk id="5" creationId="{6554F4E5-5D02-9AA6-3585-DE9E1D342190}"/>
          </ac:spMkLst>
        </pc:spChg>
        <pc:spChg chg="del">
          <ac:chgData name="Kinga Gawrych" userId="1e753cdf2e7670ab" providerId="LiveId" clId="{4AB9A030-01AF-438A-AABC-4DAC89C39B25}" dt="2025-11-24T16:52:27.162" v="12975" actId="21"/>
          <ac:spMkLst>
            <pc:docMk/>
            <pc:sldMk cId="1023139005" sldId="443"/>
            <ac:spMk id="8" creationId="{1BC4D638-F3DD-0DC2-59B5-45C9A6937349}"/>
          </ac:spMkLst>
        </pc:spChg>
        <pc:spChg chg="del">
          <ac:chgData name="Kinga Gawrych" userId="1e753cdf2e7670ab" providerId="LiveId" clId="{4AB9A030-01AF-438A-AABC-4DAC89C39B25}" dt="2025-11-24T16:52:25.125" v="12974" actId="21"/>
          <ac:spMkLst>
            <pc:docMk/>
            <pc:sldMk cId="1023139005" sldId="443"/>
            <ac:spMk id="9" creationId="{FA93F699-A484-A9A3-C8E8-820763E75590}"/>
          </ac:spMkLst>
        </pc:spChg>
        <pc:spChg chg="del">
          <ac:chgData name="Kinga Gawrych" userId="1e753cdf2e7670ab" providerId="LiveId" clId="{4AB9A030-01AF-438A-AABC-4DAC89C39B25}" dt="2025-11-24T16:52:22.609" v="12972" actId="21"/>
          <ac:spMkLst>
            <pc:docMk/>
            <pc:sldMk cId="1023139005" sldId="443"/>
            <ac:spMk id="10" creationId="{BB083E89-9138-5F75-8E29-B56B12B3E740}"/>
          </ac:spMkLst>
        </pc:spChg>
        <pc:spChg chg="del">
          <ac:chgData name="Kinga Gawrych" userId="1e753cdf2e7670ab" providerId="LiveId" clId="{4AB9A030-01AF-438A-AABC-4DAC89C39B25}" dt="2025-11-24T16:52:22.609" v="12972" actId="21"/>
          <ac:spMkLst>
            <pc:docMk/>
            <pc:sldMk cId="1023139005" sldId="443"/>
            <ac:spMk id="12" creationId="{9E31F9FA-805F-15BA-2BDD-F0709426B807}"/>
          </ac:spMkLst>
        </pc:spChg>
        <pc:spChg chg="del">
          <ac:chgData name="Kinga Gawrych" userId="1e753cdf2e7670ab" providerId="LiveId" clId="{4AB9A030-01AF-438A-AABC-4DAC89C39B25}" dt="2025-11-24T16:52:24.154" v="12973" actId="21"/>
          <ac:spMkLst>
            <pc:docMk/>
            <pc:sldMk cId="1023139005" sldId="443"/>
            <ac:spMk id="13" creationId="{8721255F-5526-E897-1078-9F38A7D66316}"/>
          </ac:spMkLst>
        </pc:spChg>
        <pc:spChg chg="del">
          <ac:chgData name="Kinga Gawrych" userId="1e753cdf2e7670ab" providerId="LiveId" clId="{4AB9A030-01AF-438A-AABC-4DAC89C39B25}" dt="2025-11-24T16:52:22.609" v="12972" actId="21"/>
          <ac:spMkLst>
            <pc:docMk/>
            <pc:sldMk cId="1023139005" sldId="443"/>
            <ac:spMk id="14" creationId="{5C5DCCCC-5F50-7A15-3B22-CC97811DA4E2}"/>
          </ac:spMkLst>
        </pc:spChg>
        <pc:spChg chg="del">
          <ac:chgData name="Kinga Gawrych" userId="1e753cdf2e7670ab" providerId="LiveId" clId="{4AB9A030-01AF-438A-AABC-4DAC89C39B25}" dt="2025-11-24T16:52:22.609" v="12972" actId="21"/>
          <ac:spMkLst>
            <pc:docMk/>
            <pc:sldMk cId="1023139005" sldId="443"/>
            <ac:spMk id="16" creationId="{D5EA744E-1625-B06A-FFDF-581BC0872E0C}"/>
          </ac:spMkLst>
        </pc:spChg>
        <pc:picChg chg="add del mod modCrop">
          <ac:chgData name="Kinga Gawrych" userId="1e753cdf2e7670ab" providerId="LiveId" clId="{4AB9A030-01AF-438A-AABC-4DAC89C39B25}" dt="2025-11-24T16:53:09.252" v="12989" actId="732"/>
          <ac:picMkLst>
            <pc:docMk/>
            <pc:sldMk cId="1023139005" sldId="443"/>
            <ac:picMk id="3" creationId="{D02990E4-FCF6-1FC0-2EA4-315F996563D3}"/>
          </ac:picMkLst>
        </pc:picChg>
        <pc:picChg chg="del">
          <ac:chgData name="Kinga Gawrych" userId="1e753cdf2e7670ab" providerId="LiveId" clId="{4AB9A030-01AF-438A-AABC-4DAC89C39B25}" dt="2025-11-24T16:52:29.170" v="12977" actId="21"/>
          <ac:picMkLst>
            <pc:docMk/>
            <pc:sldMk cId="1023139005" sldId="443"/>
            <ac:picMk id="4" creationId="{2A2973CB-5E1A-9A2F-2334-B27A438311C0}"/>
          </ac:picMkLst>
        </pc:picChg>
      </pc:sldChg>
      <pc:sldChg chg="addSp delSp modSp mod">
        <pc:chgData name="Kinga Gawrych" userId="1e753cdf2e7670ab" providerId="LiveId" clId="{4AB9A030-01AF-438A-AABC-4DAC89C39B25}" dt="2025-11-24T17:09:38.658" v="13437"/>
        <pc:sldMkLst>
          <pc:docMk/>
          <pc:sldMk cId="1933198835" sldId="444"/>
        </pc:sldMkLst>
        <pc:spChg chg="add mod">
          <ac:chgData name="Kinga Gawrych" userId="1e753cdf2e7670ab" providerId="LiveId" clId="{4AB9A030-01AF-438A-AABC-4DAC89C39B25}" dt="2025-11-24T17:09:38.658" v="13437"/>
          <ac:spMkLst>
            <pc:docMk/>
            <pc:sldMk cId="1933198835" sldId="444"/>
            <ac:spMk id="2" creationId="{5963E5D1-134C-99F3-B073-899F0234EAA3}"/>
          </ac:spMkLst>
        </pc:spChg>
        <pc:spChg chg="del">
          <ac:chgData name="Kinga Gawrych" userId="1e753cdf2e7670ab" providerId="LiveId" clId="{4AB9A030-01AF-438A-AABC-4DAC89C39B25}" dt="2025-11-24T16:55:30.172" v="13040" actId="21"/>
          <ac:spMkLst>
            <pc:docMk/>
            <pc:sldMk cId="1933198835" sldId="444"/>
            <ac:spMk id="4" creationId="{7FD76D12-6DC9-7203-6EC3-BF92AE6D4D8A}"/>
          </ac:spMkLst>
        </pc:spChg>
        <pc:spChg chg="del">
          <ac:chgData name="Kinga Gawrych" userId="1e753cdf2e7670ab" providerId="LiveId" clId="{4AB9A030-01AF-438A-AABC-4DAC89C39B25}" dt="2025-11-24T16:55:24.651" v="13036" actId="21"/>
          <ac:spMkLst>
            <pc:docMk/>
            <pc:sldMk cId="1933198835" sldId="444"/>
            <ac:spMk id="5" creationId="{70252EAB-CE0D-A335-EF4C-DE618B8E95F8}"/>
          </ac:spMkLst>
        </pc:spChg>
        <pc:spChg chg="del">
          <ac:chgData name="Kinga Gawrych" userId="1e753cdf2e7670ab" providerId="LiveId" clId="{4AB9A030-01AF-438A-AABC-4DAC89C39B25}" dt="2025-11-24T16:55:35.715" v="13043" actId="21"/>
          <ac:spMkLst>
            <pc:docMk/>
            <pc:sldMk cId="1933198835" sldId="444"/>
            <ac:spMk id="8" creationId="{0F79BBB9-7E7A-B6A7-5F8C-77EC5057EA10}"/>
          </ac:spMkLst>
        </pc:spChg>
        <pc:spChg chg="del">
          <ac:chgData name="Kinga Gawrych" userId="1e753cdf2e7670ab" providerId="LiveId" clId="{4AB9A030-01AF-438A-AABC-4DAC89C39B25}" dt="2025-11-24T16:55:31.091" v="13041" actId="21"/>
          <ac:spMkLst>
            <pc:docMk/>
            <pc:sldMk cId="1933198835" sldId="444"/>
            <ac:spMk id="11" creationId="{B608A4D5-5D5F-B655-7757-D378008DCA8C}"/>
          </ac:spMkLst>
        </pc:spChg>
        <pc:spChg chg="del">
          <ac:chgData name="Kinga Gawrych" userId="1e753cdf2e7670ab" providerId="LiveId" clId="{4AB9A030-01AF-438A-AABC-4DAC89C39B25}" dt="2025-11-24T16:55:36.525" v="13044" actId="21"/>
          <ac:spMkLst>
            <pc:docMk/>
            <pc:sldMk cId="1933198835" sldId="444"/>
            <ac:spMk id="12" creationId="{95BBB23A-FB96-8E06-EF26-8DD61AC2A9AD}"/>
          </ac:spMkLst>
        </pc:spChg>
        <pc:spChg chg="del">
          <ac:chgData name="Kinga Gawrych" userId="1e753cdf2e7670ab" providerId="LiveId" clId="{4AB9A030-01AF-438A-AABC-4DAC89C39B25}" dt="2025-11-24T16:55:28.994" v="13039" actId="21"/>
          <ac:spMkLst>
            <pc:docMk/>
            <pc:sldMk cId="1933198835" sldId="444"/>
            <ac:spMk id="15" creationId="{0DA8E6DC-EC9A-2591-5932-AAE3374BDC7B}"/>
          </ac:spMkLst>
        </pc:spChg>
        <pc:spChg chg="del">
          <ac:chgData name="Kinga Gawrych" userId="1e753cdf2e7670ab" providerId="LiveId" clId="{4AB9A030-01AF-438A-AABC-4DAC89C39B25}" dt="2025-11-24T16:55:38.847" v="13046" actId="21"/>
          <ac:spMkLst>
            <pc:docMk/>
            <pc:sldMk cId="1933198835" sldId="444"/>
            <ac:spMk id="16" creationId="{016259AE-5ACB-E422-E333-F160A8D54C90}"/>
          </ac:spMkLst>
        </pc:spChg>
        <pc:picChg chg="add del">
          <ac:chgData name="Kinga Gawrych" userId="1e753cdf2e7670ab" providerId="LiveId" clId="{4AB9A030-01AF-438A-AABC-4DAC89C39B25}" dt="2025-11-24T16:55:26.784" v="13038" actId="21"/>
          <ac:picMkLst>
            <pc:docMk/>
            <pc:sldMk cId="1933198835" sldId="444"/>
            <ac:picMk id="3" creationId="{168405DA-EBC9-C5FB-7BD5-8E8D86B1861E}"/>
          </ac:picMkLst>
        </pc:picChg>
        <pc:picChg chg="del">
          <ac:chgData name="Kinga Gawrych" userId="1e753cdf2e7670ab" providerId="LiveId" clId="{4AB9A030-01AF-438A-AABC-4DAC89C39B25}" dt="2025-11-24T16:55:37.197" v="13045" actId="21"/>
          <ac:picMkLst>
            <pc:docMk/>
            <pc:sldMk cId="1933198835" sldId="444"/>
            <ac:picMk id="10" creationId="{A10D5597-8785-66C6-C905-BBAE8445AD2A}"/>
          </ac:picMkLst>
        </pc:picChg>
        <pc:picChg chg="del">
          <ac:chgData name="Kinga Gawrych" userId="1e753cdf2e7670ab" providerId="LiveId" clId="{4AB9A030-01AF-438A-AABC-4DAC89C39B25}" dt="2025-11-24T16:55:31.821" v="13042" actId="21"/>
          <ac:picMkLst>
            <pc:docMk/>
            <pc:sldMk cId="1933198835" sldId="444"/>
            <ac:picMk id="14" creationId="{525F75D4-502F-7C71-11A4-B3A98115C452}"/>
          </ac:picMkLst>
        </pc:picChg>
      </pc:sldChg>
      <pc:sldChg chg="addSp delSp modSp mod">
        <pc:chgData name="Kinga Gawrych" userId="1e753cdf2e7670ab" providerId="LiveId" clId="{4AB9A030-01AF-438A-AABC-4DAC89C39B25}" dt="2025-11-24T17:09:50.162" v="13445"/>
        <pc:sldMkLst>
          <pc:docMk/>
          <pc:sldMk cId="2360835879" sldId="446"/>
        </pc:sldMkLst>
        <pc:spChg chg="del">
          <ac:chgData name="Kinga Gawrych" userId="1e753cdf2e7670ab" providerId="LiveId" clId="{4AB9A030-01AF-438A-AABC-4DAC89C39B25}" dt="2025-11-24T16:57:35.073" v="13077" actId="21"/>
          <ac:spMkLst>
            <pc:docMk/>
            <pc:sldMk cId="2360835879" sldId="446"/>
            <ac:spMk id="3" creationId="{2DD2C0A3-9434-B23E-1DAE-96247D5FCAB8}"/>
          </ac:spMkLst>
        </pc:spChg>
        <pc:spChg chg="del">
          <ac:chgData name="Kinga Gawrych" userId="1e753cdf2e7670ab" providerId="LiveId" clId="{4AB9A030-01AF-438A-AABC-4DAC89C39B25}" dt="2025-11-24T16:57:36.340" v="13078" actId="21"/>
          <ac:spMkLst>
            <pc:docMk/>
            <pc:sldMk cId="2360835879" sldId="446"/>
            <ac:spMk id="4" creationId="{572B541B-98D4-63CC-CD9E-593A93E08245}"/>
          </ac:spMkLst>
        </pc:spChg>
        <pc:spChg chg="del">
          <ac:chgData name="Kinga Gawrych" userId="1e753cdf2e7670ab" providerId="LiveId" clId="{4AB9A030-01AF-438A-AABC-4DAC89C39B25}" dt="2025-11-24T16:57:40.557" v="13079" actId="21"/>
          <ac:spMkLst>
            <pc:docMk/>
            <pc:sldMk cId="2360835879" sldId="446"/>
            <ac:spMk id="8" creationId="{00CA21CD-A691-E2CD-6D7F-6849569A2FE1}"/>
          </ac:spMkLst>
        </pc:spChg>
        <pc:spChg chg="del">
          <ac:chgData name="Kinga Gawrych" userId="1e753cdf2e7670ab" providerId="LiveId" clId="{4AB9A030-01AF-438A-AABC-4DAC89C39B25}" dt="2025-11-24T16:57:40.557" v="13079" actId="21"/>
          <ac:spMkLst>
            <pc:docMk/>
            <pc:sldMk cId="2360835879" sldId="446"/>
            <ac:spMk id="9" creationId="{01A4931F-B0EB-D46A-7AE6-DF6D21FD4429}"/>
          </ac:spMkLst>
        </pc:spChg>
        <pc:spChg chg="del">
          <ac:chgData name="Kinga Gawrych" userId="1e753cdf2e7670ab" providerId="LiveId" clId="{4AB9A030-01AF-438A-AABC-4DAC89C39B25}" dt="2025-11-24T16:57:40.557" v="13079" actId="21"/>
          <ac:spMkLst>
            <pc:docMk/>
            <pc:sldMk cId="2360835879" sldId="446"/>
            <ac:spMk id="10" creationId="{B12065B8-058E-0524-5A34-0092582150AE}"/>
          </ac:spMkLst>
        </pc:spChg>
        <pc:spChg chg="del mod">
          <ac:chgData name="Kinga Gawrych" userId="1e753cdf2e7670ab" providerId="LiveId" clId="{4AB9A030-01AF-438A-AABC-4DAC89C39B25}" dt="2025-11-24T16:57:40.557" v="13079" actId="21"/>
          <ac:spMkLst>
            <pc:docMk/>
            <pc:sldMk cId="2360835879" sldId="446"/>
            <ac:spMk id="11" creationId="{84CE2460-3F5F-9B7C-B433-FFD2E15B3B54}"/>
          </ac:spMkLst>
        </pc:spChg>
        <pc:spChg chg="del">
          <ac:chgData name="Kinga Gawrych" userId="1e753cdf2e7670ab" providerId="LiveId" clId="{4AB9A030-01AF-438A-AABC-4DAC89C39B25}" dt="2025-11-24T16:57:40.557" v="13079" actId="21"/>
          <ac:spMkLst>
            <pc:docMk/>
            <pc:sldMk cId="2360835879" sldId="446"/>
            <ac:spMk id="12" creationId="{CD2275A0-3754-7823-1B78-E0BF221D99C6}"/>
          </ac:spMkLst>
        </pc:spChg>
        <pc:spChg chg="del">
          <ac:chgData name="Kinga Gawrych" userId="1e753cdf2e7670ab" providerId="LiveId" clId="{4AB9A030-01AF-438A-AABC-4DAC89C39B25}" dt="2025-11-24T16:57:40.557" v="13079" actId="21"/>
          <ac:spMkLst>
            <pc:docMk/>
            <pc:sldMk cId="2360835879" sldId="446"/>
            <ac:spMk id="13" creationId="{F86D67C5-4F75-F48B-4ABD-E8F3A051A3A7}"/>
          </ac:spMkLst>
        </pc:spChg>
        <pc:spChg chg="del">
          <ac:chgData name="Kinga Gawrych" userId="1e753cdf2e7670ab" providerId="LiveId" clId="{4AB9A030-01AF-438A-AABC-4DAC89C39B25}" dt="2025-11-24T16:57:40.557" v="13079" actId="21"/>
          <ac:spMkLst>
            <pc:docMk/>
            <pc:sldMk cId="2360835879" sldId="446"/>
            <ac:spMk id="14" creationId="{92985234-75FF-FC35-F719-247636364717}"/>
          </ac:spMkLst>
        </pc:spChg>
        <pc:spChg chg="del">
          <ac:chgData name="Kinga Gawrych" userId="1e753cdf2e7670ab" providerId="LiveId" clId="{4AB9A030-01AF-438A-AABC-4DAC89C39B25}" dt="2025-11-24T16:57:40.557" v="13079" actId="21"/>
          <ac:spMkLst>
            <pc:docMk/>
            <pc:sldMk cId="2360835879" sldId="446"/>
            <ac:spMk id="15" creationId="{B8868F24-B593-D479-5815-BFB0042EFFF6}"/>
          </ac:spMkLst>
        </pc:spChg>
        <pc:spChg chg="del">
          <ac:chgData name="Kinga Gawrych" userId="1e753cdf2e7670ab" providerId="LiveId" clId="{4AB9A030-01AF-438A-AABC-4DAC89C39B25}" dt="2025-11-24T16:57:40.557" v="13079" actId="21"/>
          <ac:spMkLst>
            <pc:docMk/>
            <pc:sldMk cId="2360835879" sldId="446"/>
            <ac:spMk id="16" creationId="{4C05C837-C547-875C-D60A-A219049339CA}"/>
          </ac:spMkLst>
        </pc:spChg>
        <pc:spChg chg="add mod">
          <ac:chgData name="Kinga Gawrych" userId="1e753cdf2e7670ab" providerId="LiveId" clId="{4AB9A030-01AF-438A-AABC-4DAC89C39B25}" dt="2025-11-24T17:09:50.162" v="13445"/>
          <ac:spMkLst>
            <pc:docMk/>
            <pc:sldMk cId="2360835879" sldId="446"/>
            <ac:spMk id="17" creationId="{AC8E2362-0437-C6A6-9EAB-AF4C48BF388E}"/>
          </ac:spMkLst>
        </pc:spChg>
        <pc:picChg chg="del">
          <ac:chgData name="Kinga Gawrych" userId="1e753cdf2e7670ab" providerId="LiveId" clId="{4AB9A030-01AF-438A-AABC-4DAC89C39B25}" dt="2025-11-24T16:57:40.557" v="13079" actId="21"/>
          <ac:picMkLst>
            <pc:docMk/>
            <pc:sldMk cId="2360835879" sldId="446"/>
            <ac:picMk id="5" creationId="{16EE6154-CBAF-8607-4D38-AE8DCC8F8B65}"/>
          </ac:picMkLst>
        </pc:picChg>
      </pc:sldChg>
      <pc:sldChg chg="addSp delSp modSp mod">
        <pc:chgData name="Kinga Gawrych" userId="1e753cdf2e7670ab" providerId="LiveId" clId="{4AB9A030-01AF-438A-AABC-4DAC89C39B25}" dt="2025-11-24T17:09:59.899" v="13454"/>
        <pc:sldMkLst>
          <pc:docMk/>
          <pc:sldMk cId="996888993" sldId="447"/>
        </pc:sldMkLst>
        <pc:spChg chg="add del mod">
          <ac:chgData name="Kinga Gawrych" userId="1e753cdf2e7670ab" providerId="LiveId" clId="{4AB9A030-01AF-438A-AABC-4DAC89C39B25}" dt="2025-11-24T16:59:12.400" v="13109" actId="21"/>
          <ac:spMkLst>
            <pc:docMk/>
            <pc:sldMk cId="996888993" sldId="447"/>
            <ac:spMk id="4" creationId="{D0A6CC98-B0B6-95EA-7C17-C39C1F8C8B17}"/>
          </ac:spMkLst>
        </pc:spChg>
        <pc:spChg chg="add del mod ord">
          <ac:chgData name="Kinga Gawrych" userId="1e753cdf2e7670ab" providerId="LiveId" clId="{4AB9A030-01AF-438A-AABC-4DAC89C39B25}" dt="2025-11-24T16:59:12.400" v="13109" actId="21"/>
          <ac:spMkLst>
            <pc:docMk/>
            <pc:sldMk cId="996888993" sldId="447"/>
            <ac:spMk id="8" creationId="{C9C3AD97-CACD-672E-DC7E-32D92EF86BD0}"/>
          </ac:spMkLst>
        </pc:spChg>
        <pc:spChg chg="add mod">
          <ac:chgData name="Kinga Gawrych" userId="1e753cdf2e7670ab" providerId="LiveId" clId="{4AB9A030-01AF-438A-AABC-4DAC89C39B25}" dt="2025-11-24T17:09:59.899" v="13454"/>
          <ac:spMkLst>
            <pc:docMk/>
            <pc:sldMk cId="996888993" sldId="447"/>
            <ac:spMk id="12" creationId="{C2A23235-1B4E-E30C-0474-3211D4709BAE}"/>
          </ac:spMkLst>
        </pc:spChg>
        <pc:spChg chg="add del mod">
          <ac:chgData name="Kinga Gawrych" userId="1e753cdf2e7670ab" providerId="LiveId" clId="{4AB9A030-01AF-438A-AABC-4DAC89C39B25}" dt="2025-11-24T16:59:12.400" v="13109" actId="21"/>
          <ac:spMkLst>
            <pc:docMk/>
            <pc:sldMk cId="996888993" sldId="447"/>
            <ac:spMk id="13" creationId="{98F43D5A-FE6B-093A-99E2-7B4F963E3114}"/>
          </ac:spMkLst>
        </pc:spChg>
        <pc:spChg chg="add del mod">
          <ac:chgData name="Kinga Gawrych" userId="1e753cdf2e7670ab" providerId="LiveId" clId="{4AB9A030-01AF-438A-AABC-4DAC89C39B25}" dt="2025-11-23T19:00:10.203" v="11741" actId="21"/>
          <ac:spMkLst>
            <pc:docMk/>
            <pc:sldMk cId="996888993" sldId="447"/>
            <ac:spMk id="16" creationId="{0689C44D-9CC0-9D76-5998-1AAAB147861F}"/>
          </ac:spMkLst>
        </pc:spChg>
        <pc:spChg chg="add del mod">
          <ac:chgData name="Kinga Gawrych" userId="1e753cdf2e7670ab" providerId="LiveId" clId="{4AB9A030-01AF-438A-AABC-4DAC89C39B25}" dt="2025-11-24T16:59:12.400" v="13109" actId="21"/>
          <ac:spMkLst>
            <pc:docMk/>
            <pc:sldMk cId="996888993" sldId="447"/>
            <ac:spMk id="20" creationId="{9ABAA252-8533-CB3D-5155-6FA02B33440C}"/>
          </ac:spMkLst>
        </pc:spChg>
        <pc:spChg chg="add del mod">
          <ac:chgData name="Kinga Gawrych" userId="1e753cdf2e7670ab" providerId="LiveId" clId="{4AB9A030-01AF-438A-AABC-4DAC89C39B25}" dt="2025-11-23T19:00:21.992" v="11758"/>
          <ac:spMkLst>
            <pc:docMk/>
            <pc:sldMk cId="996888993" sldId="447"/>
            <ac:spMk id="21" creationId="{C7C22B67-59AE-537E-46E0-A7AE80A5E226}"/>
          </ac:spMkLst>
        </pc:spChg>
        <pc:spChg chg="add del mod">
          <ac:chgData name="Kinga Gawrych" userId="1e753cdf2e7670ab" providerId="LiveId" clId="{4AB9A030-01AF-438A-AABC-4DAC89C39B25}" dt="2025-11-24T16:59:12.400" v="13109" actId="21"/>
          <ac:spMkLst>
            <pc:docMk/>
            <pc:sldMk cId="996888993" sldId="447"/>
            <ac:spMk id="22" creationId="{AAD26688-08AF-C877-F9BB-E0B51D7B5350}"/>
          </ac:spMkLst>
        </pc:spChg>
        <pc:spChg chg="add del mod">
          <ac:chgData name="Kinga Gawrych" userId="1e753cdf2e7670ab" providerId="LiveId" clId="{4AB9A030-01AF-438A-AABC-4DAC89C39B25}" dt="2025-11-24T16:59:12.400" v="13109" actId="21"/>
          <ac:spMkLst>
            <pc:docMk/>
            <pc:sldMk cId="996888993" sldId="447"/>
            <ac:spMk id="23" creationId="{665F50F6-4337-1C5A-60FD-D60EB138E946}"/>
          </ac:spMkLst>
        </pc:spChg>
        <pc:picChg chg="add del mod">
          <ac:chgData name="Kinga Gawrych" userId="1e753cdf2e7670ab" providerId="LiveId" clId="{4AB9A030-01AF-438A-AABC-4DAC89C39B25}" dt="2025-11-24T16:59:13.442" v="13110" actId="21"/>
          <ac:picMkLst>
            <pc:docMk/>
            <pc:sldMk cId="996888993" sldId="447"/>
            <ac:picMk id="3" creationId="{14C128FB-723B-E4D5-0EEE-3EC211C19322}"/>
          </ac:picMkLst>
        </pc:picChg>
        <pc:picChg chg="del mod">
          <ac:chgData name="Kinga Gawrych" userId="1e753cdf2e7670ab" providerId="LiveId" clId="{4AB9A030-01AF-438A-AABC-4DAC89C39B25}" dt="2025-11-24T16:59:12.400" v="13109" actId="21"/>
          <ac:picMkLst>
            <pc:docMk/>
            <pc:sldMk cId="996888993" sldId="447"/>
            <ac:picMk id="5" creationId="{1B7D99D9-E6AA-8FE5-DAC6-7BF04A12A17B}"/>
          </ac:picMkLst>
        </pc:picChg>
        <pc:picChg chg="del mod">
          <ac:chgData name="Kinga Gawrych" userId="1e753cdf2e7670ab" providerId="LiveId" clId="{4AB9A030-01AF-438A-AABC-4DAC89C39B25}" dt="2025-11-23T18:52:55.431" v="11688" actId="21"/>
          <ac:picMkLst>
            <pc:docMk/>
            <pc:sldMk cId="996888993" sldId="447"/>
            <ac:picMk id="11" creationId="{9EDACB75-8230-5AE4-6E42-0E97D5E34358}"/>
          </ac:picMkLst>
        </pc:picChg>
        <pc:picChg chg="add del mod">
          <ac:chgData name="Kinga Gawrych" userId="1e753cdf2e7670ab" providerId="LiveId" clId="{4AB9A030-01AF-438A-AABC-4DAC89C39B25}" dt="2025-11-23T18:59:38.496" v="11737" actId="21"/>
          <ac:picMkLst>
            <pc:docMk/>
            <pc:sldMk cId="996888993" sldId="447"/>
            <ac:picMk id="14" creationId="{CE16EFB6-41C7-A4E8-155F-05A5307B8618}"/>
          </ac:picMkLst>
        </pc:picChg>
        <pc:picChg chg="add del mod">
          <ac:chgData name="Kinga Gawrych" userId="1e753cdf2e7670ab" providerId="LiveId" clId="{4AB9A030-01AF-438A-AABC-4DAC89C39B25}" dt="2025-11-23T18:59:37.228" v="11736" actId="21"/>
          <ac:picMkLst>
            <pc:docMk/>
            <pc:sldMk cId="996888993" sldId="447"/>
            <ac:picMk id="15" creationId="{3FE2301E-B833-FA92-21BF-AB42D491DEA6}"/>
          </ac:picMkLst>
        </pc:picChg>
        <pc:picChg chg="add del mod">
          <ac:chgData name="Kinga Gawrych" userId="1e753cdf2e7670ab" providerId="LiveId" clId="{4AB9A030-01AF-438A-AABC-4DAC89C39B25}" dt="2025-11-24T16:59:12.400" v="13109" actId="21"/>
          <ac:picMkLst>
            <pc:docMk/>
            <pc:sldMk cId="996888993" sldId="447"/>
            <ac:picMk id="17" creationId="{3FE747BB-2DAC-2BE7-A676-9B4EFB885CCF}"/>
          </ac:picMkLst>
        </pc:picChg>
        <pc:picChg chg="add del mod ord">
          <ac:chgData name="Kinga Gawrych" userId="1e753cdf2e7670ab" providerId="LiveId" clId="{4AB9A030-01AF-438A-AABC-4DAC89C39B25}" dt="2025-11-24T16:59:12.400" v="13109" actId="21"/>
          <ac:picMkLst>
            <pc:docMk/>
            <pc:sldMk cId="996888993" sldId="447"/>
            <ac:picMk id="18" creationId="{79C7EBB0-CEA0-BB44-231C-7F110AB6C9F2}"/>
          </ac:picMkLst>
        </pc:picChg>
        <pc:picChg chg="add del mod ord">
          <ac:chgData name="Kinga Gawrych" userId="1e753cdf2e7670ab" providerId="LiveId" clId="{4AB9A030-01AF-438A-AABC-4DAC89C39B25}" dt="2025-11-24T16:59:12.400" v="13109" actId="21"/>
          <ac:picMkLst>
            <pc:docMk/>
            <pc:sldMk cId="996888993" sldId="447"/>
            <ac:picMk id="19" creationId="{A819BF07-DDB0-31DE-6D00-A0EE73850ADD}"/>
          </ac:picMkLst>
        </pc:picChg>
        <pc:cxnChg chg="add mod">
          <ac:chgData name="Kinga Gawrych" userId="1e753cdf2e7670ab" providerId="LiveId" clId="{4AB9A030-01AF-438A-AABC-4DAC89C39B25}" dt="2025-11-24T15:30:16.558" v="12802" actId="1076"/>
          <ac:cxnSpMkLst>
            <pc:docMk/>
            <pc:sldMk cId="996888993" sldId="447"/>
            <ac:cxnSpMk id="2" creationId="{8845F074-39D4-06AC-7171-DF600BD8FBD2}"/>
          </ac:cxnSpMkLst>
        </pc:cxnChg>
        <pc:cxnChg chg="add mod">
          <ac:chgData name="Kinga Gawrych" userId="1e753cdf2e7670ab" providerId="LiveId" clId="{4AB9A030-01AF-438A-AABC-4DAC89C39B25}" dt="2025-11-23T18:57:24.044" v="11714" actId="14100"/>
          <ac:cxnSpMkLst>
            <pc:docMk/>
            <pc:sldMk cId="996888993" sldId="447"/>
            <ac:cxnSpMk id="9" creationId="{519DF831-610A-9FF8-E993-C22DE8F63054}"/>
          </ac:cxnSpMkLst>
        </pc:cxnChg>
      </pc:sldChg>
      <pc:sldChg chg="addSp delSp modSp del mod">
        <pc:chgData name="Kinga Gawrych" userId="1e753cdf2e7670ab" providerId="LiveId" clId="{4AB9A030-01AF-438A-AABC-4DAC89C39B25}" dt="2025-11-23T19:07:50.700" v="11982" actId="2696"/>
        <pc:sldMkLst>
          <pc:docMk/>
          <pc:sldMk cId="3263227516" sldId="448"/>
        </pc:sldMkLst>
        <pc:spChg chg="add del">
          <ac:chgData name="Kinga Gawrych" userId="1e753cdf2e7670ab" providerId="LiveId" clId="{4AB9A030-01AF-438A-AABC-4DAC89C39B25}" dt="2025-11-23T19:03:24.748" v="11783" actId="22"/>
          <ac:spMkLst>
            <pc:docMk/>
            <pc:sldMk cId="3263227516" sldId="448"/>
            <ac:spMk id="3" creationId="{89207B1D-8ED2-5D94-7081-CF7D6EAE434D}"/>
          </ac:spMkLst>
        </pc:spChg>
        <pc:spChg chg="add mod">
          <ac:chgData name="Kinga Gawrych" userId="1e753cdf2e7670ab" providerId="LiveId" clId="{4AB9A030-01AF-438A-AABC-4DAC89C39B25}" dt="2025-11-23T19:07:25.761" v="11952" actId="20577"/>
          <ac:spMkLst>
            <pc:docMk/>
            <pc:sldMk cId="3263227516" sldId="448"/>
            <ac:spMk id="4" creationId="{8CA07FC9-D1F5-08E9-1B59-BE8C5FD81BF7}"/>
          </ac:spMkLst>
        </pc:spChg>
        <pc:spChg chg="add mod">
          <ac:chgData name="Kinga Gawrych" userId="1e753cdf2e7670ab" providerId="LiveId" clId="{4AB9A030-01AF-438A-AABC-4DAC89C39B25}" dt="2025-11-23T19:07:21.856" v="11946" actId="767"/>
          <ac:spMkLst>
            <pc:docMk/>
            <pc:sldMk cId="3263227516" sldId="448"/>
            <ac:spMk id="5" creationId="{DD3F5A46-A6ED-17AE-86BB-2477403FD13D}"/>
          </ac:spMkLst>
        </pc:spChg>
        <pc:spChg chg="mod">
          <ac:chgData name="Kinga Gawrych" userId="1e753cdf2e7670ab" providerId="LiveId" clId="{4AB9A030-01AF-438A-AABC-4DAC89C39B25}" dt="2025-11-23T19:03:26.542" v="11785"/>
          <ac:spMkLst>
            <pc:docMk/>
            <pc:sldMk cId="3263227516" sldId="448"/>
            <ac:spMk id="7" creationId="{AF840D14-AD4B-B731-B49F-0684731B6DDF}"/>
          </ac:spMkLst>
        </pc:spChg>
        <pc:spChg chg="add mod">
          <ac:chgData name="Kinga Gawrych" userId="1e753cdf2e7670ab" providerId="LiveId" clId="{4AB9A030-01AF-438A-AABC-4DAC89C39B25}" dt="2025-11-23T19:07:34.981" v="11956" actId="20577"/>
          <ac:spMkLst>
            <pc:docMk/>
            <pc:sldMk cId="3263227516" sldId="448"/>
            <ac:spMk id="8" creationId="{C6A88254-879F-04C1-DA2E-88CB3A5946E2}"/>
          </ac:spMkLst>
        </pc:spChg>
        <pc:spChg chg="add mod">
          <ac:chgData name="Kinga Gawrych" userId="1e753cdf2e7670ab" providerId="LiveId" clId="{4AB9A030-01AF-438A-AABC-4DAC89C39B25}" dt="2025-11-23T19:07:43.794" v="11981" actId="20577"/>
          <ac:spMkLst>
            <pc:docMk/>
            <pc:sldMk cId="3263227516" sldId="448"/>
            <ac:spMk id="9" creationId="{E44EF934-8F5D-65F0-0C85-33501C5B9BC8}"/>
          </ac:spMkLst>
        </pc:spChg>
      </pc:sldChg>
      <pc:sldChg chg="addSp delSp modSp mod">
        <pc:chgData name="Kinga Gawrych" userId="1e753cdf2e7670ab" providerId="LiveId" clId="{4AB9A030-01AF-438A-AABC-4DAC89C39B25}" dt="2025-11-24T17:10:06.769" v="13461"/>
        <pc:sldMkLst>
          <pc:docMk/>
          <pc:sldMk cId="1097109474" sldId="449"/>
        </pc:sldMkLst>
        <pc:spChg chg="add del mod">
          <ac:chgData name="Kinga Gawrych" userId="1e753cdf2e7670ab" providerId="LiveId" clId="{4AB9A030-01AF-438A-AABC-4DAC89C39B25}" dt="2025-11-24T17:01:21.775" v="13148" actId="21"/>
          <ac:spMkLst>
            <pc:docMk/>
            <pc:sldMk cId="1097109474" sldId="449"/>
            <ac:spMk id="3" creationId="{F3CB2795-FEDC-3B63-F39B-841424C92D53}"/>
          </ac:spMkLst>
        </pc:spChg>
        <pc:spChg chg="add del mod">
          <ac:chgData name="Kinga Gawrych" userId="1e753cdf2e7670ab" providerId="LiveId" clId="{4AB9A030-01AF-438A-AABC-4DAC89C39B25}" dt="2025-11-24T17:01:20.951" v="13147" actId="21"/>
          <ac:spMkLst>
            <pc:docMk/>
            <pc:sldMk cId="1097109474" sldId="449"/>
            <ac:spMk id="4" creationId="{F6C5ECA8-ED06-232C-415C-11F820F62D15}"/>
          </ac:spMkLst>
        </pc:spChg>
        <pc:spChg chg="add mod">
          <ac:chgData name="Kinga Gawrych" userId="1e753cdf2e7670ab" providerId="LiveId" clId="{4AB9A030-01AF-438A-AABC-4DAC89C39B25}" dt="2025-11-24T17:10:06.769" v="13461"/>
          <ac:spMkLst>
            <pc:docMk/>
            <pc:sldMk cId="1097109474" sldId="449"/>
            <ac:spMk id="5" creationId="{847A165E-A94C-9B21-F8E8-F08B644DE83E}"/>
          </ac:spMkLst>
        </pc:spChg>
        <pc:spChg chg="mod">
          <ac:chgData name="Kinga Gawrych" userId="1e753cdf2e7670ab" providerId="LiveId" clId="{4AB9A030-01AF-438A-AABC-4DAC89C39B25}" dt="2025-11-23T19:08:16.652" v="11985"/>
          <ac:spMkLst>
            <pc:docMk/>
            <pc:sldMk cId="1097109474" sldId="449"/>
            <ac:spMk id="7" creationId="{0B3F5A5B-2047-EED7-5703-376900E61B27}"/>
          </ac:spMkLst>
        </pc:spChg>
        <pc:picChg chg="add del mod">
          <ac:chgData name="Kinga Gawrych" userId="1e753cdf2e7670ab" providerId="LiveId" clId="{4AB9A030-01AF-438A-AABC-4DAC89C39B25}" dt="2025-11-24T17:01:19.287" v="13146" actId="21"/>
          <ac:picMkLst>
            <pc:docMk/>
            <pc:sldMk cId="1097109474" sldId="449"/>
            <ac:picMk id="2" creationId="{CD4B13EF-5641-3297-DA21-80700CCEA315}"/>
          </ac:picMkLst>
        </pc:picChg>
        <pc:picChg chg="add del mod">
          <ac:chgData name="Kinga Gawrych" userId="1e753cdf2e7670ab" providerId="LiveId" clId="{4AB9A030-01AF-438A-AABC-4DAC89C39B25}" dt="2025-11-23T19:10:22.919" v="12022" actId="21"/>
          <ac:picMkLst>
            <pc:docMk/>
            <pc:sldMk cId="1097109474" sldId="449"/>
            <ac:picMk id="5" creationId="{46469E83-6949-DE3B-474B-4CA7F19EC491}"/>
          </ac:picMkLst>
        </pc:picChg>
      </pc:sldChg>
      <pc:sldChg chg="addSp delSp modSp add del mod">
        <pc:chgData name="Kinga Gawrych" userId="1e753cdf2e7670ab" providerId="LiveId" clId="{4AB9A030-01AF-438A-AABC-4DAC89C39B25}" dt="2025-11-24T17:10:11.285" v="13465"/>
        <pc:sldMkLst>
          <pc:docMk/>
          <pc:sldMk cId="3960740100" sldId="450"/>
        </pc:sldMkLst>
        <pc:spChg chg="add del mod">
          <ac:chgData name="Kinga Gawrych" userId="1e753cdf2e7670ab" providerId="LiveId" clId="{4AB9A030-01AF-438A-AABC-4DAC89C39B25}" dt="2025-11-24T15:50:33.283" v="12805" actId="21"/>
          <ac:spMkLst>
            <pc:docMk/>
            <pc:sldMk cId="3960740100" sldId="450"/>
            <ac:spMk id="4" creationId="{81F50DCE-BDEF-EB6F-65DC-006CAEE29364}"/>
          </ac:spMkLst>
        </pc:spChg>
        <pc:spChg chg="mod">
          <ac:chgData name="Kinga Gawrych" userId="1e753cdf2e7670ab" providerId="LiveId" clId="{4AB9A030-01AF-438A-AABC-4DAC89C39B25}" dt="2025-11-23T19:08:21.142" v="11987"/>
          <ac:spMkLst>
            <pc:docMk/>
            <pc:sldMk cId="3960740100" sldId="450"/>
            <ac:spMk id="7" creationId="{B5B653F1-29D4-5545-3DFE-145697D9C6C7}"/>
          </ac:spMkLst>
        </pc:spChg>
        <pc:spChg chg="add del mod ord">
          <ac:chgData name="Kinga Gawrych" userId="1e753cdf2e7670ab" providerId="LiveId" clId="{4AB9A030-01AF-438A-AABC-4DAC89C39B25}" dt="2025-11-24T17:01:49.567" v="13156" actId="21"/>
          <ac:spMkLst>
            <pc:docMk/>
            <pc:sldMk cId="3960740100" sldId="450"/>
            <ac:spMk id="8" creationId="{82A7C2C4-449D-BA23-075C-6E093E00C1F6}"/>
          </ac:spMkLst>
        </pc:spChg>
        <pc:spChg chg="add mod">
          <ac:chgData name="Kinga Gawrych" userId="1e753cdf2e7670ab" providerId="LiveId" clId="{4AB9A030-01AF-438A-AABC-4DAC89C39B25}" dt="2025-11-24T17:10:11.285" v="13465"/>
          <ac:spMkLst>
            <pc:docMk/>
            <pc:sldMk cId="3960740100" sldId="450"/>
            <ac:spMk id="9" creationId="{6E588BEF-C44C-62DB-3CFA-7425163132B0}"/>
          </ac:spMkLst>
        </pc:spChg>
        <pc:picChg chg="add del mod">
          <ac:chgData name="Kinga Gawrych" userId="1e753cdf2e7670ab" providerId="LiveId" clId="{4AB9A030-01AF-438A-AABC-4DAC89C39B25}" dt="2025-11-24T17:01:48.509" v="13155" actId="21"/>
          <ac:picMkLst>
            <pc:docMk/>
            <pc:sldMk cId="3960740100" sldId="450"/>
            <ac:picMk id="2" creationId="{7F94354C-2AB4-AE2E-AD80-C84E6E34DCB5}"/>
          </ac:picMkLst>
        </pc:picChg>
        <pc:picChg chg="add del mod">
          <ac:chgData name="Kinga Gawrych" userId="1e753cdf2e7670ab" providerId="LiveId" clId="{4AB9A030-01AF-438A-AABC-4DAC89C39B25}" dt="2025-11-24T17:01:50.317" v="13157" actId="21"/>
          <ac:picMkLst>
            <pc:docMk/>
            <pc:sldMk cId="3960740100" sldId="450"/>
            <ac:picMk id="3" creationId="{FABD0299-19E7-89DE-1B99-D634A59F8367}"/>
          </ac:picMkLst>
        </pc:picChg>
        <pc:picChg chg="add mod">
          <ac:chgData name="Kinga Gawrych" userId="1e753cdf2e7670ab" providerId="LiveId" clId="{4AB9A030-01AF-438A-AABC-4DAC89C39B25}" dt="2025-11-23T19:10:24.030" v="12023"/>
          <ac:picMkLst>
            <pc:docMk/>
            <pc:sldMk cId="3960740100" sldId="450"/>
            <ac:picMk id="5" creationId="{46469E83-6949-DE3B-474B-4CA7F19EC491}"/>
          </ac:picMkLst>
        </pc:picChg>
      </pc:sldChg>
      <pc:sldChg chg="addSp delSp modSp add mod ord">
        <pc:chgData name="Kinga Gawrych" userId="1e753cdf2e7670ab" providerId="LiveId" clId="{4AB9A030-01AF-438A-AABC-4DAC89C39B25}" dt="2025-11-24T17:10:18.351" v="13472"/>
        <pc:sldMkLst>
          <pc:docMk/>
          <pc:sldMk cId="2788699602" sldId="451"/>
        </pc:sldMkLst>
        <pc:spChg chg="add mod">
          <ac:chgData name="Kinga Gawrych" userId="1e753cdf2e7670ab" providerId="LiveId" clId="{4AB9A030-01AF-438A-AABC-4DAC89C39B25}" dt="2025-11-24T17:10:18.351" v="13472"/>
          <ac:spMkLst>
            <pc:docMk/>
            <pc:sldMk cId="2788699602" sldId="451"/>
            <ac:spMk id="3" creationId="{F4C47B41-B721-733E-6B8B-7DA64209D78C}"/>
          </ac:spMkLst>
        </pc:spChg>
        <pc:spChg chg="add mod">
          <ac:chgData name="Kinga Gawrych" userId="1e753cdf2e7670ab" providerId="LiveId" clId="{4AB9A030-01AF-438A-AABC-4DAC89C39B25}" dt="2025-11-23T20:00:05.044" v="12641" actId="1036"/>
          <ac:spMkLst>
            <pc:docMk/>
            <pc:sldMk cId="2788699602" sldId="451"/>
            <ac:spMk id="5" creationId="{24BD622D-B014-205B-E48F-1B6254EFB93E}"/>
          </ac:spMkLst>
        </pc:spChg>
        <pc:spChg chg="mod">
          <ac:chgData name="Kinga Gawrych" userId="1e753cdf2e7670ab" providerId="LiveId" clId="{4AB9A030-01AF-438A-AABC-4DAC89C39B25}" dt="2025-11-23T19:24:22.651" v="12386" actId="20577"/>
          <ac:spMkLst>
            <pc:docMk/>
            <pc:sldMk cId="2788699602" sldId="451"/>
            <ac:spMk id="7" creationId="{6EC1EC74-B5E0-396D-00F5-2E25D856CFDA}"/>
          </ac:spMkLst>
        </pc:spChg>
        <pc:spChg chg="add mod">
          <ac:chgData name="Kinga Gawrych" userId="1e753cdf2e7670ab" providerId="LiveId" clId="{4AB9A030-01AF-438A-AABC-4DAC89C39B25}" dt="2025-11-23T20:00:05.044" v="12641" actId="1036"/>
          <ac:spMkLst>
            <pc:docMk/>
            <pc:sldMk cId="2788699602" sldId="451"/>
            <ac:spMk id="8" creationId="{DD1B4134-8833-351C-D315-98BFB6C72696}"/>
          </ac:spMkLst>
        </pc:spChg>
        <pc:spChg chg="add del mod">
          <ac:chgData name="Kinga Gawrych" userId="1e753cdf2e7670ab" providerId="LiveId" clId="{4AB9A030-01AF-438A-AABC-4DAC89C39B25}" dt="2025-11-24T16:06:25.059" v="12808" actId="21"/>
          <ac:spMkLst>
            <pc:docMk/>
            <pc:sldMk cId="2788699602" sldId="451"/>
            <ac:spMk id="9" creationId="{AB059549-0410-171A-2460-70F0FCA56E50}"/>
          </ac:spMkLst>
        </pc:spChg>
        <pc:spChg chg="add del mod">
          <ac:chgData name="Kinga Gawrych" userId="1e753cdf2e7670ab" providerId="LiveId" clId="{4AB9A030-01AF-438A-AABC-4DAC89C39B25}" dt="2025-11-24T16:06:23.987" v="12807" actId="21"/>
          <ac:spMkLst>
            <pc:docMk/>
            <pc:sldMk cId="2788699602" sldId="451"/>
            <ac:spMk id="10" creationId="{3EB97854-3596-531C-B3C0-4CF7583B5D3D}"/>
          </ac:spMkLst>
        </pc:spChg>
        <pc:picChg chg="add mod">
          <ac:chgData name="Kinga Gawrych" userId="1e753cdf2e7670ab" providerId="LiveId" clId="{4AB9A030-01AF-438A-AABC-4DAC89C39B25}" dt="2025-11-23T20:00:05.044" v="12641" actId="1036"/>
          <ac:picMkLst>
            <pc:docMk/>
            <pc:sldMk cId="2788699602" sldId="451"/>
            <ac:picMk id="2" creationId="{E924655F-4715-8249-4DA4-453EA3D609EC}"/>
          </ac:picMkLst>
        </pc:picChg>
        <pc:picChg chg="add mod">
          <ac:chgData name="Kinga Gawrych" userId="1e753cdf2e7670ab" providerId="LiveId" clId="{4AB9A030-01AF-438A-AABC-4DAC89C39B25}" dt="2025-11-23T20:00:05.044" v="12641" actId="1036"/>
          <ac:picMkLst>
            <pc:docMk/>
            <pc:sldMk cId="2788699602" sldId="451"/>
            <ac:picMk id="4" creationId="{95C42E13-E675-5B7E-380A-73AFB8713E32}"/>
          </ac:picMkLst>
        </pc:picChg>
        <pc:cxnChg chg="add del mod">
          <ac:chgData name="Kinga Gawrych" userId="1e753cdf2e7670ab" providerId="LiveId" clId="{4AB9A030-01AF-438A-AABC-4DAC89C39B25}" dt="2025-11-23T19:25:48.600" v="12452" actId="21"/>
          <ac:cxnSpMkLst>
            <pc:docMk/>
            <pc:sldMk cId="2788699602" sldId="451"/>
            <ac:cxnSpMk id="3" creationId="{8681CAFE-D241-26BE-8B3A-5DDC33610BA3}"/>
          </ac:cxnSpMkLst>
        </pc:cxnChg>
      </pc:sldChg>
      <pc:sldChg chg="addSp delSp modSp add del mod">
        <pc:chgData name="Kinga Gawrych" userId="1e753cdf2e7670ab" providerId="LiveId" clId="{4AB9A030-01AF-438A-AABC-4DAC89C39B25}" dt="2025-11-24T17:03:40.648" v="13179" actId="2696"/>
        <pc:sldMkLst>
          <pc:docMk/>
          <pc:sldMk cId="613344269" sldId="452"/>
        </pc:sldMkLst>
        <pc:spChg chg="add del mod">
          <ac:chgData name="Kinga Gawrych" userId="1e753cdf2e7670ab" providerId="LiveId" clId="{4AB9A030-01AF-438A-AABC-4DAC89C39B25}" dt="2025-11-24T17:03:19.900" v="13178" actId="21"/>
          <ac:spMkLst>
            <pc:docMk/>
            <pc:sldMk cId="613344269" sldId="452"/>
            <ac:spMk id="3" creationId="{1A03263C-A786-7739-8191-6DFBF3A67B1A}"/>
          </ac:spMkLst>
        </pc:spChg>
        <pc:spChg chg="add del mod">
          <ac:chgData name="Kinga Gawrych" userId="1e753cdf2e7670ab" providerId="LiveId" clId="{4AB9A030-01AF-438A-AABC-4DAC89C39B25}" dt="2025-11-24T17:03:19.900" v="13178" actId="21"/>
          <ac:spMkLst>
            <pc:docMk/>
            <pc:sldMk cId="613344269" sldId="452"/>
            <ac:spMk id="5" creationId="{92EA22EF-F7ED-166F-8651-7E42FA16F99D}"/>
          </ac:spMkLst>
        </pc:spChg>
        <pc:spChg chg="mod">
          <ac:chgData name="Kinga Gawrych" userId="1e753cdf2e7670ab" providerId="LiveId" clId="{4AB9A030-01AF-438A-AABC-4DAC89C39B25}" dt="2025-11-23T19:24:15.340" v="12369" actId="20577"/>
          <ac:spMkLst>
            <pc:docMk/>
            <pc:sldMk cId="613344269" sldId="452"/>
            <ac:spMk id="7" creationId="{D3733E55-7DD9-93A8-0800-50C22E46AED7}"/>
          </ac:spMkLst>
        </pc:spChg>
        <pc:picChg chg="add del mod">
          <ac:chgData name="Kinga Gawrych" userId="1e753cdf2e7670ab" providerId="LiveId" clId="{4AB9A030-01AF-438A-AABC-4DAC89C39B25}" dt="2025-11-24T17:03:19.900" v="13178" actId="21"/>
          <ac:picMkLst>
            <pc:docMk/>
            <pc:sldMk cId="613344269" sldId="452"/>
            <ac:picMk id="2" creationId="{12DFA96C-D586-B2AD-89AB-3C5BD1802034}"/>
          </ac:picMkLst>
        </pc:picChg>
        <pc:picChg chg="add del mod">
          <ac:chgData name="Kinga Gawrych" userId="1e753cdf2e7670ab" providerId="LiveId" clId="{4AB9A030-01AF-438A-AABC-4DAC89C39B25}" dt="2025-11-24T17:03:19.900" v="13178" actId="21"/>
          <ac:picMkLst>
            <pc:docMk/>
            <pc:sldMk cId="613344269" sldId="452"/>
            <ac:picMk id="4" creationId="{0E470C16-9A68-5ED4-99EE-0DF0CA988B41}"/>
          </ac:picMkLst>
        </pc:picChg>
      </pc:sldChg>
      <pc:sldChg chg="addSp delSp modSp add mod">
        <pc:chgData name="Kinga Gawrych" userId="1e753cdf2e7670ab" providerId="LiveId" clId="{4AB9A030-01AF-438A-AABC-4DAC89C39B25}" dt="2025-11-24T17:10:21.558" v="13475"/>
        <pc:sldMkLst>
          <pc:docMk/>
          <pc:sldMk cId="548178047" sldId="453"/>
        </pc:sldMkLst>
        <pc:spChg chg="add mod">
          <ac:chgData name="Kinga Gawrych" userId="1e753cdf2e7670ab" providerId="LiveId" clId="{4AB9A030-01AF-438A-AABC-4DAC89C39B25}" dt="2025-11-24T17:10:21.558" v="13475"/>
          <ac:spMkLst>
            <pc:docMk/>
            <pc:sldMk cId="548178047" sldId="453"/>
            <ac:spMk id="2" creationId="{E1F438A4-69C9-5DC9-39B6-523CCE93F63F}"/>
          </ac:spMkLst>
        </pc:spChg>
        <pc:spChg chg="add del mod">
          <ac:chgData name="Kinga Gawrych" userId="1e753cdf2e7670ab" providerId="LiveId" clId="{4AB9A030-01AF-438A-AABC-4DAC89C39B25}" dt="2025-11-23T19:40:09.684" v="12517" actId="21"/>
          <ac:spMkLst>
            <pc:docMk/>
            <pc:sldMk cId="548178047" sldId="453"/>
            <ac:spMk id="4" creationId="{287D765F-0221-A578-A9C9-86062921729D}"/>
          </ac:spMkLst>
        </pc:spChg>
        <pc:spChg chg="add del mod">
          <ac:chgData name="Kinga Gawrych" userId="1e753cdf2e7670ab" providerId="LiveId" clId="{4AB9A030-01AF-438A-AABC-4DAC89C39B25}" dt="2025-11-23T19:40:13.620" v="12519" actId="21"/>
          <ac:spMkLst>
            <pc:docMk/>
            <pc:sldMk cId="548178047" sldId="453"/>
            <ac:spMk id="5" creationId="{08A9467E-92B6-8531-F0EF-C56D671F13CF}"/>
          </ac:spMkLst>
        </pc:spChg>
        <pc:spChg chg="mod">
          <ac:chgData name="Kinga Gawrych" userId="1e753cdf2e7670ab" providerId="LiveId" clId="{4AB9A030-01AF-438A-AABC-4DAC89C39B25}" dt="2025-11-23T19:24:34.580" v="12439" actId="20577"/>
          <ac:spMkLst>
            <pc:docMk/>
            <pc:sldMk cId="548178047" sldId="453"/>
            <ac:spMk id="7" creationId="{6612A651-D811-72A6-05F3-45EF5230EBEF}"/>
          </ac:spMkLst>
        </pc:spChg>
        <pc:spChg chg="add mod">
          <ac:chgData name="Kinga Gawrych" userId="1e753cdf2e7670ab" providerId="LiveId" clId="{4AB9A030-01AF-438A-AABC-4DAC89C39B25}" dt="2025-11-23T19:58:29.572" v="12613" actId="1035"/>
          <ac:spMkLst>
            <pc:docMk/>
            <pc:sldMk cId="548178047" sldId="453"/>
            <ac:spMk id="13" creationId="{864BAA59-F0E0-0394-9EE1-25FA93FFDB90}"/>
          </ac:spMkLst>
        </pc:spChg>
        <pc:spChg chg="add mod">
          <ac:chgData name="Kinga Gawrych" userId="1e753cdf2e7670ab" providerId="LiveId" clId="{4AB9A030-01AF-438A-AABC-4DAC89C39B25}" dt="2025-11-23T19:59:09.540" v="12634"/>
          <ac:spMkLst>
            <pc:docMk/>
            <pc:sldMk cId="548178047" sldId="453"/>
            <ac:spMk id="15" creationId="{32DA9B93-1B95-0CBC-8BCF-7428F139478B}"/>
          </ac:spMkLst>
        </pc:spChg>
        <pc:picChg chg="add del mod">
          <ac:chgData name="Kinga Gawrych" userId="1e753cdf2e7670ab" providerId="LiveId" clId="{4AB9A030-01AF-438A-AABC-4DAC89C39B25}" dt="2025-11-23T19:40:07.348" v="12516" actId="21"/>
          <ac:picMkLst>
            <pc:docMk/>
            <pc:sldMk cId="548178047" sldId="453"/>
            <ac:picMk id="2" creationId="{8D18FB70-8ACC-F561-65F7-843877FC0DB8}"/>
          </ac:picMkLst>
        </pc:picChg>
        <pc:picChg chg="add del mod">
          <ac:chgData name="Kinga Gawrych" userId="1e753cdf2e7670ab" providerId="LiveId" clId="{4AB9A030-01AF-438A-AABC-4DAC89C39B25}" dt="2025-11-23T19:40:11.201" v="12518" actId="21"/>
          <ac:picMkLst>
            <pc:docMk/>
            <pc:sldMk cId="548178047" sldId="453"/>
            <ac:picMk id="3" creationId="{96E8CAC7-FC59-9F1B-0457-1BBDCB79C2F1}"/>
          </ac:picMkLst>
        </pc:picChg>
        <pc:picChg chg="add mod">
          <ac:chgData name="Kinga Gawrych" userId="1e753cdf2e7670ab" providerId="LiveId" clId="{4AB9A030-01AF-438A-AABC-4DAC89C39B25}" dt="2025-11-23T19:43:04.972" v="12524"/>
          <ac:picMkLst>
            <pc:docMk/>
            <pc:sldMk cId="548178047" sldId="453"/>
            <ac:picMk id="9" creationId="{53721ABC-8BDA-3747-7BB1-EFDD7C3C799A}"/>
          </ac:picMkLst>
        </pc:picChg>
        <pc:picChg chg="add mod">
          <ac:chgData name="Kinga Gawrych" userId="1e753cdf2e7670ab" providerId="LiveId" clId="{4AB9A030-01AF-438A-AABC-4DAC89C39B25}" dt="2025-11-23T19:58:29.572" v="12613" actId="1035"/>
          <ac:picMkLst>
            <pc:docMk/>
            <pc:sldMk cId="548178047" sldId="453"/>
            <ac:picMk id="10" creationId="{6D9357F4-D42A-1A3E-2735-ECCBA10E1521}"/>
          </ac:picMkLst>
        </pc:picChg>
        <pc:picChg chg="add mod">
          <ac:chgData name="Kinga Gawrych" userId="1e753cdf2e7670ab" providerId="LiveId" clId="{4AB9A030-01AF-438A-AABC-4DAC89C39B25}" dt="2025-11-23T19:44:12.299" v="12534"/>
          <ac:picMkLst>
            <pc:docMk/>
            <pc:sldMk cId="548178047" sldId="453"/>
            <ac:picMk id="11" creationId="{BD3F1A58-9C4C-0B9C-3569-296B87B8C879}"/>
          </ac:picMkLst>
        </pc:picChg>
        <pc:picChg chg="add mod">
          <ac:chgData name="Kinga Gawrych" userId="1e753cdf2e7670ab" providerId="LiveId" clId="{4AB9A030-01AF-438A-AABC-4DAC89C39B25}" dt="2025-11-23T19:44:22.396" v="12537"/>
          <ac:picMkLst>
            <pc:docMk/>
            <pc:sldMk cId="548178047" sldId="453"/>
            <ac:picMk id="12" creationId="{A4366AE2-A086-3965-5409-A76536F3893A}"/>
          </ac:picMkLst>
        </pc:picChg>
        <pc:picChg chg="add mod">
          <ac:chgData name="Kinga Gawrych" userId="1e753cdf2e7670ab" providerId="LiveId" clId="{4AB9A030-01AF-438A-AABC-4DAC89C39B25}" dt="2025-11-23T19:58:29.572" v="12613" actId="1035"/>
          <ac:picMkLst>
            <pc:docMk/>
            <pc:sldMk cId="548178047" sldId="453"/>
            <ac:picMk id="14" creationId="{4D539392-5AED-FB01-A4E1-66202545EE32}"/>
          </ac:picMkLst>
        </pc:picChg>
      </pc:sldChg>
      <pc:sldChg chg="addSp delSp modSp add del mod">
        <pc:chgData name="Kinga Gawrych" userId="1e753cdf2e7670ab" providerId="LiveId" clId="{4AB9A030-01AF-438A-AABC-4DAC89C39B25}" dt="2025-11-24T17:10:14.220" v="13468"/>
        <pc:sldMkLst>
          <pc:docMk/>
          <pc:sldMk cId="2886139181" sldId="454"/>
        </pc:sldMkLst>
        <pc:spChg chg="add mod">
          <ac:chgData name="Kinga Gawrych" userId="1e753cdf2e7670ab" providerId="LiveId" clId="{4AB9A030-01AF-438A-AABC-4DAC89C39B25}" dt="2025-11-24T17:10:14.220" v="13468"/>
          <ac:spMkLst>
            <pc:docMk/>
            <pc:sldMk cId="2886139181" sldId="454"/>
            <ac:spMk id="3" creationId="{423A2E4C-B4F9-07B0-6A12-EFC32D6E0237}"/>
          </ac:spMkLst>
        </pc:spChg>
        <pc:spChg chg="mod">
          <ac:chgData name="Kinga Gawrych" userId="1e753cdf2e7670ab" providerId="LiveId" clId="{4AB9A030-01AF-438A-AABC-4DAC89C39B25}" dt="2025-11-23T19:21:31.344" v="12264" actId="14100"/>
          <ac:spMkLst>
            <pc:docMk/>
            <pc:sldMk cId="2886139181" sldId="454"/>
            <ac:spMk id="4" creationId="{81631649-3320-3E0D-72F3-A518E49BAA9D}"/>
          </ac:spMkLst>
        </pc:spChg>
        <pc:spChg chg="add mod">
          <ac:chgData name="Kinga Gawrych" userId="1e753cdf2e7670ab" providerId="LiveId" clId="{4AB9A030-01AF-438A-AABC-4DAC89C39B25}" dt="2025-11-23T19:21:38.970" v="12265" actId="1076"/>
          <ac:spMkLst>
            <pc:docMk/>
            <pc:sldMk cId="2886139181" sldId="454"/>
            <ac:spMk id="9" creationId="{BB77416F-D1B7-F72E-6DFC-CD793285866C}"/>
          </ac:spMkLst>
        </pc:spChg>
        <pc:spChg chg="add del mod">
          <ac:chgData name="Kinga Gawrych" userId="1e753cdf2e7670ab" providerId="LiveId" clId="{4AB9A030-01AF-438A-AABC-4DAC89C39B25}" dt="2025-11-24T17:02:18.236" v="13171" actId="21"/>
          <ac:spMkLst>
            <pc:docMk/>
            <pc:sldMk cId="2886139181" sldId="454"/>
            <ac:spMk id="12" creationId="{6792E46B-8647-DADB-F6B4-C29402C2088D}"/>
          </ac:spMkLst>
        </pc:spChg>
        <pc:spChg chg="add del mod">
          <ac:chgData name="Kinga Gawrych" userId="1e753cdf2e7670ab" providerId="LiveId" clId="{4AB9A030-01AF-438A-AABC-4DAC89C39B25}" dt="2025-11-24T17:02:14.797" v="13168" actId="21"/>
          <ac:spMkLst>
            <pc:docMk/>
            <pc:sldMk cId="2886139181" sldId="454"/>
            <ac:spMk id="19" creationId="{BF1F3678-901E-AF09-B891-585B3F893D92}"/>
          </ac:spMkLst>
        </pc:spChg>
        <pc:spChg chg="add del mod">
          <ac:chgData name="Kinga Gawrych" userId="1e753cdf2e7670ab" providerId="LiveId" clId="{4AB9A030-01AF-438A-AABC-4DAC89C39B25}" dt="2025-11-24T17:02:13.826" v="13167" actId="21"/>
          <ac:spMkLst>
            <pc:docMk/>
            <pc:sldMk cId="2886139181" sldId="454"/>
            <ac:spMk id="20" creationId="{5DB1950F-7339-8B47-A3AD-637C868322A5}"/>
          </ac:spMkLst>
        </pc:spChg>
        <pc:picChg chg="del">
          <ac:chgData name="Kinga Gawrych" userId="1e753cdf2e7670ab" providerId="LiveId" clId="{4AB9A030-01AF-438A-AABC-4DAC89C39B25}" dt="2025-11-23T19:12:31.900" v="12033" actId="21"/>
          <ac:picMkLst>
            <pc:docMk/>
            <pc:sldMk cId="2886139181" sldId="454"/>
            <ac:picMk id="3" creationId="{EE859B60-7660-CEDE-D497-DD578A6D3F34}"/>
          </ac:picMkLst>
        </pc:picChg>
        <pc:picChg chg="add del mod">
          <ac:chgData name="Kinga Gawrych" userId="1e753cdf2e7670ab" providerId="LiveId" clId="{4AB9A030-01AF-438A-AABC-4DAC89C39B25}" dt="2025-11-23T19:13:30.422" v="12037" actId="21"/>
          <ac:picMkLst>
            <pc:docMk/>
            <pc:sldMk cId="2886139181" sldId="454"/>
            <ac:picMk id="8" creationId="{BFB769AE-14A6-DF4F-C00D-F63BB647C076}"/>
          </ac:picMkLst>
        </pc:picChg>
        <pc:picChg chg="add mod">
          <ac:chgData name="Kinga Gawrych" userId="1e753cdf2e7670ab" providerId="LiveId" clId="{4AB9A030-01AF-438A-AABC-4DAC89C39B25}" dt="2025-11-23T19:21:18.500" v="12262" actId="1076"/>
          <ac:picMkLst>
            <pc:docMk/>
            <pc:sldMk cId="2886139181" sldId="454"/>
            <ac:picMk id="11" creationId="{CE90E0EA-DE93-E45C-D2C3-702D8A5A2101}"/>
          </ac:picMkLst>
        </pc:picChg>
        <pc:picChg chg="add del mod">
          <ac:chgData name="Kinga Gawrych" userId="1e753cdf2e7670ab" providerId="LiveId" clId="{4AB9A030-01AF-438A-AABC-4DAC89C39B25}" dt="2025-11-23T19:18:53.782" v="12199" actId="21"/>
          <ac:picMkLst>
            <pc:docMk/>
            <pc:sldMk cId="2886139181" sldId="454"/>
            <ac:picMk id="14" creationId="{7471E8CC-8BB0-A759-CAAF-FA4166B9A220}"/>
          </ac:picMkLst>
        </pc:picChg>
        <pc:picChg chg="add del mod">
          <ac:chgData name="Kinga Gawrych" userId="1e753cdf2e7670ab" providerId="LiveId" clId="{4AB9A030-01AF-438A-AABC-4DAC89C39B25}" dt="2025-11-24T17:02:15.489" v="13169" actId="21"/>
          <ac:picMkLst>
            <pc:docMk/>
            <pc:sldMk cId="2886139181" sldId="454"/>
            <ac:picMk id="16" creationId="{CF4C4CF8-BC1A-1AC0-A7F0-5AD236ABC17C}"/>
          </ac:picMkLst>
        </pc:picChg>
        <pc:picChg chg="add del mod ord">
          <ac:chgData name="Kinga Gawrych" userId="1e753cdf2e7670ab" providerId="LiveId" clId="{4AB9A030-01AF-438A-AABC-4DAC89C39B25}" dt="2025-11-24T17:02:16.070" v="13170" actId="21"/>
          <ac:picMkLst>
            <pc:docMk/>
            <pc:sldMk cId="2886139181" sldId="454"/>
            <ac:picMk id="18" creationId="{8551D02B-D60E-9AC7-B44A-20044FD57811}"/>
          </ac:picMkLst>
        </pc:picChg>
      </pc:sldChg>
      <pc:sldChg chg="addSp delSp modSp add mod">
        <pc:chgData name="Kinga Gawrych" userId="1e753cdf2e7670ab" providerId="LiveId" clId="{4AB9A030-01AF-438A-AABC-4DAC89C39B25}" dt="2025-11-24T17:10:20.147" v="13474"/>
        <pc:sldMkLst>
          <pc:docMk/>
          <pc:sldMk cId="4236999852" sldId="455"/>
        </pc:sldMkLst>
        <pc:spChg chg="add mod">
          <ac:chgData name="Kinga Gawrych" userId="1e753cdf2e7670ab" providerId="LiveId" clId="{4AB9A030-01AF-438A-AABC-4DAC89C39B25}" dt="2025-11-24T17:10:19.358" v="13473"/>
          <ac:spMkLst>
            <pc:docMk/>
            <pc:sldMk cId="4236999852" sldId="455"/>
            <ac:spMk id="2" creationId="{460511AC-ED21-A516-6400-DD7B917C5930}"/>
          </ac:spMkLst>
        </pc:spChg>
        <pc:spChg chg="add mod">
          <ac:chgData name="Kinga Gawrych" userId="1e753cdf2e7670ab" providerId="LiveId" clId="{4AB9A030-01AF-438A-AABC-4DAC89C39B25}" dt="2025-11-24T17:10:20.147" v="13474"/>
          <ac:spMkLst>
            <pc:docMk/>
            <pc:sldMk cId="4236999852" sldId="455"/>
            <ac:spMk id="3" creationId="{5047B7C8-6A14-106F-09EE-8D1281E9C0CF}"/>
          </ac:spMkLst>
        </pc:spChg>
        <pc:spChg chg="del">
          <ac:chgData name="Kinga Gawrych" userId="1e753cdf2e7670ab" providerId="LiveId" clId="{4AB9A030-01AF-438A-AABC-4DAC89C39B25}" dt="2025-11-23T19:25:16.604" v="12448" actId="21"/>
          <ac:spMkLst>
            <pc:docMk/>
            <pc:sldMk cId="4236999852" sldId="455"/>
            <ac:spMk id="5" creationId="{47E1E952-EFBF-BAC2-936E-61791AFA6768}"/>
          </ac:spMkLst>
        </pc:spChg>
        <pc:spChg chg="del">
          <ac:chgData name="Kinga Gawrych" userId="1e753cdf2e7670ab" providerId="LiveId" clId="{4AB9A030-01AF-438A-AABC-4DAC89C39B25}" dt="2025-11-23T19:25:14.199" v="12446" actId="21"/>
          <ac:spMkLst>
            <pc:docMk/>
            <pc:sldMk cId="4236999852" sldId="455"/>
            <ac:spMk id="8" creationId="{49864FAF-A2E3-64C6-9E1E-AFDB01097BC4}"/>
          </ac:spMkLst>
        </pc:spChg>
        <pc:spChg chg="add mod">
          <ac:chgData name="Kinga Gawrych" userId="1e753cdf2e7670ab" providerId="LiveId" clId="{4AB9A030-01AF-438A-AABC-4DAC89C39B25}" dt="2025-11-23T19:25:04.703" v="12444"/>
          <ac:spMkLst>
            <pc:docMk/>
            <pc:sldMk cId="4236999852" sldId="455"/>
            <ac:spMk id="11" creationId="{FF1B07A5-05E6-217C-14B7-F78B26338EFB}"/>
          </ac:spMkLst>
        </pc:spChg>
        <pc:spChg chg="add mod">
          <ac:chgData name="Kinga Gawrych" userId="1e753cdf2e7670ab" providerId="LiveId" clId="{4AB9A030-01AF-438A-AABC-4DAC89C39B25}" dt="2025-11-23T19:25:04.703" v="12444"/>
          <ac:spMkLst>
            <pc:docMk/>
            <pc:sldMk cId="4236999852" sldId="455"/>
            <ac:spMk id="12" creationId="{124F0116-A264-92EF-EBD3-908984CCA403}"/>
          </ac:spMkLst>
        </pc:spChg>
        <pc:spChg chg="add mod">
          <ac:chgData name="Kinga Gawrych" userId="1e753cdf2e7670ab" providerId="LiveId" clId="{4AB9A030-01AF-438A-AABC-4DAC89C39B25}" dt="2025-11-23T20:00:13.690" v="12647" actId="1036"/>
          <ac:spMkLst>
            <pc:docMk/>
            <pc:sldMk cId="4236999852" sldId="455"/>
            <ac:spMk id="16" creationId="{5F1CF462-4C27-0DEE-6BC7-321CA05070E2}"/>
          </ac:spMkLst>
        </pc:spChg>
        <pc:spChg chg="add mod">
          <ac:chgData name="Kinga Gawrych" userId="1e753cdf2e7670ab" providerId="LiveId" clId="{4AB9A030-01AF-438A-AABC-4DAC89C39B25}" dt="2025-11-23T20:00:13.690" v="12647" actId="1036"/>
          <ac:spMkLst>
            <pc:docMk/>
            <pc:sldMk cId="4236999852" sldId="455"/>
            <ac:spMk id="17" creationId="{DCBA8704-7634-4D3C-CDC7-0E881EF210D3}"/>
          </ac:spMkLst>
        </pc:spChg>
        <pc:picChg chg="del">
          <ac:chgData name="Kinga Gawrych" userId="1e753cdf2e7670ab" providerId="LiveId" clId="{4AB9A030-01AF-438A-AABC-4DAC89C39B25}" dt="2025-11-23T19:25:14.966" v="12447" actId="21"/>
          <ac:picMkLst>
            <pc:docMk/>
            <pc:sldMk cId="4236999852" sldId="455"/>
            <ac:picMk id="2" creationId="{16A331C5-FC8C-9DBA-F69F-E3038249B2E1}"/>
          </ac:picMkLst>
        </pc:picChg>
        <pc:picChg chg="del">
          <ac:chgData name="Kinga Gawrych" userId="1e753cdf2e7670ab" providerId="LiveId" clId="{4AB9A030-01AF-438A-AABC-4DAC89C39B25}" dt="2025-11-23T19:25:12.164" v="12445" actId="21"/>
          <ac:picMkLst>
            <pc:docMk/>
            <pc:sldMk cId="4236999852" sldId="455"/>
            <ac:picMk id="4" creationId="{3D4E08D3-848C-0C6A-8622-BC27E8EE5412}"/>
          </ac:picMkLst>
        </pc:picChg>
        <pc:picChg chg="add mod">
          <ac:chgData name="Kinga Gawrych" userId="1e753cdf2e7670ab" providerId="LiveId" clId="{4AB9A030-01AF-438A-AABC-4DAC89C39B25}" dt="2025-11-23T19:25:04.703" v="12444"/>
          <ac:picMkLst>
            <pc:docMk/>
            <pc:sldMk cId="4236999852" sldId="455"/>
            <ac:picMk id="9" creationId="{FF5C58D1-53C3-4195-5F06-F402CAB4965A}"/>
          </ac:picMkLst>
        </pc:picChg>
        <pc:picChg chg="add mod">
          <ac:chgData name="Kinga Gawrych" userId="1e753cdf2e7670ab" providerId="LiveId" clId="{4AB9A030-01AF-438A-AABC-4DAC89C39B25}" dt="2025-11-23T19:25:04.703" v="12444"/>
          <ac:picMkLst>
            <pc:docMk/>
            <pc:sldMk cId="4236999852" sldId="455"/>
            <ac:picMk id="10" creationId="{81243020-1275-A6D1-D789-3698D58CFCC9}"/>
          </ac:picMkLst>
        </pc:picChg>
        <pc:picChg chg="add mod">
          <ac:chgData name="Kinga Gawrych" userId="1e753cdf2e7670ab" providerId="LiveId" clId="{4AB9A030-01AF-438A-AABC-4DAC89C39B25}" dt="2025-11-23T20:00:13.690" v="12647" actId="1036"/>
          <ac:picMkLst>
            <pc:docMk/>
            <pc:sldMk cId="4236999852" sldId="455"/>
            <ac:picMk id="13" creationId="{386268FE-2AB3-6585-1D2C-E5DDD4F735A0}"/>
          </ac:picMkLst>
        </pc:picChg>
        <pc:picChg chg="add mod">
          <ac:chgData name="Kinga Gawrych" userId="1e753cdf2e7670ab" providerId="LiveId" clId="{4AB9A030-01AF-438A-AABC-4DAC89C39B25}" dt="2025-11-23T20:00:13.690" v="12647" actId="1036"/>
          <ac:picMkLst>
            <pc:docMk/>
            <pc:sldMk cId="4236999852" sldId="455"/>
            <ac:picMk id="14" creationId="{71D322AE-8061-F079-200D-A27AE3A7B870}"/>
          </ac:picMkLst>
        </pc:picChg>
        <pc:cxnChg chg="del">
          <ac:chgData name="Kinga Gawrych" userId="1e753cdf2e7670ab" providerId="LiveId" clId="{4AB9A030-01AF-438A-AABC-4DAC89C39B25}" dt="2025-11-23T19:25:43.884" v="12451" actId="21"/>
          <ac:cxnSpMkLst>
            <pc:docMk/>
            <pc:sldMk cId="4236999852" sldId="455"/>
            <ac:cxnSpMk id="3" creationId="{4A9FB605-A514-8EA7-982C-ABF2BFB0D185}"/>
          </ac:cxnSpMkLst>
        </pc:cxnChg>
        <pc:cxnChg chg="add del mod">
          <ac:chgData name="Kinga Gawrych" userId="1e753cdf2e7670ab" providerId="LiveId" clId="{4AB9A030-01AF-438A-AABC-4DAC89C39B25}" dt="2025-11-23T19:25:42.181" v="12450" actId="21"/>
          <ac:cxnSpMkLst>
            <pc:docMk/>
            <pc:sldMk cId="4236999852" sldId="455"/>
            <ac:cxnSpMk id="15" creationId="{FE7BB7EB-EEF7-AB44-9733-0BC0AC8D711D}"/>
          </ac:cxnSpMkLst>
        </pc:cxnChg>
      </pc:sldChg>
      <pc:sldChg chg="addSp delSp modSp add mod">
        <pc:chgData name="Kinga Gawrych" userId="1e753cdf2e7670ab" providerId="LiveId" clId="{4AB9A030-01AF-438A-AABC-4DAC89C39B25}" dt="2025-11-24T17:10:23.634" v="13477"/>
        <pc:sldMkLst>
          <pc:docMk/>
          <pc:sldMk cId="412501533" sldId="456"/>
        </pc:sldMkLst>
        <pc:spChg chg="add mod">
          <ac:chgData name="Kinga Gawrych" userId="1e753cdf2e7670ab" providerId="LiveId" clId="{4AB9A030-01AF-438A-AABC-4DAC89C39B25}" dt="2025-11-24T17:10:23.634" v="13477"/>
          <ac:spMkLst>
            <pc:docMk/>
            <pc:sldMk cId="412501533" sldId="456"/>
            <ac:spMk id="2" creationId="{A144BF4A-5ECE-19C2-E389-D8971E4582DF}"/>
          </ac:spMkLst>
        </pc:spChg>
        <pc:spChg chg="del">
          <ac:chgData name="Kinga Gawrych" userId="1e753cdf2e7670ab" providerId="LiveId" clId="{4AB9A030-01AF-438A-AABC-4DAC89C39B25}" dt="2025-11-23T19:26:42.524" v="12465" actId="21"/>
          <ac:spMkLst>
            <pc:docMk/>
            <pc:sldMk cId="412501533" sldId="456"/>
            <ac:spMk id="4" creationId="{8CD85360-9942-13C5-E179-36CC7DE5E135}"/>
          </ac:spMkLst>
        </pc:spChg>
        <pc:spChg chg="del">
          <ac:chgData name="Kinga Gawrych" userId="1e753cdf2e7670ab" providerId="LiveId" clId="{4AB9A030-01AF-438A-AABC-4DAC89C39B25}" dt="2025-11-23T19:26:44.425" v="12466" actId="21"/>
          <ac:spMkLst>
            <pc:docMk/>
            <pc:sldMk cId="412501533" sldId="456"/>
            <ac:spMk id="5" creationId="{570ED854-ABB5-3C89-1EDB-EE8592D85FCA}"/>
          </ac:spMkLst>
        </pc:spChg>
        <pc:spChg chg="mod">
          <ac:chgData name="Kinga Gawrych" userId="1e753cdf2e7670ab" providerId="LiveId" clId="{4AB9A030-01AF-438A-AABC-4DAC89C39B25}" dt="2025-11-23T19:26:53.012" v="12502" actId="20577"/>
          <ac:spMkLst>
            <pc:docMk/>
            <pc:sldMk cId="412501533" sldId="456"/>
            <ac:spMk id="7" creationId="{9FA8B8A3-E1E6-F319-0F5F-7D9D8BC97D7A}"/>
          </ac:spMkLst>
        </pc:spChg>
        <pc:spChg chg="add del mod">
          <ac:chgData name="Kinga Gawrych" userId="1e753cdf2e7670ab" providerId="LiveId" clId="{4AB9A030-01AF-438A-AABC-4DAC89C39B25}" dt="2025-11-24T17:04:41.019" v="13192" actId="21"/>
          <ac:spMkLst>
            <pc:docMk/>
            <pc:sldMk cId="412501533" sldId="456"/>
            <ac:spMk id="8" creationId="{48E0FB48-A37D-BEBC-AE05-61E8094D85B0}"/>
          </ac:spMkLst>
        </pc:spChg>
        <pc:spChg chg="add del mod">
          <ac:chgData name="Kinga Gawrych" userId="1e753cdf2e7670ab" providerId="LiveId" clId="{4AB9A030-01AF-438A-AABC-4DAC89C39B25}" dt="2025-11-24T17:04:42.704" v="13193" actId="21"/>
          <ac:spMkLst>
            <pc:docMk/>
            <pc:sldMk cId="412501533" sldId="456"/>
            <ac:spMk id="9" creationId="{AC292D87-E7D0-8929-1C93-5C1E6DB8A032}"/>
          </ac:spMkLst>
        </pc:spChg>
        <pc:spChg chg="add del mod">
          <ac:chgData name="Kinga Gawrych" userId="1e753cdf2e7670ab" providerId="LiveId" clId="{4AB9A030-01AF-438A-AABC-4DAC89C39B25}" dt="2025-11-24T17:04:43.534" v="13194" actId="21"/>
          <ac:spMkLst>
            <pc:docMk/>
            <pc:sldMk cId="412501533" sldId="456"/>
            <ac:spMk id="10" creationId="{ECA9A3C0-C4A2-B130-0226-9EAEDB9B4346}"/>
          </ac:spMkLst>
        </pc:spChg>
        <pc:picChg chg="del">
          <ac:chgData name="Kinga Gawrych" userId="1e753cdf2e7670ab" providerId="LiveId" clId="{4AB9A030-01AF-438A-AABC-4DAC89C39B25}" dt="2025-11-23T19:26:39.778" v="12463" actId="21"/>
          <ac:picMkLst>
            <pc:docMk/>
            <pc:sldMk cId="412501533" sldId="456"/>
            <ac:picMk id="2" creationId="{6A993012-C284-D38E-8635-B528274B59F3}"/>
          </ac:picMkLst>
        </pc:picChg>
        <pc:picChg chg="del">
          <ac:chgData name="Kinga Gawrych" userId="1e753cdf2e7670ab" providerId="LiveId" clId="{4AB9A030-01AF-438A-AABC-4DAC89C39B25}" dt="2025-11-23T19:26:40.732" v="12464" actId="21"/>
          <ac:picMkLst>
            <pc:docMk/>
            <pc:sldMk cId="412501533" sldId="456"/>
            <ac:picMk id="3" creationId="{0D11993B-DBC1-2019-EFB2-76024A54AE67}"/>
          </ac:picMkLst>
        </pc:picChg>
      </pc:sldChg>
      <pc:sldChg chg="addSp delSp modSp add mod">
        <pc:chgData name="Kinga Gawrych" userId="1e753cdf2e7670ab" providerId="LiveId" clId="{4AB9A030-01AF-438A-AABC-4DAC89C39B25}" dt="2025-11-24T17:10:22.690" v="13476"/>
        <pc:sldMkLst>
          <pc:docMk/>
          <pc:sldMk cId="4267558627" sldId="457"/>
        </pc:sldMkLst>
        <pc:spChg chg="mod">
          <ac:chgData name="Kinga Gawrych" userId="1e753cdf2e7670ab" providerId="LiveId" clId="{4AB9A030-01AF-438A-AABC-4DAC89C39B25}" dt="2025-11-23T19:58:50.132" v="12633" actId="1035"/>
          <ac:spMkLst>
            <pc:docMk/>
            <pc:sldMk cId="4267558627" sldId="457"/>
            <ac:spMk id="4" creationId="{43702E26-2E79-3BBD-95A5-839D22E948AE}"/>
          </ac:spMkLst>
        </pc:spChg>
        <pc:spChg chg="mod">
          <ac:chgData name="Kinga Gawrych" userId="1e753cdf2e7670ab" providerId="LiveId" clId="{4AB9A030-01AF-438A-AABC-4DAC89C39B25}" dt="2025-11-23T19:58:50.132" v="12633" actId="1035"/>
          <ac:spMkLst>
            <pc:docMk/>
            <pc:sldMk cId="4267558627" sldId="457"/>
            <ac:spMk id="5" creationId="{5EF476CE-01FA-CB37-A204-2499A07CCE6F}"/>
          </ac:spMkLst>
        </pc:spChg>
        <pc:spChg chg="add mod">
          <ac:chgData name="Kinga Gawrych" userId="1e753cdf2e7670ab" providerId="LiveId" clId="{4AB9A030-01AF-438A-AABC-4DAC89C39B25}" dt="2025-11-24T17:10:22.690" v="13476"/>
          <ac:spMkLst>
            <pc:docMk/>
            <pc:sldMk cId="4267558627" sldId="457"/>
            <ac:spMk id="8" creationId="{E3498725-EEB2-597E-2738-24D5146C0B56}"/>
          </ac:spMkLst>
        </pc:spChg>
        <pc:picChg chg="mod">
          <ac:chgData name="Kinga Gawrych" userId="1e753cdf2e7670ab" providerId="LiveId" clId="{4AB9A030-01AF-438A-AABC-4DAC89C39B25}" dt="2025-11-23T19:58:50.132" v="12633" actId="1035"/>
          <ac:picMkLst>
            <pc:docMk/>
            <pc:sldMk cId="4267558627" sldId="457"/>
            <ac:picMk id="2" creationId="{0C6B34A4-0BA7-163A-AA16-18517E708751}"/>
          </ac:picMkLst>
        </pc:picChg>
        <pc:picChg chg="mod">
          <ac:chgData name="Kinga Gawrych" userId="1e753cdf2e7670ab" providerId="LiveId" clId="{4AB9A030-01AF-438A-AABC-4DAC89C39B25}" dt="2025-11-23T19:58:50.132" v="12633" actId="1035"/>
          <ac:picMkLst>
            <pc:docMk/>
            <pc:sldMk cId="4267558627" sldId="457"/>
            <ac:picMk id="3" creationId="{B6E151CB-A33B-ED87-8382-B89A598A79BE}"/>
          </ac:picMkLst>
        </pc:picChg>
        <pc:picChg chg="add del mod">
          <ac:chgData name="Kinga Gawrych" userId="1e753cdf2e7670ab" providerId="LiveId" clId="{4AB9A030-01AF-438A-AABC-4DAC89C39B25}" dt="2025-11-23T19:43:25.593" v="12531" actId="21"/>
          <ac:picMkLst>
            <pc:docMk/>
            <pc:sldMk cId="4267558627" sldId="457"/>
            <ac:picMk id="9" creationId="{6D9357F4-D42A-1A3E-2735-ECCBA10E1521}"/>
          </ac:picMkLst>
        </pc:picChg>
        <pc:picChg chg="add del mod">
          <ac:chgData name="Kinga Gawrych" userId="1e753cdf2e7670ab" providerId="LiveId" clId="{4AB9A030-01AF-438A-AABC-4DAC89C39B25}" dt="2025-11-23T19:55:15.120" v="12548" actId="21"/>
          <ac:picMkLst>
            <pc:docMk/>
            <pc:sldMk cId="4267558627" sldId="457"/>
            <ac:picMk id="11" creationId="{4D539392-5AED-FB01-A4E1-66202545EE32}"/>
          </ac:picMkLst>
        </pc:picChg>
      </pc:sldChg>
      <pc:sldChg chg="addSp delSp modSp add mod">
        <pc:chgData name="Kinga Gawrych" userId="1e753cdf2e7670ab" providerId="LiveId" clId="{4AB9A030-01AF-438A-AABC-4DAC89C39B25}" dt="2025-11-24T17:08:52.948" v="13403"/>
        <pc:sldMkLst>
          <pc:docMk/>
          <pc:sldMk cId="3762763465" sldId="458"/>
        </pc:sldMkLst>
        <pc:spChg chg="add mod">
          <ac:chgData name="Kinga Gawrych" userId="1e753cdf2e7670ab" providerId="LiveId" clId="{4AB9A030-01AF-438A-AABC-4DAC89C39B25}" dt="2025-11-24T17:08:52.948" v="13403"/>
          <ac:spMkLst>
            <pc:docMk/>
            <pc:sldMk cId="3762763465" sldId="458"/>
            <ac:spMk id="2" creationId="{E5073F54-23B7-18F8-6FB8-44CBCA6491AF}"/>
          </ac:spMkLst>
        </pc:spChg>
        <pc:spChg chg="del">
          <ac:chgData name="Kinga Gawrych" userId="1e753cdf2e7670ab" providerId="LiveId" clId="{4AB9A030-01AF-438A-AABC-4DAC89C39B25}" dt="2025-11-24T16:44:51.436" v="12816" actId="21"/>
          <ac:spMkLst>
            <pc:docMk/>
            <pc:sldMk cId="3762763465" sldId="458"/>
            <ac:spMk id="15" creationId="{429AAB9D-21E7-2778-83DA-D1BF34B0F1D1}"/>
          </ac:spMkLst>
        </pc:spChg>
        <pc:spChg chg="del">
          <ac:chgData name="Kinga Gawrych" userId="1e753cdf2e7670ab" providerId="LiveId" clId="{4AB9A030-01AF-438A-AABC-4DAC89C39B25}" dt="2025-11-24T16:44:55.562" v="12819" actId="21"/>
          <ac:spMkLst>
            <pc:docMk/>
            <pc:sldMk cId="3762763465" sldId="458"/>
            <ac:spMk id="16" creationId="{70481D9D-6E27-CA10-AB16-A921620B93CD}"/>
          </ac:spMkLst>
        </pc:spChg>
        <pc:spChg chg="del">
          <ac:chgData name="Kinga Gawrych" userId="1e753cdf2e7670ab" providerId="LiveId" clId="{4AB9A030-01AF-438A-AABC-4DAC89C39B25}" dt="2025-11-24T16:45:01.869" v="12824" actId="21"/>
          <ac:spMkLst>
            <pc:docMk/>
            <pc:sldMk cId="3762763465" sldId="458"/>
            <ac:spMk id="26" creationId="{8A345925-B637-F81A-FE79-6ACCB800E7A3}"/>
          </ac:spMkLst>
        </pc:spChg>
        <pc:spChg chg="del">
          <ac:chgData name="Kinga Gawrych" userId="1e753cdf2e7670ab" providerId="LiveId" clId="{4AB9A030-01AF-438A-AABC-4DAC89C39B25}" dt="2025-11-24T16:45:05.798" v="12827" actId="21"/>
          <ac:spMkLst>
            <pc:docMk/>
            <pc:sldMk cId="3762763465" sldId="458"/>
            <ac:spMk id="27" creationId="{00B05922-2BAE-D747-5994-71DBA54D9B47}"/>
          </ac:spMkLst>
        </pc:spChg>
        <pc:spChg chg="del">
          <ac:chgData name="Kinga Gawrych" userId="1e753cdf2e7670ab" providerId="LiveId" clId="{4AB9A030-01AF-438A-AABC-4DAC89C39B25}" dt="2025-11-24T16:45:03.845" v="12826" actId="21"/>
          <ac:spMkLst>
            <pc:docMk/>
            <pc:sldMk cId="3762763465" sldId="458"/>
            <ac:spMk id="28" creationId="{C97EE4A8-6123-F455-595B-99509AC4E973}"/>
          </ac:spMkLst>
        </pc:spChg>
        <pc:spChg chg="del">
          <ac:chgData name="Kinga Gawrych" userId="1e753cdf2e7670ab" providerId="LiveId" clId="{4AB9A030-01AF-438A-AABC-4DAC89C39B25}" dt="2025-11-24T16:45:00.375" v="12823" actId="21"/>
          <ac:spMkLst>
            <pc:docMk/>
            <pc:sldMk cId="3762763465" sldId="458"/>
            <ac:spMk id="43" creationId="{F25D542E-469B-87FB-2700-9286B24F3F14}"/>
          </ac:spMkLst>
        </pc:spChg>
        <pc:spChg chg="del">
          <ac:chgData name="Kinga Gawrych" userId="1e753cdf2e7670ab" providerId="LiveId" clId="{4AB9A030-01AF-438A-AABC-4DAC89C39B25}" dt="2025-11-24T16:44:56.829" v="12820" actId="21"/>
          <ac:spMkLst>
            <pc:docMk/>
            <pc:sldMk cId="3762763465" sldId="458"/>
            <ac:spMk id="44" creationId="{32DCDC7B-5DEB-F1DD-493B-5720A6A22FCF}"/>
          </ac:spMkLst>
        </pc:spChg>
        <pc:cxnChg chg="del">
          <ac:chgData name="Kinga Gawrych" userId="1e753cdf2e7670ab" providerId="LiveId" clId="{4AB9A030-01AF-438A-AABC-4DAC89C39B25}" dt="2025-11-24T16:44:52.329" v="12817" actId="21"/>
          <ac:cxnSpMkLst>
            <pc:docMk/>
            <pc:sldMk cId="3762763465" sldId="458"/>
            <ac:cxnSpMk id="5" creationId="{058F5AB8-D0C2-9C9B-59B4-7CC5D6B1CDF2}"/>
          </ac:cxnSpMkLst>
        </pc:cxnChg>
        <pc:cxnChg chg="del">
          <ac:chgData name="Kinga Gawrych" userId="1e753cdf2e7670ab" providerId="LiveId" clId="{4AB9A030-01AF-438A-AABC-4DAC89C39B25}" dt="2025-11-24T16:44:53.862" v="12818" actId="21"/>
          <ac:cxnSpMkLst>
            <pc:docMk/>
            <pc:sldMk cId="3762763465" sldId="458"/>
            <ac:cxnSpMk id="12" creationId="{0C7F85AD-F2D3-4C8C-7770-B0CAD2542B85}"/>
          </ac:cxnSpMkLst>
        </pc:cxnChg>
        <pc:cxnChg chg="del">
          <ac:chgData name="Kinga Gawrych" userId="1e753cdf2e7670ab" providerId="LiveId" clId="{4AB9A030-01AF-438A-AABC-4DAC89C39B25}" dt="2025-11-24T16:45:02.973" v="12825" actId="21"/>
          <ac:cxnSpMkLst>
            <pc:docMk/>
            <pc:sldMk cId="3762763465" sldId="458"/>
            <ac:cxnSpMk id="31" creationId="{A9E6C28C-82AA-F715-5726-E9B1C6C82032}"/>
          </ac:cxnSpMkLst>
        </pc:cxnChg>
        <pc:cxnChg chg="del">
          <ac:chgData name="Kinga Gawrych" userId="1e753cdf2e7670ab" providerId="LiveId" clId="{4AB9A030-01AF-438A-AABC-4DAC89C39B25}" dt="2025-11-24T16:45:07.133" v="12828" actId="21"/>
          <ac:cxnSpMkLst>
            <pc:docMk/>
            <pc:sldMk cId="3762763465" sldId="458"/>
            <ac:cxnSpMk id="35" creationId="{C4BCF9DF-04A2-170D-EB17-F811326D4635}"/>
          </ac:cxnSpMkLst>
        </pc:cxnChg>
        <pc:cxnChg chg="del">
          <ac:chgData name="Kinga Gawrych" userId="1e753cdf2e7670ab" providerId="LiveId" clId="{4AB9A030-01AF-438A-AABC-4DAC89C39B25}" dt="2025-11-24T16:44:58.678" v="12822" actId="21"/>
          <ac:cxnSpMkLst>
            <pc:docMk/>
            <pc:sldMk cId="3762763465" sldId="458"/>
            <ac:cxnSpMk id="41" creationId="{E017D2F6-062D-01C6-9176-80BEFEE66778}"/>
          </ac:cxnSpMkLst>
        </pc:cxnChg>
        <pc:cxnChg chg="del">
          <ac:chgData name="Kinga Gawrych" userId="1e753cdf2e7670ab" providerId="LiveId" clId="{4AB9A030-01AF-438A-AABC-4DAC89C39B25}" dt="2025-11-24T16:44:57.745" v="12821" actId="21"/>
          <ac:cxnSpMkLst>
            <pc:docMk/>
            <pc:sldMk cId="3762763465" sldId="458"/>
            <ac:cxnSpMk id="45" creationId="{D7CCC8E0-5965-8B3E-64D2-E43C2C9FAE00}"/>
          </ac:cxnSpMkLst>
        </pc:cxnChg>
      </pc:sldChg>
      <pc:sldChg chg="addSp delSp modSp add mod">
        <pc:chgData name="Kinga Gawrych" userId="1e753cdf2e7670ab" providerId="LiveId" clId="{4AB9A030-01AF-438A-AABC-4DAC89C39B25}" dt="2025-11-24T17:08:55.794" v="13404"/>
        <pc:sldMkLst>
          <pc:docMk/>
          <pc:sldMk cId="1934589493" sldId="459"/>
        </pc:sldMkLst>
        <pc:spChg chg="add mod">
          <ac:chgData name="Kinga Gawrych" userId="1e753cdf2e7670ab" providerId="LiveId" clId="{4AB9A030-01AF-438A-AABC-4DAC89C39B25}" dt="2025-11-24T17:08:55.794" v="13404"/>
          <ac:spMkLst>
            <pc:docMk/>
            <pc:sldMk cId="1934589493" sldId="459"/>
            <ac:spMk id="2" creationId="{45C95402-94BD-FE2E-9FDC-74DE50637AAC}"/>
          </ac:spMkLst>
        </pc:spChg>
        <pc:spChg chg="del">
          <ac:chgData name="Kinga Gawrych" userId="1e753cdf2e7670ab" providerId="LiveId" clId="{4AB9A030-01AF-438A-AABC-4DAC89C39B25}" dt="2025-11-24T16:45:19.581" v="12835" actId="21"/>
          <ac:spMkLst>
            <pc:docMk/>
            <pc:sldMk cId="1934589493" sldId="459"/>
            <ac:spMk id="16" creationId="{BF0F7989-5312-52A9-63D8-76580D98D081}"/>
          </ac:spMkLst>
        </pc:spChg>
        <pc:spChg chg="del">
          <ac:chgData name="Kinga Gawrych" userId="1e753cdf2e7670ab" providerId="LiveId" clId="{4AB9A030-01AF-438A-AABC-4DAC89C39B25}" dt="2025-11-24T16:45:17.334" v="12834" actId="21"/>
          <ac:spMkLst>
            <pc:docMk/>
            <pc:sldMk cId="1934589493" sldId="459"/>
            <ac:spMk id="26" creationId="{8515E821-5741-1B76-7159-3C7A8306770F}"/>
          </ac:spMkLst>
        </pc:spChg>
        <pc:spChg chg="del">
          <ac:chgData name="Kinga Gawrych" userId="1e753cdf2e7670ab" providerId="LiveId" clId="{4AB9A030-01AF-438A-AABC-4DAC89C39B25}" dt="2025-11-24T16:45:15.435" v="12833" actId="21"/>
          <ac:spMkLst>
            <pc:docMk/>
            <pc:sldMk cId="1934589493" sldId="459"/>
            <ac:spMk id="27" creationId="{0EBB7F05-0955-2111-E6B4-175F3A98253F}"/>
          </ac:spMkLst>
        </pc:spChg>
        <pc:spChg chg="del">
          <ac:chgData name="Kinga Gawrych" userId="1e753cdf2e7670ab" providerId="LiveId" clId="{4AB9A030-01AF-438A-AABC-4DAC89C39B25}" dt="2025-11-24T16:45:13.574" v="12831" actId="21"/>
          <ac:spMkLst>
            <pc:docMk/>
            <pc:sldMk cId="1934589493" sldId="459"/>
            <ac:spMk id="28" creationId="{66DAF8DD-6DB4-1AD8-36DE-E76400DD3E2B}"/>
          </ac:spMkLst>
        </pc:spChg>
        <pc:spChg chg="del">
          <ac:chgData name="Kinga Gawrych" userId="1e753cdf2e7670ab" providerId="LiveId" clId="{4AB9A030-01AF-438A-AABC-4DAC89C39B25}" dt="2025-11-24T16:45:24.438" v="12839" actId="21"/>
          <ac:spMkLst>
            <pc:docMk/>
            <pc:sldMk cId="1934589493" sldId="459"/>
            <ac:spMk id="43" creationId="{02AF4DAC-115B-6C18-9917-1CDEF7E5D221}"/>
          </ac:spMkLst>
        </pc:spChg>
        <pc:spChg chg="del">
          <ac:chgData name="Kinga Gawrych" userId="1e753cdf2e7670ab" providerId="LiveId" clId="{4AB9A030-01AF-438A-AABC-4DAC89C39B25}" dt="2025-11-24T16:45:22.438" v="12837" actId="21"/>
          <ac:spMkLst>
            <pc:docMk/>
            <pc:sldMk cId="1934589493" sldId="459"/>
            <ac:spMk id="44" creationId="{03B0135B-26FA-62B3-8C02-7ED018BDB1F1}"/>
          </ac:spMkLst>
        </pc:spChg>
        <pc:cxnChg chg="del">
          <ac:chgData name="Kinga Gawrych" userId="1e753cdf2e7670ab" providerId="LiveId" clId="{4AB9A030-01AF-438A-AABC-4DAC89C39B25}" dt="2025-11-24T16:45:21.389" v="12836" actId="21"/>
          <ac:cxnSpMkLst>
            <pc:docMk/>
            <pc:sldMk cId="1934589493" sldId="459"/>
            <ac:cxnSpMk id="12" creationId="{B184A78C-5D7F-E881-C020-7F138366CA4A}"/>
          </ac:cxnSpMkLst>
        </pc:cxnChg>
        <pc:cxnChg chg="del">
          <ac:chgData name="Kinga Gawrych" userId="1e753cdf2e7670ab" providerId="LiveId" clId="{4AB9A030-01AF-438A-AABC-4DAC89C39B25}" dt="2025-11-24T16:45:10.992" v="12830" actId="21"/>
          <ac:cxnSpMkLst>
            <pc:docMk/>
            <pc:sldMk cId="1934589493" sldId="459"/>
            <ac:cxnSpMk id="31" creationId="{E86D6B50-6D19-2A64-E206-954F47C7B190}"/>
          </ac:cxnSpMkLst>
        </pc:cxnChg>
        <pc:cxnChg chg="del">
          <ac:chgData name="Kinga Gawrych" userId="1e753cdf2e7670ab" providerId="LiveId" clId="{4AB9A030-01AF-438A-AABC-4DAC89C39B25}" dt="2025-11-24T16:45:14.551" v="12832" actId="21"/>
          <ac:cxnSpMkLst>
            <pc:docMk/>
            <pc:sldMk cId="1934589493" sldId="459"/>
            <ac:cxnSpMk id="35" creationId="{148DD122-703E-308C-7C09-718DFA5DAE06}"/>
          </ac:cxnSpMkLst>
        </pc:cxnChg>
        <pc:cxnChg chg="del">
          <ac:chgData name="Kinga Gawrych" userId="1e753cdf2e7670ab" providerId="LiveId" clId="{4AB9A030-01AF-438A-AABC-4DAC89C39B25}" dt="2025-11-24T16:45:10.028" v="12829" actId="21"/>
          <ac:cxnSpMkLst>
            <pc:docMk/>
            <pc:sldMk cId="1934589493" sldId="459"/>
            <ac:cxnSpMk id="41" creationId="{753B07F6-C53F-BBAA-9BED-CE0E156AE9A8}"/>
          </ac:cxnSpMkLst>
        </pc:cxnChg>
        <pc:cxnChg chg="del">
          <ac:chgData name="Kinga Gawrych" userId="1e753cdf2e7670ab" providerId="LiveId" clId="{4AB9A030-01AF-438A-AABC-4DAC89C39B25}" dt="2025-11-24T16:45:23.414" v="12838" actId="21"/>
          <ac:cxnSpMkLst>
            <pc:docMk/>
            <pc:sldMk cId="1934589493" sldId="459"/>
            <ac:cxnSpMk id="45" creationId="{5DC39B37-4834-D3F1-8740-50F6AE9EA66E}"/>
          </ac:cxnSpMkLst>
        </pc:cxnChg>
      </pc:sldChg>
      <pc:sldChg chg="addSp delSp modSp add mod">
        <pc:chgData name="Kinga Gawrych" userId="1e753cdf2e7670ab" providerId="LiveId" clId="{4AB9A030-01AF-438A-AABC-4DAC89C39B25}" dt="2025-11-24T17:08:59.522" v="13407" actId="1036"/>
        <pc:sldMkLst>
          <pc:docMk/>
          <pc:sldMk cId="3358839609" sldId="460"/>
        </pc:sldMkLst>
        <pc:spChg chg="add mod">
          <ac:chgData name="Kinga Gawrych" userId="1e753cdf2e7670ab" providerId="LiveId" clId="{4AB9A030-01AF-438A-AABC-4DAC89C39B25}" dt="2025-11-24T17:08:59.522" v="13407" actId="1036"/>
          <ac:spMkLst>
            <pc:docMk/>
            <pc:sldMk cId="3358839609" sldId="460"/>
            <ac:spMk id="2" creationId="{C03E8A7A-AFE6-469A-1880-B1A4EACAFC44}"/>
          </ac:spMkLst>
        </pc:spChg>
        <pc:spChg chg="del">
          <ac:chgData name="Kinga Gawrych" userId="1e753cdf2e7670ab" providerId="LiveId" clId="{4AB9A030-01AF-438A-AABC-4DAC89C39B25}" dt="2025-11-24T16:45:30.150" v="12843" actId="21"/>
          <ac:spMkLst>
            <pc:docMk/>
            <pc:sldMk cId="3358839609" sldId="460"/>
            <ac:spMk id="26" creationId="{39B7124A-1429-FC36-ABC4-3760DECB4716}"/>
          </ac:spMkLst>
        </pc:spChg>
        <pc:spChg chg="del">
          <ac:chgData name="Kinga Gawrych" userId="1e753cdf2e7670ab" providerId="LiveId" clId="{4AB9A030-01AF-438A-AABC-4DAC89C39B25}" dt="2025-11-24T16:45:40.337" v="12848" actId="21"/>
          <ac:spMkLst>
            <pc:docMk/>
            <pc:sldMk cId="3358839609" sldId="460"/>
            <ac:spMk id="27" creationId="{AE6CF61A-1363-8266-6B14-529F9B5AD97C}"/>
          </ac:spMkLst>
        </pc:spChg>
        <pc:spChg chg="del">
          <ac:chgData name="Kinga Gawrych" userId="1e753cdf2e7670ab" providerId="LiveId" clId="{4AB9A030-01AF-438A-AABC-4DAC89C39B25}" dt="2025-11-24T16:45:38.792" v="12847" actId="21"/>
          <ac:spMkLst>
            <pc:docMk/>
            <pc:sldMk cId="3358839609" sldId="460"/>
            <ac:spMk id="28" creationId="{25DEAB86-D8B8-C2D5-AB4E-574779419D4B}"/>
          </ac:spMkLst>
        </pc:spChg>
        <pc:spChg chg="del">
          <ac:chgData name="Kinga Gawrych" userId="1e753cdf2e7670ab" providerId="LiveId" clId="{4AB9A030-01AF-438A-AABC-4DAC89C39B25}" dt="2025-11-24T16:45:45.647" v="12850" actId="21"/>
          <ac:spMkLst>
            <pc:docMk/>
            <pc:sldMk cId="3358839609" sldId="460"/>
            <ac:spMk id="43" creationId="{48AF7BC6-B0D4-417F-D722-955C2E2AB9AD}"/>
          </ac:spMkLst>
        </pc:spChg>
        <pc:spChg chg="del">
          <ac:chgData name="Kinga Gawrych" userId="1e753cdf2e7670ab" providerId="LiveId" clId="{4AB9A030-01AF-438A-AABC-4DAC89C39B25}" dt="2025-11-24T16:45:50.646" v="12852" actId="21"/>
          <ac:spMkLst>
            <pc:docMk/>
            <pc:sldMk cId="3358839609" sldId="460"/>
            <ac:spMk id="44" creationId="{381D816A-BD85-9E1F-2357-E12F1F669451}"/>
          </ac:spMkLst>
        </pc:spChg>
        <pc:picChg chg="add del">
          <ac:chgData name="Kinga Gawrych" userId="1e753cdf2e7670ab" providerId="LiveId" clId="{4AB9A030-01AF-438A-AABC-4DAC89C39B25}" dt="2025-11-24T16:45:31.695" v="12845" actId="21"/>
          <ac:picMkLst>
            <pc:docMk/>
            <pc:sldMk cId="3358839609" sldId="460"/>
            <ac:picMk id="3" creationId="{0EB75F54-CC07-C34D-36F4-D294E8621407}"/>
          </ac:picMkLst>
        </pc:picChg>
        <pc:cxnChg chg="del">
          <ac:chgData name="Kinga Gawrych" userId="1e753cdf2e7670ab" providerId="LiveId" clId="{4AB9A030-01AF-438A-AABC-4DAC89C39B25}" dt="2025-11-24T16:45:35.468" v="12846" actId="21"/>
          <ac:cxnSpMkLst>
            <pc:docMk/>
            <pc:sldMk cId="3358839609" sldId="460"/>
            <ac:cxnSpMk id="31" creationId="{12CD1542-130D-C694-25E5-4650D6B9D1E4}"/>
          </ac:cxnSpMkLst>
        </pc:cxnChg>
        <pc:cxnChg chg="del">
          <ac:chgData name="Kinga Gawrych" userId="1e753cdf2e7670ab" providerId="LiveId" clId="{4AB9A030-01AF-438A-AABC-4DAC89C39B25}" dt="2025-11-24T16:45:41.558" v="12849" actId="21"/>
          <ac:cxnSpMkLst>
            <pc:docMk/>
            <pc:sldMk cId="3358839609" sldId="460"/>
            <ac:cxnSpMk id="35" creationId="{2667C369-01C9-0E9A-59AB-E525108B0362}"/>
          </ac:cxnSpMkLst>
        </pc:cxnChg>
        <pc:cxnChg chg="del">
          <ac:chgData name="Kinga Gawrych" userId="1e753cdf2e7670ab" providerId="LiveId" clId="{4AB9A030-01AF-438A-AABC-4DAC89C39B25}" dt="2025-11-24T16:45:29.222" v="12842" actId="21"/>
          <ac:cxnSpMkLst>
            <pc:docMk/>
            <pc:sldMk cId="3358839609" sldId="460"/>
            <ac:cxnSpMk id="41" creationId="{F5A27664-A229-5DAE-77EC-3ED8FC474267}"/>
          </ac:cxnSpMkLst>
        </pc:cxnChg>
        <pc:cxnChg chg="del">
          <ac:chgData name="Kinga Gawrych" userId="1e753cdf2e7670ab" providerId="LiveId" clId="{4AB9A030-01AF-438A-AABC-4DAC89C39B25}" dt="2025-11-24T16:45:46.766" v="12851" actId="21"/>
          <ac:cxnSpMkLst>
            <pc:docMk/>
            <pc:sldMk cId="3358839609" sldId="460"/>
            <ac:cxnSpMk id="45" creationId="{4554D690-097E-3A94-DF7C-2B6D7BBD053F}"/>
          </ac:cxnSpMkLst>
        </pc:cxnChg>
      </pc:sldChg>
      <pc:sldChg chg="addSp delSp modSp add mod">
        <pc:chgData name="Kinga Gawrych" userId="1e753cdf2e7670ab" providerId="LiveId" clId="{4AB9A030-01AF-438A-AABC-4DAC89C39B25}" dt="2025-11-24T17:09:00.818" v="13408"/>
        <pc:sldMkLst>
          <pc:docMk/>
          <pc:sldMk cId="937245099" sldId="461"/>
        </pc:sldMkLst>
        <pc:spChg chg="add mod">
          <ac:chgData name="Kinga Gawrych" userId="1e753cdf2e7670ab" providerId="LiveId" clId="{4AB9A030-01AF-438A-AABC-4DAC89C39B25}" dt="2025-11-24T17:09:00.818" v="13408"/>
          <ac:spMkLst>
            <pc:docMk/>
            <pc:sldMk cId="937245099" sldId="461"/>
            <ac:spMk id="2" creationId="{1A43C5CE-799C-D489-B948-34543755A0DE}"/>
          </ac:spMkLst>
        </pc:spChg>
        <pc:spChg chg="del">
          <ac:chgData name="Kinga Gawrych" userId="1e753cdf2e7670ab" providerId="LiveId" clId="{4AB9A030-01AF-438A-AABC-4DAC89C39B25}" dt="2025-11-24T16:46:08.416" v="12857" actId="21"/>
          <ac:spMkLst>
            <pc:docMk/>
            <pc:sldMk cId="937245099" sldId="461"/>
            <ac:spMk id="27" creationId="{5139DAFE-8E0C-F69F-F5FD-98D5EAF16F33}"/>
          </ac:spMkLst>
        </pc:spChg>
        <pc:spChg chg="del">
          <ac:chgData name="Kinga Gawrych" userId="1e753cdf2e7670ab" providerId="LiveId" clId="{4AB9A030-01AF-438A-AABC-4DAC89C39B25}" dt="2025-11-24T16:46:04.902" v="12854" actId="21"/>
          <ac:spMkLst>
            <pc:docMk/>
            <pc:sldMk cId="937245099" sldId="461"/>
            <ac:spMk id="28" creationId="{77E2E87A-07C3-B0D7-E49D-1E12C57A6964}"/>
          </ac:spMkLst>
        </pc:spChg>
        <pc:spChg chg="del">
          <ac:chgData name="Kinga Gawrych" userId="1e753cdf2e7670ab" providerId="LiveId" clId="{4AB9A030-01AF-438A-AABC-4DAC89C39B25}" dt="2025-11-24T16:46:10.420" v="12858" actId="21"/>
          <ac:spMkLst>
            <pc:docMk/>
            <pc:sldMk cId="937245099" sldId="461"/>
            <ac:spMk id="43" creationId="{882380D0-8CA6-2897-8726-408A3E8D1C45}"/>
          </ac:spMkLst>
        </pc:spChg>
        <pc:spChg chg="del">
          <ac:chgData name="Kinga Gawrych" userId="1e753cdf2e7670ab" providerId="LiveId" clId="{4AB9A030-01AF-438A-AABC-4DAC89C39B25}" dt="2025-11-24T16:46:14.406" v="12860" actId="21"/>
          <ac:spMkLst>
            <pc:docMk/>
            <pc:sldMk cId="937245099" sldId="461"/>
            <ac:spMk id="44" creationId="{55DB83B7-55A9-060C-BF69-9FA9ECA52313}"/>
          </ac:spMkLst>
        </pc:spChg>
        <pc:cxnChg chg="del">
          <ac:chgData name="Kinga Gawrych" userId="1e753cdf2e7670ab" providerId="LiveId" clId="{4AB9A030-01AF-438A-AABC-4DAC89C39B25}" dt="2025-11-24T16:46:06.125" v="12855" actId="21"/>
          <ac:cxnSpMkLst>
            <pc:docMk/>
            <pc:sldMk cId="937245099" sldId="461"/>
            <ac:cxnSpMk id="31" creationId="{1CB83F36-D2CC-8439-A68A-B9863CCF84AE}"/>
          </ac:cxnSpMkLst>
        </pc:cxnChg>
        <pc:cxnChg chg="del">
          <ac:chgData name="Kinga Gawrych" userId="1e753cdf2e7670ab" providerId="LiveId" clId="{4AB9A030-01AF-438A-AABC-4DAC89C39B25}" dt="2025-11-24T16:46:07.414" v="12856" actId="21"/>
          <ac:cxnSpMkLst>
            <pc:docMk/>
            <pc:sldMk cId="937245099" sldId="461"/>
            <ac:cxnSpMk id="35" creationId="{E798AD9B-4707-CFF4-C02C-1C18C3C74B0D}"/>
          </ac:cxnSpMkLst>
        </pc:cxnChg>
        <pc:cxnChg chg="del">
          <ac:chgData name="Kinga Gawrych" userId="1e753cdf2e7670ab" providerId="LiveId" clId="{4AB9A030-01AF-438A-AABC-4DAC89C39B25}" dt="2025-11-24T16:46:03.039" v="12853" actId="21"/>
          <ac:cxnSpMkLst>
            <pc:docMk/>
            <pc:sldMk cId="937245099" sldId="461"/>
            <ac:cxnSpMk id="41" creationId="{370DF70E-27B7-D51F-048A-A16580061950}"/>
          </ac:cxnSpMkLst>
        </pc:cxnChg>
        <pc:cxnChg chg="del">
          <ac:chgData name="Kinga Gawrych" userId="1e753cdf2e7670ab" providerId="LiveId" clId="{4AB9A030-01AF-438A-AABC-4DAC89C39B25}" dt="2025-11-24T16:46:11.548" v="12859" actId="21"/>
          <ac:cxnSpMkLst>
            <pc:docMk/>
            <pc:sldMk cId="937245099" sldId="461"/>
            <ac:cxnSpMk id="45" creationId="{46CB8392-D10B-6AEC-EE4C-6772B9F8496F}"/>
          </ac:cxnSpMkLst>
        </pc:cxnChg>
      </pc:sldChg>
      <pc:sldChg chg="addSp delSp modSp add mod">
        <pc:chgData name="Kinga Gawrych" userId="1e753cdf2e7670ab" providerId="LiveId" clId="{4AB9A030-01AF-438A-AABC-4DAC89C39B25}" dt="2025-11-24T17:09:02.030" v="13409"/>
        <pc:sldMkLst>
          <pc:docMk/>
          <pc:sldMk cId="1757905134" sldId="462"/>
        </pc:sldMkLst>
        <pc:spChg chg="add mod">
          <ac:chgData name="Kinga Gawrych" userId="1e753cdf2e7670ab" providerId="LiveId" clId="{4AB9A030-01AF-438A-AABC-4DAC89C39B25}" dt="2025-11-24T17:09:02.030" v="13409"/>
          <ac:spMkLst>
            <pc:docMk/>
            <pc:sldMk cId="1757905134" sldId="462"/>
            <ac:spMk id="2" creationId="{B36B5538-C122-E1B8-31EB-F8D9CED798CF}"/>
          </ac:spMkLst>
        </pc:spChg>
        <pc:spChg chg="del">
          <ac:chgData name="Kinga Gawrych" userId="1e753cdf2e7670ab" providerId="LiveId" clId="{4AB9A030-01AF-438A-AABC-4DAC89C39B25}" dt="2025-11-24T16:46:23.169" v="12862" actId="21"/>
          <ac:spMkLst>
            <pc:docMk/>
            <pc:sldMk cId="1757905134" sldId="462"/>
            <ac:spMk id="43" creationId="{9F222BC5-31C7-8002-D780-AE9667273903}"/>
          </ac:spMkLst>
        </pc:spChg>
        <pc:spChg chg="del">
          <ac:chgData name="Kinga Gawrych" userId="1e753cdf2e7670ab" providerId="LiveId" clId="{4AB9A030-01AF-438A-AABC-4DAC89C39B25}" dt="2025-11-24T16:46:25.404" v="12864" actId="21"/>
          <ac:spMkLst>
            <pc:docMk/>
            <pc:sldMk cId="1757905134" sldId="462"/>
            <ac:spMk id="44" creationId="{DD696E96-9B4B-E11F-01DE-93060E013DAD}"/>
          </ac:spMkLst>
        </pc:spChg>
        <pc:cxnChg chg="del">
          <ac:chgData name="Kinga Gawrych" userId="1e753cdf2e7670ab" providerId="LiveId" clId="{4AB9A030-01AF-438A-AABC-4DAC89C39B25}" dt="2025-11-24T16:46:19.910" v="12861" actId="21"/>
          <ac:cxnSpMkLst>
            <pc:docMk/>
            <pc:sldMk cId="1757905134" sldId="462"/>
            <ac:cxnSpMk id="41" creationId="{A754E18D-5A0B-A5C7-622A-658D7BCDFB66}"/>
          </ac:cxnSpMkLst>
        </pc:cxnChg>
        <pc:cxnChg chg="del">
          <ac:chgData name="Kinga Gawrych" userId="1e753cdf2e7670ab" providerId="LiveId" clId="{4AB9A030-01AF-438A-AABC-4DAC89C39B25}" dt="2025-11-24T16:46:24.140" v="12863" actId="21"/>
          <ac:cxnSpMkLst>
            <pc:docMk/>
            <pc:sldMk cId="1757905134" sldId="462"/>
            <ac:cxnSpMk id="45" creationId="{178331B0-D4DA-6212-C7FB-6CC296692E44}"/>
          </ac:cxnSpMkLst>
        </pc:cxnChg>
      </pc:sldChg>
      <pc:sldChg chg="addSp delSp modSp add mod">
        <pc:chgData name="Kinga Gawrych" userId="1e753cdf2e7670ab" providerId="LiveId" clId="{4AB9A030-01AF-438A-AABC-4DAC89C39B25}" dt="2025-11-24T17:09:03.252" v="13410"/>
        <pc:sldMkLst>
          <pc:docMk/>
          <pc:sldMk cId="3229670383" sldId="463"/>
        </pc:sldMkLst>
        <pc:spChg chg="add mod">
          <ac:chgData name="Kinga Gawrych" userId="1e753cdf2e7670ab" providerId="LiveId" clId="{4AB9A030-01AF-438A-AABC-4DAC89C39B25}" dt="2025-11-24T17:09:03.252" v="13410"/>
          <ac:spMkLst>
            <pc:docMk/>
            <pc:sldMk cId="3229670383" sldId="463"/>
            <ac:spMk id="2" creationId="{ABB8D9A8-B79C-6F19-A886-8651C525BD76}"/>
          </ac:spMkLst>
        </pc:spChg>
        <pc:spChg chg="ord">
          <ac:chgData name="Kinga Gawrych" userId="1e753cdf2e7670ab" providerId="LiveId" clId="{4AB9A030-01AF-438A-AABC-4DAC89C39B25}" dt="2025-11-24T16:47:12.060" v="12872" actId="166"/>
          <ac:spMkLst>
            <pc:docMk/>
            <pc:sldMk cId="3229670383" sldId="463"/>
            <ac:spMk id="26" creationId="{B04DDB46-D081-4C79-FEBC-B4B009BD81B6}"/>
          </ac:spMkLst>
        </pc:spChg>
        <pc:spChg chg="del">
          <ac:chgData name="Kinga Gawrych" userId="1e753cdf2e7670ab" providerId="LiveId" clId="{4AB9A030-01AF-438A-AABC-4DAC89C39B25}" dt="2025-11-24T16:46:48.682" v="12868" actId="21"/>
          <ac:spMkLst>
            <pc:docMk/>
            <pc:sldMk cId="3229670383" sldId="463"/>
            <ac:spMk id="27" creationId="{39AA1DF6-CCED-2AF2-9708-2E0BD8FD5FCB}"/>
          </ac:spMkLst>
        </pc:spChg>
        <pc:spChg chg="del">
          <ac:chgData name="Kinga Gawrych" userId="1e753cdf2e7670ab" providerId="LiveId" clId="{4AB9A030-01AF-438A-AABC-4DAC89C39B25}" dt="2025-11-24T16:46:52.722" v="12869" actId="21"/>
          <ac:spMkLst>
            <pc:docMk/>
            <pc:sldMk cId="3229670383" sldId="463"/>
            <ac:spMk id="28" creationId="{E932AA03-6CED-FA13-5E14-3CAFC330BC5B}"/>
          </ac:spMkLst>
        </pc:spChg>
        <pc:cxnChg chg="del">
          <ac:chgData name="Kinga Gawrych" userId="1e753cdf2e7670ab" providerId="LiveId" clId="{4AB9A030-01AF-438A-AABC-4DAC89C39B25}" dt="2025-11-24T16:47:08.358" v="12871" actId="21"/>
          <ac:cxnSpMkLst>
            <pc:docMk/>
            <pc:sldMk cId="3229670383" sldId="463"/>
            <ac:cxnSpMk id="31" creationId="{68434AE1-FE7E-7143-A5F7-E54664C66538}"/>
          </ac:cxnSpMkLst>
        </pc:cxnChg>
        <pc:cxnChg chg="del">
          <ac:chgData name="Kinga Gawrych" userId="1e753cdf2e7670ab" providerId="LiveId" clId="{4AB9A030-01AF-438A-AABC-4DAC89C39B25}" dt="2025-11-24T16:46:54.998" v="12870" actId="21"/>
          <ac:cxnSpMkLst>
            <pc:docMk/>
            <pc:sldMk cId="3229670383" sldId="463"/>
            <ac:cxnSpMk id="35" creationId="{045A4ACB-6BF7-6590-5B33-53BFB4A7173E}"/>
          </ac:cxnSpMkLst>
        </pc:cxnChg>
      </pc:sldChg>
      <pc:sldChg chg="add del">
        <pc:chgData name="Kinga Gawrych" userId="1e753cdf2e7670ab" providerId="LiveId" clId="{4AB9A030-01AF-438A-AABC-4DAC89C39B25}" dt="2025-11-24T16:47:33.430" v="12873" actId="2696"/>
        <pc:sldMkLst>
          <pc:docMk/>
          <pc:sldMk cId="1499280629" sldId="464"/>
        </pc:sldMkLst>
      </pc:sldChg>
      <pc:sldChg chg="addSp delSp modSp add mod">
        <pc:chgData name="Kinga Gawrych" userId="1e753cdf2e7670ab" providerId="LiveId" clId="{4AB9A030-01AF-438A-AABC-4DAC89C39B25}" dt="2025-11-24T17:09:07.570" v="13414" actId="1036"/>
        <pc:sldMkLst>
          <pc:docMk/>
          <pc:sldMk cId="1819783164" sldId="464"/>
        </pc:sldMkLst>
        <pc:spChg chg="add mod">
          <ac:chgData name="Kinga Gawrych" userId="1e753cdf2e7670ab" providerId="LiveId" clId="{4AB9A030-01AF-438A-AABC-4DAC89C39B25}" dt="2025-11-24T17:09:07.570" v="13414" actId="1036"/>
          <ac:spMkLst>
            <pc:docMk/>
            <pc:sldMk cId="1819783164" sldId="464"/>
            <ac:spMk id="3" creationId="{6788ED1F-FCFB-AAE8-F0BA-3D0F998FBCEA}"/>
          </ac:spMkLst>
        </pc:spChg>
        <pc:spChg chg="del">
          <ac:chgData name="Kinga Gawrych" userId="1e753cdf2e7670ab" providerId="LiveId" clId="{4AB9A030-01AF-438A-AABC-4DAC89C39B25}" dt="2025-11-24T16:48:18.237" v="12892" actId="21"/>
          <ac:spMkLst>
            <pc:docMk/>
            <pc:sldMk cId="1819783164" sldId="464"/>
            <ac:spMk id="4" creationId="{038B2ED5-F079-20CD-655A-3CE9403772C9}"/>
          </ac:spMkLst>
        </pc:spChg>
        <pc:spChg chg="del">
          <ac:chgData name="Kinga Gawrych" userId="1e753cdf2e7670ab" providerId="LiveId" clId="{4AB9A030-01AF-438A-AABC-4DAC89C39B25}" dt="2025-11-24T16:48:20.774" v="12894" actId="21"/>
          <ac:spMkLst>
            <pc:docMk/>
            <pc:sldMk cId="1819783164" sldId="464"/>
            <ac:spMk id="8" creationId="{006E024F-66D6-D8F6-D22B-9CD5FE26A67D}"/>
          </ac:spMkLst>
        </pc:spChg>
        <pc:spChg chg="del">
          <ac:chgData name="Kinga Gawrych" userId="1e753cdf2e7670ab" providerId="LiveId" clId="{4AB9A030-01AF-438A-AABC-4DAC89C39B25}" dt="2025-11-24T16:48:19.306" v="12893" actId="21"/>
          <ac:spMkLst>
            <pc:docMk/>
            <pc:sldMk cId="1819783164" sldId="464"/>
            <ac:spMk id="9" creationId="{5264C2D8-12CC-1F90-A34A-67F68C209D26}"/>
          </ac:spMkLst>
        </pc:spChg>
        <pc:picChg chg="del">
          <ac:chgData name="Kinga Gawrych" userId="1e753cdf2e7670ab" providerId="LiveId" clId="{4AB9A030-01AF-438A-AABC-4DAC89C39B25}" dt="2025-11-24T16:48:17.149" v="12891" actId="21"/>
          <ac:picMkLst>
            <pc:docMk/>
            <pc:sldMk cId="1819783164" sldId="464"/>
            <ac:picMk id="17" creationId="{EA7F8386-BB92-3942-FFA3-6A29B9BD8B55}"/>
          </ac:picMkLst>
        </pc:picChg>
      </pc:sldChg>
      <pc:sldChg chg="addSp delSp modSp add mod">
        <pc:chgData name="Kinga Gawrych" userId="1e753cdf2e7670ab" providerId="LiveId" clId="{4AB9A030-01AF-438A-AABC-4DAC89C39B25}" dt="2025-11-24T17:09:08.978" v="13415"/>
        <pc:sldMkLst>
          <pc:docMk/>
          <pc:sldMk cId="1464552074" sldId="465"/>
        </pc:sldMkLst>
        <pc:spChg chg="add mod">
          <ac:chgData name="Kinga Gawrych" userId="1e753cdf2e7670ab" providerId="LiveId" clId="{4AB9A030-01AF-438A-AABC-4DAC89C39B25}" dt="2025-11-24T17:09:08.978" v="13415"/>
          <ac:spMkLst>
            <pc:docMk/>
            <pc:sldMk cId="1464552074" sldId="465"/>
            <ac:spMk id="3" creationId="{C476B0C6-C62C-EF6B-54F5-A09AD475400A}"/>
          </ac:spMkLst>
        </pc:spChg>
        <pc:spChg chg="del">
          <ac:chgData name="Kinga Gawrych" userId="1e753cdf2e7670ab" providerId="LiveId" clId="{4AB9A030-01AF-438A-AABC-4DAC89C39B25}" dt="2025-11-24T16:48:25.133" v="12897" actId="21"/>
          <ac:spMkLst>
            <pc:docMk/>
            <pc:sldMk cId="1464552074" sldId="465"/>
            <ac:spMk id="4" creationId="{476B5C81-2588-5AC6-1155-43336FA99496}"/>
          </ac:spMkLst>
        </pc:spChg>
        <pc:spChg chg="del">
          <ac:chgData name="Kinga Gawrych" userId="1e753cdf2e7670ab" providerId="LiveId" clId="{4AB9A030-01AF-438A-AABC-4DAC89C39B25}" dt="2025-11-24T16:48:27.430" v="12899" actId="21"/>
          <ac:spMkLst>
            <pc:docMk/>
            <pc:sldMk cId="1464552074" sldId="465"/>
            <ac:spMk id="8" creationId="{EA169D13-AF9F-AD93-D502-B0097239DCB2}"/>
          </ac:spMkLst>
        </pc:spChg>
        <pc:spChg chg="del">
          <ac:chgData name="Kinga Gawrych" userId="1e753cdf2e7670ab" providerId="LiveId" clId="{4AB9A030-01AF-438A-AABC-4DAC89C39B25}" dt="2025-11-24T16:48:26.044" v="12898" actId="21"/>
          <ac:spMkLst>
            <pc:docMk/>
            <pc:sldMk cId="1464552074" sldId="465"/>
            <ac:spMk id="9" creationId="{8B67F91E-1BA3-91A6-81E4-A6927F74B9B3}"/>
          </ac:spMkLst>
        </pc:spChg>
        <pc:picChg chg="add del">
          <ac:chgData name="Kinga Gawrych" userId="1e753cdf2e7670ab" providerId="LiveId" clId="{4AB9A030-01AF-438A-AABC-4DAC89C39B25}" dt="2025-11-24T16:48:23.661" v="12896" actId="21"/>
          <ac:picMkLst>
            <pc:docMk/>
            <pc:sldMk cId="1464552074" sldId="465"/>
            <ac:picMk id="17" creationId="{4F4D1986-9489-1B71-BB33-BA114602B5A2}"/>
          </ac:picMkLst>
        </pc:picChg>
      </pc:sldChg>
      <pc:sldChg chg="add del">
        <pc:chgData name="Kinga Gawrych" userId="1e753cdf2e7670ab" providerId="LiveId" clId="{4AB9A030-01AF-438A-AABC-4DAC89C39B25}" dt="2025-11-24T16:47:34.481" v="12874" actId="2696"/>
        <pc:sldMkLst>
          <pc:docMk/>
          <pc:sldMk cId="1713671561" sldId="465"/>
        </pc:sldMkLst>
      </pc:sldChg>
      <pc:sldChg chg="add del">
        <pc:chgData name="Kinga Gawrych" userId="1e753cdf2e7670ab" providerId="LiveId" clId="{4AB9A030-01AF-438A-AABC-4DAC89C39B25}" dt="2025-11-24T16:47:35.420" v="12875" actId="2696"/>
        <pc:sldMkLst>
          <pc:docMk/>
          <pc:sldMk cId="1738230742" sldId="466"/>
        </pc:sldMkLst>
      </pc:sldChg>
      <pc:sldChg chg="addSp delSp modSp add mod">
        <pc:chgData name="Kinga Gawrych" userId="1e753cdf2e7670ab" providerId="LiveId" clId="{4AB9A030-01AF-438A-AABC-4DAC89C39B25}" dt="2025-11-24T17:09:10.449" v="13416"/>
        <pc:sldMkLst>
          <pc:docMk/>
          <pc:sldMk cId="3910491985" sldId="466"/>
        </pc:sldMkLst>
        <pc:spChg chg="add mod">
          <ac:chgData name="Kinga Gawrych" userId="1e753cdf2e7670ab" providerId="LiveId" clId="{4AB9A030-01AF-438A-AABC-4DAC89C39B25}" dt="2025-11-24T17:09:10.449" v="13416"/>
          <ac:spMkLst>
            <pc:docMk/>
            <pc:sldMk cId="3910491985" sldId="466"/>
            <ac:spMk id="3" creationId="{51CE53B2-B489-468C-EA88-B5A4FE351FC9}"/>
          </ac:spMkLst>
        </pc:spChg>
        <pc:spChg chg="del">
          <ac:chgData name="Kinga Gawrych" userId="1e753cdf2e7670ab" providerId="LiveId" clId="{4AB9A030-01AF-438A-AABC-4DAC89C39B25}" dt="2025-11-24T16:48:48.758" v="12901" actId="21"/>
          <ac:spMkLst>
            <pc:docMk/>
            <pc:sldMk cId="3910491985" sldId="466"/>
            <ac:spMk id="8" creationId="{302A8CE1-FBB2-1226-93DC-F30B9740F947}"/>
          </ac:spMkLst>
        </pc:spChg>
        <pc:spChg chg="del">
          <ac:chgData name="Kinga Gawrych" userId="1e753cdf2e7670ab" providerId="LiveId" clId="{4AB9A030-01AF-438A-AABC-4DAC89C39B25}" dt="2025-11-24T16:48:46.832" v="12900" actId="21"/>
          <ac:spMkLst>
            <pc:docMk/>
            <pc:sldMk cId="3910491985" sldId="466"/>
            <ac:spMk id="9" creationId="{995B033C-0A25-9D28-4431-4831A75BFDAA}"/>
          </ac:spMkLst>
        </pc:spChg>
      </pc:sldChg>
      <pc:sldChg chg="addSp modSp add">
        <pc:chgData name="Kinga Gawrych" userId="1e753cdf2e7670ab" providerId="LiveId" clId="{4AB9A030-01AF-438A-AABC-4DAC89C39B25}" dt="2025-11-24T17:09:11.754" v="13417"/>
        <pc:sldMkLst>
          <pc:docMk/>
          <pc:sldMk cId="2525111274" sldId="467"/>
        </pc:sldMkLst>
        <pc:spChg chg="add mod">
          <ac:chgData name="Kinga Gawrych" userId="1e753cdf2e7670ab" providerId="LiveId" clId="{4AB9A030-01AF-438A-AABC-4DAC89C39B25}" dt="2025-11-24T17:09:11.754" v="13417"/>
          <ac:spMkLst>
            <pc:docMk/>
            <pc:sldMk cId="2525111274" sldId="467"/>
            <ac:spMk id="3" creationId="{8EC1C9A5-BB6E-AB8F-988E-E22DDA87E4B5}"/>
          </ac:spMkLst>
        </pc:spChg>
      </pc:sldChg>
      <pc:sldChg chg="addSp delSp modSp add mod">
        <pc:chgData name="Kinga Gawrych" userId="1e753cdf2e7670ab" providerId="LiveId" clId="{4AB9A030-01AF-438A-AABC-4DAC89C39B25}" dt="2025-11-24T17:09:14.028" v="13419"/>
        <pc:sldMkLst>
          <pc:docMk/>
          <pc:sldMk cId="623014953" sldId="468"/>
        </pc:sldMkLst>
        <pc:spChg chg="add mod">
          <ac:chgData name="Kinga Gawrych" userId="1e753cdf2e7670ab" providerId="LiveId" clId="{4AB9A030-01AF-438A-AABC-4DAC89C39B25}" dt="2025-11-24T17:09:14.028" v="13419"/>
          <ac:spMkLst>
            <pc:docMk/>
            <pc:sldMk cId="623014953" sldId="468"/>
            <ac:spMk id="3" creationId="{A3C3A799-46EF-11F4-8345-B68399404F32}"/>
          </ac:spMkLst>
        </pc:spChg>
        <pc:spChg chg="del">
          <ac:chgData name="Kinga Gawrych" userId="1e753cdf2e7670ab" providerId="LiveId" clId="{4AB9A030-01AF-438A-AABC-4DAC89C39B25}" dt="2025-11-24T16:49:35.942" v="12925" actId="21"/>
          <ac:spMkLst>
            <pc:docMk/>
            <pc:sldMk cId="623014953" sldId="468"/>
            <ac:spMk id="9" creationId="{2D03A5E0-563C-C18B-3650-E8D7FAA13CC4}"/>
          </ac:spMkLst>
        </pc:spChg>
        <pc:spChg chg="del">
          <ac:chgData name="Kinga Gawrych" userId="1e753cdf2e7670ab" providerId="LiveId" clId="{4AB9A030-01AF-438A-AABC-4DAC89C39B25}" dt="2025-11-24T16:49:37.428" v="12926" actId="21"/>
          <ac:spMkLst>
            <pc:docMk/>
            <pc:sldMk cId="623014953" sldId="468"/>
            <ac:spMk id="10" creationId="{18EE5955-293F-6D55-F1FB-B3912FC7FE5C}"/>
          </ac:spMkLst>
        </pc:spChg>
        <pc:spChg chg="del">
          <ac:chgData name="Kinga Gawrych" userId="1e753cdf2e7670ab" providerId="LiveId" clId="{4AB9A030-01AF-438A-AABC-4DAC89C39B25}" dt="2025-11-24T16:49:33.281" v="12923" actId="21"/>
          <ac:spMkLst>
            <pc:docMk/>
            <pc:sldMk cId="623014953" sldId="468"/>
            <ac:spMk id="11" creationId="{1913A1E0-997E-29E6-2221-A23359D3FA9A}"/>
          </ac:spMkLst>
        </pc:spChg>
        <pc:spChg chg="del">
          <ac:chgData name="Kinga Gawrych" userId="1e753cdf2e7670ab" providerId="LiveId" clId="{4AB9A030-01AF-438A-AABC-4DAC89C39B25}" dt="2025-11-24T16:49:34.872" v="12924" actId="21"/>
          <ac:spMkLst>
            <pc:docMk/>
            <pc:sldMk cId="623014953" sldId="468"/>
            <ac:spMk id="12" creationId="{22F1A6DD-DFE1-1B99-B32F-5A0873003EF1}"/>
          </ac:spMkLst>
        </pc:spChg>
      </pc:sldChg>
      <pc:sldChg chg="add del">
        <pc:chgData name="Kinga Gawrych" userId="1e753cdf2e7670ab" providerId="LiveId" clId="{4AB9A030-01AF-438A-AABC-4DAC89C39B25}" dt="2025-11-24T16:48:56.319" v="12902" actId="2696"/>
        <pc:sldMkLst>
          <pc:docMk/>
          <pc:sldMk cId="2458331461" sldId="468"/>
        </pc:sldMkLst>
      </pc:sldChg>
      <pc:sldChg chg="addSp delSp modSp add mod">
        <pc:chgData name="Kinga Gawrych" userId="1e753cdf2e7670ab" providerId="LiveId" clId="{4AB9A030-01AF-438A-AABC-4DAC89C39B25}" dt="2025-11-24T17:09:15.150" v="13420"/>
        <pc:sldMkLst>
          <pc:docMk/>
          <pc:sldMk cId="1823471760" sldId="469"/>
        </pc:sldMkLst>
        <pc:spChg chg="add mod">
          <ac:chgData name="Kinga Gawrych" userId="1e753cdf2e7670ab" providerId="LiveId" clId="{4AB9A030-01AF-438A-AABC-4DAC89C39B25}" dt="2025-11-24T17:09:15.150" v="13420"/>
          <ac:spMkLst>
            <pc:docMk/>
            <pc:sldMk cId="1823471760" sldId="469"/>
            <ac:spMk id="3" creationId="{D89713B4-3D17-D07F-B4E6-B3FF56B0C1BA}"/>
          </ac:spMkLst>
        </pc:spChg>
        <pc:spChg chg="del">
          <ac:chgData name="Kinga Gawrych" userId="1e753cdf2e7670ab" providerId="LiveId" clId="{4AB9A030-01AF-438A-AABC-4DAC89C39B25}" dt="2025-11-24T16:49:44.846" v="12927" actId="21"/>
          <ac:spMkLst>
            <pc:docMk/>
            <pc:sldMk cId="1823471760" sldId="469"/>
            <ac:spMk id="11" creationId="{1E18EF67-8456-E400-DB24-725ED5EB8248}"/>
          </ac:spMkLst>
        </pc:spChg>
        <pc:spChg chg="del">
          <ac:chgData name="Kinga Gawrych" userId="1e753cdf2e7670ab" providerId="LiveId" clId="{4AB9A030-01AF-438A-AABC-4DAC89C39B25}" dt="2025-11-24T16:49:46.457" v="12928" actId="21"/>
          <ac:spMkLst>
            <pc:docMk/>
            <pc:sldMk cId="1823471760" sldId="469"/>
            <ac:spMk id="12" creationId="{B66305E7-EE4C-ECFC-D2A0-EDB42F28A7A6}"/>
          </ac:spMkLst>
        </pc:spChg>
      </pc:sldChg>
      <pc:sldChg chg="add del">
        <pc:chgData name="Kinga Gawrych" userId="1e753cdf2e7670ab" providerId="LiveId" clId="{4AB9A030-01AF-438A-AABC-4DAC89C39B25}" dt="2025-11-24T16:48:57.575" v="12903" actId="2696"/>
        <pc:sldMkLst>
          <pc:docMk/>
          <pc:sldMk cId="3391170527" sldId="469"/>
        </pc:sldMkLst>
      </pc:sldChg>
      <pc:sldChg chg="addSp modSp add">
        <pc:chgData name="Kinga Gawrych" userId="1e753cdf2e7670ab" providerId="LiveId" clId="{4AB9A030-01AF-438A-AABC-4DAC89C39B25}" dt="2025-11-24T17:09:16.258" v="13421"/>
        <pc:sldMkLst>
          <pc:docMk/>
          <pc:sldMk cId="326275543" sldId="470"/>
        </pc:sldMkLst>
        <pc:spChg chg="add mod">
          <ac:chgData name="Kinga Gawrych" userId="1e753cdf2e7670ab" providerId="LiveId" clId="{4AB9A030-01AF-438A-AABC-4DAC89C39B25}" dt="2025-11-24T17:09:16.258" v="13421"/>
          <ac:spMkLst>
            <pc:docMk/>
            <pc:sldMk cId="326275543" sldId="470"/>
            <ac:spMk id="3" creationId="{EE036AF5-67E7-83FA-E104-4D8730864BCD}"/>
          </ac:spMkLst>
        </pc:spChg>
      </pc:sldChg>
      <pc:sldChg chg="add del">
        <pc:chgData name="Kinga Gawrych" userId="1e753cdf2e7670ab" providerId="LiveId" clId="{4AB9A030-01AF-438A-AABC-4DAC89C39B25}" dt="2025-11-24T16:48:58.524" v="12904" actId="2696"/>
        <pc:sldMkLst>
          <pc:docMk/>
          <pc:sldMk cId="1520068531" sldId="470"/>
        </pc:sldMkLst>
      </pc:sldChg>
      <pc:sldChg chg="addSp modSp add">
        <pc:chgData name="Kinga Gawrych" userId="1e753cdf2e7670ab" providerId="LiveId" clId="{4AB9A030-01AF-438A-AABC-4DAC89C39B25}" dt="2025-11-24T17:09:18.560" v="13423"/>
        <pc:sldMkLst>
          <pc:docMk/>
          <pc:sldMk cId="1583735103" sldId="471"/>
        </pc:sldMkLst>
        <pc:spChg chg="add mod">
          <ac:chgData name="Kinga Gawrych" userId="1e753cdf2e7670ab" providerId="LiveId" clId="{4AB9A030-01AF-438A-AABC-4DAC89C39B25}" dt="2025-11-24T17:09:18.560" v="13423"/>
          <ac:spMkLst>
            <pc:docMk/>
            <pc:sldMk cId="1583735103" sldId="471"/>
            <ac:spMk id="2" creationId="{E7F5CE87-855F-EE7F-06F4-F9A3900EF2D6}"/>
          </ac:spMkLst>
        </pc:spChg>
      </pc:sldChg>
      <pc:sldChg chg="add del">
        <pc:chgData name="Kinga Gawrych" userId="1e753cdf2e7670ab" providerId="LiveId" clId="{4AB9A030-01AF-438A-AABC-4DAC89C39B25}" dt="2025-11-24T16:48:59.506" v="12905" actId="2696"/>
        <pc:sldMkLst>
          <pc:docMk/>
          <pc:sldMk cId="1804945837" sldId="471"/>
        </pc:sldMkLst>
      </pc:sldChg>
      <pc:sldChg chg="add del">
        <pc:chgData name="Kinga Gawrych" userId="1e753cdf2e7670ab" providerId="LiveId" clId="{4AB9A030-01AF-438A-AABC-4DAC89C39B25}" dt="2025-11-24T16:49:52.202" v="12929" actId="2696"/>
        <pc:sldMkLst>
          <pc:docMk/>
          <pc:sldMk cId="4280387842" sldId="471"/>
        </pc:sldMkLst>
      </pc:sldChg>
      <pc:sldChg chg="add del">
        <pc:chgData name="Kinga Gawrych" userId="1e753cdf2e7670ab" providerId="LiveId" clId="{4AB9A030-01AF-438A-AABC-4DAC89C39B25}" dt="2025-11-24T16:50:39.973" v="12940" actId="2696"/>
        <pc:sldMkLst>
          <pc:docMk/>
          <pc:sldMk cId="539455294" sldId="472"/>
        </pc:sldMkLst>
      </pc:sldChg>
      <pc:sldChg chg="add del">
        <pc:chgData name="Kinga Gawrych" userId="1e753cdf2e7670ab" providerId="LiveId" clId="{4AB9A030-01AF-438A-AABC-4DAC89C39B25}" dt="2025-11-24T16:49:00.454" v="12906" actId="2696"/>
        <pc:sldMkLst>
          <pc:docMk/>
          <pc:sldMk cId="1314219532" sldId="472"/>
        </pc:sldMkLst>
      </pc:sldChg>
      <pc:sldChg chg="add del">
        <pc:chgData name="Kinga Gawrych" userId="1e753cdf2e7670ab" providerId="LiveId" clId="{4AB9A030-01AF-438A-AABC-4DAC89C39B25}" dt="2025-11-24T16:49:53.037" v="12930" actId="2696"/>
        <pc:sldMkLst>
          <pc:docMk/>
          <pc:sldMk cId="2722482995" sldId="472"/>
        </pc:sldMkLst>
      </pc:sldChg>
      <pc:sldChg chg="addSp delSp modSp add mod">
        <pc:chgData name="Kinga Gawrych" userId="1e753cdf2e7670ab" providerId="LiveId" clId="{4AB9A030-01AF-438A-AABC-4DAC89C39B25}" dt="2025-11-24T17:09:20.662" v="13425"/>
        <pc:sldMkLst>
          <pc:docMk/>
          <pc:sldMk cId="3915614780" sldId="472"/>
        </pc:sldMkLst>
        <pc:spChg chg="add mod">
          <ac:chgData name="Kinga Gawrych" userId="1e753cdf2e7670ab" providerId="LiveId" clId="{4AB9A030-01AF-438A-AABC-4DAC89C39B25}" dt="2025-11-24T17:09:20.662" v="13425"/>
          <ac:spMkLst>
            <pc:docMk/>
            <pc:sldMk cId="3915614780" sldId="472"/>
            <ac:spMk id="2" creationId="{AF638D80-4018-C649-837F-5D9AAC046B6F}"/>
          </ac:spMkLst>
        </pc:spChg>
        <pc:spChg chg="mod">
          <ac:chgData name="Kinga Gawrych" userId="1e753cdf2e7670ab" providerId="LiveId" clId="{4AB9A030-01AF-438A-AABC-4DAC89C39B25}" dt="2025-11-24T16:51:10.523" v="12950" actId="5793"/>
          <ac:spMkLst>
            <pc:docMk/>
            <pc:sldMk cId="3915614780" sldId="472"/>
            <ac:spMk id="4" creationId="{858D7FD2-3884-8C0B-9FA4-6AE28BAE1BAB}"/>
          </ac:spMkLst>
        </pc:spChg>
        <pc:spChg chg="del">
          <ac:chgData name="Kinga Gawrych" userId="1e753cdf2e7670ab" providerId="LiveId" clId="{4AB9A030-01AF-438A-AABC-4DAC89C39B25}" dt="2025-11-24T16:51:13.429" v="12951" actId="21"/>
          <ac:spMkLst>
            <pc:docMk/>
            <pc:sldMk cId="3915614780" sldId="472"/>
            <ac:spMk id="8" creationId="{B423E753-9013-E965-1177-74CF50084AF1}"/>
          </ac:spMkLst>
        </pc:spChg>
        <pc:spChg chg="del">
          <ac:chgData name="Kinga Gawrych" userId="1e753cdf2e7670ab" providerId="LiveId" clId="{4AB9A030-01AF-438A-AABC-4DAC89C39B25}" dt="2025-11-24T16:51:16.165" v="12953" actId="21"/>
          <ac:spMkLst>
            <pc:docMk/>
            <pc:sldMk cId="3915614780" sldId="472"/>
            <ac:spMk id="9" creationId="{5D5BEF04-93DF-4E49-7C18-2A44884DF038}"/>
          </ac:spMkLst>
        </pc:spChg>
        <pc:spChg chg="del">
          <ac:chgData name="Kinga Gawrych" userId="1e753cdf2e7670ab" providerId="LiveId" clId="{4AB9A030-01AF-438A-AABC-4DAC89C39B25}" dt="2025-11-24T16:51:14.620" v="12952" actId="21"/>
          <ac:spMkLst>
            <pc:docMk/>
            <pc:sldMk cId="3915614780" sldId="472"/>
            <ac:spMk id="11" creationId="{6154476D-0B29-3643-6792-F9676E518CF3}"/>
          </ac:spMkLst>
        </pc:spChg>
      </pc:sldChg>
      <pc:sldChg chg="addSp delSp modSp add mod">
        <pc:chgData name="Kinga Gawrych" userId="1e753cdf2e7670ab" providerId="LiveId" clId="{4AB9A030-01AF-438A-AABC-4DAC89C39B25}" dt="2025-11-24T17:09:21.757" v="13426"/>
        <pc:sldMkLst>
          <pc:docMk/>
          <pc:sldMk cId="297365491" sldId="473"/>
        </pc:sldMkLst>
        <pc:spChg chg="add mod">
          <ac:chgData name="Kinga Gawrych" userId="1e753cdf2e7670ab" providerId="LiveId" clId="{4AB9A030-01AF-438A-AABC-4DAC89C39B25}" dt="2025-11-24T17:09:21.757" v="13426"/>
          <ac:spMkLst>
            <pc:docMk/>
            <pc:sldMk cId="297365491" sldId="473"/>
            <ac:spMk id="2" creationId="{CE55E84E-B6F9-92AE-2CF5-4A9D0590E2EB}"/>
          </ac:spMkLst>
        </pc:spChg>
        <pc:spChg chg="del">
          <ac:chgData name="Kinga Gawrych" userId="1e753cdf2e7670ab" providerId="LiveId" clId="{4AB9A030-01AF-438A-AABC-4DAC89C39B25}" dt="2025-11-24T16:51:25.381" v="12955" actId="21"/>
          <ac:spMkLst>
            <pc:docMk/>
            <pc:sldMk cId="297365491" sldId="473"/>
            <ac:spMk id="8" creationId="{505A3BC1-6EAD-21AB-22F2-2D4501676787}"/>
          </ac:spMkLst>
        </pc:spChg>
        <pc:spChg chg="del">
          <ac:chgData name="Kinga Gawrych" userId="1e753cdf2e7670ab" providerId="LiveId" clId="{4AB9A030-01AF-438A-AABC-4DAC89C39B25}" dt="2025-11-24T16:51:28.138" v="12957" actId="21"/>
          <ac:spMkLst>
            <pc:docMk/>
            <pc:sldMk cId="297365491" sldId="473"/>
            <ac:spMk id="9" creationId="{5B2D0612-438B-075B-469D-4A2B3CAA406E}"/>
          </ac:spMkLst>
        </pc:spChg>
        <pc:spChg chg="del">
          <ac:chgData name="Kinga Gawrych" userId="1e753cdf2e7670ab" providerId="LiveId" clId="{4AB9A030-01AF-438A-AABC-4DAC89C39B25}" dt="2025-11-24T16:51:26.539" v="12956" actId="21"/>
          <ac:spMkLst>
            <pc:docMk/>
            <pc:sldMk cId="297365491" sldId="473"/>
            <ac:spMk id="11" creationId="{864EC82C-7E6F-614B-E427-14AB52A6AC6E}"/>
          </ac:spMkLst>
        </pc:spChg>
      </pc:sldChg>
      <pc:sldChg chg="add del">
        <pc:chgData name="Kinga Gawrych" userId="1e753cdf2e7670ab" providerId="LiveId" clId="{4AB9A030-01AF-438A-AABC-4DAC89C39B25}" dt="2025-11-24T16:49:53.886" v="12931" actId="2696"/>
        <pc:sldMkLst>
          <pc:docMk/>
          <pc:sldMk cId="873009319" sldId="473"/>
        </pc:sldMkLst>
      </pc:sldChg>
      <pc:sldChg chg="add del">
        <pc:chgData name="Kinga Gawrych" userId="1e753cdf2e7670ab" providerId="LiveId" clId="{4AB9A030-01AF-438A-AABC-4DAC89C39B25}" dt="2025-11-24T16:49:01.470" v="12907" actId="2696"/>
        <pc:sldMkLst>
          <pc:docMk/>
          <pc:sldMk cId="2104111596" sldId="473"/>
        </pc:sldMkLst>
      </pc:sldChg>
      <pc:sldChg chg="add del">
        <pc:chgData name="Kinga Gawrych" userId="1e753cdf2e7670ab" providerId="LiveId" clId="{4AB9A030-01AF-438A-AABC-4DAC89C39B25}" dt="2025-11-24T16:49:54.750" v="12932" actId="2696"/>
        <pc:sldMkLst>
          <pc:docMk/>
          <pc:sldMk cId="863796208" sldId="474"/>
        </pc:sldMkLst>
      </pc:sldChg>
      <pc:sldChg chg="addSp delSp modSp add mod">
        <pc:chgData name="Kinga Gawrych" userId="1e753cdf2e7670ab" providerId="LiveId" clId="{4AB9A030-01AF-438A-AABC-4DAC89C39B25}" dt="2025-11-24T17:09:22.882" v="13427"/>
        <pc:sldMkLst>
          <pc:docMk/>
          <pc:sldMk cId="3046555015" sldId="474"/>
        </pc:sldMkLst>
        <pc:spChg chg="add mod">
          <ac:chgData name="Kinga Gawrych" userId="1e753cdf2e7670ab" providerId="LiveId" clId="{4AB9A030-01AF-438A-AABC-4DAC89C39B25}" dt="2025-11-24T17:09:22.882" v="13427"/>
          <ac:spMkLst>
            <pc:docMk/>
            <pc:sldMk cId="3046555015" sldId="474"/>
            <ac:spMk id="2" creationId="{2B87B6B6-9667-1938-B5D2-D78E5AA172C2}"/>
          </ac:spMkLst>
        </pc:spChg>
        <pc:spChg chg="del">
          <ac:chgData name="Kinga Gawrych" userId="1e753cdf2e7670ab" providerId="LiveId" clId="{4AB9A030-01AF-438A-AABC-4DAC89C39B25}" dt="2025-11-24T16:51:34.357" v="12959" actId="21"/>
          <ac:spMkLst>
            <pc:docMk/>
            <pc:sldMk cId="3046555015" sldId="474"/>
            <ac:spMk id="9" creationId="{D501D156-5F02-9082-86B4-1E908F154787}"/>
          </ac:spMkLst>
        </pc:spChg>
        <pc:spChg chg="del">
          <ac:chgData name="Kinga Gawrych" userId="1e753cdf2e7670ab" providerId="LiveId" clId="{4AB9A030-01AF-438A-AABC-4DAC89C39B25}" dt="2025-11-24T16:51:32.165" v="12958" actId="21"/>
          <ac:spMkLst>
            <pc:docMk/>
            <pc:sldMk cId="3046555015" sldId="474"/>
            <ac:spMk id="11" creationId="{F9E642B1-1846-8CAF-CE24-A588902101F5}"/>
          </ac:spMkLst>
        </pc:spChg>
      </pc:sldChg>
      <pc:sldChg chg="add del">
        <pc:chgData name="Kinga Gawrych" userId="1e753cdf2e7670ab" providerId="LiveId" clId="{4AB9A030-01AF-438A-AABC-4DAC89C39B25}" dt="2025-11-24T16:49:55.671" v="12933" actId="2696"/>
        <pc:sldMkLst>
          <pc:docMk/>
          <pc:sldMk cId="110057198" sldId="475"/>
        </pc:sldMkLst>
      </pc:sldChg>
      <pc:sldChg chg="addSp modSp add">
        <pc:chgData name="Kinga Gawrych" userId="1e753cdf2e7670ab" providerId="LiveId" clId="{4AB9A030-01AF-438A-AABC-4DAC89C39B25}" dt="2025-11-24T17:09:24.228" v="13428"/>
        <pc:sldMkLst>
          <pc:docMk/>
          <pc:sldMk cId="3072901837" sldId="475"/>
        </pc:sldMkLst>
        <pc:spChg chg="add mod">
          <ac:chgData name="Kinga Gawrych" userId="1e753cdf2e7670ab" providerId="LiveId" clId="{4AB9A030-01AF-438A-AABC-4DAC89C39B25}" dt="2025-11-24T17:09:24.228" v="13428"/>
          <ac:spMkLst>
            <pc:docMk/>
            <pc:sldMk cId="3072901837" sldId="475"/>
            <ac:spMk id="2" creationId="{CB302EB5-0FFC-50A0-AF7B-D16AE9BDC8C4}"/>
          </ac:spMkLst>
        </pc:spChg>
      </pc:sldChg>
      <pc:sldChg chg="addSp delSp modSp add mod">
        <pc:chgData name="Kinga Gawrych" userId="1e753cdf2e7670ab" providerId="LiveId" clId="{4AB9A030-01AF-438A-AABC-4DAC89C39B25}" dt="2025-11-24T17:09:26.737" v="13430"/>
        <pc:sldMkLst>
          <pc:docMk/>
          <pc:sldMk cId="3178773798" sldId="476"/>
        </pc:sldMkLst>
        <pc:spChg chg="add mod">
          <ac:chgData name="Kinga Gawrych" userId="1e753cdf2e7670ab" providerId="LiveId" clId="{4AB9A030-01AF-438A-AABC-4DAC89C39B25}" dt="2025-11-24T17:09:26.737" v="13430"/>
          <ac:spMkLst>
            <pc:docMk/>
            <pc:sldMk cId="3178773798" sldId="476"/>
            <ac:spMk id="2" creationId="{14D30BE5-F5DF-A78A-0961-CC64CFE6F79F}"/>
          </ac:spMkLst>
        </pc:spChg>
        <pc:spChg chg="del">
          <ac:chgData name="Kinga Gawrych" userId="1e753cdf2e7670ab" providerId="LiveId" clId="{4AB9A030-01AF-438A-AABC-4DAC89C39B25}" dt="2025-11-24T16:53:22.861" v="12991" actId="21"/>
          <ac:spMkLst>
            <pc:docMk/>
            <pc:sldMk cId="3178773798" sldId="476"/>
            <ac:spMk id="5" creationId="{C2306711-C20B-7B2C-BFBD-625FA1186E61}"/>
          </ac:spMkLst>
        </pc:spChg>
        <pc:spChg chg="del">
          <ac:chgData name="Kinga Gawrych" userId="1e753cdf2e7670ab" providerId="LiveId" clId="{4AB9A030-01AF-438A-AABC-4DAC89C39B25}" dt="2025-11-24T16:53:21.613" v="12990" actId="21"/>
          <ac:spMkLst>
            <pc:docMk/>
            <pc:sldMk cId="3178773798" sldId="476"/>
            <ac:spMk id="8" creationId="{29EDBFC1-69A5-BCB1-56FE-CF1690614C5B}"/>
          </ac:spMkLst>
        </pc:spChg>
        <pc:spChg chg="del">
          <ac:chgData name="Kinga Gawrych" userId="1e753cdf2e7670ab" providerId="LiveId" clId="{4AB9A030-01AF-438A-AABC-4DAC89C39B25}" dt="2025-11-24T16:53:30.835" v="12996" actId="21"/>
          <ac:spMkLst>
            <pc:docMk/>
            <pc:sldMk cId="3178773798" sldId="476"/>
            <ac:spMk id="9" creationId="{714D93AE-857E-8DBC-58F4-0B3F64620F6C}"/>
          </ac:spMkLst>
        </pc:spChg>
        <pc:spChg chg="del">
          <ac:chgData name="Kinga Gawrych" userId="1e753cdf2e7670ab" providerId="LiveId" clId="{4AB9A030-01AF-438A-AABC-4DAC89C39B25}" dt="2025-11-24T16:53:29.374" v="12995" actId="21"/>
          <ac:spMkLst>
            <pc:docMk/>
            <pc:sldMk cId="3178773798" sldId="476"/>
            <ac:spMk id="10" creationId="{5FF978F2-4FFC-7F86-F91B-385A3A0D9DB2}"/>
          </ac:spMkLst>
        </pc:spChg>
        <pc:spChg chg="del">
          <ac:chgData name="Kinga Gawrych" userId="1e753cdf2e7670ab" providerId="LiveId" clId="{4AB9A030-01AF-438A-AABC-4DAC89C39B25}" dt="2025-11-24T16:53:32.181" v="12997" actId="21"/>
          <ac:spMkLst>
            <pc:docMk/>
            <pc:sldMk cId="3178773798" sldId="476"/>
            <ac:spMk id="12" creationId="{265E80FB-F2AB-0106-262F-C1A5EA3C90E3}"/>
          </ac:spMkLst>
        </pc:spChg>
        <pc:spChg chg="del">
          <ac:chgData name="Kinga Gawrych" userId="1e753cdf2e7670ab" providerId="LiveId" clId="{4AB9A030-01AF-438A-AABC-4DAC89C39B25}" dt="2025-11-24T16:53:25.192" v="12993" actId="21"/>
          <ac:spMkLst>
            <pc:docMk/>
            <pc:sldMk cId="3178773798" sldId="476"/>
            <ac:spMk id="13" creationId="{FE47234B-FC36-2DA0-82EC-8BEDC76B863F}"/>
          </ac:spMkLst>
        </pc:spChg>
        <pc:spChg chg="del">
          <ac:chgData name="Kinga Gawrych" userId="1e753cdf2e7670ab" providerId="LiveId" clId="{4AB9A030-01AF-438A-AABC-4DAC89C39B25}" dt="2025-11-24T16:53:27.276" v="12994" actId="21"/>
          <ac:spMkLst>
            <pc:docMk/>
            <pc:sldMk cId="3178773798" sldId="476"/>
            <ac:spMk id="14" creationId="{C36A8AEF-0B22-BD7B-2F5B-DA9DA26CC94C}"/>
          </ac:spMkLst>
        </pc:spChg>
        <pc:spChg chg="del">
          <ac:chgData name="Kinga Gawrych" userId="1e753cdf2e7670ab" providerId="LiveId" clId="{4AB9A030-01AF-438A-AABC-4DAC89C39B25}" dt="2025-11-24T16:53:32.991" v="12998" actId="21"/>
          <ac:spMkLst>
            <pc:docMk/>
            <pc:sldMk cId="3178773798" sldId="476"/>
            <ac:spMk id="16" creationId="{876A6BE8-BFE8-0FF1-3193-ADC48B423B84}"/>
          </ac:spMkLst>
        </pc:spChg>
        <pc:picChg chg="del">
          <ac:chgData name="Kinga Gawrych" userId="1e753cdf2e7670ab" providerId="LiveId" clId="{4AB9A030-01AF-438A-AABC-4DAC89C39B25}" dt="2025-11-24T16:53:23.948" v="12992" actId="21"/>
          <ac:picMkLst>
            <pc:docMk/>
            <pc:sldMk cId="3178773798" sldId="476"/>
            <ac:picMk id="4" creationId="{42E92707-7F45-AFEC-C7A7-2AD72E0FB620}"/>
          </ac:picMkLst>
        </pc:picChg>
      </pc:sldChg>
      <pc:sldChg chg="add del">
        <pc:chgData name="Kinga Gawrych" userId="1e753cdf2e7670ab" providerId="LiveId" clId="{4AB9A030-01AF-438A-AABC-4DAC89C39B25}" dt="2025-11-24T16:49:56.765" v="12934" actId="2696"/>
        <pc:sldMkLst>
          <pc:docMk/>
          <pc:sldMk cId="3214574460" sldId="476"/>
        </pc:sldMkLst>
      </pc:sldChg>
      <pc:sldChg chg="addSp delSp modSp add mod">
        <pc:chgData name="Kinga Gawrych" userId="1e753cdf2e7670ab" providerId="LiveId" clId="{4AB9A030-01AF-438A-AABC-4DAC89C39B25}" dt="2025-11-24T17:09:27.959" v="13431"/>
        <pc:sldMkLst>
          <pc:docMk/>
          <pc:sldMk cId="46270736" sldId="477"/>
        </pc:sldMkLst>
        <pc:spChg chg="add mod">
          <ac:chgData name="Kinga Gawrych" userId="1e753cdf2e7670ab" providerId="LiveId" clId="{4AB9A030-01AF-438A-AABC-4DAC89C39B25}" dt="2025-11-24T17:09:27.959" v="13431"/>
          <ac:spMkLst>
            <pc:docMk/>
            <pc:sldMk cId="46270736" sldId="477"/>
            <ac:spMk id="2" creationId="{9E0EB859-2843-CD6B-DEC4-296BDE1C079A}"/>
          </ac:spMkLst>
        </pc:spChg>
        <pc:spChg chg="del">
          <ac:chgData name="Kinga Gawrych" userId="1e753cdf2e7670ab" providerId="LiveId" clId="{4AB9A030-01AF-438A-AABC-4DAC89C39B25}" dt="2025-11-24T16:53:37.037" v="12999" actId="21"/>
          <ac:spMkLst>
            <pc:docMk/>
            <pc:sldMk cId="46270736" sldId="477"/>
            <ac:spMk id="8" creationId="{3DA8B462-9718-96E6-727B-29AA3122D604}"/>
          </ac:spMkLst>
        </pc:spChg>
        <pc:spChg chg="del">
          <ac:chgData name="Kinga Gawrych" userId="1e753cdf2e7670ab" providerId="LiveId" clId="{4AB9A030-01AF-438A-AABC-4DAC89C39B25}" dt="2025-11-24T16:53:41.225" v="13002" actId="21"/>
          <ac:spMkLst>
            <pc:docMk/>
            <pc:sldMk cId="46270736" sldId="477"/>
            <ac:spMk id="9" creationId="{33B4D967-9E16-4B14-CA2B-08C7D248AE1D}"/>
          </ac:spMkLst>
        </pc:spChg>
        <pc:spChg chg="del">
          <ac:chgData name="Kinga Gawrych" userId="1e753cdf2e7670ab" providerId="LiveId" clId="{4AB9A030-01AF-438A-AABC-4DAC89C39B25}" dt="2025-11-24T16:53:43.010" v="13003" actId="21"/>
          <ac:spMkLst>
            <pc:docMk/>
            <pc:sldMk cId="46270736" sldId="477"/>
            <ac:spMk id="10" creationId="{B59E75A8-63FD-473C-FECC-C6EE6B6F756E}"/>
          </ac:spMkLst>
        </pc:spChg>
        <pc:spChg chg="del">
          <ac:chgData name="Kinga Gawrych" userId="1e753cdf2e7670ab" providerId="LiveId" clId="{4AB9A030-01AF-438A-AABC-4DAC89C39B25}" dt="2025-11-24T16:53:43.950" v="13004" actId="21"/>
          <ac:spMkLst>
            <pc:docMk/>
            <pc:sldMk cId="46270736" sldId="477"/>
            <ac:spMk id="12" creationId="{E7647D9E-18CF-0EE0-5F14-806C45AE64BB}"/>
          </ac:spMkLst>
        </pc:spChg>
        <pc:spChg chg="del">
          <ac:chgData name="Kinga Gawrych" userId="1e753cdf2e7670ab" providerId="LiveId" clId="{4AB9A030-01AF-438A-AABC-4DAC89C39B25}" dt="2025-11-24T16:53:38.129" v="13000" actId="21"/>
          <ac:spMkLst>
            <pc:docMk/>
            <pc:sldMk cId="46270736" sldId="477"/>
            <ac:spMk id="13" creationId="{AA54FFE0-F210-4CDF-D31C-A3B1DDF85F48}"/>
          </ac:spMkLst>
        </pc:spChg>
        <pc:spChg chg="del">
          <ac:chgData name="Kinga Gawrych" userId="1e753cdf2e7670ab" providerId="LiveId" clId="{4AB9A030-01AF-438A-AABC-4DAC89C39B25}" dt="2025-11-24T16:53:39.917" v="13001" actId="21"/>
          <ac:spMkLst>
            <pc:docMk/>
            <pc:sldMk cId="46270736" sldId="477"/>
            <ac:spMk id="14" creationId="{3F284817-C60B-9004-7E06-DCA7066A8088}"/>
          </ac:spMkLst>
        </pc:spChg>
        <pc:spChg chg="del">
          <ac:chgData name="Kinga Gawrych" userId="1e753cdf2e7670ab" providerId="LiveId" clId="{4AB9A030-01AF-438A-AABC-4DAC89C39B25}" dt="2025-11-24T16:53:44.797" v="13005" actId="21"/>
          <ac:spMkLst>
            <pc:docMk/>
            <pc:sldMk cId="46270736" sldId="477"/>
            <ac:spMk id="16" creationId="{08A29519-EE7F-AEB8-BF3D-FDC7AA46CD7E}"/>
          </ac:spMkLst>
        </pc:spChg>
      </pc:sldChg>
      <pc:sldChg chg="addSp delSp modSp add mod">
        <pc:chgData name="Kinga Gawrych" userId="1e753cdf2e7670ab" providerId="LiveId" clId="{4AB9A030-01AF-438A-AABC-4DAC89C39B25}" dt="2025-11-24T17:09:29.199" v="13432"/>
        <pc:sldMkLst>
          <pc:docMk/>
          <pc:sldMk cId="2804986178" sldId="478"/>
        </pc:sldMkLst>
        <pc:spChg chg="add mod">
          <ac:chgData name="Kinga Gawrych" userId="1e753cdf2e7670ab" providerId="LiveId" clId="{4AB9A030-01AF-438A-AABC-4DAC89C39B25}" dt="2025-11-24T17:09:29.199" v="13432"/>
          <ac:spMkLst>
            <pc:docMk/>
            <pc:sldMk cId="2804986178" sldId="478"/>
            <ac:spMk id="2" creationId="{BE479179-FCFA-1CC5-DB24-E82B55A9EF26}"/>
          </ac:spMkLst>
        </pc:spChg>
        <pc:spChg chg="del">
          <ac:chgData name="Kinga Gawrych" userId="1e753cdf2e7670ab" providerId="LiveId" clId="{4AB9A030-01AF-438A-AABC-4DAC89C39B25}" dt="2025-11-24T16:53:58.390" v="13011" actId="21"/>
          <ac:spMkLst>
            <pc:docMk/>
            <pc:sldMk cId="2804986178" sldId="478"/>
            <ac:spMk id="9" creationId="{7ECCFE01-22E2-0130-D4F3-B50892E729FE}"/>
          </ac:spMkLst>
        </pc:spChg>
        <pc:spChg chg="del">
          <ac:chgData name="Kinga Gawrych" userId="1e753cdf2e7670ab" providerId="LiveId" clId="{4AB9A030-01AF-438A-AABC-4DAC89C39B25}" dt="2025-11-24T16:53:55.461" v="13008" actId="21"/>
          <ac:spMkLst>
            <pc:docMk/>
            <pc:sldMk cId="2804986178" sldId="478"/>
            <ac:spMk id="10" creationId="{A5433B47-3721-5EE1-89D6-99C3B516CC81}"/>
          </ac:spMkLst>
        </pc:spChg>
        <pc:spChg chg="del">
          <ac:chgData name="Kinga Gawrych" userId="1e753cdf2e7670ab" providerId="LiveId" clId="{4AB9A030-01AF-438A-AABC-4DAC89C39B25}" dt="2025-11-24T16:53:56.524" v="13009" actId="21"/>
          <ac:spMkLst>
            <pc:docMk/>
            <pc:sldMk cId="2804986178" sldId="478"/>
            <ac:spMk id="12" creationId="{F2F7CC16-DA83-8F36-257D-EE6BD9C1F8C6}"/>
          </ac:spMkLst>
        </pc:spChg>
        <pc:spChg chg="del">
          <ac:chgData name="Kinga Gawrych" userId="1e753cdf2e7670ab" providerId="LiveId" clId="{4AB9A030-01AF-438A-AABC-4DAC89C39B25}" dt="2025-11-24T16:53:52.349" v="13006" actId="21"/>
          <ac:spMkLst>
            <pc:docMk/>
            <pc:sldMk cId="2804986178" sldId="478"/>
            <ac:spMk id="13" creationId="{2AA3ED6A-4300-83DB-7F72-F3F9A083013A}"/>
          </ac:spMkLst>
        </pc:spChg>
        <pc:spChg chg="del">
          <ac:chgData name="Kinga Gawrych" userId="1e753cdf2e7670ab" providerId="LiveId" clId="{4AB9A030-01AF-438A-AABC-4DAC89C39B25}" dt="2025-11-24T16:53:53.879" v="13007" actId="21"/>
          <ac:spMkLst>
            <pc:docMk/>
            <pc:sldMk cId="2804986178" sldId="478"/>
            <ac:spMk id="14" creationId="{3289D97A-AF78-F330-6DDB-28309EA91DE1}"/>
          </ac:spMkLst>
        </pc:spChg>
        <pc:spChg chg="del">
          <ac:chgData name="Kinga Gawrych" userId="1e753cdf2e7670ab" providerId="LiveId" clId="{4AB9A030-01AF-438A-AABC-4DAC89C39B25}" dt="2025-11-24T16:53:57.437" v="13010" actId="21"/>
          <ac:spMkLst>
            <pc:docMk/>
            <pc:sldMk cId="2804986178" sldId="478"/>
            <ac:spMk id="16" creationId="{9E6748C1-365D-1A69-8EF1-036B0F5C7250}"/>
          </ac:spMkLst>
        </pc:spChg>
      </pc:sldChg>
      <pc:sldChg chg="addSp delSp modSp add mod">
        <pc:chgData name="Kinga Gawrych" userId="1e753cdf2e7670ab" providerId="LiveId" clId="{4AB9A030-01AF-438A-AABC-4DAC89C39B25}" dt="2025-11-24T17:09:30.345" v="13433"/>
        <pc:sldMkLst>
          <pc:docMk/>
          <pc:sldMk cId="838161476" sldId="479"/>
        </pc:sldMkLst>
        <pc:spChg chg="add mod">
          <ac:chgData name="Kinga Gawrych" userId="1e753cdf2e7670ab" providerId="LiveId" clId="{4AB9A030-01AF-438A-AABC-4DAC89C39B25}" dt="2025-11-24T17:09:30.345" v="13433"/>
          <ac:spMkLst>
            <pc:docMk/>
            <pc:sldMk cId="838161476" sldId="479"/>
            <ac:spMk id="2" creationId="{4C78AE17-844B-EC96-6FAC-1EA256A942F7}"/>
          </ac:spMkLst>
        </pc:spChg>
        <pc:spChg chg="mod">
          <ac:chgData name="Kinga Gawrych" userId="1e753cdf2e7670ab" providerId="LiveId" clId="{4AB9A030-01AF-438A-AABC-4DAC89C39B25}" dt="2025-11-24T16:54:10.271" v="13016" actId="20577"/>
          <ac:spMkLst>
            <pc:docMk/>
            <pc:sldMk cId="838161476" sldId="479"/>
            <ac:spMk id="10" creationId="{1E315794-8A8F-2453-CA3D-8EE2E569DCB7}"/>
          </ac:spMkLst>
        </pc:spChg>
        <pc:spChg chg="del">
          <ac:chgData name="Kinga Gawrych" userId="1e753cdf2e7670ab" providerId="LiveId" clId="{4AB9A030-01AF-438A-AABC-4DAC89C39B25}" dt="2025-11-24T16:54:06.414" v="13014" actId="21"/>
          <ac:spMkLst>
            <pc:docMk/>
            <pc:sldMk cId="838161476" sldId="479"/>
            <ac:spMk id="12" creationId="{672F6118-BA46-EAB0-0144-178182E48EBE}"/>
          </ac:spMkLst>
        </pc:spChg>
        <pc:spChg chg="del">
          <ac:chgData name="Kinga Gawrych" userId="1e753cdf2e7670ab" providerId="LiveId" clId="{4AB9A030-01AF-438A-AABC-4DAC89C39B25}" dt="2025-11-24T16:54:02.877" v="13012" actId="21"/>
          <ac:spMkLst>
            <pc:docMk/>
            <pc:sldMk cId="838161476" sldId="479"/>
            <ac:spMk id="13" creationId="{C3D22718-05B9-4A8F-E0F1-B1E7FCAA39DE}"/>
          </ac:spMkLst>
        </pc:spChg>
        <pc:spChg chg="del">
          <ac:chgData name="Kinga Gawrych" userId="1e753cdf2e7670ab" providerId="LiveId" clId="{4AB9A030-01AF-438A-AABC-4DAC89C39B25}" dt="2025-11-24T16:54:04.836" v="13013" actId="21"/>
          <ac:spMkLst>
            <pc:docMk/>
            <pc:sldMk cId="838161476" sldId="479"/>
            <ac:spMk id="14" creationId="{DA396294-08BC-196A-1D17-4DF88EF31B80}"/>
          </ac:spMkLst>
        </pc:spChg>
        <pc:spChg chg="del">
          <ac:chgData name="Kinga Gawrych" userId="1e753cdf2e7670ab" providerId="LiveId" clId="{4AB9A030-01AF-438A-AABC-4DAC89C39B25}" dt="2025-11-24T16:54:07.383" v="13015" actId="21"/>
          <ac:spMkLst>
            <pc:docMk/>
            <pc:sldMk cId="838161476" sldId="479"/>
            <ac:spMk id="16" creationId="{6013BFE3-618D-3EA1-958E-45EC9DB3A7D9}"/>
          </ac:spMkLst>
        </pc:spChg>
      </pc:sldChg>
      <pc:sldChg chg="addSp delSp modSp add mod">
        <pc:chgData name="Kinga Gawrych" userId="1e753cdf2e7670ab" providerId="LiveId" clId="{4AB9A030-01AF-438A-AABC-4DAC89C39B25}" dt="2025-11-24T17:09:31.426" v="13434"/>
        <pc:sldMkLst>
          <pc:docMk/>
          <pc:sldMk cId="2943411525" sldId="480"/>
        </pc:sldMkLst>
        <pc:spChg chg="add mod">
          <ac:chgData name="Kinga Gawrych" userId="1e753cdf2e7670ab" providerId="LiveId" clId="{4AB9A030-01AF-438A-AABC-4DAC89C39B25}" dt="2025-11-24T17:09:31.426" v="13434"/>
          <ac:spMkLst>
            <pc:docMk/>
            <pc:sldMk cId="2943411525" sldId="480"/>
            <ac:spMk id="2" creationId="{F3EBDB28-58BD-EA8C-04C5-E6DC2B5DA460}"/>
          </ac:spMkLst>
        </pc:spChg>
        <pc:spChg chg="mod">
          <ac:chgData name="Kinga Gawrych" userId="1e753cdf2e7670ab" providerId="LiveId" clId="{4AB9A030-01AF-438A-AABC-4DAC89C39B25}" dt="2025-11-24T16:54:26.373" v="13020" actId="20577"/>
          <ac:spMkLst>
            <pc:docMk/>
            <pc:sldMk cId="2943411525" sldId="480"/>
            <ac:spMk id="10" creationId="{7691C5DE-5AB2-C6C0-E319-07C1397174C2}"/>
          </ac:spMkLst>
        </pc:spChg>
        <pc:spChg chg="del">
          <ac:chgData name="Kinga Gawrych" userId="1e753cdf2e7670ab" providerId="LiveId" clId="{4AB9A030-01AF-438A-AABC-4DAC89C39B25}" dt="2025-11-24T16:54:19.574" v="13017" actId="21"/>
          <ac:spMkLst>
            <pc:docMk/>
            <pc:sldMk cId="2943411525" sldId="480"/>
            <ac:spMk id="13" creationId="{6219C925-FCDF-2AA1-DC59-8A55715B2464}"/>
          </ac:spMkLst>
        </pc:spChg>
        <pc:spChg chg="del">
          <ac:chgData name="Kinga Gawrych" userId="1e753cdf2e7670ab" providerId="LiveId" clId="{4AB9A030-01AF-438A-AABC-4DAC89C39B25}" dt="2025-11-24T16:54:21.254" v="13018" actId="21"/>
          <ac:spMkLst>
            <pc:docMk/>
            <pc:sldMk cId="2943411525" sldId="480"/>
            <ac:spMk id="14" creationId="{08A77FB5-6893-417E-C429-D5FE6309EB7B}"/>
          </ac:spMkLst>
        </pc:spChg>
        <pc:spChg chg="del">
          <ac:chgData name="Kinga Gawrych" userId="1e753cdf2e7670ab" providerId="LiveId" clId="{4AB9A030-01AF-438A-AABC-4DAC89C39B25}" dt="2025-11-24T16:54:23.391" v="13019" actId="21"/>
          <ac:spMkLst>
            <pc:docMk/>
            <pc:sldMk cId="2943411525" sldId="480"/>
            <ac:spMk id="16" creationId="{397324A7-E660-6AF5-95D2-2E05BC7DB8C4}"/>
          </ac:spMkLst>
        </pc:spChg>
      </pc:sldChg>
      <pc:sldChg chg="addSp delSp modSp add mod">
        <pc:chgData name="Kinga Gawrych" userId="1e753cdf2e7670ab" providerId="LiveId" clId="{4AB9A030-01AF-438A-AABC-4DAC89C39B25}" dt="2025-11-24T17:09:34.385" v="13435"/>
        <pc:sldMkLst>
          <pc:docMk/>
          <pc:sldMk cId="2782730437" sldId="481"/>
        </pc:sldMkLst>
        <pc:spChg chg="add mod">
          <ac:chgData name="Kinga Gawrych" userId="1e753cdf2e7670ab" providerId="LiveId" clId="{4AB9A030-01AF-438A-AABC-4DAC89C39B25}" dt="2025-11-24T17:09:34.385" v="13435"/>
          <ac:spMkLst>
            <pc:docMk/>
            <pc:sldMk cId="2782730437" sldId="481"/>
            <ac:spMk id="2" creationId="{2B4693C8-06DB-3C32-6C39-08EC38049289}"/>
          </ac:spMkLst>
        </pc:spChg>
        <pc:spChg chg="del">
          <ac:chgData name="Kinga Gawrych" userId="1e753cdf2e7670ab" providerId="LiveId" clId="{4AB9A030-01AF-438A-AABC-4DAC89C39B25}" dt="2025-11-24T16:54:47.200" v="13021" actId="21"/>
          <ac:spMkLst>
            <pc:docMk/>
            <pc:sldMk cId="2782730437" sldId="481"/>
            <ac:spMk id="13" creationId="{80701E60-2521-FFD4-FEB5-BE42490136B4}"/>
          </ac:spMkLst>
        </pc:spChg>
        <pc:spChg chg="del">
          <ac:chgData name="Kinga Gawrych" userId="1e753cdf2e7670ab" providerId="LiveId" clId="{4AB9A030-01AF-438A-AABC-4DAC89C39B25}" dt="2025-11-24T16:54:48.919" v="13022" actId="21"/>
          <ac:spMkLst>
            <pc:docMk/>
            <pc:sldMk cId="2782730437" sldId="481"/>
            <ac:spMk id="14" creationId="{BB7D594F-21CA-19D6-8859-C4AB631DF810}"/>
          </ac:spMkLst>
        </pc:spChg>
      </pc:sldChg>
      <pc:sldChg chg="addSp modSp add">
        <pc:chgData name="Kinga Gawrych" userId="1e753cdf2e7670ab" providerId="LiveId" clId="{4AB9A030-01AF-438A-AABC-4DAC89C39B25}" dt="2025-11-24T17:09:36.110" v="13436"/>
        <pc:sldMkLst>
          <pc:docMk/>
          <pc:sldMk cId="786931000" sldId="482"/>
        </pc:sldMkLst>
        <pc:spChg chg="add mod">
          <ac:chgData name="Kinga Gawrych" userId="1e753cdf2e7670ab" providerId="LiveId" clId="{4AB9A030-01AF-438A-AABC-4DAC89C39B25}" dt="2025-11-24T17:09:36.110" v="13436"/>
          <ac:spMkLst>
            <pc:docMk/>
            <pc:sldMk cId="786931000" sldId="482"/>
            <ac:spMk id="2" creationId="{45B1DD78-38CB-E545-F274-CE86EFD62C65}"/>
          </ac:spMkLst>
        </pc:spChg>
      </pc:sldChg>
      <pc:sldChg chg="add del">
        <pc:chgData name="Kinga Gawrych" userId="1e753cdf2e7670ab" providerId="LiveId" clId="{4AB9A030-01AF-438A-AABC-4DAC89C39B25}" dt="2025-11-24T16:54:58.051" v="13023" actId="2696"/>
        <pc:sldMkLst>
          <pc:docMk/>
          <pc:sldMk cId="1300691905" sldId="483"/>
        </pc:sldMkLst>
      </pc:sldChg>
      <pc:sldChg chg="addSp delSp modSp add mod">
        <pc:chgData name="Kinga Gawrych" userId="1e753cdf2e7670ab" providerId="LiveId" clId="{4AB9A030-01AF-438A-AABC-4DAC89C39B25}" dt="2025-11-24T17:09:40.298" v="13438"/>
        <pc:sldMkLst>
          <pc:docMk/>
          <pc:sldMk cId="2974645890" sldId="483"/>
        </pc:sldMkLst>
        <pc:spChg chg="add mod">
          <ac:chgData name="Kinga Gawrych" userId="1e753cdf2e7670ab" providerId="LiveId" clId="{4AB9A030-01AF-438A-AABC-4DAC89C39B25}" dt="2025-11-24T17:09:40.298" v="13438"/>
          <ac:spMkLst>
            <pc:docMk/>
            <pc:sldMk cId="2974645890" sldId="483"/>
            <ac:spMk id="2" creationId="{A577BF79-98C8-12E7-3D5C-34C0397BAF10}"/>
          </ac:spMkLst>
        </pc:spChg>
        <pc:spChg chg="del">
          <ac:chgData name="Kinga Gawrych" userId="1e753cdf2e7670ab" providerId="LiveId" clId="{4AB9A030-01AF-438A-AABC-4DAC89C39B25}" dt="2025-11-24T16:55:49.682" v="13050" actId="21"/>
          <ac:spMkLst>
            <pc:docMk/>
            <pc:sldMk cId="2974645890" sldId="483"/>
            <ac:spMk id="8" creationId="{4BAB2B67-C291-CA72-968E-C6CE7AB186CF}"/>
          </ac:spMkLst>
        </pc:spChg>
        <pc:spChg chg="del">
          <ac:chgData name="Kinga Gawrych" userId="1e753cdf2e7670ab" providerId="LiveId" clId="{4AB9A030-01AF-438A-AABC-4DAC89C39B25}" dt="2025-11-24T16:55:46.206" v="13049" actId="21"/>
          <ac:spMkLst>
            <pc:docMk/>
            <pc:sldMk cId="2974645890" sldId="483"/>
            <ac:spMk id="11" creationId="{3A77E550-AC44-CAFB-C700-D17988268D92}"/>
          </ac:spMkLst>
        </pc:spChg>
        <pc:spChg chg="del">
          <ac:chgData name="Kinga Gawrych" userId="1e753cdf2e7670ab" providerId="LiveId" clId="{4AB9A030-01AF-438A-AABC-4DAC89C39B25}" dt="2025-11-24T16:55:50.629" v="13051" actId="21"/>
          <ac:spMkLst>
            <pc:docMk/>
            <pc:sldMk cId="2974645890" sldId="483"/>
            <ac:spMk id="12" creationId="{3EE0141A-C9FD-D7F0-8677-27098FD18C6C}"/>
          </ac:spMkLst>
        </pc:spChg>
        <pc:spChg chg="del">
          <ac:chgData name="Kinga Gawrych" userId="1e753cdf2e7670ab" providerId="LiveId" clId="{4AB9A030-01AF-438A-AABC-4DAC89C39B25}" dt="2025-11-24T16:55:44.466" v="13047" actId="21"/>
          <ac:spMkLst>
            <pc:docMk/>
            <pc:sldMk cId="2974645890" sldId="483"/>
            <ac:spMk id="15" creationId="{2A2D38B3-A858-1647-6F75-EEEF167233F8}"/>
          </ac:spMkLst>
        </pc:spChg>
        <pc:spChg chg="del">
          <ac:chgData name="Kinga Gawrych" userId="1e753cdf2e7670ab" providerId="LiveId" clId="{4AB9A030-01AF-438A-AABC-4DAC89C39B25}" dt="2025-11-24T16:55:56.143" v="13053" actId="21"/>
          <ac:spMkLst>
            <pc:docMk/>
            <pc:sldMk cId="2974645890" sldId="483"/>
            <ac:spMk id="16" creationId="{AD39AF55-92D5-6DC3-C9FC-BC1AFEA2F7BF}"/>
          </ac:spMkLst>
        </pc:spChg>
        <pc:picChg chg="del">
          <ac:chgData name="Kinga Gawrych" userId="1e753cdf2e7670ab" providerId="LiveId" clId="{4AB9A030-01AF-438A-AABC-4DAC89C39B25}" dt="2025-11-24T16:55:51.599" v="13052" actId="21"/>
          <ac:picMkLst>
            <pc:docMk/>
            <pc:sldMk cId="2974645890" sldId="483"/>
            <ac:picMk id="10" creationId="{E15F3012-D7F9-DC76-BEAC-E65B67DAEA5A}"/>
          </ac:picMkLst>
        </pc:picChg>
        <pc:picChg chg="del">
          <ac:chgData name="Kinga Gawrych" userId="1e753cdf2e7670ab" providerId="LiveId" clId="{4AB9A030-01AF-438A-AABC-4DAC89C39B25}" dt="2025-11-24T16:55:45.566" v="13048" actId="21"/>
          <ac:picMkLst>
            <pc:docMk/>
            <pc:sldMk cId="2974645890" sldId="483"/>
            <ac:picMk id="14" creationId="{4F7D7A91-420D-0628-D4F2-530DA4B1F711}"/>
          </ac:picMkLst>
        </pc:picChg>
      </pc:sldChg>
      <pc:sldChg chg="add del">
        <pc:chgData name="Kinga Gawrych" userId="1e753cdf2e7670ab" providerId="LiveId" clId="{4AB9A030-01AF-438A-AABC-4DAC89C39B25}" dt="2025-11-24T16:55:01.222" v="13024" actId="2696"/>
        <pc:sldMkLst>
          <pc:docMk/>
          <pc:sldMk cId="1377497187" sldId="484"/>
        </pc:sldMkLst>
      </pc:sldChg>
      <pc:sldChg chg="addSp delSp modSp add mod">
        <pc:chgData name="Kinga Gawrych" userId="1e753cdf2e7670ab" providerId="LiveId" clId="{4AB9A030-01AF-438A-AABC-4DAC89C39B25}" dt="2025-11-24T17:09:41.522" v="13439"/>
        <pc:sldMkLst>
          <pc:docMk/>
          <pc:sldMk cId="1662452643" sldId="484"/>
        </pc:sldMkLst>
        <pc:spChg chg="add mod">
          <ac:chgData name="Kinga Gawrych" userId="1e753cdf2e7670ab" providerId="LiveId" clId="{4AB9A030-01AF-438A-AABC-4DAC89C39B25}" dt="2025-11-24T17:09:41.522" v="13439"/>
          <ac:spMkLst>
            <pc:docMk/>
            <pc:sldMk cId="1662452643" sldId="484"/>
            <ac:spMk id="2" creationId="{6D215BA3-8C39-8997-6C71-315E096AC17B}"/>
          </ac:spMkLst>
        </pc:spChg>
        <pc:spChg chg="del">
          <ac:chgData name="Kinga Gawrych" userId="1e753cdf2e7670ab" providerId="LiveId" clId="{4AB9A030-01AF-438A-AABC-4DAC89C39B25}" dt="2025-11-24T16:56:18.239" v="13057" actId="21"/>
          <ac:spMkLst>
            <pc:docMk/>
            <pc:sldMk cId="1662452643" sldId="484"/>
            <ac:spMk id="11" creationId="{9D5B38D7-AD44-7496-962F-FEBF9E0AF83F}"/>
          </ac:spMkLst>
        </pc:spChg>
        <pc:spChg chg="del">
          <ac:chgData name="Kinga Gawrych" userId="1e753cdf2e7670ab" providerId="LiveId" clId="{4AB9A030-01AF-438A-AABC-4DAC89C39B25}" dt="2025-11-24T16:56:16.663" v="13056" actId="21"/>
          <ac:spMkLst>
            <pc:docMk/>
            <pc:sldMk cId="1662452643" sldId="484"/>
            <ac:spMk id="12" creationId="{BCEA51EF-E42E-B63C-612B-FEB344563C1A}"/>
          </ac:spMkLst>
        </pc:spChg>
        <pc:spChg chg="del">
          <ac:chgData name="Kinga Gawrych" userId="1e753cdf2e7670ab" providerId="LiveId" clId="{4AB9A030-01AF-438A-AABC-4DAC89C39B25}" dt="2025-11-24T16:56:14.749" v="13054" actId="21"/>
          <ac:spMkLst>
            <pc:docMk/>
            <pc:sldMk cId="1662452643" sldId="484"/>
            <ac:spMk id="15" creationId="{4095D47E-A671-3DDA-886F-7D3BD2F61F42}"/>
          </ac:spMkLst>
        </pc:spChg>
        <pc:spChg chg="del">
          <ac:chgData name="Kinga Gawrych" userId="1e753cdf2e7670ab" providerId="LiveId" clId="{4AB9A030-01AF-438A-AABC-4DAC89C39B25}" dt="2025-11-24T16:56:21.503" v="13059" actId="21"/>
          <ac:spMkLst>
            <pc:docMk/>
            <pc:sldMk cId="1662452643" sldId="484"/>
            <ac:spMk id="16" creationId="{D0379C2A-D11A-AACA-2523-B4A15F52F56F}"/>
          </ac:spMkLst>
        </pc:spChg>
        <pc:picChg chg="del">
          <ac:chgData name="Kinga Gawrych" userId="1e753cdf2e7670ab" providerId="LiveId" clId="{4AB9A030-01AF-438A-AABC-4DAC89C39B25}" dt="2025-11-24T16:56:15.591" v="13055" actId="21"/>
          <ac:picMkLst>
            <pc:docMk/>
            <pc:sldMk cId="1662452643" sldId="484"/>
            <ac:picMk id="10" creationId="{DF333044-6DA2-649D-E45A-6609D9BA735F}"/>
          </ac:picMkLst>
        </pc:picChg>
        <pc:picChg chg="del">
          <ac:chgData name="Kinga Gawrych" userId="1e753cdf2e7670ab" providerId="LiveId" clId="{4AB9A030-01AF-438A-AABC-4DAC89C39B25}" dt="2025-11-24T16:56:19.251" v="13058" actId="21"/>
          <ac:picMkLst>
            <pc:docMk/>
            <pc:sldMk cId="1662452643" sldId="484"/>
            <ac:picMk id="14" creationId="{911919D3-618A-1DCA-3BDC-5B7569889CB1}"/>
          </ac:picMkLst>
        </pc:picChg>
      </pc:sldChg>
      <pc:sldChg chg="addSp delSp modSp add mod">
        <pc:chgData name="Kinga Gawrych" userId="1e753cdf2e7670ab" providerId="LiveId" clId="{4AB9A030-01AF-438A-AABC-4DAC89C39B25}" dt="2025-11-24T17:09:43.043" v="13440"/>
        <pc:sldMkLst>
          <pc:docMk/>
          <pc:sldMk cId="2201572129" sldId="485"/>
        </pc:sldMkLst>
        <pc:spChg chg="add mod">
          <ac:chgData name="Kinga Gawrych" userId="1e753cdf2e7670ab" providerId="LiveId" clId="{4AB9A030-01AF-438A-AABC-4DAC89C39B25}" dt="2025-11-24T17:09:43.043" v="13440"/>
          <ac:spMkLst>
            <pc:docMk/>
            <pc:sldMk cId="2201572129" sldId="485"/>
            <ac:spMk id="2" creationId="{C21715E5-68DA-108B-E062-169C5F099DFA}"/>
          </ac:spMkLst>
        </pc:spChg>
        <pc:spChg chg="del">
          <ac:chgData name="Kinga Gawrych" userId="1e753cdf2e7670ab" providerId="LiveId" clId="{4AB9A030-01AF-438A-AABC-4DAC89C39B25}" dt="2025-11-24T16:56:27.919" v="13061" actId="21"/>
          <ac:spMkLst>
            <pc:docMk/>
            <pc:sldMk cId="2201572129" sldId="485"/>
            <ac:spMk id="11" creationId="{F4B14BCA-0AD6-2C8E-B8F0-8B26E8C85CD8}"/>
          </ac:spMkLst>
        </pc:spChg>
        <pc:spChg chg="del">
          <ac:chgData name="Kinga Gawrych" userId="1e753cdf2e7670ab" providerId="LiveId" clId="{4AB9A030-01AF-438A-AABC-4DAC89C39B25}" dt="2025-11-24T16:56:25.597" v="13060" actId="21"/>
          <ac:spMkLst>
            <pc:docMk/>
            <pc:sldMk cId="2201572129" sldId="485"/>
            <ac:spMk id="15" creationId="{FA6A5E86-6472-740E-2C6B-4DDA374A7313}"/>
          </ac:spMkLst>
        </pc:spChg>
        <pc:spChg chg="del">
          <ac:chgData name="Kinga Gawrych" userId="1e753cdf2e7670ab" providerId="LiveId" clId="{4AB9A030-01AF-438A-AABC-4DAC89C39B25}" dt="2025-11-24T16:56:29.959" v="13063" actId="21"/>
          <ac:spMkLst>
            <pc:docMk/>
            <pc:sldMk cId="2201572129" sldId="485"/>
            <ac:spMk id="16" creationId="{3B3ECCCB-E47B-1938-546C-C91529C385AC}"/>
          </ac:spMkLst>
        </pc:spChg>
        <pc:picChg chg="del">
          <ac:chgData name="Kinga Gawrych" userId="1e753cdf2e7670ab" providerId="LiveId" clId="{4AB9A030-01AF-438A-AABC-4DAC89C39B25}" dt="2025-11-24T16:56:28.687" v="13062" actId="21"/>
          <ac:picMkLst>
            <pc:docMk/>
            <pc:sldMk cId="2201572129" sldId="485"/>
            <ac:picMk id="14" creationId="{D5CD89E7-6434-FDB3-435B-D5981E3DD3A9}"/>
          </ac:picMkLst>
        </pc:picChg>
      </pc:sldChg>
      <pc:sldChg chg="add del">
        <pc:chgData name="Kinga Gawrych" userId="1e753cdf2e7670ab" providerId="LiveId" clId="{4AB9A030-01AF-438A-AABC-4DAC89C39B25}" dt="2025-11-24T16:55:02.477" v="13025" actId="2696"/>
        <pc:sldMkLst>
          <pc:docMk/>
          <pc:sldMk cId="2852899153" sldId="485"/>
        </pc:sldMkLst>
      </pc:sldChg>
      <pc:sldChg chg="addSp delSp modSp add mod">
        <pc:chgData name="Kinga Gawrych" userId="1e753cdf2e7670ab" providerId="LiveId" clId="{4AB9A030-01AF-438A-AABC-4DAC89C39B25}" dt="2025-11-24T17:09:44.422" v="13441"/>
        <pc:sldMkLst>
          <pc:docMk/>
          <pc:sldMk cId="2705693132" sldId="486"/>
        </pc:sldMkLst>
        <pc:spChg chg="add mod">
          <ac:chgData name="Kinga Gawrych" userId="1e753cdf2e7670ab" providerId="LiveId" clId="{4AB9A030-01AF-438A-AABC-4DAC89C39B25}" dt="2025-11-24T17:09:44.422" v="13441"/>
          <ac:spMkLst>
            <pc:docMk/>
            <pc:sldMk cId="2705693132" sldId="486"/>
            <ac:spMk id="2" creationId="{91693775-C908-F223-82E2-2F1193D64CEF}"/>
          </ac:spMkLst>
        </pc:spChg>
        <pc:spChg chg="del">
          <ac:chgData name="Kinga Gawrych" userId="1e753cdf2e7670ab" providerId="LiveId" clId="{4AB9A030-01AF-438A-AABC-4DAC89C39B25}" dt="2025-11-24T16:56:52.413" v="13064" actId="21"/>
          <ac:spMkLst>
            <pc:docMk/>
            <pc:sldMk cId="2705693132" sldId="486"/>
            <ac:spMk id="15" creationId="{0902C225-43A9-66DB-7AF4-1C7E6D96BCC4}"/>
          </ac:spMkLst>
        </pc:spChg>
        <pc:spChg chg="del">
          <ac:chgData name="Kinga Gawrych" userId="1e753cdf2e7670ab" providerId="LiveId" clId="{4AB9A030-01AF-438A-AABC-4DAC89C39B25}" dt="2025-11-24T16:56:55.535" v="13065" actId="21"/>
          <ac:spMkLst>
            <pc:docMk/>
            <pc:sldMk cId="2705693132" sldId="486"/>
            <ac:spMk id="16" creationId="{9B89A83F-EDBD-8316-C265-36E2A63B1991}"/>
          </ac:spMkLst>
        </pc:spChg>
      </pc:sldChg>
      <pc:sldChg chg="addSp delSp modSp add mod">
        <pc:chgData name="Kinga Gawrych" userId="1e753cdf2e7670ab" providerId="LiveId" clId="{4AB9A030-01AF-438A-AABC-4DAC89C39B25}" dt="2025-11-24T17:09:46.337" v="13443"/>
        <pc:sldMkLst>
          <pc:docMk/>
          <pc:sldMk cId="1538905137" sldId="487"/>
        </pc:sldMkLst>
        <pc:spChg chg="add mod">
          <ac:chgData name="Kinga Gawrych" userId="1e753cdf2e7670ab" providerId="LiveId" clId="{4AB9A030-01AF-438A-AABC-4DAC89C39B25}" dt="2025-11-24T17:09:45.441" v="13442"/>
          <ac:spMkLst>
            <pc:docMk/>
            <pc:sldMk cId="1538905137" sldId="487"/>
            <ac:spMk id="2" creationId="{AD183B58-0828-5014-FC23-4DE6B65190CF}"/>
          </ac:spMkLst>
        </pc:spChg>
        <pc:spChg chg="add mod">
          <ac:chgData name="Kinga Gawrych" userId="1e753cdf2e7670ab" providerId="LiveId" clId="{4AB9A030-01AF-438A-AABC-4DAC89C39B25}" dt="2025-11-24T17:09:46.337" v="13443"/>
          <ac:spMkLst>
            <pc:docMk/>
            <pc:sldMk cId="1538905137" sldId="487"/>
            <ac:spMk id="9" creationId="{F9AB603A-AADC-15A2-1DAC-CC9685222AEA}"/>
          </ac:spMkLst>
        </pc:spChg>
        <pc:spChg chg="del">
          <ac:chgData name="Kinga Gawrych" userId="1e753cdf2e7670ab" providerId="LiveId" clId="{4AB9A030-01AF-438A-AABC-4DAC89C39B25}" dt="2025-11-24T16:57:04.797" v="13066" actId="21"/>
          <ac:spMkLst>
            <pc:docMk/>
            <pc:sldMk cId="1538905137" sldId="487"/>
            <ac:spMk id="16" creationId="{48744CEC-F4ED-ED7E-5427-E135D42832DA}"/>
          </ac:spMkLst>
        </pc:spChg>
      </pc:sldChg>
      <pc:sldChg chg="addSp modSp add">
        <pc:chgData name="Kinga Gawrych" userId="1e753cdf2e7670ab" providerId="LiveId" clId="{4AB9A030-01AF-438A-AABC-4DAC89C39B25}" dt="2025-11-24T17:09:48.131" v="13444"/>
        <pc:sldMkLst>
          <pc:docMk/>
          <pc:sldMk cId="1231586965" sldId="488"/>
        </pc:sldMkLst>
        <pc:spChg chg="add mod">
          <ac:chgData name="Kinga Gawrych" userId="1e753cdf2e7670ab" providerId="LiveId" clId="{4AB9A030-01AF-438A-AABC-4DAC89C39B25}" dt="2025-11-24T17:09:48.131" v="13444"/>
          <ac:spMkLst>
            <pc:docMk/>
            <pc:sldMk cId="1231586965" sldId="488"/>
            <ac:spMk id="2" creationId="{DC3720CF-C76A-2D5C-2889-2553A2992A5B}"/>
          </ac:spMkLst>
        </pc:spChg>
      </pc:sldChg>
      <pc:sldChg chg="addSp delSp modSp add mod">
        <pc:chgData name="Kinga Gawrych" userId="1e753cdf2e7670ab" providerId="LiveId" clId="{4AB9A030-01AF-438A-AABC-4DAC89C39B25}" dt="2025-11-24T17:09:51.106" v="13446"/>
        <pc:sldMkLst>
          <pc:docMk/>
          <pc:sldMk cId="1790152456" sldId="489"/>
        </pc:sldMkLst>
        <pc:spChg chg="del">
          <ac:chgData name="Kinga Gawrych" userId="1e753cdf2e7670ab" providerId="LiveId" clId="{4AB9A030-01AF-438A-AABC-4DAC89C39B25}" dt="2025-11-24T16:57:45.266" v="13080" actId="21"/>
          <ac:spMkLst>
            <pc:docMk/>
            <pc:sldMk cId="1790152456" sldId="489"/>
            <ac:spMk id="8" creationId="{98A40562-70EA-738E-E91A-00FDE458B628}"/>
          </ac:spMkLst>
        </pc:spChg>
        <pc:spChg chg="del">
          <ac:chgData name="Kinga Gawrych" userId="1e753cdf2e7670ab" providerId="LiveId" clId="{4AB9A030-01AF-438A-AABC-4DAC89C39B25}" dt="2025-11-24T16:57:48.349" v="13082" actId="21"/>
          <ac:spMkLst>
            <pc:docMk/>
            <pc:sldMk cId="1790152456" sldId="489"/>
            <ac:spMk id="9" creationId="{C53E7B98-F4EB-3340-4A70-6E9873B69BDE}"/>
          </ac:spMkLst>
        </pc:spChg>
        <pc:spChg chg="del">
          <ac:chgData name="Kinga Gawrych" userId="1e753cdf2e7670ab" providerId="LiveId" clId="{4AB9A030-01AF-438A-AABC-4DAC89C39B25}" dt="2025-11-24T16:57:47.383" v="13081" actId="21"/>
          <ac:spMkLst>
            <pc:docMk/>
            <pc:sldMk cId="1790152456" sldId="489"/>
            <ac:spMk id="10" creationId="{D459C79B-3E43-28FB-0930-9A2498CCA41A}"/>
          </ac:spMkLst>
        </pc:spChg>
        <pc:spChg chg="del">
          <ac:chgData name="Kinga Gawrych" userId="1e753cdf2e7670ab" providerId="LiveId" clId="{4AB9A030-01AF-438A-AABC-4DAC89C39B25}" dt="2025-11-24T16:57:45.266" v="13080" actId="21"/>
          <ac:spMkLst>
            <pc:docMk/>
            <pc:sldMk cId="1790152456" sldId="489"/>
            <ac:spMk id="11" creationId="{7100F0C8-735A-F8C9-38AD-A08278E45492}"/>
          </ac:spMkLst>
        </pc:spChg>
        <pc:spChg chg="del">
          <ac:chgData name="Kinga Gawrych" userId="1e753cdf2e7670ab" providerId="LiveId" clId="{4AB9A030-01AF-438A-AABC-4DAC89C39B25}" dt="2025-11-24T16:57:45.266" v="13080" actId="21"/>
          <ac:spMkLst>
            <pc:docMk/>
            <pc:sldMk cId="1790152456" sldId="489"/>
            <ac:spMk id="12" creationId="{380E9F50-EB04-3B4C-4F7B-7D7BDDEC18CF}"/>
          </ac:spMkLst>
        </pc:spChg>
        <pc:spChg chg="del">
          <ac:chgData name="Kinga Gawrych" userId="1e753cdf2e7670ab" providerId="LiveId" clId="{4AB9A030-01AF-438A-AABC-4DAC89C39B25}" dt="2025-11-24T16:57:45.266" v="13080" actId="21"/>
          <ac:spMkLst>
            <pc:docMk/>
            <pc:sldMk cId="1790152456" sldId="489"/>
            <ac:spMk id="13" creationId="{41D9CC69-EFAC-DCDF-B985-11FDD65D02F8}"/>
          </ac:spMkLst>
        </pc:spChg>
        <pc:spChg chg="del">
          <ac:chgData name="Kinga Gawrych" userId="1e753cdf2e7670ab" providerId="LiveId" clId="{4AB9A030-01AF-438A-AABC-4DAC89C39B25}" dt="2025-11-24T16:57:45.266" v="13080" actId="21"/>
          <ac:spMkLst>
            <pc:docMk/>
            <pc:sldMk cId="1790152456" sldId="489"/>
            <ac:spMk id="14" creationId="{8DAFF89B-CD17-4B35-C125-4B6450C90101}"/>
          </ac:spMkLst>
        </pc:spChg>
        <pc:spChg chg="del">
          <ac:chgData name="Kinga Gawrych" userId="1e753cdf2e7670ab" providerId="LiveId" clId="{4AB9A030-01AF-438A-AABC-4DAC89C39B25}" dt="2025-11-24T16:57:45.266" v="13080" actId="21"/>
          <ac:spMkLst>
            <pc:docMk/>
            <pc:sldMk cId="1790152456" sldId="489"/>
            <ac:spMk id="15" creationId="{CA0A3771-AAAD-C16D-9CFF-881112CA97A9}"/>
          </ac:spMkLst>
        </pc:spChg>
        <pc:spChg chg="del">
          <ac:chgData name="Kinga Gawrych" userId="1e753cdf2e7670ab" providerId="LiveId" clId="{4AB9A030-01AF-438A-AABC-4DAC89C39B25}" dt="2025-11-24T16:57:45.266" v="13080" actId="21"/>
          <ac:spMkLst>
            <pc:docMk/>
            <pc:sldMk cId="1790152456" sldId="489"/>
            <ac:spMk id="16" creationId="{E8326003-CA16-8C08-E9DB-21526A65540C}"/>
          </ac:spMkLst>
        </pc:spChg>
        <pc:spChg chg="add mod">
          <ac:chgData name="Kinga Gawrych" userId="1e753cdf2e7670ab" providerId="LiveId" clId="{4AB9A030-01AF-438A-AABC-4DAC89C39B25}" dt="2025-11-24T17:09:51.106" v="13446"/>
          <ac:spMkLst>
            <pc:docMk/>
            <pc:sldMk cId="1790152456" sldId="489"/>
            <ac:spMk id="17" creationId="{8F65BDC3-2F23-C06F-61C0-F56880CF0243}"/>
          </ac:spMkLst>
        </pc:spChg>
        <pc:picChg chg="del">
          <ac:chgData name="Kinga Gawrych" userId="1e753cdf2e7670ab" providerId="LiveId" clId="{4AB9A030-01AF-438A-AABC-4DAC89C39B25}" dt="2025-11-24T16:57:45.266" v="13080" actId="21"/>
          <ac:picMkLst>
            <pc:docMk/>
            <pc:sldMk cId="1790152456" sldId="489"/>
            <ac:picMk id="5" creationId="{CE7F91A9-5E08-2F18-E417-0408767CE48E}"/>
          </ac:picMkLst>
        </pc:picChg>
      </pc:sldChg>
      <pc:sldChg chg="add del">
        <pc:chgData name="Kinga Gawrych" userId="1e753cdf2e7670ab" providerId="LiveId" clId="{4AB9A030-01AF-438A-AABC-4DAC89C39B25}" dt="2025-11-24T16:57:12.153" v="13067" actId="2696"/>
        <pc:sldMkLst>
          <pc:docMk/>
          <pc:sldMk cId="3787051927" sldId="489"/>
        </pc:sldMkLst>
      </pc:sldChg>
      <pc:sldChg chg="add del">
        <pc:chgData name="Kinga Gawrych" userId="1e753cdf2e7670ab" providerId="LiveId" clId="{4AB9A030-01AF-438A-AABC-4DAC89C39B25}" dt="2025-11-24T16:57:13.509" v="13068" actId="2696"/>
        <pc:sldMkLst>
          <pc:docMk/>
          <pc:sldMk cId="220191234" sldId="490"/>
        </pc:sldMkLst>
      </pc:sldChg>
      <pc:sldChg chg="addSp delSp modSp add mod">
        <pc:chgData name="Kinga Gawrych" userId="1e753cdf2e7670ab" providerId="LiveId" clId="{4AB9A030-01AF-438A-AABC-4DAC89C39B25}" dt="2025-11-24T17:09:52.130" v="13447"/>
        <pc:sldMkLst>
          <pc:docMk/>
          <pc:sldMk cId="3069705882" sldId="490"/>
        </pc:sldMkLst>
        <pc:spChg chg="del">
          <ac:chgData name="Kinga Gawrych" userId="1e753cdf2e7670ab" providerId="LiveId" clId="{4AB9A030-01AF-438A-AABC-4DAC89C39B25}" dt="2025-11-24T16:58:02.336" v="13085" actId="21"/>
          <ac:spMkLst>
            <pc:docMk/>
            <pc:sldMk cId="3069705882" sldId="490"/>
            <ac:spMk id="9" creationId="{1B69B4EC-E2AF-672A-04B1-074B9F7487DC}"/>
          </ac:spMkLst>
        </pc:spChg>
        <pc:spChg chg="del">
          <ac:chgData name="Kinga Gawrych" userId="1e753cdf2e7670ab" providerId="LiveId" clId="{4AB9A030-01AF-438A-AABC-4DAC89C39B25}" dt="2025-11-24T16:58:01.451" v="13084" actId="21"/>
          <ac:spMkLst>
            <pc:docMk/>
            <pc:sldMk cId="3069705882" sldId="490"/>
            <ac:spMk id="10" creationId="{2E7A257C-4DAF-BFFC-3DB5-1FF661415296}"/>
          </ac:spMkLst>
        </pc:spChg>
        <pc:spChg chg="del">
          <ac:chgData name="Kinga Gawrych" userId="1e753cdf2e7670ab" providerId="LiveId" clId="{4AB9A030-01AF-438A-AABC-4DAC89C39B25}" dt="2025-11-24T16:58:09.967" v="13090" actId="21"/>
          <ac:spMkLst>
            <pc:docMk/>
            <pc:sldMk cId="3069705882" sldId="490"/>
            <ac:spMk id="11" creationId="{BA5109A8-AAA3-8230-1E11-C60EE7BC324F}"/>
          </ac:spMkLst>
        </pc:spChg>
        <pc:spChg chg="del">
          <ac:chgData name="Kinga Gawrych" userId="1e753cdf2e7670ab" providerId="LiveId" clId="{4AB9A030-01AF-438A-AABC-4DAC89C39B25}" dt="2025-11-24T16:58:08.094" v="13089" actId="21"/>
          <ac:spMkLst>
            <pc:docMk/>
            <pc:sldMk cId="3069705882" sldId="490"/>
            <ac:spMk id="12" creationId="{D1AE9103-4815-AF70-934C-A35550D03C48}"/>
          </ac:spMkLst>
        </pc:spChg>
        <pc:spChg chg="del">
          <ac:chgData name="Kinga Gawrych" userId="1e753cdf2e7670ab" providerId="LiveId" clId="{4AB9A030-01AF-438A-AABC-4DAC89C39B25}" dt="2025-11-24T16:58:06.314" v="13088" actId="21"/>
          <ac:spMkLst>
            <pc:docMk/>
            <pc:sldMk cId="3069705882" sldId="490"/>
            <ac:spMk id="13" creationId="{8ADEAC27-64BE-4758-6B97-69A338BBD2ED}"/>
          </ac:spMkLst>
        </pc:spChg>
        <pc:spChg chg="del">
          <ac:chgData name="Kinga Gawrych" userId="1e753cdf2e7670ab" providerId="LiveId" clId="{4AB9A030-01AF-438A-AABC-4DAC89C39B25}" dt="2025-11-24T16:57:59.699" v="13083" actId="21"/>
          <ac:spMkLst>
            <pc:docMk/>
            <pc:sldMk cId="3069705882" sldId="490"/>
            <ac:spMk id="14" creationId="{923525B9-98EA-80CA-F9FE-A839D0E30D2C}"/>
          </ac:spMkLst>
        </pc:spChg>
        <pc:spChg chg="del">
          <ac:chgData name="Kinga Gawrych" userId="1e753cdf2e7670ab" providerId="LiveId" clId="{4AB9A030-01AF-438A-AABC-4DAC89C39B25}" dt="2025-11-24T16:58:04.570" v="13087" actId="21"/>
          <ac:spMkLst>
            <pc:docMk/>
            <pc:sldMk cId="3069705882" sldId="490"/>
            <ac:spMk id="15" creationId="{CC8A0F9D-840A-337F-DDEB-311A83D78D91}"/>
          </ac:spMkLst>
        </pc:spChg>
        <pc:spChg chg="del">
          <ac:chgData name="Kinga Gawrych" userId="1e753cdf2e7670ab" providerId="LiveId" clId="{4AB9A030-01AF-438A-AABC-4DAC89C39B25}" dt="2025-11-24T16:58:03.389" v="13086" actId="21"/>
          <ac:spMkLst>
            <pc:docMk/>
            <pc:sldMk cId="3069705882" sldId="490"/>
            <ac:spMk id="16" creationId="{A3C94CEE-F0D1-51F6-3AE0-10933313EE25}"/>
          </ac:spMkLst>
        </pc:spChg>
        <pc:spChg chg="add mod">
          <ac:chgData name="Kinga Gawrych" userId="1e753cdf2e7670ab" providerId="LiveId" clId="{4AB9A030-01AF-438A-AABC-4DAC89C39B25}" dt="2025-11-24T17:09:52.130" v="13447"/>
          <ac:spMkLst>
            <pc:docMk/>
            <pc:sldMk cId="3069705882" sldId="490"/>
            <ac:spMk id="17" creationId="{87FA0F1C-AE74-572E-8BFB-425D8AD91472}"/>
          </ac:spMkLst>
        </pc:spChg>
      </pc:sldChg>
      <pc:sldChg chg="add del">
        <pc:chgData name="Kinga Gawrych" userId="1e753cdf2e7670ab" providerId="LiveId" clId="{4AB9A030-01AF-438A-AABC-4DAC89C39B25}" dt="2025-11-24T16:57:14.381" v="13069" actId="2696"/>
        <pc:sldMkLst>
          <pc:docMk/>
          <pc:sldMk cId="830505598" sldId="491"/>
        </pc:sldMkLst>
      </pc:sldChg>
      <pc:sldChg chg="addSp delSp modSp add mod">
        <pc:chgData name="Kinga Gawrych" userId="1e753cdf2e7670ab" providerId="LiveId" clId="{4AB9A030-01AF-438A-AABC-4DAC89C39B25}" dt="2025-11-24T17:09:53.442" v="13448"/>
        <pc:sldMkLst>
          <pc:docMk/>
          <pc:sldMk cId="2754158760" sldId="491"/>
        </pc:sldMkLst>
        <pc:spChg chg="del">
          <ac:chgData name="Kinga Gawrych" userId="1e753cdf2e7670ab" providerId="LiveId" clId="{4AB9A030-01AF-438A-AABC-4DAC89C39B25}" dt="2025-11-24T16:58:18.625" v="13094" actId="21"/>
          <ac:spMkLst>
            <pc:docMk/>
            <pc:sldMk cId="2754158760" sldId="491"/>
            <ac:spMk id="11" creationId="{04AE7D69-BF6E-71A0-2B07-1554070DF386}"/>
          </ac:spMkLst>
        </pc:spChg>
        <pc:spChg chg="del">
          <ac:chgData name="Kinga Gawrych" userId="1e753cdf2e7670ab" providerId="LiveId" clId="{4AB9A030-01AF-438A-AABC-4DAC89C39B25}" dt="2025-11-24T16:58:18.625" v="13094" actId="21"/>
          <ac:spMkLst>
            <pc:docMk/>
            <pc:sldMk cId="2754158760" sldId="491"/>
            <ac:spMk id="12" creationId="{3C1CA935-3C37-EC04-6580-D64A6120965F}"/>
          </ac:spMkLst>
        </pc:spChg>
        <pc:spChg chg="del">
          <ac:chgData name="Kinga Gawrych" userId="1e753cdf2e7670ab" providerId="LiveId" clId="{4AB9A030-01AF-438A-AABC-4DAC89C39B25}" dt="2025-11-24T16:58:18.625" v="13094" actId="21"/>
          <ac:spMkLst>
            <pc:docMk/>
            <pc:sldMk cId="2754158760" sldId="491"/>
            <ac:spMk id="13" creationId="{F9EC2B34-23B4-4219-F86A-26CB7C646C03}"/>
          </ac:spMkLst>
        </pc:spChg>
        <pc:spChg chg="del">
          <ac:chgData name="Kinga Gawrych" userId="1e753cdf2e7670ab" providerId="LiveId" clId="{4AB9A030-01AF-438A-AABC-4DAC89C39B25}" dt="2025-11-24T16:58:13.377" v="13091" actId="21"/>
          <ac:spMkLst>
            <pc:docMk/>
            <pc:sldMk cId="2754158760" sldId="491"/>
            <ac:spMk id="14" creationId="{9168F31E-D96A-EC73-6CC2-C3CE284416E4}"/>
          </ac:spMkLst>
        </pc:spChg>
        <pc:spChg chg="del">
          <ac:chgData name="Kinga Gawrych" userId="1e753cdf2e7670ab" providerId="LiveId" clId="{4AB9A030-01AF-438A-AABC-4DAC89C39B25}" dt="2025-11-24T16:58:16.162" v="13093" actId="21"/>
          <ac:spMkLst>
            <pc:docMk/>
            <pc:sldMk cId="2754158760" sldId="491"/>
            <ac:spMk id="15" creationId="{A2BA7505-B834-70C4-6AA2-730029414776}"/>
          </ac:spMkLst>
        </pc:spChg>
        <pc:spChg chg="del">
          <ac:chgData name="Kinga Gawrych" userId="1e753cdf2e7670ab" providerId="LiveId" clId="{4AB9A030-01AF-438A-AABC-4DAC89C39B25}" dt="2025-11-24T16:58:15.374" v="13092" actId="21"/>
          <ac:spMkLst>
            <pc:docMk/>
            <pc:sldMk cId="2754158760" sldId="491"/>
            <ac:spMk id="16" creationId="{31F495F0-64F3-E46D-DB09-4FA0D1B0A5A3}"/>
          </ac:spMkLst>
        </pc:spChg>
        <pc:spChg chg="add mod">
          <ac:chgData name="Kinga Gawrych" userId="1e753cdf2e7670ab" providerId="LiveId" clId="{4AB9A030-01AF-438A-AABC-4DAC89C39B25}" dt="2025-11-24T17:09:53.442" v="13448"/>
          <ac:spMkLst>
            <pc:docMk/>
            <pc:sldMk cId="2754158760" sldId="491"/>
            <ac:spMk id="17" creationId="{CB992AB7-2A44-5223-CA1A-256B5959BE8D}"/>
          </ac:spMkLst>
        </pc:spChg>
      </pc:sldChg>
      <pc:sldChg chg="addSp delSp modSp add mod">
        <pc:chgData name="Kinga Gawrych" userId="1e753cdf2e7670ab" providerId="LiveId" clId="{4AB9A030-01AF-438A-AABC-4DAC89C39B25}" dt="2025-11-24T17:09:55.667" v="13450"/>
        <pc:sldMkLst>
          <pc:docMk/>
          <pc:sldMk cId="2578414299" sldId="492"/>
        </pc:sldMkLst>
        <pc:spChg chg="del">
          <ac:chgData name="Kinga Gawrych" userId="1e753cdf2e7670ab" providerId="LiveId" clId="{4AB9A030-01AF-438A-AABC-4DAC89C39B25}" dt="2025-11-24T16:58:25.229" v="13095" actId="21"/>
          <ac:spMkLst>
            <pc:docMk/>
            <pc:sldMk cId="2578414299" sldId="492"/>
            <ac:spMk id="14" creationId="{7A84020D-5C9D-A6B7-9DFA-144D62F7A56F}"/>
          </ac:spMkLst>
        </pc:spChg>
        <pc:spChg chg="del">
          <ac:chgData name="Kinga Gawrych" userId="1e753cdf2e7670ab" providerId="LiveId" clId="{4AB9A030-01AF-438A-AABC-4DAC89C39B25}" dt="2025-11-24T16:58:26.978" v="13097" actId="21"/>
          <ac:spMkLst>
            <pc:docMk/>
            <pc:sldMk cId="2578414299" sldId="492"/>
            <ac:spMk id="15" creationId="{DC0B4D0D-B8B0-B86E-1800-1F905E05CFFD}"/>
          </ac:spMkLst>
        </pc:spChg>
        <pc:spChg chg="del">
          <ac:chgData name="Kinga Gawrych" userId="1e753cdf2e7670ab" providerId="LiveId" clId="{4AB9A030-01AF-438A-AABC-4DAC89C39B25}" dt="2025-11-24T16:58:26.244" v="13096" actId="21"/>
          <ac:spMkLst>
            <pc:docMk/>
            <pc:sldMk cId="2578414299" sldId="492"/>
            <ac:spMk id="16" creationId="{2D341324-0ECF-4DA9-5CEA-E47B8221C852}"/>
          </ac:spMkLst>
        </pc:spChg>
        <pc:spChg chg="add mod">
          <ac:chgData name="Kinga Gawrych" userId="1e753cdf2e7670ab" providerId="LiveId" clId="{4AB9A030-01AF-438A-AABC-4DAC89C39B25}" dt="2025-11-24T17:09:54.460" v="13449"/>
          <ac:spMkLst>
            <pc:docMk/>
            <pc:sldMk cId="2578414299" sldId="492"/>
            <ac:spMk id="17" creationId="{0AB76F80-E66B-ECA7-B915-F71D9BA4EEA1}"/>
          </ac:spMkLst>
        </pc:spChg>
        <pc:spChg chg="add mod">
          <ac:chgData name="Kinga Gawrych" userId="1e753cdf2e7670ab" providerId="LiveId" clId="{4AB9A030-01AF-438A-AABC-4DAC89C39B25}" dt="2025-11-24T17:09:55.667" v="13450"/>
          <ac:spMkLst>
            <pc:docMk/>
            <pc:sldMk cId="2578414299" sldId="492"/>
            <ac:spMk id="18" creationId="{D710976E-BAD2-58A5-D026-6DE736C40BB2}"/>
          </ac:spMkLst>
        </pc:spChg>
      </pc:sldChg>
      <pc:sldChg chg="add del">
        <pc:chgData name="Kinga Gawrych" userId="1e753cdf2e7670ab" providerId="LiveId" clId="{4AB9A030-01AF-438A-AABC-4DAC89C39B25}" dt="2025-11-24T16:57:15.360" v="13070" actId="2696"/>
        <pc:sldMkLst>
          <pc:docMk/>
          <pc:sldMk cId="3864761255" sldId="492"/>
        </pc:sldMkLst>
      </pc:sldChg>
      <pc:sldChg chg="addSp delSp modSp add mod">
        <pc:chgData name="Kinga Gawrych" userId="1e753cdf2e7670ab" providerId="LiveId" clId="{4AB9A030-01AF-438A-AABC-4DAC89C39B25}" dt="2025-11-24T17:09:58.935" v="13453" actId="1036"/>
        <pc:sldMkLst>
          <pc:docMk/>
          <pc:sldMk cId="4184988107" sldId="493"/>
        </pc:sldMkLst>
        <pc:spChg chg="add del">
          <ac:chgData name="Kinga Gawrych" userId="1e753cdf2e7670ab" providerId="LiveId" clId="{4AB9A030-01AF-438A-AABC-4DAC89C39B25}" dt="2025-11-24T16:58:43.300" v="13099" actId="21"/>
          <ac:spMkLst>
            <pc:docMk/>
            <pc:sldMk cId="4184988107" sldId="493"/>
            <ac:spMk id="14" creationId="{55F0C0BD-B012-1BAD-EBE3-C3DBD33FAC58}"/>
          </ac:spMkLst>
        </pc:spChg>
        <pc:spChg chg="add mod">
          <ac:chgData name="Kinga Gawrych" userId="1e753cdf2e7670ab" providerId="LiveId" clId="{4AB9A030-01AF-438A-AABC-4DAC89C39B25}" dt="2025-11-24T17:09:58.935" v="13453" actId="1036"/>
          <ac:spMkLst>
            <pc:docMk/>
            <pc:sldMk cId="4184988107" sldId="493"/>
            <ac:spMk id="17" creationId="{EF3632BD-E10D-17AD-1DDC-C146096494B7}"/>
          </ac:spMkLst>
        </pc:spChg>
      </pc:sldChg>
      <pc:sldChg chg="addSp delSp modSp add mod">
        <pc:chgData name="Kinga Gawrych" userId="1e753cdf2e7670ab" providerId="LiveId" clId="{4AB9A030-01AF-438A-AABC-4DAC89C39B25}" dt="2025-11-24T17:10:01.005" v="13455"/>
        <pc:sldMkLst>
          <pc:docMk/>
          <pc:sldMk cId="580836477" sldId="494"/>
        </pc:sldMkLst>
        <pc:spChg chg="del">
          <ac:chgData name="Kinga Gawrych" userId="1e753cdf2e7670ab" providerId="LiveId" clId="{4AB9A030-01AF-438A-AABC-4DAC89C39B25}" dt="2025-11-24T16:59:24.786" v="13118" actId="21"/>
          <ac:spMkLst>
            <pc:docMk/>
            <pc:sldMk cId="580836477" sldId="494"/>
            <ac:spMk id="4" creationId="{AF25489F-536A-5EAB-FAAB-23D61BFACA67}"/>
          </ac:spMkLst>
        </pc:spChg>
        <pc:spChg chg="del">
          <ac:chgData name="Kinga Gawrych" userId="1e753cdf2e7670ab" providerId="LiveId" clId="{4AB9A030-01AF-438A-AABC-4DAC89C39B25}" dt="2025-11-24T16:59:26.955" v="13120" actId="21"/>
          <ac:spMkLst>
            <pc:docMk/>
            <pc:sldMk cId="580836477" sldId="494"/>
            <ac:spMk id="8" creationId="{7B7E8F83-02C4-CEAE-597C-0603C9CB8563}"/>
          </ac:spMkLst>
        </pc:spChg>
        <pc:spChg chg="add mod">
          <ac:chgData name="Kinga Gawrych" userId="1e753cdf2e7670ab" providerId="LiveId" clId="{4AB9A030-01AF-438A-AABC-4DAC89C39B25}" dt="2025-11-24T17:10:01.005" v="13455"/>
          <ac:spMkLst>
            <pc:docMk/>
            <pc:sldMk cId="580836477" sldId="494"/>
            <ac:spMk id="10" creationId="{253EE7C5-A283-F403-C80E-C38779F9D5D7}"/>
          </ac:spMkLst>
        </pc:spChg>
        <pc:spChg chg="del">
          <ac:chgData name="Kinga Gawrych" userId="1e753cdf2e7670ab" providerId="LiveId" clId="{4AB9A030-01AF-438A-AABC-4DAC89C39B25}" dt="2025-11-24T16:59:32.669" v="13122" actId="21"/>
          <ac:spMkLst>
            <pc:docMk/>
            <pc:sldMk cId="580836477" sldId="494"/>
            <ac:spMk id="13" creationId="{C4BD7528-281B-B202-15C1-79635E531FC7}"/>
          </ac:spMkLst>
        </pc:spChg>
        <pc:spChg chg="del">
          <ac:chgData name="Kinga Gawrych" userId="1e753cdf2e7670ab" providerId="LiveId" clId="{4AB9A030-01AF-438A-AABC-4DAC89C39B25}" dt="2025-11-24T16:59:16.625" v="13111" actId="21"/>
          <ac:spMkLst>
            <pc:docMk/>
            <pc:sldMk cId="580836477" sldId="494"/>
            <ac:spMk id="20" creationId="{B36DCBC4-20EB-5C26-DEB7-7489195D33F1}"/>
          </ac:spMkLst>
        </pc:spChg>
        <pc:spChg chg="del">
          <ac:chgData name="Kinga Gawrych" userId="1e753cdf2e7670ab" providerId="LiveId" clId="{4AB9A030-01AF-438A-AABC-4DAC89C39B25}" dt="2025-11-24T16:59:20.289" v="13114" actId="21"/>
          <ac:spMkLst>
            <pc:docMk/>
            <pc:sldMk cId="580836477" sldId="494"/>
            <ac:spMk id="22" creationId="{4C7FF19C-1C0B-F0DD-FFC7-6028ECBB4522}"/>
          </ac:spMkLst>
        </pc:spChg>
        <pc:spChg chg="del">
          <ac:chgData name="Kinga Gawrych" userId="1e753cdf2e7670ab" providerId="LiveId" clId="{4AB9A030-01AF-438A-AABC-4DAC89C39B25}" dt="2025-11-24T16:59:21.025" v="13115" actId="21"/>
          <ac:spMkLst>
            <pc:docMk/>
            <pc:sldMk cId="580836477" sldId="494"/>
            <ac:spMk id="23" creationId="{13FD57D9-DDDF-EB5B-AF46-724DDA10E4C8}"/>
          </ac:spMkLst>
        </pc:spChg>
        <pc:picChg chg="del">
          <ac:chgData name="Kinga Gawrych" userId="1e753cdf2e7670ab" providerId="LiveId" clId="{4AB9A030-01AF-438A-AABC-4DAC89C39B25}" dt="2025-11-24T16:59:22.991" v="13117" actId="21"/>
          <ac:picMkLst>
            <pc:docMk/>
            <pc:sldMk cId="580836477" sldId="494"/>
            <ac:picMk id="3" creationId="{264A7CA4-87DB-60F4-62A5-B3CACECB4B21}"/>
          </ac:picMkLst>
        </pc:picChg>
        <pc:picChg chg="del">
          <ac:chgData name="Kinga Gawrych" userId="1e753cdf2e7670ab" providerId="LiveId" clId="{4AB9A030-01AF-438A-AABC-4DAC89C39B25}" dt="2025-11-24T16:59:21.807" v="13116" actId="21"/>
          <ac:picMkLst>
            <pc:docMk/>
            <pc:sldMk cId="580836477" sldId="494"/>
            <ac:picMk id="17" creationId="{7B2C6D39-EE36-6E4C-D325-93E8039C9383}"/>
          </ac:picMkLst>
        </pc:picChg>
        <pc:picChg chg="del">
          <ac:chgData name="Kinga Gawrych" userId="1e753cdf2e7670ab" providerId="LiveId" clId="{4AB9A030-01AF-438A-AABC-4DAC89C39B25}" dt="2025-11-24T16:59:17.453" v="13112" actId="21"/>
          <ac:picMkLst>
            <pc:docMk/>
            <pc:sldMk cId="580836477" sldId="494"/>
            <ac:picMk id="18" creationId="{AAF12046-6D7C-9D90-680B-6D53089223EA}"/>
          </ac:picMkLst>
        </pc:picChg>
        <pc:picChg chg="del">
          <ac:chgData name="Kinga Gawrych" userId="1e753cdf2e7670ab" providerId="LiveId" clId="{4AB9A030-01AF-438A-AABC-4DAC89C39B25}" dt="2025-11-24T16:59:18.081" v="13113" actId="21"/>
          <ac:picMkLst>
            <pc:docMk/>
            <pc:sldMk cId="580836477" sldId="494"/>
            <ac:picMk id="19" creationId="{FC5A0C37-BA96-2FE9-8ADD-E4582B627DCD}"/>
          </ac:picMkLst>
        </pc:picChg>
        <pc:cxnChg chg="del">
          <ac:chgData name="Kinga Gawrych" userId="1e753cdf2e7670ab" providerId="LiveId" clId="{4AB9A030-01AF-438A-AABC-4DAC89C39B25}" dt="2025-11-24T16:59:31.608" v="13121" actId="21"/>
          <ac:cxnSpMkLst>
            <pc:docMk/>
            <pc:sldMk cId="580836477" sldId="494"/>
            <ac:cxnSpMk id="2" creationId="{C1C482C7-CE25-6B7F-A96D-D6F2239A0A5C}"/>
          </ac:cxnSpMkLst>
        </pc:cxnChg>
        <pc:cxnChg chg="del">
          <ac:chgData name="Kinga Gawrych" userId="1e753cdf2e7670ab" providerId="LiveId" clId="{4AB9A030-01AF-438A-AABC-4DAC89C39B25}" dt="2025-11-24T16:59:25.721" v="13119" actId="21"/>
          <ac:cxnSpMkLst>
            <pc:docMk/>
            <pc:sldMk cId="580836477" sldId="494"/>
            <ac:cxnSpMk id="9" creationId="{D339EF9B-E25A-C919-EA1D-9815B8BB869D}"/>
          </ac:cxnSpMkLst>
        </pc:cxnChg>
      </pc:sldChg>
      <pc:sldChg chg="add del">
        <pc:chgData name="Kinga Gawrych" userId="1e753cdf2e7670ab" providerId="LiveId" clId="{4AB9A030-01AF-438A-AABC-4DAC89C39B25}" dt="2025-11-24T16:58:47.313" v="13100" actId="2696"/>
        <pc:sldMkLst>
          <pc:docMk/>
          <pc:sldMk cId="2437783835" sldId="494"/>
        </pc:sldMkLst>
      </pc:sldChg>
      <pc:sldChg chg="addSp delSp modSp add mod">
        <pc:chgData name="Kinga Gawrych" userId="1e753cdf2e7670ab" providerId="LiveId" clId="{4AB9A030-01AF-438A-AABC-4DAC89C39B25}" dt="2025-11-24T17:10:01.953" v="13456"/>
        <pc:sldMkLst>
          <pc:docMk/>
          <pc:sldMk cId="3504723244" sldId="495"/>
        </pc:sldMkLst>
        <pc:spChg chg="del">
          <ac:chgData name="Kinga Gawrych" userId="1e753cdf2e7670ab" providerId="LiveId" clId="{4AB9A030-01AF-438A-AABC-4DAC89C39B25}" dt="2025-11-24T16:59:41.998" v="13128" actId="21"/>
          <ac:spMkLst>
            <pc:docMk/>
            <pc:sldMk cId="3504723244" sldId="495"/>
            <ac:spMk id="8" creationId="{1D446FB9-9376-3769-07CD-C0FED28328D0}"/>
          </ac:spMkLst>
        </pc:spChg>
        <pc:spChg chg="add mod">
          <ac:chgData name="Kinga Gawrych" userId="1e753cdf2e7670ab" providerId="LiveId" clId="{4AB9A030-01AF-438A-AABC-4DAC89C39B25}" dt="2025-11-24T17:10:01.953" v="13456"/>
          <ac:spMkLst>
            <pc:docMk/>
            <pc:sldMk cId="3504723244" sldId="495"/>
            <ac:spMk id="10" creationId="{5A2D3AF4-8048-1366-C1D3-7314E62E3F4A}"/>
          </ac:spMkLst>
        </pc:spChg>
        <pc:spChg chg="del">
          <ac:chgData name="Kinga Gawrych" userId="1e753cdf2e7670ab" providerId="LiveId" clId="{4AB9A030-01AF-438A-AABC-4DAC89C39B25}" dt="2025-11-24T16:59:41.998" v="13128" actId="21"/>
          <ac:spMkLst>
            <pc:docMk/>
            <pc:sldMk cId="3504723244" sldId="495"/>
            <ac:spMk id="13" creationId="{BBF43A86-CF06-FF9A-81AD-6034F14C960D}"/>
          </ac:spMkLst>
        </pc:spChg>
        <pc:spChg chg="del">
          <ac:chgData name="Kinga Gawrych" userId="1e753cdf2e7670ab" providerId="LiveId" clId="{4AB9A030-01AF-438A-AABC-4DAC89C39B25}" dt="2025-11-24T16:59:35.743" v="13123" actId="21"/>
          <ac:spMkLst>
            <pc:docMk/>
            <pc:sldMk cId="3504723244" sldId="495"/>
            <ac:spMk id="20" creationId="{700BD1B1-116E-E7E9-6D09-F675FB8934D3}"/>
          </ac:spMkLst>
        </pc:spChg>
        <pc:spChg chg="del">
          <ac:chgData name="Kinga Gawrych" userId="1e753cdf2e7670ab" providerId="LiveId" clId="{4AB9A030-01AF-438A-AABC-4DAC89C39B25}" dt="2025-11-24T16:59:39.215" v="13127" actId="21"/>
          <ac:spMkLst>
            <pc:docMk/>
            <pc:sldMk cId="3504723244" sldId="495"/>
            <ac:spMk id="22" creationId="{9489257D-344D-8370-873C-A27A256D1DED}"/>
          </ac:spMkLst>
        </pc:spChg>
        <pc:spChg chg="del">
          <ac:chgData name="Kinga Gawrych" userId="1e753cdf2e7670ab" providerId="LiveId" clId="{4AB9A030-01AF-438A-AABC-4DAC89C39B25}" dt="2025-11-24T16:59:37.804" v="13126" actId="21"/>
          <ac:spMkLst>
            <pc:docMk/>
            <pc:sldMk cId="3504723244" sldId="495"/>
            <ac:spMk id="23" creationId="{11999BDE-9DA5-9685-3EB2-E0607AA9E503}"/>
          </ac:spMkLst>
        </pc:spChg>
        <pc:picChg chg="del">
          <ac:chgData name="Kinga Gawrych" userId="1e753cdf2e7670ab" providerId="LiveId" clId="{4AB9A030-01AF-438A-AABC-4DAC89C39B25}" dt="2025-11-24T16:59:39.215" v="13127" actId="21"/>
          <ac:picMkLst>
            <pc:docMk/>
            <pc:sldMk cId="3504723244" sldId="495"/>
            <ac:picMk id="17" creationId="{B2EB6B05-7FE0-AEFE-12BD-F328C3608F99}"/>
          </ac:picMkLst>
        </pc:picChg>
        <pc:picChg chg="del">
          <ac:chgData name="Kinga Gawrych" userId="1e753cdf2e7670ab" providerId="LiveId" clId="{4AB9A030-01AF-438A-AABC-4DAC89C39B25}" dt="2025-11-24T16:59:36.365" v="13124" actId="21"/>
          <ac:picMkLst>
            <pc:docMk/>
            <pc:sldMk cId="3504723244" sldId="495"/>
            <ac:picMk id="18" creationId="{28C5F128-260A-6E09-3E6B-2D7A1AD25F64}"/>
          </ac:picMkLst>
        </pc:picChg>
        <pc:picChg chg="del">
          <ac:chgData name="Kinga Gawrych" userId="1e753cdf2e7670ab" providerId="LiveId" clId="{4AB9A030-01AF-438A-AABC-4DAC89C39B25}" dt="2025-11-24T16:59:36.980" v="13125" actId="21"/>
          <ac:picMkLst>
            <pc:docMk/>
            <pc:sldMk cId="3504723244" sldId="495"/>
            <ac:picMk id="19" creationId="{AD88608C-D6F5-624F-7DC1-48BA3F582B14}"/>
          </ac:picMkLst>
        </pc:picChg>
        <pc:cxnChg chg="del">
          <ac:chgData name="Kinga Gawrych" userId="1e753cdf2e7670ab" providerId="LiveId" clId="{4AB9A030-01AF-438A-AABC-4DAC89C39B25}" dt="2025-11-24T16:59:41.998" v="13128" actId="21"/>
          <ac:cxnSpMkLst>
            <pc:docMk/>
            <pc:sldMk cId="3504723244" sldId="495"/>
            <ac:cxnSpMk id="2" creationId="{5A70AC23-EE56-90AD-F21C-A83A709DD5A8}"/>
          </ac:cxnSpMkLst>
        </pc:cxnChg>
        <pc:cxnChg chg="del">
          <ac:chgData name="Kinga Gawrych" userId="1e753cdf2e7670ab" providerId="LiveId" clId="{4AB9A030-01AF-438A-AABC-4DAC89C39B25}" dt="2025-11-24T16:59:41.998" v="13128" actId="21"/>
          <ac:cxnSpMkLst>
            <pc:docMk/>
            <pc:sldMk cId="3504723244" sldId="495"/>
            <ac:cxnSpMk id="9" creationId="{6881C605-0438-0E52-E334-E8250ED7C969}"/>
          </ac:cxnSpMkLst>
        </pc:cxnChg>
      </pc:sldChg>
      <pc:sldChg chg="addSp delSp modSp add mod">
        <pc:chgData name="Kinga Gawrych" userId="1e753cdf2e7670ab" providerId="LiveId" clId="{4AB9A030-01AF-438A-AABC-4DAC89C39B25}" dt="2025-11-24T17:10:02.972" v="13457"/>
        <pc:sldMkLst>
          <pc:docMk/>
          <pc:sldMk cId="651686117" sldId="496"/>
        </pc:sldMkLst>
        <pc:spChg chg="add mod">
          <ac:chgData name="Kinga Gawrych" userId="1e753cdf2e7670ab" providerId="LiveId" clId="{4AB9A030-01AF-438A-AABC-4DAC89C39B25}" dt="2025-11-24T17:10:02.972" v="13457"/>
          <ac:spMkLst>
            <pc:docMk/>
            <pc:sldMk cId="651686117" sldId="496"/>
            <ac:spMk id="10" creationId="{27B41BC9-498F-2A61-26C3-D1B30425D099}"/>
          </ac:spMkLst>
        </pc:spChg>
        <pc:spChg chg="del">
          <ac:chgData name="Kinga Gawrych" userId="1e753cdf2e7670ab" providerId="LiveId" clId="{4AB9A030-01AF-438A-AABC-4DAC89C39B25}" dt="2025-11-24T16:59:56.957" v="13129" actId="21"/>
          <ac:spMkLst>
            <pc:docMk/>
            <pc:sldMk cId="651686117" sldId="496"/>
            <ac:spMk id="20" creationId="{32036927-3212-D1B0-88C6-F0196DEC4A7A}"/>
          </ac:spMkLst>
        </pc:spChg>
        <pc:spChg chg="del">
          <ac:chgData name="Kinga Gawrych" userId="1e753cdf2e7670ab" providerId="LiveId" clId="{4AB9A030-01AF-438A-AABC-4DAC89C39B25}" dt="2025-11-24T16:59:59.008" v="13132" actId="21"/>
          <ac:spMkLst>
            <pc:docMk/>
            <pc:sldMk cId="651686117" sldId="496"/>
            <ac:spMk id="22" creationId="{764FADC6-EBA2-FD1B-D5DE-069AC146C9A2}"/>
          </ac:spMkLst>
        </pc:spChg>
        <pc:spChg chg="del">
          <ac:chgData name="Kinga Gawrych" userId="1e753cdf2e7670ab" providerId="LiveId" clId="{4AB9A030-01AF-438A-AABC-4DAC89C39B25}" dt="2025-11-24T16:59:59.710" v="13133" actId="21"/>
          <ac:spMkLst>
            <pc:docMk/>
            <pc:sldMk cId="651686117" sldId="496"/>
            <ac:spMk id="23" creationId="{55B68013-5797-6041-602A-A90AC26A55D5}"/>
          </ac:spMkLst>
        </pc:spChg>
        <pc:picChg chg="del">
          <ac:chgData name="Kinga Gawrych" userId="1e753cdf2e7670ab" providerId="LiveId" clId="{4AB9A030-01AF-438A-AABC-4DAC89C39B25}" dt="2025-11-24T17:00:00.411" v="13134" actId="21"/>
          <ac:picMkLst>
            <pc:docMk/>
            <pc:sldMk cId="651686117" sldId="496"/>
            <ac:picMk id="17" creationId="{25BD663E-F4EA-04F8-97FD-F9F32D56E4B0}"/>
          </ac:picMkLst>
        </pc:picChg>
        <pc:picChg chg="del">
          <ac:chgData name="Kinga Gawrych" userId="1e753cdf2e7670ab" providerId="LiveId" clId="{4AB9A030-01AF-438A-AABC-4DAC89C39B25}" dt="2025-11-24T16:59:57.608" v="13130" actId="21"/>
          <ac:picMkLst>
            <pc:docMk/>
            <pc:sldMk cId="651686117" sldId="496"/>
            <ac:picMk id="18" creationId="{A13E1D98-54C1-737B-FFD3-44FE9110FF8D}"/>
          </ac:picMkLst>
        </pc:picChg>
        <pc:picChg chg="del">
          <ac:chgData name="Kinga Gawrych" userId="1e753cdf2e7670ab" providerId="LiveId" clId="{4AB9A030-01AF-438A-AABC-4DAC89C39B25}" dt="2025-11-24T16:59:58.237" v="13131" actId="21"/>
          <ac:picMkLst>
            <pc:docMk/>
            <pc:sldMk cId="651686117" sldId="496"/>
            <ac:picMk id="19" creationId="{C789C2D7-8112-C991-D622-3FDE6C8E47B2}"/>
          </ac:picMkLst>
        </pc:picChg>
      </pc:sldChg>
      <pc:sldChg chg="addSp delSp modSp add mod">
        <pc:chgData name="Kinga Gawrych" userId="1e753cdf2e7670ab" providerId="LiveId" clId="{4AB9A030-01AF-438A-AABC-4DAC89C39B25}" dt="2025-11-24T17:10:03.982" v="13458"/>
        <pc:sldMkLst>
          <pc:docMk/>
          <pc:sldMk cId="1467337109" sldId="497"/>
        </pc:sldMkLst>
        <pc:spChg chg="add mod">
          <ac:chgData name="Kinga Gawrych" userId="1e753cdf2e7670ab" providerId="LiveId" clId="{4AB9A030-01AF-438A-AABC-4DAC89C39B25}" dt="2025-11-24T17:10:03.982" v="13458"/>
          <ac:spMkLst>
            <pc:docMk/>
            <pc:sldMk cId="1467337109" sldId="497"/>
            <ac:spMk id="10" creationId="{2A17CCA3-0E08-4580-6194-EDAB1EC834DE}"/>
          </ac:spMkLst>
        </pc:spChg>
        <pc:spChg chg="del">
          <ac:chgData name="Kinga Gawrych" userId="1e753cdf2e7670ab" providerId="LiveId" clId="{4AB9A030-01AF-438A-AABC-4DAC89C39B25}" dt="2025-11-24T17:00:23.211" v="13135" actId="21"/>
          <ac:spMkLst>
            <pc:docMk/>
            <pc:sldMk cId="1467337109" sldId="497"/>
            <ac:spMk id="20" creationId="{7244FFA8-C428-E870-569A-97D502435E49}"/>
          </ac:spMkLst>
        </pc:spChg>
        <pc:spChg chg="del">
          <ac:chgData name="Kinga Gawrych" userId="1e753cdf2e7670ab" providerId="LiveId" clId="{4AB9A030-01AF-438A-AABC-4DAC89C39B25}" dt="2025-11-24T17:00:25.213" v="13136" actId="21"/>
          <ac:spMkLst>
            <pc:docMk/>
            <pc:sldMk cId="1467337109" sldId="497"/>
            <ac:spMk id="22" creationId="{68BE7E00-153D-7AFE-B442-F97702BF4E20}"/>
          </ac:spMkLst>
        </pc:spChg>
        <pc:spChg chg="del">
          <ac:chgData name="Kinga Gawrych" userId="1e753cdf2e7670ab" providerId="LiveId" clId="{4AB9A030-01AF-438A-AABC-4DAC89C39B25}" dt="2025-11-24T17:00:26.196" v="13137" actId="21"/>
          <ac:spMkLst>
            <pc:docMk/>
            <pc:sldMk cId="1467337109" sldId="497"/>
            <ac:spMk id="23" creationId="{6BDFB061-58FA-19E4-F63E-74A0B0DE5B16}"/>
          </ac:spMkLst>
        </pc:spChg>
        <pc:picChg chg="del">
          <ac:chgData name="Kinga Gawrych" userId="1e753cdf2e7670ab" providerId="LiveId" clId="{4AB9A030-01AF-438A-AABC-4DAC89C39B25}" dt="2025-11-24T17:00:27.021" v="13138" actId="21"/>
          <ac:picMkLst>
            <pc:docMk/>
            <pc:sldMk cId="1467337109" sldId="497"/>
            <ac:picMk id="17" creationId="{935F815A-3018-FB0C-5979-4AD44882AF18}"/>
          </ac:picMkLst>
        </pc:picChg>
      </pc:sldChg>
      <pc:sldChg chg="addSp delSp modSp add mod">
        <pc:chgData name="Kinga Gawrych" userId="1e753cdf2e7670ab" providerId="LiveId" clId="{4AB9A030-01AF-438A-AABC-4DAC89C39B25}" dt="2025-11-24T17:10:04.894" v="13459"/>
        <pc:sldMkLst>
          <pc:docMk/>
          <pc:sldMk cId="1157575818" sldId="498"/>
        </pc:sldMkLst>
        <pc:spChg chg="add mod">
          <ac:chgData name="Kinga Gawrych" userId="1e753cdf2e7670ab" providerId="LiveId" clId="{4AB9A030-01AF-438A-AABC-4DAC89C39B25}" dt="2025-11-24T17:10:04.894" v="13459"/>
          <ac:spMkLst>
            <pc:docMk/>
            <pc:sldMk cId="1157575818" sldId="498"/>
            <ac:spMk id="10" creationId="{61932E85-71E1-C5B3-8B7A-42A6AA437510}"/>
          </ac:spMkLst>
        </pc:spChg>
        <pc:spChg chg="del">
          <ac:chgData name="Kinga Gawrych" userId="1e753cdf2e7670ab" providerId="LiveId" clId="{4AB9A030-01AF-438A-AABC-4DAC89C39B25}" dt="2025-11-24T17:00:32.133" v="13140" actId="21"/>
          <ac:spMkLst>
            <pc:docMk/>
            <pc:sldMk cId="1157575818" sldId="498"/>
            <ac:spMk id="22" creationId="{39F20C45-D1EB-0534-95A3-9C3E9B758B17}"/>
          </ac:spMkLst>
        </pc:spChg>
        <pc:spChg chg="del">
          <ac:chgData name="Kinga Gawrych" userId="1e753cdf2e7670ab" providerId="LiveId" clId="{4AB9A030-01AF-438A-AABC-4DAC89C39B25}" dt="2025-11-24T17:00:30.551" v="13139" actId="21"/>
          <ac:spMkLst>
            <pc:docMk/>
            <pc:sldMk cId="1157575818" sldId="498"/>
            <ac:spMk id="23" creationId="{478B1416-0818-E914-83B6-1F9672E2BF18}"/>
          </ac:spMkLst>
        </pc:spChg>
        <pc:picChg chg="del">
          <ac:chgData name="Kinga Gawrych" userId="1e753cdf2e7670ab" providerId="LiveId" clId="{4AB9A030-01AF-438A-AABC-4DAC89C39B25}" dt="2025-11-24T17:00:32.729" v="13141" actId="21"/>
          <ac:picMkLst>
            <pc:docMk/>
            <pc:sldMk cId="1157575818" sldId="498"/>
            <ac:picMk id="17" creationId="{D386F7BD-7E08-94D7-235A-C9184952D979}"/>
          </ac:picMkLst>
        </pc:picChg>
      </pc:sldChg>
      <pc:sldChg chg="addSp modSp add">
        <pc:chgData name="Kinga Gawrych" userId="1e753cdf2e7670ab" providerId="LiveId" clId="{4AB9A030-01AF-438A-AABC-4DAC89C39B25}" dt="2025-11-24T17:10:05.830" v="13460"/>
        <pc:sldMkLst>
          <pc:docMk/>
          <pc:sldMk cId="1005636755" sldId="499"/>
        </pc:sldMkLst>
        <pc:spChg chg="add mod">
          <ac:chgData name="Kinga Gawrych" userId="1e753cdf2e7670ab" providerId="LiveId" clId="{4AB9A030-01AF-438A-AABC-4DAC89C39B25}" dt="2025-11-24T17:10:05.830" v="13460"/>
          <ac:spMkLst>
            <pc:docMk/>
            <pc:sldMk cId="1005636755" sldId="499"/>
            <ac:spMk id="10" creationId="{B6FF5B65-1F89-F48C-10E4-819285FB9C07}"/>
          </ac:spMkLst>
        </pc:spChg>
      </pc:sldChg>
      <pc:sldChg chg="add del">
        <pc:chgData name="Kinga Gawrych" userId="1e753cdf2e7670ab" providerId="LiveId" clId="{4AB9A030-01AF-438A-AABC-4DAC89C39B25}" dt="2025-11-24T17:00:36.417" v="13142" actId="2696"/>
        <pc:sldMkLst>
          <pc:docMk/>
          <pc:sldMk cId="762031919" sldId="500"/>
        </pc:sldMkLst>
      </pc:sldChg>
      <pc:sldChg chg="addSp modSp add">
        <pc:chgData name="Kinga Gawrych" userId="1e753cdf2e7670ab" providerId="LiveId" clId="{4AB9A030-01AF-438A-AABC-4DAC89C39B25}" dt="2025-11-24T17:10:09.898" v="13464"/>
        <pc:sldMkLst>
          <pc:docMk/>
          <pc:sldMk cId="4258980634" sldId="500"/>
        </pc:sldMkLst>
        <pc:spChg chg="add mod">
          <ac:chgData name="Kinga Gawrych" userId="1e753cdf2e7670ab" providerId="LiveId" clId="{4AB9A030-01AF-438A-AABC-4DAC89C39B25}" dt="2025-11-24T17:10:09.898" v="13464"/>
          <ac:spMkLst>
            <pc:docMk/>
            <pc:sldMk cId="4258980634" sldId="500"/>
            <ac:spMk id="5" creationId="{8140E4EB-68BC-CEFF-5ABA-36F434E5FBD6}"/>
          </ac:spMkLst>
        </pc:spChg>
      </pc:sldChg>
      <pc:sldChg chg="addSp delSp modSp add mod">
        <pc:chgData name="Kinga Gawrych" userId="1e753cdf2e7670ab" providerId="LiveId" clId="{4AB9A030-01AF-438A-AABC-4DAC89C39B25}" dt="2025-11-24T17:10:08.377" v="13463"/>
        <pc:sldMkLst>
          <pc:docMk/>
          <pc:sldMk cId="1133993066" sldId="501"/>
        </pc:sldMkLst>
        <pc:spChg chg="del">
          <ac:chgData name="Kinga Gawrych" userId="1e753cdf2e7670ab" providerId="LiveId" clId="{4AB9A030-01AF-438A-AABC-4DAC89C39B25}" dt="2025-11-24T17:01:24.977" v="13149" actId="21"/>
          <ac:spMkLst>
            <pc:docMk/>
            <pc:sldMk cId="1133993066" sldId="501"/>
            <ac:spMk id="3" creationId="{F8FFF3BA-6661-1E22-7359-FB656981A8EE}"/>
          </ac:spMkLst>
        </pc:spChg>
        <pc:spChg chg="del">
          <ac:chgData name="Kinga Gawrych" userId="1e753cdf2e7670ab" providerId="LiveId" clId="{4AB9A030-01AF-438A-AABC-4DAC89C39B25}" dt="2025-11-24T17:01:28.652" v="13150" actId="21"/>
          <ac:spMkLst>
            <pc:docMk/>
            <pc:sldMk cId="1133993066" sldId="501"/>
            <ac:spMk id="4" creationId="{4459FBEF-496A-A0EA-1976-7CC8559CD430}"/>
          </ac:spMkLst>
        </pc:spChg>
        <pc:spChg chg="add mod">
          <ac:chgData name="Kinga Gawrych" userId="1e753cdf2e7670ab" providerId="LiveId" clId="{4AB9A030-01AF-438A-AABC-4DAC89C39B25}" dt="2025-11-24T17:10:07.682" v="13462"/>
          <ac:spMkLst>
            <pc:docMk/>
            <pc:sldMk cId="1133993066" sldId="501"/>
            <ac:spMk id="5" creationId="{CF44B725-8ACE-7106-BB91-7F58463135CF}"/>
          </ac:spMkLst>
        </pc:spChg>
        <pc:spChg chg="add mod">
          <ac:chgData name="Kinga Gawrych" userId="1e753cdf2e7670ab" providerId="LiveId" clId="{4AB9A030-01AF-438A-AABC-4DAC89C39B25}" dt="2025-11-24T17:10:08.377" v="13463"/>
          <ac:spMkLst>
            <pc:docMk/>
            <pc:sldMk cId="1133993066" sldId="501"/>
            <ac:spMk id="8" creationId="{975A329E-2FE8-7CDE-C1AD-13344F7A523B}"/>
          </ac:spMkLst>
        </pc:spChg>
      </pc:sldChg>
      <pc:sldChg chg="add del">
        <pc:chgData name="Kinga Gawrych" userId="1e753cdf2e7670ab" providerId="LiveId" clId="{4AB9A030-01AF-438A-AABC-4DAC89C39B25}" dt="2025-11-24T17:00:37.935" v="13143" actId="2696"/>
        <pc:sldMkLst>
          <pc:docMk/>
          <pc:sldMk cId="3932762505" sldId="501"/>
        </pc:sldMkLst>
      </pc:sldChg>
      <pc:sldChg chg="addSp delSp modSp add mod">
        <pc:chgData name="Kinga Gawrych" userId="1e753cdf2e7670ab" providerId="LiveId" clId="{4AB9A030-01AF-438A-AABC-4DAC89C39B25}" dt="2025-11-24T17:10:12.242" v="13466"/>
        <pc:sldMkLst>
          <pc:docMk/>
          <pc:sldMk cId="3945342926" sldId="502"/>
        </pc:sldMkLst>
        <pc:spChg chg="add mod">
          <ac:chgData name="Kinga Gawrych" userId="1e753cdf2e7670ab" providerId="LiveId" clId="{4AB9A030-01AF-438A-AABC-4DAC89C39B25}" dt="2025-11-24T17:10:12.242" v="13466"/>
          <ac:spMkLst>
            <pc:docMk/>
            <pc:sldMk cId="3945342926" sldId="502"/>
            <ac:spMk id="4" creationId="{1C171164-97C5-052A-801B-551E4CA7F14D}"/>
          </ac:spMkLst>
        </pc:spChg>
        <pc:spChg chg="del">
          <ac:chgData name="Kinga Gawrych" userId="1e753cdf2e7670ab" providerId="LiveId" clId="{4AB9A030-01AF-438A-AABC-4DAC89C39B25}" dt="2025-11-24T17:01:53.847" v="13159" actId="21"/>
          <ac:spMkLst>
            <pc:docMk/>
            <pc:sldMk cId="3945342926" sldId="502"/>
            <ac:spMk id="8" creationId="{112ECE3F-E937-92E7-2AAE-E824576A0A57}"/>
          </ac:spMkLst>
        </pc:spChg>
        <pc:picChg chg="del">
          <ac:chgData name="Kinga Gawrych" userId="1e753cdf2e7670ab" providerId="LiveId" clId="{4AB9A030-01AF-438A-AABC-4DAC89C39B25}" dt="2025-11-24T17:01:52.573" v="13158" actId="21"/>
          <ac:picMkLst>
            <pc:docMk/>
            <pc:sldMk cId="3945342926" sldId="502"/>
            <ac:picMk id="3" creationId="{7588C3B1-9E7E-2241-E28A-C697F675EBBA}"/>
          </ac:picMkLst>
        </pc:picChg>
      </pc:sldChg>
      <pc:sldChg chg="addSp modSp add">
        <pc:chgData name="Kinga Gawrych" userId="1e753cdf2e7670ab" providerId="LiveId" clId="{4AB9A030-01AF-438A-AABC-4DAC89C39B25}" dt="2025-11-24T17:10:13.225" v="13467"/>
        <pc:sldMkLst>
          <pc:docMk/>
          <pc:sldMk cId="1142517184" sldId="503"/>
        </pc:sldMkLst>
        <pc:spChg chg="add mod">
          <ac:chgData name="Kinga Gawrych" userId="1e753cdf2e7670ab" providerId="LiveId" clId="{4AB9A030-01AF-438A-AABC-4DAC89C39B25}" dt="2025-11-24T17:10:13.225" v="13467"/>
          <ac:spMkLst>
            <pc:docMk/>
            <pc:sldMk cId="1142517184" sldId="503"/>
            <ac:spMk id="4" creationId="{567D1398-74DA-0AD6-F4E8-3F867BFFA519}"/>
          </ac:spMkLst>
        </pc:spChg>
      </pc:sldChg>
      <pc:sldChg chg="addSp delSp modSp add mod">
        <pc:chgData name="Kinga Gawrych" userId="1e753cdf2e7670ab" providerId="LiveId" clId="{4AB9A030-01AF-438A-AABC-4DAC89C39B25}" dt="2025-11-24T17:10:15.210" v="13469"/>
        <pc:sldMkLst>
          <pc:docMk/>
          <pc:sldMk cId="1852505488" sldId="504"/>
        </pc:sldMkLst>
        <pc:spChg chg="add mod">
          <ac:chgData name="Kinga Gawrych" userId="1e753cdf2e7670ab" providerId="LiveId" clId="{4AB9A030-01AF-438A-AABC-4DAC89C39B25}" dt="2025-11-24T17:10:15.210" v="13469"/>
          <ac:spMkLst>
            <pc:docMk/>
            <pc:sldMk cId="1852505488" sldId="504"/>
            <ac:spMk id="3" creationId="{13035EF0-B122-ABEA-928F-01792CD3F0C2}"/>
          </ac:spMkLst>
        </pc:spChg>
        <pc:spChg chg="del">
          <ac:chgData name="Kinga Gawrych" userId="1e753cdf2e7670ab" providerId="LiveId" clId="{4AB9A030-01AF-438A-AABC-4DAC89C39B25}" dt="2025-11-24T17:02:52.461" v="13173" actId="21"/>
          <ac:spMkLst>
            <pc:docMk/>
            <pc:sldMk cId="1852505488" sldId="504"/>
            <ac:spMk id="19" creationId="{5E700225-C1CD-72AC-82B9-F333FE9984FF}"/>
          </ac:spMkLst>
        </pc:spChg>
        <pc:spChg chg="del">
          <ac:chgData name="Kinga Gawrych" userId="1e753cdf2e7670ab" providerId="LiveId" clId="{4AB9A030-01AF-438A-AABC-4DAC89C39B25}" dt="2025-11-24T17:02:51.186" v="13172" actId="21"/>
          <ac:spMkLst>
            <pc:docMk/>
            <pc:sldMk cId="1852505488" sldId="504"/>
            <ac:spMk id="20" creationId="{F6598847-743D-FA0C-4282-E6A0F77F35B1}"/>
          </ac:spMkLst>
        </pc:spChg>
      </pc:sldChg>
      <pc:sldChg chg="addSp modSp add">
        <pc:chgData name="Kinga Gawrych" userId="1e753cdf2e7670ab" providerId="LiveId" clId="{4AB9A030-01AF-438A-AABC-4DAC89C39B25}" dt="2025-11-24T17:10:16.220" v="13470"/>
        <pc:sldMkLst>
          <pc:docMk/>
          <pc:sldMk cId="162753904" sldId="505"/>
        </pc:sldMkLst>
        <pc:spChg chg="add mod">
          <ac:chgData name="Kinga Gawrych" userId="1e753cdf2e7670ab" providerId="LiveId" clId="{4AB9A030-01AF-438A-AABC-4DAC89C39B25}" dt="2025-11-24T17:10:16.220" v="13470"/>
          <ac:spMkLst>
            <pc:docMk/>
            <pc:sldMk cId="162753904" sldId="505"/>
            <ac:spMk id="3" creationId="{34746750-816F-F678-29D9-555D9BAA084F}"/>
          </ac:spMkLst>
        </pc:spChg>
      </pc:sldChg>
      <pc:sldChg chg="addSp modSp add">
        <pc:chgData name="Kinga Gawrych" userId="1e753cdf2e7670ab" providerId="LiveId" clId="{4AB9A030-01AF-438A-AABC-4DAC89C39B25}" dt="2025-11-24T17:10:17.276" v="13471"/>
        <pc:sldMkLst>
          <pc:docMk/>
          <pc:sldMk cId="2946644567" sldId="506"/>
        </pc:sldMkLst>
        <pc:spChg chg="add mod">
          <ac:chgData name="Kinga Gawrych" userId="1e753cdf2e7670ab" providerId="LiveId" clId="{4AB9A030-01AF-438A-AABC-4DAC89C39B25}" dt="2025-11-24T17:10:17.276" v="13471"/>
          <ac:spMkLst>
            <pc:docMk/>
            <pc:sldMk cId="2946644567" sldId="506"/>
            <ac:spMk id="8" creationId="{2D25AC45-89D5-0E06-98D0-C10CB5A95F63}"/>
          </ac:spMkLst>
        </pc:spChg>
      </pc:sldChg>
      <pc:sldChg chg="add del">
        <pc:chgData name="Kinga Gawrych" userId="1e753cdf2e7670ab" providerId="LiveId" clId="{4AB9A030-01AF-438A-AABC-4DAC89C39B25}" dt="2025-11-24T17:03:06.227" v="13176" actId="2696"/>
        <pc:sldMkLst>
          <pc:docMk/>
          <pc:sldMk cId="3700079592" sldId="506"/>
        </pc:sldMkLst>
      </pc:sldChg>
      <pc:sldChg chg="add del">
        <pc:chgData name="Kinga Gawrych" userId="1e753cdf2e7670ab" providerId="LiveId" clId="{4AB9A030-01AF-438A-AABC-4DAC89C39B25}" dt="2025-11-24T17:03:05.164" v="13175" actId="2696"/>
        <pc:sldMkLst>
          <pc:docMk/>
          <pc:sldMk cId="2402349482" sldId="507"/>
        </pc:sldMkLst>
      </pc:sldChg>
      <pc:sldChg chg="addSp delSp modSp add mod">
        <pc:chgData name="Kinga Gawrych" userId="1e753cdf2e7670ab" providerId="LiveId" clId="{4AB9A030-01AF-438A-AABC-4DAC89C39B25}" dt="2025-11-24T17:10:24.706" v="13478"/>
        <pc:sldMkLst>
          <pc:docMk/>
          <pc:sldMk cId="4266961391" sldId="507"/>
        </pc:sldMkLst>
        <pc:spChg chg="add mod">
          <ac:chgData name="Kinga Gawrych" userId="1e753cdf2e7670ab" providerId="LiveId" clId="{4AB9A030-01AF-438A-AABC-4DAC89C39B25}" dt="2025-11-24T17:10:24.706" v="13478"/>
          <ac:spMkLst>
            <pc:docMk/>
            <pc:sldMk cId="4266961391" sldId="507"/>
            <ac:spMk id="2" creationId="{1430AD34-C1CF-BBD7-BEC7-3BC3AE7F8877}"/>
          </ac:spMkLst>
        </pc:spChg>
        <pc:spChg chg="mod">
          <ac:chgData name="Kinga Gawrych" userId="1e753cdf2e7670ab" providerId="LiveId" clId="{4AB9A030-01AF-438A-AABC-4DAC89C39B25}" dt="2025-11-24T17:04:51.933" v="13195" actId="20577"/>
          <ac:spMkLst>
            <pc:docMk/>
            <pc:sldMk cId="4266961391" sldId="507"/>
            <ac:spMk id="8" creationId="{C522FCC4-AB96-FC4B-0BC9-C2D5BA523643}"/>
          </ac:spMkLst>
        </pc:spChg>
        <pc:spChg chg="del">
          <ac:chgData name="Kinga Gawrych" userId="1e753cdf2e7670ab" providerId="LiveId" clId="{4AB9A030-01AF-438A-AABC-4DAC89C39B25}" dt="2025-11-24T17:04:56.497" v="13196" actId="21"/>
          <ac:spMkLst>
            <pc:docMk/>
            <pc:sldMk cId="4266961391" sldId="507"/>
            <ac:spMk id="9" creationId="{D1266986-1DD4-BFC1-3CC2-22E771A901BF}"/>
          </ac:spMkLst>
        </pc:spChg>
        <pc:spChg chg="del">
          <ac:chgData name="Kinga Gawrych" userId="1e753cdf2e7670ab" providerId="LiveId" clId="{4AB9A030-01AF-438A-AABC-4DAC89C39B25}" dt="2025-11-24T17:04:57.218" v="13197" actId="21"/>
          <ac:spMkLst>
            <pc:docMk/>
            <pc:sldMk cId="4266961391" sldId="507"/>
            <ac:spMk id="10" creationId="{3FF1CABF-F30F-6275-F0EE-30FB53BFD814}"/>
          </ac:spMkLst>
        </pc:spChg>
      </pc:sldChg>
      <pc:sldChg chg="addSp delSp modSp add mod">
        <pc:chgData name="Kinga Gawrych" userId="1e753cdf2e7670ab" providerId="LiveId" clId="{4AB9A030-01AF-438A-AABC-4DAC89C39B25}" dt="2025-11-24T17:10:26.050" v="13479"/>
        <pc:sldMkLst>
          <pc:docMk/>
          <pc:sldMk cId="1418011166" sldId="508"/>
        </pc:sldMkLst>
        <pc:spChg chg="add mod">
          <ac:chgData name="Kinga Gawrych" userId="1e753cdf2e7670ab" providerId="LiveId" clId="{4AB9A030-01AF-438A-AABC-4DAC89C39B25}" dt="2025-11-24T17:10:26.050" v="13479"/>
          <ac:spMkLst>
            <pc:docMk/>
            <pc:sldMk cId="1418011166" sldId="508"/>
            <ac:spMk id="2" creationId="{51C1FBF6-BB90-5245-EF03-87643EC5BBB5}"/>
          </ac:spMkLst>
        </pc:spChg>
        <pc:spChg chg="mod">
          <ac:chgData name="Kinga Gawrych" userId="1e753cdf2e7670ab" providerId="LiveId" clId="{4AB9A030-01AF-438A-AABC-4DAC89C39B25}" dt="2025-11-24T17:05:08.188" v="13200" actId="20577"/>
          <ac:spMkLst>
            <pc:docMk/>
            <pc:sldMk cId="1418011166" sldId="508"/>
            <ac:spMk id="8" creationId="{2132AB2C-080B-A0C2-6BFB-A87AA8B20B08}"/>
          </ac:spMkLst>
        </pc:spChg>
        <pc:spChg chg="del">
          <ac:chgData name="Kinga Gawrych" userId="1e753cdf2e7670ab" providerId="LiveId" clId="{4AB9A030-01AF-438A-AABC-4DAC89C39B25}" dt="2025-11-24T17:05:05.197" v="13199" actId="21"/>
          <ac:spMkLst>
            <pc:docMk/>
            <pc:sldMk cId="1418011166" sldId="508"/>
            <ac:spMk id="9" creationId="{A5A23246-87A8-AF6A-7CBA-662E87395D1C}"/>
          </ac:spMkLst>
        </pc:spChg>
        <pc:spChg chg="del">
          <ac:chgData name="Kinga Gawrych" userId="1e753cdf2e7670ab" providerId="LiveId" clId="{4AB9A030-01AF-438A-AABC-4DAC89C39B25}" dt="2025-11-24T17:05:02.460" v="13198" actId="21"/>
          <ac:spMkLst>
            <pc:docMk/>
            <pc:sldMk cId="1418011166" sldId="508"/>
            <ac:spMk id="10" creationId="{6D755242-D61E-29A7-4B2B-73324538BA5B}"/>
          </ac:spMkLst>
        </pc:spChg>
      </pc:sldChg>
      <pc:sldChg chg="add del">
        <pc:chgData name="Kinga Gawrych" userId="1e753cdf2e7670ab" providerId="LiveId" clId="{4AB9A030-01AF-438A-AABC-4DAC89C39B25}" dt="2025-11-24T17:03:04.018" v="13174" actId="2696"/>
        <pc:sldMkLst>
          <pc:docMk/>
          <pc:sldMk cId="3172022293" sldId="508"/>
        </pc:sldMkLst>
      </pc:sldChg>
      <pc:sldChg chg="addSp delSp modSp add mod">
        <pc:chgData name="Kinga Gawrych" userId="1e753cdf2e7670ab" providerId="LiveId" clId="{4AB9A030-01AF-438A-AABC-4DAC89C39B25}" dt="2025-11-24T17:10:27.204" v="13480"/>
        <pc:sldMkLst>
          <pc:docMk/>
          <pc:sldMk cId="3125217108" sldId="509"/>
        </pc:sldMkLst>
        <pc:spChg chg="add mod">
          <ac:chgData name="Kinga Gawrych" userId="1e753cdf2e7670ab" providerId="LiveId" clId="{4AB9A030-01AF-438A-AABC-4DAC89C39B25}" dt="2025-11-24T17:10:27.204" v="13480"/>
          <ac:spMkLst>
            <pc:docMk/>
            <pc:sldMk cId="3125217108" sldId="509"/>
            <ac:spMk id="2" creationId="{F72426A8-E76B-7803-511C-BECC619EC25E}"/>
          </ac:spMkLst>
        </pc:spChg>
        <pc:spChg chg="mod">
          <ac:chgData name="Kinga Gawrych" userId="1e753cdf2e7670ab" providerId="LiveId" clId="{4AB9A030-01AF-438A-AABC-4DAC89C39B25}" dt="2025-11-24T17:05:14.269" v="13201" actId="20577"/>
          <ac:spMkLst>
            <pc:docMk/>
            <pc:sldMk cId="3125217108" sldId="509"/>
            <ac:spMk id="8" creationId="{AEFB54D2-8D08-01CF-4304-F165D3849A28}"/>
          </ac:spMkLst>
        </pc:spChg>
        <pc:spChg chg="del">
          <ac:chgData name="Kinga Gawrych" userId="1e753cdf2e7670ab" providerId="LiveId" clId="{4AB9A030-01AF-438A-AABC-4DAC89C39B25}" dt="2025-11-24T17:05:16.234" v="13202" actId="21"/>
          <ac:spMkLst>
            <pc:docMk/>
            <pc:sldMk cId="3125217108" sldId="509"/>
            <ac:spMk id="9" creationId="{D82EDB20-CC10-8C2A-662C-8DC128CF233E}"/>
          </ac:spMkLst>
        </pc:spChg>
        <pc:spChg chg="del">
          <ac:chgData name="Kinga Gawrych" userId="1e753cdf2e7670ab" providerId="LiveId" clId="{4AB9A030-01AF-438A-AABC-4DAC89C39B25}" dt="2025-11-24T17:05:17.452" v="13203" actId="21"/>
          <ac:spMkLst>
            <pc:docMk/>
            <pc:sldMk cId="3125217108" sldId="509"/>
            <ac:spMk id="10" creationId="{7EA35472-30BA-987A-9DF0-DCEF28D5D59A}"/>
          </ac:spMkLst>
        </pc:spChg>
      </pc:sldChg>
      <pc:sldChg chg="addSp delSp modSp add mod">
        <pc:chgData name="Kinga Gawrych" userId="1e753cdf2e7670ab" providerId="LiveId" clId="{4AB9A030-01AF-438A-AABC-4DAC89C39B25}" dt="2025-11-24T17:10:31.143" v="13481"/>
        <pc:sldMkLst>
          <pc:docMk/>
          <pc:sldMk cId="555557938" sldId="510"/>
        </pc:sldMkLst>
        <pc:spChg chg="add mod">
          <ac:chgData name="Kinga Gawrych" userId="1e753cdf2e7670ab" providerId="LiveId" clId="{4AB9A030-01AF-438A-AABC-4DAC89C39B25}" dt="2025-11-24T17:10:31.143" v="13481"/>
          <ac:spMkLst>
            <pc:docMk/>
            <pc:sldMk cId="555557938" sldId="510"/>
            <ac:spMk id="2" creationId="{3CC43329-8684-254D-E4C6-EE0C59473E36}"/>
          </ac:spMkLst>
        </pc:spChg>
        <pc:spChg chg="mod">
          <ac:chgData name="Kinga Gawrych" userId="1e753cdf2e7670ab" providerId="LiveId" clId="{4AB9A030-01AF-438A-AABC-4DAC89C39B25}" dt="2025-11-24T17:05:23.059" v="13204" actId="20577"/>
          <ac:spMkLst>
            <pc:docMk/>
            <pc:sldMk cId="555557938" sldId="510"/>
            <ac:spMk id="8" creationId="{0741FF1C-C7A0-E43E-870F-93EE49F38B54}"/>
          </ac:spMkLst>
        </pc:spChg>
        <pc:spChg chg="del">
          <ac:chgData name="Kinga Gawrych" userId="1e753cdf2e7670ab" providerId="LiveId" clId="{4AB9A030-01AF-438A-AABC-4DAC89C39B25}" dt="2025-11-24T17:05:26.066" v="13205" actId="21"/>
          <ac:spMkLst>
            <pc:docMk/>
            <pc:sldMk cId="555557938" sldId="510"/>
            <ac:spMk id="9" creationId="{1F827B6F-0B57-D3F1-A140-21C116AD5B3E}"/>
          </ac:spMkLst>
        </pc:spChg>
        <pc:spChg chg="del">
          <ac:chgData name="Kinga Gawrych" userId="1e753cdf2e7670ab" providerId="LiveId" clId="{4AB9A030-01AF-438A-AABC-4DAC89C39B25}" dt="2025-11-24T17:05:28.424" v="13206" actId="21"/>
          <ac:spMkLst>
            <pc:docMk/>
            <pc:sldMk cId="555557938" sldId="510"/>
            <ac:spMk id="10" creationId="{986387B7-778C-8EDA-7F89-D4A982562F7F}"/>
          </ac:spMkLst>
        </pc:spChg>
      </pc:sldChg>
      <pc:sldChg chg="addSp delSp modSp add mod">
        <pc:chgData name="Kinga Gawrych" userId="1e753cdf2e7670ab" providerId="LiveId" clId="{4AB9A030-01AF-438A-AABC-4DAC89C39B25}" dt="2025-11-24T17:10:35.853" v="13484" actId="21"/>
        <pc:sldMkLst>
          <pc:docMk/>
          <pc:sldMk cId="554991998" sldId="511"/>
        </pc:sldMkLst>
        <pc:spChg chg="add mod">
          <ac:chgData name="Kinga Gawrych" userId="1e753cdf2e7670ab" providerId="LiveId" clId="{4AB9A030-01AF-438A-AABC-4DAC89C39B25}" dt="2025-11-24T17:10:34.259" v="13482"/>
          <ac:spMkLst>
            <pc:docMk/>
            <pc:sldMk cId="554991998" sldId="511"/>
            <ac:spMk id="2" creationId="{86E21488-F5C6-2973-B8A3-B16EFDC1017C}"/>
          </ac:spMkLst>
        </pc:spChg>
        <pc:spChg chg="add del mod">
          <ac:chgData name="Kinga Gawrych" userId="1e753cdf2e7670ab" providerId="LiveId" clId="{4AB9A030-01AF-438A-AABC-4DAC89C39B25}" dt="2025-11-24T17:10:35.853" v="13484" actId="21"/>
          <ac:spMkLst>
            <pc:docMk/>
            <pc:sldMk cId="554991998" sldId="511"/>
            <ac:spMk id="3" creationId="{523918E3-4B87-6E5A-3737-77089C313D2F}"/>
          </ac:spMkLst>
        </pc:spChg>
        <pc:spChg chg="mod">
          <ac:chgData name="Kinga Gawrych" userId="1e753cdf2e7670ab" providerId="LiveId" clId="{4AB9A030-01AF-438A-AABC-4DAC89C39B25}" dt="2025-11-24T17:05:31.947" v="13207" actId="20577"/>
          <ac:spMkLst>
            <pc:docMk/>
            <pc:sldMk cId="554991998" sldId="511"/>
            <ac:spMk id="8" creationId="{89F291C2-EB6C-21D5-477F-3F276B90B210}"/>
          </ac:spMkLst>
        </pc:spChg>
      </pc:sldChg>
      <pc:sldChg chg="addSp modSp add mod">
        <pc:chgData name="Kinga Gawrych" userId="1e753cdf2e7670ab" providerId="LiveId" clId="{4AB9A030-01AF-438A-AABC-4DAC89C39B25}" dt="2025-11-24T17:10:44.841" v="13487"/>
        <pc:sldMkLst>
          <pc:docMk/>
          <pc:sldMk cId="422228264" sldId="512"/>
        </pc:sldMkLst>
        <pc:spChg chg="add mod">
          <ac:chgData name="Kinga Gawrych" userId="1e753cdf2e7670ab" providerId="LiveId" clId="{4AB9A030-01AF-438A-AABC-4DAC89C39B25}" dt="2025-11-24T17:10:38.703" v="13486"/>
          <ac:spMkLst>
            <pc:docMk/>
            <pc:sldMk cId="422228264" sldId="512"/>
            <ac:spMk id="2" creationId="{2D7F8BE9-1BA4-0DA2-246C-C9C0C9AC9F92}"/>
          </ac:spMkLst>
        </pc:spChg>
        <pc:spChg chg="add mod">
          <ac:chgData name="Kinga Gawrych" userId="1e753cdf2e7670ab" providerId="LiveId" clId="{4AB9A030-01AF-438A-AABC-4DAC89C39B25}" dt="2025-11-24T17:10:36.865" v="13485"/>
          <ac:spMkLst>
            <pc:docMk/>
            <pc:sldMk cId="422228264" sldId="512"/>
            <ac:spMk id="3" creationId="{523918E3-4B87-6E5A-3737-77089C313D2F}"/>
          </ac:spMkLst>
        </pc:spChg>
        <pc:spChg chg="add mod">
          <ac:chgData name="Kinga Gawrych" userId="1e753cdf2e7670ab" providerId="LiveId" clId="{4AB9A030-01AF-438A-AABC-4DAC89C39B25}" dt="2025-11-24T17:10:44.841" v="13487"/>
          <ac:spMkLst>
            <pc:docMk/>
            <pc:sldMk cId="422228264" sldId="512"/>
            <ac:spMk id="4" creationId="{55C58867-2FD9-41E9-61A7-7BE8948AEC1C}"/>
          </ac:spMkLst>
        </pc:spChg>
        <pc:spChg chg="mod">
          <ac:chgData name="Kinga Gawrych" userId="1e753cdf2e7670ab" providerId="LiveId" clId="{4AB9A030-01AF-438A-AABC-4DAC89C39B25}" dt="2025-11-24T17:05:39.212" v="13208" actId="20577"/>
          <ac:spMkLst>
            <pc:docMk/>
            <pc:sldMk cId="422228264" sldId="512"/>
            <ac:spMk id="8" creationId="{0378E236-D981-031C-CD77-2AC08496F555}"/>
          </ac:spMkLst>
        </pc:spChg>
      </pc:sldChg>
      <pc:sldChg chg="addSp modSp add mod">
        <pc:chgData name="Kinga Gawrych" userId="1e753cdf2e7670ab" providerId="LiveId" clId="{4AB9A030-01AF-438A-AABC-4DAC89C39B25}" dt="2025-11-24T17:10:46.643" v="13488"/>
        <pc:sldMkLst>
          <pc:docMk/>
          <pc:sldMk cId="3264817517" sldId="513"/>
        </pc:sldMkLst>
        <pc:spChg chg="add mod">
          <ac:chgData name="Kinga Gawrych" userId="1e753cdf2e7670ab" providerId="LiveId" clId="{4AB9A030-01AF-438A-AABC-4DAC89C39B25}" dt="2025-11-24T17:10:46.643" v="13488"/>
          <ac:spMkLst>
            <pc:docMk/>
            <pc:sldMk cId="3264817517" sldId="513"/>
            <ac:spMk id="2" creationId="{A59E3B2E-0E95-B760-FC0F-AEA99B97F934}"/>
          </ac:spMkLst>
        </pc:spChg>
        <pc:spChg chg="mod">
          <ac:chgData name="Kinga Gawrych" userId="1e753cdf2e7670ab" providerId="LiveId" clId="{4AB9A030-01AF-438A-AABC-4DAC89C39B25}" dt="2025-11-24T17:05:49.778" v="13209" actId="20577"/>
          <ac:spMkLst>
            <pc:docMk/>
            <pc:sldMk cId="3264817517" sldId="513"/>
            <ac:spMk id="8" creationId="{55E14A5A-2874-EF60-593D-B402DE275FD3}"/>
          </ac:spMkLst>
        </pc:spChg>
      </pc:sldChg>
      <pc:sldChg chg="addSp modSp add mod">
        <pc:chgData name="Kinga Gawrych" userId="1e753cdf2e7670ab" providerId="LiveId" clId="{4AB9A030-01AF-438A-AABC-4DAC89C39B25}" dt="2025-11-24T17:10:48.268" v="13489"/>
        <pc:sldMkLst>
          <pc:docMk/>
          <pc:sldMk cId="2183385188" sldId="514"/>
        </pc:sldMkLst>
        <pc:spChg chg="add mod">
          <ac:chgData name="Kinga Gawrych" userId="1e753cdf2e7670ab" providerId="LiveId" clId="{4AB9A030-01AF-438A-AABC-4DAC89C39B25}" dt="2025-11-24T17:10:48.268" v="13489"/>
          <ac:spMkLst>
            <pc:docMk/>
            <pc:sldMk cId="2183385188" sldId="514"/>
            <ac:spMk id="2" creationId="{A7D15982-8D60-AACD-48A6-54004B6CF1E2}"/>
          </ac:spMkLst>
        </pc:spChg>
        <pc:spChg chg="mod">
          <ac:chgData name="Kinga Gawrych" userId="1e753cdf2e7670ab" providerId="LiveId" clId="{4AB9A030-01AF-438A-AABC-4DAC89C39B25}" dt="2025-11-24T17:05:56.597" v="13210" actId="20577"/>
          <ac:spMkLst>
            <pc:docMk/>
            <pc:sldMk cId="2183385188" sldId="514"/>
            <ac:spMk id="8" creationId="{C77184B7-4DD9-FA4B-5562-091D95F00E39}"/>
          </ac:spMkLst>
        </pc:spChg>
      </pc:sldChg>
      <pc:sldChg chg="addSp modSp add mod">
        <pc:chgData name="Kinga Gawrych" userId="1e753cdf2e7670ab" providerId="LiveId" clId="{4AB9A030-01AF-438A-AABC-4DAC89C39B25}" dt="2025-11-24T17:10:50.026" v="13490"/>
        <pc:sldMkLst>
          <pc:docMk/>
          <pc:sldMk cId="883727783" sldId="515"/>
        </pc:sldMkLst>
        <pc:spChg chg="add mod">
          <ac:chgData name="Kinga Gawrych" userId="1e753cdf2e7670ab" providerId="LiveId" clId="{4AB9A030-01AF-438A-AABC-4DAC89C39B25}" dt="2025-11-24T17:10:50.026" v="13490"/>
          <ac:spMkLst>
            <pc:docMk/>
            <pc:sldMk cId="883727783" sldId="515"/>
            <ac:spMk id="2" creationId="{AC67BFD3-3FDB-07A1-737A-0303FF79B21E}"/>
          </ac:spMkLst>
        </pc:spChg>
        <pc:spChg chg="mod">
          <ac:chgData name="Kinga Gawrych" userId="1e753cdf2e7670ab" providerId="LiveId" clId="{4AB9A030-01AF-438A-AABC-4DAC89C39B25}" dt="2025-11-24T17:06:05.923" v="13211" actId="20577"/>
          <ac:spMkLst>
            <pc:docMk/>
            <pc:sldMk cId="883727783" sldId="515"/>
            <ac:spMk id="8" creationId="{548C9A4F-5DA9-BAED-71D8-2F0904D6DF9A}"/>
          </ac:spMkLst>
        </pc:spChg>
      </pc:sldChg>
      <pc:sldChg chg="addSp modSp add">
        <pc:chgData name="Kinga Gawrych" userId="1e753cdf2e7670ab" providerId="LiveId" clId="{4AB9A030-01AF-438A-AABC-4DAC89C39B25}" dt="2025-11-24T17:10:51.076" v="13491"/>
        <pc:sldMkLst>
          <pc:docMk/>
          <pc:sldMk cId="899902550" sldId="516"/>
        </pc:sldMkLst>
        <pc:spChg chg="add mod">
          <ac:chgData name="Kinga Gawrych" userId="1e753cdf2e7670ab" providerId="LiveId" clId="{4AB9A030-01AF-438A-AABC-4DAC89C39B25}" dt="2025-11-24T17:10:51.076" v="13491"/>
          <ac:spMkLst>
            <pc:docMk/>
            <pc:sldMk cId="899902550" sldId="516"/>
            <ac:spMk id="2" creationId="{0986028B-1332-C41D-B0E5-DF4A0AEC331B}"/>
          </ac:spMkLst>
        </pc:spChg>
      </pc:sldChg>
      <pc:sldChg chg="add del">
        <pc:chgData name="Kinga Gawrych" userId="1e753cdf2e7670ab" providerId="LiveId" clId="{4AB9A030-01AF-438A-AABC-4DAC89C39B25}" dt="2025-11-24T17:06:12.322" v="13212" actId="2696"/>
        <pc:sldMkLst>
          <pc:docMk/>
          <pc:sldMk cId="32524798" sldId="517"/>
        </pc:sldMkLst>
      </pc:sldChg>
      <pc:sldChg chg="add del">
        <pc:chgData name="Kinga Gawrych" userId="1e753cdf2e7670ab" providerId="LiveId" clId="{4AB9A030-01AF-438A-AABC-4DAC89C39B25}" dt="2025-11-24T17:06:13.260" v="13213" actId="2696"/>
        <pc:sldMkLst>
          <pc:docMk/>
          <pc:sldMk cId="173265699" sldId="51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06878-FFA7-49FB-A159-750E0EB177F7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0C22A7-900D-48DF-8C7A-DE101F386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8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89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E5652A-F023-D6D9-B559-F6ED4B22A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1259DB-FE7A-3418-C478-2556E195FD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A13BF1-27D0-0255-BA0E-E1430D7353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7AE57-EAF5-FFCE-F550-CC5AF19D90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533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09305-7CF6-1B72-C80C-D689D711EF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D3669D-B171-F6EC-EBF6-710FBE42D7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9BC9D8-379D-E755-D7D7-0CA1C2148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53B13-AD01-34CB-1822-52A62D8D10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4887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7A8C1-6D34-60F3-A573-4394235BF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D5FE52-8118-6AFD-FA54-A3D63C85ED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3BCBC0-52F8-8088-B731-A215242703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04A30-1FAE-2E21-4723-D1DE079002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9924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CC4E8-C040-B4DD-8991-BF5157A79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432202-550C-1A30-1127-851AEBBA1F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E12736-4579-3E61-3840-3992FF36F5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0E956A-FFB6-322F-CF21-8A3BBDF7F8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4790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F0E9A-79E9-49D5-7740-5A61B381F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F116FC-A865-EF96-3C9F-AB32CED7BA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973B5D-07C4-68CB-4677-0105CF2A39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FF3040-26E0-E4B8-7FFB-32CDBE41B1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418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80A9A-DAAC-5F99-C07C-B92983081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8FC441-2E6D-89C6-3648-538A9D9870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002332-AB05-81B5-8913-AAAFF450C9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48026-0403-3FC8-55E6-9FCEDC9AB3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50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AD830-5852-2630-7E0C-3A5B48712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6D5E67-9FA2-63C1-E5D3-3DCA41C354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77007A-0EB9-C484-B573-8DC0F310F5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47E16F-F971-3BB7-D51D-79D6FB47A5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8379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3F08E3-D1B9-51F3-8995-8D0EC34719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00FCA2-285B-D9F7-ADDA-B043268CD8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71465F-EED2-1E53-AF40-6CE02BEB63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E6E09-53A4-29EC-30E1-790E89E05E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9756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CA34EE-35D1-7C2A-0492-168155814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4F66A7-E3A7-6C41-6AD9-C3DF87DDC4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66808C-ABF1-A394-9123-85F69ECB8C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C6585-BF8A-DE1E-E671-3FDCF1EDC7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239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E9385-7F89-16AA-48FC-CE1D194E65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811F55-A943-6534-7251-C9C300917E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20450C-BEA2-144B-C49D-4B5B557AC6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313EAB-7ED4-5CCF-375A-ABB715A466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394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910B8-6325-24C3-30E5-F2647B2D9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E01A25-6D95-F7CB-2C8D-5F6166494B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1C37AC-C935-4163-FDF8-D003961588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6AFD8-7996-E332-AE70-DC83794DE2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8481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02E357-254D-8CD8-FBF0-B4250C89E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FFA6D6-E16B-A997-5D3E-D0471EFF93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58D701-0D4E-69B9-6517-327D46AA1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6F918B-75D4-CD55-9052-250C9022C3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9488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11C8D-599C-0EAE-78E3-66000110EF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D24915-5B46-90C8-A511-B27365B43A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95C72A-8F2E-6CED-E63B-1365AF442E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DF5783-8205-6E90-66B9-3550FF6CC4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0810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7FE0F-4DFC-D93B-EB2B-BAACBD7D0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15D934-95BB-28F0-084C-D8025D974D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5C27BB-F33B-72BB-6014-C3E385FEE9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D0DDA5-326F-2D1F-1A93-3BF3ADA663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0448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774D1-BAD6-4AD9-2EBA-F7E4224CF7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6FA091-776D-F153-1FCA-EE7E46F10E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28CABB-D3A1-72BA-AB6D-F187A9804A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05946-C23D-583C-638D-584F25D62D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1238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5B8D8-3CAC-82E0-F2BF-5BDBD97307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8D8843-C64E-9964-64BF-8B157539F7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DD9AE7-EE7C-481F-15E6-6A07E71EFE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64FEE-E9E0-09A1-7C7C-20B091A90D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2517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94E8B0-811E-7F69-D5C6-BA78829AA9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0E4855-206F-0A3F-7988-F20741473F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67C3C9-91F6-9E42-0C4D-8EF85E3485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005018-27C4-7D94-0DDE-2C84652A41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379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B14BD-0968-E4AF-23D2-87B56C880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E8DD75-00B3-B741-DAAB-128CDD1CA4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6BF770-84BD-9BC7-179C-E3B6531D9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44FC5F-4526-57B9-EEFE-1F8C0B24A1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5076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516C7-EB75-9266-F9F8-0BF5673DD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9ADB63-B3AB-9442-A465-1C6E37E080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5BC319-D758-8B13-F971-1C52C2FA24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D22FCE-EA44-88BE-A3A1-67424B12A0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7284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7F009-487F-0D7C-B59C-80396AA1A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3EF6BD-312B-C38F-8DBB-6260D692BA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ADF14F-DDA3-51A1-FFCA-C4F65A238A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CF987-8DA1-A952-CB83-ED8A6B8D86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8950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639C7F-A663-2C6A-5B1F-3C2FEF214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2F9E42-2CD2-E5E8-EA88-A1135B45BC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A4674C-A38C-4E4E-766D-6CA8528F80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4E8BD5-5A4E-0F17-828A-0C30142611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353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F2CCA-77DF-4FE2-4784-17FCA8C38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1E3AE8-CE67-3E89-B746-2BB1189B77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FFBABF-3FE1-49FF-154B-74304A66F1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3ED574-8EE1-5186-1E3D-6D949EE016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7811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F2DB31-A953-16C9-D901-185E7F1BE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EF6662-7B7D-7E1C-F4E7-7BFE506AED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605D20-DF26-6617-9F3A-65F5A591F8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B984FC-065A-852E-F8EC-11D6D4008B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3884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172D1-9254-3B58-69D1-BC57252FD3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F1980A-4079-95A0-5909-17C8A33FE0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200571-82FD-A370-3482-7A41FFF65E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BAA97-46B0-26ED-D3E2-6A736D60D0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3503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0AD5C9-A5B6-ADDB-2ACB-C11CAA541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A24A80-DB76-545E-2772-87047C99FE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365F1C-391D-EDCD-F968-655A64AC02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383F5-3045-52B7-E87C-5448B32655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2068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764399-FBFB-05C5-9825-656CBBC33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D292E1-E6BF-4434-D8EB-6BDC1D22E9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C99C7B-BF8C-F72C-9644-D8A1CD978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75310D-16EC-B5EB-4645-88FE844C05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858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101A2-0E33-FDBE-404B-92FBAF9FD8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ADEAFB-6DD7-693A-F7DF-F747310CAE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E17B8C-364F-B198-82C2-F7DCAFD755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9EF9FA-6F82-85AB-9698-F30DC49BF4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8865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3A99C-572D-04C8-A8EB-7E04C3A29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AF754D-0F60-ACDC-7385-186EEA767B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584080-4DA8-B5CE-5A64-D2ECB95F60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74F109-40AA-B9FE-A31A-B34815EE79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4054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C1A802-5042-5511-DC5E-D0FE43827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3EB84E-0302-037C-885B-F4B59DB1AB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C1E8A0-0773-B56E-AD7D-357AFE3090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13C16E-E522-3BA8-6408-E7C2308726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44680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41247-CC96-6AB2-43C2-59E532B403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E57C13-A2BE-4333-1E0A-B2293E615F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3E73DE-28E7-CEC5-E547-9C8B9C2E7A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E07D4A-346E-916F-81BA-54861632C8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42142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7F572E-59D6-FC6E-84AC-F33F4E22C3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4FA59F-A717-49D6-7BC0-B60D6EFA72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E46EE8-9850-5000-AE26-13379DE3FA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3A7DEE-2800-21F0-F4D6-CEA35F4216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9017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AC45D6-FF39-AB6A-2C0A-CBD5AF6483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D26475-B71E-6BE9-0D93-2CCF4DEA8E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C1AAC5-090A-470D-BF19-4C7300E8E4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991E58-67E3-F0E8-6AE0-8B51D90286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764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F6CB51-1403-EEF8-D2EF-EAE6AF55C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A325FF-2B13-C1B1-FD3D-E03EF7F13D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221331-231C-133A-7ADD-DD43525BEF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A9154-CB11-65C1-1B25-C37D1CFA2D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6485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0D03D0-ACE3-CB01-0CF7-624B8F34E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C7EE4C-E212-7678-20AE-AB261C189B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997EFB-888C-6092-E36F-9AB57F7033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38477-C427-3362-6B52-1AD4D54A02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57063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4F491-B977-7862-1866-987E123B59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1BFE47-79EE-8F81-134F-8E7FFEBB0A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6148DD-B7A0-65EF-C4DB-7487BF8A4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F60188-5FE2-1B36-177E-D857C27D28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0444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77A4BB-AD7F-069D-8FB0-9BF20D3346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0A13D4-5E52-00F8-C6C3-0E9DD05E89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2F3571-356D-FB2F-229A-3251A53609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F8F2CB-C155-94E9-76A1-180E1B4F3A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2541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64A362-5F50-C201-9CF6-C697430D2C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AFA11A-A283-0065-3080-ADAA775756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C80B21-41EB-602B-C6CC-550B26EEE5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12DC03-9AF6-B76D-B21D-A9ADDC5ACD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48655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38A31-1BAE-5C13-7DD0-20E35CB4D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1C758E-BB90-1673-50DC-7401F5C55F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3F8763-8029-6406-5E65-BA20FA7E16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007F8-2FD2-286D-D81F-4B189B2CB0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12423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2F7F26-55D8-12A8-E06A-8D4CFCDEAD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CFE84A-33B2-ED26-76D9-BB5A771133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66A3E6-CA68-8DAE-511A-4B2D26403A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2632FB-4A7F-EACD-C406-D165D14FA2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42476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F8832-11BF-7AED-62FA-94CF22351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53A74F-4BF1-4002-5A91-673FEA4F20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53B1E3-ADB2-5FEE-47DC-38A86857BB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22741-F617-C688-E3D0-1FFD90144D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21026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1F416-0204-73B5-46B9-133E87DCF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A76405-C48F-A9C5-F367-9F00C32FB6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BF5D9B-909E-36A3-D0CE-2CF1FE5692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F42362-5610-8C08-7089-130489459D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90322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7C2246-0BAB-A5D1-927E-2FE10C7CD2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42480B-5B2E-E748-F83B-8E8AADBD53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CBC5E2-649F-5BBF-A226-8E4485DB65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B3A0D4-D3E8-F713-61FF-B2F9098F12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27678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ECB078-CF24-D10E-3828-D58436D42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53AECF-0744-1387-6E5C-9F5FF9A0D0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AA5D18-0E60-47AA-EE00-1C7B45DA83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46E1A9-4A7C-FF35-A9D2-357B23A2CF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160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43F587-B68C-27B3-E985-319D1EA5C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27DF94-2735-76A2-D123-A908EEC815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FF9C18-B3D8-2588-56FD-49D600A096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5598BD-6CB1-BF4D-5E8D-E6248F8797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23439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D5140-1C4C-0555-A096-8A22E3D71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29456C-ED3C-B148-3069-1015EB1E8B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C196B9-7CE9-A82B-5BFE-9A9C06105E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4E5F4-CD8D-7193-D791-552D94E948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30575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E121F-74F1-1DE5-6E33-87ED8DA61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CA1B4F-7321-085B-3F20-E84A464A42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13208F-E3BA-8F7A-D45D-652C235C9A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953337-1DB2-CB45-7ACC-E29BA7A504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56242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599CD-0892-2C3C-6C70-21C8EBE1C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BD429F-86A9-80FA-5C86-400E46DE1D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8AF319-B3FD-D957-E2DC-623E3A4811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975E50-4ED6-A167-F3EC-DFD02E5C6A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61963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76D1E-A47C-1AC4-F722-C2BF2A6A6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8C441F-42D2-835F-87EA-F5A43F3684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447BFE-8E92-A3CD-588F-129E4F3877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6C2380-3533-0B78-2BDA-4A9F3F1CB6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94556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5ABE0-C4C5-7D35-14D4-DDA1B16FA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3C2B8D-5BF6-A4DA-C5E8-FF314F340F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47E725-C919-02BF-2502-E5C0627947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3E438-CDA8-2CE1-215F-D7C7B3A1CF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26340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92A35-E1AB-63DF-12F2-B4BD6106E8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1B60CD-E6C2-DEB2-3D8D-8801315C2F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DE768A-4CEE-4755-4751-A91DA8132F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C6122-4ED3-B833-FE5E-6BB5AEC2E3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0035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A57F47-67C0-B6D6-41FF-73F8B3AAE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32F29F-3A8A-671B-ABAC-1D3908AFED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5BCA3D-7E34-C9A4-0EB0-6152DEEFB0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70BB6-65EC-6660-8BD7-56AF3CB38C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83124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65DD1-9E7F-DDE0-8EC6-3F0CEBDD6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BF6667-48B1-533E-1DB8-60BC4E3AA2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B1D5FF-7C1A-60C9-2D4F-7CA9CA677E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DE91C5-D9A5-56E9-3A31-DB533E4E34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35961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76D7A-B12C-7B10-D05A-50458C43F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804951-6B12-26B7-9E8C-CE7E880D80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F2D9A5-B66C-BB7E-86B8-6C7D6EA6BD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1B559-EBB8-5B04-DE2B-5FC400A05C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31174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4B930-B66C-2F7A-3D3E-EBC364904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32524D-FDD6-FCEC-E0B0-6D3A259694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1E144F-638A-268D-5414-99E53ECB90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C361C3-7D19-42E7-D5DB-C3FD6DCC3F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069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94912-0A78-CF37-16D7-CC2850C64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DEB0F4-E190-56B6-2B7E-C0F30D4E6F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F37813-0A29-0BC4-5D0E-B2C5F86687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6152B3-7467-7698-739F-B7A87DA99D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76528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A9417-DD08-2F58-2D1A-072B17CD4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29C60A-39F0-6114-A692-395A923917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92C2EE-3DA5-CFDB-0FC1-0BF928B07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4D513-7289-7091-DF4A-7DAC403C19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58777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1CCB7-58A4-B773-883E-9E0F3701A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ACE44E-2AF5-5582-6080-E263983BDA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CFA87F-6895-5C57-0A15-4D138629CB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7F71B-8060-00E7-C114-DF6A73CA8C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66092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F807E-ED3E-4365-5D61-B922A480A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BDA7DA-FFBC-ABE7-C61C-7F62CA3065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36C464-D6A5-738F-0591-4E56A7AE78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4995A9-1591-67E8-513D-679AA450C7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03565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5D716-3858-2277-46EC-07086CB5C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247563-69E6-3496-26BB-14BFD2EB76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C57931-31FA-CE2D-7E59-77A5136206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3C05D-B7B9-6ED5-166C-4EA0718639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8893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1C708-689C-CF7B-7A18-E215FD6828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E705A8-FE28-412E-99BA-66E602A960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404FB-7AF1-C5DF-ADBA-82C38F926E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7F72C4-7F93-9C57-09D3-DC42EE040F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443990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884E41-D58C-1765-B080-71AEC1035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231E9A-2AB6-7CB7-445F-A6352A35FC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C0781D-5C2D-DA2B-CEED-DC14508CAA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6850D-BBDB-0D1F-CA6D-87701E541E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30403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467AE-7572-A39F-4554-C812F77F0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5EC318-2827-4709-27D5-8F153E958D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385D86-0400-4AEF-DF83-2A9D0E01D6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5EBCF-4573-FBDE-86AE-654E97292D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05627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104D4-4C17-89B2-7CF4-1831C9CCB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3713CA-0E9F-0A34-4BB5-494AA8957E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721578-2F2C-87BA-7F24-8A18013541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0E3E48-52F7-A897-6AC5-FEDF5E928D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258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3451DE-0CE0-47E8-5C7C-B0264E51E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E86C72-DFCC-6C32-E8ED-29C4E84212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CF7D86-BCFD-2DAF-EA68-D0423F355D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C82D40-5390-C162-3650-6F30D74894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802795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9C39EE-6ABD-DBFA-E405-E657DDEFE7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265C73-EF26-BB6E-136B-3E43B00E07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A98893-5245-5298-D3B9-C3FD1DD3D5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E3C346-D9AD-F07B-153C-8DA0A39E9B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789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A10B0B-9A1C-8502-0CAD-CC17EB0C91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6CB204-F7CB-6480-5B26-8EB4CA48AF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E1F5E6-5835-A19A-E687-A29C50E0A7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E1364-F3B0-FF70-08E5-4A922AB4B8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83098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A52A9-8203-538F-B091-32957C8E9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2F2E54-8F09-3588-A348-7B0467783A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DCC71A-D84E-ADA4-3D5A-239DC00778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B109F-B649-C74A-3C7D-F7678031AD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46901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1BAA0-EDAB-8A1B-C742-171914FE4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08E0EE-1D8E-F0BC-36F6-6C1487D320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8B0003-8E32-7733-61DD-1FFFF29393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81C011-32E7-78AE-5C24-7D777F2A3C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47682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F8E73D-2728-F3A6-27D8-5221BF8A0E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D2EB07-E045-C0BC-FA46-777F3F7029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23D63E-B8F1-BB5F-4A3E-628D525F60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5FD00D-0882-66C5-1C97-2664362936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29337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8A160D-3B32-39AA-B637-9874C7C87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DEDBCA-39BA-170F-34A7-DE56087A6D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4B2E11-8270-D9F5-B44F-65496E0CAC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255B20-E86E-96B8-6EB1-D55238ABE8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17375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81412-EEAA-9754-03CD-F09B9CC9F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D09F2C-E50A-9E9F-909A-13498B2D0F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3724C0-47A9-E223-0297-CEE96D3F6E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DBE198-3C74-AF0E-94D6-BBA4DBDFEE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404746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E6BF14-7897-9EBB-6598-BEDB014E2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1F6532-746C-E2B2-398C-03D646AB62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E83F4A-78F6-3911-5080-6BB7D13733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D84428-6711-E381-F26B-8B51707F38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76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712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4D3382-0F10-7553-4E0E-276B1FE3E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F7EB9A-205C-8D28-C7BE-01679ED83D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B27086-41D2-0C6D-D5D9-44CC64A440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247CF-4EE2-0037-EF95-D77E4634BE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77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4725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1F908-33D9-9208-7411-FB7E92328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1A7384-F783-7514-99CA-7153C94755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6B8DE7-AE36-E5A9-A41D-9202A65A8C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8896C-51E5-9322-5E40-398945BF0B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66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664405-B614-1775-DF8D-91C623B58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9EDC0F-C058-0FD4-AE18-CA5933A023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AB4532-082E-1175-05FA-5A562E5AF9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3A4C58-B387-853E-DF1E-2A4E7B88D8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0C22A7-900D-48DF-8C7A-DE101F386BB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251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824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502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58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40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990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061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491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857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20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588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229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B230996-C0B1-4BE7-9264-3C9458E5E49F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36CA8D-396E-4D4E-9004-135516972CC8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47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/Relationships>
</file>

<file path=ppt/slides/_rels/slide48.xml.rels><?xml version="1.0" encoding="UTF-8" standalone="yes"?>
<Relationships xmlns="http://schemas.openxmlformats.org/package/2006/relationships"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/Relationships>
</file>

<file path=ppt/slides/_rels/slide49.xml.rels><?xml version="1.0" encoding="UTF-8" standalone="yes"?>
<Relationships xmlns="http://schemas.openxmlformats.org/package/2006/relationships"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0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9.xml.rels><?xml version="1.0" encoding="UTF-8" standalone="yes"?>
<Relationships xmlns="http://schemas.openxmlformats.org/package/2006/relationships"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9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9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4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4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10121-FB33-B7EA-0DC8-9A9D9D11D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2059391"/>
            <a:ext cx="10058400" cy="1920453"/>
          </a:xfrm>
        </p:spPr>
        <p:txBody>
          <a:bodyPr>
            <a:normAutofit/>
          </a:bodyPr>
          <a:lstStyle/>
          <a:p>
            <a:pPr algn="ctr"/>
            <a:r>
              <a:rPr lang="en-GB" sz="5400" b="1" dirty="0"/>
              <a:t>Vacuum decay in theories with no instanton solutions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EFBB102-A202-9358-52DF-E4510CD73491}"/>
              </a:ext>
            </a:extLst>
          </p:cNvPr>
          <p:cNvSpPr txBox="1">
            <a:spLocks/>
          </p:cNvSpPr>
          <p:nvPr/>
        </p:nvSpPr>
        <p:spPr>
          <a:xfrm>
            <a:off x="1097280" y="4450080"/>
            <a:ext cx="10058400" cy="187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/>
              <a:t>Kinga Gawrych</a:t>
            </a:r>
          </a:p>
          <a:p>
            <a:pPr algn="ctr"/>
            <a:r>
              <a:rPr lang="en-GB" sz="1800" dirty="0"/>
              <a:t>Based on 2510.21922 with Ben Elder and Arttu Rajantie</a:t>
            </a:r>
          </a:p>
          <a:p>
            <a:pPr algn="ctr"/>
            <a:endParaRPr lang="en-GB" sz="2000" dirty="0"/>
          </a:p>
          <a:p>
            <a:pPr algn="ctr"/>
            <a:r>
              <a:rPr lang="en-GB" sz="1500" dirty="0"/>
              <a:t>UK-QFT XIV, University of Nottingham</a:t>
            </a:r>
          </a:p>
          <a:p>
            <a:pPr algn="ctr"/>
            <a:r>
              <a:rPr lang="en-GB" sz="1500" dirty="0"/>
              <a:t>26.11.2025</a:t>
            </a:r>
          </a:p>
          <a:p>
            <a:pPr algn="ctr"/>
            <a:endParaRPr lang="en-GB" sz="1800" dirty="0"/>
          </a:p>
          <a:p>
            <a:pPr algn="ctr"/>
            <a:endParaRPr lang="en-GB" sz="1800" dirty="0"/>
          </a:p>
          <a:p>
            <a:pPr algn="ctr"/>
            <a:endParaRPr lang="en-GB" sz="1800" dirty="0"/>
          </a:p>
          <a:p>
            <a:pPr algn="ctr"/>
            <a:endParaRPr lang="en-GB" sz="16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0512AD3-B02F-A2F7-E801-53C8F8296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7" y="528320"/>
            <a:ext cx="2905769" cy="31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303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AF7FB4-F900-E641-26E8-FCE2CDA6B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C519C4-A15C-1E9B-3812-76E0326D837E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6BE8275F-2ADE-14C6-36C1-6E1050352FC9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90F3B8-0D97-BC4E-E895-4BA1452CDAFE}"/>
              </a:ext>
            </a:extLst>
          </p:cNvPr>
          <p:cNvSpPr txBox="1"/>
          <p:nvPr/>
        </p:nvSpPr>
        <p:spPr>
          <a:xfrm>
            <a:off x="902825" y="3029771"/>
            <a:ext cx="268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Vacuum decay rate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88ED1F-FCFB-AAE8-F0BA-3D0F998FBCEA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819783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27CD25-32D5-89ED-B6D3-3E9804837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BBB0E9F-B198-4960-D5A3-D116336CCCC2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010B9638-3EBA-4BC4-00A8-3FD4BE533B29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399E80-3A62-E706-D0D2-05DE7441D09B}"/>
              </a:ext>
            </a:extLst>
          </p:cNvPr>
          <p:cNvSpPr txBox="1"/>
          <p:nvPr/>
        </p:nvSpPr>
        <p:spPr>
          <a:xfrm>
            <a:off x="902825" y="3029771"/>
            <a:ext cx="268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Vacuum decay rate</a:t>
            </a:r>
          </a:p>
        </p:txBody>
      </p:sp>
      <p:pic>
        <p:nvPicPr>
          <p:cNvPr id="17" name="Picture 1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4F4D1986-9489-1B71-BB33-BA114602B5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4" y="2855841"/>
            <a:ext cx="4000000" cy="8095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76B0C6-C62C-EF6B-54F5-A09AD475400A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464552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6CAC0-1F48-FD24-D423-BDE2D01E0E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65C355-D590-1786-CBF1-431FE4D2CE5F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B15759E8-70A4-D33B-8FFA-9354CFD43F1C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359AB8-3D68-6F2F-14BB-8CC548013B07}"/>
              </a:ext>
            </a:extLst>
          </p:cNvPr>
          <p:cNvSpPr txBox="1"/>
          <p:nvPr/>
        </p:nvSpPr>
        <p:spPr>
          <a:xfrm>
            <a:off x="902825" y="3029771"/>
            <a:ext cx="268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Vacuum decay rate</a:t>
            </a:r>
          </a:p>
        </p:txBody>
      </p:sp>
      <p:pic>
        <p:nvPicPr>
          <p:cNvPr id="17" name="Picture 1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425F4C9B-028A-B993-6CAE-43B1BF72BC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4" y="2855841"/>
            <a:ext cx="4000000" cy="80952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C9DAF88-986F-E599-B1BD-C3F6DA249DA2}"/>
              </a:ext>
            </a:extLst>
          </p:cNvPr>
          <p:cNvSpPr/>
          <p:nvPr/>
        </p:nvSpPr>
        <p:spPr>
          <a:xfrm>
            <a:off x="5474822" y="2747734"/>
            <a:ext cx="2766350" cy="1025737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CE53B2-B489-468C-EA88-B5A4FE351FC9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910491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E88EC-7C6A-18DA-B539-2B365BDBE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2CE41F0-02B6-573A-3026-42A0443EA46A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A90EEF71-D1C5-A934-E41C-2604F8D3DF43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A56922-938C-423E-BC57-94B0F09BF11D}"/>
              </a:ext>
            </a:extLst>
          </p:cNvPr>
          <p:cNvSpPr txBox="1"/>
          <p:nvPr/>
        </p:nvSpPr>
        <p:spPr>
          <a:xfrm>
            <a:off x="902825" y="3029771"/>
            <a:ext cx="268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Vacuum decay rate</a:t>
            </a:r>
          </a:p>
        </p:txBody>
      </p:sp>
      <p:pic>
        <p:nvPicPr>
          <p:cNvPr id="17" name="Picture 1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00BE93A0-6716-A953-FCFB-891A1BE8C2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4" y="2855841"/>
            <a:ext cx="4000000" cy="80952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7DA6737-7F33-8468-3FA2-03F6FA8F96DC}"/>
              </a:ext>
            </a:extLst>
          </p:cNvPr>
          <p:cNvSpPr/>
          <p:nvPr/>
        </p:nvSpPr>
        <p:spPr>
          <a:xfrm>
            <a:off x="5474822" y="2747734"/>
            <a:ext cx="2766350" cy="1025737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7BD72F-BD06-A578-81AD-B7451C344984}"/>
              </a:ext>
            </a:extLst>
          </p:cNvPr>
          <p:cNvSpPr txBox="1"/>
          <p:nvPr/>
        </p:nvSpPr>
        <p:spPr>
          <a:xfrm>
            <a:off x="7895124" y="4125210"/>
            <a:ext cx="3122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Standard method:</a:t>
            </a:r>
          </a:p>
          <a:p>
            <a:pPr algn="ctr"/>
            <a:r>
              <a:rPr lang="en-GB" sz="2000" b="1" dirty="0">
                <a:solidFill>
                  <a:schemeClr val="accent3"/>
                </a:solidFill>
              </a:rPr>
              <a:t>saddle point approximation</a:t>
            </a: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461529F7-61D2-221F-7AA8-688F08F5B6B6}"/>
              </a:ext>
            </a:extLst>
          </p:cNvPr>
          <p:cNvSpPr/>
          <p:nvPr/>
        </p:nvSpPr>
        <p:spPr>
          <a:xfrm rot="10800000">
            <a:off x="7279279" y="3254313"/>
            <a:ext cx="1403410" cy="1112473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C1C9A5-BB6E-AB8F-988E-E22DDA87E4B5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525111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E929C-A9F0-F60C-B482-A29AB4960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B07DACA-503D-362D-A7F2-B4CE709412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2" y="2622124"/>
            <a:ext cx="7447619" cy="12000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A3C5256-9E0B-0E66-27C3-9725092D37E3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97E82AD6-AEF5-C6CE-2179-822F12E6119D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A4BFD6-EFC1-79B0-4720-2652821599AD}"/>
              </a:ext>
            </a:extLst>
          </p:cNvPr>
          <p:cNvSpPr txBox="1"/>
          <p:nvPr/>
        </p:nvSpPr>
        <p:spPr>
          <a:xfrm>
            <a:off x="902823" y="3029771"/>
            <a:ext cx="268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Vacuum decay rate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5A7995-76F5-2521-D57E-C1995BA9A50C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100746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635CB-EB51-2781-5C10-BE5EE8585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857FF750-4012-4B18-CF3F-97BF3F949F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2" y="2622124"/>
            <a:ext cx="7447619" cy="12000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052F287-76B6-852F-2CCC-3029E7342EF2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435389E3-C969-A8B2-05B7-C17B250691E7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24587C-D9A1-5F6A-C8F4-E36F38497981}"/>
              </a:ext>
            </a:extLst>
          </p:cNvPr>
          <p:cNvSpPr txBox="1"/>
          <p:nvPr/>
        </p:nvSpPr>
        <p:spPr>
          <a:xfrm>
            <a:off x="902823" y="3029771"/>
            <a:ext cx="268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Vacuum decay rate</a:t>
            </a: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2D1C1920-6DDE-B148-CB2C-9FF3E64A2F59}"/>
              </a:ext>
            </a:extLst>
          </p:cNvPr>
          <p:cNvSpPr/>
          <p:nvPr/>
        </p:nvSpPr>
        <p:spPr>
          <a:xfrm flipH="1">
            <a:off x="5664667" y="1865024"/>
            <a:ext cx="2570777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7CC857-CDDA-7261-E343-1F18126CE151}"/>
              </a:ext>
            </a:extLst>
          </p:cNvPr>
          <p:cNvSpPr txBox="1"/>
          <p:nvPr/>
        </p:nvSpPr>
        <p:spPr>
          <a:xfrm>
            <a:off x="6950056" y="1664967"/>
            <a:ext cx="1200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Instanton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C3A799-46EF-11F4-8345-B68399404F32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623014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29199-8840-7426-0B7E-587BB7153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097D431D-AE6C-26A6-B177-14210A1B09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2" y="2622124"/>
            <a:ext cx="7447619" cy="12000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03DEE56-FDAA-0985-1E65-87B071731BFB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A58A2B6A-8AB1-2FC3-864B-A3AFA0A88922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73739A-F685-D9A6-D921-2F34378EE0EB}"/>
              </a:ext>
            </a:extLst>
          </p:cNvPr>
          <p:cNvSpPr txBox="1"/>
          <p:nvPr/>
        </p:nvSpPr>
        <p:spPr>
          <a:xfrm>
            <a:off x="902823" y="3029771"/>
            <a:ext cx="268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Vacuum decay rate</a:t>
            </a: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E634A91B-6204-A4CC-84E5-42C2CE22935B}"/>
              </a:ext>
            </a:extLst>
          </p:cNvPr>
          <p:cNvSpPr/>
          <p:nvPr/>
        </p:nvSpPr>
        <p:spPr>
          <a:xfrm flipH="1">
            <a:off x="5664667" y="1865024"/>
            <a:ext cx="2570777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AA250F-3BA2-114A-0045-452C6506ABA2}"/>
              </a:ext>
            </a:extLst>
          </p:cNvPr>
          <p:cNvSpPr txBox="1"/>
          <p:nvPr/>
        </p:nvSpPr>
        <p:spPr>
          <a:xfrm>
            <a:off x="6950056" y="1664967"/>
            <a:ext cx="1200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Instanton</a:t>
            </a: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1B9B0062-7CC9-19D8-55CA-BBD3AC35A6A6}"/>
              </a:ext>
            </a:extLst>
          </p:cNvPr>
          <p:cNvSpPr/>
          <p:nvPr/>
        </p:nvSpPr>
        <p:spPr>
          <a:xfrm flipH="1" flipV="1">
            <a:off x="7609903" y="3035795"/>
            <a:ext cx="2570777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14114D-33D0-60AC-8CE1-B2679CDBE534}"/>
              </a:ext>
            </a:extLst>
          </p:cNvPr>
          <p:cNvSpPr txBox="1"/>
          <p:nvPr/>
        </p:nvSpPr>
        <p:spPr>
          <a:xfrm>
            <a:off x="8895291" y="4379169"/>
            <a:ext cx="16101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False vacuum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9713B4-3D17-D07F-B4E6-B3FF56B0C1BA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823471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1FBF47-65F1-96CA-BB89-61C6231A6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0713D2B9-577F-CEE4-38B4-B76871631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2" y="2622124"/>
            <a:ext cx="7447619" cy="12000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6288657-9F37-3294-2511-6CD7D0120AC3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EDEB3790-056E-F761-7558-35A50FF126EF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B7D198-201F-50D7-E583-378AE308A5DD}"/>
              </a:ext>
            </a:extLst>
          </p:cNvPr>
          <p:cNvSpPr txBox="1"/>
          <p:nvPr/>
        </p:nvSpPr>
        <p:spPr>
          <a:xfrm>
            <a:off x="902823" y="3029771"/>
            <a:ext cx="268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Vacuum decay rate</a:t>
            </a: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F14C2F0D-D366-5DE5-6FCE-F2270312352B}"/>
              </a:ext>
            </a:extLst>
          </p:cNvPr>
          <p:cNvSpPr/>
          <p:nvPr/>
        </p:nvSpPr>
        <p:spPr>
          <a:xfrm flipH="1">
            <a:off x="5664667" y="1865024"/>
            <a:ext cx="2570777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B0D7A8-9B54-FD60-A6F4-6E22B3051014}"/>
              </a:ext>
            </a:extLst>
          </p:cNvPr>
          <p:cNvSpPr txBox="1"/>
          <p:nvPr/>
        </p:nvSpPr>
        <p:spPr>
          <a:xfrm>
            <a:off x="6950056" y="1664967"/>
            <a:ext cx="1200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Instanton</a:t>
            </a: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189EF3A5-1AC1-4152-0B33-725435016741}"/>
              </a:ext>
            </a:extLst>
          </p:cNvPr>
          <p:cNvSpPr/>
          <p:nvPr/>
        </p:nvSpPr>
        <p:spPr>
          <a:xfrm flipH="1" flipV="1">
            <a:off x="7609903" y="3035795"/>
            <a:ext cx="2570777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1BCAB0-57F4-2769-78F1-1ABC59AE1BAF}"/>
              </a:ext>
            </a:extLst>
          </p:cNvPr>
          <p:cNvSpPr txBox="1"/>
          <p:nvPr/>
        </p:nvSpPr>
        <p:spPr>
          <a:xfrm>
            <a:off x="8895291" y="4379169"/>
            <a:ext cx="16101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False vacuum</a:t>
            </a: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44184EB3-1AA0-EFB5-F587-F2EE33BFEF9F}"/>
              </a:ext>
            </a:extLst>
          </p:cNvPr>
          <p:cNvSpPr/>
          <p:nvPr/>
        </p:nvSpPr>
        <p:spPr>
          <a:xfrm flipV="1">
            <a:off x="3908097" y="2661134"/>
            <a:ext cx="3275851" cy="2118145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FF035C-E57E-5A9F-4365-6D9F7338F69C}"/>
              </a:ext>
            </a:extLst>
          </p:cNvPr>
          <p:cNvSpPr txBox="1"/>
          <p:nvPr/>
        </p:nvSpPr>
        <p:spPr>
          <a:xfrm>
            <a:off x="3190376" y="4543858"/>
            <a:ext cx="2374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Fluctuation operator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036AF5-67E7-83FA-E104-4D8730864BCD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262755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5F70-74C9-C139-AF39-BD81FED25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0920DE0-EB4A-A874-09BE-80F346BB000B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DE775A40-AD84-54DF-1318-9D162AAD9555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pic>
        <p:nvPicPr>
          <p:cNvPr id="17" name="Picture 1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86CF470-6879-874F-EBDD-0A5F6E32C8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4" y="2855841"/>
            <a:ext cx="4000000" cy="8095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1DFD95A-7A9D-362C-249D-75695D8F87DA}"/>
              </a:ext>
            </a:extLst>
          </p:cNvPr>
          <p:cNvSpPr txBox="1"/>
          <p:nvPr/>
        </p:nvSpPr>
        <p:spPr>
          <a:xfrm>
            <a:off x="902825" y="3029771"/>
            <a:ext cx="268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Vacuum decay rate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B776EC-7C4E-30E1-10C0-98DED3FBF155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3436910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AEE6D4-1423-4CC4-9C29-45C4ED146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27243A4-B011-F2D1-2DE8-DFE00EFCCE02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D64B654D-A5FD-5239-54B1-D22FC46DB919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pic>
        <p:nvPicPr>
          <p:cNvPr id="17" name="Picture 1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CDE3E0BF-0751-DB13-C0FE-DDB35649A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4" y="2855841"/>
            <a:ext cx="4000000" cy="809524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2D91889E-0FE5-733F-5B75-4FF744BD352A}"/>
              </a:ext>
            </a:extLst>
          </p:cNvPr>
          <p:cNvSpPr/>
          <p:nvPr/>
        </p:nvSpPr>
        <p:spPr>
          <a:xfrm>
            <a:off x="5474822" y="2747734"/>
            <a:ext cx="2766350" cy="1025737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E8DB6075-FA42-A143-7A5B-6AB58BA30C67}"/>
              </a:ext>
            </a:extLst>
          </p:cNvPr>
          <p:cNvSpPr/>
          <p:nvPr/>
        </p:nvSpPr>
        <p:spPr>
          <a:xfrm rot="10800000">
            <a:off x="7279279" y="3254313"/>
            <a:ext cx="1403410" cy="1112473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3A4889-6D04-8C03-DE40-A093C02608E3}"/>
              </a:ext>
            </a:extLst>
          </p:cNvPr>
          <p:cNvSpPr txBox="1"/>
          <p:nvPr/>
        </p:nvSpPr>
        <p:spPr>
          <a:xfrm>
            <a:off x="902825" y="3029771"/>
            <a:ext cx="268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Vacuum decay rate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E7ACA4-B4E8-A297-15BB-A687720DB8A4}"/>
              </a:ext>
            </a:extLst>
          </p:cNvPr>
          <p:cNvSpPr txBox="1"/>
          <p:nvPr/>
        </p:nvSpPr>
        <p:spPr>
          <a:xfrm>
            <a:off x="7980984" y="3869902"/>
            <a:ext cx="20513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Problem:</a:t>
            </a:r>
          </a:p>
          <a:p>
            <a:pPr algn="ctr"/>
            <a:r>
              <a:rPr lang="en-GB" sz="2000" b="1" dirty="0">
                <a:solidFill>
                  <a:schemeClr val="accent3"/>
                </a:solidFill>
              </a:rPr>
              <a:t>No saddle points!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F5CE87-855F-EE7F-06F4-F9A3900EF2D6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583735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269050E-4A3C-BFE5-301C-FBA78A7F28B4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546E7931-D707-10C7-0424-569C6D75BCB5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4D8C2E-AB66-EE26-DDA1-4E9A08EB7E2B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7051223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C5936-8AAE-F1C1-87AF-6158B8103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F0A6F0-529B-E383-F2AA-71CBE8126810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1CDB6D40-9EBA-8B11-B641-33B07CE7EF04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C38DD10-3858-13EB-2201-5543B22A9895}"/>
              </a:ext>
            </a:extLst>
          </p:cNvPr>
          <p:cNvSpPr txBox="1">
            <a:spLocks/>
          </p:cNvSpPr>
          <p:nvPr/>
        </p:nvSpPr>
        <p:spPr>
          <a:xfrm>
            <a:off x="548491" y="1288314"/>
            <a:ext cx="10851614" cy="99189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GB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199ED1-C228-F09F-7BD0-3751A39BD721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6726256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BB6231-5EC1-97CC-6384-70A1BEC44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1A70E5-A017-7D7D-5E26-B71D830D29A3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3CD7D6C5-62BC-6DA3-DD95-44E34EE59695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58D7FD2-3884-8C0B-9FA4-6AE28BAE1BAB}"/>
              </a:ext>
            </a:extLst>
          </p:cNvPr>
          <p:cNvSpPr txBox="1">
            <a:spLocks/>
          </p:cNvSpPr>
          <p:nvPr/>
        </p:nvSpPr>
        <p:spPr>
          <a:xfrm>
            <a:off x="548491" y="1288314"/>
            <a:ext cx="10851614" cy="99189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b="1" dirty="0"/>
              <a:t> First proposal [Affleck, ‘81] – constrained instantons (interesting, but has problems)</a:t>
            </a:r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638D80-4018-C649-837F-5D9AAC046B6F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915614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16774-BC3B-1B4D-6C47-BDA983791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4949FB8-E53B-47E0-B66E-34E06DCCF234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E0748507-2B1D-58B4-4435-A0E9CA03C07F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B902FAF-9A8C-8055-C278-7827EAF976E7}"/>
              </a:ext>
            </a:extLst>
          </p:cNvPr>
          <p:cNvSpPr txBox="1">
            <a:spLocks/>
          </p:cNvSpPr>
          <p:nvPr/>
        </p:nvSpPr>
        <p:spPr>
          <a:xfrm>
            <a:off x="548491" y="1288314"/>
            <a:ext cx="10851614" cy="99189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b="1" dirty="0"/>
              <a:t> First proposal [Affleck, ‘81] – constrained instantons (interesting, but has problems)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/>
              <a:t> Our work – same basic idea, improved method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GB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55E84E-B6F9-92AE-2CF5-4A9D0590E2EB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973654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482CC-1160-13CE-199B-1DE53B992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A42791D-BD05-B634-1B48-9BD96F6C0F1C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A1F05D53-974D-0857-9938-7C629EF2F36D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B603450-25DB-AE40-FF6E-D8A451A16C3A}"/>
              </a:ext>
            </a:extLst>
          </p:cNvPr>
          <p:cNvSpPr txBox="1">
            <a:spLocks/>
          </p:cNvSpPr>
          <p:nvPr/>
        </p:nvSpPr>
        <p:spPr>
          <a:xfrm>
            <a:off x="548491" y="1288314"/>
            <a:ext cx="10851614" cy="99189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b="1" dirty="0"/>
              <a:t> First proposal [Affleck, ‘81] – constrained instantons (interesting, but has problems)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/>
              <a:t> Our work – same basic idea, improved method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GB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2AA278-CE3C-E28B-6907-2046C5A9DCE7}"/>
              </a:ext>
            </a:extLst>
          </p:cNvPr>
          <p:cNvSpPr txBox="1"/>
          <p:nvPr/>
        </p:nvSpPr>
        <p:spPr>
          <a:xfrm>
            <a:off x="1701478" y="3281015"/>
            <a:ext cx="31714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solidFill>
                  <a:schemeClr val="accent3"/>
                </a:solidFill>
              </a:rPr>
              <a:t>PROBLEM</a:t>
            </a:r>
            <a:endParaRPr lang="en-GB" sz="2400" b="1" dirty="0">
              <a:solidFill>
                <a:schemeClr val="accent3"/>
              </a:solidFill>
            </a:endParaRPr>
          </a:p>
          <a:p>
            <a:pPr algn="ctr"/>
            <a:r>
              <a:rPr lang="en-GB" sz="2400" b="1" dirty="0">
                <a:solidFill>
                  <a:schemeClr val="accent3"/>
                </a:solidFill>
              </a:rPr>
              <a:t>No saddle points of the action in the space of all functions</a:t>
            </a:r>
            <a:endParaRPr lang="en-GB" sz="2000" b="1" dirty="0">
              <a:solidFill>
                <a:schemeClr val="accent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87B6B6-9667-1938-B5D2-D78E5AA172C2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0465550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4DF022-03CC-D7FE-81E0-CDF877506A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A2107B5-580B-1686-939B-663F546F7119}"/>
              </a:ext>
            </a:extLst>
          </p:cNvPr>
          <p:cNvSpPr txBox="1"/>
          <p:nvPr/>
        </p:nvSpPr>
        <p:spPr>
          <a:xfrm>
            <a:off x="6541367" y="3190388"/>
            <a:ext cx="399159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solidFill>
                  <a:schemeClr val="accent3"/>
                </a:solidFill>
              </a:rPr>
              <a:t>SOLUTION</a:t>
            </a:r>
            <a:endParaRPr lang="en-GB" sz="2800" b="1" dirty="0">
              <a:solidFill>
                <a:schemeClr val="accent3"/>
              </a:solidFill>
            </a:endParaRPr>
          </a:p>
          <a:p>
            <a:pPr algn="ctr"/>
            <a:r>
              <a:rPr lang="en-GB" sz="2400" b="1" dirty="0">
                <a:solidFill>
                  <a:schemeClr val="accent3"/>
                </a:solidFill>
              </a:rPr>
              <a:t>Split the space of functions into sectors, such that in a given sector a saddle point exists + sum over the sectors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EA82B2-145B-0CCF-64C6-860B74F302F5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F42605F3-6C41-C1FC-5755-74654185AD86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8FF23-D8EE-327A-9A61-52DDA26378F9}"/>
              </a:ext>
            </a:extLst>
          </p:cNvPr>
          <p:cNvSpPr txBox="1">
            <a:spLocks/>
          </p:cNvSpPr>
          <p:nvPr/>
        </p:nvSpPr>
        <p:spPr>
          <a:xfrm>
            <a:off x="548491" y="1288314"/>
            <a:ext cx="10851614" cy="99189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b="1" dirty="0"/>
              <a:t> First proposal [Affleck, ‘81] – constrained instantons (interesting, but has problems)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/>
              <a:t> Our work – same basic idea, improved method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GB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C5B88D-3539-A338-8123-F3AA9F354F84}"/>
              </a:ext>
            </a:extLst>
          </p:cNvPr>
          <p:cNvSpPr txBox="1"/>
          <p:nvPr/>
        </p:nvSpPr>
        <p:spPr>
          <a:xfrm>
            <a:off x="1701478" y="3281015"/>
            <a:ext cx="31714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solidFill>
                  <a:schemeClr val="accent3"/>
                </a:solidFill>
              </a:rPr>
              <a:t>PROBLEM</a:t>
            </a:r>
            <a:endParaRPr lang="en-GB" sz="2400" b="1" dirty="0">
              <a:solidFill>
                <a:schemeClr val="accent3"/>
              </a:solidFill>
            </a:endParaRPr>
          </a:p>
          <a:p>
            <a:pPr algn="ctr"/>
            <a:r>
              <a:rPr lang="en-GB" sz="2400" b="1" dirty="0">
                <a:solidFill>
                  <a:schemeClr val="accent3"/>
                </a:solidFill>
              </a:rPr>
              <a:t>No saddle points of the action in the space of all functions</a:t>
            </a:r>
            <a:endParaRPr lang="en-GB" sz="2000" b="1" dirty="0">
              <a:solidFill>
                <a:schemeClr val="accent3"/>
              </a:solidFill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836785DB-E233-850F-1E41-66561705346A}"/>
              </a:ext>
            </a:extLst>
          </p:cNvPr>
          <p:cNvSpPr/>
          <p:nvPr/>
        </p:nvSpPr>
        <p:spPr>
          <a:xfrm>
            <a:off x="5241401" y="3790207"/>
            <a:ext cx="1116700" cy="612831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302EB5-0FFC-50A0-AF7B-D16AE9BDC8C4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0729018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37D09-685F-BDA2-76BB-4D67CF6BF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CAAFE3-587C-AB99-AF1B-A58034734CD8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AF5A9534-733D-11AB-14A2-1ABE76B0692C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D02990E4-FCF6-1FC0-2EA4-315F996563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19" t="-15004" r="70276" b="-33512"/>
          <a:stretch>
            <a:fillRect/>
          </a:stretch>
        </p:blipFill>
        <p:spPr>
          <a:xfrm>
            <a:off x="670193" y="1587229"/>
            <a:ext cx="2385524" cy="12022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E1FE83-B53B-C60E-7DA4-B98EE197C15C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0231390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F9E94-34B5-5BE2-3122-6B2504D7AE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A62E93F-E260-29BF-8EBC-016D7D6E2448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AD0F71B4-CAFE-60A7-3C29-677BFB42FE98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65292793-7FEC-AFA5-A04C-4CC1ADA6B6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12" y="1708696"/>
            <a:ext cx="7285714" cy="8095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D30BE5-F5DF-A78A-0961-CC64CFE6F79F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1787737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BE484-C021-BB11-6B17-923D3A3EF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4D6BA1F-14F6-E8A2-519B-1FA19C453E04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E1E1DDB0-D273-41A0-61DD-608EE36E4437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CFA6AAC5-5448-E180-2B7C-152B039AAE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12" y="1708696"/>
            <a:ext cx="7285714" cy="809524"/>
          </a:xfrm>
          <a:prstGeom prst="rect">
            <a:avLst/>
          </a:prstGeom>
        </p:spPr>
      </p:pic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646290AC-FCA9-99C3-06EC-6B6426B12F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112" y="1170172"/>
            <a:ext cx="2752381" cy="809524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FC9209B-B370-0FB5-2C09-D9DAB3B30CC0}"/>
              </a:ext>
            </a:extLst>
          </p:cNvPr>
          <p:cNvSpPr/>
          <p:nvPr/>
        </p:nvSpPr>
        <p:spPr>
          <a:xfrm rot="21054968">
            <a:off x="5963209" y="1268717"/>
            <a:ext cx="2712313" cy="465750"/>
          </a:xfrm>
          <a:custGeom>
            <a:avLst/>
            <a:gdLst>
              <a:gd name="connsiteX0" fmla="*/ 0 w 3379808"/>
              <a:gd name="connsiteY0" fmla="*/ 343718 h 644660"/>
              <a:gd name="connsiteX1" fmla="*/ 706056 w 3379808"/>
              <a:gd name="connsiteY1" fmla="*/ 8052 h 644660"/>
              <a:gd name="connsiteX2" fmla="*/ 3379808 w 3379808"/>
              <a:gd name="connsiteY2" fmla="*/ 644660 h 644660"/>
              <a:gd name="connsiteX0" fmla="*/ 0 w 3238282"/>
              <a:gd name="connsiteY0" fmla="*/ 343718 h 590546"/>
              <a:gd name="connsiteX1" fmla="*/ 706056 w 3238282"/>
              <a:gd name="connsiteY1" fmla="*/ 8052 h 590546"/>
              <a:gd name="connsiteX2" fmla="*/ 3238282 w 3238282"/>
              <a:gd name="connsiteY2" fmla="*/ 590546 h 590546"/>
              <a:gd name="connsiteX0" fmla="*/ 0 w 2782059"/>
              <a:gd name="connsiteY0" fmla="*/ 343718 h 478073"/>
              <a:gd name="connsiteX1" fmla="*/ 706056 w 2782059"/>
              <a:gd name="connsiteY1" fmla="*/ 8052 h 478073"/>
              <a:gd name="connsiteX2" fmla="*/ 2782059 w 2782059"/>
              <a:gd name="connsiteY2" fmla="*/ 478073 h 478073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249833 h 314278"/>
              <a:gd name="connsiteX1" fmla="*/ 908299 w 2898252"/>
              <a:gd name="connsiteY1" fmla="*/ 13362 h 314278"/>
              <a:gd name="connsiteX2" fmla="*/ 2898252 w 2898252"/>
              <a:gd name="connsiteY2" fmla="*/ 314278 h 31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8252" h="314278">
                <a:moveTo>
                  <a:pt x="0" y="249833"/>
                </a:moveTo>
                <a:cubicBezTo>
                  <a:pt x="71377" y="56921"/>
                  <a:pt x="344998" y="-36795"/>
                  <a:pt x="908299" y="13362"/>
                </a:cubicBezTo>
                <a:cubicBezTo>
                  <a:pt x="1471600" y="63519"/>
                  <a:pt x="1933914" y="100318"/>
                  <a:pt x="2898252" y="314278"/>
                </a:cubicBezTo>
              </a:path>
            </a:pathLst>
          </a:custGeom>
          <a:ln w="19050">
            <a:solidFill>
              <a:schemeClr val="accent3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0EB859-2843-CD6B-DEC4-296BDE1C079A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462707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7EB93-7765-C680-6903-DF4B99F2C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F540E33-FF04-4424-EE6F-6DF9A4B7DD4B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FC56AB3B-D6C8-C57D-E668-F3ECF3D8E029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B1EF851B-28E7-9ADD-7E4D-8E6E65A939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12" y="1708696"/>
            <a:ext cx="7285714" cy="809524"/>
          </a:xfrm>
          <a:prstGeom prst="rect">
            <a:avLst/>
          </a:prstGeom>
        </p:spPr>
      </p:pic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A0677EA1-0F2C-0EF7-18E6-7B155DDFED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112" y="1170172"/>
            <a:ext cx="2752381" cy="809524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B2944D4-7962-F68C-8941-18E87728F41E}"/>
              </a:ext>
            </a:extLst>
          </p:cNvPr>
          <p:cNvSpPr/>
          <p:nvPr/>
        </p:nvSpPr>
        <p:spPr>
          <a:xfrm rot="21054968">
            <a:off x="5963209" y="1268717"/>
            <a:ext cx="2712313" cy="465750"/>
          </a:xfrm>
          <a:custGeom>
            <a:avLst/>
            <a:gdLst>
              <a:gd name="connsiteX0" fmla="*/ 0 w 3379808"/>
              <a:gd name="connsiteY0" fmla="*/ 343718 h 644660"/>
              <a:gd name="connsiteX1" fmla="*/ 706056 w 3379808"/>
              <a:gd name="connsiteY1" fmla="*/ 8052 h 644660"/>
              <a:gd name="connsiteX2" fmla="*/ 3379808 w 3379808"/>
              <a:gd name="connsiteY2" fmla="*/ 644660 h 644660"/>
              <a:gd name="connsiteX0" fmla="*/ 0 w 3238282"/>
              <a:gd name="connsiteY0" fmla="*/ 343718 h 590546"/>
              <a:gd name="connsiteX1" fmla="*/ 706056 w 3238282"/>
              <a:gd name="connsiteY1" fmla="*/ 8052 h 590546"/>
              <a:gd name="connsiteX2" fmla="*/ 3238282 w 3238282"/>
              <a:gd name="connsiteY2" fmla="*/ 590546 h 590546"/>
              <a:gd name="connsiteX0" fmla="*/ 0 w 2782059"/>
              <a:gd name="connsiteY0" fmla="*/ 343718 h 478073"/>
              <a:gd name="connsiteX1" fmla="*/ 706056 w 2782059"/>
              <a:gd name="connsiteY1" fmla="*/ 8052 h 478073"/>
              <a:gd name="connsiteX2" fmla="*/ 2782059 w 2782059"/>
              <a:gd name="connsiteY2" fmla="*/ 478073 h 478073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249833 h 314278"/>
              <a:gd name="connsiteX1" fmla="*/ 908299 w 2898252"/>
              <a:gd name="connsiteY1" fmla="*/ 13362 h 314278"/>
              <a:gd name="connsiteX2" fmla="*/ 2898252 w 2898252"/>
              <a:gd name="connsiteY2" fmla="*/ 314278 h 31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8252" h="314278">
                <a:moveTo>
                  <a:pt x="0" y="249833"/>
                </a:moveTo>
                <a:cubicBezTo>
                  <a:pt x="71377" y="56921"/>
                  <a:pt x="344998" y="-36795"/>
                  <a:pt x="908299" y="13362"/>
                </a:cubicBezTo>
                <a:cubicBezTo>
                  <a:pt x="1471600" y="63519"/>
                  <a:pt x="1933914" y="100318"/>
                  <a:pt x="2898252" y="314278"/>
                </a:cubicBezTo>
              </a:path>
            </a:pathLst>
          </a:custGeom>
          <a:ln w="19050">
            <a:solidFill>
              <a:schemeClr val="accent3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694B607-5D7D-CFC2-7500-1420643EBA67}"/>
              </a:ext>
            </a:extLst>
          </p:cNvPr>
          <p:cNvSpPr/>
          <p:nvPr/>
        </p:nvSpPr>
        <p:spPr>
          <a:xfrm>
            <a:off x="4176314" y="1543534"/>
            <a:ext cx="4435251" cy="1223634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479179-FCFA-1CC5-DB24-E82B55A9EF26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8049861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6406E-8544-44DC-84B4-1962E85B4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078F71E-CF99-E395-C505-088404E4AEFA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22E8702A-0936-A526-1EBC-6BADBA2430FC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63ECE6F3-6273-59D6-9FDF-2E785A8CE9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12" y="1708696"/>
            <a:ext cx="7285714" cy="809524"/>
          </a:xfrm>
          <a:prstGeom prst="rect">
            <a:avLst/>
          </a:prstGeom>
        </p:spPr>
      </p:pic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4B215F2-8193-DBDE-1A8A-A3D8B4EEC4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112" y="1170172"/>
            <a:ext cx="2752381" cy="809524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BE8566A-6D48-0511-C3DB-38440D775BAB}"/>
              </a:ext>
            </a:extLst>
          </p:cNvPr>
          <p:cNvSpPr/>
          <p:nvPr/>
        </p:nvSpPr>
        <p:spPr>
          <a:xfrm rot="21054968">
            <a:off x="5963209" y="1268717"/>
            <a:ext cx="2712313" cy="465750"/>
          </a:xfrm>
          <a:custGeom>
            <a:avLst/>
            <a:gdLst>
              <a:gd name="connsiteX0" fmla="*/ 0 w 3379808"/>
              <a:gd name="connsiteY0" fmla="*/ 343718 h 644660"/>
              <a:gd name="connsiteX1" fmla="*/ 706056 w 3379808"/>
              <a:gd name="connsiteY1" fmla="*/ 8052 h 644660"/>
              <a:gd name="connsiteX2" fmla="*/ 3379808 w 3379808"/>
              <a:gd name="connsiteY2" fmla="*/ 644660 h 644660"/>
              <a:gd name="connsiteX0" fmla="*/ 0 w 3238282"/>
              <a:gd name="connsiteY0" fmla="*/ 343718 h 590546"/>
              <a:gd name="connsiteX1" fmla="*/ 706056 w 3238282"/>
              <a:gd name="connsiteY1" fmla="*/ 8052 h 590546"/>
              <a:gd name="connsiteX2" fmla="*/ 3238282 w 3238282"/>
              <a:gd name="connsiteY2" fmla="*/ 590546 h 590546"/>
              <a:gd name="connsiteX0" fmla="*/ 0 w 2782059"/>
              <a:gd name="connsiteY0" fmla="*/ 343718 h 478073"/>
              <a:gd name="connsiteX1" fmla="*/ 706056 w 2782059"/>
              <a:gd name="connsiteY1" fmla="*/ 8052 h 478073"/>
              <a:gd name="connsiteX2" fmla="*/ 2782059 w 2782059"/>
              <a:gd name="connsiteY2" fmla="*/ 478073 h 478073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249833 h 314278"/>
              <a:gd name="connsiteX1" fmla="*/ 908299 w 2898252"/>
              <a:gd name="connsiteY1" fmla="*/ 13362 h 314278"/>
              <a:gd name="connsiteX2" fmla="*/ 2898252 w 2898252"/>
              <a:gd name="connsiteY2" fmla="*/ 314278 h 31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8252" h="314278">
                <a:moveTo>
                  <a:pt x="0" y="249833"/>
                </a:moveTo>
                <a:cubicBezTo>
                  <a:pt x="71377" y="56921"/>
                  <a:pt x="344998" y="-36795"/>
                  <a:pt x="908299" y="13362"/>
                </a:cubicBezTo>
                <a:cubicBezTo>
                  <a:pt x="1471600" y="63519"/>
                  <a:pt x="1933914" y="100318"/>
                  <a:pt x="2898252" y="314278"/>
                </a:cubicBezTo>
              </a:path>
            </a:pathLst>
          </a:custGeom>
          <a:ln w="19050">
            <a:solidFill>
              <a:schemeClr val="accent3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A8D387A-AE64-41AA-B072-075ABEF2FCB1}"/>
              </a:ext>
            </a:extLst>
          </p:cNvPr>
          <p:cNvSpPr/>
          <p:nvPr/>
        </p:nvSpPr>
        <p:spPr>
          <a:xfrm>
            <a:off x="4176314" y="1543534"/>
            <a:ext cx="4435251" cy="1223634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E0A2219A-65D4-AF86-DB7A-F5E6D1550FFE}"/>
              </a:ext>
            </a:extLst>
          </p:cNvPr>
          <p:cNvSpPr/>
          <p:nvPr/>
        </p:nvSpPr>
        <p:spPr>
          <a:xfrm rot="10800000">
            <a:off x="5167805" y="2265883"/>
            <a:ext cx="2751829" cy="1112473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E315794-8A8F-2453-CA3D-8EE2E569DCB7}"/>
                  </a:ext>
                </a:extLst>
              </p:cNvPr>
              <p:cNvSpPr txBox="1"/>
              <p:nvPr/>
            </p:nvSpPr>
            <p:spPr>
              <a:xfrm>
                <a:off x="6543720" y="3174678"/>
                <a:ext cx="4660891" cy="714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chemeClr val="accent3"/>
                    </a:solidFill>
                  </a:rPr>
                  <a:t>Integral only over functions with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0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E315794-8A8F-2453-CA3D-8EE2E569D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3720" y="3174678"/>
                <a:ext cx="4660891" cy="714747"/>
              </a:xfrm>
              <a:prstGeom prst="rect">
                <a:avLst/>
              </a:prstGeom>
              <a:blipFill>
                <a:blip r:embed="rId5"/>
                <a:stretch>
                  <a:fillRect l="-915" t="-4274" r="-49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C78AE17-844B-EC96-6FAC-1EA256A942F7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838161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6C764-A81D-EFA7-4B78-CFEDE6A28F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72157957-5541-3A8C-08B3-DEC1942D3A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559" y="1199601"/>
            <a:ext cx="7246884" cy="466014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7DFC6EC-F033-FAB6-8702-5D9531C18F6A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37647933-704F-CF0A-4626-2E5131C14993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073F54-23B7-18F8-6FB8-44CBCA6491AF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7627634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4F515-28AC-B98A-81B6-2A0EB273B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A553C8-ECDD-A788-622D-84F8ED8873A6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1FA5BB03-5662-9C43-64AF-E7F7AF388B05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65136A69-7446-A010-16BE-38F675088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12" y="1708696"/>
            <a:ext cx="7285714" cy="809524"/>
          </a:xfrm>
          <a:prstGeom prst="rect">
            <a:avLst/>
          </a:prstGeom>
        </p:spPr>
      </p:pic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A523CA64-B77E-6910-1FB7-928AC6790C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112" y="1170172"/>
            <a:ext cx="2752381" cy="809524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92CA754-4713-A3CE-F489-6457AF3927A5}"/>
              </a:ext>
            </a:extLst>
          </p:cNvPr>
          <p:cNvSpPr/>
          <p:nvPr/>
        </p:nvSpPr>
        <p:spPr>
          <a:xfrm rot="21054968">
            <a:off x="5963209" y="1268717"/>
            <a:ext cx="2712313" cy="465750"/>
          </a:xfrm>
          <a:custGeom>
            <a:avLst/>
            <a:gdLst>
              <a:gd name="connsiteX0" fmla="*/ 0 w 3379808"/>
              <a:gd name="connsiteY0" fmla="*/ 343718 h 644660"/>
              <a:gd name="connsiteX1" fmla="*/ 706056 w 3379808"/>
              <a:gd name="connsiteY1" fmla="*/ 8052 h 644660"/>
              <a:gd name="connsiteX2" fmla="*/ 3379808 w 3379808"/>
              <a:gd name="connsiteY2" fmla="*/ 644660 h 644660"/>
              <a:gd name="connsiteX0" fmla="*/ 0 w 3238282"/>
              <a:gd name="connsiteY0" fmla="*/ 343718 h 590546"/>
              <a:gd name="connsiteX1" fmla="*/ 706056 w 3238282"/>
              <a:gd name="connsiteY1" fmla="*/ 8052 h 590546"/>
              <a:gd name="connsiteX2" fmla="*/ 3238282 w 3238282"/>
              <a:gd name="connsiteY2" fmla="*/ 590546 h 590546"/>
              <a:gd name="connsiteX0" fmla="*/ 0 w 2782059"/>
              <a:gd name="connsiteY0" fmla="*/ 343718 h 478073"/>
              <a:gd name="connsiteX1" fmla="*/ 706056 w 2782059"/>
              <a:gd name="connsiteY1" fmla="*/ 8052 h 478073"/>
              <a:gd name="connsiteX2" fmla="*/ 2782059 w 2782059"/>
              <a:gd name="connsiteY2" fmla="*/ 478073 h 478073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249833 h 314278"/>
              <a:gd name="connsiteX1" fmla="*/ 908299 w 2898252"/>
              <a:gd name="connsiteY1" fmla="*/ 13362 h 314278"/>
              <a:gd name="connsiteX2" fmla="*/ 2898252 w 2898252"/>
              <a:gd name="connsiteY2" fmla="*/ 314278 h 31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8252" h="314278">
                <a:moveTo>
                  <a:pt x="0" y="249833"/>
                </a:moveTo>
                <a:cubicBezTo>
                  <a:pt x="71377" y="56921"/>
                  <a:pt x="344998" y="-36795"/>
                  <a:pt x="908299" y="13362"/>
                </a:cubicBezTo>
                <a:cubicBezTo>
                  <a:pt x="1471600" y="63519"/>
                  <a:pt x="1933914" y="100318"/>
                  <a:pt x="2898252" y="314278"/>
                </a:cubicBezTo>
              </a:path>
            </a:pathLst>
          </a:custGeom>
          <a:ln w="19050">
            <a:solidFill>
              <a:schemeClr val="accent3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6853609-557C-7925-FC11-D73F76097CE7}"/>
              </a:ext>
            </a:extLst>
          </p:cNvPr>
          <p:cNvSpPr/>
          <p:nvPr/>
        </p:nvSpPr>
        <p:spPr>
          <a:xfrm>
            <a:off x="4176314" y="1543534"/>
            <a:ext cx="4435251" cy="1223634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A46ACAD1-FD6A-1CC5-9D79-DDEFA6356455}"/>
              </a:ext>
            </a:extLst>
          </p:cNvPr>
          <p:cNvSpPr/>
          <p:nvPr/>
        </p:nvSpPr>
        <p:spPr>
          <a:xfrm rot="10800000">
            <a:off x="5167805" y="2265883"/>
            <a:ext cx="2751829" cy="1112473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91C5DE-5AB2-C6C0-E319-07C1397174C2}"/>
                  </a:ext>
                </a:extLst>
              </p:cNvPr>
              <p:cNvSpPr txBox="1"/>
              <p:nvPr/>
            </p:nvSpPr>
            <p:spPr>
              <a:xfrm>
                <a:off x="6234853" y="3174678"/>
                <a:ext cx="5278625" cy="19527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chemeClr val="accent3"/>
                    </a:solidFill>
                  </a:rPr>
                  <a:t>Integral only over functions with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0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r>
                  <a:rPr lang="en-GB" sz="2000" b="1" dirty="0">
                    <a:solidFill>
                      <a:schemeClr val="accent3"/>
                    </a:solidFill>
                  </a:rPr>
                  <a:t>Use </a:t>
                </a:r>
                <a14:m>
                  <m:oMath xmlns:m="http://schemas.openxmlformats.org/officeDocument/2006/math">
                    <m:r>
                      <a:rPr lang="en-GB" sz="20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0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r>
                  <a:rPr lang="en-GB" sz="2000" b="1" dirty="0">
                    <a:solidFill>
                      <a:schemeClr val="accent3"/>
                    </a:solidFill>
                  </a:rPr>
                  <a:t> to partition the space of functions</a:t>
                </a: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91C5DE-5AB2-C6C0-E319-07C1397174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853" y="3174678"/>
                <a:ext cx="5278625" cy="1952714"/>
              </a:xfrm>
              <a:prstGeom prst="rect">
                <a:avLst/>
              </a:prstGeom>
              <a:blipFill>
                <a:blip r:embed="rId5"/>
                <a:stretch>
                  <a:fillRect l="-924" t="-1563" r="-8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Right 11">
            <a:extLst>
              <a:ext uri="{FF2B5EF4-FFF2-40B4-BE49-F238E27FC236}">
                <a16:creationId xmlns:a16="http://schemas.microsoft.com/office/drawing/2014/main" id="{879D0070-4746-001A-DA2A-9E0A92295D34}"/>
              </a:ext>
            </a:extLst>
          </p:cNvPr>
          <p:cNvSpPr/>
          <p:nvPr/>
        </p:nvSpPr>
        <p:spPr>
          <a:xfrm rot="5400000">
            <a:off x="8619490" y="3707086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EBDB28-58BD-EA8C-04C5-E6DC2B5DA460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9434115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F1594F-460A-93A8-7285-9731A0F8A5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F4734B-32D3-D752-93A5-CAD2804DAB10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5B0CB6F0-0459-8148-D650-21E0EE2ACD84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C4D6DA2-7DDE-D055-44FE-1E4C728011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12" y="1708696"/>
            <a:ext cx="7285714" cy="809524"/>
          </a:xfrm>
          <a:prstGeom prst="rect">
            <a:avLst/>
          </a:prstGeom>
        </p:spPr>
      </p:pic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D54A7189-4484-7074-EA8F-203ED8045D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112" y="1170172"/>
            <a:ext cx="2752381" cy="809524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2247292-28DE-252F-530A-BD3F94A65593}"/>
              </a:ext>
            </a:extLst>
          </p:cNvPr>
          <p:cNvSpPr/>
          <p:nvPr/>
        </p:nvSpPr>
        <p:spPr>
          <a:xfrm rot="21054968">
            <a:off x="5963209" y="1268717"/>
            <a:ext cx="2712313" cy="465750"/>
          </a:xfrm>
          <a:custGeom>
            <a:avLst/>
            <a:gdLst>
              <a:gd name="connsiteX0" fmla="*/ 0 w 3379808"/>
              <a:gd name="connsiteY0" fmla="*/ 343718 h 644660"/>
              <a:gd name="connsiteX1" fmla="*/ 706056 w 3379808"/>
              <a:gd name="connsiteY1" fmla="*/ 8052 h 644660"/>
              <a:gd name="connsiteX2" fmla="*/ 3379808 w 3379808"/>
              <a:gd name="connsiteY2" fmla="*/ 644660 h 644660"/>
              <a:gd name="connsiteX0" fmla="*/ 0 w 3238282"/>
              <a:gd name="connsiteY0" fmla="*/ 343718 h 590546"/>
              <a:gd name="connsiteX1" fmla="*/ 706056 w 3238282"/>
              <a:gd name="connsiteY1" fmla="*/ 8052 h 590546"/>
              <a:gd name="connsiteX2" fmla="*/ 3238282 w 3238282"/>
              <a:gd name="connsiteY2" fmla="*/ 590546 h 590546"/>
              <a:gd name="connsiteX0" fmla="*/ 0 w 2782059"/>
              <a:gd name="connsiteY0" fmla="*/ 343718 h 478073"/>
              <a:gd name="connsiteX1" fmla="*/ 706056 w 2782059"/>
              <a:gd name="connsiteY1" fmla="*/ 8052 h 478073"/>
              <a:gd name="connsiteX2" fmla="*/ 2782059 w 2782059"/>
              <a:gd name="connsiteY2" fmla="*/ 478073 h 478073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249833 h 314278"/>
              <a:gd name="connsiteX1" fmla="*/ 908299 w 2898252"/>
              <a:gd name="connsiteY1" fmla="*/ 13362 h 314278"/>
              <a:gd name="connsiteX2" fmla="*/ 2898252 w 2898252"/>
              <a:gd name="connsiteY2" fmla="*/ 314278 h 31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8252" h="314278">
                <a:moveTo>
                  <a:pt x="0" y="249833"/>
                </a:moveTo>
                <a:cubicBezTo>
                  <a:pt x="71377" y="56921"/>
                  <a:pt x="344998" y="-36795"/>
                  <a:pt x="908299" y="13362"/>
                </a:cubicBezTo>
                <a:cubicBezTo>
                  <a:pt x="1471600" y="63519"/>
                  <a:pt x="1933914" y="100318"/>
                  <a:pt x="2898252" y="314278"/>
                </a:cubicBezTo>
              </a:path>
            </a:pathLst>
          </a:custGeom>
          <a:ln w="19050">
            <a:solidFill>
              <a:schemeClr val="accent3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A6784BA-744B-B5D3-8148-5EF5A40534D2}"/>
              </a:ext>
            </a:extLst>
          </p:cNvPr>
          <p:cNvSpPr/>
          <p:nvPr/>
        </p:nvSpPr>
        <p:spPr>
          <a:xfrm>
            <a:off x="4176314" y="1543534"/>
            <a:ext cx="4435251" cy="1223634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A864F2B5-0F30-C400-9261-63F5AC7D4473}"/>
              </a:ext>
            </a:extLst>
          </p:cNvPr>
          <p:cNvSpPr/>
          <p:nvPr/>
        </p:nvSpPr>
        <p:spPr>
          <a:xfrm rot="10800000">
            <a:off x="5167805" y="2265883"/>
            <a:ext cx="2751829" cy="1112473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374397-0F16-32E3-0790-B4F50733296E}"/>
                  </a:ext>
                </a:extLst>
              </p:cNvPr>
              <p:cNvSpPr txBox="1"/>
              <p:nvPr/>
            </p:nvSpPr>
            <p:spPr>
              <a:xfrm>
                <a:off x="6234853" y="3174678"/>
                <a:ext cx="5278625" cy="2267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chemeClr val="accent3"/>
                    </a:solidFill>
                  </a:rPr>
                  <a:t>Integral only over functions with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0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r>
                  <a:rPr lang="en-GB" sz="2000" b="1" dirty="0">
                    <a:solidFill>
                      <a:schemeClr val="accent3"/>
                    </a:solidFill>
                  </a:rPr>
                  <a:t>Use </a:t>
                </a:r>
                <a14:m>
                  <m:oMath xmlns:m="http://schemas.openxmlformats.org/officeDocument/2006/math">
                    <m:r>
                      <a:rPr lang="en-GB" sz="20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0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r>
                  <a:rPr lang="en-GB" sz="2000" b="1" dirty="0">
                    <a:solidFill>
                      <a:schemeClr val="accent3"/>
                    </a:solidFill>
                  </a:rPr>
                  <a:t> to partition the space of functions</a:t>
                </a: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r>
                  <a:rPr lang="en-GB" sz="2000" b="1" dirty="0">
                    <a:solidFill>
                      <a:schemeClr val="accent3"/>
                    </a:solidFill>
                  </a:rPr>
                  <a:t>For a given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r>
                  <a:rPr lang="en-GB" sz="2000" b="1" dirty="0">
                    <a:solidFill>
                      <a:schemeClr val="accent3"/>
                    </a:solidFill>
                  </a:rPr>
                  <a:t> – </a:t>
                </a:r>
                <a:r>
                  <a:rPr lang="en-GB" sz="2000" b="1" u="sng" dirty="0">
                    <a:solidFill>
                      <a:schemeClr val="accent3"/>
                    </a:solidFill>
                  </a:rPr>
                  <a:t>saddle point approximation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B083E89-9138-5F75-8E29-B56B12B3E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853" y="3174678"/>
                <a:ext cx="5278625" cy="2267352"/>
              </a:xfrm>
              <a:prstGeom prst="rect">
                <a:avLst/>
              </a:prstGeom>
              <a:blipFill>
                <a:blip r:embed="rId5"/>
                <a:stretch>
                  <a:fillRect l="-924" t="-1344" r="-808" b="-40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Right 11">
            <a:extLst>
              <a:ext uri="{FF2B5EF4-FFF2-40B4-BE49-F238E27FC236}">
                <a16:creationId xmlns:a16="http://schemas.microsoft.com/office/drawing/2014/main" id="{C6763A46-DBBB-C2DE-4C50-2215E7700AC4}"/>
              </a:ext>
            </a:extLst>
          </p:cNvPr>
          <p:cNvSpPr/>
          <p:nvPr/>
        </p:nvSpPr>
        <p:spPr>
          <a:xfrm rot="5400000">
            <a:off x="8619490" y="3707086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F31147FE-503E-D79F-BC11-1B6834F48A3E}"/>
              </a:ext>
            </a:extLst>
          </p:cNvPr>
          <p:cNvSpPr/>
          <p:nvPr/>
        </p:nvSpPr>
        <p:spPr>
          <a:xfrm rot="5400000">
            <a:off x="8621419" y="4658143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4693C8-06DB-3C32-6C39-08EC38049289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7827304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B991EF-BE7E-BDD9-10D8-CB9A2D6DE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246DB48-20AD-93CC-ADFE-0FF139768580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21665BBC-B441-AC4E-3ECB-26E12C5C431B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D21721C-228E-5AA6-EBFC-3B10F03E2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12" y="1708696"/>
            <a:ext cx="7285714" cy="809524"/>
          </a:xfrm>
          <a:prstGeom prst="rect">
            <a:avLst/>
          </a:prstGeom>
        </p:spPr>
      </p:pic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7433ADE1-A458-8FB8-B74F-12C6BB5CC5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112" y="1170172"/>
            <a:ext cx="2752381" cy="809524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477C1BA-F668-DDDC-6366-D990E4FF8813}"/>
              </a:ext>
            </a:extLst>
          </p:cNvPr>
          <p:cNvSpPr/>
          <p:nvPr/>
        </p:nvSpPr>
        <p:spPr>
          <a:xfrm rot="21054968">
            <a:off x="5963209" y="1268717"/>
            <a:ext cx="2712313" cy="465750"/>
          </a:xfrm>
          <a:custGeom>
            <a:avLst/>
            <a:gdLst>
              <a:gd name="connsiteX0" fmla="*/ 0 w 3379808"/>
              <a:gd name="connsiteY0" fmla="*/ 343718 h 644660"/>
              <a:gd name="connsiteX1" fmla="*/ 706056 w 3379808"/>
              <a:gd name="connsiteY1" fmla="*/ 8052 h 644660"/>
              <a:gd name="connsiteX2" fmla="*/ 3379808 w 3379808"/>
              <a:gd name="connsiteY2" fmla="*/ 644660 h 644660"/>
              <a:gd name="connsiteX0" fmla="*/ 0 w 3238282"/>
              <a:gd name="connsiteY0" fmla="*/ 343718 h 590546"/>
              <a:gd name="connsiteX1" fmla="*/ 706056 w 3238282"/>
              <a:gd name="connsiteY1" fmla="*/ 8052 h 590546"/>
              <a:gd name="connsiteX2" fmla="*/ 3238282 w 3238282"/>
              <a:gd name="connsiteY2" fmla="*/ 590546 h 590546"/>
              <a:gd name="connsiteX0" fmla="*/ 0 w 2782059"/>
              <a:gd name="connsiteY0" fmla="*/ 343718 h 478073"/>
              <a:gd name="connsiteX1" fmla="*/ 706056 w 2782059"/>
              <a:gd name="connsiteY1" fmla="*/ 8052 h 478073"/>
              <a:gd name="connsiteX2" fmla="*/ 2782059 w 2782059"/>
              <a:gd name="connsiteY2" fmla="*/ 478073 h 478073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793363"/>
              <a:gd name="connsiteY0" fmla="*/ 343718 h 479777"/>
              <a:gd name="connsiteX1" fmla="*/ 706056 w 2793363"/>
              <a:gd name="connsiteY1" fmla="*/ 8052 h 479777"/>
              <a:gd name="connsiteX2" fmla="*/ 2793363 w 2793363"/>
              <a:gd name="connsiteY2" fmla="*/ 479777 h 479777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920859"/>
              <a:gd name="connsiteY0" fmla="*/ 343718 h 411569"/>
              <a:gd name="connsiteX1" fmla="*/ 706056 w 2920859"/>
              <a:gd name="connsiteY1" fmla="*/ 8052 h 411569"/>
              <a:gd name="connsiteX2" fmla="*/ 2920859 w 2920859"/>
              <a:gd name="connsiteY2" fmla="*/ 411569 h 411569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343718 h 408163"/>
              <a:gd name="connsiteX1" fmla="*/ 706056 w 2898252"/>
              <a:gd name="connsiteY1" fmla="*/ 8052 h 408163"/>
              <a:gd name="connsiteX2" fmla="*/ 2898252 w 2898252"/>
              <a:gd name="connsiteY2" fmla="*/ 408163 h 408163"/>
              <a:gd name="connsiteX0" fmla="*/ 0 w 2898252"/>
              <a:gd name="connsiteY0" fmla="*/ 249833 h 314278"/>
              <a:gd name="connsiteX1" fmla="*/ 908299 w 2898252"/>
              <a:gd name="connsiteY1" fmla="*/ 13362 h 314278"/>
              <a:gd name="connsiteX2" fmla="*/ 2898252 w 2898252"/>
              <a:gd name="connsiteY2" fmla="*/ 314278 h 31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8252" h="314278">
                <a:moveTo>
                  <a:pt x="0" y="249833"/>
                </a:moveTo>
                <a:cubicBezTo>
                  <a:pt x="71377" y="56921"/>
                  <a:pt x="344998" y="-36795"/>
                  <a:pt x="908299" y="13362"/>
                </a:cubicBezTo>
                <a:cubicBezTo>
                  <a:pt x="1471600" y="63519"/>
                  <a:pt x="1933914" y="100318"/>
                  <a:pt x="2898252" y="314278"/>
                </a:cubicBezTo>
              </a:path>
            </a:pathLst>
          </a:custGeom>
          <a:ln w="19050">
            <a:solidFill>
              <a:schemeClr val="accent3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D4164D3-CB1B-FA23-F948-C91E464A4228}"/>
              </a:ext>
            </a:extLst>
          </p:cNvPr>
          <p:cNvSpPr/>
          <p:nvPr/>
        </p:nvSpPr>
        <p:spPr>
          <a:xfrm>
            <a:off x="4176314" y="1543534"/>
            <a:ext cx="4435251" cy="1223634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53825261-3B9C-FDA6-5000-EBF816642B80}"/>
              </a:ext>
            </a:extLst>
          </p:cNvPr>
          <p:cNvSpPr/>
          <p:nvPr/>
        </p:nvSpPr>
        <p:spPr>
          <a:xfrm rot="10800000">
            <a:off x="5167805" y="2265883"/>
            <a:ext cx="2751829" cy="1112473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FBC13C-022C-0190-F955-7E7A453B8D93}"/>
                  </a:ext>
                </a:extLst>
              </p:cNvPr>
              <p:cNvSpPr txBox="1"/>
              <p:nvPr/>
            </p:nvSpPr>
            <p:spPr>
              <a:xfrm>
                <a:off x="6234853" y="3174678"/>
                <a:ext cx="5278625" cy="2267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chemeClr val="accent3"/>
                    </a:solidFill>
                  </a:rPr>
                  <a:t>Integral only over functions with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0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r>
                  <a:rPr lang="en-GB" sz="2000" b="1" dirty="0">
                    <a:solidFill>
                      <a:schemeClr val="accent3"/>
                    </a:solidFill>
                  </a:rPr>
                  <a:t>Use </a:t>
                </a:r>
                <a14:m>
                  <m:oMath xmlns:m="http://schemas.openxmlformats.org/officeDocument/2006/math">
                    <m:r>
                      <a:rPr lang="en-GB" sz="20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0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r>
                  <a:rPr lang="en-GB" sz="2000" b="1" dirty="0">
                    <a:solidFill>
                      <a:schemeClr val="accent3"/>
                    </a:solidFill>
                  </a:rPr>
                  <a:t> to partition the space of functions</a:t>
                </a: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endParaRPr lang="en-GB" sz="2000" b="1" dirty="0">
                  <a:solidFill>
                    <a:schemeClr val="accent3"/>
                  </a:solidFill>
                </a:endParaRPr>
              </a:p>
              <a:p>
                <a:pPr algn="ctr"/>
                <a:r>
                  <a:rPr lang="en-GB" sz="2000" b="1" dirty="0">
                    <a:solidFill>
                      <a:schemeClr val="accent3"/>
                    </a:solidFill>
                  </a:rPr>
                  <a:t>For a given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r>
                  <a:rPr lang="en-GB" sz="2000" b="1" dirty="0">
                    <a:solidFill>
                      <a:schemeClr val="accent3"/>
                    </a:solidFill>
                  </a:rPr>
                  <a:t> – </a:t>
                </a:r>
                <a:r>
                  <a:rPr lang="en-GB" sz="2000" b="1" u="sng" dirty="0">
                    <a:solidFill>
                      <a:schemeClr val="accent3"/>
                    </a:solidFill>
                  </a:rPr>
                  <a:t>saddle point approximation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B083E89-9138-5F75-8E29-B56B12B3E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853" y="3174678"/>
                <a:ext cx="5278625" cy="2267352"/>
              </a:xfrm>
              <a:prstGeom prst="rect">
                <a:avLst/>
              </a:prstGeom>
              <a:blipFill>
                <a:blip r:embed="rId5"/>
                <a:stretch>
                  <a:fillRect l="-924" t="-1344" r="-808" b="-40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Right 11">
            <a:extLst>
              <a:ext uri="{FF2B5EF4-FFF2-40B4-BE49-F238E27FC236}">
                <a16:creationId xmlns:a16="http://schemas.microsoft.com/office/drawing/2014/main" id="{89BC2E77-FC6D-A7BF-C160-7386CF01A340}"/>
              </a:ext>
            </a:extLst>
          </p:cNvPr>
          <p:cNvSpPr/>
          <p:nvPr/>
        </p:nvSpPr>
        <p:spPr>
          <a:xfrm rot="5400000">
            <a:off x="8619490" y="3707086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B08A22FE-1CA4-7394-7E55-2160156772C4}"/>
              </a:ext>
            </a:extLst>
          </p:cNvPr>
          <p:cNvSpPr/>
          <p:nvPr/>
        </p:nvSpPr>
        <p:spPr>
          <a:xfrm rot="10800000" flipH="1">
            <a:off x="2232259" y="694764"/>
            <a:ext cx="1686208" cy="356688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23562E-2A55-7611-AB0D-A256E4319CB5}"/>
              </a:ext>
            </a:extLst>
          </p:cNvPr>
          <p:cNvSpPr txBox="1"/>
          <p:nvPr/>
        </p:nvSpPr>
        <p:spPr>
          <a:xfrm>
            <a:off x="1633793" y="3907709"/>
            <a:ext cx="1441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“Sum” over sectors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0108E44E-16F2-CDF0-FAAE-F21DE17734D7}"/>
              </a:ext>
            </a:extLst>
          </p:cNvPr>
          <p:cNvSpPr/>
          <p:nvPr/>
        </p:nvSpPr>
        <p:spPr>
          <a:xfrm rot="5400000">
            <a:off x="8621419" y="4658143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B1DD78-38CB-E545-F274-CE86EFD62C65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7869310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D02982-ED4E-E0BA-9A2F-AE67D0F0B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6978373-D8EA-260B-B342-AF20A9F303DD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BC1E3E61-97F4-6C28-2BAA-7E44FFD72D74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68405DA-EBC9-C5FB-7BD5-8E8D86B186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333" y="2724238"/>
            <a:ext cx="8933333" cy="14095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63E5D1-134C-99F3-B073-899F0234EAA3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9331988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C05DE-CCC9-071E-2BBE-F7DEB269B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5CAD40-D8AF-9852-EF29-68A628912A8D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BBC9B0D6-969C-0354-08B2-885C16CF2AF8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8AEFA4B-8B39-26C2-7A08-586800346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333" y="2724238"/>
            <a:ext cx="8933333" cy="1409524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E21C8411-EA8D-33FF-604D-A010303B69BE}"/>
              </a:ext>
            </a:extLst>
          </p:cNvPr>
          <p:cNvSpPr/>
          <p:nvPr/>
        </p:nvSpPr>
        <p:spPr>
          <a:xfrm>
            <a:off x="2581154" y="2018672"/>
            <a:ext cx="1776173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814858-E072-EF3B-1D7A-CE4799ABB775}"/>
              </a:ext>
            </a:extLst>
          </p:cNvPr>
          <p:cNvSpPr txBox="1"/>
          <p:nvPr/>
        </p:nvSpPr>
        <p:spPr>
          <a:xfrm>
            <a:off x="937328" y="1781696"/>
            <a:ext cx="253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Constrained instanton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77BF79-98C8-12E7-3D5C-34C0397BAF10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9746458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F59E9-A280-A2C8-C1C4-F81A7E99FD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DE71ADB-A509-42D9-086F-E4FDC01DE6E9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0681C92C-8709-3511-D2AE-5A3782B2CB3A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6F20353-96F5-D044-00E2-BD804BE3BF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333" y="2724238"/>
            <a:ext cx="8933333" cy="1409524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F7FDACA6-0061-9521-D05A-227155F434DC}"/>
              </a:ext>
            </a:extLst>
          </p:cNvPr>
          <p:cNvSpPr/>
          <p:nvPr/>
        </p:nvSpPr>
        <p:spPr>
          <a:xfrm>
            <a:off x="2581154" y="2018672"/>
            <a:ext cx="1776173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6995FB-678F-8A7E-06C9-673A1DD70DC4}"/>
              </a:ext>
            </a:extLst>
          </p:cNvPr>
          <p:cNvSpPr txBox="1"/>
          <p:nvPr/>
        </p:nvSpPr>
        <p:spPr>
          <a:xfrm>
            <a:off x="937328" y="1781696"/>
            <a:ext cx="253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Constrained instanton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E016486-F229-BAAD-F8A5-147DF5EBBC50}"/>
              </a:ext>
            </a:extLst>
          </p:cNvPr>
          <p:cNvSpPr/>
          <p:nvPr/>
        </p:nvSpPr>
        <p:spPr>
          <a:xfrm>
            <a:off x="4883280" y="2661368"/>
            <a:ext cx="2767586" cy="1680740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215BA3-8C39-8997-6C71-315E096AC17B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6624526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B3F88-3D9F-124C-B917-A75153327D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794938-C3AC-17F7-6A1A-9F78783C2FD0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D3091BA5-D3E4-E503-56B0-EAE286E74A19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4DDAA5E-8A9D-E430-A1C9-48DF45BFC9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333" y="2724238"/>
            <a:ext cx="8933333" cy="1409524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AF6E0098-AABD-5878-4D2E-134C510A13E1}"/>
              </a:ext>
            </a:extLst>
          </p:cNvPr>
          <p:cNvSpPr/>
          <p:nvPr/>
        </p:nvSpPr>
        <p:spPr>
          <a:xfrm>
            <a:off x="2581154" y="2018672"/>
            <a:ext cx="1776173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BB76E2-3128-C152-EC65-0052473D3973}"/>
              </a:ext>
            </a:extLst>
          </p:cNvPr>
          <p:cNvSpPr txBox="1"/>
          <p:nvPr/>
        </p:nvSpPr>
        <p:spPr>
          <a:xfrm>
            <a:off x="937328" y="1781696"/>
            <a:ext cx="253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Constrained instanton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B66976E-7BBC-E94F-FEBC-FDEF235AE52E}"/>
              </a:ext>
            </a:extLst>
          </p:cNvPr>
          <p:cNvSpPr/>
          <p:nvPr/>
        </p:nvSpPr>
        <p:spPr>
          <a:xfrm>
            <a:off x="4883280" y="2661368"/>
            <a:ext cx="2767586" cy="1680740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64488B-F92F-6509-7F8B-899C5F2F06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558" y="4529756"/>
            <a:ext cx="1927066" cy="396748"/>
          </a:xfrm>
          <a:prstGeom prst="rect">
            <a:avLst/>
          </a:prstGeom>
        </p:spPr>
      </p:pic>
      <p:sp>
        <p:nvSpPr>
          <p:cNvPr id="12" name="Arc 11">
            <a:extLst>
              <a:ext uri="{FF2B5EF4-FFF2-40B4-BE49-F238E27FC236}">
                <a16:creationId xmlns:a16="http://schemas.microsoft.com/office/drawing/2014/main" id="{23F6AE26-3685-00D6-A9EE-2591E16B1DE6}"/>
              </a:ext>
            </a:extLst>
          </p:cNvPr>
          <p:cNvSpPr/>
          <p:nvPr/>
        </p:nvSpPr>
        <p:spPr>
          <a:xfrm flipV="1">
            <a:off x="3983620" y="3131771"/>
            <a:ext cx="1776173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5E5-68DA-108B-E062-169C5F099DFA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2015721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220DBA-B638-F75C-FCA0-403C037BA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6F57A60-2522-85D8-DAFB-CFA728AF4CC8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57669FD6-10BA-42A0-BABF-FEF67CA3C1AB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3316807-4C34-311B-4828-0B653C9B7D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333" y="2724238"/>
            <a:ext cx="8933333" cy="1409524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AFD92E76-9100-B1D5-506F-B19AE5C62DAC}"/>
              </a:ext>
            </a:extLst>
          </p:cNvPr>
          <p:cNvSpPr/>
          <p:nvPr/>
        </p:nvSpPr>
        <p:spPr>
          <a:xfrm>
            <a:off x="2581154" y="2018672"/>
            <a:ext cx="1776173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1BFDAB-D94A-3A26-958D-5F7D4AEBDF2E}"/>
              </a:ext>
            </a:extLst>
          </p:cNvPr>
          <p:cNvSpPr txBox="1"/>
          <p:nvPr/>
        </p:nvSpPr>
        <p:spPr>
          <a:xfrm>
            <a:off x="937328" y="1781696"/>
            <a:ext cx="253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Constrained instanton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1020918-1D77-FD27-DA6F-E53292383430}"/>
              </a:ext>
            </a:extLst>
          </p:cNvPr>
          <p:cNvSpPr/>
          <p:nvPr/>
        </p:nvSpPr>
        <p:spPr>
          <a:xfrm>
            <a:off x="4883280" y="2661368"/>
            <a:ext cx="2767586" cy="1680740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91B222-76E4-3DE8-6AB7-18449C8DB6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558" y="4529756"/>
            <a:ext cx="1927066" cy="396748"/>
          </a:xfrm>
          <a:prstGeom prst="rect">
            <a:avLst/>
          </a:prstGeom>
        </p:spPr>
      </p:pic>
      <p:sp>
        <p:nvSpPr>
          <p:cNvPr id="11" name="Arc 10">
            <a:extLst>
              <a:ext uri="{FF2B5EF4-FFF2-40B4-BE49-F238E27FC236}">
                <a16:creationId xmlns:a16="http://schemas.microsoft.com/office/drawing/2014/main" id="{199B4D99-B112-E731-B544-01B75408C377}"/>
              </a:ext>
            </a:extLst>
          </p:cNvPr>
          <p:cNvSpPr/>
          <p:nvPr/>
        </p:nvSpPr>
        <p:spPr>
          <a:xfrm flipH="1">
            <a:off x="6324425" y="1861889"/>
            <a:ext cx="2193156" cy="2141409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3BFE071A-FA45-D017-A5EE-054E1B4E4432}"/>
              </a:ext>
            </a:extLst>
          </p:cNvPr>
          <p:cNvSpPr/>
          <p:nvPr/>
        </p:nvSpPr>
        <p:spPr>
          <a:xfrm flipV="1">
            <a:off x="3983620" y="3131771"/>
            <a:ext cx="1776173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A436191-9220-FD83-46D0-B4E5F06DF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645" y="1661558"/>
            <a:ext cx="2121872" cy="4291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693775-C908-F223-82E2-2F1193D64CEF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7056931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FB9BD8-563A-1722-383C-0D5FBBB52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BDC47BF-62E2-4B0D-753E-82C7B52DA1AE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B8520373-30F1-4D33-B307-B70F4F36C0CB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82428636-01ED-9D3F-EF2A-1F5674C877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333" y="2724238"/>
            <a:ext cx="8933333" cy="1409524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CA122D40-C7D0-F97F-23FE-E04F4EBE946C}"/>
              </a:ext>
            </a:extLst>
          </p:cNvPr>
          <p:cNvSpPr/>
          <p:nvPr/>
        </p:nvSpPr>
        <p:spPr>
          <a:xfrm>
            <a:off x="2581154" y="2018672"/>
            <a:ext cx="1776173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EC3E4D-07FC-37A2-EEBC-EC8F223320A9}"/>
              </a:ext>
            </a:extLst>
          </p:cNvPr>
          <p:cNvSpPr txBox="1"/>
          <p:nvPr/>
        </p:nvSpPr>
        <p:spPr>
          <a:xfrm>
            <a:off x="937328" y="1781696"/>
            <a:ext cx="253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Constrained instanton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3A79829-9B7B-E3A6-9A2E-B990341A3DDF}"/>
              </a:ext>
            </a:extLst>
          </p:cNvPr>
          <p:cNvSpPr/>
          <p:nvPr/>
        </p:nvSpPr>
        <p:spPr>
          <a:xfrm>
            <a:off x="4883280" y="2661368"/>
            <a:ext cx="2767586" cy="1680740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CF969D-40C3-363D-66F8-5660EE09D5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558" y="4529756"/>
            <a:ext cx="1927066" cy="396748"/>
          </a:xfrm>
          <a:prstGeom prst="rect">
            <a:avLst/>
          </a:prstGeom>
        </p:spPr>
      </p:pic>
      <p:sp>
        <p:nvSpPr>
          <p:cNvPr id="11" name="Arc 10">
            <a:extLst>
              <a:ext uri="{FF2B5EF4-FFF2-40B4-BE49-F238E27FC236}">
                <a16:creationId xmlns:a16="http://schemas.microsoft.com/office/drawing/2014/main" id="{445C8EC4-0FC2-6C10-1261-EDC8D26AEB89}"/>
              </a:ext>
            </a:extLst>
          </p:cNvPr>
          <p:cNvSpPr/>
          <p:nvPr/>
        </p:nvSpPr>
        <p:spPr>
          <a:xfrm flipH="1">
            <a:off x="6324425" y="1861889"/>
            <a:ext cx="2193156" cy="2141409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7C01D36F-60B0-1CCE-065C-6582A4B014E8}"/>
              </a:ext>
            </a:extLst>
          </p:cNvPr>
          <p:cNvSpPr/>
          <p:nvPr/>
        </p:nvSpPr>
        <p:spPr>
          <a:xfrm flipV="1">
            <a:off x="3983620" y="3131771"/>
            <a:ext cx="1776173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C389F73-1EA9-87A2-C71A-D00E15922D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645" y="1661558"/>
            <a:ext cx="2121872" cy="429143"/>
          </a:xfrm>
          <a:prstGeom prst="rect">
            <a:avLst/>
          </a:prstGeom>
        </p:spPr>
      </p:pic>
      <p:sp>
        <p:nvSpPr>
          <p:cNvPr id="15" name="Multiplication Sign 14">
            <a:extLst>
              <a:ext uri="{FF2B5EF4-FFF2-40B4-BE49-F238E27FC236}">
                <a16:creationId xmlns:a16="http://schemas.microsoft.com/office/drawing/2014/main" id="{9D4C46A1-6DDB-D889-FA09-B5B6270F883D}"/>
              </a:ext>
            </a:extLst>
          </p:cNvPr>
          <p:cNvSpPr/>
          <p:nvPr/>
        </p:nvSpPr>
        <p:spPr>
          <a:xfrm>
            <a:off x="1620532" y="2090701"/>
            <a:ext cx="7820946" cy="2776341"/>
          </a:xfrm>
          <a:prstGeom prst="mathMultiply">
            <a:avLst>
              <a:gd name="adj1" fmla="val 3852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183B58-0828-5014-FC23-4DE6B65190CF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5389051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75661-2E8D-F9C9-5563-232727AE6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253D7DE-B50C-FE86-D64D-4B9035BC4C13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738A66FB-F267-6A08-9700-63E7C1C2747C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4819B24B-B13F-9790-243C-F50D861731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333" y="2724238"/>
            <a:ext cx="8933333" cy="1409524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88D2B936-3544-0E70-E43E-AB02EA22B0E4}"/>
              </a:ext>
            </a:extLst>
          </p:cNvPr>
          <p:cNvSpPr/>
          <p:nvPr/>
        </p:nvSpPr>
        <p:spPr>
          <a:xfrm>
            <a:off x="2581154" y="2018672"/>
            <a:ext cx="1776173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E818DB-0580-F029-B56A-43C5270F2503}"/>
              </a:ext>
            </a:extLst>
          </p:cNvPr>
          <p:cNvSpPr txBox="1"/>
          <p:nvPr/>
        </p:nvSpPr>
        <p:spPr>
          <a:xfrm>
            <a:off x="937328" y="1781696"/>
            <a:ext cx="253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Constrained instanton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A2FA690-E940-2817-E293-3C447920C9EF}"/>
              </a:ext>
            </a:extLst>
          </p:cNvPr>
          <p:cNvSpPr/>
          <p:nvPr/>
        </p:nvSpPr>
        <p:spPr>
          <a:xfrm>
            <a:off x="4883280" y="2661368"/>
            <a:ext cx="2767586" cy="1680740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5B4406-45A2-DE36-8314-49A683275C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558" y="4529756"/>
            <a:ext cx="1927066" cy="396748"/>
          </a:xfrm>
          <a:prstGeom prst="rect">
            <a:avLst/>
          </a:prstGeom>
        </p:spPr>
      </p:pic>
      <p:sp>
        <p:nvSpPr>
          <p:cNvPr id="11" name="Arc 10">
            <a:extLst>
              <a:ext uri="{FF2B5EF4-FFF2-40B4-BE49-F238E27FC236}">
                <a16:creationId xmlns:a16="http://schemas.microsoft.com/office/drawing/2014/main" id="{0E65DEF1-72C8-CC2F-DC2A-33B9688E8C8D}"/>
              </a:ext>
            </a:extLst>
          </p:cNvPr>
          <p:cNvSpPr/>
          <p:nvPr/>
        </p:nvSpPr>
        <p:spPr>
          <a:xfrm flipH="1">
            <a:off x="6324425" y="1861889"/>
            <a:ext cx="2193156" cy="2141409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215A41AF-AA27-D57C-8F28-9C269DDB9B1E}"/>
              </a:ext>
            </a:extLst>
          </p:cNvPr>
          <p:cNvSpPr/>
          <p:nvPr/>
        </p:nvSpPr>
        <p:spPr>
          <a:xfrm flipV="1">
            <a:off x="3983620" y="3131771"/>
            <a:ext cx="1776173" cy="1572658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2247D31-DD33-AC6F-5CB7-395ACD0353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645" y="1661558"/>
            <a:ext cx="2121872" cy="429143"/>
          </a:xfrm>
          <a:prstGeom prst="rect">
            <a:avLst/>
          </a:prstGeom>
        </p:spPr>
      </p:pic>
      <p:sp>
        <p:nvSpPr>
          <p:cNvPr id="15" name="Multiplication Sign 14">
            <a:extLst>
              <a:ext uri="{FF2B5EF4-FFF2-40B4-BE49-F238E27FC236}">
                <a16:creationId xmlns:a16="http://schemas.microsoft.com/office/drawing/2014/main" id="{56460B5D-3FBF-9A45-F841-6455574B44BB}"/>
              </a:ext>
            </a:extLst>
          </p:cNvPr>
          <p:cNvSpPr/>
          <p:nvPr/>
        </p:nvSpPr>
        <p:spPr>
          <a:xfrm>
            <a:off x="1620532" y="2090701"/>
            <a:ext cx="7820946" cy="2776341"/>
          </a:xfrm>
          <a:prstGeom prst="mathMultiply">
            <a:avLst>
              <a:gd name="adj1" fmla="val 3852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AF67C9D-1A0F-C74F-80D9-A3481B320D80}"/>
              </a:ext>
            </a:extLst>
          </p:cNvPr>
          <p:cNvSpPr/>
          <p:nvPr/>
        </p:nvSpPr>
        <p:spPr>
          <a:xfrm>
            <a:off x="8284500" y="2749692"/>
            <a:ext cx="1333464" cy="1025960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3720CF-C76A-2D5C-2889-2553A2992A5B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231586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312FF-B116-93ED-6962-229A55274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A8A25691-D5D7-AE0B-A9F2-AA47C07A38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559" y="1199601"/>
            <a:ext cx="7246884" cy="466014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BB26B-6C23-FAD6-3030-A01AA2FEC336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2A9BA141-4E75-FE33-3489-7B7EBC4E43E6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15E54C6-040C-65F9-75E1-84CED351D15F}"/>
              </a:ext>
            </a:extLst>
          </p:cNvPr>
          <p:cNvCxnSpPr>
            <a:cxnSpLocks/>
          </p:cNvCxnSpPr>
          <p:nvPr/>
        </p:nvCxnSpPr>
        <p:spPr>
          <a:xfrm flipV="1">
            <a:off x="2939970" y="3783608"/>
            <a:ext cx="602769" cy="6179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D1D7903-3E63-04AE-EDA3-7FD34CDA5CB5}"/>
              </a:ext>
            </a:extLst>
          </p:cNvPr>
          <p:cNvSpPr txBox="1"/>
          <p:nvPr/>
        </p:nvSpPr>
        <p:spPr>
          <a:xfrm>
            <a:off x="1797592" y="4398061"/>
            <a:ext cx="170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“false vacuum”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C95402-94BD-FE2E-9FDC-74DE50637AAC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9345894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14AF3-DF67-2205-97D8-38D460C438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7EEF07A-1844-F47C-E535-893CF89D2910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5D6E15E0-C75A-107A-2EE8-1CE9FBC2C00C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9BCAB00-6F60-D876-AD50-92717840D14E}"/>
                  </a:ext>
                </a:extLst>
              </p:cNvPr>
              <p:cNvSpPr txBox="1"/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>
                    <a:solidFill>
                      <a:schemeClr val="accent3"/>
                    </a:solidFill>
                  </a:rPr>
                  <a:t>Question:</a:t>
                </a:r>
                <a:r>
                  <a:rPr lang="en-GB" sz="2400" b="1" dirty="0"/>
                  <a:t> How do we find the saddle points for fixed</a:t>
                </a:r>
                <a:r>
                  <a:rPr lang="en-GB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r>
                  <a:rPr lang="en-GB" sz="2400" b="1" dirty="0">
                    <a:solidFill>
                      <a:schemeClr val="tx1"/>
                    </a:solidFill>
                  </a:rPr>
                  <a:t> ?</a:t>
                </a:r>
                <a:endParaRPr lang="en-GB" sz="24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9BCAB00-6F60-D876-AD50-92717840D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blipFill>
                <a:blip r:embed="rId3"/>
                <a:stretch>
                  <a:fillRect l="-1149" t="-7792" b="-29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AC8E2362-0437-C6A6-9EAB-AF4C48BF388E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3608358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152C42-885A-65AB-68C1-1606B7D8B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DBEF7-11D4-90C3-D7FE-D1190D499262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532F9E28-7FC4-B520-B754-087578999494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B0FA9B2-DA04-3C80-F506-02DBEE2EE465}"/>
                  </a:ext>
                </a:extLst>
              </p:cNvPr>
              <p:cNvSpPr txBox="1"/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>
                    <a:solidFill>
                      <a:schemeClr val="accent3"/>
                    </a:solidFill>
                  </a:rPr>
                  <a:t>Question:</a:t>
                </a:r>
                <a:r>
                  <a:rPr lang="en-GB" sz="2400" b="1" dirty="0"/>
                  <a:t> How do we find the saddle points for fixed</a:t>
                </a:r>
                <a:r>
                  <a:rPr lang="en-GB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r>
                  <a:rPr lang="en-GB" sz="2400" b="1" dirty="0">
                    <a:solidFill>
                      <a:schemeClr val="tx1"/>
                    </a:solidFill>
                  </a:rPr>
                  <a:t> ?</a:t>
                </a:r>
                <a:endParaRPr lang="en-GB" sz="24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9BCAB00-6F60-D876-AD50-92717840D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blipFill>
                <a:blip r:embed="rId3"/>
                <a:stretch>
                  <a:fillRect l="-1149" t="-7792" b="-29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D52563AA-1161-86B9-26A6-3ED1012B867F}"/>
              </a:ext>
            </a:extLst>
          </p:cNvPr>
          <p:cNvSpPr txBox="1"/>
          <p:nvPr/>
        </p:nvSpPr>
        <p:spPr>
          <a:xfrm>
            <a:off x="1237352" y="1641584"/>
            <a:ext cx="3991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3"/>
                </a:solidFill>
              </a:rPr>
              <a:t>Answer: </a:t>
            </a:r>
            <a:r>
              <a:rPr lang="en-GB" sz="2400" b="1" dirty="0"/>
              <a:t>Lagrange multipliers!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5B459EF6-1BD8-0E18-182E-2434A6711E7B}"/>
              </a:ext>
            </a:extLst>
          </p:cNvPr>
          <p:cNvSpPr/>
          <p:nvPr/>
        </p:nvSpPr>
        <p:spPr>
          <a:xfrm>
            <a:off x="771854" y="1772125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65BDC3-2F23-C06F-61C0-F56880CF0243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7901524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77BC86-FC97-F3D0-5623-37CB4DAA1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C2E226-983A-3AB3-E2F8-329AAA24E2C3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47E3CDFD-ED6A-BB62-B5F5-2B33F2C73CA5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F29A53-6AC6-5BD7-58C8-0EEBB85C9586}"/>
                  </a:ext>
                </a:extLst>
              </p:cNvPr>
              <p:cNvSpPr txBox="1"/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>
                    <a:solidFill>
                      <a:schemeClr val="accent3"/>
                    </a:solidFill>
                  </a:rPr>
                  <a:t>Question:</a:t>
                </a:r>
                <a:r>
                  <a:rPr lang="en-GB" sz="2400" b="1" dirty="0"/>
                  <a:t> How do we find the saddle points for fixed</a:t>
                </a:r>
                <a:r>
                  <a:rPr lang="en-GB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r>
                  <a:rPr lang="en-GB" sz="2400" b="1" dirty="0">
                    <a:solidFill>
                      <a:schemeClr val="tx1"/>
                    </a:solidFill>
                  </a:rPr>
                  <a:t> ?</a:t>
                </a:r>
                <a:endParaRPr lang="en-GB" sz="24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9BCAB00-6F60-D876-AD50-92717840D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blipFill>
                <a:blip r:embed="rId3"/>
                <a:stretch>
                  <a:fillRect l="-1149" t="-7792" b="-29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8F0F98B-4429-356E-C950-7D94629C26AA}"/>
              </a:ext>
            </a:extLst>
          </p:cNvPr>
          <p:cNvSpPr txBox="1"/>
          <p:nvPr/>
        </p:nvSpPr>
        <p:spPr>
          <a:xfrm>
            <a:off x="1237352" y="1641584"/>
            <a:ext cx="3991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3"/>
                </a:solidFill>
              </a:rPr>
              <a:t>Answer: </a:t>
            </a:r>
            <a:r>
              <a:rPr lang="en-GB" sz="2400" b="1" dirty="0"/>
              <a:t>Lagrange multipliers!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CE056263-742B-831F-3375-10B6E2273966}"/>
              </a:ext>
            </a:extLst>
          </p:cNvPr>
          <p:cNvSpPr/>
          <p:nvPr/>
        </p:nvSpPr>
        <p:spPr>
          <a:xfrm>
            <a:off x="771854" y="1772125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FFC860-9229-ECEE-0EB8-56190324CE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72" y="2997080"/>
            <a:ext cx="3228571" cy="4190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AFA456-1CED-937E-3742-8000B3F9C83D}"/>
              </a:ext>
            </a:extLst>
          </p:cNvPr>
          <p:cNvSpPr txBox="1"/>
          <p:nvPr/>
        </p:nvSpPr>
        <p:spPr>
          <a:xfrm>
            <a:off x="1632028" y="2954463"/>
            <a:ext cx="2215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Modified action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FA0F1C-AE74-572E-8BFB-425D8AD91472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0697058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0F9BC-A761-E5D2-C29C-18676B87B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A944ECA-04BD-62DE-E050-91500062FABB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A21F9EFD-2909-0C6D-FDD7-BE2F9F0536B0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8832DD2-E4A2-8061-4F2E-087DE2AA535B}"/>
                  </a:ext>
                </a:extLst>
              </p:cNvPr>
              <p:cNvSpPr txBox="1"/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>
                    <a:solidFill>
                      <a:schemeClr val="accent3"/>
                    </a:solidFill>
                  </a:rPr>
                  <a:t>Question:</a:t>
                </a:r>
                <a:r>
                  <a:rPr lang="en-GB" sz="2400" b="1" dirty="0"/>
                  <a:t> How do we find the saddle points for fixed</a:t>
                </a:r>
                <a:r>
                  <a:rPr lang="en-GB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r>
                  <a:rPr lang="en-GB" sz="2400" b="1" dirty="0">
                    <a:solidFill>
                      <a:schemeClr val="tx1"/>
                    </a:solidFill>
                  </a:rPr>
                  <a:t> ?</a:t>
                </a:r>
                <a:endParaRPr lang="en-GB" sz="24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9BCAB00-6F60-D876-AD50-92717840D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blipFill>
                <a:blip r:embed="rId3"/>
                <a:stretch>
                  <a:fillRect l="-1149" t="-7792" b="-29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AB1EE43-935F-444F-7284-6692562222C1}"/>
              </a:ext>
            </a:extLst>
          </p:cNvPr>
          <p:cNvSpPr txBox="1"/>
          <p:nvPr/>
        </p:nvSpPr>
        <p:spPr>
          <a:xfrm>
            <a:off x="1237352" y="1641584"/>
            <a:ext cx="3991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3"/>
                </a:solidFill>
              </a:rPr>
              <a:t>Answer: </a:t>
            </a:r>
            <a:r>
              <a:rPr lang="en-GB" sz="2400" b="1" dirty="0"/>
              <a:t>Lagrange multipliers!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E370B647-4928-D10D-F1B7-670577D358F1}"/>
              </a:ext>
            </a:extLst>
          </p:cNvPr>
          <p:cNvSpPr/>
          <p:nvPr/>
        </p:nvSpPr>
        <p:spPr>
          <a:xfrm>
            <a:off x="771854" y="1772125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E229A3-2FB1-E0FF-9EC1-FE5AC5CC09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72" y="2997080"/>
            <a:ext cx="3228571" cy="4190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C639C6-4FB5-028C-7E6D-9510A79061D1}"/>
              </a:ext>
            </a:extLst>
          </p:cNvPr>
          <p:cNvSpPr txBox="1"/>
          <p:nvPr/>
        </p:nvSpPr>
        <p:spPr>
          <a:xfrm>
            <a:off x="1632028" y="2954463"/>
            <a:ext cx="2215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Modified action</a:t>
            </a: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2B6AB7B5-3730-B900-08BC-1C4E7FDE3A0D}"/>
              </a:ext>
            </a:extLst>
          </p:cNvPr>
          <p:cNvSpPr/>
          <p:nvPr/>
        </p:nvSpPr>
        <p:spPr>
          <a:xfrm flipH="1">
            <a:off x="6854286" y="2369232"/>
            <a:ext cx="2193156" cy="1370987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058F89-660E-447A-DD3C-68F4443DF0DF}"/>
              </a:ext>
            </a:extLst>
          </p:cNvPr>
          <p:cNvSpPr txBox="1"/>
          <p:nvPr/>
        </p:nvSpPr>
        <p:spPr>
          <a:xfrm>
            <a:off x="7803099" y="2157603"/>
            <a:ext cx="3447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Constant Lagrange multiplier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992AB7-2A44-5223-CA1A-256B5959BE8D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7541587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7FF4AA-D277-C9A8-160B-D80F85775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A155CAC-23BD-E938-40A2-492DDC6E391E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BA0F422C-EF47-35EA-F0C2-CB3B720360AC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BFD3230-E2B8-68C3-C733-D1850B9AA274}"/>
                  </a:ext>
                </a:extLst>
              </p:cNvPr>
              <p:cNvSpPr txBox="1"/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>
                    <a:solidFill>
                      <a:schemeClr val="accent3"/>
                    </a:solidFill>
                  </a:rPr>
                  <a:t>Question:</a:t>
                </a:r>
                <a:r>
                  <a:rPr lang="en-GB" sz="2400" b="1" dirty="0"/>
                  <a:t> How do we find the saddle points for fixed</a:t>
                </a:r>
                <a:r>
                  <a:rPr lang="en-GB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r>
                  <a:rPr lang="en-GB" sz="2400" b="1" dirty="0">
                    <a:solidFill>
                      <a:schemeClr val="tx1"/>
                    </a:solidFill>
                  </a:rPr>
                  <a:t> ?</a:t>
                </a:r>
                <a:endParaRPr lang="en-GB" sz="24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9BCAB00-6F60-D876-AD50-92717840D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blipFill>
                <a:blip r:embed="rId3"/>
                <a:stretch>
                  <a:fillRect l="-1149" t="-7792" b="-29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B763E3F-6152-D86C-0C97-E9470261ECD9}"/>
              </a:ext>
            </a:extLst>
          </p:cNvPr>
          <p:cNvSpPr txBox="1"/>
          <p:nvPr/>
        </p:nvSpPr>
        <p:spPr>
          <a:xfrm>
            <a:off x="1237352" y="1641584"/>
            <a:ext cx="3991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3"/>
                </a:solidFill>
              </a:rPr>
              <a:t>Answer: </a:t>
            </a:r>
            <a:r>
              <a:rPr lang="en-GB" sz="2400" b="1" dirty="0"/>
              <a:t>Lagrange multipliers!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2DB66C9-0601-D6AB-61D4-7227AAB20D39}"/>
              </a:ext>
            </a:extLst>
          </p:cNvPr>
          <p:cNvSpPr/>
          <p:nvPr/>
        </p:nvSpPr>
        <p:spPr>
          <a:xfrm>
            <a:off x="771854" y="1772125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3A3BDE-B0C7-E75A-12DE-16D8A2702F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72" y="2997080"/>
            <a:ext cx="3228571" cy="4190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1F4A72-834F-CCC4-EDF8-24B6DDF0FC35}"/>
              </a:ext>
            </a:extLst>
          </p:cNvPr>
          <p:cNvSpPr txBox="1"/>
          <p:nvPr/>
        </p:nvSpPr>
        <p:spPr>
          <a:xfrm>
            <a:off x="1632028" y="2954463"/>
            <a:ext cx="2215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Modified action</a:t>
            </a: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02068A08-F4F6-E1E7-3ED0-1B0B00CC947F}"/>
              </a:ext>
            </a:extLst>
          </p:cNvPr>
          <p:cNvSpPr/>
          <p:nvPr/>
        </p:nvSpPr>
        <p:spPr>
          <a:xfrm flipH="1">
            <a:off x="6854286" y="2369232"/>
            <a:ext cx="2193156" cy="1370987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367AA6-6591-75BA-E5A0-C135E65549A2}"/>
              </a:ext>
            </a:extLst>
          </p:cNvPr>
          <p:cNvSpPr txBox="1"/>
          <p:nvPr/>
        </p:nvSpPr>
        <p:spPr>
          <a:xfrm>
            <a:off x="7803099" y="2157603"/>
            <a:ext cx="3447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Constant Lagrange multiplier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95D80A-5949-2ED5-0B21-E62FFC1C2759}"/>
                  </a:ext>
                </a:extLst>
              </p:cNvPr>
              <p:cNvSpPr txBox="1"/>
              <p:nvPr/>
            </p:nvSpPr>
            <p:spPr>
              <a:xfrm>
                <a:off x="2248833" y="4297252"/>
                <a:ext cx="3469707" cy="856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/>
                  <a:t>Saddle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𝝓</m:t>
                            </m:r>
                          </m:e>
                        </m:acc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</m:sSub>
                  </m:oMath>
                </a14:m>
                <a:r>
                  <a:rPr lang="en-GB" sz="2400" b="1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</m:sSub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𝝓</m:t>
                    </m:r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sz="2400" b="1" dirty="0"/>
                  <a:t> for some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𝜿</m:t>
                    </m:r>
                  </m:oMath>
                </a14:m>
                <a:endParaRPr lang="en-GB" sz="2400" b="1" i="1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95D80A-5949-2ED5-0B21-E62FFC1C2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833" y="4297252"/>
                <a:ext cx="3469707" cy="856773"/>
              </a:xfrm>
              <a:prstGeom prst="rect">
                <a:avLst/>
              </a:prstGeom>
              <a:blipFill>
                <a:blip r:embed="rId5"/>
                <a:stretch>
                  <a:fillRect l="-1582" t="-3571" r="-351"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0BF126F-FA0A-D014-0155-26F50629560C}"/>
                  </a:ext>
                </a:extLst>
              </p:cNvPr>
              <p:cNvSpPr txBox="1"/>
              <p:nvPr/>
            </p:nvSpPr>
            <p:spPr>
              <a:xfrm>
                <a:off x="5378195" y="4329119"/>
                <a:ext cx="1429474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5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54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2275A0-3754-7823-1B78-E0BF221D99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195" y="4329119"/>
                <a:ext cx="1429474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3276EB2-87B6-FB95-109F-84F59C7AB60C}"/>
                  </a:ext>
                </a:extLst>
              </p:cNvPr>
              <p:cNvSpPr txBox="1"/>
              <p:nvPr/>
            </p:nvSpPr>
            <p:spPr>
              <a:xfrm>
                <a:off x="6489539" y="4281285"/>
                <a:ext cx="3447492" cy="926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/>
                  <a:t>Saddle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𝝃</m:t>
                            </m:r>
                          </m:e>
                        </m:acc>
                      </m:sub>
                    </m:sSub>
                  </m:oMath>
                </a14:m>
                <a:r>
                  <a:rPr lang="en-GB" sz="2400" b="1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sub>
                    </m:sSub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𝝓</m:t>
                    </m:r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sz="2400" b="1" dirty="0"/>
                  <a:t> 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b="1" i="1"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1" i="1"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GB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400" b="1" i="1">
                                    <a:latin typeface="Cambria Math" panose="02040503050406030204" pitchFamily="18" charset="0"/>
                                  </a:rPr>
                                  <m:t>𝝓</m:t>
                                </m:r>
                              </m:e>
                            </m:acc>
                          </m:e>
                          <m:sub>
                            <m:r>
                              <a:rPr lang="en-GB" sz="2400" b="1" i="1">
                                <a:latin typeface="Cambria Math" panose="02040503050406030204" pitchFamily="18" charset="0"/>
                              </a:rPr>
                              <m:t>𝜿</m:t>
                            </m:r>
                          </m:sub>
                        </m:sSub>
                      </m:e>
                    </m:d>
                  </m:oMath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6D67C5-4F75-F48B-4ABD-E8F3A051A3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9539" y="4281285"/>
                <a:ext cx="3447492" cy="926664"/>
              </a:xfrm>
              <a:prstGeom prst="rect">
                <a:avLst/>
              </a:prstGeom>
              <a:blipFill>
                <a:blip r:embed="rId7"/>
                <a:stretch>
                  <a:fillRect l="-1947" t="-4605" r="-354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0AB76F80-E66B-ECA7-B915-F71D9BA4EEA1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5784142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7B680-349A-0CE2-EC5D-9F48245D6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C2EB9B-1295-50C0-FDD9-D09FAC4E3085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10037361-0983-AC14-79C0-EA900981B5BD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Idea – constrained instantons 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BED1CE3-1409-B4FF-4952-CB8040788203}"/>
                  </a:ext>
                </a:extLst>
              </p:cNvPr>
              <p:cNvSpPr txBox="1"/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>
                    <a:solidFill>
                      <a:schemeClr val="accent3"/>
                    </a:solidFill>
                  </a:rPr>
                  <a:t>Question:</a:t>
                </a:r>
                <a:r>
                  <a:rPr lang="en-GB" sz="2400" b="1" dirty="0"/>
                  <a:t> How do we find the saddle points for fixed</a:t>
                </a:r>
                <a:r>
                  <a:rPr lang="en-GB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</m:oMath>
                </a14:m>
                <a:r>
                  <a:rPr lang="en-GB" sz="2400" b="1" dirty="0">
                    <a:solidFill>
                      <a:schemeClr val="tx1"/>
                    </a:solidFill>
                  </a:rPr>
                  <a:t> ?</a:t>
                </a:r>
                <a:endParaRPr lang="en-GB" sz="24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9BCAB00-6F60-D876-AD50-92717840D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1117421"/>
                <a:ext cx="8494313" cy="469809"/>
              </a:xfrm>
              <a:prstGeom prst="rect">
                <a:avLst/>
              </a:prstGeom>
              <a:blipFill>
                <a:blip r:embed="rId3"/>
                <a:stretch>
                  <a:fillRect l="-1149" t="-7792" b="-29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6B38098-57EF-466B-280C-075EAB367875}"/>
              </a:ext>
            </a:extLst>
          </p:cNvPr>
          <p:cNvSpPr txBox="1"/>
          <p:nvPr/>
        </p:nvSpPr>
        <p:spPr>
          <a:xfrm>
            <a:off x="1237352" y="1641584"/>
            <a:ext cx="3991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3"/>
                </a:solidFill>
              </a:rPr>
              <a:t>Answer: </a:t>
            </a:r>
            <a:r>
              <a:rPr lang="en-GB" sz="2400" b="1" dirty="0"/>
              <a:t>Lagrange multipliers!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BE0C5001-1F03-3867-0593-0586EAF06F51}"/>
              </a:ext>
            </a:extLst>
          </p:cNvPr>
          <p:cNvSpPr/>
          <p:nvPr/>
        </p:nvSpPr>
        <p:spPr>
          <a:xfrm>
            <a:off x="771854" y="1772125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B6C108-E4C8-790C-32F3-075F74045B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72" y="2997080"/>
            <a:ext cx="3228571" cy="4190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E13E48-1B91-0AB4-3034-9DA276BB5CDE}"/>
              </a:ext>
            </a:extLst>
          </p:cNvPr>
          <p:cNvSpPr txBox="1"/>
          <p:nvPr/>
        </p:nvSpPr>
        <p:spPr>
          <a:xfrm>
            <a:off x="1632028" y="2954463"/>
            <a:ext cx="2215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Modified action</a:t>
            </a: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E06F4A21-5ADA-846E-79F7-2871E197638E}"/>
              </a:ext>
            </a:extLst>
          </p:cNvPr>
          <p:cNvSpPr/>
          <p:nvPr/>
        </p:nvSpPr>
        <p:spPr>
          <a:xfrm flipH="1">
            <a:off x="6854286" y="2369232"/>
            <a:ext cx="2193156" cy="1370987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665C91-2FCB-FC85-0A3E-DB67687F3EBF}"/>
              </a:ext>
            </a:extLst>
          </p:cNvPr>
          <p:cNvSpPr txBox="1"/>
          <p:nvPr/>
        </p:nvSpPr>
        <p:spPr>
          <a:xfrm>
            <a:off x="7803099" y="2157603"/>
            <a:ext cx="3447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Constant Lagrange multiplier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8AE3AC-DA66-B21A-458D-0DC8CE430654}"/>
                  </a:ext>
                </a:extLst>
              </p:cNvPr>
              <p:cNvSpPr txBox="1"/>
              <p:nvPr/>
            </p:nvSpPr>
            <p:spPr>
              <a:xfrm>
                <a:off x="2248833" y="4297252"/>
                <a:ext cx="3469707" cy="856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/>
                  <a:t>Saddle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𝝓</m:t>
                            </m:r>
                          </m:e>
                        </m:acc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</m:sSub>
                  </m:oMath>
                </a14:m>
                <a:r>
                  <a:rPr lang="en-GB" sz="2400" b="1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</m:sSub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𝝓</m:t>
                    </m:r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sz="2400" b="1" dirty="0"/>
                  <a:t> for some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𝜿</m:t>
                    </m:r>
                  </m:oMath>
                </a14:m>
                <a:endParaRPr lang="en-GB" sz="2400" b="1" i="1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8AE3AC-DA66-B21A-458D-0DC8CE4306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833" y="4297252"/>
                <a:ext cx="3469707" cy="856773"/>
              </a:xfrm>
              <a:prstGeom prst="rect">
                <a:avLst/>
              </a:prstGeom>
              <a:blipFill>
                <a:blip r:embed="rId5"/>
                <a:stretch>
                  <a:fillRect l="-1582" t="-3571" r="-351"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E291954-66C0-227D-FAC8-947DC3B0B733}"/>
                  </a:ext>
                </a:extLst>
              </p:cNvPr>
              <p:cNvSpPr txBox="1"/>
              <p:nvPr/>
            </p:nvSpPr>
            <p:spPr>
              <a:xfrm>
                <a:off x="5378195" y="4329119"/>
                <a:ext cx="1429474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5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54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2275A0-3754-7823-1B78-E0BF221D99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195" y="4329119"/>
                <a:ext cx="1429474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0128241-4E82-F119-DAFD-C1751A6D70BB}"/>
                  </a:ext>
                </a:extLst>
              </p:cNvPr>
              <p:cNvSpPr txBox="1"/>
              <p:nvPr/>
            </p:nvSpPr>
            <p:spPr>
              <a:xfrm>
                <a:off x="6489539" y="4281285"/>
                <a:ext cx="3447492" cy="926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/>
                  <a:t>Saddle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𝝃</m:t>
                            </m:r>
                          </m:e>
                        </m:acc>
                      </m:sub>
                    </m:sSub>
                  </m:oMath>
                </a14:m>
                <a:r>
                  <a:rPr lang="en-GB" sz="2400" b="1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sub>
                    </m:sSub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𝝓</m:t>
                    </m:r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sz="2400" b="1" dirty="0"/>
                  <a:t> 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b="1" i="1">
                            <a:latin typeface="Cambria Math" panose="02040503050406030204" pitchFamily="18" charset="0"/>
                          </a:rPr>
                          <m:t>𝝃</m:t>
                        </m:r>
                      </m:e>
                    </m:acc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1" i="1">
                        <a:latin typeface="Cambria Math" panose="02040503050406030204" pitchFamily="18" charset="0"/>
                      </a:rPr>
                      <m:t>𝝃</m:t>
                    </m:r>
                    <m:d>
                      <m:dPr>
                        <m:begChr m:val="["/>
                        <m:endChr m:val="]"/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GB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400" b="1" i="1">
                                    <a:latin typeface="Cambria Math" panose="02040503050406030204" pitchFamily="18" charset="0"/>
                                  </a:rPr>
                                  <m:t>𝝓</m:t>
                                </m:r>
                              </m:e>
                            </m:acc>
                          </m:e>
                          <m:sub>
                            <m:r>
                              <a:rPr lang="en-GB" sz="2400" b="1" i="1">
                                <a:latin typeface="Cambria Math" panose="02040503050406030204" pitchFamily="18" charset="0"/>
                              </a:rPr>
                              <m:t>𝜿</m:t>
                            </m:r>
                          </m:sub>
                        </m:sSub>
                      </m:e>
                    </m:d>
                  </m:oMath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6D67C5-4F75-F48B-4ABD-E8F3A051A3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9539" y="4281285"/>
                <a:ext cx="3447492" cy="926664"/>
              </a:xfrm>
              <a:prstGeom prst="rect">
                <a:avLst/>
              </a:prstGeom>
              <a:blipFill>
                <a:blip r:embed="rId7"/>
                <a:stretch>
                  <a:fillRect l="-1947" t="-4605" r="-354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55F0C0BD-B012-1BAD-EBE3-C3DBD33FAC58}"/>
              </a:ext>
            </a:extLst>
          </p:cNvPr>
          <p:cNvSpPr/>
          <p:nvPr/>
        </p:nvSpPr>
        <p:spPr>
          <a:xfrm>
            <a:off x="3847699" y="2769342"/>
            <a:ext cx="4281226" cy="926664"/>
          </a:xfrm>
          <a:prstGeom prst="ellipse">
            <a:avLst/>
          </a:prstGeom>
          <a:noFill/>
          <a:ln w="19050"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766350"/>
                      <a:gd name="connsiteY0" fmla="*/ 512869 h 1025737"/>
                      <a:gd name="connsiteX1" fmla="*/ 1383175 w 2766350"/>
                      <a:gd name="connsiteY1" fmla="*/ 0 h 1025737"/>
                      <a:gd name="connsiteX2" fmla="*/ 2766350 w 2766350"/>
                      <a:gd name="connsiteY2" fmla="*/ 512869 h 1025737"/>
                      <a:gd name="connsiteX3" fmla="*/ 1383175 w 2766350"/>
                      <a:gd name="connsiteY3" fmla="*/ 1025738 h 1025737"/>
                      <a:gd name="connsiteX4" fmla="*/ 0 w 2766350"/>
                      <a:gd name="connsiteY4" fmla="*/ 512869 h 102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66350" h="1025737" extrusionOk="0">
                        <a:moveTo>
                          <a:pt x="0" y="512869"/>
                        </a:moveTo>
                        <a:cubicBezTo>
                          <a:pt x="-162273" y="236560"/>
                          <a:pt x="643497" y="23820"/>
                          <a:pt x="1383175" y="0"/>
                        </a:cubicBezTo>
                        <a:cubicBezTo>
                          <a:pt x="2178336" y="64148"/>
                          <a:pt x="2766621" y="237875"/>
                          <a:pt x="2766350" y="512869"/>
                        </a:cubicBezTo>
                        <a:cubicBezTo>
                          <a:pt x="2676727" y="660905"/>
                          <a:pt x="2247988" y="1147742"/>
                          <a:pt x="1383175" y="1025738"/>
                        </a:cubicBezTo>
                        <a:cubicBezTo>
                          <a:pt x="621679" y="1016773"/>
                          <a:pt x="26195" y="844958"/>
                          <a:pt x="0" y="51286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9564AEB-AC06-E79B-867A-781F324D3C95}"/>
              </a:ext>
            </a:extLst>
          </p:cNvPr>
          <p:cNvSpPr/>
          <p:nvPr/>
        </p:nvSpPr>
        <p:spPr>
          <a:xfrm>
            <a:off x="8241405" y="3128086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BA81EE-E2A9-A1F2-4C30-8E1AB9ECCD59}"/>
              </a:ext>
            </a:extLst>
          </p:cNvPr>
          <p:cNvSpPr txBox="1"/>
          <p:nvPr/>
        </p:nvSpPr>
        <p:spPr>
          <a:xfrm>
            <a:off x="7586638" y="3051471"/>
            <a:ext cx="3447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Solve EOM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3632BD-E10D-17AD-1DDC-C146096494B7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41849881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0D04E-9E0E-1F17-F607-98372FA40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371459B-ACFC-AC1F-A5EC-F11BEEF8F40F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47328B76-64F7-4C8E-3870-7689A4ABBF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47328B76-64F7-4C8E-3870-7689A4ABB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5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2A23235-1B4E-E30C-0474-3211D4709BAE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9968889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92FDAA-8856-EB18-065F-B690076F15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8E70C89-FBCC-0A88-A7DB-8276D29DEA27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574ADD03-DB41-C003-08EB-A01D65B3E59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47328B76-64F7-4C8E-3870-7689A4ABB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5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8843047-D580-9000-8757-D1DF7D296E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375210"/>
            <a:ext cx="6158864" cy="8087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3EE7C5-A283-F403-C80E-C38779F9D5D7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5808364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0A9F0E-3E63-F80B-ADEB-8CBD2E1AA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C0AF62-7425-7ED9-6406-1E38FC2DFEA4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1E56575D-710C-A7C4-8D51-77F92E84043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47328B76-64F7-4C8E-3870-7689A4ABB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5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31A773A-F4A5-3C39-5D87-979521AD95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375210"/>
            <a:ext cx="6158864" cy="808740"/>
          </a:xfrm>
          <a:prstGeom prst="rect">
            <a:avLst/>
          </a:prstGeom>
        </p:spPr>
      </p:pic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ED9ADA80-EA06-A56F-0D32-5FEBF6CD82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41874"/>
            <a:ext cx="6059464" cy="3787165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BB6C19C9-3F59-0918-888D-ABBB697CEC64}"/>
              </a:ext>
            </a:extLst>
          </p:cNvPr>
          <p:cNvSpPr/>
          <p:nvPr/>
        </p:nvSpPr>
        <p:spPr>
          <a:xfrm rot="5400000" flipV="1">
            <a:off x="5966985" y="1103454"/>
            <a:ext cx="1741657" cy="2276840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2D3AF4-8048-1366-C1D3-7314E62E3F4A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5047232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76A70-0ACC-5DB9-9BA4-7A9E900313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9741482-3ABA-EFC4-0AF4-B4C8AF90A9DC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008797AD-4698-EA5A-E255-A903E94A82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47328B76-64F7-4C8E-3870-7689A4ABB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5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8A778C8-058F-2BEC-38F2-56E8105B9F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375210"/>
            <a:ext cx="6158864" cy="808740"/>
          </a:xfrm>
          <a:prstGeom prst="rect">
            <a:avLst/>
          </a:prstGeom>
        </p:spPr>
      </p:pic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D7CEC5C2-E856-94B1-A915-4FFEB66C6E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41874"/>
            <a:ext cx="6059464" cy="3787165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28218600-634B-0D9D-2646-01256D930148}"/>
              </a:ext>
            </a:extLst>
          </p:cNvPr>
          <p:cNvSpPr/>
          <p:nvPr/>
        </p:nvSpPr>
        <p:spPr>
          <a:xfrm rot="5400000" flipV="1">
            <a:off x="5966985" y="1103454"/>
            <a:ext cx="1741657" cy="2276840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A99782-D8DC-BA1B-6B86-6BB411F9CC0D}"/>
              </a:ext>
            </a:extLst>
          </p:cNvPr>
          <p:cNvCxnSpPr>
            <a:cxnSpLocks/>
          </p:cNvCxnSpPr>
          <p:nvPr/>
        </p:nvCxnSpPr>
        <p:spPr>
          <a:xfrm flipH="1">
            <a:off x="6933235" y="4002407"/>
            <a:ext cx="2072754" cy="934479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9F774F03-A6F7-FB4C-0324-28734EF4D3AA}"/>
              </a:ext>
            </a:extLst>
          </p:cNvPr>
          <p:cNvSpPr/>
          <p:nvPr/>
        </p:nvSpPr>
        <p:spPr>
          <a:xfrm>
            <a:off x="6783520" y="4875681"/>
            <a:ext cx="127321" cy="127299"/>
          </a:xfrm>
          <a:prstGeom prst="ellipse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CF73EC0-0571-44AE-6C1A-DEBB92A14211}"/>
              </a:ext>
            </a:extLst>
          </p:cNvPr>
          <p:cNvSpPr/>
          <p:nvPr/>
        </p:nvSpPr>
        <p:spPr>
          <a:xfrm>
            <a:off x="8942329" y="3938758"/>
            <a:ext cx="127321" cy="127299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E407375D-58C9-C738-961F-79A0C283DCD6}"/>
              </a:ext>
            </a:extLst>
          </p:cNvPr>
          <p:cNvCxnSpPr>
            <a:cxnSpLocks/>
          </p:cNvCxnSpPr>
          <p:nvPr/>
        </p:nvCxnSpPr>
        <p:spPr>
          <a:xfrm flipH="1">
            <a:off x="6757606" y="5041376"/>
            <a:ext cx="73569" cy="561135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7B41BC9-498F-2A61-26C3-D1B30425D099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651686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E892DB-AFAA-712D-5ED2-E8BDC5668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0EB75F54-CC07-C34D-36F4-D294E86214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559" y="1199601"/>
            <a:ext cx="7246884" cy="466014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530C475-49C6-5682-94E2-81C733E3DCC5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5C19170F-8965-81E4-5C07-FF91B521DD3B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B282553-98C9-D919-7F44-E25CFF65541C}"/>
              </a:ext>
            </a:extLst>
          </p:cNvPr>
          <p:cNvCxnSpPr>
            <a:cxnSpLocks/>
          </p:cNvCxnSpPr>
          <p:nvPr/>
        </p:nvCxnSpPr>
        <p:spPr>
          <a:xfrm flipV="1">
            <a:off x="2939970" y="3783608"/>
            <a:ext cx="602769" cy="6179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FE6D62-6307-DD97-1095-B54F8AC88F08}"/>
              </a:ext>
            </a:extLst>
          </p:cNvPr>
          <p:cNvCxnSpPr>
            <a:cxnSpLocks/>
          </p:cNvCxnSpPr>
          <p:nvPr/>
        </p:nvCxnSpPr>
        <p:spPr>
          <a:xfrm flipH="1">
            <a:off x="8264324" y="5142944"/>
            <a:ext cx="879675" cy="2843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5AEAFBF-26DC-22F5-DE2C-915517A2D1A3}"/>
              </a:ext>
            </a:extLst>
          </p:cNvPr>
          <p:cNvSpPr txBox="1"/>
          <p:nvPr/>
        </p:nvSpPr>
        <p:spPr>
          <a:xfrm>
            <a:off x="1797592" y="4398061"/>
            <a:ext cx="170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“false vacuum”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B8A277-52A3-FEA9-0E6D-30C36811200B}"/>
              </a:ext>
            </a:extLst>
          </p:cNvPr>
          <p:cNvSpPr txBox="1"/>
          <p:nvPr/>
        </p:nvSpPr>
        <p:spPr>
          <a:xfrm>
            <a:off x="9086746" y="4819910"/>
            <a:ext cx="1664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“true vacuum”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3E8A7A-AFE6-469A-1880-B1A4EACAFC44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35883960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5E575-4B5A-68B1-969D-553249EB7C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38A8FE9-F43A-4902-81BE-CA0F10947E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460" y="3426949"/>
            <a:ext cx="1923810" cy="3714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3D4AA9C-AD10-CE7D-723F-53EEAA2944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61" y="3436473"/>
            <a:ext cx="1752381" cy="36190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F8E7A21-9F31-AFC9-56A6-C6214A7EB38B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C7953CF0-0BC2-8F0C-B796-72AFA62B485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47328B76-64F7-4C8E-3870-7689A4ABB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5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A8602975-613A-9F48-1D83-D07F95EEF6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375210"/>
            <a:ext cx="6158864" cy="808740"/>
          </a:xfrm>
          <a:prstGeom prst="rect">
            <a:avLst/>
          </a:prstGeom>
        </p:spPr>
      </p:pic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2FE157D0-A67B-0056-8569-CC5AA8140D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41874"/>
            <a:ext cx="6059464" cy="3787165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FB7D07AB-436F-A479-5CAD-E8F70E99D82C}"/>
              </a:ext>
            </a:extLst>
          </p:cNvPr>
          <p:cNvSpPr/>
          <p:nvPr/>
        </p:nvSpPr>
        <p:spPr>
          <a:xfrm rot="5400000" flipV="1">
            <a:off x="5966985" y="1103454"/>
            <a:ext cx="1741657" cy="2276840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7E3DED-9BD5-E237-BDB3-9ACE63608F6A}"/>
              </a:ext>
            </a:extLst>
          </p:cNvPr>
          <p:cNvCxnSpPr>
            <a:cxnSpLocks/>
          </p:cNvCxnSpPr>
          <p:nvPr/>
        </p:nvCxnSpPr>
        <p:spPr>
          <a:xfrm flipH="1">
            <a:off x="6933235" y="4002407"/>
            <a:ext cx="2072754" cy="934479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5D9901A9-21A8-B43E-D428-C33DE1372C20}"/>
              </a:ext>
            </a:extLst>
          </p:cNvPr>
          <p:cNvSpPr/>
          <p:nvPr/>
        </p:nvSpPr>
        <p:spPr>
          <a:xfrm>
            <a:off x="6783520" y="4875681"/>
            <a:ext cx="127321" cy="127299"/>
          </a:xfrm>
          <a:prstGeom prst="ellipse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22416F9-F3CC-9742-8342-3CE544927C01}"/>
              </a:ext>
            </a:extLst>
          </p:cNvPr>
          <p:cNvSpPr/>
          <p:nvPr/>
        </p:nvSpPr>
        <p:spPr>
          <a:xfrm>
            <a:off x="8942329" y="3938758"/>
            <a:ext cx="127321" cy="127299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602BB87-186C-FDD4-1B86-D599F4C0B07E}"/>
              </a:ext>
            </a:extLst>
          </p:cNvPr>
          <p:cNvCxnSpPr>
            <a:cxnSpLocks/>
          </p:cNvCxnSpPr>
          <p:nvPr/>
        </p:nvCxnSpPr>
        <p:spPr>
          <a:xfrm flipH="1">
            <a:off x="6757606" y="5041376"/>
            <a:ext cx="73569" cy="561135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A17CCA3-0E08-4580-6194-EDAB1EC834DE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4673371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54C6D-F2D4-A869-062C-96C138FEED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0988F58-DBE1-73BB-D9E1-398B43AA57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460" y="3426949"/>
            <a:ext cx="1923810" cy="3714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F02F5C-61BF-F6DF-57B7-57189244BD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61" y="3436473"/>
            <a:ext cx="1752381" cy="36190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0C97AA2-8E85-56EC-02BC-BA813EF11B03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25D5ADD8-23CF-6004-4392-1A5B6013C6A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47328B76-64F7-4C8E-3870-7689A4ABB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5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11B25FC-05F2-CA70-7E87-FC24D602C7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375210"/>
            <a:ext cx="6158864" cy="808740"/>
          </a:xfrm>
          <a:prstGeom prst="rect">
            <a:avLst/>
          </a:prstGeom>
        </p:spPr>
      </p:pic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1DC127BB-CD1D-A215-427D-6111B34C3B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41874"/>
            <a:ext cx="6059464" cy="3787165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10AA5153-3CB6-19BD-2FAA-3D72718D8B08}"/>
              </a:ext>
            </a:extLst>
          </p:cNvPr>
          <p:cNvSpPr/>
          <p:nvPr/>
        </p:nvSpPr>
        <p:spPr>
          <a:xfrm rot="5400000" flipV="1">
            <a:off x="5966985" y="1103454"/>
            <a:ext cx="1741657" cy="2276840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C521F4-C322-57A3-6BF1-2C251E7E0DFC}"/>
              </a:ext>
            </a:extLst>
          </p:cNvPr>
          <p:cNvCxnSpPr>
            <a:cxnSpLocks/>
          </p:cNvCxnSpPr>
          <p:nvPr/>
        </p:nvCxnSpPr>
        <p:spPr>
          <a:xfrm flipH="1">
            <a:off x="6933235" y="4002407"/>
            <a:ext cx="2072754" cy="934479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7A1CE7A5-CFDA-A4F7-8E0B-1CA4F93EDFCE}"/>
              </a:ext>
            </a:extLst>
          </p:cNvPr>
          <p:cNvSpPr/>
          <p:nvPr/>
        </p:nvSpPr>
        <p:spPr>
          <a:xfrm>
            <a:off x="6783520" y="4875681"/>
            <a:ext cx="127321" cy="127299"/>
          </a:xfrm>
          <a:prstGeom prst="ellipse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C34839C-116E-EA26-416E-639033958D0D}"/>
              </a:ext>
            </a:extLst>
          </p:cNvPr>
          <p:cNvSpPr/>
          <p:nvPr/>
        </p:nvSpPr>
        <p:spPr>
          <a:xfrm>
            <a:off x="8942329" y="3938758"/>
            <a:ext cx="127321" cy="127299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Multiplication Sign 19">
            <a:extLst>
              <a:ext uri="{FF2B5EF4-FFF2-40B4-BE49-F238E27FC236}">
                <a16:creationId xmlns:a16="http://schemas.microsoft.com/office/drawing/2014/main" id="{2C755B50-79E4-0D3D-45C7-DB26BBB5437C}"/>
              </a:ext>
            </a:extLst>
          </p:cNvPr>
          <p:cNvSpPr/>
          <p:nvPr/>
        </p:nvSpPr>
        <p:spPr>
          <a:xfrm>
            <a:off x="-451736" y="3141855"/>
            <a:ext cx="7280793" cy="941616"/>
          </a:xfrm>
          <a:prstGeom prst="mathMultiply">
            <a:avLst>
              <a:gd name="adj1" fmla="val 3852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36241F1-C271-B03E-5083-C114E12594C3}"/>
              </a:ext>
            </a:extLst>
          </p:cNvPr>
          <p:cNvCxnSpPr>
            <a:cxnSpLocks/>
          </p:cNvCxnSpPr>
          <p:nvPr/>
        </p:nvCxnSpPr>
        <p:spPr>
          <a:xfrm flipH="1">
            <a:off x="6757606" y="5041376"/>
            <a:ext cx="73569" cy="561135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1932E85-71E1-C5B3-8B7A-42A6AA437510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1575758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83549-7F49-F264-1ED6-AE737DAC1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3F744903-C348-5534-467D-21376A344E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460" y="3426949"/>
            <a:ext cx="1923810" cy="3714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44B5F09-1C45-2214-6570-0A6FC86974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61" y="3436473"/>
            <a:ext cx="1752381" cy="36190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A50B32A-77E8-94F7-3C1B-8191024FB834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F892EB73-F5FC-51AF-5D78-14632614851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47328B76-64F7-4C8E-3870-7689A4ABB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5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4D4482E-7CD7-FA3A-D26A-14C3667060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375210"/>
            <a:ext cx="6158864" cy="808740"/>
          </a:xfrm>
          <a:prstGeom prst="rect">
            <a:avLst/>
          </a:prstGeom>
        </p:spPr>
      </p:pic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AAF2886B-B859-BD5E-BA37-F3AF63B1FA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41874"/>
            <a:ext cx="6059464" cy="3787165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FED44D21-D4BD-A2F2-0D9D-CB2F086D84A1}"/>
              </a:ext>
            </a:extLst>
          </p:cNvPr>
          <p:cNvSpPr/>
          <p:nvPr/>
        </p:nvSpPr>
        <p:spPr>
          <a:xfrm rot="5400000" flipV="1">
            <a:off x="5966985" y="1103454"/>
            <a:ext cx="1741657" cy="2276840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B619950-5D2B-E383-17CF-B331808574E3}"/>
              </a:ext>
            </a:extLst>
          </p:cNvPr>
          <p:cNvCxnSpPr>
            <a:cxnSpLocks/>
          </p:cNvCxnSpPr>
          <p:nvPr/>
        </p:nvCxnSpPr>
        <p:spPr>
          <a:xfrm flipH="1">
            <a:off x="6933235" y="4002407"/>
            <a:ext cx="2072754" cy="934479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BC197FDF-892D-EAE8-B65B-DAD485D2CD0C}"/>
              </a:ext>
            </a:extLst>
          </p:cNvPr>
          <p:cNvSpPr/>
          <p:nvPr/>
        </p:nvSpPr>
        <p:spPr>
          <a:xfrm>
            <a:off x="6783520" y="4875681"/>
            <a:ext cx="127321" cy="127299"/>
          </a:xfrm>
          <a:prstGeom prst="ellipse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5C26088-9B7D-ED13-ABE1-04A1CE7B9D06}"/>
              </a:ext>
            </a:extLst>
          </p:cNvPr>
          <p:cNvSpPr/>
          <p:nvPr/>
        </p:nvSpPr>
        <p:spPr>
          <a:xfrm>
            <a:off x="8942329" y="3938758"/>
            <a:ext cx="127321" cy="127299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6054390-DCA3-064D-E241-D2B894FC4F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286" y="4713831"/>
            <a:ext cx="2219048" cy="361905"/>
          </a:xfrm>
          <a:prstGeom prst="rect">
            <a:avLst/>
          </a:prstGeom>
        </p:spPr>
      </p:pic>
      <p:sp>
        <p:nvSpPr>
          <p:cNvPr id="20" name="Multiplication Sign 19">
            <a:extLst>
              <a:ext uri="{FF2B5EF4-FFF2-40B4-BE49-F238E27FC236}">
                <a16:creationId xmlns:a16="http://schemas.microsoft.com/office/drawing/2014/main" id="{92D88AAE-677C-71B0-4422-BB779AE8AD47}"/>
              </a:ext>
            </a:extLst>
          </p:cNvPr>
          <p:cNvSpPr/>
          <p:nvPr/>
        </p:nvSpPr>
        <p:spPr>
          <a:xfrm>
            <a:off x="-451736" y="3141855"/>
            <a:ext cx="7280793" cy="941616"/>
          </a:xfrm>
          <a:prstGeom prst="mathMultiply">
            <a:avLst>
              <a:gd name="adj1" fmla="val 3852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C600EE-9691-20EB-70DA-2BAF59996108}"/>
              </a:ext>
            </a:extLst>
          </p:cNvPr>
          <p:cNvSpPr txBox="1"/>
          <p:nvPr/>
        </p:nvSpPr>
        <p:spPr>
          <a:xfrm>
            <a:off x="1980051" y="4675626"/>
            <a:ext cx="14415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Culprit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C44B17B2-478A-8A2D-C540-5D36ED355E50}"/>
              </a:ext>
            </a:extLst>
          </p:cNvPr>
          <p:cNvSpPr/>
          <p:nvPr/>
        </p:nvSpPr>
        <p:spPr>
          <a:xfrm rot="5400000" flipV="1">
            <a:off x="1208118" y="3354009"/>
            <a:ext cx="1741657" cy="1317347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C212F9D-B8BA-1D48-16AC-44743219326E}"/>
              </a:ext>
            </a:extLst>
          </p:cNvPr>
          <p:cNvCxnSpPr>
            <a:cxnSpLocks/>
          </p:cNvCxnSpPr>
          <p:nvPr/>
        </p:nvCxnSpPr>
        <p:spPr>
          <a:xfrm flipH="1">
            <a:off x="6757606" y="5041376"/>
            <a:ext cx="73569" cy="561135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6FF5B65-1F89-F48C-10E4-819285FB9C07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0056367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9ECE50-524C-5432-5461-88FF1354A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42E059-CD53-63A0-409F-2172FAC3C2A5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0B3F5A5B-2047-EED7-5703-376900E61B2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0B3F5A5B-2047-EED7-5703-376900E61B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3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47A165E-A94C-9B21-F8E8-F08B644DE83E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09710947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1AD350-66DB-BB01-7721-9E5FBD6A5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8E45AAE-1F05-6615-ADD2-849CC3E53D5E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0256B0B1-25F3-76DD-F064-DF72EC5F91B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0B3F5A5B-2047-EED7-5703-376900E61B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3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0C07927C-5ACD-A9CB-F3F2-2A0CAF7FBC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501181"/>
            <a:ext cx="8847619" cy="8666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44B725-8ACE-7106-BB91-7F58463135CF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1339930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D0365D-C2F4-83B1-5471-576A0BC0A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1699C9A-9339-9359-A452-C7848B266325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9873561D-9A5B-6CAB-2A24-23ED0B6E5B9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0B3F5A5B-2047-EED7-5703-376900E61B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3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D401002-39A8-0462-90A6-2C50C1A904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501181"/>
            <a:ext cx="8847619" cy="866667"/>
          </a:xfrm>
          <a:prstGeom prst="rect">
            <a:avLst/>
          </a:prstGeom>
        </p:spPr>
      </p:pic>
      <p:sp>
        <p:nvSpPr>
          <p:cNvPr id="3" name="Arc 2">
            <a:extLst>
              <a:ext uri="{FF2B5EF4-FFF2-40B4-BE49-F238E27FC236}">
                <a16:creationId xmlns:a16="http://schemas.microsoft.com/office/drawing/2014/main" id="{87AEEF49-D266-B305-F034-E2B8914D78D6}"/>
              </a:ext>
            </a:extLst>
          </p:cNvPr>
          <p:cNvSpPr/>
          <p:nvPr/>
        </p:nvSpPr>
        <p:spPr>
          <a:xfrm rot="10800000">
            <a:off x="9007873" y="1402421"/>
            <a:ext cx="1353348" cy="1650530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0B95E8-1E1E-1629-E501-A3F8878647D6}"/>
              </a:ext>
            </a:extLst>
          </p:cNvPr>
          <p:cNvSpPr txBox="1"/>
          <p:nvPr/>
        </p:nvSpPr>
        <p:spPr>
          <a:xfrm>
            <a:off x="8801980" y="2819977"/>
            <a:ext cx="3447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Make a choice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40E4EB-68BC-CEFF-5ABA-36F434E5FBD6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42589806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E7DDC-8C8F-A9F9-1AF8-9F00C2ABB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3150C49-246B-1361-3B6B-8C624024CB86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B5B653F1-29D4-5545-3DFE-145697D9C6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B5B653F1-29D4-5545-3DFE-145697D9C6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3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46469E83-6949-DE3B-474B-4CA7F19EC4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502117"/>
            <a:ext cx="8504762" cy="8666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588BEF-C44C-62DB-3CFA-7425163132B0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9607401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5B2EEE-387C-7F44-1909-48BE08FBA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FE9BB66-C04D-7224-69CF-D5A65D2D8FB4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7F732152-885B-267E-7595-FEE55830A17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B5B653F1-29D4-5545-3DFE-145697D9C6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3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DDDB6A9-4064-481F-60AC-ECBFE6B6C1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502117"/>
            <a:ext cx="8504762" cy="86666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C6DDB35-D78C-0A32-6861-1E088A3C06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064" y="1792497"/>
            <a:ext cx="1142857" cy="3047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171164-97C5-052A-801B-551E4CA7F14D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94534292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E9FCE-80A9-80D1-25FB-805669CEF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c 7">
            <a:extLst>
              <a:ext uri="{FF2B5EF4-FFF2-40B4-BE49-F238E27FC236}">
                <a16:creationId xmlns:a16="http://schemas.microsoft.com/office/drawing/2014/main" id="{D279D929-6474-8308-29BE-21915A642631}"/>
              </a:ext>
            </a:extLst>
          </p:cNvPr>
          <p:cNvSpPr/>
          <p:nvPr/>
        </p:nvSpPr>
        <p:spPr>
          <a:xfrm rot="16200000" flipH="1">
            <a:off x="692785" y="1287031"/>
            <a:ext cx="2564381" cy="2084137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43D137-A1D0-7343-FEF5-4AA9641621C6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11C99925-9DAB-387D-63DC-B3642DFDAD5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B5B653F1-29D4-5545-3DFE-145697D9C6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3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AFFA98D-CCBB-A0D9-2303-CF3993E0A2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502117"/>
            <a:ext cx="8504762" cy="86666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DF2D698-8E8E-9278-6FCC-FCB2BC6522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064" y="1792497"/>
            <a:ext cx="1142857" cy="304762"/>
          </a:xfrm>
          <a:prstGeom prst="rect">
            <a:avLst/>
          </a:prstGeom>
        </p:spPr>
      </p:pic>
      <p:pic>
        <p:nvPicPr>
          <p:cNvPr id="3" name="Picture 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2325A38-4DF5-199F-4E42-F826A855EF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993" y="3244623"/>
            <a:ext cx="4895238" cy="7333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7D1398-74DA-0AD6-F4E8-3F867BFFA519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14251718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3BCFE-F4BE-AC15-4501-185400893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3A286A2-3B1E-57BF-03B6-B474928A9FDC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5D3D4100-5E71-E1AE-1C3D-F917E64092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5D3D4100-5E71-E1AE-1C3D-F917E6409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4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1E80065-B6FF-06DC-4C84-48C7E74B53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502117"/>
            <a:ext cx="8504762" cy="86666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6713C09-C4B0-AB49-1F9D-FDEA398E62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064" y="1792497"/>
            <a:ext cx="1142857" cy="304762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81631649-3320-3E0D-72F3-A518E49BAA9D}"/>
              </a:ext>
            </a:extLst>
          </p:cNvPr>
          <p:cNvSpPr/>
          <p:nvPr/>
        </p:nvSpPr>
        <p:spPr>
          <a:xfrm rot="16200000" flipH="1">
            <a:off x="692785" y="1287031"/>
            <a:ext cx="2564381" cy="2084137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77416F-D1B7-F72E-6DFC-CD793285866C}"/>
              </a:ext>
            </a:extLst>
          </p:cNvPr>
          <p:cNvSpPr txBox="1"/>
          <p:nvPr/>
        </p:nvSpPr>
        <p:spPr>
          <a:xfrm>
            <a:off x="1116072" y="2677902"/>
            <a:ext cx="2163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O(4) </a:t>
            </a:r>
            <a:r>
              <a:rPr lang="en-GB" sz="2000" b="1" dirty="0" err="1">
                <a:solidFill>
                  <a:schemeClr val="accent3"/>
                </a:solidFill>
              </a:rPr>
              <a:t>symmmetry</a:t>
            </a:r>
            <a:endParaRPr lang="en-GB" sz="2000" b="1" dirty="0">
              <a:solidFill>
                <a:schemeClr val="accent3"/>
              </a:solidFill>
            </a:endParaRPr>
          </a:p>
        </p:txBody>
      </p:sp>
      <p:pic>
        <p:nvPicPr>
          <p:cNvPr id="11" name="Picture 1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CE90E0EA-DE93-E45C-D2C3-702D8A5A21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372" y="3243622"/>
            <a:ext cx="5638095" cy="7333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3A2E4C-B4F9-07B0-6A12-EFC32D6E0237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886139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C8007F-229D-FCD0-F375-2F2FC4084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91E478DD-775A-2548-8EF2-D25CC7B6CA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559" y="1199601"/>
            <a:ext cx="7246884" cy="466014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A21AE9D-A57A-13E4-EB60-9F71B4A5EC44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0B919DBB-4885-AD66-DBDF-53C8E78466A2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A738A7C-9662-8C85-F7BE-D375C30856E5}"/>
              </a:ext>
            </a:extLst>
          </p:cNvPr>
          <p:cNvCxnSpPr>
            <a:cxnSpLocks/>
          </p:cNvCxnSpPr>
          <p:nvPr/>
        </p:nvCxnSpPr>
        <p:spPr>
          <a:xfrm flipV="1">
            <a:off x="2939970" y="3783608"/>
            <a:ext cx="602769" cy="6179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35DB71D-6B9F-48C7-0010-B99221AA46E2}"/>
              </a:ext>
            </a:extLst>
          </p:cNvPr>
          <p:cNvCxnSpPr>
            <a:cxnSpLocks/>
          </p:cNvCxnSpPr>
          <p:nvPr/>
        </p:nvCxnSpPr>
        <p:spPr>
          <a:xfrm flipH="1">
            <a:off x="8264324" y="5142944"/>
            <a:ext cx="879675" cy="2843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377A30A-3A75-9E2C-82B9-5EDA72497731}"/>
              </a:ext>
            </a:extLst>
          </p:cNvPr>
          <p:cNvSpPr txBox="1"/>
          <p:nvPr/>
        </p:nvSpPr>
        <p:spPr>
          <a:xfrm>
            <a:off x="1797592" y="4398061"/>
            <a:ext cx="170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“false vacuum”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516B98-447F-4926-D4C4-7FF86B96B676}"/>
              </a:ext>
            </a:extLst>
          </p:cNvPr>
          <p:cNvSpPr txBox="1"/>
          <p:nvPr/>
        </p:nvSpPr>
        <p:spPr>
          <a:xfrm>
            <a:off x="9086746" y="4819910"/>
            <a:ext cx="1664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“true vacuum”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2A763BF-853C-8527-B93C-0047197AC9A7}"/>
              </a:ext>
            </a:extLst>
          </p:cNvPr>
          <p:cNvSpPr/>
          <p:nvPr/>
        </p:nvSpPr>
        <p:spPr>
          <a:xfrm>
            <a:off x="3646911" y="3545219"/>
            <a:ext cx="127321" cy="127299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43C5CE-799C-D489-B948-34543755A0DE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93724509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E1F6BC-C147-C22F-A458-C2030199E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8AE051B-7C31-82A3-EDC9-A91CC6B9A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658" y="4783742"/>
            <a:ext cx="1409524" cy="41904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33CA269-3527-43AF-05CA-CD8B83F42061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14A011E9-34E2-E1CF-044A-BF7E3356D5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5D3D4100-5E71-E1AE-1C3D-F917E6409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4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0647D106-7CC7-D378-0753-854554B121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502117"/>
            <a:ext cx="8504762" cy="86666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2095EA5-2208-33A1-570F-7750D8B2A3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064" y="1792497"/>
            <a:ext cx="1142857" cy="304762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5AA9606A-DA48-4E1B-36B7-E9CA0C70FE63}"/>
              </a:ext>
            </a:extLst>
          </p:cNvPr>
          <p:cNvSpPr/>
          <p:nvPr/>
        </p:nvSpPr>
        <p:spPr>
          <a:xfrm rot="16200000" flipH="1">
            <a:off x="692785" y="1287031"/>
            <a:ext cx="2564381" cy="2084137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F090BF-48AF-B95A-9380-CAD79A6C420B}"/>
              </a:ext>
            </a:extLst>
          </p:cNvPr>
          <p:cNvSpPr txBox="1"/>
          <p:nvPr/>
        </p:nvSpPr>
        <p:spPr>
          <a:xfrm>
            <a:off x="1116072" y="2677902"/>
            <a:ext cx="2163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O(4) </a:t>
            </a:r>
            <a:r>
              <a:rPr lang="en-GB" sz="2000" b="1" dirty="0" err="1">
                <a:solidFill>
                  <a:schemeClr val="accent3"/>
                </a:solidFill>
              </a:rPr>
              <a:t>symmmetry</a:t>
            </a:r>
            <a:endParaRPr lang="en-GB" sz="2000" b="1" dirty="0">
              <a:solidFill>
                <a:schemeClr val="accent3"/>
              </a:solidFill>
            </a:endParaRPr>
          </a:p>
        </p:txBody>
      </p:sp>
      <p:pic>
        <p:nvPicPr>
          <p:cNvPr id="11" name="Picture 1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B9376045-14DC-1F4A-1805-1C82095A1B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372" y="3243622"/>
            <a:ext cx="5638095" cy="7333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618ED3-766B-A27C-BEB7-420FC5FAA5A7}"/>
              </a:ext>
            </a:extLst>
          </p:cNvPr>
          <p:cNvSpPr txBox="1"/>
          <p:nvPr/>
        </p:nvSpPr>
        <p:spPr>
          <a:xfrm>
            <a:off x="1349214" y="4768429"/>
            <a:ext cx="2813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+ Boundary conditions</a:t>
            </a:r>
          </a:p>
        </p:txBody>
      </p:sp>
      <p:pic>
        <p:nvPicPr>
          <p:cNvPr id="16" name="Picture 1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64FE8F1F-837A-490D-EFFF-98533AE959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828" y="4780174"/>
            <a:ext cx="2047619" cy="4952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035EF0-B122-ABEA-928F-01792CD3F0C2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8525054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EDF62C-9F23-8AF6-0B8D-6267A88DE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3EBA31AB-9990-7254-DBAC-CCF57C782D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658" y="4783742"/>
            <a:ext cx="1409524" cy="41904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A9B34F8-9725-130B-1829-F96F3E5ED1B8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3A8F0391-F0C5-C213-B49B-0443755D89B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3600" b="1" dirty="0"/>
                  <a:t>Example – massive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36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3600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5D3D4100-5E71-E1AE-1C3D-F917E6409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3" y="77234"/>
                <a:ext cx="10058400" cy="754998"/>
              </a:xfrm>
              <a:prstGeom prst="rect">
                <a:avLst/>
              </a:prstGeom>
              <a:blipFill>
                <a:blip r:embed="rId4"/>
                <a:stretch>
                  <a:fillRect l="-1879"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A3946D18-F6B1-10EB-4C6C-CACB2AF0AE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3" y="1502117"/>
            <a:ext cx="8504762" cy="86666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0EDC160-6E9B-0DC7-2F34-FCBA7021FA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064" y="1792497"/>
            <a:ext cx="1142857" cy="304762"/>
          </a:xfrm>
          <a:prstGeom prst="rect">
            <a:avLst/>
          </a:prstGeom>
        </p:spPr>
      </p:pic>
      <p:sp>
        <p:nvSpPr>
          <p:cNvPr id="4" name="Arc 3">
            <a:extLst>
              <a:ext uri="{FF2B5EF4-FFF2-40B4-BE49-F238E27FC236}">
                <a16:creationId xmlns:a16="http://schemas.microsoft.com/office/drawing/2014/main" id="{E99B458F-BA45-8367-8E13-00E57B745334}"/>
              </a:ext>
            </a:extLst>
          </p:cNvPr>
          <p:cNvSpPr/>
          <p:nvPr/>
        </p:nvSpPr>
        <p:spPr>
          <a:xfrm rot="16200000" flipH="1">
            <a:off x="692785" y="1287031"/>
            <a:ext cx="2564381" cy="2084137"/>
          </a:xfrm>
          <a:prstGeom prst="arc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7DAC2A-1D82-41FF-05FC-F42BC5E4005C}"/>
              </a:ext>
            </a:extLst>
          </p:cNvPr>
          <p:cNvSpPr txBox="1"/>
          <p:nvPr/>
        </p:nvSpPr>
        <p:spPr>
          <a:xfrm>
            <a:off x="1116072" y="2677902"/>
            <a:ext cx="2163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O(4) </a:t>
            </a:r>
            <a:r>
              <a:rPr lang="en-GB" sz="2000" b="1" dirty="0" err="1">
                <a:solidFill>
                  <a:schemeClr val="accent3"/>
                </a:solidFill>
              </a:rPr>
              <a:t>symmmetry</a:t>
            </a:r>
            <a:endParaRPr lang="en-GB" sz="2000" b="1" dirty="0">
              <a:solidFill>
                <a:schemeClr val="accent3"/>
              </a:solidFill>
            </a:endParaRPr>
          </a:p>
        </p:txBody>
      </p:sp>
      <p:pic>
        <p:nvPicPr>
          <p:cNvPr id="11" name="Picture 1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6E1D8673-C1E3-7851-2C42-40CF46C4F2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372" y="3243622"/>
            <a:ext cx="5638095" cy="7333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5A38D87-7A05-8CFC-2068-CD1D9B837AAF}"/>
              </a:ext>
            </a:extLst>
          </p:cNvPr>
          <p:cNvSpPr txBox="1"/>
          <p:nvPr/>
        </p:nvSpPr>
        <p:spPr>
          <a:xfrm>
            <a:off x="1349214" y="4768429"/>
            <a:ext cx="2813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+ Boundary conditions</a:t>
            </a:r>
          </a:p>
        </p:txBody>
      </p:sp>
      <p:pic>
        <p:nvPicPr>
          <p:cNvPr id="16" name="Picture 1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6976827A-17B9-BFBE-F1FE-7FA261B72A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828" y="4780174"/>
            <a:ext cx="2047619" cy="495238"/>
          </a:xfrm>
          <a:prstGeom prst="rect">
            <a:avLst/>
          </a:prstGeom>
        </p:spPr>
      </p:pic>
      <p:sp>
        <p:nvSpPr>
          <p:cNvPr id="19" name="Arrow: Right 18">
            <a:extLst>
              <a:ext uri="{FF2B5EF4-FFF2-40B4-BE49-F238E27FC236}">
                <a16:creationId xmlns:a16="http://schemas.microsoft.com/office/drawing/2014/main" id="{EF6101DE-C87F-E696-B21B-2EE30580198B}"/>
              </a:ext>
            </a:extLst>
          </p:cNvPr>
          <p:cNvSpPr/>
          <p:nvPr/>
        </p:nvSpPr>
        <p:spPr>
          <a:xfrm>
            <a:off x="8563226" y="4057279"/>
            <a:ext cx="346778" cy="246880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30610-7EE7-0705-57A9-4A6F3CC782F3}"/>
              </a:ext>
            </a:extLst>
          </p:cNvPr>
          <p:cNvSpPr txBox="1"/>
          <p:nvPr/>
        </p:nvSpPr>
        <p:spPr>
          <a:xfrm>
            <a:off x="8910004" y="3826776"/>
            <a:ext cx="2976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Solve numerically in a finite simulation box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746750-816F-F678-29D9-555D9BAA084F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6275390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47BBA-EE22-FC6F-B84C-472EE2BC5D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9AF4BF0-39E9-840A-FD9C-F08A6708FC60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DF7DD863-C209-13CC-AF1D-599F41328DF8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Results – field profiles</a:t>
            </a:r>
            <a:endParaRPr lang="en-GB" b="1" dirty="0"/>
          </a:p>
        </p:txBody>
      </p:sp>
      <p:pic>
        <p:nvPicPr>
          <p:cNvPr id="2" name="Picture 1" descr="A graph of a function&#10;&#10;AI-generated content may be incorrect.">
            <a:extLst>
              <a:ext uri="{FF2B5EF4-FFF2-40B4-BE49-F238E27FC236}">
                <a16:creationId xmlns:a16="http://schemas.microsoft.com/office/drawing/2014/main" id="{214B7C34-5D7D-BD25-3DEC-55381F7683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24" y="1990323"/>
            <a:ext cx="5552997" cy="36557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5761973-75C8-56BB-8C65-EA0836F5A0D8}"/>
                  </a:ext>
                </a:extLst>
              </p:cNvPr>
              <p:cNvSpPr txBox="1"/>
              <p:nvPr/>
            </p:nvSpPr>
            <p:spPr>
              <a:xfrm>
                <a:off x="5019379" y="4363653"/>
                <a:ext cx="6142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A03263C-A786-7739-8191-6DFBF3A67B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379" y="4363653"/>
                <a:ext cx="614206" cy="461665"/>
              </a:xfrm>
              <a:prstGeom prst="rect">
                <a:avLst/>
              </a:prstGeom>
              <a:blipFill>
                <a:blip r:embed="rId4"/>
                <a:stretch>
                  <a:fillRect l="-1980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of a function&#10;&#10;AI-generated content may be incorrect.">
            <a:extLst>
              <a:ext uri="{FF2B5EF4-FFF2-40B4-BE49-F238E27FC236}">
                <a16:creationId xmlns:a16="http://schemas.microsoft.com/office/drawing/2014/main" id="{FAD2C642-BAAF-F872-0F03-E461B20EB8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744" y="1990323"/>
            <a:ext cx="5449923" cy="36559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530791E-3D1D-976C-C88F-6B3E96F6F922}"/>
                  </a:ext>
                </a:extLst>
              </p:cNvPr>
              <p:cNvSpPr txBox="1"/>
              <p:nvPr/>
            </p:nvSpPr>
            <p:spPr>
              <a:xfrm>
                <a:off x="10728593" y="4363653"/>
                <a:ext cx="6142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2EA22EF-F7ED-166F-8651-7E42FA16F9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8593" y="4363653"/>
                <a:ext cx="614207" cy="461665"/>
              </a:xfrm>
              <a:prstGeom prst="rect">
                <a:avLst/>
              </a:prstGeom>
              <a:blipFill>
                <a:blip r:embed="rId6"/>
                <a:stretch>
                  <a:fillRect l="-1980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D25AC45-89D5-0E06-98D0-C10CB5A95F63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94664456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0042D2-F408-F20F-E53F-E6A0A1E48D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902F3A2-2BCB-2B7C-9FE1-6901FFE37EA3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6EC1EC74-B5E0-396D-00F5-2E25D856CFDA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Results – action</a:t>
            </a:r>
            <a:endParaRPr lang="en-GB" b="1" dirty="0"/>
          </a:p>
        </p:txBody>
      </p:sp>
      <p:pic>
        <p:nvPicPr>
          <p:cNvPr id="2" name="Picture 1" descr="A graph of a function&#10;&#10;AI-generated content may be incorrect.">
            <a:extLst>
              <a:ext uri="{FF2B5EF4-FFF2-40B4-BE49-F238E27FC236}">
                <a16:creationId xmlns:a16="http://schemas.microsoft.com/office/drawing/2014/main" id="{E924655F-4715-8249-4DA4-453EA3D609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84" y="1842830"/>
            <a:ext cx="5264418" cy="3421872"/>
          </a:xfrm>
          <a:prstGeom prst="rect">
            <a:avLst/>
          </a:prstGeom>
        </p:spPr>
      </p:pic>
      <p:pic>
        <p:nvPicPr>
          <p:cNvPr id="4" name="Content Placeholder 6" descr="A graph of a function&#10;&#10;AI-generated content may be incorrect.">
            <a:extLst>
              <a:ext uri="{FF2B5EF4-FFF2-40B4-BE49-F238E27FC236}">
                <a16:creationId xmlns:a16="http://schemas.microsoft.com/office/drawing/2014/main" id="{95C42E13-E675-5B7E-380A-73AFB8713E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320" y="1842830"/>
            <a:ext cx="5511740" cy="34218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BD622D-B014-205B-E48F-1B6254EFB93E}"/>
                  </a:ext>
                </a:extLst>
              </p:cNvPr>
              <p:cNvSpPr txBox="1"/>
              <p:nvPr/>
            </p:nvSpPr>
            <p:spPr>
              <a:xfrm>
                <a:off x="4878302" y="4132170"/>
                <a:ext cx="6142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BD622D-B014-205B-E48F-1B6254EFB9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8302" y="4132170"/>
                <a:ext cx="614206" cy="461665"/>
              </a:xfrm>
              <a:prstGeom prst="rect">
                <a:avLst/>
              </a:prstGeom>
              <a:blipFill>
                <a:blip r:embed="rId5"/>
                <a:stretch>
                  <a:fillRect l="-1980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1B4134-8833-351C-D315-98BFB6C72696}"/>
                  </a:ext>
                </a:extLst>
              </p:cNvPr>
              <p:cNvSpPr txBox="1"/>
              <p:nvPr/>
            </p:nvSpPr>
            <p:spPr>
              <a:xfrm>
                <a:off x="10728593" y="4132170"/>
                <a:ext cx="6142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1B4134-8833-351C-D315-98BFB6C726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8593" y="4132170"/>
                <a:ext cx="614207" cy="461665"/>
              </a:xfrm>
              <a:prstGeom prst="rect">
                <a:avLst/>
              </a:prstGeom>
              <a:blipFill>
                <a:blip r:embed="rId6"/>
                <a:stretch>
                  <a:fillRect l="-1980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4C47B41-B721-733E-6B8B-7DA64209D78C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7886996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31DA5B-DF62-39C8-D06F-D995577D8E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3373EAE-17CC-879E-97B8-D673242C480B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01FD753B-6511-9F6B-4B8A-27AEE7CA16CA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Results – action</a:t>
            </a:r>
            <a:endParaRPr lang="en-GB" b="1" dirty="0"/>
          </a:p>
        </p:txBody>
      </p:sp>
      <p:pic>
        <p:nvPicPr>
          <p:cNvPr id="13" name="Content Placeholder 6" descr="A graph of a function&#10;&#10;AI-generated content may be incorrect.">
            <a:extLst>
              <a:ext uri="{FF2B5EF4-FFF2-40B4-BE49-F238E27FC236}">
                <a16:creationId xmlns:a16="http://schemas.microsoft.com/office/drawing/2014/main" id="{386268FE-2AB3-6585-1D2C-E5DDD4F735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320" y="1844017"/>
            <a:ext cx="5511740" cy="3420685"/>
          </a:xfrm>
          <a:prstGeom prst="rect">
            <a:avLst/>
          </a:prstGeom>
        </p:spPr>
      </p:pic>
      <p:pic>
        <p:nvPicPr>
          <p:cNvPr id="14" name="Picture 13" descr="A graph of a graph of a number of objects&#10;&#10;AI-generated content may be incorrect.">
            <a:extLst>
              <a:ext uri="{FF2B5EF4-FFF2-40B4-BE49-F238E27FC236}">
                <a16:creationId xmlns:a16="http://schemas.microsoft.com/office/drawing/2014/main" id="{71D322AE-8061-F079-200D-A27AE3A7B8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50" y="1842829"/>
            <a:ext cx="5264418" cy="34218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F1CF462-4C27-0DEE-6BC7-321CA05070E2}"/>
                  </a:ext>
                </a:extLst>
              </p:cNvPr>
              <p:cNvSpPr txBox="1"/>
              <p:nvPr/>
            </p:nvSpPr>
            <p:spPr>
              <a:xfrm>
                <a:off x="4878302" y="4132170"/>
                <a:ext cx="6142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F1CF462-4C27-0DEE-6BC7-321CA05070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8302" y="4132170"/>
                <a:ext cx="614206" cy="461665"/>
              </a:xfrm>
              <a:prstGeom prst="rect">
                <a:avLst/>
              </a:prstGeom>
              <a:blipFill>
                <a:blip r:embed="rId5"/>
                <a:stretch>
                  <a:fillRect l="-1980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CBA8704-7634-4D3C-CDC7-0E881EF210D3}"/>
                  </a:ext>
                </a:extLst>
              </p:cNvPr>
              <p:cNvSpPr txBox="1"/>
              <p:nvPr/>
            </p:nvSpPr>
            <p:spPr>
              <a:xfrm>
                <a:off x="10728593" y="4132170"/>
                <a:ext cx="6142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CBA8704-7634-4D3C-CDC7-0E881EF21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8593" y="4132170"/>
                <a:ext cx="614207" cy="461665"/>
              </a:xfrm>
              <a:prstGeom prst="rect">
                <a:avLst/>
              </a:prstGeom>
              <a:blipFill>
                <a:blip r:embed="rId6"/>
                <a:stretch>
                  <a:fillRect l="-1980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60511AC-ED21-A516-6400-DD7B917C5930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423699985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271429-2A97-3CA5-A0AB-E2346E3D9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120D12C-F52B-2D2D-FF71-45A5403CAC3E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6612A651-D811-72A6-05F3-45EF5230EBEF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Results – field profiles yet again</a:t>
            </a:r>
            <a:endParaRPr lang="en-GB" b="1" dirty="0"/>
          </a:p>
        </p:txBody>
      </p:sp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6D9357F4-D42A-1A3E-2735-ECCBA10E15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24" y="1990323"/>
            <a:ext cx="5552997" cy="36557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64BAA59-F0E0-0394-9EE1-25FA93FFDB90}"/>
                  </a:ext>
                </a:extLst>
              </p:cNvPr>
              <p:cNvSpPr txBox="1"/>
              <p:nvPr/>
            </p:nvSpPr>
            <p:spPr>
              <a:xfrm>
                <a:off x="5019379" y="4363653"/>
                <a:ext cx="6142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64BAA59-F0E0-0394-9EE1-25FA93FFDB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379" y="4363653"/>
                <a:ext cx="614206" cy="461665"/>
              </a:xfrm>
              <a:prstGeom prst="rect">
                <a:avLst/>
              </a:prstGeom>
              <a:blipFill>
                <a:blip r:embed="rId4"/>
                <a:stretch>
                  <a:fillRect l="-1980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graph of a function&#10;&#10;AI-generated content may be incorrect.">
            <a:extLst>
              <a:ext uri="{FF2B5EF4-FFF2-40B4-BE49-F238E27FC236}">
                <a16:creationId xmlns:a16="http://schemas.microsoft.com/office/drawing/2014/main" id="{4D539392-5AED-FB01-A4E1-66202545EE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670" y="1921179"/>
            <a:ext cx="5552997" cy="37251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DA9B93-1B95-0CBC-8BCF-7428F139478B}"/>
                  </a:ext>
                </a:extLst>
              </p:cNvPr>
              <p:cNvSpPr txBox="1"/>
              <p:nvPr/>
            </p:nvSpPr>
            <p:spPr>
              <a:xfrm>
                <a:off x="10728593" y="4363653"/>
                <a:ext cx="6142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2DA9B93-1B95-0CBC-8BCF-7428F13947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8593" y="4363653"/>
                <a:ext cx="614207" cy="461665"/>
              </a:xfrm>
              <a:prstGeom prst="rect">
                <a:avLst/>
              </a:prstGeom>
              <a:blipFill>
                <a:blip r:embed="rId6"/>
                <a:stretch>
                  <a:fillRect l="-1980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1F438A4-69C9-5DC9-39B6-523CCE93F63F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54817804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B109B-55FD-24EC-8687-8DAABBE5B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DDB672A-2F3F-2B3E-AF91-5D55300E2C55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0B962E56-6ECF-FE7D-C08F-8030F79AFDEB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Results – field profiles yet again</a:t>
            </a:r>
            <a:endParaRPr lang="en-GB" b="1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C6B34A4-0BA7-163A-AA16-18517E7087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0788" y="1990325"/>
            <a:ext cx="5553013" cy="3655734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6E151CB-A33B-ED87-8382-B89A598A79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75654" y="1920917"/>
            <a:ext cx="5553013" cy="37367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3702E26-2E79-3BBD-95A5-839D22E948AE}"/>
                  </a:ext>
                </a:extLst>
              </p:cNvPr>
              <p:cNvSpPr txBox="1"/>
              <p:nvPr/>
            </p:nvSpPr>
            <p:spPr>
              <a:xfrm>
                <a:off x="5019379" y="4363653"/>
                <a:ext cx="6142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3702E26-2E79-3BBD-95A5-839D22E94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379" y="4363653"/>
                <a:ext cx="614206" cy="461665"/>
              </a:xfrm>
              <a:prstGeom prst="rect">
                <a:avLst/>
              </a:prstGeom>
              <a:blipFill>
                <a:blip r:embed="rId7"/>
                <a:stretch>
                  <a:fillRect l="-1980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EF476CE-01FA-CB37-A204-2499A07CCE6F}"/>
                  </a:ext>
                </a:extLst>
              </p:cNvPr>
              <p:cNvSpPr txBox="1"/>
              <p:nvPr/>
            </p:nvSpPr>
            <p:spPr>
              <a:xfrm>
                <a:off x="10728593" y="4363653"/>
                <a:ext cx="6142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EF476CE-01FA-CB37-A204-2499A07CCE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8593" y="4363653"/>
                <a:ext cx="614207" cy="461665"/>
              </a:xfrm>
              <a:prstGeom prst="rect">
                <a:avLst/>
              </a:prstGeom>
              <a:blipFill>
                <a:blip r:embed="rId8"/>
                <a:stretch>
                  <a:fillRect l="-1980" b="-15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3498725-EEB2-597E-2738-24D5146C0B56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426755862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264412-F840-FA4E-4CA0-2CC5E059E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9E81508-5826-55D0-7E32-0184C75EC4B9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9FA8B8A3-E1E6-F319-0F5F-7D9D8BC97D7A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Summary and further research</a:t>
            </a:r>
            <a:endParaRPr lang="en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44BF4A-5ECE-19C2-E389-D8971E4582DF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41250153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C5DE18-0DFC-A747-65B0-115DE0D5F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03F5DDD-EC1E-16EE-8DE6-64A6B8CD42DF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394241BB-25D3-3410-2DD7-EAB079E1F5B3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Summary and further research</a:t>
            </a:r>
            <a:endParaRPr lang="en-GB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22FCC4-AB96-FC4B-0BC9-C2D5BA523643}"/>
              </a:ext>
            </a:extLst>
          </p:cNvPr>
          <p:cNvSpPr txBox="1">
            <a:spLocks/>
          </p:cNvSpPr>
          <p:nvPr/>
        </p:nvSpPr>
        <p:spPr>
          <a:xfrm>
            <a:off x="670193" y="1400540"/>
            <a:ext cx="10684572" cy="48613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u="sng" dirty="0"/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30AD34-C1CF-BBD7-BEC7-3BC3AE7F8877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426696139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9870AC-4AC5-C0C3-DAD0-A8547CCEB6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DC87DE-58B6-74D5-1E00-A58C3F768338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EE84B4CB-118A-061D-C602-AAC364DFF920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Summary and further research</a:t>
            </a:r>
            <a:endParaRPr lang="en-GB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132AB2C-080B-A0C2-6BFB-A87AA8B20B08}"/>
              </a:ext>
            </a:extLst>
          </p:cNvPr>
          <p:cNvSpPr txBox="1">
            <a:spLocks/>
          </p:cNvSpPr>
          <p:nvPr/>
        </p:nvSpPr>
        <p:spPr>
          <a:xfrm>
            <a:off x="670193" y="1400540"/>
            <a:ext cx="10684572" cy="48613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u="sng" dirty="0"/>
              <a:t>SUMMARY</a:t>
            </a:r>
          </a:p>
          <a:p>
            <a:pPr lvl="1"/>
            <a:r>
              <a:rPr lang="en-GB" sz="2200" b="1" dirty="0"/>
              <a:t>Introduced a</a:t>
            </a:r>
            <a:r>
              <a:rPr lang="en-GB" sz="2200" dirty="0"/>
              <a:t> </a:t>
            </a:r>
            <a:r>
              <a:rPr lang="en-GB" sz="2200" b="1" dirty="0"/>
              <a:t>method </a:t>
            </a:r>
            <a:r>
              <a:rPr lang="en-GB" sz="2200" dirty="0"/>
              <a:t>for computing vacuum decay rates in theories with no explicit instanton solutions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C1FBF6-BB90-5245-EF03-87643EC5BBB5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41801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862DE-6A8C-53F6-49BA-032034B73E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50A449B6-91A5-65CC-05A1-0426607663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559" y="1199601"/>
            <a:ext cx="7246884" cy="466014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28DC90-89EE-6285-D86E-92E4C8E65F93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E00E719F-FADC-E2D3-3253-1BED7BC95BD9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85D6017-D4FC-0770-9965-C8C93E7C44D8}"/>
              </a:ext>
            </a:extLst>
          </p:cNvPr>
          <p:cNvCxnSpPr>
            <a:cxnSpLocks/>
          </p:cNvCxnSpPr>
          <p:nvPr/>
        </p:nvCxnSpPr>
        <p:spPr>
          <a:xfrm flipV="1">
            <a:off x="2939970" y="3783608"/>
            <a:ext cx="602769" cy="6179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F35FD44-2D03-FEB5-B7A4-51D96823CB62}"/>
              </a:ext>
            </a:extLst>
          </p:cNvPr>
          <p:cNvCxnSpPr>
            <a:cxnSpLocks/>
          </p:cNvCxnSpPr>
          <p:nvPr/>
        </p:nvCxnSpPr>
        <p:spPr>
          <a:xfrm flipH="1">
            <a:off x="8264324" y="5142944"/>
            <a:ext cx="879675" cy="2843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50A1CB-F50C-903F-F09E-535E171B081E}"/>
              </a:ext>
            </a:extLst>
          </p:cNvPr>
          <p:cNvSpPr txBox="1"/>
          <p:nvPr/>
        </p:nvSpPr>
        <p:spPr>
          <a:xfrm>
            <a:off x="1797592" y="4398061"/>
            <a:ext cx="170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“false vacuum”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0B83D6-ADDB-4ADF-287E-42D368F1B097}"/>
              </a:ext>
            </a:extLst>
          </p:cNvPr>
          <p:cNvSpPr txBox="1"/>
          <p:nvPr/>
        </p:nvSpPr>
        <p:spPr>
          <a:xfrm>
            <a:off x="9086746" y="4819910"/>
            <a:ext cx="1664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“true vacuum”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36AEBD8-E53E-6BB6-4D1C-E2C388B9C47C}"/>
              </a:ext>
            </a:extLst>
          </p:cNvPr>
          <p:cNvSpPr/>
          <p:nvPr/>
        </p:nvSpPr>
        <p:spPr>
          <a:xfrm>
            <a:off x="3646911" y="3545219"/>
            <a:ext cx="127321" cy="127299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2DDBAAF-B9B1-766D-DF93-D05FA47E255F}"/>
              </a:ext>
            </a:extLst>
          </p:cNvPr>
          <p:cNvSpPr/>
          <p:nvPr/>
        </p:nvSpPr>
        <p:spPr>
          <a:xfrm>
            <a:off x="3333546" y="3393646"/>
            <a:ext cx="127321" cy="127299"/>
          </a:xfrm>
          <a:prstGeom prst="ellipse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B4D3FB6-F0C1-E43A-BCED-FF61D626DA8D}"/>
              </a:ext>
            </a:extLst>
          </p:cNvPr>
          <p:cNvSpPr/>
          <p:nvPr/>
        </p:nvSpPr>
        <p:spPr>
          <a:xfrm>
            <a:off x="3991739" y="3435979"/>
            <a:ext cx="127321" cy="127299"/>
          </a:xfrm>
          <a:prstGeom prst="ellipse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66AE216-0874-1EA8-34C5-7DB3FFED4349}"/>
              </a:ext>
            </a:extLst>
          </p:cNvPr>
          <p:cNvCxnSpPr>
            <a:cxnSpLocks/>
          </p:cNvCxnSpPr>
          <p:nvPr/>
        </p:nvCxnSpPr>
        <p:spPr>
          <a:xfrm flipV="1">
            <a:off x="3804829" y="3545219"/>
            <a:ext cx="174504" cy="79598"/>
          </a:xfrm>
          <a:prstGeom prst="line">
            <a:avLst/>
          </a:prstGeom>
          <a:ln>
            <a:headEnd type="arrow" w="sm" len="sm"/>
            <a:tailEnd type="arrow" w="sm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EACA598-6E0C-267E-A39F-2147E067670A}"/>
              </a:ext>
            </a:extLst>
          </p:cNvPr>
          <p:cNvCxnSpPr>
            <a:cxnSpLocks/>
          </p:cNvCxnSpPr>
          <p:nvPr/>
        </p:nvCxnSpPr>
        <p:spPr>
          <a:xfrm>
            <a:off x="3448167" y="3524693"/>
            <a:ext cx="168147" cy="91998"/>
          </a:xfrm>
          <a:prstGeom prst="line">
            <a:avLst/>
          </a:prstGeom>
          <a:ln>
            <a:headEnd type="arrow" w="sm" len="sm"/>
            <a:tailEnd type="arrow" w="sm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36B5538-C122-E1B8-31EB-F8D9CED798CF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175790513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372308-F9DF-782E-A938-A18CC6E91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90A370-88DF-FE2D-F991-E2D8F26DB720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9BF85504-567A-CBF2-4748-E9310806B588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Summary and further research</a:t>
            </a:r>
            <a:endParaRPr lang="en-GB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EFB54D2-8D08-01CF-4304-F165D3849A28}"/>
              </a:ext>
            </a:extLst>
          </p:cNvPr>
          <p:cNvSpPr txBox="1">
            <a:spLocks/>
          </p:cNvSpPr>
          <p:nvPr/>
        </p:nvSpPr>
        <p:spPr>
          <a:xfrm>
            <a:off x="670193" y="1400540"/>
            <a:ext cx="10684572" cy="48613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u="sng" dirty="0"/>
              <a:t>SUMMARY</a:t>
            </a:r>
          </a:p>
          <a:p>
            <a:pPr lvl="1"/>
            <a:r>
              <a:rPr lang="en-GB" sz="2200" b="1" dirty="0"/>
              <a:t>Introduced a</a:t>
            </a:r>
            <a:r>
              <a:rPr lang="en-GB" sz="2200" dirty="0"/>
              <a:t> </a:t>
            </a:r>
            <a:r>
              <a:rPr lang="en-GB" sz="2200" b="1" dirty="0"/>
              <a:t>method </a:t>
            </a:r>
            <a:r>
              <a:rPr lang="en-GB" sz="2200" dirty="0"/>
              <a:t>for computing vacuum decay rates in theories with no explicit instanton solutions</a:t>
            </a:r>
          </a:p>
          <a:p>
            <a:pPr lvl="1"/>
            <a:r>
              <a:rPr lang="en-GB" sz="2200" b="1" dirty="0"/>
              <a:t>Showed how to use </a:t>
            </a:r>
            <a:r>
              <a:rPr lang="en-GB" sz="2200" dirty="0"/>
              <a:t>this method to find constrained instantons in a simple scalar model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2426A8-E76B-7803-511C-BECC619EC25E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12521710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7E38C5-4A1F-CC7A-7562-F31CDE1C0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E7FEB7-11C8-2920-F58E-5B0C487E8198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2B8997FE-3A3A-B67F-F301-202D1862DCFB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Summary and further research</a:t>
            </a:r>
            <a:endParaRPr lang="en-GB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741FF1C-C7A0-E43E-870F-93EE49F38B54}"/>
              </a:ext>
            </a:extLst>
          </p:cNvPr>
          <p:cNvSpPr txBox="1">
            <a:spLocks/>
          </p:cNvSpPr>
          <p:nvPr/>
        </p:nvSpPr>
        <p:spPr>
          <a:xfrm>
            <a:off x="670193" y="1400540"/>
            <a:ext cx="10684572" cy="48613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u="sng" dirty="0"/>
              <a:t>SUMMARY</a:t>
            </a:r>
          </a:p>
          <a:p>
            <a:pPr lvl="1"/>
            <a:r>
              <a:rPr lang="en-GB" sz="2200" b="1" dirty="0"/>
              <a:t>Introduced a</a:t>
            </a:r>
            <a:r>
              <a:rPr lang="en-GB" sz="2200" dirty="0"/>
              <a:t> </a:t>
            </a:r>
            <a:r>
              <a:rPr lang="en-GB" sz="2200" b="1" dirty="0"/>
              <a:t>method </a:t>
            </a:r>
            <a:r>
              <a:rPr lang="en-GB" sz="2200" dirty="0"/>
              <a:t>for computing vacuum decay rates in theories with no explicit instanton solutions</a:t>
            </a:r>
          </a:p>
          <a:p>
            <a:pPr lvl="1"/>
            <a:r>
              <a:rPr lang="en-GB" sz="2200" b="1" dirty="0"/>
              <a:t>Showed how to use </a:t>
            </a:r>
            <a:r>
              <a:rPr lang="en-GB" sz="2200" dirty="0"/>
              <a:t>this method to find constrained instantons in a simple scalar model</a:t>
            </a:r>
          </a:p>
          <a:p>
            <a:pPr lvl="1"/>
            <a:r>
              <a:rPr lang="en-GB" sz="2200" b="1" dirty="0"/>
              <a:t>Omitted a lot of technical details </a:t>
            </a:r>
            <a:r>
              <a:rPr lang="en-GB" sz="2200" dirty="0"/>
              <a:t>– these can be found in the paper</a:t>
            </a:r>
          </a:p>
          <a:p>
            <a:pPr lvl="1"/>
            <a:endParaRPr lang="en-GB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C43329-8684-254D-E4C6-EE0C59473E36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55555793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8DF81-559F-165D-149D-A6760F325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A248A0-3231-57B3-6A55-135677F643AF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D7965E99-A869-D0BC-DC4A-1752A6777E33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Summary and further research</a:t>
            </a:r>
            <a:endParaRPr lang="en-GB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9F291C2-EB6C-21D5-477F-3F276B90B210}"/>
              </a:ext>
            </a:extLst>
          </p:cNvPr>
          <p:cNvSpPr txBox="1">
            <a:spLocks/>
          </p:cNvSpPr>
          <p:nvPr/>
        </p:nvSpPr>
        <p:spPr>
          <a:xfrm>
            <a:off x="670193" y="1400540"/>
            <a:ext cx="10684572" cy="48613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u="sng" dirty="0"/>
              <a:t>SUMMARY</a:t>
            </a:r>
          </a:p>
          <a:p>
            <a:pPr lvl="1"/>
            <a:r>
              <a:rPr lang="en-GB" sz="2200" b="1" dirty="0"/>
              <a:t>Introduced a</a:t>
            </a:r>
            <a:r>
              <a:rPr lang="en-GB" sz="2200" dirty="0"/>
              <a:t> </a:t>
            </a:r>
            <a:r>
              <a:rPr lang="en-GB" sz="2200" b="1" dirty="0"/>
              <a:t>method </a:t>
            </a:r>
            <a:r>
              <a:rPr lang="en-GB" sz="2200" dirty="0"/>
              <a:t>for computing vacuum decay rates in theories with no explicit instanton solutions</a:t>
            </a:r>
          </a:p>
          <a:p>
            <a:pPr lvl="1"/>
            <a:r>
              <a:rPr lang="en-GB" sz="2200" b="1" dirty="0"/>
              <a:t>Showed how to use </a:t>
            </a:r>
            <a:r>
              <a:rPr lang="en-GB" sz="2200" dirty="0"/>
              <a:t>this method to find constrained instantons in a simple scalar model</a:t>
            </a:r>
          </a:p>
          <a:p>
            <a:pPr lvl="1"/>
            <a:r>
              <a:rPr lang="en-GB" sz="2200" b="1" dirty="0"/>
              <a:t>Omitted a lot of technical details </a:t>
            </a:r>
            <a:r>
              <a:rPr lang="en-GB" sz="2200" dirty="0"/>
              <a:t>– these can be found in the paper</a:t>
            </a:r>
          </a:p>
          <a:p>
            <a:pPr lvl="1"/>
            <a:endParaRPr lang="en-GB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5F4E99-1881-7E06-4486-4969AA1E7DC2}"/>
              </a:ext>
            </a:extLst>
          </p:cNvPr>
          <p:cNvSpPr txBox="1"/>
          <p:nvPr/>
        </p:nvSpPr>
        <p:spPr>
          <a:xfrm>
            <a:off x="9442031" y="3309212"/>
            <a:ext cx="1594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or just ask me!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37960F55-6E1D-4700-B048-272993E97D3E}"/>
              </a:ext>
            </a:extLst>
          </p:cNvPr>
          <p:cNvSpPr/>
          <p:nvPr/>
        </p:nvSpPr>
        <p:spPr>
          <a:xfrm rot="10800000">
            <a:off x="8659286" y="2759414"/>
            <a:ext cx="1565492" cy="734463"/>
          </a:xfrm>
          <a:prstGeom prst="arc">
            <a:avLst>
              <a:gd name="adj1" fmla="val 16200000"/>
              <a:gd name="adj2" fmla="val 21081795"/>
            </a:avLst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E21488-F5C6-2973-B8A3-B16EFDC1017C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55499199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F98B8C-CFD3-3056-FE56-D99A9E1B9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620E8A4-77A3-77CC-C079-78FA9F8446C1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98FC71E2-D93E-FC40-7734-F0F1F602386E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Summary and further research</a:t>
            </a:r>
            <a:endParaRPr lang="en-GB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78E236-D981-031C-CD77-2AC08496F555}"/>
              </a:ext>
            </a:extLst>
          </p:cNvPr>
          <p:cNvSpPr txBox="1">
            <a:spLocks/>
          </p:cNvSpPr>
          <p:nvPr/>
        </p:nvSpPr>
        <p:spPr>
          <a:xfrm>
            <a:off x="670193" y="1400540"/>
            <a:ext cx="10684572" cy="48613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u="sng" dirty="0"/>
              <a:t>SUMMARY</a:t>
            </a:r>
          </a:p>
          <a:p>
            <a:pPr lvl="1"/>
            <a:r>
              <a:rPr lang="en-GB" sz="2200" b="1" dirty="0"/>
              <a:t>Introduced a</a:t>
            </a:r>
            <a:r>
              <a:rPr lang="en-GB" sz="2200" dirty="0"/>
              <a:t> </a:t>
            </a:r>
            <a:r>
              <a:rPr lang="en-GB" sz="2200" b="1" dirty="0"/>
              <a:t>method </a:t>
            </a:r>
            <a:r>
              <a:rPr lang="en-GB" sz="2200" dirty="0"/>
              <a:t>for computing vacuum decay rates in theories with no explicit instanton solutions</a:t>
            </a:r>
          </a:p>
          <a:p>
            <a:pPr lvl="1"/>
            <a:r>
              <a:rPr lang="en-GB" sz="2200" b="1" dirty="0"/>
              <a:t>Showed how to use </a:t>
            </a:r>
            <a:r>
              <a:rPr lang="en-GB" sz="2200" dirty="0"/>
              <a:t>this method to find constrained instantons in a simple scalar model</a:t>
            </a:r>
          </a:p>
          <a:p>
            <a:pPr lvl="1"/>
            <a:r>
              <a:rPr lang="en-GB" sz="2200" b="1" dirty="0"/>
              <a:t>Omitted a lot of technical details </a:t>
            </a:r>
            <a:r>
              <a:rPr lang="en-GB" sz="2200" dirty="0"/>
              <a:t>– these can be found in the paper</a:t>
            </a:r>
          </a:p>
          <a:p>
            <a:pPr lvl="1"/>
            <a:endParaRPr lang="en-GB" sz="2400" b="1" dirty="0"/>
          </a:p>
          <a:p>
            <a:pPr marL="201168" lvl="1" indent="0">
              <a:buFont typeface="Calibri" pitchFamily="34" charset="0"/>
              <a:buNone/>
            </a:pPr>
            <a:r>
              <a:rPr lang="en-GB" sz="2400" b="1" u="sng" dirty="0"/>
              <a:t>FURTHER RESEARCH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82B1F5-9B38-9889-E141-AB385D9C23FB}"/>
              </a:ext>
            </a:extLst>
          </p:cNvPr>
          <p:cNvSpPr txBox="1"/>
          <p:nvPr/>
        </p:nvSpPr>
        <p:spPr>
          <a:xfrm>
            <a:off x="9442031" y="3309212"/>
            <a:ext cx="1594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or just ask me!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2892B02A-5875-2909-D861-778CAED4B636}"/>
              </a:ext>
            </a:extLst>
          </p:cNvPr>
          <p:cNvSpPr/>
          <p:nvPr/>
        </p:nvSpPr>
        <p:spPr>
          <a:xfrm rot="10800000">
            <a:off x="8659286" y="2759414"/>
            <a:ext cx="1565492" cy="734463"/>
          </a:xfrm>
          <a:prstGeom prst="arc">
            <a:avLst>
              <a:gd name="adj1" fmla="val 16200000"/>
              <a:gd name="adj2" fmla="val 21081795"/>
            </a:avLst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C58867-2FD9-41E9-61A7-7BE8948AEC1C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42222826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E8D0B7-86C3-A685-A155-9322F906F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45888F3-FCCA-583C-B0E7-6344AC0C3C20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1CF87B69-0BC2-BA15-A14E-B2B89565E883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Summary and further research</a:t>
            </a:r>
            <a:endParaRPr lang="en-GB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5E14A5A-2874-EF60-593D-B402DE275FD3}"/>
              </a:ext>
            </a:extLst>
          </p:cNvPr>
          <p:cNvSpPr txBox="1">
            <a:spLocks/>
          </p:cNvSpPr>
          <p:nvPr/>
        </p:nvSpPr>
        <p:spPr>
          <a:xfrm>
            <a:off x="670193" y="1400540"/>
            <a:ext cx="10684572" cy="48613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u="sng" dirty="0"/>
              <a:t>SUMMARY</a:t>
            </a:r>
          </a:p>
          <a:p>
            <a:pPr lvl="1"/>
            <a:r>
              <a:rPr lang="en-GB" sz="2200" b="1" dirty="0"/>
              <a:t>Introduced a</a:t>
            </a:r>
            <a:r>
              <a:rPr lang="en-GB" sz="2200" dirty="0"/>
              <a:t> </a:t>
            </a:r>
            <a:r>
              <a:rPr lang="en-GB" sz="2200" b="1" dirty="0"/>
              <a:t>method </a:t>
            </a:r>
            <a:r>
              <a:rPr lang="en-GB" sz="2200" dirty="0"/>
              <a:t>for computing vacuum decay rates in theories with no explicit instanton solutions</a:t>
            </a:r>
          </a:p>
          <a:p>
            <a:pPr lvl="1"/>
            <a:r>
              <a:rPr lang="en-GB" sz="2200" b="1" dirty="0"/>
              <a:t>Showed how to use </a:t>
            </a:r>
            <a:r>
              <a:rPr lang="en-GB" sz="2200" dirty="0"/>
              <a:t>this method to find constrained instantons in a simple scalar model</a:t>
            </a:r>
          </a:p>
          <a:p>
            <a:pPr lvl="1"/>
            <a:r>
              <a:rPr lang="en-GB" sz="2200" b="1" dirty="0"/>
              <a:t>Omitted a lot of technical details </a:t>
            </a:r>
            <a:r>
              <a:rPr lang="en-GB" sz="2200" dirty="0"/>
              <a:t>– these can be found in the paper</a:t>
            </a:r>
          </a:p>
          <a:p>
            <a:pPr lvl="1"/>
            <a:endParaRPr lang="en-GB" sz="2400" b="1" dirty="0"/>
          </a:p>
          <a:p>
            <a:pPr marL="201168" lvl="1" indent="0">
              <a:buFont typeface="Calibri" pitchFamily="34" charset="0"/>
              <a:buNone/>
            </a:pPr>
            <a:r>
              <a:rPr lang="en-GB" sz="2400" b="1" u="sng" dirty="0"/>
              <a:t>FURTHER RESEARCH</a:t>
            </a:r>
          </a:p>
          <a:p>
            <a:pPr lvl="1"/>
            <a:r>
              <a:rPr lang="en-GB" sz="2200" dirty="0"/>
              <a:t>Computation of </a:t>
            </a:r>
            <a:r>
              <a:rPr lang="en-GB" sz="2200" b="1" dirty="0"/>
              <a:t>the fluctuation determinant </a:t>
            </a:r>
            <a:r>
              <a:rPr lang="en-GB" sz="2200" dirty="0"/>
              <a:t>(work in progress)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8A3A62-CEE1-35C9-97B8-954A1850F590}"/>
              </a:ext>
            </a:extLst>
          </p:cNvPr>
          <p:cNvSpPr txBox="1"/>
          <p:nvPr/>
        </p:nvSpPr>
        <p:spPr>
          <a:xfrm>
            <a:off x="9442031" y="3309212"/>
            <a:ext cx="1594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or just ask me!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52C6E33-815B-7D44-47A4-B1815453AA7A}"/>
              </a:ext>
            </a:extLst>
          </p:cNvPr>
          <p:cNvSpPr/>
          <p:nvPr/>
        </p:nvSpPr>
        <p:spPr>
          <a:xfrm rot="10800000">
            <a:off x="8659286" y="2759414"/>
            <a:ext cx="1565492" cy="734463"/>
          </a:xfrm>
          <a:prstGeom prst="arc">
            <a:avLst>
              <a:gd name="adj1" fmla="val 16200000"/>
              <a:gd name="adj2" fmla="val 21081795"/>
            </a:avLst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9E3B2E-0E95-B760-FC0F-AEA99B97F934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26481751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44235-BD3B-1CD6-7D60-CC6013C91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EEFA5E9-4BA4-D4D8-14D0-16201E05DE29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B6EF0447-F1BF-414D-C3D6-F8973A8B2D6F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Summary and further research</a:t>
            </a:r>
            <a:endParaRPr lang="en-GB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77184B7-4DD9-FA4B-5562-091D95F00E39}"/>
              </a:ext>
            </a:extLst>
          </p:cNvPr>
          <p:cNvSpPr txBox="1">
            <a:spLocks/>
          </p:cNvSpPr>
          <p:nvPr/>
        </p:nvSpPr>
        <p:spPr>
          <a:xfrm>
            <a:off x="670193" y="1400540"/>
            <a:ext cx="10684572" cy="48613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u="sng" dirty="0"/>
              <a:t>SUMMARY</a:t>
            </a:r>
          </a:p>
          <a:p>
            <a:pPr lvl="1"/>
            <a:r>
              <a:rPr lang="en-GB" sz="2200" b="1" dirty="0"/>
              <a:t>Introduced a</a:t>
            </a:r>
            <a:r>
              <a:rPr lang="en-GB" sz="2200" dirty="0"/>
              <a:t> </a:t>
            </a:r>
            <a:r>
              <a:rPr lang="en-GB" sz="2200" b="1" dirty="0"/>
              <a:t>method </a:t>
            </a:r>
            <a:r>
              <a:rPr lang="en-GB" sz="2200" dirty="0"/>
              <a:t>for computing vacuum decay rates in theories with no explicit instanton solutions</a:t>
            </a:r>
          </a:p>
          <a:p>
            <a:pPr lvl="1"/>
            <a:r>
              <a:rPr lang="en-GB" sz="2200" b="1" dirty="0"/>
              <a:t>Showed how to use </a:t>
            </a:r>
            <a:r>
              <a:rPr lang="en-GB" sz="2200" dirty="0"/>
              <a:t>this method to find constrained instantons in a simple scalar model</a:t>
            </a:r>
          </a:p>
          <a:p>
            <a:pPr lvl="1"/>
            <a:r>
              <a:rPr lang="en-GB" sz="2200" b="1" dirty="0"/>
              <a:t>Omitted a lot of technical details </a:t>
            </a:r>
            <a:r>
              <a:rPr lang="en-GB" sz="2200" dirty="0"/>
              <a:t>– these can be found in the paper</a:t>
            </a:r>
          </a:p>
          <a:p>
            <a:pPr lvl="1"/>
            <a:endParaRPr lang="en-GB" sz="2400" b="1" dirty="0"/>
          </a:p>
          <a:p>
            <a:pPr marL="201168" lvl="1" indent="0">
              <a:buFont typeface="Calibri" pitchFamily="34" charset="0"/>
              <a:buNone/>
            </a:pPr>
            <a:r>
              <a:rPr lang="en-GB" sz="2400" b="1" u="sng" dirty="0"/>
              <a:t>FURTHER RESEARCH</a:t>
            </a:r>
          </a:p>
          <a:p>
            <a:pPr lvl="1"/>
            <a:r>
              <a:rPr lang="en-GB" sz="2200" dirty="0"/>
              <a:t>Computation of </a:t>
            </a:r>
            <a:r>
              <a:rPr lang="en-GB" sz="2200" b="1" dirty="0"/>
              <a:t>the fluctuation determinant </a:t>
            </a:r>
            <a:r>
              <a:rPr lang="en-GB" sz="2200" dirty="0"/>
              <a:t>(work in progress)</a:t>
            </a:r>
          </a:p>
          <a:p>
            <a:pPr lvl="1"/>
            <a:r>
              <a:rPr lang="en-GB" sz="2200" b="1" dirty="0"/>
              <a:t>Comparison of the results </a:t>
            </a:r>
            <a:r>
              <a:rPr lang="en-GB" sz="2200" dirty="0"/>
              <a:t>(full rate) for different constraint operators </a:t>
            </a:r>
            <a:r>
              <a:rPr lang="en-GB" sz="2200" b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A1B111-B2AC-C0AD-7735-1B4A7946569A}"/>
              </a:ext>
            </a:extLst>
          </p:cNvPr>
          <p:cNvSpPr txBox="1"/>
          <p:nvPr/>
        </p:nvSpPr>
        <p:spPr>
          <a:xfrm>
            <a:off x="9442031" y="3309212"/>
            <a:ext cx="1594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or just ask me!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4FEE33CF-359C-16C2-4A95-A6C32807C254}"/>
              </a:ext>
            </a:extLst>
          </p:cNvPr>
          <p:cNvSpPr/>
          <p:nvPr/>
        </p:nvSpPr>
        <p:spPr>
          <a:xfrm rot="10800000">
            <a:off x="8659286" y="2759414"/>
            <a:ext cx="1565492" cy="734463"/>
          </a:xfrm>
          <a:prstGeom prst="arc">
            <a:avLst>
              <a:gd name="adj1" fmla="val 16200000"/>
              <a:gd name="adj2" fmla="val 21081795"/>
            </a:avLst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D15982-8D60-AACD-48A6-54004B6CF1E2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18338518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6C131-D0BE-784D-E45A-CFE72EED6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27DA4A-7B93-864D-1B63-7880F9E16D8B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2783F7B0-2FF9-698F-EA1B-43E84CFB50F8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Summary and further research</a:t>
            </a:r>
            <a:endParaRPr lang="en-GB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48C9A4F-5DA9-BAED-71D8-2F0904D6DF9A}"/>
              </a:ext>
            </a:extLst>
          </p:cNvPr>
          <p:cNvSpPr txBox="1">
            <a:spLocks/>
          </p:cNvSpPr>
          <p:nvPr/>
        </p:nvSpPr>
        <p:spPr>
          <a:xfrm>
            <a:off x="670193" y="1400540"/>
            <a:ext cx="10684572" cy="48613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u="sng" dirty="0"/>
              <a:t>SUMMARY</a:t>
            </a:r>
          </a:p>
          <a:p>
            <a:pPr lvl="1"/>
            <a:r>
              <a:rPr lang="en-GB" sz="2200" b="1" dirty="0"/>
              <a:t>Introduced a</a:t>
            </a:r>
            <a:r>
              <a:rPr lang="en-GB" sz="2200" dirty="0"/>
              <a:t> </a:t>
            </a:r>
            <a:r>
              <a:rPr lang="en-GB" sz="2200" b="1" dirty="0"/>
              <a:t>method </a:t>
            </a:r>
            <a:r>
              <a:rPr lang="en-GB" sz="2200" dirty="0"/>
              <a:t>for computing vacuum decay rates in theories with no explicit instanton solutions</a:t>
            </a:r>
          </a:p>
          <a:p>
            <a:pPr lvl="1"/>
            <a:r>
              <a:rPr lang="en-GB" sz="2200" b="1" dirty="0"/>
              <a:t>Showed how to use </a:t>
            </a:r>
            <a:r>
              <a:rPr lang="en-GB" sz="2200" dirty="0"/>
              <a:t>this method to find constrained instantons in a simple scalar model</a:t>
            </a:r>
          </a:p>
          <a:p>
            <a:pPr lvl="1"/>
            <a:r>
              <a:rPr lang="en-GB" sz="2200" b="1" dirty="0"/>
              <a:t>Omitted a lot of technical details </a:t>
            </a:r>
            <a:r>
              <a:rPr lang="en-GB" sz="2200" dirty="0"/>
              <a:t>– these can be found in the paper</a:t>
            </a:r>
          </a:p>
          <a:p>
            <a:pPr lvl="1"/>
            <a:endParaRPr lang="en-GB" sz="2400" b="1" dirty="0"/>
          </a:p>
          <a:p>
            <a:pPr marL="201168" lvl="1" indent="0">
              <a:buFont typeface="Calibri" pitchFamily="34" charset="0"/>
              <a:buNone/>
            </a:pPr>
            <a:r>
              <a:rPr lang="en-GB" sz="2400" b="1" u="sng" dirty="0"/>
              <a:t>FURTHER RESEARCH</a:t>
            </a:r>
          </a:p>
          <a:p>
            <a:pPr lvl="1"/>
            <a:r>
              <a:rPr lang="en-GB" sz="2200" dirty="0"/>
              <a:t>Computation of </a:t>
            </a:r>
            <a:r>
              <a:rPr lang="en-GB" sz="2200" b="1" dirty="0"/>
              <a:t>the fluctuation determinant </a:t>
            </a:r>
            <a:r>
              <a:rPr lang="en-GB" sz="2200" dirty="0"/>
              <a:t>(work in progress)</a:t>
            </a:r>
          </a:p>
          <a:p>
            <a:pPr lvl="1"/>
            <a:r>
              <a:rPr lang="en-GB" sz="2200" b="1" dirty="0"/>
              <a:t>Comparison of the results </a:t>
            </a:r>
            <a:r>
              <a:rPr lang="en-GB" sz="2200" dirty="0"/>
              <a:t>(full rate) for different constraint operators </a:t>
            </a:r>
            <a:r>
              <a:rPr lang="en-GB" sz="2200" b="1" dirty="0"/>
              <a:t> </a:t>
            </a:r>
          </a:p>
          <a:p>
            <a:pPr lvl="1"/>
            <a:r>
              <a:rPr lang="en-GB" sz="2200" b="1" dirty="0"/>
              <a:t>Analytic construction of constrained instantons </a:t>
            </a:r>
            <a:r>
              <a:rPr lang="en-GB" sz="2200" dirty="0"/>
              <a:t>for extreme values of </a:t>
            </a:r>
            <a:r>
              <a:rPr lang="el-GR" sz="2200" dirty="0"/>
              <a:t>κ</a:t>
            </a:r>
            <a:r>
              <a:rPr lang="en-GB" sz="2200" dirty="0"/>
              <a:t> (work in progress)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4B92B4-5866-A9CB-AF15-C6A0D7F89E15}"/>
              </a:ext>
            </a:extLst>
          </p:cNvPr>
          <p:cNvSpPr txBox="1"/>
          <p:nvPr/>
        </p:nvSpPr>
        <p:spPr>
          <a:xfrm>
            <a:off x="9442031" y="3309212"/>
            <a:ext cx="1594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or just ask me!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5968E9F5-9A9E-74C9-818F-99CCD41AC138}"/>
              </a:ext>
            </a:extLst>
          </p:cNvPr>
          <p:cNvSpPr/>
          <p:nvPr/>
        </p:nvSpPr>
        <p:spPr>
          <a:xfrm rot="10800000">
            <a:off x="8659286" y="2759414"/>
            <a:ext cx="1565492" cy="734463"/>
          </a:xfrm>
          <a:prstGeom prst="arc">
            <a:avLst>
              <a:gd name="adj1" fmla="val 16200000"/>
              <a:gd name="adj2" fmla="val 21081795"/>
            </a:avLst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67BFD3-3FDB-07A1-737A-0303FF79B21E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88372778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E366D-2D41-FECF-1C5E-E7D3CF963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46040C2-2F0D-7B67-77F3-773803E1FDAA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91A01CE7-4CD0-844D-90D1-4D192A0AF45B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Summary and further research</a:t>
            </a:r>
            <a:endParaRPr lang="en-GB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E765C2E-614E-CE28-D45F-E5F2E0DB733D}"/>
              </a:ext>
            </a:extLst>
          </p:cNvPr>
          <p:cNvSpPr txBox="1">
            <a:spLocks/>
          </p:cNvSpPr>
          <p:nvPr/>
        </p:nvSpPr>
        <p:spPr>
          <a:xfrm>
            <a:off x="670193" y="1400540"/>
            <a:ext cx="10684572" cy="486136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u="sng" dirty="0"/>
              <a:t>SUMMARY</a:t>
            </a:r>
          </a:p>
          <a:p>
            <a:pPr lvl="1"/>
            <a:r>
              <a:rPr lang="en-GB" sz="2200" b="1" dirty="0"/>
              <a:t>Introduced a</a:t>
            </a:r>
            <a:r>
              <a:rPr lang="en-GB" sz="2200" dirty="0"/>
              <a:t> </a:t>
            </a:r>
            <a:r>
              <a:rPr lang="en-GB" sz="2200" b="1" dirty="0"/>
              <a:t>method </a:t>
            </a:r>
            <a:r>
              <a:rPr lang="en-GB" sz="2200" dirty="0"/>
              <a:t>for computing vacuum decay rates in theories with no explicit instanton solutions</a:t>
            </a:r>
          </a:p>
          <a:p>
            <a:pPr lvl="1"/>
            <a:r>
              <a:rPr lang="en-GB" sz="2200" b="1" dirty="0"/>
              <a:t>Showed how to use </a:t>
            </a:r>
            <a:r>
              <a:rPr lang="en-GB" sz="2200" dirty="0"/>
              <a:t>this method to find constrained instantons in a simple scalar model</a:t>
            </a:r>
          </a:p>
          <a:p>
            <a:pPr lvl="1"/>
            <a:r>
              <a:rPr lang="en-GB" sz="2200" b="1" dirty="0"/>
              <a:t>Omitted a lot of technical details </a:t>
            </a:r>
            <a:r>
              <a:rPr lang="en-GB" sz="2200" dirty="0"/>
              <a:t>– these can be found in the paper</a:t>
            </a:r>
          </a:p>
          <a:p>
            <a:pPr lvl="1"/>
            <a:endParaRPr lang="en-GB" sz="2400" b="1" dirty="0"/>
          </a:p>
          <a:p>
            <a:pPr marL="201168" lvl="1" indent="0">
              <a:buFont typeface="Calibri" pitchFamily="34" charset="0"/>
              <a:buNone/>
            </a:pPr>
            <a:r>
              <a:rPr lang="en-GB" sz="2400" b="1" u="sng" dirty="0"/>
              <a:t>FURTHER RESEARCH</a:t>
            </a:r>
          </a:p>
          <a:p>
            <a:pPr lvl="1"/>
            <a:r>
              <a:rPr lang="en-GB" sz="2200" dirty="0"/>
              <a:t>Computation </a:t>
            </a:r>
            <a:r>
              <a:rPr lang="en-GB" sz="2200"/>
              <a:t>of </a:t>
            </a:r>
            <a:r>
              <a:rPr lang="en-GB" sz="2200" b="1"/>
              <a:t>the fluctuation </a:t>
            </a:r>
            <a:r>
              <a:rPr lang="en-GB" sz="2200" b="1" dirty="0"/>
              <a:t>determinant </a:t>
            </a:r>
            <a:r>
              <a:rPr lang="en-GB" sz="2200" dirty="0"/>
              <a:t>(work in progress)</a:t>
            </a:r>
          </a:p>
          <a:p>
            <a:pPr lvl="1"/>
            <a:r>
              <a:rPr lang="en-GB" sz="2200" b="1" dirty="0"/>
              <a:t>Comparison of the results </a:t>
            </a:r>
            <a:r>
              <a:rPr lang="en-GB" sz="2200" dirty="0"/>
              <a:t>(full rate) for different constraint operators </a:t>
            </a:r>
            <a:r>
              <a:rPr lang="en-GB" sz="2200" b="1" dirty="0"/>
              <a:t> </a:t>
            </a:r>
          </a:p>
          <a:p>
            <a:pPr lvl="1"/>
            <a:r>
              <a:rPr lang="en-GB" sz="2200" b="1" dirty="0"/>
              <a:t>Analytic construction of constrained instantons </a:t>
            </a:r>
            <a:r>
              <a:rPr lang="en-GB" sz="2200" dirty="0"/>
              <a:t>for extreme values of </a:t>
            </a:r>
            <a:r>
              <a:rPr lang="el-GR" sz="2200" dirty="0"/>
              <a:t>κ</a:t>
            </a:r>
            <a:r>
              <a:rPr lang="en-GB" sz="2200" dirty="0"/>
              <a:t> (work in progress)</a:t>
            </a:r>
          </a:p>
          <a:p>
            <a:pPr lvl="1"/>
            <a:r>
              <a:rPr lang="en-GB" sz="2200" b="1" dirty="0"/>
              <a:t>Extension of the method to theories with gauge fields </a:t>
            </a:r>
            <a:r>
              <a:rPr lang="en-GB" sz="2200" dirty="0"/>
              <a:t>(partial results) and</a:t>
            </a:r>
            <a:r>
              <a:rPr lang="en-GB" sz="2200" b="1" dirty="0"/>
              <a:t> application to the electroweak sector of the Standard Model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6FE49F-8DCC-1208-C244-7BA6A1242E93}"/>
              </a:ext>
            </a:extLst>
          </p:cNvPr>
          <p:cNvSpPr txBox="1"/>
          <p:nvPr/>
        </p:nvSpPr>
        <p:spPr>
          <a:xfrm>
            <a:off x="9442031" y="3309212"/>
            <a:ext cx="1594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or just ask me!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05E294A6-4099-C4F8-2FD0-520D2F6A27B5}"/>
              </a:ext>
            </a:extLst>
          </p:cNvPr>
          <p:cNvSpPr/>
          <p:nvPr/>
        </p:nvSpPr>
        <p:spPr>
          <a:xfrm rot="10800000">
            <a:off x="8659286" y="2759414"/>
            <a:ext cx="1565492" cy="734463"/>
          </a:xfrm>
          <a:prstGeom prst="arc">
            <a:avLst>
              <a:gd name="adj1" fmla="val 16200000"/>
              <a:gd name="adj2" fmla="val 21081795"/>
            </a:avLst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86028B-1332-C41D-B0E5-DF4A0AEC331B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89990255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71A77-18E5-7B24-457F-B7E90EE7BC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Thank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E929BE-AD3A-1CC6-76B0-2CB666183DD4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2528989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DF89E7-DC83-6E82-D934-64287A926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9306DB15-B2B2-2EFA-9F57-ECA759533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559" y="1199601"/>
            <a:ext cx="7246884" cy="466014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DA23FA6-3EC3-3E7A-F833-BF0C5A710BAD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9893B4C9-38DB-0197-82FF-778B466DFEA2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30C0956-6C62-7753-2F3A-F199B98B2FD8}"/>
              </a:ext>
            </a:extLst>
          </p:cNvPr>
          <p:cNvCxnSpPr>
            <a:cxnSpLocks/>
          </p:cNvCxnSpPr>
          <p:nvPr/>
        </p:nvCxnSpPr>
        <p:spPr>
          <a:xfrm flipV="1">
            <a:off x="2939970" y="3783608"/>
            <a:ext cx="602769" cy="6179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CE720D-3CB2-CD73-8752-D8FCEE5ACD86}"/>
              </a:ext>
            </a:extLst>
          </p:cNvPr>
          <p:cNvCxnSpPr>
            <a:cxnSpLocks/>
          </p:cNvCxnSpPr>
          <p:nvPr/>
        </p:nvCxnSpPr>
        <p:spPr>
          <a:xfrm flipH="1">
            <a:off x="8264324" y="5142944"/>
            <a:ext cx="879675" cy="2843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2CCB6A7-512E-7AFC-2796-DCEC2703D1EA}"/>
              </a:ext>
            </a:extLst>
          </p:cNvPr>
          <p:cNvSpPr txBox="1"/>
          <p:nvPr/>
        </p:nvSpPr>
        <p:spPr>
          <a:xfrm>
            <a:off x="1797592" y="4398061"/>
            <a:ext cx="170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“false vacuum”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12F766-7446-C54C-E66C-335775861E7D}"/>
              </a:ext>
            </a:extLst>
          </p:cNvPr>
          <p:cNvSpPr txBox="1"/>
          <p:nvPr/>
        </p:nvSpPr>
        <p:spPr>
          <a:xfrm>
            <a:off x="9086746" y="4819910"/>
            <a:ext cx="1664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“true vacuum”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4FF55F8-37AF-0809-2764-98B1F8774676}"/>
              </a:ext>
            </a:extLst>
          </p:cNvPr>
          <p:cNvSpPr/>
          <p:nvPr/>
        </p:nvSpPr>
        <p:spPr>
          <a:xfrm>
            <a:off x="6753828" y="4195834"/>
            <a:ext cx="127321" cy="127299"/>
          </a:xfrm>
          <a:prstGeom prst="ellipse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EAD7C71-5342-221E-DD7F-9146568C8214}"/>
              </a:ext>
            </a:extLst>
          </p:cNvPr>
          <p:cNvCxnSpPr>
            <a:cxnSpLocks/>
          </p:cNvCxnSpPr>
          <p:nvPr/>
        </p:nvCxnSpPr>
        <p:spPr>
          <a:xfrm>
            <a:off x="3710571" y="3612652"/>
            <a:ext cx="3106918" cy="646832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DFC3E28B-88BD-7691-B385-F147A0BAFE8D}"/>
              </a:ext>
            </a:extLst>
          </p:cNvPr>
          <p:cNvSpPr/>
          <p:nvPr/>
        </p:nvSpPr>
        <p:spPr>
          <a:xfrm>
            <a:off x="7799520" y="5326531"/>
            <a:ext cx="127321" cy="127299"/>
          </a:xfrm>
          <a:prstGeom prst="ellipse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C001653-7242-9118-ADB9-FFD5E7A5EAFF}"/>
              </a:ext>
            </a:extLst>
          </p:cNvPr>
          <p:cNvCxnSpPr>
            <a:cxnSpLocks/>
          </p:cNvCxnSpPr>
          <p:nvPr/>
        </p:nvCxnSpPr>
        <p:spPr>
          <a:xfrm flipH="1" flipV="1">
            <a:off x="7091585" y="4664658"/>
            <a:ext cx="334763" cy="442844"/>
          </a:xfrm>
          <a:prstGeom prst="line">
            <a:avLst/>
          </a:prstGeom>
          <a:ln>
            <a:headEnd type="arrow" w="sm" len="sm"/>
            <a:tailEnd type="none" w="sm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B04DDB46-D081-4C79-FEBC-B4B009BD81B6}"/>
              </a:ext>
            </a:extLst>
          </p:cNvPr>
          <p:cNvSpPr/>
          <p:nvPr/>
        </p:nvSpPr>
        <p:spPr>
          <a:xfrm>
            <a:off x="3646911" y="3545219"/>
            <a:ext cx="127321" cy="127299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B8D9A8-B79C-6F19-A886-8651C525BD76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3229670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D58642-1D08-63C5-3C73-D689DBD3C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2DCD48-DAD4-A711-788B-D7685C084322}"/>
              </a:ext>
            </a:extLst>
          </p:cNvPr>
          <p:cNvCxnSpPr/>
          <p:nvPr/>
        </p:nvCxnSpPr>
        <p:spPr>
          <a:xfrm>
            <a:off x="670193" y="832232"/>
            <a:ext cx="10851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4B3C1261-E8F1-C674-BACC-A811B8742721}"/>
              </a:ext>
            </a:extLst>
          </p:cNvPr>
          <p:cNvSpPr txBox="1">
            <a:spLocks/>
          </p:cNvSpPr>
          <p:nvPr/>
        </p:nvSpPr>
        <p:spPr>
          <a:xfrm>
            <a:off x="670193" y="77234"/>
            <a:ext cx="10058400" cy="754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Introduction – vacuum decay the standard way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4882CF-91D7-0E1D-15FE-BEA721EA98EE}"/>
              </a:ext>
            </a:extLst>
          </p:cNvPr>
          <p:cNvSpPr txBox="1"/>
          <p:nvPr/>
        </p:nvSpPr>
        <p:spPr>
          <a:xfrm>
            <a:off x="0" y="6442212"/>
            <a:ext cx="12235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K. Gawrych – Vacuum decay in theories with no instanton solutions                                                   UK QFT XIV, 26.11.2025,  University of Nottingham</a:t>
            </a:r>
          </a:p>
        </p:txBody>
      </p:sp>
    </p:spTree>
    <p:extLst>
      <p:ext uri="{BB962C8B-B14F-4D97-AF65-F5344CB8AC3E}">
        <p14:creationId xmlns:p14="http://schemas.microsoft.com/office/powerpoint/2010/main" val="888461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Custom 1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24163"/>
      </a:accent1>
      <a:accent2>
        <a:srgbClr val="1C6294"/>
      </a:accent2>
      <a:accent3>
        <a:srgbClr val="3E97DA"/>
      </a:accent3>
      <a:accent4>
        <a:srgbClr val="75B5E4"/>
      </a:accent4>
      <a:accent5>
        <a:srgbClr val="A3CEED"/>
      </a:accent5>
      <a:accent6>
        <a:srgbClr val="D1E6F6"/>
      </a:accent6>
      <a:hlink>
        <a:srgbClr val="00B0F0"/>
      </a:hlink>
      <a:folHlink>
        <a:srgbClr val="7181B8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9897</TotalTime>
  <Words>3190</Words>
  <Application>Microsoft Office PowerPoint</Application>
  <PresentationFormat>Widescreen</PresentationFormat>
  <Paragraphs>409</Paragraphs>
  <Slides>78</Slides>
  <Notes>76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4" baseType="lpstr">
      <vt:lpstr>Aptos</vt:lpstr>
      <vt:lpstr>Calibri</vt:lpstr>
      <vt:lpstr>Calibri Light</vt:lpstr>
      <vt:lpstr>Cambria Math</vt:lpstr>
      <vt:lpstr>Wingdings</vt:lpstr>
      <vt:lpstr>Retrospect</vt:lpstr>
      <vt:lpstr>Vacuum decay in theories with no instanton solutions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Circumventing Derrick’s Theorem</dc:title>
  <dc:creator>Kinga Gawrych</dc:creator>
  <cp:lastModifiedBy>Kinga Gawrych</cp:lastModifiedBy>
  <cp:revision>59</cp:revision>
  <cp:lastPrinted>2024-02-24T10:50:38Z</cp:lastPrinted>
  <dcterms:created xsi:type="dcterms:W3CDTF">2024-02-19T13:51:39Z</dcterms:created>
  <dcterms:modified xsi:type="dcterms:W3CDTF">2025-11-24T17:11:00Z</dcterms:modified>
</cp:coreProperties>
</file>