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434" r:id="rId2"/>
    <p:sldId id="419" r:id="rId3"/>
    <p:sldId id="432" r:id="rId4"/>
    <p:sldId id="420" r:id="rId5"/>
    <p:sldId id="433" r:id="rId6"/>
    <p:sldId id="435" r:id="rId7"/>
    <p:sldId id="441" r:id="rId8"/>
    <p:sldId id="436" r:id="rId9"/>
    <p:sldId id="437" r:id="rId10"/>
    <p:sldId id="442" r:id="rId11"/>
    <p:sldId id="443" r:id="rId12"/>
    <p:sldId id="444" r:id="rId13"/>
    <p:sldId id="445" r:id="rId14"/>
    <p:sldId id="446" r:id="rId15"/>
    <p:sldId id="447" r:id="rId16"/>
    <p:sldId id="448" r:id="rId17"/>
    <p:sldId id="460" r:id="rId18"/>
    <p:sldId id="438" r:id="rId19"/>
    <p:sldId id="490" r:id="rId20"/>
    <p:sldId id="491" r:id="rId21"/>
    <p:sldId id="489" r:id="rId22"/>
    <p:sldId id="492" r:id="rId23"/>
    <p:sldId id="449" r:id="rId24"/>
    <p:sldId id="450" r:id="rId25"/>
    <p:sldId id="451" r:id="rId26"/>
    <p:sldId id="452" r:id="rId27"/>
    <p:sldId id="458" r:id="rId28"/>
    <p:sldId id="459" r:id="rId29"/>
    <p:sldId id="461" r:id="rId30"/>
    <p:sldId id="462" r:id="rId31"/>
    <p:sldId id="463" r:id="rId32"/>
    <p:sldId id="487" r:id="rId33"/>
    <p:sldId id="488" r:id="rId34"/>
    <p:sldId id="469" r:id="rId35"/>
    <p:sldId id="470" r:id="rId36"/>
    <p:sldId id="471" r:id="rId37"/>
    <p:sldId id="472" r:id="rId38"/>
    <p:sldId id="439" r:id="rId39"/>
    <p:sldId id="453" r:id="rId40"/>
    <p:sldId id="473" r:id="rId41"/>
    <p:sldId id="474" r:id="rId42"/>
    <p:sldId id="475" r:id="rId43"/>
    <p:sldId id="476" r:id="rId44"/>
    <p:sldId id="480" r:id="rId45"/>
    <p:sldId id="454" r:id="rId46"/>
    <p:sldId id="477" r:id="rId47"/>
    <p:sldId id="478" r:id="rId48"/>
    <p:sldId id="481" r:id="rId49"/>
    <p:sldId id="493" r:id="rId50"/>
    <p:sldId id="482" r:id="rId51"/>
    <p:sldId id="494" r:id="rId52"/>
    <p:sldId id="483" r:id="rId53"/>
    <p:sldId id="484" r:id="rId54"/>
    <p:sldId id="486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D6"/>
    <a:srgbClr val="FDD1C3"/>
    <a:srgbClr val="FCC1AE"/>
    <a:srgbClr val="ED135A"/>
    <a:srgbClr val="006B9A"/>
    <a:srgbClr val="408834"/>
    <a:srgbClr val="D6AA08"/>
    <a:srgbClr val="AC3520"/>
    <a:srgbClr val="F8D44E"/>
    <a:srgbClr val="994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033" autoAdjust="0"/>
  </p:normalViewPr>
  <p:slideViewPr>
    <p:cSldViewPr snapToGrid="0">
      <p:cViewPr varScale="1">
        <p:scale>
          <a:sx n="82" d="100"/>
          <a:sy n="82" d="100"/>
        </p:scale>
        <p:origin x="1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E3BC0-3DAB-453B-B225-F531172EBC81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BE1B4-5EC9-483B-A10B-06F900F55B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255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79398-C90F-EF87-CC8C-CFBC950DEC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1F4E-C608-85E7-DF15-96071C4820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21B2C-2619-9990-AE42-EB0A7CDBC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F117D-2402-0B87-BF18-720769BE5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BC74E-671C-8CB3-174F-89629A00A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33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C9C49-20EC-8643-6317-2A52F6A80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41C318-94FF-1196-55FE-F0FBDE876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51861-8DE1-E1D3-1397-455E01239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D6D62-96BE-F6B4-074E-58B9F8077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D676D-D39D-2A54-9915-822A2BC1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74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0A33C3-BB39-6958-E6AB-0125E161CD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0EF8AA-1E53-154C-C65D-E622281C7D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E34EE7-E0CD-92CE-FA0F-52D2B5679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FEF9F-E5AF-E1C6-CB3D-E52F4B0CE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7132E-72CD-00C6-DDA7-2132BBC9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14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85D49-4605-7F43-7549-456845EEF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14204-EB3C-AB3F-0122-36A61E08D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2476B-3517-D673-94CD-B6CFDD028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F449C-BF8F-4A24-8628-4997730E9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B8500-5881-E24D-3BE4-54E7A6B80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30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498-B2CD-54FE-C8F9-01A11A91B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B94B4-4758-6A3F-AC67-31626C51B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8B814-0577-7D99-88CE-CBC41F2B2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37F55-DD52-3830-F913-81561845D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2B2A6-218D-3F2A-6B0A-D51B4621B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85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B0348-A99B-D8C2-8767-F5CA0EF8C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1FCDC-8EF3-4387-B2DB-8CB57047B1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FEFA48-1185-1D74-C0B2-06AC53DD2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21EC4E-D4F7-8F83-B986-B01829A90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1B2282-9A2C-9F09-2C91-00A53F0F5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379E-FFE3-0E24-A335-54FE46EED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517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E1FB4-EF10-625A-E730-C6E55DD30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522B6-7293-503E-70F4-1CE1E3994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F2A88-E3F4-61C9-31CD-6E25F7C73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2CC0A8-76F2-7BA1-B7CC-217F632D5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4C7C4-2F6D-167F-F300-7D97578477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1C3716-D653-9492-2711-A1DB4CA5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C33B61-AB46-0E0B-60BC-7882F235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E182F5-B420-C9AE-4A37-C4A98361E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81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C86E8-9340-1CF0-B1B4-2508C5F75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01DEC1-EAE3-05F4-4FC2-DA3EF6D7F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301695-AEFF-837A-87BD-E95F1A52A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F922C6-610A-40A5-764C-77E4BD982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323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434E13-A7BE-1225-FEBB-3BC94764C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A7B1AD-9663-4187-A791-15FD2DAB0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9595E-45E9-C2B9-99C9-AC0E1DCCD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76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16C46-ED01-0FFD-118A-6F462FDED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5D567-5897-4678-0858-C11FE5262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08562-21F3-0CF5-DF45-788BA62E33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ABF35F-3B25-F179-015A-6217C7D1F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AE668-BED6-9B22-C8B2-6A7419E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1D1985-5176-39B2-C998-2CEDEFAA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07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388A0-488D-9A1F-EE02-7E027FB04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9CCFA6-F38C-D188-7277-5814B830CB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42E485-9EE5-EABF-9115-0C1D33CA8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30086-7BAD-B0E0-83BA-5835F31DB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7F392-1CA8-7548-EB33-151BC6346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85BEEA-077E-E5A8-EC2E-0A262B35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577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E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A6523B-71E1-31F4-D55F-5AA02EFB7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4C5E6-1F52-C684-BDDE-3525745F8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05823-6DF2-4A41-17F3-96B0C30541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D558BE-4DF5-4672-A177-FF960CC99709}" type="datetimeFigureOut">
              <a:rPr lang="en-GB" smtClean="0"/>
              <a:t>25/11/2025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D6CBC-66D2-8848-30C6-BF86AAA33C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AFA03-DC13-5A24-26F5-B0D0F76D2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DCFD4A-5828-44CA-BEDB-4FCF3F92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37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9.png"/><Relationship Id="rId7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3.png"/><Relationship Id="rId7" Type="http://schemas.openxmlformats.org/officeDocument/2006/relationships/image" Target="../media/image5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43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4.png"/><Relationship Id="rId5" Type="http://schemas.openxmlformats.org/officeDocument/2006/relationships/image" Target="../media/image47.png"/><Relationship Id="rId10" Type="http://schemas.openxmlformats.org/officeDocument/2006/relationships/image" Target="../media/image53.png"/><Relationship Id="rId4" Type="http://schemas.openxmlformats.org/officeDocument/2006/relationships/image" Target="../media/image45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3.png"/><Relationship Id="rId7" Type="http://schemas.openxmlformats.org/officeDocument/2006/relationships/image" Target="../media/image53.png"/><Relationship Id="rId12" Type="http://schemas.openxmlformats.org/officeDocument/2006/relationships/image" Target="../media/image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11" Type="http://schemas.openxmlformats.org/officeDocument/2006/relationships/image" Target="../media/image60.png"/><Relationship Id="rId5" Type="http://schemas.openxmlformats.org/officeDocument/2006/relationships/image" Target="../media/image51.png"/><Relationship Id="rId10" Type="http://schemas.openxmlformats.org/officeDocument/2006/relationships/image" Target="../media/image59.png"/><Relationship Id="rId4" Type="http://schemas.openxmlformats.org/officeDocument/2006/relationships/image" Target="../media/image45.png"/><Relationship Id="rId9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62.png"/><Relationship Id="rId3" Type="http://schemas.openxmlformats.org/officeDocument/2006/relationships/image" Target="../media/image43.png"/><Relationship Id="rId7" Type="http://schemas.openxmlformats.org/officeDocument/2006/relationships/image" Target="../media/image53.png"/><Relationship Id="rId12" Type="http://schemas.openxmlformats.org/officeDocument/2006/relationships/image" Target="../media/image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11" Type="http://schemas.openxmlformats.org/officeDocument/2006/relationships/image" Target="../media/image60.png"/><Relationship Id="rId5" Type="http://schemas.openxmlformats.org/officeDocument/2006/relationships/image" Target="../media/image51.png"/><Relationship Id="rId10" Type="http://schemas.openxmlformats.org/officeDocument/2006/relationships/image" Target="../media/image59.png"/><Relationship Id="rId4" Type="http://schemas.openxmlformats.org/officeDocument/2006/relationships/image" Target="../media/image45.png"/><Relationship Id="rId9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65.png"/><Relationship Id="rId3" Type="http://schemas.openxmlformats.org/officeDocument/2006/relationships/image" Target="../media/image43.png"/><Relationship Id="rId7" Type="http://schemas.openxmlformats.org/officeDocument/2006/relationships/image" Target="../media/image53.png"/><Relationship Id="rId12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11" Type="http://schemas.openxmlformats.org/officeDocument/2006/relationships/image" Target="../media/image62.png"/><Relationship Id="rId5" Type="http://schemas.openxmlformats.org/officeDocument/2006/relationships/image" Target="../media/image51.png"/><Relationship Id="rId10" Type="http://schemas.openxmlformats.org/officeDocument/2006/relationships/image" Target="../media/image61.png"/><Relationship Id="rId4" Type="http://schemas.openxmlformats.org/officeDocument/2006/relationships/image" Target="../media/image45.png"/><Relationship Id="rId9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66.png"/><Relationship Id="rId3" Type="http://schemas.openxmlformats.org/officeDocument/2006/relationships/image" Target="../media/image43.png"/><Relationship Id="rId7" Type="http://schemas.openxmlformats.org/officeDocument/2006/relationships/image" Target="../media/image53.png"/><Relationship Id="rId12" Type="http://schemas.openxmlformats.org/officeDocument/2006/relationships/image" Target="../media/image6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11" Type="http://schemas.openxmlformats.org/officeDocument/2006/relationships/image" Target="../media/image64.png"/><Relationship Id="rId5" Type="http://schemas.openxmlformats.org/officeDocument/2006/relationships/image" Target="../media/image51.png"/><Relationship Id="rId10" Type="http://schemas.openxmlformats.org/officeDocument/2006/relationships/image" Target="../media/image62.png"/><Relationship Id="rId4" Type="http://schemas.openxmlformats.org/officeDocument/2006/relationships/image" Target="../media/image45.png"/><Relationship Id="rId9" Type="http://schemas.openxmlformats.org/officeDocument/2006/relationships/image" Target="../media/image55.png"/><Relationship Id="rId14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3" Type="http://schemas.openxmlformats.org/officeDocument/2006/relationships/image" Target="../media/image43.png"/><Relationship Id="rId7" Type="http://schemas.openxmlformats.org/officeDocument/2006/relationships/image" Target="../media/image65.png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" Type="http://schemas.openxmlformats.org/officeDocument/2006/relationships/image" Target="../media/image68.png"/><Relationship Id="rId16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11" Type="http://schemas.openxmlformats.org/officeDocument/2006/relationships/image" Target="../media/image70.png"/><Relationship Id="rId5" Type="http://schemas.openxmlformats.org/officeDocument/2006/relationships/image" Target="../media/image52.png"/><Relationship Id="rId15" Type="http://schemas.openxmlformats.org/officeDocument/2006/relationships/image" Target="../media/image74.png"/><Relationship Id="rId10" Type="http://schemas.openxmlformats.org/officeDocument/2006/relationships/image" Target="../media/image69.png"/><Relationship Id="rId19" Type="http://schemas.openxmlformats.org/officeDocument/2006/relationships/image" Target="../media/image78.png"/><Relationship Id="rId4" Type="http://schemas.openxmlformats.org/officeDocument/2006/relationships/image" Target="../media/image45.png"/><Relationship Id="rId9" Type="http://schemas.openxmlformats.org/officeDocument/2006/relationships/image" Target="../media/image60.png"/><Relationship Id="rId1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10" Type="http://schemas.openxmlformats.org/officeDocument/2006/relationships/image" Target="../media/image102.png"/><Relationship Id="rId4" Type="http://schemas.openxmlformats.org/officeDocument/2006/relationships/image" Target="../media/image97.png"/><Relationship Id="rId9" Type="http://schemas.openxmlformats.org/officeDocument/2006/relationships/image" Target="../media/image10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9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9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10" Type="http://schemas.openxmlformats.org/officeDocument/2006/relationships/image" Target="../media/image106.png"/><Relationship Id="rId4" Type="http://schemas.openxmlformats.org/officeDocument/2006/relationships/image" Target="../media/image97.png"/><Relationship Id="rId9" Type="http://schemas.openxmlformats.org/officeDocument/2006/relationships/image" Target="../media/image9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8.png"/><Relationship Id="rId7" Type="http://schemas.openxmlformats.org/officeDocument/2006/relationships/image" Target="../media/image110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9.png"/><Relationship Id="rId11" Type="http://schemas.openxmlformats.org/officeDocument/2006/relationships/image" Target="../media/image114.png"/><Relationship Id="rId5" Type="http://schemas.openxmlformats.org/officeDocument/2006/relationships/image" Target="../media/image106.png"/><Relationship Id="rId10" Type="http://schemas.openxmlformats.org/officeDocument/2006/relationships/image" Target="../media/image113.png"/><Relationship Id="rId4" Type="http://schemas.openxmlformats.org/officeDocument/2006/relationships/image" Target="../media/image100.png"/><Relationship Id="rId9" Type="http://schemas.openxmlformats.org/officeDocument/2006/relationships/image" Target="../media/image1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2.png"/><Relationship Id="rId5" Type="http://schemas.openxmlformats.org/officeDocument/2006/relationships/image" Target="../media/image109.png"/><Relationship Id="rId4" Type="http://schemas.openxmlformats.org/officeDocument/2006/relationships/image" Target="../media/image10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115.png"/><Relationship Id="rId7" Type="http://schemas.openxmlformats.org/officeDocument/2006/relationships/image" Target="../media/image11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9.png"/><Relationship Id="rId5" Type="http://schemas.openxmlformats.org/officeDocument/2006/relationships/image" Target="../media/image106.png"/><Relationship Id="rId4" Type="http://schemas.openxmlformats.org/officeDocument/2006/relationships/image" Target="../media/image100.png"/><Relationship Id="rId9" Type="http://schemas.openxmlformats.org/officeDocument/2006/relationships/image" Target="../media/image1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7.png"/><Relationship Id="rId5" Type="http://schemas.openxmlformats.org/officeDocument/2006/relationships/image" Target="../media/image100.png"/><Relationship Id="rId4" Type="http://schemas.openxmlformats.org/officeDocument/2006/relationships/image" Target="../media/image1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00.png"/><Relationship Id="rId7" Type="http://schemas.openxmlformats.org/officeDocument/2006/relationships/image" Target="../media/image120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image" Target="../media/image123.png"/><Relationship Id="rId7" Type="http://schemas.openxmlformats.org/officeDocument/2006/relationships/image" Target="../media/image127.png"/><Relationship Id="rId12" Type="http://schemas.openxmlformats.org/officeDocument/2006/relationships/image" Target="../media/image131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6.png"/><Relationship Id="rId11" Type="http://schemas.openxmlformats.org/officeDocument/2006/relationships/image" Target="../media/image130.png"/><Relationship Id="rId5" Type="http://schemas.openxmlformats.org/officeDocument/2006/relationships/image" Target="../media/image125.png"/><Relationship Id="rId10" Type="http://schemas.openxmlformats.org/officeDocument/2006/relationships/image" Target="../media/image129.png"/><Relationship Id="rId4" Type="http://schemas.openxmlformats.org/officeDocument/2006/relationships/image" Target="../media/image124.png"/><Relationship Id="rId9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3.png"/><Relationship Id="rId7" Type="http://schemas.openxmlformats.org/officeDocument/2006/relationships/image" Target="../media/image125.png"/><Relationship Id="rId12" Type="http://schemas.openxmlformats.org/officeDocument/2006/relationships/image" Target="../media/image4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png"/><Relationship Id="rId11" Type="http://schemas.openxmlformats.org/officeDocument/2006/relationships/image" Target="../media/image3.png"/><Relationship Id="rId5" Type="http://schemas.openxmlformats.org/officeDocument/2006/relationships/image" Target="../media/image124.png"/><Relationship Id="rId10" Type="http://schemas.openxmlformats.org/officeDocument/2006/relationships/image" Target="../media/image132.png"/><Relationship Id="rId4" Type="http://schemas.openxmlformats.org/officeDocument/2006/relationships/image" Target="../media/image130.png"/><Relationship Id="rId9" Type="http://schemas.openxmlformats.org/officeDocument/2006/relationships/image" Target="../media/image12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5.png"/><Relationship Id="rId7" Type="http://schemas.openxmlformats.org/officeDocument/2006/relationships/image" Target="../media/image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10" Type="http://schemas.openxmlformats.org/officeDocument/2006/relationships/image" Target="../media/image120.png"/><Relationship Id="rId4" Type="http://schemas.openxmlformats.org/officeDocument/2006/relationships/image" Target="../media/image3.png"/><Relationship Id="rId9" Type="http://schemas.openxmlformats.org/officeDocument/2006/relationships/image" Target="../media/image119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5.png"/><Relationship Id="rId7" Type="http://schemas.openxmlformats.org/officeDocument/2006/relationships/image" Target="../media/image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10" Type="http://schemas.openxmlformats.org/officeDocument/2006/relationships/image" Target="../media/image135.png"/><Relationship Id="rId4" Type="http://schemas.openxmlformats.org/officeDocument/2006/relationships/image" Target="../media/image3.png"/><Relationship Id="rId9" Type="http://schemas.openxmlformats.org/officeDocument/2006/relationships/image" Target="../media/image13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5.png"/><Relationship Id="rId7" Type="http://schemas.openxmlformats.org/officeDocument/2006/relationships/image" Target="../media/image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10" Type="http://schemas.openxmlformats.org/officeDocument/2006/relationships/image" Target="../media/image135.png"/><Relationship Id="rId4" Type="http://schemas.openxmlformats.org/officeDocument/2006/relationships/image" Target="../media/image3.png"/><Relationship Id="rId9" Type="http://schemas.openxmlformats.org/officeDocument/2006/relationships/image" Target="../media/image13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25.png"/><Relationship Id="rId7" Type="http://schemas.openxmlformats.org/officeDocument/2006/relationships/image" Target="../media/image13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3.png"/><Relationship Id="rId5" Type="http://schemas.openxmlformats.org/officeDocument/2006/relationships/image" Target="../media/image129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23.png"/><Relationship Id="rId7" Type="http://schemas.openxmlformats.org/officeDocument/2006/relationships/image" Target="../media/image130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8.png"/><Relationship Id="rId11" Type="http://schemas.openxmlformats.org/officeDocument/2006/relationships/image" Target="../media/image139.png"/><Relationship Id="rId5" Type="http://schemas.openxmlformats.org/officeDocument/2006/relationships/image" Target="../media/image137.png"/><Relationship Id="rId10" Type="http://schemas.openxmlformats.org/officeDocument/2006/relationships/image" Target="../media/image129.png"/><Relationship Id="rId4" Type="http://schemas.openxmlformats.org/officeDocument/2006/relationships/image" Target="../media/image125.png"/><Relationship Id="rId9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image" Target="../media/image4.png"/><Relationship Id="rId7" Type="http://schemas.openxmlformats.org/officeDocument/2006/relationships/image" Target="../media/image1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2.png"/><Relationship Id="rId10" Type="http://schemas.openxmlformats.org/officeDocument/2006/relationships/image" Target="../media/image20.png"/><Relationship Id="rId4" Type="http://schemas.openxmlformats.org/officeDocument/2006/relationships/image" Target="../media/image11.png"/><Relationship Id="rId9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7" Type="http://schemas.openxmlformats.org/officeDocument/2006/relationships/image" Target="../media/image144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5" Type="http://schemas.openxmlformats.org/officeDocument/2006/relationships/image" Target="../media/image112.png"/><Relationship Id="rId4" Type="http://schemas.openxmlformats.org/officeDocument/2006/relationships/image" Target="../media/image10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image" Target="../media/image108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2.png"/><Relationship Id="rId5" Type="http://schemas.openxmlformats.org/officeDocument/2006/relationships/image" Target="../media/image107.png"/><Relationship Id="rId4" Type="http://schemas.openxmlformats.org/officeDocument/2006/relationships/image" Target="../media/image11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09.png"/><Relationship Id="rId7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5" Type="http://schemas.openxmlformats.org/officeDocument/2006/relationships/image" Target="../media/image112.png"/><Relationship Id="rId4" Type="http://schemas.openxmlformats.org/officeDocument/2006/relationships/image" Target="../media/image10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144.png"/><Relationship Id="rId3" Type="http://schemas.openxmlformats.org/officeDocument/2006/relationships/image" Target="../media/image147.png"/><Relationship Id="rId7" Type="http://schemas.openxmlformats.org/officeDocument/2006/relationships/image" Target="../media/image149.png"/><Relationship Id="rId12" Type="http://schemas.openxmlformats.org/officeDocument/2006/relationships/image" Target="../media/image146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11" Type="http://schemas.openxmlformats.org/officeDocument/2006/relationships/image" Target="../media/image109.png"/><Relationship Id="rId5" Type="http://schemas.openxmlformats.org/officeDocument/2006/relationships/image" Target="../media/image112.png"/><Relationship Id="rId10" Type="http://schemas.openxmlformats.org/officeDocument/2006/relationships/image" Target="../media/image152.png"/><Relationship Id="rId4" Type="http://schemas.openxmlformats.org/officeDocument/2006/relationships/image" Target="../media/image148.png"/><Relationship Id="rId9" Type="http://schemas.openxmlformats.org/officeDocument/2006/relationships/image" Target="../media/image151.png"/><Relationship Id="rId14" Type="http://schemas.openxmlformats.org/officeDocument/2006/relationships/image" Target="../media/image15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153.png"/><Relationship Id="rId18" Type="http://schemas.openxmlformats.org/officeDocument/2006/relationships/image" Target="../media/image157.png"/><Relationship Id="rId3" Type="http://schemas.openxmlformats.org/officeDocument/2006/relationships/image" Target="../media/image147.png"/><Relationship Id="rId7" Type="http://schemas.openxmlformats.org/officeDocument/2006/relationships/image" Target="../media/image149.png"/><Relationship Id="rId12" Type="http://schemas.openxmlformats.org/officeDocument/2006/relationships/image" Target="../media/image144.png"/><Relationship Id="rId17" Type="http://schemas.openxmlformats.org/officeDocument/2006/relationships/image" Target="../media/image156.png"/><Relationship Id="rId2" Type="http://schemas.openxmlformats.org/officeDocument/2006/relationships/image" Target="../media/image107.png"/><Relationship Id="rId16" Type="http://schemas.openxmlformats.org/officeDocument/2006/relationships/image" Target="../media/image1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11" Type="http://schemas.openxmlformats.org/officeDocument/2006/relationships/image" Target="../media/image146.png"/><Relationship Id="rId5" Type="http://schemas.openxmlformats.org/officeDocument/2006/relationships/image" Target="../media/image112.png"/><Relationship Id="rId15" Type="http://schemas.openxmlformats.org/officeDocument/2006/relationships/image" Target="../media/image3.png"/><Relationship Id="rId10" Type="http://schemas.openxmlformats.org/officeDocument/2006/relationships/image" Target="../media/image152.png"/><Relationship Id="rId19" Type="http://schemas.openxmlformats.org/officeDocument/2006/relationships/image" Target="../media/image158.png"/><Relationship Id="rId4" Type="http://schemas.openxmlformats.org/officeDocument/2006/relationships/image" Target="../media/image148.png"/><Relationship Id="rId9" Type="http://schemas.openxmlformats.org/officeDocument/2006/relationships/image" Target="../media/image151.png"/><Relationship Id="rId14" Type="http://schemas.openxmlformats.org/officeDocument/2006/relationships/image" Target="../media/image154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3" Type="http://schemas.openxmlformats.org/officeDocument/2006/relationships/image" Target="../media/image159.png"/><Relationship Id="rId7" Type="http://schemas.openxmlformats.org/officeDocument/2006/relationships/image" Target="../media/image162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8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Relationship Id="rId9" Type="http://schemas.openxmlformats.org/officeDocument/2006/relationships/image" Target="../media/image164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3" Type="http://schemas.openxmlformats.org/officeDocument/2006/relationships/image" Target="../media/image159.png"/><Relationship Id="rId7" Type="http://schemas.openxmlformats.org/officeDocument/2006/relationships/image" Target="../media/image162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8.png"/><Relationship Id="rId5" Type="http://schemas.openxmlformats.org/officeDocument/2006/relationships/image" Target="../media/image161.png"/><Relationship Id="rId10" Type="http://schemas.openxmlformats.org/officeDocument/2006/relationships/image" Target="../media/image165.png"/><Relationship Id="rId4" Type="http://schemas.openxmlformats.org/officeDocument/2006/relationships/image" Target="../media/image160.png"/><Relationship Id="rId9" Type="http://schemas.openxmlformats.org/officeDocument/2006/relationships/image" Target="../media/image16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3" Type="http://schemas.openxmlformats.org/officeDocument/2006/relationships/image" Target="../media/image159.png"/><Relationship Id="rId7" Type="http://schemas.openxmlformats.org/officeDocument/2006/relationships/image" Target="../media/image162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8.png"/><Relationship Id="rId11" Type="http://schemas.openxmlformats.org/officeDocument/2006/relationships/image" Target="../media/image167.png"/><Relationship Id="rId5" Type="http://schemas.openxmlformats.org/officeDocument/2006/relationships/image" Target="../media/image161.png"/><Relationship Id="rId10" Type="http://schemas.openxmlformats.org/officeDocument/2006/relationships/image" Target="../media/image166.png"/><Relationship Id="rId4" Type="http://schemas.openxmlformats.org/officeDocument/2006/relationships/image" Target="../media/image160.png"/><Relationship Id="rId9" Type="http://schemas.openxmlformats.org/officeDocument/2006/relationships/image" Target="../media/image164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3" Type="http://schemas.openxmlformats.org/officeDocument/2006/relationships/image" Target="../media/image144.png"/><Relationship Id="rId7" Type="http://schemas.openxmlformats.org/officeDocument/2006/relationships/image" Target="../media/image166.png"/><Relationship Id="rId12" Type="http://schemas.openxmlformats.org/officeDocument/2006/relationships/image" Target="../media/image16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5.png"/><Relationship Id="rId11" Type="http://schemas.openxmlformats.org/officeDocument/2006/relationships/image" Target="../media/image168.png"/><Relationship Id="rId5" Type="http://schemas.openxmlformats.org/officeDocument/2006/relationships/image" Target="../media/image3.png"/><Relationship Id="rId10" Type="http://schemas.openxmlformats.org/officeDocument/2006/relationships/image" Target="../media/image158.png"/><Relationship Id="rId4" Type="http://schemas.openxmlformats.org/officeDocument/2006/relationships/image" Target="../media/image154.png"/><Relationship Id="rId9" Type="http://schemas.openxmlformats.org/officeDocument/2006/relationships/image" Target="../media/image4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166.png"/><Relationship Id="rId7" Type="http://schemas.openxmlformats.org/officeDocument/2006/relationships/image" Target="../media/image3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0.png"/><Relationship Id="rId5" Type="http://schemas.openxmlformats.org/officeDocument/2006/relationships/image" Target="../media/image4.png"/><Relationship Id="rId4" Type="http://schemas.openxmlformats.org/officeDocument/2006/relationships/image" Target="../media/image16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18.png"/><Relationship Id="rId10" Type="http://schemas.openxmlformats.org/officeDocument/2006/relationships/image" Target="../media/image26.png"/><Relationship Id="rId4" Type="http://schemas.openxmlformats.org/officeDocument/2006/relationships/image" Target="../media/image17.png"/><Relationship Id="rId9" Type="http://schemas.openxmlformats.org/officeDocument/2006/relationships/image" Target="../media/image25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166.png"/><Relationship Id="rId7" Type="http://schemas.openxmlformats.org/officeDocument/2006/relationships/image" Target="../media/image172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0.png"/><Relationship Id="rId5" Type="http://schemas.openxmlformats.org/officeDocument/2006/relationships/image" Target="../media/image4.png"/><Relationship Id="rId4" Type="http://schemas.openxmlformats.org/officeDocument/2006/relationships/image" Target="../media/image167.png"/><Relationship Id="rId9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166.png"/><Relationship Id="rId7" Type="http://schemas.openxmlformats.org/officeDocument/2006/relationships/image" Target="../media/image172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0.png"/><Relationship Id="rId5" Type="http://schemas.openxmlformats.org/officeDocument/2006/relationships/image" Target="../media/image4.png"/><Relationship Id="rId10" Type="http://schemas.openxmlformats.org/officeDocument/2006/relationships/image" Target="../media/image171.png"/><Relationship Id="rId4" Type="http://schemas.openxmlformats.org/officeDocument/2006/relationships/image" Target="../media/image167.png"/><Relationship Id="rId9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166.png"/><Relationship Id="rId7" Type="http://schemas.openxmlformats.org/officeDocument/2006/relationships/image" Target="../media/image172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0.png"/><Relationship Id="rId11" Type="http://schemas.openxmlformats.org/officeDocument/2006/relationships/image" Target="../media/image171.png"/><Relationship Id="rId5" Type="http://schemas.openxmlformats.org/officeDocument/2006/relationships/image" Target="../media/image4.png"/><Relationship Id="rId10" Type="http://schemas.openxmlformats.org/officeDocument/2006/relationships/image" Target="../media/image3.png"/><Relationship Id="rId4" Type="http://schemas.openxmlformats.org/officeDocument/2006/relationships/image" Target="../media/image167.png"/><Relationship Id="rId9" Type="http://schemas.openxmlformats.org/officeDocument/2006/relationships/image" Target="../media/image17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1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5.png"/><Relationship Id="rId5" Type="http://schemas.openxmlformats.org/officeDocument/2006/relationships/image" Target="../media/image3.png"/><Relationship Id="rId4" Type="http://schemas.openxmlformats.org/officeDocument/2006/relationships/image" Target="../media/image170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77.png"/><Relationship Id="rId5" Type="http://schemas.openxmlformats.org/officeDocument/2006/relationships/image" Target="../media/image4.png"/><Relationship Id="rId10" Type="http://schemas.openxmlformats.org/officeDocument/2006/relationships/image" Target="../media/image176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0.png"/><Relationship Id="rId7" Type="http://schemas.openxmlformats.org/officeDocument/2006/relationships/image" Target="../media/image3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F72D8A-907B-3780-FDE9-D359FED57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37E46EC6-330B-F044-DCF5-74B3C7859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508" y="719537"/>
            <a:ext cx="7566973" cy="667674"/>
          </a:xfrm>
          <a:prstGeom prst="rect">
            <a:avLst/>
          </a:prstGeom>
        </p:spPr>
      </p:pic>
      <p:pic>
        <p:nvPicPr>
          <p:cNvPr id="10" name="Picture 9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97F80EAD-00DA-D17F-1B50-121776B83C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75" y="1604015"/>
            <a:ext cx="5150243" cy="66941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2911D51F-334A-9221-77F4-975376817499}"/>
              </a:ext>
            </a:extLst>
          </p:cNvPr>
          <p:cNvGrpSpPr/>
          <p:nvPr/>
        </p:nvGrpSpPr>
        <p:grpSpPr>
          <a:xfrm>
            <a:off x="772825" y="2592121"/>
            <a:ext cx="10646341" cy="2614087"/>
            <a:chOff x="772825" y="2780527"/>
            <a:chExt cx="10646341" cy="2614087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F262A0F-558E-3459-8214-19BB8E5C35A7}"/>
                </a:ext>
              </a:extLst>
            </p:cNvPr>
            <p:cNvSpPr/>
            <p:nvPr/>
          </p:nvSpPr>
          <p:spPr>
            <a:xfrm>
              <a:off x="772825" y="2780527"/>
              <a:ext cx="10646341" cy="2614087"/>
            </a:xfrm>
            <a:prstGeom prst="roundRect">
              <a:avLst>
                <a:gd name="adj" fmla="val 8505"/>
              </a:avLst>
            </a:prstGeom>
            <a:solidFill>
              <a:schemeClr val="bg1"/>
            </a:solidFill>
            <a:ln w="38100">
              <a:solidFill>
                <a:srgbClr val="006B9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FC622C8-25F3-2FF8-C182-F2411A7D3844}"/>
                </a:ext>
              </a:extLst>
            </p:cNvPr>
            <p:cNvCxnSpPr>
              <a:cxnSpLocks/>
            </p:cNvCxnSpPr>
            <p:nvPr/>
          </p:nvCxnSpPr>
          <p:spPr>
            <a:xfrm>
              <a:off x="1391266" y="3285502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C533656-2DA8-3EA0-3CA4-C8033E27B1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8299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EAE793C-A065-737F-D0CC-FB7CAE5B21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62750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DF10B06-26D1-A3DB-23E6-0A9E472E4BA2}"/>
                </a:ext>
              </a:extLst>
            </p:cNvPr>
            <p:cNvCxnSpPr/>
            <p:nvPr/>
          </p:nvCxnSpPr>
          <p:spPr>
            <a:xfrm>
              <a:off x="1858299" y="4824250"/>
              <a:ext cx="1204451" cy="0"/>
            </a:xfrm>
            <a:prstGeom prst="line">
              <a:avLst/>
            </a:prstGeom>
            <a:ln w="114300" cap="rnd" cmpd="dbl">
              <a:solidFill>
                <a:srgbClr val="408834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3F2340A-23E5-CC5A-5D98-B167B25E4DC9}"/>
                </a:ext>
              </a:extLst>
            </p:cNvPr>
            <p:cNvCxnSpPr>
              <a:cxnSpLocks/>
            </p:cNvCxnSpPr>
            <p:nvPr/>
          </p:nvCxnSpPr>
          <p:spPr>
            <a:xfrm>
              <a:off x="5202265" y="3285501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CD8D79C-D008-1FC7-6C54-2877F83883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9298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F983444-05C8-9637-F8E3-928166F06E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3749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DB8EADA-1713-4798-8A8B-B1D1420E4691}"/>
                </a:ext>
              </a:extLst>
            </p:cNvPr>
            <p:cNvCxnSpPr/>
            <p:nvPr/>
          </p:nvCxnSpPr>
          <p:spPr>
            <a:xfrm>
              <a:off x="5669298" y="4824249"/>
              <a:ext cx="1204451" cy="0"/>
            </a:xfrm>
            <a:prstGeom prst="line">
              <a:avLst/>
            </a:prstGeom>
            <a:ln w="1143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DF51520-934B-8426-D64A-04E022B1B2BF}"/>
                </a:ext>
              </a:extLst>
            </p:cNvPr>
            <p:cNvCxnSpPr>
              <a:cxnSpLocks/>
            </p:cNvCxnSpPr>
            <p:nvPr/>
          </p:nvCxnSpPr>
          <p:spPr>
            <a:xfrm>
              <a:off x="9103940" y="3285500"/>
              <a:ext cx="799141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EEB1F07-4FDD-9358-875E-F09D9E3AA0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3081" y="3282326"/>
              <a:ext cx="744524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4CE4722-FDDD-1442-5C8A-7C137714CA6D}"/>
                </a:ext>
              </a:extLst>
            </p:cNvPr>
            <p:cNvCxnSpPr>
              <a:cxnSpLocks/>
            </p:cNvCxnSpPr>
            <p:nvPr/>
          </p:nvCxnSpPr>
          <p:spPr>
            <a:xfrm>
              <a:off x="9892155" y="3282326"/>
              <a:ext cx="0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 descr="A blue line on a black background&#10;&#10;AI-generated content may be incorrect.">
              <a:extLst>
                <a:ext uri="{FF2B5EF4-FFF2-40B4-BE49-F238E27FC236}">
                  <a16:creationId xmlns:a16="http://schemas.microsoft.com/office/drawing/2014/main" id="{BCFFF727-21EA-DAF7-F16F-156045C01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5839" y="3800558"/>
              <a:ext cx="444742" cy="574027"/>
            </a:xfrm>
            <a:prstGeom prst="rect">
              <a:avLst/>
            </a:prstGeom>
          </p:spPr>
        </p:pic>
        <p:pic>
          <p:nvPicPr>
            <p:cNvPr id="34" name="Picture 33" descr="A blue cross on a black background&#10;&#10;AI-generated content may be incorrect.">
              <a:extLst>
                <a:ext uri="{FF2B5EF4-FFF2-40B4-BE49-F238E27FC236}">
                  <a16:creationId xmlns:a16="http://schemas.microsoft.com/office/drawing/2014/main" id="{096192B1-5F45-C914-56BF-FB1AC9359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1104" y="3800558"/>
              <a:ext cx="444742" cy="574027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D04A86C-FF83-5768-FEE2-8058C55C0B6C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285502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F851A19-1740-D566-32B2-FDB021B77C2D}"/>
                </a:ext>
              </a:extLst>
            </p:cNvPr>
            <p:cNvCxnSpPr>
              <a:cxnSpLocks/>
            </p:cNvCxnSpPr>
            <p:nvPr/>
          </p:nvCxnSpPr>
          <p:spPr>
            <a:xfrm>
              <a:off x="4745065" y="3285501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38D0458-E712-53F5-09D8-788DA5B0B693}"/>
                </a:ext>
              </a:extLst>
            </p:cNvPr>
            <p:cNvCxnSpPr>
              <a:cxnSpLocks/>
            </p:cNvCxnSpPr>
            <p:nvPr/>
          </p:nvCxnSpPr>
          <p:spPr>
            <a:xfrm>
              <a:off x="8408580" y="3285500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 descr="A blue letter and a black background&#10;&#10;AI-generated content may be incorrect.">
            <a:extLst>
              <a:ext uri="{FF2B5EF4-FFF2-40B4-BE49-F238E27FC236}">
                <a16:creationId xmlns:a16="http://schemas.microsoft.com/office/drawing/2014/main" id="{EFCBD825-8A4F-49DD-93FB-E3B27EA174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273" y="5524904"/>
            <a:ext cx="2194124" cy="29063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F794A3C-1E9B-9743-D650-9F5CFB8AA6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834" y="5524904"/>
            <a:ext cx="3704882" cy="29063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393B92A-8231-BCD9-B6D9-7EADA1E725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598" y="5901200"/>
            <a:ext cx="3839353" cy="28775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51F1B19-6F84-87A7-5174-7355ECB67C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084" y="5899290"/>
            <a:ext cx="3392501" cy="28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28215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0AEBB-6E53-CBA6-2BBD-F2777453E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water with a yellow pole&#10;&#10;AI-generated content may be incorrect.">
            <a:extLst>
              <a:ext uri="{FF2B5EF4-FFF2-40B4-BE49-F238E27FC236}">
                <a16:creationId xmlns:a16="http://schemas.microsoft.com/office/drawing/2014/main" id="{4A42D1A1-1011-1B64-3F21-31F16191C9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3"/>
            <a:ext cx="12192000" cy="6652094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9A4A5CA-2274-69F6-8667-D378DF737884}"/>
              </a:ext>
            </a:extLst>
          </p:cNvPr>
          <p:cNvSpPr/>
          <p:nvPr/>
        </p:nvSpPr>
        <p:spPr>
          <a:xfrm>
            <a:off x="388529" y="440789"/>
            <a:ext cx="3860949" cy="72523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5B99CB-BA89-EF64-3128-492B664E4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27" y="628621"/>
            <a:ext cx="3753986" cy="3495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F04BDE-0AAB-6BEF-03F8-F5742A49F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8648A4-96C6-0256-05FC-901CF54083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315" y="1793423"/>
            <a:ext cx="3626253" cy="3449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40AB8B-50D5-1D05-683F-248A4903EB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09" y="1307806"/>
            <a:ext cx="176252" cy="48909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E88CE4-AC83-B66E-08B6-7837E63697EC}"/>
              </a:ext>
            </a:extLst>
          </p:cNvPr>
          <p:cNvCxnSpPr>
            <a:cxnSpLocks/>
          </p:cNvCxnSpPr>
          <p:nvPr/>
        </p:nvCxnSpPr>
        <p:spPr>
          <a:xfrm>
            <a:off x="9221722" y="2251215"/>
            <a:ext cx="0" cy="732797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close up of a black background&#10;&#10;AI-generated content may be incorrect.">
            <a:extLst>
              <a:ext uri="{FF2B5EF4-FFF2-40B4-BE49-F238E27FC236}">
                <a16:creationId xmlns:a16="http://schemas.microsoft.com/office/drawing/2014/main" id="{83807992-2879-C6BF-32C9-F26FA6CB7A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783" y="2385013"/>
            <a:ext cx="2515900" cy="3932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DF1724-439B-742F-0674-ABD2383BCB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149" y="3084027"/>
            <a:ext cx="2840584" cy="34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4383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9F95B-111F-024F-B659-F41C61E72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water with a yellow pole&#10;&#10;AI-generated content may be incorrect.">
            <a:extLst>
              <a:ext uri="{FF2B5EF4-FFF2-40B4-BE49-F238E27FC236}">
                <a16:creationId xmlns:a16="http://schemas.microsoft.com/office/drawing/2014/main" id="{540B77E9-8758-82A7-7A8E-ABB0E38229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3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9A3992-2539-A110-AE1A-C8CF71E78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E60B2E-08C9-1A82-300D-112A2C095A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149" y="3084027"/>
            <a:ext cx="2840584" cy="344973"/>
          </a:xfrm>
          <a:prstGeom prst="rect">
            <a:avLst/>
          </a:prstGeom>
        </p:spPr>
      </p:pic>
      <p:pic>
        <p:nvPicPr>
          <p:cNvPr id="4" name="Picture 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26AE2C3B-0AA3-2B06-10E8-B26C0418B9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87" y="499730"/>
            <a:ext cx="1868798" cy="348633"/>
          </a:xfrm>
          <a:prstGeom prst="rect">
            <a:avLst/>
          </a:prstGeom>
        </p:spPr>
      </p:pic>
      <p:pic>
        <p:nvPicPr>
          <p:cNvPr id="8" name="Picture 7" descr="A blue letters on a black background&#10;&#10;AI-generated content may be incorrect.">
            <a:extLst>
              <a:ext uri="{FF2B5EF4-FFF2-40B4-BE49-F238E27FC236}">
                <a16:creationId xmlns:a16="http://schemas.microsoft.com/office/drawing/2014/main" id="{CC09C34E-BF40-DBF4-0C02-48105AD6E7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968" y="498298"/>
            <a:ext cx="1174078" cy="34568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4CB2D8-1C10-4E0B-7549-A6F6BE16CDEC}"/>
              </a:ext>
            </a:extLst>
          </p:cNvPr>
          <p:cNvCxnSpPr>
            <a:cxnSpLocks/>
          </p:cNvCxnSpPr>
          <p:nvPr/>
        </p:nvCxnSpPr>
        <p:spPr>
          <a:xfrm>
            <a:off x="4076638" y="664281"/>
            <a:ext cx="619771" cy="0"/>
          </a:xfrm>
          <a:prstGeom prst="straightConnector1">
            <a:avLst/>
          </a:prstGeom>
          <a:ln w="76200" cap="rnd">
            <a:solidFill>
              <a:srgbClr val="006B9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8B323F49-07CC-B614-BAE3-11E5F2A07CDB}"/>
              </a:ext>
            </a:extLst>
          </p:cNvPr>
          <p:cNvSpPr/>
          <p:nvPr/>
        </p:nvSpPr>
        <p:spPr>
          <a:xfrm>
            <a:off x="1947332" y="421518"/>
            <a:ext cx="2439192" cy="435536"/>
          </a:xfrm>
          <a:prstGeom prst="mathMultiply">
            <a:avLst>
              <a:gd name="adj1" fmla="val 980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3636822-A945-8094-8ADF-970B6B5858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461" y="498298"/>
            <a:ext cx="6933465" cy="3437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8CB51C-AD3E-1D39-8973-DED9E288F8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09" y="1307806"/>
            <a:ext cx="176252" cy="48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221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07C16-9C71-B327-F8A2-8CC18551A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water with a yellow pole&#10;&#10;AI-generated content may be incorrect.">
            <a:extLst>
              <a:ext uri="{FF2B5EF4-FFF2-40B4-BE49-F238E27FC236}">
                <a16:creationId xmlns:a16="http://schemas.microsoft.com/office/drawing/2014/main" id="{F86CCDFB-773B-99CB-918F-F4A7D30C9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AFF44E-B5A8-8D27-0A37-6B2A5A1028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9FDD731-64F0-40D4-54AB-23D56C2250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7EE1F8-89D8-5B8D-2D50-3423976EC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749" y="3186980"/>
            <a:ext cx="2840584" cy="344973"/>
          </a:xfrm>
          <a:prstGeom prst="rect">
            <a:avLst/>
          </a:prstGeom>
        </p:spPr>
      </p:pic>
      <p:pic>
        <p:nvPicPr>
          <p:cNvPr id="4" name="Picture 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CAAB5A90-96DB-0DF3-2B48-81AB66D193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490" y="513572"/>
            <a:ext cx="1868798" cy="3486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D4344DB-3BF0-D8B1-E3C9-0E6B6ADA06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045" y="518474"/>
            <a:ext cx="6933465" cy="3437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95EDF4-BA8B-6D8D-867C-932DA9F5E0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AA581B-5E05-FB1D-E393-736A5349260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F949EFFA-4331-F7E4-CA45-E02E8C4FA8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1EA50A1-A742-77FC-1743-DE172D4BA630}"/>
              </a:ext>
            </a:extLst>
          </p:cNvPr>
          <p:cNvSpPr/>
          <p:nvPr/>
        </p:nvSpPr>
        <p:spPr>
          <a:xfrm>
            <a:off x="6888241" y="2705905"/>
            <a:ext cx="455404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6C7BABD-C22B-55AE-248B-AA36E0F937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862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E81BCD9-CB00-3FE6-544B-620F69687A37}"/>
              </a:ext>
            </a:extLst>
          </p:cNvPr>
          <p:cNvSpPr/>
          <p:nvPr/>
        </p:nvSpPr>
        <p:spPr>
          <a:xfrm>
            <a:off x="7524539" y="3918241"/>
            <a:ext cx="3129284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EEBB2C03-171B-D911-F89F-0996D1D72EF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86" y="4072220"/>
            <a:ext cx="2934624" cy="383204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3937237-E6C6-3429-E3BC-2E17530D5965}"/>
              </a:ext>
            </a:extLst>
          </p:cNvPr>
          <p:cNvSpPr/>
          <p:nvPr/>
        </p:nvSpPr>
        <p:spPr>
          <a:xfrm>
            <a:off x="9542816" y="4000219"/>
            <a:ext cx="1023693" cy="531628"/>
          </a:xfrm>
          <a:prstGeom prst="roundRect">
            <a:avLst>
              <a:gd name="adj" fmla="val 15835"/>
            </a:avLst>
          </a:prstGeom>
          <a:noFill/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03A9CDE1-1694-8AEF-0854-066821D384D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970" y="4650749"/>
            <a:ext cx="1289383" cy="35514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791F975-4F61-663A-5550-B3652B11D75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051" y="5022460"/>
            <a:ext cx="3340238" cy="355140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0D3C4B1-81BB-1004-0CA0-11E90AFDCF05}"/>
              </a:ext>
            </a:extLst>
          </p:cNvPr>
          <p:cNvCxnSpPr>
            <a:cxnSpLocks/>
          </p:cNvCxnSpPr>
          <p:nvPr/>
        </p:nvCxnSpPr>
        <p:spPr>
          <a:xfrm>
            <a:off x="7235456" y="5196427"/>
            <a:ext cx="717656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3690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22B47-4C8C-519E-F6CC-3CACB7DAD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water with a yellow and green arrow&#10;&#10;AI-generated content may be incorrect.">
            <a:extLst>
              <a:ext uri="{FF2B5EF4-FFF2-40B4-BE49-F238E27FC236}">
                <a16:creationId xmlns:a16="http://schemas.microsoft.com/office/drawing/2014/main" id="{4198959E-3358-A978-057F-43B074BC51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BA803D-BDD4-FFD4-53D0-B77802975A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65FCAAB-25EA-9522-F8FE-BCC6F34837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6A01EF-9A1B-094E-6547-CC533BA45D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59F895-974B-1B76-8C8C-47D8806B7A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62124D88-9C60-4301-A5EE-A7DCBA69F8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FA3F0A8-A001-290B-68B2-55486DAB1071}"/>
              </a:ext>
            </a:extLst>
          </p:cNvPr>
          <p:cNvSpPr/>
          <p:nvPr/>
        </p:nvSpPr>
        <p:spPr>
          <a:xfrm>
            <a:off x="6888241" y="2705905"/>
            <a:ext cx="455404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B2896D-E6B3-9D95-F6EA-03E27B9EE2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862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B92C647-D43F-0036-FB01-9233FCF4F9AA}"/>
              </a:ext>
            </a:extLst>
          </p:cNvPr>
          <p:cNvSpPr/>
          <p:nvPr/>
        </p:nvSpPr>
        <p:spPr>
          <a:xfrm>
            <a:off x="7524539" y="3918241"/>
            <a:ext cx="3129284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6CA97C25-0ACE-85FF-748E-8D24F2B35C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86" y="4072220"/>
            <a:ext cx="2934624" cy="383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895504-D37A-9030-30B7-653C9BD1040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135" y="447792"/>
            <a:ext cx="7531725" cy="50181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2C9724F-6AF1-69F2-7EF3-B0E6C8E6C716}"/>
              </a:ext>
            </a:extLst>
          </p:cNvPr>
          <p:cNvSpPr/>
          <p:nvPr/>
        </p:nvSpPr>
        <p:spPr>
          <a:xfrm>
            <a:off x="6250983" y="3495895"/>
            <a:ext cx="5068686" cy="146131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8686" h="1461313">
                <a:moveTo>
                  <a:pt x="6720" y="0"/>
                </a:moveTo>
                <a:lnTo>
                  <a:pt x="5068686" y="0"/>
                </a:lnTo>
                <a:lnTo>
                  <a:pt x="5068686" y="1461313"/>
                </a:lnTo>
                <a:lnTo>
                  <a:pt x="6720" y="1461313"/>
                </a:lnTo>
                <a:lnTo>
                  <a:pt x="867905" y="482004"/>
                </a:lnTo>
                <a:lnTo>
                  <a:pt x="0" y="368349"/>
                </a:lnTo>
                <a:lnTo>
                  <a:pt x="672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3CC7EC62-BCD3-6EBA-E866-50127C4BD8B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28" y="2309931"/>
            <a:ext cx="633969" cy="5136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EC6A6BC-883C-67B2-4AC3-B401872689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982" y="5943356"/>
            <a:ext cx="4871321" cy="22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076923"/>
      </p:ext>
    </p:extLst>
  </p:cSld>
  <p:clrMapOvr>
    <a:masterClrMapping/>
  </p:clrMapOvr>
  <p:transition spd="med" advClick="0" advTm="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4B2BD-1560-C374-2612-A94CB0732B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water with a yellow and green arrow&#10;&#10;AI-generated content may be incorrect.">
            <a:extLst>
              <a:ext uri="{FF2B5EF4-FFF2-40B4-BE49-F238E27FC236}">
                <a16:creationId xmlns:a16="http://schemas.microsoft.com/office/drawing/2014/main" id="{CE598C30-E3EA-51F5-73FC-66EE12DF4A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E434C6-2046-8ED5-E263-EC4CD1F5C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811C89-5342-0BB3-D03B-2962581B67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E14ECB-569F-7808-B0B1-1B607837B7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818FB7-41EC-A2DC-7E93-8411D6B8AA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378C550D-EB4F-E40B-C3E2-51D92F1508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D6B8E2D-85A2-D814-3789-BDD547727095}"/>
              </a:ext>
            </a:extLst>
          </p:cNvPr>
          <p:cNvSpPr/>
          <p:nvPr/>
        </p:nvSpPr>
        <p:spPr>
          <a:xfrm>
            <a:off x="5898897" y="2705905"/>
            <a:ext cx="604326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356A6D-95DB-7574-4F6E-F8BDB93558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18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F60E36D-6600-7361-5FFA-87357039BCE3}"/>
              </a:ext>
            </a:extLst>
          </p:cNvPr>
          <p:cNvSpPr/>
          <p:nvPr/>
        </p:nvSpPr>
        <p:spPr>
          <a:xfrm>
            <a:off x="7524539" y="3918241"/>
            <a:ext cx="3129284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3F2C70D6-7DE1-3916-10BD-6C9B346D8B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86" y="4072220"/>
            <a:ext cx="2934624" cy="383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E25144-501C-B93B-AE84-61F377E076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135" y="447792"/>
            <a:ext cx="7531725" cy="50181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07C997F-794B-E4A2-A379-B3C2676FE94F}"/>
              </a:ext>
            </a:extLst>
          </p:cNvPr>
          <p:cNvSpPr/>
          <p:nvPr/>
        </p:nvSpPr>
        <p:spPr>
          <a:xfrm>
            <a:off x="6250983" y="3495895"/>
            <a:ext cx="5068686" cy="146131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8686" h="1461313">
                <a:moveTo>
                  <a:pt x="6720" y="0"/>
                </a:moveTo>
                <a:lnTo>
                  <a:pt x="5068686" y="0"/>
                </a:lnTo>
                <a:lnTo>
                  <a:pt x="5068686" y="1461313"/>
                </a:lnTo>
                <a:lnTo>
                  <a:pt x="6720" y="1461313"/>
                </a:lnTo>
                <a:lnTo>
                  <a:pt x="867905" y="482004"/>
                </a:lnTo>
                <a:lnTo>
                  <a:pt x="0" y="368349"/>
                </a:lnTo>
                <a:lnTo>
                  <a:pt x="672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F7054446-18EF-8EE8-AF66-514781BCB5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28" y="2309931"/>
            <a:ext cx="633969" cy="5136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14EF946-C444-BA12-0CC8-83417F20B2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982" y="5943356"/>
            <a:ext cx="4871321" cy="225957"/>
          </a:xfrm>
          <a:prstGeom prst="rect">
            <a:avLst/>
          </a:prstGeom>
        </p:spPr>
      </p:pic>
      <p:pic>
        <p:nvPicPr>
          <p:cNvPr id="31" name="Picture 30" descr="A close up of a logo&#10;&#10;AI-generated content may be incorrect.">
            <a:extLst>
              <a:ext uri="{FF2B5EF4-FFF2-40B4-BE49-F238E27FC236}">
                <a16:creationId xmlns:a16="http://schemas.microsoft.com/office/drawing/2014/main" id="{5BDE2845-32AD-2F3B-155F-459E5376BCC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325" y="2880822"/>
            <a:ext cx="1524978" cy="34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7734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A82DF-6F0B-46AA-1477-D85BA1D12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nk arrow in a blue water&#10;&#10;AI-generated content may be incorrect.">
            <a:extLst>
              <a:ext uri="{FF2B5EF4-FFF2-40B4-BE49-F238E27FC236}">
                <a16:creationId xmlns:a16="http://schemas.microsoft.com/office/drawing/2014/main" id="{ACB70337-C555-81CC-F7D2-E7895F4C1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97788A-47A7-2573-CF05-CE025EB63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7894CE-C2FB-90DA-E184-FBBF00524E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A769E0-1342-3461-EC13-F22CDD6251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32BEB63-0581-9087-EEFF-A160E1780D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4273830E-A1F5-1FC9-4B97-552111EFFF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43AAEAE-7CBD-835B-251D-A4E8EC7DE39E}"/>
              </a:ext>
            </a:extLst>
          </p:cNvPr>
          <p:cNvSpPr/>
          <p:nvPr/>
        </p:nvSpPr>
        <p:spPr>
          <a:xfrm>
            <a:off x="5898897" y="2705905"/>
            <a:ext cx="604326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57100DB-F84D-0986-D16C-4BAE1961B4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18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A85D1F0-0767-9D5C-A9D2-8FED97A538A3}"/>
              </a:ext>
            </a:extLst>
          </p:cNvPr>
          <p:cNvSpPr/>
          <p:nvPr/>
        </p:nvSpPr>
        <p:spPr>
          <a:xfrm>
            <a:off x="7524539" y="3918241"/>
            <a:ext cx="3129284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BFE89627-BD6C-D5D0-BA05-9A2F3CDA5A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86" y="4072220"/>
            <a:ext cx="2934624" cy="3832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CB47E2D-0A0C-6612-7316-5ED1BF2A0E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982" y="5943356"/>
            <a:ext cx="4871321" cy="225957"/>
          </a:xfrm>
          <a:prstGeom prst="rect">
            <a:avLst/>
          </a:prstGeom>
        </p:spPr>
      </p:pic>
      <p:pic>
        <p:nvPicPr>
          <p:cNvPr id="31" name="Picture 30" descr="A close up of a logo&#10;&#10;AI-generated content may be incorrect.">
            <a:extLst>
              <a:ext uri="{FF2B5EF4-FFF2-40B4-BE49-F238E27FC236}">
                <a16:creationId xmlns:a16="http://schemas.microsoft.com/office/drawing/2014/main" id="{58578468-4352-80EF-0718-8B67BBBF1A6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325" y="2880822"/>
            <a:ext cx="1524978" cy="3405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ADC3F7-A271-72D9-FE58-5F08559DE61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55" y="443128"/>
            <a:ext cx="10330325" cy="50647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05398B4-6F6C-CA1A-3AAC-E861A9BDE319}"/>
              </a:ext>
            </a:extLst>
          </p:cNvPr>
          <p:cNvSpPr/>
          <p:nvPr/>
        </p:nvSpPr>
        <p:spPr>
          <a:xfrm>
            <a:off x="5869440" y="2155026"/>
            <a:ext cx="6322560" cy="134086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nk and black symbol&#10;&#10;AI-generated content may be incorrect.">
            <a:extLst>
              <a:ext uri="{FF2B5EF4-FFF2-40B4-BE49-F238E27FC236}">
                <a16:creationId xmlns:a16="http://schemas.microsoft.com/office/drawing/2014/main" id="{5A5DE170-4AC1-F8DC-E271-2C9E0118D17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552" y="2926427"/>
            <a:ext cx="728156" cy="58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37513"/>
      </p:ext>
    </p:extLst>
  </p:cSld>
  <p:clrMapOvr>
    <a:masterClrMapping/>
  </p:clrMapOvr>
  <p:transition spd="med" advClick="0" advTm="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90438-3AD8-F5B3-C283-09E7BB6A4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nk arrow in a blue water&#10;&#10;AI-generated content may be incorrect.">
            <a:extLst>
              <a:ext uri="{FF2B5EF4-FFF2-40B4-BE49-F238E27FC236}">
                <a16:creationId xmlns:a16="http://schemas.microsoft.com/office/drawing/2014/main" id="{350A0487-1D0A-0457-543F-B695727C4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FF2F9D-DEFB-E476-2E3D-DBA90EEC2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FCA71E-A785-2513-0484-998C9692EF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F904E4-7914-BD66-2F89-B12FB00171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03" y="1734309"/>
            <a:ext cx="3300967" cy="3169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441CE61-F30A-EDED-6A83-781C827BCA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2283674"/>
            <a:ext cx="2875664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15DD7F43-0553-93ED-7340-1B3B13C3FB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02" y="3500823"/>
            <a:ext cx="2235237" cy="32819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24E5E3F-1BF1-08F6-BE90-E86F632D6DAE}"/>
              </a:ext>
            </a:extLst>
          </p:cNvPr>
          <p:cNvSpPr/>
          <p:nvPr/>
        </p:nvSpPr>
        <p:spPr>
          <a:xfrm>
            <a:off x="5898897" y="2705905"/>
            <a:ext cx="604326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67C709F-9A8C-4351-6808-059D90AEEE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18" y="2880822"/>
            <a:ext cx="4308807" cy="359323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3CD3E38-82E2-5B4D-E984-F0AE4CB2B988}"/>
              </a:ext>
            </a:extLst>
          </p:cNvPr>
          <p:cNvSpPr/>
          <p:nvPr/>
        </p:nvSpPr>
        <p:spPr>
          <a:xfrm>
            <a:off x="6641035" y="3918241"/>
            <a:ext cx="4960308" cy="69116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8738B263-4CF5-47CA-3D8A-98AAC40A2B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382" y="4072220"/>
            <a:ext cx="2934624" cy="383204"/>
          </a:xfrm>
          <a:prstGeom prst="rect">
            <a:avLst/>
          </a:prstGeom>
        </p:spPr>
      </p:pic>
      <p:pic>
        <p:nvPicPr>
          <p:cNvPr id="31" name="Picture 30" descr="A close up of a logo&#10;&#10;AI-generated content may be incorrect.">
            <a:extLst>
              <a:ext uri="{FF2B5EF4-FFF2-40B4-BE49-F238E27FC236}">
                <a16:creationId xmlns:a16="http://schemas.microsoft.com/office/drawing/2014/main" id="{43159F9C-DE22-310D-BFC7-558492FAECE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325" y="2880822"/>
            <a:ext cx="1524978" cy="3405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7629627-BF9E-165F-EA6C-0F471DFC479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55" y="443128"/>
            <a:ext cx="10330325" cy="50647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4EF67C8-F020-2B27-0F8F-39B0D8DD25EC}"/>
              </a:ext>
            </a:extLst>
          </p:cNvPr>
          <p:cNvSpPr/>
          <p:nvPr/>
        </p:nvSpPr>
        <p:spPr>
          <a:xfrm>
            <a:off x="5869440" y="2155026"/>
            <a:ext cx="6322560" cy="134086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nk and black symbol&#10;&#10;AI-generated content may be incorrect.">
            <a:extLst>
              <a:ext uri="{FF2B5EF4-FFF2-40B4-BE49-F238E27FC236}">
                <a16:creationId xmlns:a16="http://schemas.microsoft.com/office/drawing/2014/main" id="{EB17FF06-56BA-A9BD-B62C-C4EDA95376E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552" y="2926427"/>
            <a:ext cx="728156" cy="589966"/>
          </a:xfrm>
          <a:prstGeom prst="rect">
            <a:avLst/>
          </a:prstGeom>
        </p:spPr>
      </p:pic>
      <p:pic>
        <p:nvPicPr>
          <p:cNvPr id="16" name="Picture 15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6445F642-AAC6-F0D0-2A5B-94756895511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3006" y="4078196"/>
            <a:ext cx="1852217" cy="3438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8A550E-DBB9-7AFA-1F05-0E6F7D6B5E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647" y="5943356"/>
            <a:ext cx="6755656" cy="23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3918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1802CD-88E5-88EE-841A-B2A8BADCF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water with a yellow and green arrow&#10;&#10;AI-generated content may be incorrect.">
            <a:extLst>
              <a:ext uri="{FF2B5EF4-FFF2-40B4-BE49-F238E27FC236}">
                <a16:creationId xmlns:a16="http://schemas.microsoft.com/office/drawing/2014/main" id="{8DCE61CB-BF41-ED7C-B440-D7F046277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6544" y="205906"/>
            <a:ext cx="12192000" cy="6652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98B4B0-A8CD-D611-4812-698C69CF16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CD0C8D-ABCF-8A57-5E73-A48F803AE9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969" y="1403691"/>
            <a:ext cx="176252" cy="4890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EE3C0C-142A-CD99-0D8B-72E6A71BA1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3"/>
          <a:stretch>
            <a:fillRect/>
          </a:stretch>
        </p:blipFill>
        <p:spPr>
          <a:xfrm>
            <a:off x="2702694" y="1497140"/>
            <a:ext cx="2660203" cy="323403"/>
          </a:xfrm>
          <a:prstGeom prst="rect">
            <a:avLst/>
          </a:prstGeom>
        </p:spPr>
      </p:pic>
      <p:pic>
        <p:nvPicPr>
          <p:cNvPr id="17" name="Picture 16" descr="A close up of a logo&#10;&#10;AI-generated content may be incorrect.">
            <a:extLst>
              <a:ext uri="{FF2B5EF4-FFF2-40B4-BE49-F238E27FC236}">
                <a16:creationId xmlns:a16="http://schemas.microsoft.com/office/drawing/2014/main" id="{3FFA4C54-78C9-A0A7-5063-DC8071EAC9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2"/>
          <a:stretch>
            <a:fillRect/>
          </a:stretch>
        </p:blipFill>
        <p:spPr>
          <a:xfrm>
            <a:off x="4234410" y="3389717"/>
            <a:ext cx="2014112" cy="328190"/>
          </a:xfrm>
          <a:prstGeom prst="rect">
            <a:avLst/>
          </a:prstGeom>
        </p:spPr>
      </p:pic>
      <p:pic>
        <p:nvPicPr>
          <p:cNvPr id="10" name="Picture 9" descr="A pink and black symbol&#10;&#10;AI-generated content may be incorrect.">
            <a:extLst>
              <a:ext uri="{FF2B5EF4-FFF2-40B4-BE49-F238E27FC236}">
                <a16:creationId xmlns:a16="http://schemas.microsoft.com/office/drawing/2014/main" id="{84CAF3F7-9BC4-66D6-8BA5-4198EA799B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552" y="2926427"/>
            <a:ext cx="728156" cy="5899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BC644A-C08A-8172-9604-278F5868DC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647" y="5943356"/>
            <a:ext cx="6755656" cy="230590"/>
          </a:xfrm>
          <a:prstGeom prst="rect">
            <a:avLst/>
          </a:prstGeom>
        </p:spPr>
      </p:pic>
      <p:pic>
        <p:nvPicPr>
          <p:cNvPr id="9" name="Picture 8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DD268FC9-39CE-B3AF-5283-8B2E8DF637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028" y="2309931"/>
            <a:ext cx="633969" cy="5136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60D5444-5CD0-183E-AE27-AEEA4F2334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322" y="438200"/>
            <a:ext cx="7091355" cy="506200"/>
          </a:xfrm>
          <a:prstGeom prst="rect">
            <a:avLst/>
          </a:prstGeom>
        </p:spPr>
      </p:pic>
      <p:pic>
        <p:nvPicPr>
          <p:cNvPr id="24" name="Picture 23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BE0F7B71-0A11-9693-9545-5C8096C79BD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694" y="1906168"/>
            <a:ext cx="836635" cy="377506"/>
          </a:xfrm>
          <a:prstGeom prst="rect">
            <a:avLst/>
          </a:prstGeom>
        </p:spPr>
      </p:pic>
      <p:pic>
        <p:nvPicPr>
          <p:cNvPr id="26" name="Picture 25" descr="A pink and black logo&#10;&#10;AI-generated content may be incorrect.">
            <a:extLst>
              <a:ext uri="{FF2B5EF4-FFF2-40B4-BE49-F238E27FC236}">
                <a16:creationId xmlns:a16="http://schemas.microsoft.com/office/drawing/2014/main" id="{DC6F0992-22A1-4FCA-05AF-8D5AAF3B16E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951" y="2996988"/>
            <a:ext cx="1183532" cy="377506"/>
          </a:xfrm>
          <a:prstGeom prst="rect">
            <a:avLst/>
          </a:prstGeom>
        </p:spPr>
      </p:pic>
      <p:pic>
        <p:nvPicPr>
          <p:cNvPr id="3" name="Picture 2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F87DA2BA-78F8-B3E0-6847-33E9397C823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791" y="1524321"/>
            <a:ext cx="2493237" cy="3561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FB37B43-0EE9-852C-748C-4B4945F3443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118" y="2589830"/>
            <a:ext cx="3633992" cy="31912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91EBE3E-41EE-73FA-E027-A68A634C849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118" y="3025051"/>
            <a:ext cx="3633992" cy="316868"/>
          </a:xfrm>
          <a:prstGeom prst="rect">
            <a:avLst/>
          </a:prstGeom>
        </p:spPr>
      </p:pic>
      <p:pic>
        <p:nvPicPr>
          <p:cNvPr id="28" name="Picture 27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23A4856C-1A44-BF29-B2B8-54F7359F8EC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209" y="2151244"/>
            <a:ext cx="2379060" cy="32087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99FD749-345F-60C4-3295-2CEB2EE319D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209" y="3640744"/>
            <a:ext cx="3474874" cy="31641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0D4600F-930A-4D2C-E1EA-E91B1D17803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118" y="4073709"/>
            <a:ext cx="3320951" cy="316417"/>
          </a:xfrm>
          <a:prstGeom prst="rect">
            <a:avLst/>
          </a:prstGeom>
        </p:spPr>
      </p:pic>
      <p:pic>
        <p:nvPicPr>
          <p:cNvPr id="35" name="Picture 34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1A9A6DA1-B1FE-72D1-4323-F1D00A05E9F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209" y="4622243"/>
            <a:ext cx="2014113" cy="39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589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D80CE-F6C0-4570-B067-FA7711BE7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C3D03F9-0614-1BF5-2360-45CD0BD4F611}"/>
              </a:ext>
            </a:extLst>
          </p:cNvPr>
          <p:cNvSpPr/>
          <p:nvPr/>
        </p:nvSpPr>
        <p:spPr>
          <a:xfrm>
            <a:off x="3330674" y="2787182"/>
            <a:ext cx="5477659" cy="817399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38ECA08D-DFAC-0B59-48C5-12D5286955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724" y="449356"/>
            <a:ext cx="3764551" cy="496867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09963B5-15EA-1841-0345-484233B903DE}"/>
              </a:ext>
            </a:extLst>
          </p:cNvPr>
          <p:cNvCxnSpPr>
            <a:cxnSpLocks/>
          </p:cNvCxnSpPr>
          <p:nvPr/>
        </p:nvCxnSpPr>
        <p:spPr>
          <a:xfrm flipH="1">
            <a:off x="9688011" y="2036787"/>
            <a:ext cx="208344" cy="879964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A0C6AFAC-0D9A-0D80-B522-A45F33A55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852" y="1274762"/>
            <a:ext cx="3063669" cy="347717"/>
          </a:xfrm>
          <a:prstGeom prst="rect">
            <a:avLst/>
          </a:prstGeom>
        </p:spPr>
      </p:pic>
      <p:pic>
        <p:nvPicPr>
          <p:cNvPr id="27" name="Picture 26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28B3F060-64FC-78FE-997A-A4A6E8611F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872" y="1622479"/>
            <a:ext cx="2117628" cy="34771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A6C7CA5-F97C-E1C9-25E8-FEED7401B5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102" y="2983343"/>
            <a:ext cx="8457793" cy="483427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E8D731-9573-8BA9-8DEF-FA0DB0FD5DDC}"/>
              </a:ext>
            </a:extLst>
          </p:cNvPr>
          <p:cNvCxnSpPr>
            <a:cxnSpLocks/>
          </p:cNvCxnSpPr>
          <p:nvPr/>
        </p:nvCxnSpPr>
        <p:spPr>
          <a:xfrm flipH="1">
            <a:off x="2743200" y="1622479"/>
            <a:ext cx="5829588" cy="1294272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CD0ED257-F036-2B8A-162D-CDB5E28421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194" y="3662931"/>
            <a:ext cx="3997608" cy="36733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CF3D1FF-C10C-B6C6-4A9E-5CC1525C7D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608" y="4081454"/>
            <a:ext cx="5312780" cy="310378"/>
          </a:xfrm>
          <a:prstGeom prst="rect">
            <a:avLst/>
          </a:prstGeom>
        </p:spPr>
      </p:pic>
      <p:pic>
        <p:nvPicPr>
          <p:cNvPr id="46" name="Picture 45" descr="A math equations on a black background&#10;&#10;AI-generated content may be incorrect.">
            <a:extLst>
              <a:ext uri="{FF2B5EF4-FFF2-40B4-BE49-F238E27FC236}">
                <a16:creationId xmlns:a16="http://schemas.microsoft.com/office/drawing/2014/main" id="{ACBB2E12-BB6A-7E6F-EAA1-E1D0E2B93D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220" y="4507134"/>
            <a:ext cx="5053555" cy="101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2397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43B3B-FBD5-29A1-A1FE-C844EF0E1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7BCB2CD-FB59-7BE5-43B7-E46926EF56E6}"/>
              </a:ext>
            </a:extLst>
          </p:cNvPr>
          <p:cNvSpPr/>
          <p:nvPr/>
        </p:nvSpPr>
        <p:spPr>
          <a:xfrm>
            <a:off x="7476340" y="2629336"/>
            <a:ext cx="4412787" cy="1303693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D80B09E-372F-7491-1618-4594A8B39FD4}"/>
              </a:ext>
            </a:extLst>
          </p:cNvPr>
          <p:cNvSpPr/>
          <p:nvPr/>
        </p:nvSpPr>
        <p:spPr>
          <a:xfrm>
            <a:off x="8805500" y="1612589"/>
            <a:ext cx="1519396" cy="817399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1F4CD425-20E1-823F-C7A4-D6CA9C60A7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724" y="449356"/>
            <a:ext cx="3764551" cy="49686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8F4E6EF-55BB-245C-EE49-0B8AA95729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102" y="1779576"/>
            <a:ext cx="8457793" cy="4834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88E3A4-BCC0-2660-FF4E-4A8BDFD38F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69" y="2809276"/>
            <a:ext cx="11586258" cy="94381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836675-7096-7615-4405-378C8A44A405}"/>
              </a:ext>
            </a:extLst>
          </p:cNvPr>
          <p:cNvCxnSpPr>
            <a:cxnSpLocks/>
          </p:cNvCxnSpPr>
          <p:nvPr/>
        </p:nvCxnSpPr>
        <p:spPr>
          <a:xfrm flipV="1">
            <a:off x="10929850" y="3596644"/>
            <a:ext cx="582257" cy="852709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88693899-8A76-1B3B-93D8-1075469C40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967" y="4479302"/>
            <a:ext cx="3256462" cy="33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8437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C8C4F-FA78-4F6C-A284-FC3499EA8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lorful cylinder with a pointy tip&#10;&#10;AI-generated content may be incorrect.">
            <a:extLst>
              <a:ext uri="{FF2B5EF4-FFF2-40B4-BE49-F238E27FC236}">
                <a16:creationId xmlns:a16="http://schemas.microsoft.com/office/drawing/2014/main" id="{B3E76097-324C-CD93-EA16-EB5C71B61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79" y="216212"/>
            <a:ext cx="12491156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90B0E2-5B2A-2759-2B61-A2A67BC73F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367" y="5212326"/>
            <a:ext cx="4953000" cy="363613"/>
          </a:xfrm>
          <a:prstGeom prst="rect">
            <a:avLst/>
          </a:prstGeom>
        </p:spPr>
      </p:pic>
      <p:pic>
        <p:nvPicPr>
          <p:cNvPr id="9" name="Picture 8" descr="A close up of a logo&#10;&#10;AI-generated content may be incorrect.">
            <a:extLst>
              <a:ext uri="{FF2B5EF4-FFF2-40B4-BE49-F238E27FC236}">
                <a16:creationId xmlns:a16="http://schemas.microsoft.com/office/drawing/2014/main" id="{8B0A5D67-BF0C-31DB-EAAF-3B40C4AF34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2" y="4487709"/>
            <a:ext cx="2541587" cy="377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CF20E0-18EA-9498-031E-D3284CDF8C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67" y="5688537"/>
            <a:ext cx="3551065" cy="369764"/>
          </a:xfrm>
          <a:prstGeom prst="rect">
            <a:avLst/>
          </a:prstGeom>
        </p:spPr>
      </p:pic>
      <p:pic>
        <p:nvPicPr>
          <p:cNvPr id="3" name="Picture 2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6B6D262F-2FD6-9234-7263-E709DC4ECA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880" y="452449"/>
            <a:ext cx="2408238" cy="50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979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930E3-0B78-0A6D-AD03-0B561A68E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F8327B1-58D6-79AA-AD12-837CA0471D44}"/>
              </a:ext>
            </a:extLst>
          </p:cNvPr>
          <p:cNvSpPr/>
          <p:nvPr/>
        </p:nvSpPr>
        <p:spPr>
          <a:xfrm>
            <a:off x="1193215" y="2629336"/>
            <a:ext cx="3610279" cy="1303693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3515B56-0411-599E-9BEB-CA61B949F3B7}"/>
              </a:ext>
            </a:extLst>
          </p:cNvPr>
          <p:cNvSpPr/>
          <p:nvPr/>
        </p:nvSpPr>
        <p:spPr>
          <a:xfrm>
            <a:off x="7476340" y="2629336"/>
            <a:ext cx="3820551" cy="1303693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8DF753BC-950A-8725-36BC-4E9EF8E3FD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724" y="449356"/>
            <a:ext cx="3764551" cy="49686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D151716-8474-3ACA-9D05-35766D43C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102" y="1779576"/>
            <a:ext cx="8457793" cy="4834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211741-D1DC-0FD0-7F2F-22CD974E7A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69" y="2809276"/>
            <a:ext cx="11586258" cy="943815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6987867-6C44-4796-C06A-5B01FE80791E}"/>
              </a:ext>
            </a:extLst>
          </p:cNvPr>
          <p:cNvCxnSpPr>
            <a:cxnSpLocks/>
          </p:cNvCxnSpPr>
          <p:nvPr/>
        </p:nvCxnSpPr>
        <p:spPr>
          <a:xfrm flipV="1">
            <a:off x="7036107" y="3933029"/>
            <a:ext cx="548559" cy="54627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6B3BEC9-B8C1-1F83-E00B-FAB4EDACAC9A}"/>
              </a:ext>
            </a:extLst>
          </p:cNvPr>
          <p:cNvCxnSpPr>
            <a:cxnSpLocks/>
          </p:cNvCxnSpPr>
          <p:nvPr/>
        </p:nvCxnSpPr>
        <p:spPr>
          <a:xfrm flipH="1" flipV="1">
            <a:off x="4718611" y="3943173"/>
            <a:ext cx="589286" cy="536129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red letter on a black background&#10;&#10;AI-generated content may be incorrect.">
            <a:extLst>
              <a:ext uri="{FF2B5EF4-FFF2-40B4-BE49-F238E27FC236}">
                <a16:creationId xmlns:a16="http://schemas.microsoft.com/office/drawing/2014/main" id="{E81BA8ED-499D-B152-6D0C-6C592FBB58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131" y="4532117"/>
            <a:ext cx="1835732" cy="3759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DDFA76-93B9-3E6F-7E5A-CB3BC6AA60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103" y="4960884"/>
            <a:ext cx="6101789" cy="30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2582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48A069-74E6-73F7-924E-461763B89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A4ADBD5F-BDE9-D94E-AAF1-4FD9A32AF5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164" y="447335"/>
            <a:ext cx="3203672" cy="50227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0A46C02-EC0B-0AB4-C5A9-92C18A76C0F5}"/>
              </a:ext>
            </a:extLst>
          </p:cNvPr>
          <p:cNvGrpSpPr/>
          <p:nvPr/>
        </p:nvGrpSpPr>
        <p:grpSpPr>
          <a:xfrm>
            <a:off x="266700" y="2262871"/>
            <a:ext cx="5651871" cy="3029171"/>
            <a:chOff x="934066" y="3097095"/>
            <a:chExt cx="2871020" cy="153874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039FE72E-705F-53E8-1A63-316839E9FADD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84FD49C-0CA7-A0B6-80CF-AB7AE4BEBE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AD7BA38-5204-F054-8988-53172E047D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B234E16-D2F7-FA35-BD0A-4BFDF1A73016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3D5AFB4-F28E-A5AD-30CA-0F5929D8FF5B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0030B22-C1C5-8C02-8673-4017EA199B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3170F28-8A92-FBB0-3AB0-BC69FF46D8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90802"/>
            <a:ext cx="5185458" cy="34799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D86774E-6097-0DFD-8C70-CF03A764DB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144626"/>
            <a:ext cx="4376607" cy="347997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1356482-9A6B-2FFF-B821-31E5B1D334C8}"/>
              </a:ext>
            </a:extLst>
          </p:cNvPr>
          <p:cNvCxnSpPr>
            <a:cxnSpLocks/>
          </p:cNvCxnSpPr>
          <p:nvPr/>
        </p:nvCxnSpPr>
        <p:spPr>
          <a:xfrm>
            <a:off x="5026020" y="3946447"/>
            <a:ext cx="892551" cy="0"/>
          </a:xfrm>
          <a:prstGeom prst="straightConnector1">
            <a:avLst/>
          </a:prstGeom>
          <a:ln w="76200" cap="rnd">
            <a:solidFill>
              <a:srgbClr val="006B9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BCFA0CF4-D2C6-88BC-9F1E-A0B39708B7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772449"/>
            <a:ext cx="5749771" cy="34799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4253CC69-51BF-8615-B535-C941ED680D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226274"/>
            <a:ext cx="3351431" cy="34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807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36EF1-002A-157E-B1E3-DDD8FFE2E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B43A0D66-6A38-8FE6-71CC-05BB7DA27E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164" y="447335"/>
            <a:ext cx="3203672" cy="50227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12B9591-CC31-48E2-E5BA-AA7721654DC5}"/>
              </a:ext>
            </a:extLst>
          </p:cNvPr>
          <p:cNvGrpSpPr/>
          <p:nvPr/>
        </p:nvGrpSpPr>
        <p:grpSpPr>
          <a:xfrm>
            <a:off x="266700" y="2262871"/>
            <a:ext cx="5651871" cy="3029171"/>
            <a:chOff x="934066" y="3097095"/>
            <a:chExt cx="2871020" cy="153874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65A37A4-C6F6-11E9-71ED-2AE04F9644FB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FBC3E29-E197-B45C-44FC-521CBFA77D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C6AE14F-C477-8908-450F-E11CDE99BF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2ADDE21-C5C3-FB25-EE94-346ADE94B78A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4055051-92D1-6CC5-2C70-E798E5041684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D1546531-B69A-66A5-B849-B85EF5947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4566"/>
            <a:ext cx="3587120" cy="355192"/>
          </a:xfrm>
          <a:prstGeom prst="rect">
            <a:avLst/>
          </a:prstGeom>
        </p:spPr>
      </p:pic>
      <p:pic>
        <p:nvPicPr>
          <p:cNvPr id="11" name="Picture 10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4D2799C0-487E-510A-DB22-95BD930DF3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2338174"/>
            <a:ext cx="5537200" cy="819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DD5316-C925-3B75-9E91-BE7F549C6B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443083"/>
            <a:ext cx="3210659" cy="359257"/>
          </a:xfrm>
          <a:prstGeom prst="rect">
            <a:avLst/>
          </a:prstGeom>
        </p:spPr>
      </p:pic>
      <p:pic>
        <p:nvPicPr>
          <p:cNvPr id="15" name="Picture 14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A83028F1-5A1E-98A6-1939-9F825CB506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801" y="4605195"/>
            <a:ext cx="1627097" cy="364128"/>
          </a:xfrm>
          <a:prstGeom prst="rect">
            <a:avLst/>
          </a:prstGeom>
        </p:spPr>
      </p:pic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BD4E17B9-DBC2-A718-FBDE-3569A48C51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992862"/>
            <a:ext cx="3256935" cy="421811"/>
          </a:xfrm>
          <a:prstGeom prst="rect">
            <a:avLst/>
          </a:prstGeom>
        </p:spPr>
      </p:pic>
      <p:sp>
        <p:nvSpPr>
          <p:cNvPr id="18" name="Rectangle 14">
            <a:extLst>
              <a:ext uri="{FF2B5EF4-FFF2-40B4-BE49-F238E27FC236}">
                <a16:creationId xmlns:a16="http://schemas.microsoft.com/office/drawing/2014/main" id="{861E7BE8-0C9E-7152-B26B-A52C401BD6BF}"/>
              </a:ext>
            </a:extLst>
          </p:cNvPr>
          <p:cNvSpPr/>
          <p:nvPr/>
        </p:nvSpPr>
        <p:spPr>
          <a:xfrm>
            <a:off x="6096000" y="3304661"/>
            <a:ext cx="4001351" cy="1798212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2684D2-8285-75ED-AE7F-50050519F2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DB5E64-ABD9-7BE1-9C54-1B6370D489CC}"/>
              </a:ext>
            </a:extLst>
          </p:cNvPr>
          <p:cNvCxnSpPr>
            <a:cxnSpLocks/>
          </p:cNvCxnSpPr>
          <p:nvPr/>
        </p:nvCxnSpPr>
        <p:spPr>
          <a:xfrm flipH="1">
            <a:off x="10455188" y="1666754"/>
            <a:ext cx="228245" cy="97658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09748B44-1972-DB7A-79C5-E4E40671C1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770" y="1328790"/>
            <a:ext cx="5092861" cy="2642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EFC4DA0-3999-C1D8-7747-222C554158C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53" y="1008352"/>
            <a:ext cx="2173693" cy="26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297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27C71-A43F-8F92-A74E-8F0D0D91D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81A0511A-2438-9A7F-5045-4CE91E3D5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164" y="447335"/>
            <a:ext cx="3203672" cy="50227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9DA8645-AE05-D13D-FACA-F3BEA73CDFDC}"/>
              </a:ext>
            </a:extLst>
          </p:cNvPr>
          <p:cNvGrpSpPr/>
          <p:nvPr/>
        </p:nvGrpSpPr>
        <p:grpSpPr>
          <a:xfrm>
            <a:off x="266700" y="2262871"/>
            <a:ext cx="5651871" cy="3029171"/>
            <a:chOff x="934066" y="3097095"/>
            <a:chExt cx="2871020" cy="153874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654C3F7-D5FA-CE10-0D55-EFC61F198AA1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F60427D-AFB1-970F-BE68-6D3FD53637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F9E92B3-DDE4-57F8-F671-31F0F72031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5509500-5C84-585B-8210-9417C480CC56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5DC616F-B72A-8C6E-EF0D-3A0088D23ACE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8E791DE-1ACE-C8EF-68EC-36370125DF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4566"/>
            <a:ext cx="3587120" cy="355192"/>
          </a:xfrm>
          <a:prstGeom prst="rect">
            <a:avLst/>
          </a:prstGeom>
        </p:spPr>
      </p:pic>
      <p:pic>
        <p:nvPicPr>
          <p:cNvPr id="11" name="Picture 10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100FB275-F589-6501-308C-5D5AFBCFB3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2338174"/>
            <a:ext cx="5537200" cy="819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5DC2A1-8997-8E05-7959-D5D49B431C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443083"/>
            <a:ext cx="3210659" cy="359257"/>
          </a:xfrm>
          <a:prstGeom prst="rect">
            <a:avLst/>
          </a:prstGeom>
        </p:spPr>
      </p:pic>
      <p:pic>
        <p:nvPicPr>
          <p:cNvPr id="15" name="Picture 14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683CBD71-DB6A-46EC-592A-30C8C1FB9A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801" y="4605195"/>
            <a:ext cx="1627097" cy="364128"/>
          </a:xfrm>
          <a:prstGeom prst="rect">
            <a:avLst/>
          </a:prstGeom>
        </p:spPr>
      </p:pic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C7A65767-C4CB-5015-D9A8-CF8984BED1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992862"/>
            <a:ext cx="3256935" cy="421811"/>
          </a:xfrm>
          <a:prstGeom prst="rect">
            <a:avLst/>
          </a:prstGeom>
        </p:spPr>
      </p:pic>
      <p:sp>
        <p:nvSpPr>
          <p:cNvPr id="18" name="Rectangle 14">
            <a:extLst>
              <a:ext uri="{FF2B5EF4-FFF2-40B4-BE49-F238E27FC236}">
                <a16:creationId xmlns:a16="http://schemas.microsoft.com/office/drawing/2014/main" id="{A694EF52-7743-63AD-5C15-342996850E1B}"/>
              </a:ext>
            </a:extLst>
          </p:cNvPr>
          <p:cNvSpPr/>
          <p:nvPr/>
        </p:nvSpPr>
        <p:spPr>
          <a:xfrm>
            <a:off x="6173956" y="2252805"/>
            <a:ext cx="5751344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A7B2A35C-67EE-65BE-E9D4-EBF48E2B655C}"/>
              </a:ext>
            </a:extLst>
          </p:cNvPr>
          <p:cNvSpPr/>
          <p:nvPr/>
        </p:nvSpPr>
        <p:spPr>
          <a:xfrm>
            <a:off x="6290792" y="3914797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3528F6D0-C224-E6F9-2B78-0BAB2AA6EAC6}"/>
              </a:ext>
            </a:extLst>
          </p:cNvPr>
          <p:cNvSpPr/>
          <p:nvPr/>
        </p:nvSpPr>
        <p:spPr>
          <a:xfrm>
            <a:off x="1916631" y="5205284"/>
            <a:ext cx="2568545" cy="36717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0 w 5061966"/>
              <a:gd name="connsiteY0" fmla="*/ 11075 h 1472388"/>
              <a:gd name="connsiteX1" fmla="*/ 4922588 w 5061966"/>
              <a:gd name="connsiteY1" fmla="*/ 0 h 1472388"/>
              <a:gd name="connsiteX2" fmla="*/ 5061966 w 5061966"/>
              <a:gd name="connsiteY2" fmla="*/ 11075 h 1472388"/>
              <a:gd name="connsiteX3" fmla="*/ 5061966 w 5061966"/>
              <a:gd name="connsiteY3" fmla="*/ 1472388 h 1472388"/>
              <a:gd name="connsiteX4" fmla="*/ 0 w 5061966"/>
              <a:gd name="connsiteY4" fmla="*/ 1472388 h 1472388"/>
              <a:gd name="connsiteX5" fmla="*/ 0 w 5061966"/>
              <a:gd name="connsiteY5" fmla="*/ 11075 h 1472388"/>
              <a:gd name="connsiteX0" fmla="*/ 0 w 5061966"/>
              <a:gd name="connsiteY0" fmla="*/ 11075 h 1472388"/>
              <a:gd name="connsiteX1" fmla="*/ 4922588 w 5061966"/>
              <a:gd name="connsiteY1" fmla="*/ 0 h 1472388"/>
              <a:gd name="connsiteX2" fmla="*/ 4934117 w 5061966"/>
              <a:gd name="connsiteY2" fmla="*/ 506250 h 1472388"/>
              <a:gd name="connsiteX3" fmla="*/ 5061966 w 5061966"/>
              <a:gd name="connsiteY3" fmla="*/ 1472388 h 1472388"/>
              <a:gd name="connsiteX4" fmla="*/ 0 w 5061966"/>
              <a:gd name="connsiteY4" fmla="*/ 1472388 h 1472388"/>
              <a:gd name="connsiteX5" fmla="*/ 0 w 5061966"/>
              <a:gd name="connsiteY5" fmla="*/ 11075 h 1472388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34105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0 w 5061966"/>
              <a:gd name="connsiteY6" fmla="*/ 34105 h 1495418"/>
              <a:gd name="connsiteX0" fmla="*/ 322665 w 5061966"/>
              <a:gd name="connsiteY0" fmla="*/ 160778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322665 w 5061966"/>
              <a:gd name="connsiteY6" fmla="*/ 160778 h 1495418"/>
              <a:gd name="connsiteX0" fmla="*/ 322665 w 5061966"/>
              <a:gd name="connsiteY0" fmla="*/ 160778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322665 w 5061966"/>
              <a:gd name="connsiteY6" fmla="*/ 160778 h 1495418"/>
              <a:gd name="connsiteX0" fmla="*/ 88636 w 5101897"/>
              <a:gd name="connsiteY0" fmla="*/ 298965 h 1495418"/>
              <a:gd name="connsiteX1" fmla="*/ 43394 w 5101897"/>
              <a:gd name="connsiteY1" fmla="*/ 0 h 1495418"/>
              <a:gd name="connsiteX2" fmla="*/ 4804231 w 5101897"/>
              <a:gd name="connsiteY2" fmla="*/ 126672 h 1495418"/>
              <a:gd name="connsiteX3" fmla="*/ 4974048 w 5101897"/>
              <a:gd name="connsiteY3" fmla="*/ 529280 h 1495418"/>
              <a:gd name="connsiteX4" fmla="*/ 5101897 w 5101897"/>
              <a:gd name="connsiteY4" fmla="*/ 1495418 h 1495418"/>
              <a:gd name="connsiteX5" fmla="*/ 39931 w 5101897"/>
              <a:gd name="connsiteY5" fmla="*/ 1495418 h 1495418"/>
              <a:gd name="connsiteX6" fmla="*/ 88636 w 5101897"/>
              <a:gd name="connsiteY6" fmla="*/ 298965 h 1495418"/>
              <a:gd name="connsiteX0" fmla="*/ 88636 w 5101897"/>
              <a:gd name="connsiteY0" fmla="*/ 172293 h 1368746"/>
              <a:gd name="connsiteX1" fmla="*/ 384324 w 5101897"/>
              <a:gd name="connsiteY1" fmla="*/ 0 h 1368746"/>
              <a:gd name="connsiteX2" fmla="*/ 4804231 w 5101897"/>
              <a:gd name="connsiteY2" fmla="*/ 0 h 1368746"/>
              <a:gd name="connsiteX3" fmla="*/ 4974048 w 5101897"/>
              <a:gd name="connsiteY3" fmla="*/ 402608 h 1368746"/>
              <a:gd name="connsiteX4" fmla="*/ 5101897 w 5101897"/>
              <a:gd name="connsiteY4" fmla="*/ 1368746 h 1368746"/>
              <a:gd name="connsiteX5" fmla="*/ 39931 w 5101897"/>
              <a:gd name="connsiteY5" fmla="*/ 1368746 h 1368746"/>
              <a:gd name="connsiteX6" fmla="*/ 88636 w 5101897"/>
              <a:gd name="connsiteY6" fmla="*/ 172293 h 1368746"/>
              <a:gd name="connsiteX0" fmla="*/ 99076 w 5069721"/>
              <a:gd name="connsiteY0" fmla="*/ 57135 h 1368746"/>
              <a:gd name="connsiteX1" fmla="*/ 352148 w 5069721"/>
              <a:gd name="connsiteY1" fmla="*/ 0 h 1368746"/>
              <a:gd name="connsiteX2" fmla="*/ 4772055 w 5069721"/>
              <a:gd name="connsiteY2" fmla="*/ 0 h 1368746"/>
              <a:gd name="connsiteX3" fmla="*/ 4941872 w 5069721"/>
              <a:gd name="connsiteY3" fmla="*/ 402608 h 1368746"/>
              <a:gd name="connsiteX4" fmla="*/ 5069721 w 5069721"/>
              <a:gd name="connsiteY4" fmla="*/ 1368746 h 1368746"/>
              <a:gd name="connsiteX5" fmla="*/ 7755 w 5069721"/>
              <a:gd name="connsiteY5" fmla="*/ 1368746 h 1368746"/>
              <a:gd name="connsiteX6" fmla="*/ 99076 w 5069721"/>
              <a:gd name="connsiteY6" fmla="*/ 57135 h 1368746"/>
              <a:gd name="connsiteX0" fmla="*/ 100790 w 5065348"/>
              <a:gd name="connsiteY0" fmla="*/ 126229 h 1368746"/>
              <a:gd name="connsiteX1" fmla="*/ 347775 w 5065348"/>
              <a:gd name="connsiteY1" fmla="*/ 0 h 1368746"/>
              <a:gd name="connsiteX2" fmla="*/ 4767682 w 5065348"/>
              <a:gd name="connsiteY2" fmla="*/ 0 h 1368746"/>
              <a:gd name="connsiteX3" fmla="*/ 4937499 w 5065348"/>
              <a:gd name="connsiteY3" fmla="*/ 402608 h 1368746"/>
              <a:gd name="connsiteX4" fmla="*/ 5065348 w 5065348"/>
              <a:gd name="connsiteY4" fmla="*/ 1368746 h 1368746"/>
              <a:gd name="connsiteX5" fmla="*/ 3382 w 5065348"/>
              <a:gd name="connsiteY5" fmla="*/ 1368746 h 1368746"/>
              <a:gd name="connsiteX6" fmla="*/ 100790 w 5065348"/>
              <a:gd name="connsiteY6" fmla="*/ 126229 h 1368746"/>
              <a:gd name="connsiteX0" fmla="*/ 100788 w 5065346"/>
              <a:gd name="connsiteY0" fmla="*/ 126229 h 1368746"/>
              <a:gd name="connsiteX1" fmla="*/ 347773 w 5065346"/>
              <a:gd name="connsiteY1" fmla="*/ 0 h 1368746"/>
              <a:gd name="connsiteX2" fmla="*/ 4767680 w 5065346"/>
              <a:gd name="connsiteY2" fmla="*/ 0 h 1368746"/>
              <a:gd name="connsiteX3" fmla="*/ 4937497 w 5065346"/>
              <a:gd name="connsiteY3" fmla="*/ 402608 h 1368746"/>
              <a:gd name="connsiteX4" fmla="*/ 5065346 w 5065346"/>
              <a:gd name="connsiteY4" fmla="*/ 1368746 h 1368746"/>
              <a:gd name="connsiteX5" fmla="*/ 3380 w 5065346"/>
              <a:gd name="connsiteY5" fmla="*/ 1368746 h 1368746"/>
              <a:gd name="connsiteX6" fmla="*/ 100788 w 5065346"/>
              <a:gd name="connsiteY6" fmla="*/ 126229 h 1368746"/>
              <a:gd name="connsiteX0" fmla="*/ 97408 w 5061966"/>
              <a:gd name="connsiteY0" fmla="*/ 126229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97408 w 5061966"/>
              <a:gd name="connsiteY6" fmla="*/ 126229 h 1368746"/>
              <a:gd name="connsiteX0" fmla="*/ 97408 w 5061966"/>
              <a:gd name="connsiteY0" fmla="*/ 126229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97408 w 5061966"/>
              <a:gd name="connsiteY6" fmla="*/ 126229 h 1368746"/>
              <a:gd name="connsiteX0" fmla="*/ 54793 w 5061966"/>
              <a:gd name="connsiteY0" fmla="*/ 149263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54793 w 5061966"/>
              <a:gd name="connsiteY6" fmla="*/ 149263 h 136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1966" h="1368746">
                <a:moveTo>
                  <a:pt x="54793" y="149263"/>
                </a:moveTo>
                <a:cubicBezTo>
                  <a:pt x="3183" y="-19485"/>
                  <a:pt x="262065" y="42076"/>
                  <a:pt x="344393" y="0"/>
                </a:cubicBezTo>
                <a:lnTo>
                  <a:pt x="4764300" y="0"/>
                </a:lnTo>
                <a:cubicBezTo>
                  <a:pt x="4967019" y="42079"/>
                  <a:pt x="4877511" y="268405"/>
                  <a:pt x="4934117" y="402608"/>
                </a:cubicBezTo>
                <a:lnTo>
                  <a:pt x="5061966" y="1368746"/>
                </a:lnTo>
                <a:lnTo>
                  <a:pt x="0" y="1368746"/>
                </a:lnTo>
                <a:cubicBezTo>
                  <a:pt x="107555" y="923866"/>
                  <a:pt x="8116" y="617177"/>
                  <a:pt x="54793" y="149263"/>
                </a:cubicBez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9A6173F6-76FC-0C7D-873E-579E409CA201}"/>
              </a:ext>
            </a:extLst>
          </p:cNvPr>
          <p:cNvSpPr/>
          <p:nvPr/>
        </p:nvSpPr>
        <p:spPr>
          <a:xfrm>
            <a:off x="98670" y="1936673"/>
            <a:ext cx="5919375" cy="36717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0 w 5061966"/>
              <a:gd name="connsiteY0" fmla="*/ 11075 h 1472388"/>
              <a:gd name="connsiteX1" fmla="*/ 4922588 w 5061966"/>
              <a:gd name="connsiteY1" fmla="*/ 0 h 1472388"/>
              <a:gd name="connsiteX2" fmla="*/ 5061966 w 5061966"/>
              <a:gd name="connsiteY2" fmla="*/ 11075 h 1472388"/>
              <a:gd name="connsiteX3" fmla="*/ 5061966 w 5061966"/>
              <a:gd name="connsiteY3" fmla="*/ 1472388 h 1472388"/>
              <a:gd name="connsiteX4" fmla="*/ 0 w 5061966"/>
              <a:gd name="connsiteY4" fmla="*/ 1472388 h 1472388"/>
              <a:gd name="connsiteX5" fmla="*/ 0 w 5061966"/>
              <a:gd name="connsiteY5" fmla="*/ 11075 h 1472388"/>
              <a:gd name="connsiteX0" fmla="*/ 0 w 5061966"/>
              <a:gd name="connsiteY0" fmla="*/ 11075 h 1472388"/>
              <a:gd name="connsiteX1" fmla="*/ 4922588 w 5061966"/>
              <a:gd name="connsiteY1" fmla="*/ 0 h 1472388"/>
              <a:gd name="connsiteX2" fmla="*/ 4934117 w 5061966"/>
              <a:gd name="connsiteY2" fmla="*/ 506250 h 1472388"/>
              <a:gd name="connsiteX3" fmla="*/ 5061966 w 5061966"/>
              <a:gd name="connsiteY3" fmla="*/ 1472388 h 1472388"/>
              <a:gd name="connsiteX4" fmla="*/ 0 w 5061966"/>
              <a:gd name="connsiteY4" fmla="*/ 1472388 h 1472388"/>
              <a:gd name="connsiteX5" fmla="*/ 0 w 5061966"/>
              <a:gd name="connsiteY5" fmla="*/ 11075 h 1472388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0 h 1461313"/>
              <a:gd name="connsiteX1" fmla="*/ 4764300 w 5061966"/>
              <a:gd name="connsiteY1" fmla="*/ 92567 h 1461313"/>
              <a:gd name="connsiteX2" fmla="*/ 4934117 w 5061966"/>
              <a:gd name="connsiteY2" fmla="*/ 495175 h 1461313"/>
              <a:gd name="connsiteX3" fmla="*/ 5061966 w 5061966"/>
              <a:gd name="connsiteY3" fmla="*/ 1461313 h 1461313"/>
              <a:gd name="connsiteX4" fmla="*/ 0 w 5061966"/>
              <a:gd name="connsiteY4" fmla="*/ 1461313 h 1461313"/>
              <a:gd name="connsiteX5" fmla="*/ 0 w 5061966"/>
              <a:gd name="connsiteY5" fmla="*/ 0 h 1461313"/>
              <a:gd name="connsiteX0" fmla="*/ 0 w 5061966"/>
              <a:gd name="connsiteY0" fmla="*/ 34105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0 w 5061966"/>
              <a:gd name="connsiteY6" fmla="*/ 34105 h 1495418"/>
              <a:gd name="connsiteX0" fmla="*/ 322665 w 5061966"/>
              <a:gd name="connsiteY0" fmla="*/ 160778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322665 w 5061966"/>
              <a:gd name="connsiteY6" fmla="*/ 160778 h 1495418"/>
              <a:gd name="connsiteX0" fmla="*/ 322665 w 5061966"/>
              <a:gd name="connsiteY0" fmla="*/ 160778 h 1495418"/>
              <a:gd name="connsiteX1" fmla="*/ 3463 w 5061966"/>
              <a:gd name="connsiteY1" fmla="*/ 0 h 1495418"/>
              <a:gd name="connsiteX2" fmla="*/ 4764300 w 5061966"/>
              <a:gd name="connsiteY2" fmla="*/ 126672 h 1495418"/>
              <a:gd name="connsiteX3" fmla="*/ 4934117 w 5061966"/>
              <a:gd name="connsiteY3" fmla="*/ 529280 h 1495418"/>
              <a:gd name="connsiteX4" fmla="*/ 5061966 w 5061966"/>
              <a:gd name="connsiteY4" fmla="*/ 1495418 h 1495418"/>
              <a:gd name="connsiteX5" fmla="*/ 0 w 5061966"/>
              <a:gd name="connsiteY5" fmla="*/ 1495418 h 1495418"/>
              <a:gd name="connsiteX6" fmla="*/ 322665 w 5061966"/>
              <a:gd name="connsiteY6" fmla="*/ 160778 h 1495418"/>
              <a:gd name="connsiteX0" fmla="*/ 88636 w 5101897"/>
              <a:gd name="connsiteY0" fmla="*/ 298965 h 1495418"/>
              <a:gd name="connsiteX1" fmla="*/ 43394 w 5101897"/>
              <a:gd name="connsiteY1" fmla="*/ 0 h 1495418"/>
              <a:gd name="connsiteX2" fmla="*/ 4804231 w 5101897"/>
              <a:gd name="connsiteY2" fmla="*/ 126672 h 1495418"/>
              <a:gd name="connsiteX3" fmla="*/ 4974048 w 5101897"/>
              <a:gd name="connsiteY3" fmla="*/ 529280 h 1495418"/>
              <a:gd name="connsiteX4" fmla="*/ 5101897 w 5101897"/>
              <a:gd name="connsiteY4" fmla="*/ 1495418 h 1495418"/>
              <a:gd name="connsiteX5" fmla="*/ 39931 w 5101897"/>
              <a:gd name="connsiteY5" fmla="*/ 1495418 h 1495418"/>
              <a:gd name="connsiteX6" fmla="*/ 88636 w 5101897"/>
              <a:gd name="connsiteY6" fmla="*/ 298965 h 1495418"/>
              <a:gd name="connsiteX0" fmla="*/ 88636 w 5101897"/>
              <a:gd name="connsiteY0" fmla="*/ 172293 h 1368746"/>
              <a:gd name="connsiteX1" fmla="*/ 384324 w 5101897"/>
              <a:gd name="connsiteY1" fmla="*/ 0 h 1368746"/>
              <a:gd name="connsiteX2" fmla="*/ 4804231 w 5101897"/>
              <a:gd name="connsiteY2" fmla="*/ 0 h 1368746"/>
              <a:gd name="connsiteX3" fmla="*/ 4974048 w 5101897"/>
              <a:gd name="connsiteY3" fmla="*/ 402608 h 1368746"/>
              <a:gd name="connsiteX4" fmla="*/ 5101897 w 5101897"/>
              <a:gd name="connsiteY4" fmla="*/ 1368746 h 1368746"/>
              <a:gd name="connsiteX5" fmla="*/ 39931 w 5101897"/>
              <a:gd name="connsiteY5" fmla="*/ 1368746 h 1368746"/>
              <a:gd name="connsiteX6" fmla="*/ 88636 w 5101897"/>
              <a:gd name="connsiteY6" fmla="*/ 172293 h 1368746"/>
              <a:gd name="connsiteX0" fmla="*/ 99076 w 5069721"/>
              <a:gd name="connsiteY0" fmla="*/ 57135 h 1368746"/>
              <a:gd name="connsiteX1" fmla="*/ 352148 w 5069721"/>
              <a:gd name="connsiteY1" fmla="*/ 0 h 1368746"/>
              <a:gd name="connsiteX2" fmla="*/ 4772055 w 5069721"/>
              <a:gd name="connsiteY2" fmla="*/ 0 h 1368746"/>
              <a:gd name="connsiteX3" fmla="*/ 4941872 w 5069721"/>
              <a:gd name="connsiteY3" fmla="*/ 402608 h 1368746"/>
              <a:gd name="connsiteX4" fmla="*/ 5069721 w 5069721"/>
              <a:gd name="connsiteY4" fmla="*/ 1368746 h 1368746"/>
              <a:gd name="connsiteX5" fmla="*/ 7755 w 5069721"/>
              <a:gd name="connsiteY5" fmla="*/ 1368746 h 1368746"/>
              <a:gd name="connsiteX6" fmla="*/ 99076 w 5069721"/>
              <a:gd name="connsiteY6" fmla="*/ 57135 h 1368746"/>
              <a:gd name="connsiteX0" fmla="*/ 100790 w 5065348"/>
              <a:gd name="connsiteY0" fmla="*/ 126229 h 1368746"/>
              <a:gd name="connsiteX1" fmla="*/ 347775 w 5065348"/>
              <a:gd name="connsiteY1" fmla="*/ 0 h 1368746"/>
              <a:gd name="connsiteX2" fmla="*/ 4767682 w 5065348"/>
              <a:gd name="connsiteY2" fmla="*/ 0 h 1368746"/>
              <a:gd name="connsiteX3" fmla="*/ 4937499 w 5065348"/>
              <a:gd name="connsiteY3" fmla="*/ 402608 h 1368746"/>
              <a:gd name="connsiteX4" fmla="*/ 5065348 w 5065348"/>
              <a:gd name="connsiteY4" fmla="*/ 1368746 h 1368746"/>
              <a:gd name="connsiteX5" fmla="*/ 3382 w 5065348"/>
              <a:gd name="connsiteY5" fmla="*/ 1368746 h 1368746"/>
              <a:gd name="connsiteX6" fmla="*/ 100790 w 5065348"/>
              <a:gd name="connsiteY6" fmla="*/ 126229 h 1368746"/>
              <a:gd name="connsiteX0" fmla="*/ 100788 w 5065346"/>
              <a:gd name="connsiteY0" fmla="*/ 126229 h 1368746"/>
              <a:gd name="connsiteX1" fmla="*/ 347773 w 5065346"/>
              <a:gd name="connsiteY1" fmla="*/ 0 h 1368746"/>
              <a:gd name="connsiteX2" fmla="*/ 4767680 w 5065346"/>
              <a:gd name="connsiteY2" fmla="*/ 0 h 1368746"/>
              <a:gd name="connsiteX3" fmla="*/ 4937497 w 5065346"/>
              <a:gd name="connsiteY3" fmla="*/ 402608 h 1368746"/>
              <a:gd name="connsiteX4" fmla="*/ 5065346 w 5065346"/>
              <a:gd name="connsiteY4" fmla="*/ 1368746 h 1368746"/>
              <a:gd name="connsiteX5" fmla="*/ 3380 w 5065346"/>
              <a:gd name="connsiteY5" fmla="*/ 1368746 h 1368746"/>
              <a:gd name="connsiteX6" fmla="*/ 100788 w 5065346"/>
              <a:gd name="connsiteY6" fmla="*/ 126229 h 1368746"/>
              <a:gd name="connsiteX0" fmla="*/ 97408 w 5061966"/>
              <a:gd name="connsiteY0" fmla="*/ 126229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97408 w 5061966"/>
              <a:gd name="connsiteY6" fmla="*/ 126229 h 1368746"/>
              <a:gd name="connsiteX0" fmla="*/ 97408 w 5061966"/>
              <a:gd name="connsiteY0" fmla="*/ 126229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97408 w 5061966"/>
              <a:gd name="connsiteY6" fmla="*/ 126229 h 1368746"/>
              <a:gd name="connsiteX0" fmla="*/ 54793 w 5061966"/>
              <a:gd name="connsiteY0" fmla="*/ 149263 h 1368746"/>
              <a:gd name="connsiteX1" fmla="*/ 344393 w 5061966"/>
              <a:gd name="connsiteY1" fmla="*/ 0 h 1368746"/>
              <a:gd name="connsiteX2" fmla="*/ 4764300 w 5061966"/>
              <a:gd name="connsiteY2" fmla="*/ 0 h 1368746"/>
              <a:gd name="connsiteX3" fmla="*/ 4934117 w 5061966"/>
              <a:gd name="connsiteY3" fmla="*/ 402608 h 1368746"/>
              <a:gd name="connsiteX4" fmla="*/ 5061966 w 5061966"/>
              <a:gd name="connsiteY4" fmla="*/ 1368746 h 1368746"/>
              <a:gd name="connsiteX5" fmla="*/ 0 w 5061966"/>
              <a:gd name="connsiteY5" fmla="*/ 1368746 h 1368746"/>
              <a:gd name="connsiteX6" fmla="*/ 54793 w 5061966"/>
              <a:gd name="connsiteY6" fmla="*/ 149263 h 136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1966" h="1368746">
                <a:moveTo>
                  <a:pt x="54793" y="149263"/>
                </a:moveTo>
                <a:cubicBezTo>
                  <a:pt x="3183" y="-19485"/>
                  <a:pt x="262065" y="42076"/>
                  <a:pt x="344393" y="0"/>
                </a:cubicBezTo>
                <a:lnTo>
                  <a:pt x="4764300" y="0"/>
                </a:lnTo>
                <a:cubicBezTo>
                  <a:pt x="4967019" y="42079"/>
                  <a:pt x="4877511" y="268405"/>
                  <a:pt x="4934117" y="402608"/>
                </a:cubicBezTo>
                <a:lnTo>
                  <a:pt x="5061966" y="1368746"/>
                </a:lnTo>
                <a:lnTo>
                  <a:pt x="0" y="1368746"/>
                </a:lnTo>
                <a:cubicBezTo>
                  <a:pt x="107555" y="923866"/>
                  <a:pt x="8116" y="617177"/>
                  <a:pt x="54793" y="149263"/>
                </a:cubicBez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F17779B-46D7-CBA5-0EB2-89B94D584F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792" y="5222134"/>
            <a:ext cx="4001938" cy="3503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54406-9043-BB76-E8F2-BD00A4823E6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647557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B1608-879C-B12E-2852-B5ADB7A4A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424DE6F8-0C45-4A6B-7C6C-B15CA5EFA3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164" y="447335"/>
            <a:ext cx="3203672" cy="50227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DCEAB13-91F3-6C26-BBF4-C6C2DDCBEABD}"/>
              </a:ext>
            </a:extLst>
          </p:cNvPr>
          <p:cNvGrpSpPr/>
          <p:nvPr/>
        </p:nvGrpSpPr>
        <p:grpSpPr>
          <a:xfrm>
            <a:off x="266700" y="2262871"/>
            <a:ext cx="5651871" cy="3029171"/>
            <a:chOff x="934066" y="3097095"/>
            <a:chExt cx="2871020" cy="153874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D8197E3A-8296-761F-AAE4-F46D3977FB14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F3AF1FE4-4BC3-A637-05E9-7B9DE18367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A868C28-DB67-A7BD-3C42-B99A75466E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8EE67F4-03C9-020F-DC99-243751D9CE06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8FF29FF-6B0E-0C16-B870-8D3EC7E03BA5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7B10B36-1F27-35CC-7945-F6DFA8A42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4566"/>
            <a:ext cx="3587120" cy="355192"/>
          </a:xfrm>
          <a:prstGeom prst="rect">
            <a:avLst/>
          </a:prstGeom>
        </p:spPr>
      </p:pic>
      <p:pic>
        <p:nvPicPr>
          <p:cNvPr id="11" name="Picture 10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E071ECDA-53C3-BCED-C6B7-18602E90D5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2338174"/>
            <a:ext cx="5537200" cy="819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D4DBC0-281E-9F89-3379-497E8B6D12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443083"/>
            <a:ext cx="3210659" cy="359257"/>
          </a:xfrm>
          <a:prstGeom prst="rect">
            <a:avLst/>
          </a:prstGeom>
        </p:spPr>
      </p:pic>
      <p:pic>
        <p:nvPicPr>
          <p:cNvPr id="15" name="Picture 14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9441725F-B90C-FF42-9D44-A626B45E5E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801" y="4605195"/>
            <a:ext cx="1627097" cy="364128"/>
          </a:xfrm>
          <a:prstGeom prst="rect">
            <a:avLst/>
          </a:prstGeom>
        </p:spPr>
      </p:pic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E29A9EC2-779C-7714-BAE0-6092D78D02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992862"/>
            <a:ext cx="3256935" cy="421811"/>
          </a:xfrm>
          <a:prstGeom prst="rect">
            <a:avLst/>
          </a:prstGeom>
        </p:spPr>
      </p:pic>
      <p:sp>
        <p:nvSpPr>
          <p:cNvPr id="18" name="Rectangle 14">
            <a:extLst>
              <a:ext uri="{FF2B5EF4-FFF2-40B4-BE49-F238E27FC236}">
                <a16:creationId xmlns:a16="http://schemas.microsoft.com/office/drawing/2014/main" id="{58D292B7-E5E2-EB65-3DAE-2C9BBDE3D457}"/>
              </a:ext>
            </a:extLst>
          </p:cNvPr>
          <p:cNvSpPr/>
          <p:nvPr/>
        </p:nvSpPr>
        <p:spPr>
          <a:xfrm>
            <a:off x="6173956" y="2252805"/>
            <a:ext cx="5751344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C158A8C3-70E8-86E2-9492-CA1A1872B4F3}"/>
              </a:ext>
            </a:extLst>
          </p:cNvPr>
          <p:cNvSpPr/>
          <p:nvPr/>
        </p:nvSpPr>
        <p:spPr>
          <a:xfrm>
            <a:off x="6273431" y="3355605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100334C7-C341-5DCE-D680-A99459B8144A}"/>
              </a:ext>
            </a:extLst>
          </p:cNvPr>
          <p:cNvSpPr/>
          <p:nvPr/>
        </p:nvSpPr>
        <p:spPr>
          <a:xfrm>
            <a:off x="6256934" y="4448390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968DBF41-D2F6-23F5-63EB-88C28D5C663E}"/>
              </a:ext>
            </a:extLst>
          </p:cNvPr>
          <p:cNvSpPr/>
          <p:nvPr/>
        </p:nvSpPr>
        <p:spPr>
          <a:xfrm>
            <a:off x="82871" y="1972162"/>
            <a:ext cx="5898459" cy="368952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sX0" fmla="*/ 0 w 5061966"/>
              <a:gd name="csY0" fmla="*/ 0 h 1471860"/>
              <a:gd name="csX1" fmla="*/ 5061966 w 5061966"/>
              <a:gd name="csY1" fmla="*/ 0 h 1471860"/>
              <a:gd name="csX2" fmla="*/ 5061966 w 5061966"/>
              <a:gd name="csY2" fmla="*/ 1461313 h 1471860"/>
              <a:gd name="csX3" fmla="*/ 3796449 w 5061966"/>
              <a:gd name="csY3" fmla="*/ 1471860 h 1471860"/>
              <a:gd name="csX4" fmla="*/ 0 w 5061966"/>
              <a:gd name="csY4" fmla="*/ 1461313 h 1471860"/>
              <a:gd name="csX5" fmla="*/ 0 w 5061966"/>
              <a:gd name="csY5" fmla="*/ 0 h 1471860"/>
              <a:gd name="csX0" fmla="*/ 0 w 5061966"/>
              <a:gd name="csY0" fmla="*/ 0 h 1461546"/>
              <a:gd name="csX1" fmla="*/ 5061966 w 5061966"/>
              <a:gd name="csY1" fmla="*/ 0 h 1461546"/>
              <a:gd name="csX2" fmla="*/ 5061966 w 5061966"/>
              <a:gd name="csY2" fmla="*/ 1461313 h 1461546"/>
              <a:gd name="csX3" fmla="*/ 3626426 w 5061966"/>
              <a:gd name="csY3" fmla="*/ 1461546 h 1461546"/>
              <a:gd name="csX4" fmla="*/ 0 w 5061966"/>
              <a:gd name="csY4" fmla="*/ 1461313 h 1461546"/>
              <a:gd name="csX5" fmla="*/ 0 w 5061966"/>
              <a:gd name="csY5" fmla="*/ 0 h 1461546"/>
              <a:gd name="csX0" fmla="*/ 0 w 5061966"/>
              <a:gd name="csY0" fmla="*/ 0 h 1479803"/>
              <a:gd name="csX1" fmla="*/ 5061966 w 5061966"/>
              <a:gd name="csY1" fmla="*/ 0 h 1479803"/>
              <a:gd name="csX2" fmla="*/ 5061966 w 5061966"/>
              <a:gd name="csY2" fmla="*/ 1461313 h 1479803"/>
              <a:gd name="csX3" fmla="*/ 3626426 w 5061966"/>
              <a:gd name="csY3" fmla="*/ 1461546 h 1479803"/>
              <a:gd name="csX4" fmla="*/ 0 w 5061966"/>
              <a:gd name="csY4" fmla="*/ 1461313 h 1479803"/>
              <a:gd name="csX5" fmla="*/ 0 w 5061966"/>
              <a:gd name="csY5" fmla="*/ 0 h 1479803"/>
              <a:gd name="csX0" fmla="*/ 0 w 5061966"/>
              <a:gd name="csY0" fmla="*/ 0 h 1575012"/>
              <a:gd name="csX1" fmla="*/ 5061966 w 5061966"/>
              <a:gd name="csY1" fmla="*/ 0 h 1575012"/>
              <a:gd name="csX2" fmla="*/ 5061966 w 5061966"/>
              <a:gd name="csY2" fmla="*/ 1461313 h 1575012"/>
              <a:gd name="csX3" fmla="*/ 4061761 w 5061966"/>
              <a:gd name="csY3" fmla="*/ 1477228 h 1575012"/>
              <a:gd name="csX4" fmla="*/ 3626426 w 5061966"/>
              <a:gd name="csY4" fmla="*/ 1461546 h 1575012"/>
              <a:gd name="csX5" fmla="*/ 0 w 5061966"/>
              <a:gd name="csY5" fmla="*/ 1461313 h 1575012"/>
              <a:gd name="csX6" fmla="*/ 0 w 5061966"/>
              <a:gd name="csY6" fmla="*/ 0 h 1575012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31026 w 5061966"/>
              <a:gd name="csY5" fmla="*/ 1461757 h 1664609"/>
              <a:gd name="csX6" fmla="*/ 0 w 5061966"/>
              <a:gd name="csY6" fmla="*/ 1461313 h 1664609"/>
              <a:gd name="csX7" fmla="*/ 0 w 5061966"/>
              <a:gd name="csY7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73532 w 5061966"/>
              <a:gd name="csY5" fmla="*/ 1460039 h 1664609"/>
              <a:gd name="csX6" fmla="*/ 1531026 w 5061966"/>
              <a:gd name="csY6" fmla="*/ 1461757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73532 w 5061966"/>
              <a:gd name="csY5" fmla="*/ 1460039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632386 w 5061966"/>
              <a:gd name="csY5" fmla="*/ 1461758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632386 w 5061966"/>
              <a:gd name="csY5" fmla="*/ 1461758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5061966" h="1664609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cubicBezTo>
                  <a:pt x="4895265" y="1707518"/>
                  <a:pt x="3830184" y="1661118"/>
                  <a:pt x="3590927" y="1661157"/>
                </a:cubicBezTo>
                <a:cubicBezTo>
                  <a:pt x="3400716" y="1657758"/>
                  <a:pt x="3907754" y="1465917"/>
                  <a:pt x="3626426" y="1461546"/>
                </a:cubicBezTo>
                <a:lnTo>
                  <a:pt x="1632386" y="1461758"/>
                </a:lnTo>
                <a:cubicBezTo>
                  <a:pt x="1511408" y="1524786"/>
                  <a:pt x="1455823" y="1505305"/>
                  <a:pt x="1367542" y="1527078"/>
                </a:cubicBez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08469A7-8086-F72E-B76D-F77B356453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68" y="5223409"/>
            <a:ext cx="3210659" cy="3490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9E12E6-02D7-BA25-5D67-412D4A91815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27046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B41F5-B09A-AE30-613A-F4CB9B52D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27703FA2-3F42-E959-C98D-CCA04194F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999" y="1028852"/>
            <a:ext cx="7516000" cy="35576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959854B-6AA4-449C-9091-313107E42943}"/>
              </a:ext>
            </a:extLst>
          </p:cNvPr>
          <p:cNvCxnSpPr>
            <a:cxnSpLocks/>
          </p:cNvCxnSpPr>
          <p:nvPr/>
        </p:nvCxnSpPr>
        <p:spPr>
          <a:xfrm>
            <a:off x="1097295" y="2262873"/>
            <a:ext cx="919398" cy="3029169"/>
          </a:xfrm>
          <a:prstGeom prst="line">
            <a:avLst/>
          </a:prstGeom>
          <a:ln w="76200" cap="rnd">
            <a:solidFill>
              <a:srgbClr val="D6AA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CAE2903-9024-19B4-AF40-2A33B87AD31F}"/>
              </a:ext>
            </a:extLst>
          </p:cNvPr>
          <p:cNvCxnSpPr>
            <a:cxnSpLocks/>
          </p:cNvCxnSpPr>
          <p:nvPr/>
        </p:nvCxnSpPr>
        <p:spPr>
          <a:xfrm flipH="1">
            <a:off x="2016693" y="2262871"/>
            <a:ext cx="716160" cy="3029171"/>
          </a:xfrm>
          <a:prstGeom prst="line">
            <a:avLst/>
          </a:prstGeom>
          <a:ln w="76200" cap="rnd">
            <a:solidFill>
              <a:srgbClr val="D6AA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941A2FB-2369-5286-7728-2B3F6A40188C}"/>
              </a:ext>
            </a:extLst>
          </p:cNvPr>
          <p:cNvCxnSpPr>
            <a:cxnSpLocks/>
          </p:cNvCxnSpPr>
          <p:nvPr/>
        </p:nvCxnSpPr>
        <p:spPr>
          <a:xfrm flipH="1">
            <a:off x="4387767" y="2262871"/>
            <a:ext cx="716160" cy="3029171"/>
          </a:xfrm>
          <a:prstGeom prst="line">
            <a:avLst/>
          </a:prstGeom>
          <a:ln w="76200" cap="rnd">
            <a:solidFill>
              <a:srgbClr val="D6AA0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8C2D172-07B6-FE67-8EA0-74B96D4D3991}"/>
              </a:ext>
            </a:extLst>
          </p:cNvPr>
          <p:cNvCxnSpPr/>
          <p:nvPr/>
        </p:nvCxnSpPr>
        <p:spPr>
          <a:xfrm>
            <a:off x="2016693" y="5292042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7EC9E77-9CA7-925A-564A-65912C482BA2}"/>
              </a:ext>
            </a:extLst>
          </p:cNvPr>
          <p:cNvCxnSpPr>
            <a:cxnSpLocks/>
          </p:cNvCxnSpPr>
          <p:nvPr/>
        </p:nvCxnSpPr>
        <p:spPr>
          <a:xfrm>
            <a:off x="266700" y="2262873"/>
            <a:ext cx="5651871" cy="0"/>
          </a:xfrm>
          <a:prstGeom prst="line">
            <a:avLst/>
          </a:prstGeom>
          <a:ln w="76200" cap="rnd">
            <a:solidFill>
              <a:srgbClr val="9947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86E530E-8AA2-BA19-2F6F-DE35FA5095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94566"/>
            <a:ext cx="3587120" cy="355192"/>
          </a:xfrm>
          <a:prstGeom prst="rect">
            <a:avLst/>
          </a:prstGeom>
        </p:spPr>
      </p:pic>
      <p:pic>
        <p:nvPicPr>
          <p:cNvPr id="11" name="Picture 10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702A2353-7DE3-B5B4-5A03-BC18EF4662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2338174"/>
            <a:ext cx="5537200" cy="819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C7BE8B-88C5-11F6-3E37-E40352DCA6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443083"/>
            <a:ext cx="3210659" cy="359257"/>
          </a:xfrm>
          <a:prstGeom prst="rect">
            <a:avLst/>
          </a:prstGeom>
        </p:spPr>
      </p:pic>
      <p:pic>
        <p:nvPicPr>
          <p:cNvPr id="15" name="Picture 14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FB6687DC-BFED-7BD9-7BC9-2546573209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801" y="4605195"/>
            <a:ext cx="1627097" cy="364128"/>
          </a:xfrm>
          <a:prstGeom prst="rect">
            <a:avLst/>
          </a:prstGeom>
        </p:spPr>
      </p:pic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45EEFF15-7E63-89E5-F097-284F63A4C1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31" y="3992862"/>
            <a:ext cx="3256935" cy="4218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86CAC22-5CDD-11AF-45EE-66731BD64D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68" y="5223409"/>
            <a:ext cx="3210659" cy="3490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E0A54D-25D1-D0C7-91FF-D491C587E9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F5BC116-B5FF-50C1-90D8-C281FAB64C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72" y="447334"/>
            <a:ext cx="7875655" cy="505316"/>
          </a:xfrm>
          <a:prstGeom prst="rect">
            <a:avLst/>
          </a:prstGeom>
        </p:spPr>
      </p:pic>
      <p:sp>
        <p:nvSpPr>
          <p:cNvPr id="25" name="Rectangle 14">
            <a:extLst>
              <a:ext uri="{FF2B5EF4-FFF2-40B4-BE49-F238E27FC236}">
                <a16:creationId xmlns:a16="http://schemas.microsoft.com/office/drawing/2014/main" id="{E55CEBFC-6FE1-00DA-21F4-1DECC2BFF002}"/>
              </a:ext>
            </a:extLst>
          </p:cNvPr>
          <p:cNvSpPr/>
          <p:nvPr/>
        </p:nvSpPr>
        <p:spPr>
          <a:xfrm>
            <a:off x="6173956" y="2252805"/>
            <a:ext cx="5751344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B0462E6F-233C-927C-ED30-CB3965C19A73}"/>
              </a:ext>
            </a:extLst>
          </p:cNvPr>
          <p:cNvSpPr/>
          <p:nvPr/>
        </p:nvSpPr>
        <p:spPr>
          <a:xfrm>
            <a:off x="6256934" y="4448390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14">
            <a:extLst>
              <a:ext uri="{FF2B5EF4-FFF2-40B4-BE49-F238E27FC236}">
                <a16:creationId xmlns:a16="http://schemas.microsoft.com/office/drawing/2014/main" id="{781878C4-AB68-9586-0153-E7514C79668D}"/>
              </a:ext>
            </a:extLst>
          </p:cNvPr>
          <p:cNvSpPr/>
          <p:nvPr/>
        </p:nvSpPr>
        <p:spPr>
          <a:xfrm>
            <a:off x="6273431" y="3355605"/>
            <a:ext cx="3392328" cy="59265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E9C75A29-7BE6-335D-28FA-C8ED8284FB00}"/>
              </a:ext>
            </a:extLst>
          </p:cNvPr>
          <p:cNvSpPr/>
          <p:nvPr/>
        </p:nvSpPr>
        <p:spPr>
          <a:xfrm>
            <a:off x="82871" y="1972162"/>
            <a:ext cx="5898459" cy="368952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sX0" fmla="*/ 0 w 5061966"/>
              <a:gd name="csY0" fmla="*/ 0 h 1471860"/>
              <a:gd name="csX1" fmla="*/ 5061966 w 5061966"/>
              <a:gd name="csY1" fmla="*/ 0 h 1471860"/>
              <a:gd name="csX2" fmla="*/ 5061966 w 5061966"/>
              <a:gd name="csY2" fmla="*/ 1461313 h 1471860"/>
              <a:gd name="csX3" fmla="*/ 3796449 w 5061966"/>
              <a:gd name="csY3" fmla="*/ 1471860 h 1471860"/>
              <a:gd name="csX4" fmla="*/ 0 w 5061966"/>
              <a:gd name="csY4" fmla="*/ 1461313 h 1471860"/>
              <a:gd name="csX5" fmla="*/ 0 w 5061966"/>
              <a:gd name="csY5" fmla="*/ 0 h 1471860"/>
              <a:gd name="csX0" fmla="*/ 0 w 5061966"/>
              <a:gd name="csY0" fmla="*/ 0 h 1461546"/>
              <a:gd name="csX1" fmla="*/ 5061966 w 5061966"/>
              <a:gd name="csY1" fmla="*/ 0 h 1461546"/>
              <a:gd name="csX2" fmla="*/ 5061966 w 5061966"/>
              <a:gd name="csY2" fmla="*/ 1461313 h 1461546"/>
              <a:gd name="csX3" fmla="*/ 3626426 w 5061966"/>
              <a:gd name="csY3" fmla="*/ 1461546 h 1461546"/>
              <a:gd name="csX4" fmla="*/ 0 w 5061966"/>
              <a:gd name="csY4" fmla="*/ 1461313 h 1461546"/>
              <a:gd name="csX5" fmla="*/ 0 w 5061966"/>
              <a:gd name="csY5" fmla="*/ 0 h 1461546"/>
              <a:gd name="csX0" fmla="*/ 0 w 5061966"/>
              <a:gd name="csY0" fmla="*/ 0 h 1479803"/>
              <a:gd name="csX1" fmla="*/ 5061966 w 5061966"/>
              <a:gd name="csY1" fmla="*/ 0 h 1479803"/>
              <a:gd name="csX2" fmla="*/ 5061966 w 5061966"/>
              <a:gd name="csY2" fmla="*/ 1461313 h 1479803"/>
              <a:gd name="csX3" fmla="*/ 3626426 w 5061966"/>
              <a:gd name="csY3" fmla="*/ 1461546 h 1479803"/>
              <a:gd name="csX4" fmla="*/ 0 w 5061966"/>
              <a:gd name="csY4" fmla="*/ 1461313 h 1479803"/>
              <a:gd name="csX5" fmla="*/ 0 w 5061966"/>
              <a:gd name="csY5" fmla="*/ 0 h 1479803"/>
              <a:gd name="csX0" fmla="*/ 0 w 5061966"/>
              <a:gd name="csY0" fmla="*/ 0 h 1575012"/>
              <a:gd name="csX1" fmla="*/ 5061966 w 5061966"/>
              <a:gd name="csY1" fmla="*/ 0 h 1575012"/>
              <a:gd name="csX2" fmla="*/ 5061966 w 5061966"/>
              <a:gd name="csY2" fmla="*/ 1461313 h 1575012"/>
              <a:gd name="csX3" fmla="*/ 4061761 w 5061966"/>
              <a:gd name="csY3" fmla="*/ 1477228 h 1575012"/>
              <a:gd name="csX4" fmla="*/ 3626426 w 5061966"/>
              <a:gd name="csY4" fmla="*/ 1461546 h 1575012"/>
              <a:gd name="csX5" fmla="*/ 0 w 5061966"/>
              <a:gd name="csY5" fmla="*/ 1461313 h 1575012"/>
              <a:gd name="csX6" fmla="*/ 0 w 5061966"/>
              <a:gd name="csY6" fmla="*/ 0 h 1575012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0 w 5061966"/>
              <a:gd name="csY5" fmla="*/ 1461313 h 1664609"/>
              <a:gd name="csX6" fmla="*/ 0 w 5061966"/>
              <a:gd name="csY6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31026 w 5061966"/>
              <a:gd name="csY5" fmla="*/ 1461757 h 1664609"/>
              <a:gd name="csX6" fmla="*/ 0 w 5061966"/>
              <a:gd name="csY6" fmla="*/ 1461313 h 1664609"/>
              <a:gd name="csX7" fmla="*/ 0 w 5061966"/>
              <a:gd name="csY7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73532 w 5061966"/>
              <a:gd name="csY5" fmla="*/ 1460039 h 1664609"/>
              <a:gd name="csX6" fmla="*/ 1531026 w 5061966"/>
              <a:gd name="csY6" fmla="*/ 1461757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573532 w 5061966"/>
              <a:gd name="csY5" fmla="*/ 1460039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632386 w 5061966"/>
              <a:gd name="csY5" fmla="*/ 1461758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  <a:gd name="csX0" fmla="*/ 0 w 5061966"/>
              <a:gd name="csY0" fmla="*/ 0 h 1664609"/>
              <a:gd name="csX1" fmla="*/ 5061966 w 5061966"/>
              <a:gd name="csY1" fmla="*/ 0 h 1664609"/>
              <a:gd name="csX2" fmla="*/ 5061966 w 5061966"/>
              <a:gd name="csY2" fmla="*/ 1461313 h 1664609"/>
              <a:gd name="csX3" fmla="*/ 3590927 w 5061966"/>
              <a:gd name="csY3" fmla="*/ 1661157 h 1664609"/>
              <a:gd name="csX4" fmla="*/ 3626426 w 5061966"/>
              <a:gd name="csY4" fmla="*/ 1461546 h 1664609"/>
              <a:gd name="csX5" fmla="*/ 1632386 w 5061966"/>
              <a:gd name="csY5" fmla="*/ 1461758 h 1664609"/>
              <a:gd name="csX6" fmla="*/ 1367542 w 5061966"/>
              <a:gd name="csY6" fmla="*/ 1527078 h 1664609"/>
              <a:gd name="csX7" fmla="*/ 0 w 5061966"/>
              <a:gd name="csY7" fmla="*/ 1461313 h 1664609"/>
              <a:gd name="csX8" fmla="*/ 0 w 5061966"/>
              <a:gd name="csY8" fmla="*/ 0 h 166460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5061966" h="1664609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cubicBezTo>
                  <a:pt x="4895265" y="1707518"/>
                  <a:pt x="3830184" y="1661118"/>
                  <a:pt x="3590927" y="1661157"/>
                </a:cubicBezTo>
                <a:cubicBezTo>
                  <a:pt x="3400716" y="1657758"/>
                  <a:pt x="3907754" y="1465917"/>
                  <a:pt x="3626426" y="1461546"/>
                </a:cubicBezTo>
                <a:lnTo>
                  <a:pt x="1632386" y="1461758"/>
                </a:lnTo>
                <a:cubicBezTo>
                  <a:pt x="1511408" y="1524786"/>
                  <a:pt x="1455823" y="1505305"/>
                  <a:pt x="1367542" y="1527078"/>
                </a:cubicBez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210654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1E654-3E9A-D4C6-EF53-796EA9427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40DCEB8E-75F8-C2F6-3F2C-1D2031A10BF7}"/>
              </a:ext>
            </a:extLst>
          </p:cNvPr>
          <p:cNvSpPr/>
          <p:nvPr/>
        </p:nvSpPr>
        <p:spPr>
          <a:xfrm>
            <a:off x="5491095" y="3673000"/>
            <a:ext cx="6061013" cy="1216242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D864DAB-83B2-F348-C618-213E252B0470}"/>
              </a:ext>
            </a:extLst>
          </p:cNvPr>
          <p:cNvGrpSpPr/>
          <p:nvPr/>
        </p:nvGrpSpPr>
        <p:grpSpPr>
          <a:xfrm>
            <a:off x="5519089" y="3750722"/>
            <a:ext cx="6016512" cy="1047301"/>
            <a:chOff x="5519089" y="3750722"/>
            <a:chExt cx="6016512" cy="1047301"/>
          </a:xfrm>
        </p:grpSpPr>
        <p:pic>
          <p:nvPicPr>
            <p:cNvPr id="5" name="Picture 4" descr="A green text on a black background&#10;&#10;AI-generated content may be incorrect.">
              <a:extLst>
                <a:ext uri="{FF2B5EF4-FFF2-40B4-BE49-F238E27FC236}">
                  <a16:creationId xmlns:a16="http://schemas.microsoft.com/office/drawing/2014/main" id="{2BB1E9C3-DC91-A3B6-4C61-621185D0D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3417" y="3750722"/>
              <a:ext cx="5582184" cy="981268"/>
            </a:xfrm>
            <a:prstGeom prst="rect">
              <a:avLst/>
            </a:prstGeom>
          </p:spPr>
        </p:pic>
        <p:pic>
          <p:nvPicPr>
            <p:cNvPr id="9" name="Picture 8" descr="A green stick with black background&#10;&#10;AI-generated content may be incorrect.">
              <a:extLst>
                <a:ext uri="{FF2B5EF4-FFF2-40B4-BE49-F238E27FC236}">
                  <a16:creationId xmlns:a16="http://schemas.microsoft.com/office/drawing/2014/main" id="{33418D37-85A9-3DC6-EBCA-2F53993C5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9089" y="3789040"/>
              <a:ext cx="458973" cy="1008983"/>
            </a:xfrm>
            <a:prstGeom prst="rect">
              <a:avLst/>
            </a:prstGeom>
          </p:spPr>
        </p:pic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11CF6A5-EB47-8E36-CB0F-D953467E38DA}"/>
              </a:ext>
            </a:extLst>
          </p:cNvPr>
          <p:cNvSpPr/>
          <p:nvPr/>
        </p:nvSpPr>
        <p:spPr>
          <a:xfrm>
            <a:off x="5388206" y="3106274"/>
            <a:ext cx="1945405" cy="50380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261156-B077-4B8B-B989-3C3B06FCC9D5}"/>
              </a:ext>
            </a:extLst>
          </p:cNvPr>
          <p:cNvCxnSpPr/>
          <p:nvPr/>
        </p:nvCxnSpPr>
        <p:spPr>
          <a:xfrm>
            <a:off x="2703759" y="2523305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08EFC7B3-4B30-5803-8461-D2AA2E7ADB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071" y="2312399"/>
            <a:ext cx="3256935" cy="4218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C225F67-B3CB-45BA-ABA9-77907A2AD7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72" y="447334"/>
            <a:ext cx="7875655" cy="50531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4F31BA-B288-0665-B6B9-1C846C56E568}"/>
              </a:ext>
            </a:extLst>
          </p:cNvPr>
          <p:cNvCxnSpPr/>
          <p:nvPr/>
        </p:nvCxnSpPr>
        <p:spPr>
          <a:xfrm>
            <a:off x="2703759" y="3687641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AFC13B56-553D-F2A8-72AA-5D8A2F3994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3510515"/>
            <a:ext cx="1688275" cy="354251"/>
          </a:xfrm>
          <a:prstGeom prst="rect">
            <a:avLst/>
          </a:prstGeom>
        </p:spPr>
      </p:pic>
      <p:pic>
        <p:nvPicPr>
          <p:cNvPr id="30" name="Picture 29" descr="A green circle on a black background&#10;&#10;AI-generated content may be incorrect.">
            <a:extLst>
              <a:ext uri="{FF2B5EF4-FFF2-40B4-BE49-F238E27FC236}">
                <a16:creationId xmlns:a16="http://schemas.microsoft.com/office/drawing/2014/main" id="{AA5F2C33-1F4F-E41C-98EE-1524453EA9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75"/>
          <a:stretch>
            <a:fillRect/>
          </a:stretch>
        </p:blipFill>
        <p:spPr>
          <a:xfrm>
            <a:off x="5400964" y="3211367"/>
            <a:ext cx="1932647" cy="359236"/>
          </a:xfrm>
          <a:prstGeom prst="rect">
            <a:avLst/>
          </a:prstGeom>
        </p:spPr>
      </p:pic>
      <p:sp>
        <p:nvSpPr>
          <p:cNvPr id="39" name="Rectangle 14">
            <a:extLst>
              <a:ext uri="{FF2B5EF4-FFF2-40B4-BE49-F238E27FC236}">
                <a16:creationId xmlns:a16="http://schemas.microsoft.com/office/drawing/2014/main" id="{E9CF5DEA-C836-9497-D64A-8DEB231A1049}"/>
              </a:ext>
            </a:extLst>
          </p:cNvPr>
          <p:cNvSpPr/>
          <p:nvPr/>
        </p:nvSpPr>
        <p:spPr>
          <a:xfrm>
            <a:off x="453414" y="1910317"/>
            <a:ext cx="9895100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 descr="A black background with green text&#10;&#10;AI-generated content may be incorrect.">
            <a:extLst>
              <a:ext uri="{FF2B5EF4-FFF2-40B4-BE49-F238E27FC236}">
                <a16:creationId xmlns:a16="http://schemas.microsoft.com/office/drawing/2014/main" id="{3730717D-9947-6F4C-EFA6-6DA0A8728A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2"/>
          <a:stretch>
            <a:fillRect/>
          </a:stretch>
        </p:blipFill>
        <p:spPr>
          <a:xfrm>
            <a:off x="6025582" y="5050019"/>
            <a:ext cx="2136968" cy="896534"/>
          </a:xfrm>
          <a:prstGeom prst="rect">
            <a:avLst/>
          </a:prstGeom>
        </p:spPr>
      </p:pic>
      <p:pic>
        <p:nvPicPr>
          <p:cNvPr id="48" name="Picture 47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742A870C-43B6-5FB0-5A65-5EB2781190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839" y="4657582"/>
            <a:ext cx="304050" cy="392437"/>
          </a:xfrm>
          <a:prstGeom prst="rect">
            <a:avLst/>
          </a:prstGeom>
        </p:spPr>
      </p:pic>
      <p:sp>
        <p:nvSpPr>
          <p:cNvPr id="49" name="Left Brace 48">
            <a:extLst>
              <a:ext uri="{FF2B5EF4-FFF2-40B4-BE49-F238E27FC236}">
                <a16:creationId xmlns:a16="http://schemas.microsoft.com/office/drawing/2014/main" id="{22914EFE-122C-00F7-C4CA-6E797E914DB0}"/>
              </a:ext>
            </a:extLst>
          </p:cNvPr>
          <p:cNvSpPr/>
          <p:nvPr/>
        </p:nvSpPr>
        <p:spPr>
          <a:xfrm>
            <a:off x="5192163" y="3751725"/>
            <a:ext cx="304050" cy="2191876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B778659F-E0E8-2869-894D-DDB1B002E8E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354" y="2802344"/>
            <a:ext cx="3237672" cy="341617"/>
          </a:xfrm>
          <a:prstGeom prst="rect">
            <a:avLst/>
          </a:prstGeom>
        </p:spPr>
      </p:pic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3DEB92E-02B7-FE15-CB55-BBB12E23E846}"/>
              </a:ext>
            </a:extLst>
          </p:cNvPr>
          <p:cNvCxnSpPr>
            <a:cxnSpLocks/>
          </p:cNvCxnSpPr>
          <p:nvPr/>
        </p:nvCxnSpPr>
        <p:spPr>
          <a:xfrm flipH="1">
            <a:off x="7346369" y="3106274"/>
            <a:ext cx="893170" cy="228919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E060B12-200F-2A16-7687-FF6D1853C587}"/>
              </a:ext>
            </a:extLst>
          </p:cNvPr>
          <p:cNvCxnSpPr>
            <a:cxnSpLocks/>
          </p:cNvCxnSpPr>
          <p:nvPr/>
        </p:nvCxnSpPr>
        <p:spPr>
          <a:xfrm flipH="1">
            <a:off x="10124606" y="3170361"/>
            <a:ext cx="139642" cy="476238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983ACC0E-8FF6-4F1A-2A24-12E61557569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411" y="4984706"/>
            <a:ext cx="458973" cy="110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871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39" grpId="0" animBg="1"/>
      <p:bldP spid="4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7D0DB-2C8B-0C80-38AB-F3DA11DA0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9B3AE4A-E71F-B2C9-9537-072A5EE75AC2}"/>
              </a:ext>
            </a:extLst>
          </p:cNvPr>
          <p:cNvSpPr/>
          <p:nvPr/>
        </p:nvSpPr>
        <p:spPr>
          <a:xfrm>
            <a:off x="5388206" y="3106274"/>
            <a:ext cx="3079933" cy="50380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FFD2F1-6A37-6036-9306-B44CDC802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4" y="3177090"/>
            <a:ext cx="2985802" cy="361394"/>
          </a:xfrm>
          <a:prstGeom prst="rect">
            <a:avLst/>
          </a:prstGeom>
        </p:spPr>
      </p:pic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E9FF8894-B56D-C5E4-36DA-70088F9E4889}"/>
              </a:ext>
            </a:extLst>
          </p:cNvPr>
          <p:cNvSpPr/>
          <p:nvPr/>
        </p:nvSpPr>
        <p:spPr>
          <a:xfrm>
            <a:off x="5355766" y="3687640"/>
            <a:ext cx="5885618" cy="117259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1E1778-017E-82F4-40B2-A6C1DFA9EAC9}"/>
              </a:ext>
            </a:extLst>
          </p:cNvPr>
          <p:cNvCxnSpPr/>
          <p:nvPr/>
        </p:nvCxnSpPr>
        <p:spPr>
          <a:xfrm>
            <a:off x="2703759" y="2523305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56C24D82-73F1-2DA5-7B6A-C1E660A63E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071" y="2312399"/>
            <a:ext cx="3256935" cy="42181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D9C9D63-51F0-CE47-96EC-205FF5BDB6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72" y="447334"/>
            <a:ext cx="7875655" cy="50531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783710C-BEEA-3435-974B-5D9F5FA5A49F}"/>
              </a:ext>
            </a:extLst>
          </p:cNvPr>
          <p:cNvCxnSpPr/>
          <p:nvPr/>
        </p:nvCxnSpPr>
        <p:spPr>
          <a:xfrm>
            <a:off x="2703759" y="3687641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BD427A10-06BC-19D7-4E3B-BDBB3FA4D3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3510515"/>
            <a:ext cx="1688275" cy="354251"/>
          </a:xfrm>
          <a:prstGeom prst="rect">
            <a:avLst/>
          </a:prstGeom>
        </p:spPr>
      </p:pic>
      <p:sp>
        <p:nvSpPr>
          <p:cNvPr id="39" name="Rectangle 14">
            <a:extLst>
              <a:ext uri="{FF2B5EF4-FFF2-40B4-BE49-F238E27FC236}">
                <a16:creationId xmlns:a16="http://schemas.microsoft.com/office/drawing/2014/main" id="{C00CDEE7-4BD3-B5D5-09A9-C8D233500401}"/>
              </a:ext>
            </a:extLst>
          </p:cNvPr>
          <p:cNvSpPr/>
          <p:nvPr/>
        </p:nvSpPr>
        <p:spPr>
          <a:xfrm>
            <a:off x="453414" y="1910317"/>
            <a:ext cx="9895100" cy="999753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F3EDE372-DD37-8A8F-A044-77AFB69FC3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76" y="4054595"/>
            <a:ext cx="304050" cy="392437"/>
          </a:xfrm>
          <a:prstGeom prst="rect">
            <a:avLst/>
          </a:prstGeom>
        </p:spPr>
      </p:pic>
      <p:pic>
        <p:nvPicPr>
          <p:cNvPr id="7" name="Picture 6" descr="A green math symbols on a black background&#10;&#10;AI-generated content may be incorrect.">
            <a:extLst>
              <a:ext uri="{FF2B5EF4-FFF2-40B4-BE49-F238E27FC236}">
                <a16:creationId xmlns:a16="http://schemas.microsoft.com/office/drawing/2014/main" id="{44ED0E84-043A-CA5B-6C4F-C133B03CDD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65" y="3758915"/>
            <a:ext cx="5731565" cy="98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151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1AC72A-E30B-C624-FDB9-418A2899D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DD0FE5A7-5A5B-6EA4-D698-EFED88AF7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76" y="4054595"/>
            <a:ext cx="304050" cy="392437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C58EEC-BCA7-EE24-CCCC-F0D62EA98A3D}"/>
              </a:ext>
            </a:extLst>
          </p:cNvPr>
          <p:cNvSpPr/>
          <p:nvPr/>
        </p:nvSpPr>
        <p:spPr>
          <a:xfrm>
            <a:off x="6537152" y="3687640"/>
            <a:ext cx="1160033" cy="115730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F8D44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16D3CF5-D649-604F-BAC7-3D246E0C1A52}"/>
              </a:ext>
            </a:extLst>
          </p:cNvPr>
          <p:cNvSpPr/>
          <p:nvPr/>
        </p:nvSpPr>
        <p:spPr>
          <a:xfrm>
            <a:off x="6773874" y="2288012"/>
            <a:ext cx="1336455" cy="50380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F8D44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B571C8B-ED2F-1384-588B-C9EC6A7F134F}"/>
              </a:ext>
            </a:extLst>
          </p:cNvPr>
          <p:cNvSpPr/>
          <p:nvPr/>
        </p:nvSpPr>
        <p:spPr>
          <a:xfrm>
            <a:off x="5426765" y="3687640"/>
            <a:ext cx="1085846" cy="115730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AC352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2D1306C-AC25-5664-5D48-17C29CCE73D0}"/>
              </a:ext>
            </a:extLst>
          </p:cNvPr>
          <p:cNvSpPr/>
          <p:nvPr/>
        </p:nvSpPr>
        <p:spPr>
          <a:xfrm>
            <a:off x="5552559" y="2288012"/>
            <a:ext cx="1221316" cy="50380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AC352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AE6FA-7330-5838-571B-E86D43EB0A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4" y="3177090"/>
            <a:ext cx="2985802" cy="361394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5F1664-A175-4329-4677-9EB33F68D5FA}"/>
              </a:ext>
            </a:extLst>
          </p:cNvPr>
          <p:cNvCxnSpPr/>
          <p:nvPr/>
        </p:nvCxnSpPr>
        <p:spPr>
          <a:xfrm>
            <a:off x="2703759" y="2523305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7C9FEF5E-1F3E-D794-2738-70B0F715AD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4" y="1866204"/>
            <a:ext cx="2985803" cy="3866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91AEEB1-313B-A4B0-D7E7-91C0AD489E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72" y="447334"/>
            <a:ext cx="7875655" cy="50531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8FCDE01-8873-5AA8-71C8-3EA3C22913D6}"/>
              </a:ext>
            </a:extLst>
          </p:cNvPr>
          <p:cNvCxnSpPr/>
          <p:nvPr/>
        </p:nvCxnSpPr>
        <p:spPr>
          <a:xfrm>
            <a:off x="2703759" y="3687641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8B1BE48D-18E8-B812-7739-D98DF22340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3510515"/>
            <a:ext cx="1688275" cy="3542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255C9B-6B01-5CA7-EC24-D9D5F0C5BC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244" y="2372857"/>
            <a:ext cx="6361043" cy="355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7AE7E3-FFF9-8FA7-D3D1-8AA53E4EB6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00" y="5941205"/>
            <a:ext cx="4334012" cy="232741"/>
          </a:xfrm>
          <a:prstGeom prst="rect">
            <a:avLst/>
          </a:prstGeom>
        </p:spPr>
      </p:pic>
      <p:pic>
        <p:nvPicPr>
          <p:cNvPr id="16" name="Picture 15" descr="A green math symbols on a black background&#10;&#10;AI-generated content may be incorrect.">
            <a:extLst>
              <a:ext uri="{FF2B5EF4-FFF2-40B4-BE49-F238E27FC236}">
                <a16:creationId xmlns:a16="http://schemas.microsoft.com/office/drawing/2014/main" id="{5E99AC3D-CA7C-5CD7-3001-36ADE9516A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65" y="3758915"/>
            <a:ext cx="5731565" cy="98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842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0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39203D-56BD-53DC-E79B-43942AEB9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95BCB6F-4968-0562-2A4F-9C2592F8C44C}"/>
              </a:ext>
            </a:extLst>
          </p:cNvPr>
          <p:cNvSpPr/>
          <p:nvPr/>
        </p:nvSpPr>
        <p:spPr>
          <a:xfrm>
            <a:off x="3685068" y="2842701"/>
            <a:ext cx="4821859" cy="117259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D0506BB-6865-335F-2676-4F6CFD7D2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pic>
        <p:nvPicPr>
          <p:cNvPr id="4" name="Picture 3" descr="A purple math symbol on a black background&#10;&#10;AI-generated content may be incorrect.">
            <a:extLst>
              <a:ext uri="{FF2B5EF4-FFF2-40B4-BE49-F238E27FC236}">
                <a16:creationId xmlns:a16="http://schemas.microsoft.com/office/drawing/2014/main" id="{26D470FE-043C-3383-D208-0A1D2511E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381" y="2982419"/>
            <a:ext cx="4479235" cy="89316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ABAA5A-DDBA-E37C-1ED8-7638F46A22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398" y="4133466"/>
            <a:ext cx="4267198" cy="364073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0DA3E87-A198-D0FA-67AB-C11134DF2C76}"/>
              </a:ext>
            </a:extLst>
          </p:cNvPr>
          <p:cNvCxnSpPr/>
          <p:nvPr/>
        </p:nvCxnSpPr>
        <p:spPr>
          <a:xfrm>
            <a:off x="1524315" y="1852878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84749801-A3B3-0C5A-ECBC-9DC71C21F4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37" y="1659530"/>
            <a:ext cx="2985803" cy="38669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8DED85-4627-35A7-2A1B-DB455F4F49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40" y="2187326"/>
            <a:ext cx="6361043" cy="35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351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62FB1-3F1F-2672-D2CE-2465A626E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cylinder with circles and dots&#10;&#10;AI-generated content may be incorrect.">
            <a:extLst>
              <a:ext uri="{FF2B5EF4-FFF2-40B4-BE49-F238E27FC236}">
                <a16:creationId xmlns:a16="http://schemas.microsoft.com/office/drawing/2014/main" id="{3BE3AE77-1D38-FD80-D716-56282ED1F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79" y="216212"/>
            <a:ext cx="1249115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11905F-B643-6B2B-6E92-1039F25F44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367" y="5212326"/>
            <a:ext cx="4953000" cy="363613"/>
          </a:xfrm>
          <a:prstGeom prst="rect">
            <a:avLst/>
          </a:prstGeom>
        </p:spPr>
      </p:pic>
      <p:pic>
        <p:nvPicPr>
          <p:cNvPr id="9" name="Picture 8" descr="A close up of a logo&#10;&#10;AI-generated content may be incorrect.">
            <a:extLst>
              <a:ext uri="{FF2B5EF4-FFF2-40B4-BE49-F238E27FC236}">
                <a16:creationId xmlns:a16="http://schemas.microsoft.com/office/drawing/2014/main" id="{5D461EFE-81D6-D906-AB16-91CA8AE999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2" y="4487709"/>
            <a:ext cx="2541587" cy="377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8B0A3C-62B6-F2C5-728D-40EF58054D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67" y="5688537"/>
            <a:ext cx="3551065" cy="369764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8A679BC-52F8-9F21-9243-A019551992B0}"/>
              </a:ext>
            </a:extLst>
          </p:cNvPr>
          <p:cNvCxnSpPr>
            <a:cxnSpLocks/>
          </p:cNvCxnSpPr>
          <p:nvPr/>
        </p:nvCxnSpPr>
        <p:spPr>
          <a:xfrm flipH="1">
            <a:off x="7289539" y="1394453"/>
            <a:ext cx="2004393" cy="914783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634A21B-6298-D2D5-5E8E-6A0F2A30AC47}"/>
              </a:ext>
            </a:extLst>
          </p:cNvPr>
          <p:cNvCxnSpPr>
            <a:cxnSpLocks/>
          </p:cNvCxnSpPr>
          <p:nvPr/>
        </p:nvCxnSpPr>
        <p:spPr>
          <a:xfrm flipH="1">
            <a:off x="9550139" y="1394453"/>
            <a:ext cx="292361" cy="902083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C7E2E75A-2819-0762-2550-5C09E617B4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986" y="914603"/>
            <a:ext cx="3398665" cy="370581"/>
          </a:xfrm>
          <a:prstGeom prst="rect">
            <a:avLst/>
          </a:prstGeom>
        </p:spPr>
      </p:pic>
      <p:pic>
        <p:nvPicPr>
          <p:cNvPr id="2" name="Picture 1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E43924AA-9B65-962E-FC50-7852068B8B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880" y="452449"/>
            <a:ext cx="2408238" cy="50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478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39911-9FF8-C7CA-3E37-B2B13B2AA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15B3FBBA-0701-5F4B-E14A-3C386989C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350" y="4172130"/>
            <a:ext cx="2866757" cy="73187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A2BD29F-53E7-D7A7-F5EF-5C68B7B8C43A}"/>
              </a:ext>
            </a:extLst>
          </p:cNvPr>
          <p:cNvSpPr/>
          <p:nvPr/>
        </p:nvSpPr>
        <p:spPr>
          <a:xfrm>
            <a:off x="8932757" y="2862767"/>
            <a:ext cx="1750425" cy="106781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E59FA1D-BDE3-7A34-322B-F90F3BF004CE}"/>
              </a:ext>
            </a:extLst>
          </p:cNvPr>
          <p:cNvSpPr/>
          <p:nvPr/>
        </p:nvSpPr>
        <p:spPr>
          <a:xfrm>
            <a:off x="7045274" y="2862767"/>
            <a:ext cx="1767272" cy="106781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341D44-89E6-3370-F84B-9BB2B9373FB5}"/>
              </a:ext>
            </a:extLst>
          </p:cNvPr>
          <p:cNvSpPr/>
          <p:nvPr/>
        </p:nvSpPr>
        <p:spPr>
          <a:xfrm>
            <a:off x="7209193" y="2110769"/>
            <a:ext cx="1547397" cy="508281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A6BD709-6ED3-483D-9EAC-B1A46840E27D}"/>
              </a:ext>
            </a:extLst>
          </p:cNvPr>
          <p:cNvSpPr/>
          <p:nvPr/>
        </p:nvSpPr>
        <p:spPr>
          <a:xfrm>
            <a:off x="809662" y="2805155"/>
            <a:ext cx="4102719" cy="997713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10D7DC-6F3F-C5E0-A950-B92B33790755}"/>
              </a:ext>
            </a:extLst>
          </p:cNvPr>
          <p:cNvCxnSpPr/>
          <p:nvPr/>
        </p:nvCxnSpPr>
        <p:spPr>
          <a:xfrm>
            <a:off x="1524315" y="1852878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120CA570-84AF-EE4F-6ED7-4464E827E3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37" y="1659530"/>
            <a:ext cx="2985803" cy="3866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B2BE5E-7862-17DA-24A8-DFD3CC5059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40" y="2187326"/>
            <a:ext cx="6361043" cy="3551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08C53D-4AAF-E582-6458-D8FA3D8092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pic>
        <p:nvPicPr>
          <p:cNvPr id="4" name="Picture 3" descr="A purple math symbol on a black background&#10;&#10;AI-generated content may be incorrect.">
            <a:extLst>
              <a:ext uri="{FF2B5EF4-FFF2-40B4-BE49-F238E27FC236}">
                <a16:creationId xmlns:a16="http://schemas.microsoft.com/office/drawing/2014/main" id="{F3F52E7A-B462-0030-0617-78C50DF034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76" y="2944873"/>
            <a:ext cx="3811194" cy="75995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225E8A0-31D9-2F5F-ED79-C50229B0B3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630" y="3930583"/>
            <a:ext cx="3630781" cy="309775"/>
          </a:xfrm>
          <a:prstGeom prst="rect">
            <a:avLst/>
          </a:prstGeom>
        </p:spPr>
      </p:pic>
      <p:pic>
        <p:nvPicPr>
          <p:cNvPr id="27" name="Picture 26" descr="A number and a face&#10;&#10;AI-generated content may be incorrect.">
            <a:extLst>
              <a:ext uri="{FF2B5EF4-FFF2-40B4-BE49-F238E27FC236}">
                <a16:creationId xmlns:a16="http://schemas.microsoft.com/office/drawing/2014/main" id="{506074FF-2842-786A-43E4-89A3F459C8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375" y="3004541"/>
            <a:ext cx="6237776" cy="81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32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93331-997A-E8EE-01EC-26B7FC63B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973E4F0-C600-FDC6-EB4F-FA5382D2F91E}"/>
              </a:ext>
            </a:extLst>
          </p:cNvPr>
          <p:cNvCxnSpPr/>
          <p:nvPr/>
        </p:nvCxnSpPr>
        <p:spPr>
          <a:xfrm>
            <a:off x="686189" y="1852877"/>
            <a:ext cx="2371074" cy="0"/>
          </a:xfrm>
          <a:prstGeom prst="line">
            <a:avLst/>
          </a:prstGeom>
          <a:ln w="165100" cap="rnd" cmpd="dbl">
            <a:solidFill>
              <a:srgbClr val="ED135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A01CA03-7CF9-16B4-9F10-23A946928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pic>
        <p:nvPicPr>
          <p:cNvPr id="13" name="Picture 12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4162C616-D874-6090-6E83-C0192C4B62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660" y="1482497"/>
            <a:ext cx="2558494" cy="653172"/>
          </a:xfrm>
          <a:prstGeom prst="rect">
            <a:avLst/>
          </a:prstGeom>
        </p:spPr>
      </p:pic>
      <p:pic>
        <p:nvPicPr>
          <p:cNvPr id="16" name="Picture 15" descr="A number and a face&#10;&#10;AI-generated content may be incorrect.">
            <a:extLst>
              <a:ext uri="{FF2B5EF4-FFF2-40B4-BE49-F238E27FC236}">
                <a16:creationId xmlns:a16="http://schemas.microsoft.com/office/drawing/2014/main" id="{1AC6C75C-0B57-CADC-6A64-0A0C144E22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142" y="1445600"/>
            <a:ext cx="5567027" cy="726966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EC44D18E-9575-FA0B-2338-66A3203C39ED}"/>
              </a:ext>
            </a:extLst>
          </p:cNvPr>
          <p:cNvGrpSpPr/>
          <p:nvPr/>
        </p:nvGrpSpPr>
        <p:grpSpPr>
          <a:xfrm>
            <a:off x="576187" y="2662551"/>
            <a:ext cx="4408587" cy="1106919"/>
            <a:chOff x="576187" y="2662551"/>
            <a:chExt cx="4408587" cy="11069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1B6B295-81CB-DB54-13A0-3B766D336023}"/>
                </a:ext>
              </a:extLst>
            </p:cNvPr>
            <p:cNvCxnSpPr/>
            <p:nvPr/>
          </p:nvCxnSpPr>
          <p:spPr>
            <a:xfrm>
              <a:off x="1659548" y="3227790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730A4E2-BCBA-1C28-B157-1BB4460DDAAF}"/>
                </a:ext>
              </a:extLst>
            </p:cNvPr>
            <p:cNvSpPr/>
            <p:nvPr/>
          </p:nvSpPr>
          <p:spPr>
            <a:xfrm>
              <a:off x="576187" y="2686109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9D6CE7C-9533-3A29-AA7D-C2BF3097195E}"/>
                </a:ext>
              </a:extLst>
            </p:cNvPr>
            <p:cNvSpPr/>
            <p:nvPr/>
          </p:nvSpPr>
          <p:spPr>
            <a:xfrm>
              <a:off x="3901413" y="2662551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4E662DE-4CEC-36CE-85F5-037C1F33D0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75" y="4283015"/>
            <a:ext cx="2460220" cy="30275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B9A6DD-8E61-8105-B24C-2A68E16F58A8}"/>
              </a:ext>
            </a:extLst>
          </p:cNvPr>
          <p:cNvCxnSpPr>
            <a:cxnSpLocks/>
          </p:cNvCxnSpPr>
          <p:nvPr/>
        </p:nvCxnSpPr>
        <p:spPr>
          <a:xfrm flipH="1" flipV="1">
            <a:off x="1494715" y="3705347"/>
            <a:ext cx="377011" cy="53055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2608C6-816A-5D01-51C3-9CB2B4D3C065}"/>
              </a:ext>
            </a:extLst>
          </p:cNvPr>
          <p:cNvCxnSpPr>
            <a:cxnSpLocks/>
          </p:cNvCxnSpPr>
          <p:nvPr/>
        </p:nvCxnSpPr>
        <p:spPr>
          <a:xfrm flipV="1">
            <a:off x="3689235" y="3705347"/>
            <a:ext cx="475698" cy="51489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169D6C23-A394-EA2C-D051-342DEB047C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603" y="2833731"/>
            <a:ext cx="5234895" cy="788118"/>
          </a:xfrm>
          <a:prstGeom prst="rect">
            <a:avLst/>
          </a:prstGeom>
        </p:spPr>
      </p:pic>
      <p:pic>
        <p:nvPicPr>
          <p:cNvPr id="35" name="Picture 34" descr="A pink letters on a black background&#10;&#10;AI-generated content may be incorrect.">
            <a:extLst>
              <a:ext uri="{FF2B5EF4-FFF2-40B4-BE49-F238E27FC236}">
                <a16:creationId xmlns:a16="http://schemas.microsoft.com/office/drawing/2014/main" id="{7AABA581-1E54-9475-5065-F306E05EB5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06" y="2662551"/>
            <a:ext cx="569158" cy="394853"/>
          </a:xfrm>
          <a:prstGeom prst="rect">
            <a:avLst/>
          </a:prstGeom>
        </p:spPr>
      </p:pic>
      <p:pic>
        <p:nvPicPr>
          <p:cNvPr id="39" name="Picture 38" descr="A black background with blue lines&#10;&#10;AI-generated content may be incorrect.">
            <a:extLst>
              <a:ext uri="{FF2B5EF4-FFF2-40B4-BE49-F238E27FC236}">
                <a16:creationId xmlns:a16="http://schemas.microsoft.com/office/drawing/2014/main" id="{B0B2CD7C-6751-C432-D790-350881BCCC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49" y="3826181"/>
            <a:ext cx="5149436" cy="788118"/>
          </a:xfrm>
          <a:prstGeom prst="rect">
            <a:avLst/>
          </a:prstGeom>
        </p:spPr>
      </p:pic>
      <p:pic>
        <p:nvPicPr>
          <p:cNvPr id="41" name="Picture 40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7FEF52FC-0876-18A4-3BB3-E5CE7558CD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67" y="4818631"/>
            <a:ext cx="2829521" cy="78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256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80F2A-7123-1DAF-CD4E-9C83A4DEC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CA801EE-924D-FB53-53E7-E9D04F895985}"/>
              </a:ext>
            </a:extLst>
          </p:cNvPr>
          <p:cNvSpPr/>
          <p:nvPr/>
        </p:nvSpPr>
        <p:spPr>
          <a:xfrm>
            <a:off x="8122567" y="2881261"/>
            <a:ext cx="1710009" cy="106781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9A782E-C2E0-B126-ABE5-88F09E24DC57}"/>
              </a:ext>
            </a:extLst>
          </p:cNvPr>
          <p:cNvSpPr/>
          <p:nvPr/>
        </p:nvSpPr>
        <p:spPr>
          <a:xfrm>
            <a:off x="6317060" y="2881261"/>
            <a:ext cx="1710009" cy="1067816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79B04E-8F46-6601-63DB-5CD178AE9A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F306643-6E1F-6FF0-0373-A4A7D2A8071B}"/>
              </a:ext>
            </a:extLst>
          </p:cNvPr>
          <p:cNvGrpSpPr/>
          <p:nvPr/>
        </p:nvGrpSpPr>
        <p:grpSpPr>
          <a:xfrm>
            <a:off x="576187" y="1350586"/>
            <a:ext cx="4408587" cy="1106919"/>
            <a:chOff x="576187" y="1350586"/>
            <a:chExt cx="4408587" cy="11069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8E62DD8-1E7E-E46D-CA9B-92E617D8B971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CCF1576-57F6-C2B8-3D3E-82167EB6DE5A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B353378-660A-C49D-FD6C-02169449FCE5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3DAD6E14-D3F3-EF91-A936-729329B4C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75" y="2971050"/>
            <a:ext cx="2460220" cy="30275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E9C27B1-8456-352D-E5AF-3F632DB19B16}"/>
              </a:ext>
            </a:extLst>
          </p:cNvPr>
          <p:cNvCxnSpPr>
            <a:cxnSpLocks/>
          </p:cNvCxnSpPr>
          <p:nvPr/>
        </p:nvCxnSpPr>
        <p:spPr>
          <a:xfrm flipH="1" flipV="1">
            <a:off x="1494715" y="2393382"/>
            <a:ext cx="377011" cy="53055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3E95182-25D5-5F81-A36D-5E6D09A4C705}"/>
              </a:ext>
            </a:extLst>
          </p:cNvPr>
          <p:cNvCxnSpPr>
            <a:cxnSpLocks/>
          </p:cNvCxnSpPr>
          <p:nvPr/>
        </p:nvCxnSpPr>
        <p:spPr>
          <a:xfrm flipV="1">
            <a:off x="3689235" y="2393382"/>
            <a:ext cx="475698" cy="51489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ABE99B02-1A6B-125F-7618-3E08EC8C49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603" y="1521766"/>
            <a:ext cx="5234895" cy="788118"/>
          </a:xfrm>
          <a:prstGeom prst="rect">
            <a:avLst/>
          </a:prstGeom>
        </p:spPr>
      </p:pic>
      <p:pic>
        <p:nvPicPr>
          <p:cNvPr id="35" name="Picture 34" descr="A pink letters on a black background&#10;&#10;AI-generated content may be incorrect.">
            <a:extLst>
              <a:ext uri="{FF2B5EF4-FFF2-40B4-BE49-F238E27FC236}">
                <a16:creationId xmlns:a16="http://schemas.microsoft.com/office/drawing/2014/main" id="{2AE8B194-F256-55D9-9712-64ED6F15D6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06" y="1350586"/>
            <a:ext cx="569158" cy="394853"/>
          </a:xfrm>
          <a:prstGeom prst="rect">
            <a:avLst/>
          </a:prstGeom>
        </p:spPr>
      </p:pic>
      <p:pic>
        <p:nvPicPr>
          <p:cNvPr id="39" name="Picture 38" descr="A black background with blue lines&#10;&#10;AI-generated content may be incorrect.">
            <a:extLst>
              <a:ext uri="{FF2B5EF4-FFF2-40B4-BE49-F238E27FC236}">
                <a16:creationId xmlns:a16="http://schemas.microsoft.com/office/drawing/2014/main" id="{035769CC-9823-76D5-1E58-0D569F6CE4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49" y="3021110"/>
            <a:ext cx="5149436" cy="788118"/>
          </a:xfrm>
          <a:prstGeom prst="rect">
            <a:avLst/>
          </a:prstGeom>
        </p:spPr>
      </p:pic>
      <p:pic>
        <p:nvPicPr>
          <p:cNvPr id="41" name="Picture 40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0C9E6111-58AD-02C4-724D-5246AD811A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67" y="4013560"/>
            <a:ext cx="2829521" cy="78811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8C9951E-786F-C900-5B03-9BFF94630C72}"/>
              </a:ext>
            </a:extLst>
          </p:cNvPr>
          <p:cNvCxnSpPr>
            <a:cxnSpLocks/>
          </p:cNvCxnSpPr>
          <p:nvPr/>
        </p:nvCxnSpPr>
        <p:spPr>
          <a:xfrm flipV="1">
            <a:off x="7394713" y="2073610"/>
            <a:ext cx="262554" cy="720674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D01FFAA-B4FE-8FDE-2EF4-1733D16D59BB}"/>
              </a:ext>
            </a:extLst>
          </p:cNvPr>
          <p:cNvCxnSpPr>
            <a:cxnSpLocks/>
          </p:cNvCxnSpPr>
          <p:nvPr/>
        </p:nvCxnSpPr>
        <p:spPr>
          <a:xfrm flipV="1">
            <a:off x="8706678" y="2063380"/>
            <a:ext cx="111867" cy="74113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02987E1A-E45B-A0CC-71BF-D2B0B63C19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571" y="2300035"/>
            <a:ext cx="2505220" cy="325239"/>
          </a:xfrm>
          <a:prstGeom prst="rect">
            <a:avLst/>
          </a:prstGeom>
        </p:spPr>
      </p:pic>
      <p:sp>
        <p:nvSpPr>
          <p:cNvPr id="22" name="Rectangle 14">
            <a:extLst>
              <a:ext uri="{FF2B5EF4-FFF2-40B4-BE49-F238E27FC236}">
                <a16:creationId xmlns:a16="http://schemas.microsoft.com/office/drawing/2014/main" id="{F3956030-9643-3963-F008-45A5690E901D}"/>
              </a:ext>
            </a:extLst>
          </p:cNvPr>
          <p:cNvSpPr/>
          <p:nvPr/>
        </p:nvSpPr>
        <p:spPr>
          <a:xfrm>
            <a:off x="8027069" y="3993683"/>
            <a:ext cx="2925019" cy="876492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35EE9B2F-272A-DA70-0719-92410D6E067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87" y="5148441"/>
            <a:ext cx="417276" cy="53857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79042FA-0DBB-85CD-4882-0E396C24478C}"/>
              </a:ext>
            </a:extLst>
          </p:cNvPr>
          <p:cNvGrpSpPr/>
          <p:nvPr/>
        </p:nvGrpSpPr>
        <p:grpSpPr>
          <a:xfrm>
            <a:off x="1235484" y="4852492"/>
            <a:ext cx="4408587" cy="1106919"/>
            <a:chOff x="576187" y="1350586"/>
            <a:chExt cx="4408587" cy="11069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4D4062B-EE11-98CF-998B-EF1CD7A06A72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CD81647-36AF-E6FF-EAAF-E38A2DC2D26F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30807B2-D808-1C96-A5B8-1B700DC13A37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 descr="A pink and black logo&#10;&#10;AI-generated content may be incorrect.">
            <a:extLst>
              <a:ext uri="{FF2B5EF4-FFF2-40B4-BE49-F238E27FC236}">
                <a16:creationId xmlns:a16="http://schemas.microsoft.com/office/drawing/2014/main" id="{7052AF9D-B52A-0AB7-56F0-D280D56339F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481" y="4850065"/>
            <a:ext cx="931995" cy="39485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0430B1-4EA3-E1BC-4039-535BD80A5698}"/>
              </a:ext>
            </a:extLst>
          </p:cNvPr>
          <p:cNvCxnSpPr>
            <a:cxnSpLocks/>
          </p:cNvCxnSpPr>
          <p:nvPr/>
        </p:nvCxnSpPr>
        <p:spPr>
          <a:xfrm flipH="1">
            <a:off x="1915592" y="4586598"/>
            <a:ext cx="275749" cy="30112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65BB9F3-43D6-BB43-A241-C09E1AF291A5}"/>
              </a:ext>
            </a:extLst>
          </p:cNvPr>
          <p:cNvCxnSpPr>
            <a:cxnSpLocks/>
          </p:cNvCxnSpPr>
          <p:nvPr/>
        </p:nvCxnSpPr>
        <p:spPr>
          <a:xfrm>
            <a:off x="4467580" y="4399629"/>
            <a:ext cx="487678" cy="450436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9A28C79-C2DE-AD62-A0BD-DE4E6DB84B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512" y="4048234"/>
            <a:ext cx="2460220" cy="302754"/>
          </a:xfrm>
          <a:prstGeom prst="rect">
            <a:avLst/>
          </a:prstGeom>
        </p:spPr>
      </p:pic>
      <p:pic>
        <p:nvPicPr>
          <p:cNvPr id="34" name="Picture 33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31622E6A-6606-8710-7F15-73F36DC6DCD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73" y="3812947"/>
            <a:ext cx="1752447" cy="75796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4774EB3-C71E-1F7C-DBCC-D3AA05C0E88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667" y="1253528"/>
            <a:ext cx="3355457" cy="3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964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2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1F074-93D4-67EC-FCC2-B46FAB01C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BCAC08D0-2D5C-BD46-2F8A-029ABDB4ECD6}"/>
              </a:ext>
            </a:extLst>
          </p:cNvPr>
          <p:cNvGrpSpPr/>
          <p:nvPr/>
        </p:nvGrpSpPr>
        <p:grpSpPr>
          <a:xfrm>
            <a:off x="989673" y="3812947"/>
            <a:ext cx="4654398" cy="2146464"/>
            <a:chOff x="6180043" y="1529161"/>
            <a:chExt cx="4654398" cy="2146464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6B39301-1662-1CB9-E092-A5401904CDD4}"/>
                </a:ext>
              </a:extLst>
            </p:cNvPr>
            <p:cNvGrpSpPr/>
            <p:nvPr/>
          </p:nvGrpSpPr>
          <p:grpSpPr>
            <a:xfrm>
              <a:off x="6425854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4453F22A-B19C-271E-0BED-AEBA735BEA7C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F5D920FC-9392-BC4E-2DE1-EFD62B587A8E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C000A1BC-DED5-F9FA-2F45-546BDD9BDDA8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47" name="Picture 46" descr="A pink and black logo&#10;&#10;AI-generated content may be incorrect.">
              <a:extLst>
                <a:ext uri="{FF2B5EF4-FFF2-40B4-BE49-F238E27FC236}">
                  <a16:creationId xmlns:a16="http://schemas.microsoft.com/office/drawing/2014/main" id="{9028D4B7-B3A3-122D-A118-BF7DE1182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9851" y="2566279"/>
              <a:ext cx="931995" cy="394853"/>
            </a:xfrm>
            <a:prstGeom prst="rect">
              <a:avLst/>
            </a:prstGeom>
          </p:spPr>
        </p:pic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BAF8630A-2542-E6FA-CA49-D0D2DAD1F7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5962" y="2302812"/>
              <a:ext cx="275749" cy="30112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F288D3FA-7B11-3717-FEEA-B19D7265D416}"/>
                </a:ext>
              </a:extLst>
            </p:cNvPr>
            <p:cNvCxnSpPr>
              <a:cxnSpLocks/>
            </p:cNvCxnSpPr>
            <p:nvPr/>
          </p:nvCxnSpPr>
          <p:spPr>
            <a:xfrm>
              <a:off x="9657950" y="2115843"/>
              <a:ext cx="487678" cy="450436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8721A623-6250-E4E8-E660-7D3DEF512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0882" y="1764448"/>
              <a:ext cx="2460220" cy="302754"/>
            </a:xfrm>
            <a:prstGeom prst="rect">
              <a:avLst/>
            </a:prstGeom>
          </p:spPr>
        </p:pic>
        <p:pic>
          <p:nvPicPr>
            <p:cNvPr id="51" name="Picture 50" descr="A black background with red letters&#10;&#10;AI-generated content may be incorrect.">
              <a:extLst>
                <a:ext uri="{FF2B5EF4-FFF2-40B4-BE49-F238E27FC236}">
                  <a16:creationId xmlns:a16="http://schemas.microsoft.com/office/drawing/2014/main" id="{A669CAB1-AED3-1330-E51A-3E340374F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0043" y="1529161"/>
              <a:ext cx="1752447" cy="757969"/>
            </a:xfrm>
            <a:prstGeom prst="rect">
              <a:avLst/>
            </a:prstGeom>
          </p:spPr>
        </p:pic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EB904F5-97F8-7CA3-3F95-FAFFE3248391}"/>
              </a:ext>
            </a:extLst>
          </p:cNvPr>
          <p:cNvSpPr/>
          <p:nvPr/>
        </p:nvSpPr>
        <p:spPr>
          <a:xfrm>
            <a:off x="7014461" y="1598415"/>
            <a:ext cx="3222843" cy="649400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A5693335-E847-F137-FA8B-7DB0BDD877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603" y="1521766"/>
            <a:ext cx="5234895" cy="788118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9B1539B-3048-2F1C-7EEB-B042A2B00CE1}"/>
              </a:ext>
            </a:extLst>
          </p:cNvPr>
          <p:cNvSpPr/>
          <p:nvPr/>
        </p:nvSpPr>
        <p:spPr>
          <a:xfrm>
            <a:off x="8444033" y="3897602"/>
            <a:ext cx="2369741" cy="101232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B20D59-07CF-A706-89BF-4081BE6930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40" y="447334"/>
            <a:ext cx="5673518" cy="50828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0BA69E9-2715-824D-339E-BCA4D294F621}"/>
              </a:ext>
            </a:extLst>
          </p:cNvPr>
          <p:cNvGrpSpPr/>
          <p:nvPr/>
        </p:nvGrpSpPr>
        <p:grpSpPr>
          <a:xfrm>
            <a:off x="576187" y="1350586"/>
            <a:ext cx="4408587" cy="1106919"/>
            <a:chOff x="576187" y="1350586"/>
            <a:chExt cx="4408587" cy="11069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F54F843-5709-D25F-9C77-B97CE9D58525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E2332F-B51B-959A-8DB8-C5EEDC4D309F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0348426-6E78-BED3-BB4E-16F0AED276BF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4B8FC5A-AE8C-9E67-CE3A-34039AE9AF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75" y="2971050"/>
            <a:ext cx="2460220" cy="30275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16603CA-69B3-FE99-A960-3595B81A975A}"/>
              </a:ext>
            </a:extLst>
          </p:cNvPr>
          <p:cNvCxnSpPr>
            <a:cxnSpLocks/>
          </p:cNvCxnSpPr>
          <p:nvPr/>
        </p:nvCxnSpPr>
        <p:spPr>
          <a:xfrm flipH="1" flipV="1">
            <a:off x="1494715" y="2393382"/>
            <a:ext cx="377011" cy="53055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1AFA9F9-44DD-7DB5-B498-368D7FDB6E6B}"/>
              </a:ext>
            </a:extLst>
          </p:cNvPr>
          <p:cNvCxnSpPr>
            <a:cxnSpLocks/>
          </p:cNvCxnSpPr>
          <p:nvPr/>
        </p:nvCxnSpPr>
        <p:spPr>
          <a:xfrm flipV="1">
            <a:off x="3689235" y="2393382"/>
            <a:ext cx="475698" cy="514893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pink letters on a black background&#10;&#10;AI-generated content may be incorrect.">
            <a:extLst>
              <a:ext uri="{FF2B5EF4-FFF2-40B4-BE49-F238E27FC236}">
                <a16:creationId xmlns:a16="http://schemas.microsoft.com/office/drawing/2014/main" id="{4481C978-6E35-99C9-E009-645E93AC63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06" y="1350586"/>
            <a:ext cx="569158" cy="394853"/>
          </a:xfrm>
          <a:prstGeom prst="rect">
            <a:avLst/>
          </a:prstGeom>
        </p:spPr>
      </p:pic>
      <p:pic>
        <p:nvPicPr>
          <p:cNvPr id="39" name="Picture 38" descr="A black background with blue lines&#10;&#10;AI-generated content may be incorrect.">
            <a:extLst>
              <a:ext uri="{FF2B5EF4-FFF2-40B4-BE49-F238E27FC236}">
                <a16:creationId xmlns:a16="http://schemas.microsoft.com/office/drawing/2014/main" id="{80A28CA1-E639-C295-3B58-09EE167379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849" y="3021110"/>
            <a:ext cx="5149436" cy="788118"/>
          </a:xfrm>
          <a:prstGeom prst="rect">
            <a:avLst/>
          </a:prstGeom>
        </p:spPr>
      </p:pic>
      <p:pic>
        <p:nvPicPr>
          <p:cNvPr id="41" name="Picture 40" descr="A math equation on a black background&#10;&#10;AI-generated content may be incorrect.">
            <a:extLst>
              <a:ext uri="{FF2B5EF4-FFF2-40B4-BE49-F238E27FC236}">
                <a16:creationId xmlns:a16="http://schemas.microsoft.com/office/drawing/2014/main" id="{B0EC4087-38DC-7C99-B0D0-6A1E7FD463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67" y="4013560"/>
            <a:ext cx="2829521" cy="788118"/>
          </a:xfrm>
          <a:prstGeom prst="rect">
            <a:avLst/>
          </a:prstGeom>
        </p:spPr>
      </p:pic>
      <p:sp>
        <p:nvSpPr>
          <p:cNvPr id="22" name="Rectangle 14">
            <a:extLst>
              <a:ext uri="{FF2B5EF4-FFF2-40B4-BE49-F238E27FC236}">
                <a16:creationId xmlns:a16="http://schemas.microsoft.com/office/drawing/2014/main" id="{ECA4B04C-A60F-9714-FA74-A82F13A50446}"/>
              </a:ext>
            </a:extLst>
          </p:cNvPr>
          <p:cNvSpPr/>
          <p:nvPr/>
        </p:nvSpPr>
        <p:spPr>
          <a:xfrm>
            <a:off x="5510390" y="2971050"/>
            <a:ext cx="5441698" cy="876492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42FA389-79AC-A69B-C978-E3C70B273640}"/>
              </a:ext>
            </a:extLst>
          </p:cNvPr>
          <p:cNvCxnSpPr>
            <a:cxnSpLocks/>
          </p:cNvCxnSpPr>
          <p:nvPr/>
        </p:nvCxnSpPr>
        <p:spPr>
          <a:xfrm flipH="1" flipV="1">
            <a:off x="9057084" y="2332373"/>
            <a:ext cx="275759" cy="1456977"/>
          </a:xfrm>
          <a:prstGeom prst="straightConnector1">
            <a:avLst/>
          </a:prstGeom>
          <a:ln w="76200" cap="rnd">
            <a:solidFill>
              <a:srgbClr val="AC352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red letter on a black background&#10;&#10;AI-generated content may be incorrect.">
            <a:extLst>
              <a:ext uri="{FF2B5EF4-FFF2-40B4-BE49-F238E27FC236}">
                <a16:creationId xmlns:a16="http://schemas.microsoft.com/office/drawing/2014/main" id="{3335DBA4-63A6-63B5-83B4-B39610029E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843" y="2593865"/>
            <a:ext cx="2381254" cy="338871"/>
          </a:xfrm>
          <a:prstGeom prst="rect">
            <a:avLst/>
          </a:prstGeom>
        </p:spPr>
      </p:pic>
      <p:pic>
        <p:nvPicPr>
          <p:cNvPr id="3" name="Picture 2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408A68E8-77CC-74C4-5763-D8AA9D7758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87" y="5148441"/>
            <a:ext cx="417276" cy="538577"/>
          </a:xfrm>
          <a:prstGeom prst="rect">
            <a:avLst/>
          </a:prstGeom>
        </p:spPr>
      </p:pic>
      <p:pic>
        <p:nvPicPr>
          <p:cNvPr id="11" name="Picture 10" descr="A pink and black logo&#10;&#10;AI-generated content may be incorrect.">
            <a:extLst>
              <a:ext uri="{FF2B5EF4-FFF2-40B4-BE49-F238E27FC236}">
                <a16:creationId xmlns:a16="http://schemas.microsoft.com/office/drawing/2014/main" id="{268BD9BC-8BBC-F580-960D-8B28CCF11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481" y="4850065"/>
            <a:ext cx="931995" cy="394853"/>
          </a:xfrm>
          <a:prstGeom prst="rect">
            <a:avLst/>
          </a:prstGeom>
        </p:spPr>
      </p:pic>
      <p:sp>
        <p:nvSpPr>
          <p:cNvPr id="21" name="Rectangle 14">
            <a:extLst>
              <a:ext uri="{FF2B5EF4-FFF2-40B4-BE49-F238E27FC236}">
                <a16:creationId xmlns:a16="http://schemas.microsoft.com/office/drawing/2014/main" id="{8275948C-495D-BA59-DCFE-D54F872C57FF}"/>
              </a:ext>
            </a:extLst>
          </p:cNvPr>
          <p:cNvSpPr/>
          <p:nvPr/>
        </p:nvSpPr>
        <p:spPr>
          <a:xfrm>
            <a:off x="239624" y="3709082"/>
            <a:ext cx="5509936" cy="2401696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sX0" fmla="*/ 0 w 5061966"/>
              <a:gd name="csY0" fmla="*/ 0 h 1461313"/>
              <a:gd name="csX1" fmla="*/ 4960403 w 5061966"/>
              <a:gd name="csY1" fmla="*/ 0 h 1461313"/>
              <a:gd name="csX2" fmla="*/ 5061966 w 5061966"/>
              <a:gd name="csY2" fmla="*/ 1461313 h 1461313"/>
              <a:gd name="csX3" fmla="*/ 0 w 5061966"/>
              <a:gd name="csY3" fmla="*/ 1461313 h 1461313"/>
              <a:gd name="csX4" fmla="*/ 0 w 5061966"/>
              <a:gd name="csY4" fmla="*/ 0 h 1461313"/>
              <a:gd name="csX0" fmla="*/ 0 w 5125442"/>
              <a:gd name="csY0" fmla="*/ 0 h 1461313"/>
              <a:gd name="csX1" fmla="*/ 4960403 w 5125442"/>
              <a:gd name="csY1" fmla="*/ 0 h 1461313"/>
              <a:gd name="csX2" fmla="*/ 5125442 w 5125442"/>
              <a:gd name="csY2" fmla="*/ 1461313 h 1461313"/>
              <a:gd name="csX3" fmla="*/ 0 w 5125442"/>
              <a:gd name="csY3" fmla="*/ 1461313 h 1461313"/>
              <a:gd name="csX4" fmla="*/ 0 w 5125442"/>
              <a:gd name="csY4" fmla="*/ 0 h 146131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125442" h="1461313">
                <a:moveTo>
                  <a:pt x="0" y="0"/>
                </a:moveTo>
                <a:lnTo>
                  <a:pt x="4960403" y="0"/>
                </a:lnTo>
                <a:lnTo>
                  <a:pt x="5125442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2B192F99-197D-B389-8FA3-01F62F5E39B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628" y="5110851"/>
            <a:ext cx="438677" cy="56619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873E8708-5924-1EDA-C8AA-7DB56502BDC6}"/>
              </a:ext>
            </a:extLst>
          </p:cNvPr>
          <p:cNvGrpSpPr/>
          <p:nvPr/>
        </p:nvGrpSpPr>
        <p:grpSpPr>
          <a:xfrm>
            <a:off x="6543862" y="4850065"/>
            <a:ext cx="2177702" cy="1083362"/>
            <a:chOff x="2807072" y="1350585"/>
            <a:chExt cx="2177702" cy="1083362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6EBB845-651D-EE81-BA35-783F980DD208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5B32339-72A7-EBE6-CC61-615DA2AB6657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944979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80C8C-02DB-885A-CD07-A17788799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1365339-8F82-972F-FC29-3E3507DD23BA}"/>
              </a:ext>
            </a:extLst>
          </p:cNvPr>
          <p:cNvGrpSpPr/>
          <p:nvPr/>
        </p:nvGrpSpPr>
        <p:grpSpPr>
          <a:xfrm>
            <a:off x="1056883" y="2956332"/>
            <a:ext cx="4408587" cy="1923218"/>
            <a:chOff x="1056883" y="2568706"/>
            <a:chExt cx="4408587" cy="192321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42F02B2-4353-9698-D0AB-1B4D33AFCC7B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76DA17D3-6BB9-3D97-A065-285A18AFA3C4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64E47C21-A46C-AD3B-3ADD-AC09A00C936E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740E44AD-1789-63DA-C71E-CB28502702AA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1F79780-C903-D733-3AA6-85269E973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2E67B16-F41B-7458-C12C-97A94EF2732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2ED5457-1CD9-C07E-AFE5-983B19D991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7F0B9521-AB4F-288B-DAE1-21CEBDC2E9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D531BE60-A47B-90A1-BDF8-4C80161C3F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57" y="3252281"/>
            <a:ext cx="417276" cy="53857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8F86177-A948-E3DA-781C-72FCBB990CBE}"/>
              </a:ext>
            </a:extLst>
          </p:cNvPr>
          <p:cNvGrpSpPr/>
          <p:nvPr/>
        </p:nvGrpSpPr>
        <p:grpSpPr>
          <a:xfrm>
            <a:off x="6180043" y="1916787"/>
            <a:ext cx="4654398" cy="2146464"/>
            <a:chOff x="6180043" y="1529161"/>
            <a:chExt cx="4654398" cy="21464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90AE775-822A-C12B-1DAA-C4AA8688AAEF}"/>
                </a:ext>
              </a:extLst>
            </p:cNvPr>
            <p:cNvGrpSpPr/>
            <p:nvPr/>
          </p:nvGrpSpPr>
          <p:grpSpPr>
            <a:xfrm>
              <a:off x="6425854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2100A39A-CA6D-8E94-0E0B-C1F4940704C7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320B42D1-5E5B-832F-6111-9BB89537E120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AB306BC0-73D5-0E1D-A205-639D5D4BE277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3" name="Picture 12" descr="A pink and black logo&#10;&#10;AI-generated content may be incorrect.">
              <a:extLst>
                <a:ext uri="{FF2B5EF4-FFF2-40B4-BE49-F238E27FC236}">
                  <a16:creationId xmlns:a16="http://schemas.microsoft.com/office/drawing/2014/main" id="{EAE48794-D583-CFBE-73A1-EEC510FA8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9851" y="2566279"/>
              <a:ext cx="931995" cy="394853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2D59A35-1D2B-D400-881F-4561ACF697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5962" y="2302812"/>
              <a:ext cx="275749" cy="30112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C43C2B9-A0B4-6D0B-E7DC-9508640C2A46}"/>
                </a:ext>
              </a:extLst>
            </p:cNvPr>
            <p:cNvCxnSpPr>
              <a:cxnSpLocks/>
            </p:cNvCxnSpPr>
            <p:nvPr/>
          </p:nvCxnSpPr>
          <p:spPr>
            <a:xfrm>
              <a:off x="9657950" y="2115843"/>
              <a:ext cx="487678" cy="450436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014149C-00F7-C989-1162-44FA70A57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0882" y="1764448"/>
              <a:ext cx="2460220" cy="302754"/>
            </a:xfrm>
            <a:prstGeom prst="rect">
              <a:avLst/>
            </a:prstGeom>
          </p:spPr>
        </p:pic>
        <p:pic>
          <p:nvPicPr>
            <p:cNvPr id="34" name="Picture 33" descr="A black background with red letters&#10;&#10;AI-generated content may be incorrect.">
              <a:extLst>
                <a:ext uri="{FF2B5EF4-FFF2-40B4-BE49-F238E27FC236}">
                  <a16:creationId xmlns:a16="http://schemas.microsoft.com/office/drawing/2014/main" id="{3BB9D019-593B-F67C-43B5-D8ED27CB3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0043" y="1529161"/>
              <a:ext cx="1752447" cy="757969"/>
            </a:xfrm>
            <a:prstGeom prst="rect">
              <a:avLst/>
            </a:prstGeom>
          </p:spPr>
        </p:pic>
      </p:grpSp>
      <p:pic>
        <p:nvPicPr>
          <p:cNvPr id="6" name="Picture 5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B53D3D9D-DC19-35AB-550D-1E499AAF9F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034" y="4676287"/>
            <a:ext cx="438677" cy="56619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815AE34-8DE1-61FA-0984-52119677F34C}"/>
              </a:ext>
            </a:extLst>
          </p:cNvPr>
          <p:cNvGrpSpPr/>
          <p:nvPr/>
        </p:nvGrpSpPr>
        <p:grpSpPr>
          <a:xfrm>
            <a:off x="7612268" y="4415501"/>
            <a:ext cx="2177702" cy="1083362"/>
            <a:chOff x="2807072" y="1350585"/>
            <a:chExt cx="2177702" cy="108336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00B2A81-4325-2A03-5EC3-E4F56C8D3395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A03F9EF-3B07-E312-51D6-729AF91A338F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887F643-2A0E-9AAE-7BD5-CB5F4C71C6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70" y="442609"/>
            <a:ext cx="4765657" cy="507666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EB79263-252E-BA42-84BF-A07C1F9E6C63}"/>
              </a:ext>
            </a:extLst>
          </p:cNvPr>
          <p:cNvSpPr/>
          <p:nvPr/>
        </p:nvSpPr>
        <p:spPr>
          <a:xfrm>
            <a:off x="1189043" y="1252403"/>
            <a:ext cx="4102719" cy="997713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A purple math symbol on a black background&#10;&#10;AI-generated content may be incorrect.">
            <a:extLst>
              <a:ext uri="{FF2B5EF4-FFF2-40B4-BE49-F238E27FC236}">
                <a16:creationId xmlns:a16="http://schemas.microsoft.com/office/drawing/2014/main" id="{EDE41C6F-A1D5-7B3F-0950-33A69BBDFF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357" y="1392121"/>
            <a:ext cx="3811194" cy="75995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1B5031A-130F-D600-CC7A-65647414A1B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11" y="2377831"/>
            <a:ext cx="3630781" cy="3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505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B0501-704D-307A-D04A-A773BF6C6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D3D7344-E1CB-B34D-2998-84C36DE2A107}"/>
              </a:ext>
            </a:extLst>
          </p:cNvPr>
          <p:cNvGrpSpPr/>
          <p:nvPr/>
        </p:nvGrpSpPr>
        <p:grpSpPr>
          <a:xfrm>
            <a:off x="1056883" y="2956332"/>
            <a:ext cx="4408587" cy="1923218"/>
            <a:chOff x="1056883" y="2568706"/>
            <a:chExt cx="4408587" cy="192321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500F2EC-4A62-8809-AF99-3342140E168F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1D752D3-065A-C866-45A6-FE7B3BB7C2A7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8C92D9C-4D19-200E-BA1C-3E1473D705F1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73EDCB8-DDC9-E6CC-7E04-C6F0DEFEDD23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83CB3BB-A809-8B05-14E4-C03A7F5D6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CFCFCD4-94FC-8AE4-992E-42E9EB687B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488FCD7-DF71-8F2B-6F42-1AD37CA372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94F886AE-4B27-D0E5-37E3-416DC2928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4DC6999B-D81B-2294-4F7F-3F84D529DC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57" y="3252281"/>
            <a:ext cx="417276" cy="53857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8526E31-6692-F8E2-1D82-1F3039639241}"/>
              </a:ext>
            </a:extLst>
          </p:cNvPr>
          <p:cNvGrpSpPr/>
          <p:nvPr/>
        </p:nvGrpSpPr>
        <p:grpSpPr>
          <a:xfrm>
            <a:off x="6180043" y="1916787"/>
            <a:ext cx="4654398" cy="2146464"/>
            <a:chOff x="6180043" y="1529161"/>
            <a:chExt cx="4654398" cy="21464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60C9B3F-F3FD-0215-8868-BC03BD92740A}"/>
                </a:ext>
              </a:extLst>
            </p:cNvPr>
            <p:cNvGrpSpPr/>
            <p:nvPr/>
          </p:nvGrpSpPr>
          <p:grpSpPr>
            <a:xfrm>
              <a:off x="6425854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5C65E67D-B190-3D7B-03E3-2A3ACEA172FE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74D01393-0E0D-1722-437C-F6334B6D42B6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7C94328-679A-0F54-5A8F-66751F0BDBB4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3" name="Picture 12" descr="A pink and black logo&#10;&#10;AI-generated content may be incorrect.">
              <a:extLst>
                <a:ext uri="{FF2B5EF4-FFF2-40B4-BE49-F238E27FC236}">
                  <a16:creationId xmlns:a16="http://schemas.microsoft.com/office/drawing/2014/main" id="{27083ECE-BCDE-8B81-8DB8-ED15DC516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9851" y="2566279"/>
              <a:ext cx="931995" cy="394853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83FA777-E369-1588-C309-2AE50AF6FD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5962" y="2302812"/>
              <a:ext cx="275749" cy="30112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54E2EA8-260F-B5A3-1C6A-64E0E7B41569}"/>
                </a:ext>
              </a:extLst>
            </p:cNvPr>
            <p:cNvCxnSpPr>
              <a:cxnSpLocks/>
            </p:cNvCxnSpPr>
            <p:nvPr/>
          </p:nvCxnSpPr>
          <p:spPr>
            <a:xfrm>
              <a:off x="9657950" y="2115843"/>
              <a:ext cx="487678" cy="450436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0CCCA96-9AA4-EFD4-1CA9-2609610D0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0882" y="1764448"/>
              <a:ext cx="2460220" cy="302754"/>
            </a:xfrm>
            <a:prstGeom prst="rect">
              <a:avLst/>
            </a:prstGeom>
          </p:spPr>
        </p:pic>
        <p:pic>
          <p:nvPicPr>
            <p:cNvPr id="34" name="Picture 33" descr="A black background with red letters&#10;&#10;AI-generated content may be incorrect.">
              <a:extLst>
                <a:ext uri="{FF2B5EF4-FFF2-40B4-BE49-F238E27FC236}">
                  <a16:creationId xmlns:a16="http://schemas.microsoft.com/office/drawing/2014/main" id="{28DA1F7F-C578-20FC-6D7F-40D10C6FB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0043" y="1529161"/>
              <a:ext cx="1752447" cy="757969"/>
            </a:xfrm>
            <a:prstGeom prst="rect">
              <a:avLst/>
            </a:prstGeom>
          </p:spPr>
        </p:pic>
      </p:grpSp>
      <p:pic>
        <p:nvPicPr>
          <p:cNvPr id="6" name="Picture 5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BFA66E07-0AD0-C498-646F-249D1D8E43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034" y="4676287"/>
            <a:ext cx="438677" cy="56619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047C36-AE24-7855-50E4-48025574C329}"/>
              </a:ext>
            </a:extLst>
          </p:cNvPr>
          <p:cNvGrpSpPr/>
          <p:nvPr/>
        </p:nvGrpSpPr>
        <p:grpSpPr>
          <a:xfrm>
            <a:off x="7612268" y="4415501"/>
            <a:ext cx="2177702" cy="1083362"/>
            <a:chOff x="2807072" y="1350585"/>
            <a:chExt cx="2177702" cy="108336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1571C35-62DA-CBB8-B88F-3DE3C2E37DBF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195AB2F-772C-D97C-0F45-EFAA5F412C05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66A88BCD-EC2F-FFA7-2F33-E1159BCA8D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70" y="442609"/>
            <a:ext cx="4765657" cy="507666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D5E9395-E478-EFC5-233C-613B0D20AFC3}"/>
              </a:ext>
            </a:extLst>
          </p:cNvPr>
          <p:cNvSpPr/>
          <p:nvPr/>
        </p:nvSpPr>
        <p:spPr>
          <a:xfrm>
            <a:off x="2174683" y="1497526"/>
            <a:ext cx="2204161" cy="65454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purple symbol on a black background&#10;&#10;AI-generated content may be incorrect.">
            <a:extLst>
              <a:ext uri="{FF2B5EF4-FFF2-40B4-BE49-F238E27FC236}">
                <a16:creationId xmlns:a16="http://schemas.microsoft.com/office/drawing/2014/main" id="{2C4231EC-AE87-2D68-EAA4-FE8F9628D9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699" y="1661073"/>
            <a:ext cx="2008793" cy="3430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8824AF9-29C8-A8ED-12D2-35E931C6F7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93" y="2237738"/>
            <a:ext cx="3184341" cy="28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84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B7BD1-3686-5B00-D824-51BE6A6F30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6155DDD-345A-0D36-E3EA-67300AED01F3}"/>
              </a:ext>
            </a:extLst>
          </p:cNvPr>
          <p:cNvGrpSpPr/>
          <p:nvPr/>
        </p:nvGrpSpPr>
        <p:grpSpPr>
          <a:xfrm>
            <a:off x="1056883" y="2956332"/>
            <a:ext cx="4408587" cy="1923218"/>
            <a:chOff x="1056883" y="2568706"/>
            <a:chExt cx="4408587" cy="192321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2C1B1EE-3A30-8A03-1F86-5DE9AC38931F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14DAD4B-D9BC-95CA-14A7-B64BE0155B7A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F603AA52-805F-4426-3765-C6D9BEEE7405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B720C529-A634-9BF8-904F-23461F4684FD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7283E74-F70F-BD4C-03D7-DAE6F162C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0E298BC-6D32-468C-75FD-7402F6BAF8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5CC3424-DB75-83BB-95B0-30EEE356DC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45462D5A-EBEE-F710-09A4-CAEE3F4BF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DBCFA978-DC2F-B2EF-F961-4878F5B861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57" y="3252281"/>
            <a:ext cx="417276" cy="53857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B797B15-84B3-6F82-187D-C605A00F0504}"/>
              </a:ext>
            </a:extLst>
          </p:cNvPr>
          <p:cNvGrpSpPr/>
          <p:nvPr/>
        </p:nvGrpSpPr>
        <p:grpSpPr>
          <a:xfrm>
            <a:off x="6425854" y="2956332"/>
            <a:ext cx="4408587" cy="1106919"/>
            <a:chOff x="576187" y="1350586"/>
            <a:chExt cx="4408587" cy="110691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CC977F3-5519-82EC-6541-C6F725FB4F48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A8021F5-D564-CD7D-398E-D1562CDFD721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23E5C08-7968-5230-55B2-CF79BB717EFC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 descr="A pink and black logo&#10;&#10;AI-generated content may be incorrect.">
            <a:extLst>
              <a:ext uri="{FF2B5EF4-FFF2-40B4-BE49-F238E27FC236}">
                <a16:creationId xmlns:a16="http://schemas.microsoft.com/office/drawing/2014/main" id="{90A8EDD6-8C35-E5F3-684F-A5ABB8F0E6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51" y="2953905"/>
            <a:ext cx="931995" cy="39485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7CD827A-AEF3-9559-774B-FD6977870699}"/>
              </a:ext>
            </a:extLst>
          </p:cNvPr>
          <p:cNvCxnSpPr>
            <a:cxnSpLocks/>
          </p:cNvCxnSpPr>
          <p:nvPr/>
        </p:nvCxnSpPr>
        <p:spPr>
          <a:xfrm flipH="1">
            <a:off x="7105962" y="2690438"/>
            <a:ext cx="275749" cy="30112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A4B56A8-DC45-295E-EA2F-98A265CA0ACB}"/>
              </a:ext>
            </a:extLst>
          </p:cNvPr>
          <p:cNvCxnSpPr>
            <a:cxnSpLocks/>
          </p:cNvCxnSpPr>
          <p:nvPr/>
        </p:nvCxnSpPr>
        <p:spPr>
          <a:xfrm>
            <a:off x="9657950" y="2503469"/>
            <a:ext cx="487678" cy="450436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E19F9F21-6F7B-AC14-1F3B-46948151C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882" y="2152074"/>
            <a:ext cx="2460220" cy="302754"/>
          </a:xfrm>
          <a:prstGeom prst="rect">
            <a:avLst/>
          </a:prstGeom>
        </p:spPr>
      </p:pic>
      <p:pic>
        <p:nvPicPr>
          <p:cNvPr id="34" name="Picture 33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76981244-BE91-F155-184F-86D193D295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043" y="1916787"/>
            <a:ext cx="1752447" cy="757969"/>
          </a:xfrm>
          <a:prstGeom prst="rect">
            <a:avLst/>
          </a:prstGeom>
        </p:spPr>
      </p:pic>
      <p:pic>
        <p:nvPicPr>
          <p:cNvPr id="6" name="Picture 5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4B865AFA-E837-7F1C-B2D9-23AFDEB84C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034" y="4676287"/>
            <a:ext cx="438677" cy="56619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086F110-F218-E65A-17DA-FFBA0C4DB4E0}"/>
              </a:ext>
            </a:extLst>
          </p:cNvPr>
          <p:cNvGrpSpPr/>
          <p:nvPr/>
        </p:nvGrpSpPr>
        <p:grpSpPr>
          <a:xfrm>
            <a:off x="7612268" y="4415501"/>
            <a:ext cx="2177702" cy="1083362"/>
            <a:chOff x="2807072" y="1350585"/>
            <a:chExt cx="2177702" cy="108336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079757F-7B1C-52A2-EE5C-82B8445EBD25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A394001-0596-1DE2-5E5E-C745E0C32AE5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27874B41-FF64-34B7-4B39-683B3D35BD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70" y="442609"/>
            <a:ext cx="4765657" cy="507666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61B2013-3A24-CC46-FCE0-021651F9735E}"/>
              </a:ext>
            </a:extLst>
          </p:cNvPr>
          <p:cNvSpPr/>
          <p:nvPr/>
        </p:nvSpPr>
        <p:spPr>
          <a:xfrm>
            <a:off x="2174683" y="1497526"/>
            <a:ext cx="2204161" cy="65454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purple symbol on a black background&#10;&#10;AI-generated content may be incorrect.">
            <a:extLst>
              <a:ext uri="{FF2B5EF4-FFF2-40B4-BE49-F238E27FC236}">
                <a16:creationId xmlns:a16="http://schemas.microsoft.com/office/drawing/2014/main" id="{DD623092-8A4A-35AD-FD4C-35D810D0646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699" y="1661073"/>
            <a:ext cx="2008793" cy="3430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8007099-90AC-6001-AA43-52FE69E2CC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93" y="2237738"/>
            <a:ext cx="3184341" cy="28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48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DDF67-2857-7703-C4E9-78E2B2EE2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6A08C5B-EFCB-B2C6-8740-B02FDBFF5F82}"/>
              </a:ext>
            </a:extLst>
          </p:cNvPr>
          <p:cNvGrpSpPr/>
          <p:nvPr/>
        </p:nvGrpSpPr>
        <p:grpSpPr>
          <a:xfrm>
            <a:off x="1056883" y="2956332"/>
            <a:ext cx="4408587" cy="1923218"/>
            <a:chOff x="1056883" y="2568706"/>
            <a:chExt cx="4408587" cy="192321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3743AF5-7C70-C789-B8CB-BAAA66F3E6A5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559BA2F-4F6D-6E0D-E272-9930104F8D1C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42A8138-CA42-4ACF-664C-9D6F5161F7D0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27A0903-C07B-3A9C-27C6-5C11ADB65408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AACAC79-6002-E745-9829-C9A33FCF0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ADB3B55-0717-C47C-A19C-C44A5832F4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B4001C1-8E69-0651-43A5-1DD02DF204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3EF681B8-19C1-128C-1891-DE0535264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" name="Picture 3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AB7749B2-795C-1485-3687-8106B69504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57" y="3252281"/>
            <a:ext cx="417276" cy="53857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9C62355-24DD-9D95-7766-F2138589240B}"/>
              </a:ext>
            </a:extLst>
          </p:cNvPr>
          <p:cNvGrpSpPr/>
          <p:nvPr/>
        </p:nvGrpSpPr>
        <p:grpSpPr>
          <a:xfrm>
            <a:off x="6425854" y="2956332"/>
            <a:ext cx="4408587" cy="1106919"/>
            <a:chOff x="576187" y="1350586"/>
            <a:chExt cx="4408587" cy="110691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D28AA3E-E66F-2919-8150-A958DE77775D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DAFA77F-F3F7-DF92-FD53-45FA4963CE7F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6F56FB7-3E2D-F2A9-0C59-B48C5E4CB90F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 descr="A pink and black logo&#10;&#10;AI-generated content may be incorrect.">
            <a:extLst>
              <a:ext uri="{FF2B5EF4-FFF2-40B4-BE49-F238E27FC236}">
                <a16:creationId xmlns:a16="http://schemas.microsoft.com/office/drawing/2014/main" id="{6DBDB0B9-2287-AC6E-F657-1449D02090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51" y="2953905"/>
            <a:ext cx="931995" cy="39485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B8BEBFE-32C1-3D9A-B260-636AD8FC15B9}"/>
              </a:ext>
            </a:extLst>
          </p:cNvPr>
          <p:cNvCxnSpPr>
            <a:cxnSpLocks/>
          </p:cNvCxnSpPr>
          <p:nvPr/>
        </p:nvCxnSpPr>
        <p:spPr>
          <a:xfrm flipH="1">
            <a:off x="7105962" y="2435784"/>
            <a:ext cx="496383" cy="555774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D57D7A1-DDD3-0130-7873-6AAE340C9545}"/>
              </a:ext>
            </a:extLst>
          </p:cNvPr>
          <p:cNvCxnSpPr>
            <a:cxnSpLocks/>
          </p:cNvCxnSpPr>
          <p:nvPr/>
        </p:nvCxnSpPr>
        <p:spPr>
          <a:xfrm>
            <a:off x="9650896" y="2435784"/>
            <a:ext cx="494732" cy="518121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7F8F55F8-99C6-1632-EA00-18B76592B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153" y="2098459"/>
            <a:ext cx="2460220" cy="30275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3CC0580-DCBC-5D63-B028-847B046725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170" y="442609"/>
            <a:ext cx="4765657" cy="507666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F9B8DBA-3F01-549C-14B4-48AE4F20193D}"/>
              </a:ext>
            </a:extLst>
          </p:cNvPr>
          <p:cNvSpPr/>
          <p:nvPr/>
        </p:nvSpPr>
        <p:spPr>
          <a:xfrm>
            <a:off x="2174683" y="1497526"/>
            <a:ext cx="2204161" cy="654548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9947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purple symbol on a black background&#10;&#10;AI-generated content may be incorrect.">
            <a:extLst>
              <a:ext uri="{FF2B5EF4-FFF2-40B4-BE49-F238E27FC236}">
                <a16:creationId xmlns:a16="http://schemas.microsoft.com/office/drawing/2014/main" id="{C2868AC5-ABD5-6D8B-F6EC-9F4F08BA06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699" y="1661073"/>
            <a:ext cx="2008793" cy="3430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5639E8F-C587-6159-5091-691552A7EF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593" y="2237738"/>
            <a:ext cx="3184341" cy="28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8957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5EEC3-D39B-7EE2-178F-F1DFA11AA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EE7ED8B9-F752-9332-0583-D5E703DD0E19}"/>
              </a:ext>
            </a:extLst>
          </p:cNvPr>
          <p:cNvSpPr/>
          <p:nvPr/>
        </p:nvSpPr>
        <p:spPr>
          <a:xfrm>
            <a:off x="5277479" y="1461052"/>
            <a:ext cx="3834889" cy="5118652"/>
          </a:xfrm>
          <a:prstGeom prst="roundRect">
            <a:avLst>
              <a:gd name="adj" fmla="val 5086"/>
            </a:avLst>
          </a:prstGeom>
          <a:solidFill>
            <a:schemeClr val="bg1"/>
          </a:solidFill>
          <a:ln w="38100">
            <a:solidFill>
              <a:srgbClr val="006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A6CDE5D-F220-8574-97BC-60367B9F9C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007" y="437169"/>
            <a:ext cx="7925982" cy="50766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7D24E96-6943-9C80-F811-73DA90CF0836}"/>
              </a:ext>
            </a:extLst>
          </p:cNvPr>
          <p:cNvGrpSpPr/>
          <p:nvPr/>
        </p:nvGrpSpPr>
        <p:grpSpPr>
          <a:xfrm>
            <a:off x="1026390" y="1903351"/>
            <a:ext cx="3544933" cy="1546454"/>
            <a:chOff x="1056883" y="2568706"/>
            <a:chExt cx="4408587" cy="192321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B501888-662F-FEEA-D79C-4170C3DC1980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6C4FC172-4EA0-DC2D-69B7-BF0AA2A21BFD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45AA791B-A6CC-D6AC-FAE8-F88339E2EA9F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1054FD2B-33D0-95A3-F41F-D1EC5C6B298B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0C34F64-5EAC-1ECB-9D6F-399057569D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B9F5056-A6B4-DF53-2705-A815A19ED8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8DE1FC2-AB7E-0DEC-7442-DCB6303289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A2A922AE-7E74-7432-3C93-453AA0F31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14" name="Picture 13" descr="A purple text on a black background&#10;&#10;AI-generated content may be incorrect.">
            <a:extLst>
              <a:ext uri="{FF2B5EF4-FFF2-40B4-BE49-F238E27FC236}">
                <a16:creationId xmlns:a16="http://schemas.microsoft.com/office/drawing/2014/main" id="{B8A81431-B866-31FE-271C-84BB464C5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99" y="1214759"/>
            <a:ext cx="2110452" cy="384033"/>
          </a:xfrm>
          <a:prstGeom prst="rect">
            <a:avLst/>
          </a:prstGeom>
        </p:spPr>
      </p:pic>
      <p:pic>
        <p:nvPicPr>
          <p:cNvPr id="16" name="Picture 15" descr="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7900F578-F6B3-8EC8-4475-CDEDFEF5C4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54" y="3963497"/>
            <a:ext cx="1787828" cy="38017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E5E38B6-E84A-73CE-F507-A653ABF21235}"/>
              </a:ext>
            </a:extLst>
          </p:cNvPr>
          <p:cNvGrpSpPr/>
          <p:nvPr/>
        </p:nvGrpSpPr>
        <p:grpSpPr>
          <a:xfrm>
            <a:off x="5436157" y="1869572"/>
            <a:ext cx="3474109" cy="872288"/>
            <a:chOff x="576187" y="1350586"/>
            <a:chExt cx="4408587" cy="11069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D88223E-9B42-3D07-0CE8-2EEBA96C9B7C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FE34A60-254A-C410-9D13-18B8D878358A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B2795BD-323B-B387-4287-708B7D587751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A31D6A0-18C0-3DDF-02AC-BC748E6B5D31}"/>
              </a:ext>
            </a:extLst>
          </p:cNvPr>
          <p:cNvCxnSpPr>
            <a:cxnSpLocks/>
          </p:cNvCxnSpPr>
          <p:nvPr/>
        </p:nvCxnSpPr>
        <p:spPr>
          <a:xfrm flipH="1" flipV="1">
            <a:off x="6028224" y="2667808"/>
            <a:ext cx="345776" cy="426135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FAEBA56-0098-462C-EB59-41F44ED7E9D6}"/>
              </a:ext>
            </a:extLst>
          </p:cNvPr>
          <p:cNvCxnSpPr>
            <a:cxnSpLocks/>
          </p:cNvCxnSpPr>
          <p:nvPr/>
        </p:nvCxnSpPr>
        <p:spPr>
          <a:xfrm flipV="1">
            <a:off x="7957683" y="2647266"/>
            <a:ext cx="260851" cy="467217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551B54D3-F8E3-A752-7E41-277AEF7559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45" y="3357167"/>
            <a:ext cx="2027478" cy="249501"/>
          </a:xfrm>
          <a:prstGeom prst="rect">
            <a:avLst/>
          </a:prstGeom>
        </p:spPr>
      </p:pic>
      <p:pic>
        <p:nvPicPr>
          <p:cNvPr id="24" name="Picture 23" descr="A black background with red letters&#10;&#10;AI-generated content may be incorrect.">
            <a:extLst>
              <a:ext uri="{FF2B5EF4-FFF2-40B4-BE49-F238E27FC236}">
                <a16:creationId xmlns:a16="http://schemas.microsoft.com/office/drawing/2014/main" id="{D93168D1-8628-851C-150B-EA0792FF4C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157" y="3169596"/>
            <a:ext cx="1444199" cy="624645"/>
          </a:xfrm>
          <a:prstGeom prst="rect">
            <a:avLst/>
          </a:prstGeom>
        </p:spPr>
      </p:pic>
      <p:pic>
        <p:nvPicPr>
          <p:cNvPr id="30" name="Picture 29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96D9F771-A87B-6721-F6E2-BB3D83BE1E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102" y="2088568"/>
            <a:ext cx="417276" cy="538577"/>
          </a:xfrm>
          <a:prstGeom prst="rect">
            <a:avLst/>
          </a:prstGeom>
        </p:spPr>
      </p:pic>
      <p:pic>
        <p:nvPicPr>
          <p:cNvPr id="31" name="Picture 30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F700B271-C531-F5C8-2436-7AEBFC41B6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860" y="2031899"/>
            <a:ext cx="438677" cy="566199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B04FB1A-6CB7-863E-AEF7-92E113C35C7B}"/>
              </a:ext>
            </a:extLst>
          </p:cNvPr>
          <p:cNvGrpSpPr/>
          <p:nvPr/>
        </p:nvGrpSpPr>
        <p:grpSpPr>
          <a:xfrm>
            <a:off x="9745877" y="1882317"/>
            <a:ext cx="1716098" cy="853724"/>
            <a:chOff x="2807072" y="1350585"/>
            <a:chExt cx="2177702" cy="108336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8BC60C1-A397-24A9-96FB-409F49A679B4}"/>
                </a:ext>
              </a:extLst>
            </p:cNvPr>
            <p:cNvSpPr/>
            <p:nvPr/>
          </p:nvSpPr>
          <p:spPr>
            <a:xfrm>
              <a:off x="2807072" y="1350585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7F7138C-E37C-4167-29F1-8843DD8917DB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6" name="Picture 35" descr="A pink and black logo&#10;&#10;AI-generated content may be incorrect.">
            <a:extLst>
              <a:ext uri="{FF2B5EF4-FFF2-40B4-BE49-F238E27FC236}">
                <a16:creationId xmlns:a16="http://schemas.microsoft.com/office/drawing/2014/main" id="{0BB7BC79-5C1D-74A1-9411-D715F2077E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164" y="1863845"/>
            <a:ext cx="708095" cy="299995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E2FC8543-48DC-79E1-9E45-35EEAECF25BB}"/>
              </a:ext>
            </a:extLst>
          </p:cNvPr>
          <p:cNvGrpSpPr/>
          <p:nvPr/>
        </p:nvGrpSpPr>
        <p:grpSpPr>
          <a:xfrm>
            <a:off x="977887" y="4722564"/>
            <a:ext cx="3544933" cy="1546454"/>
            <a:chOff x="1056883" y="2568706"/>
            <a:chExt cx="4408587" cy="192321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5D7C5B3-1BA5-FD14-4C3F-8886236C342D}"/>
                </a:ext>
              </a:extLst>
            </p:cNvPr>
            <p:cNvGrpSpPr/>
            <p:nvPr/>
          </p:nvGrpSpPr>
          <p:grpSpPr>
            <a:xfrm>
              <a:off x="1056883" y="2568706"/>
              <a:ext cx="4408587" cy="1106919"/>
              <a:chOff x="576187" y="1350586"/>
              <a:chExt cx="4408587" cy="1106919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F6ACDCB-1423-8904-F4C1-5CF5FE33684C}"/>
                  </a:ext>
                </a:extLst>
              </p:cNvPr>
              <p:cNvCxnSpPr/>
              <p:nvPr/>
            </p:nvCxnSpPr>
            <p:spPr>
              <a:xfrm>
                <a:off x="1659548" y="1915825"/>
                <a:ext cx="2371074" cy="0"/>
              </a:xfrm>
              <a:prstGeom prst="line">
                <a:avLst/>
              </a:prstGeom>
              <a:ln w="1651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1F8C2C8A-67C7-4B9B-97FB-9391EECD28EF}"/>
                  </a:ext>
                </a:extLst>
              </p:cNvPr>
              <p:cNvSpPr/>
              <p:nvPr/>
            </p:nvSpPr>
            <p:spPr>
              <a:xfrm>
                <a:off x="576187" y="1374144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AE27744F-3369-BF73-3FD5-BB3884C5D4B6}"/>
                  </a:ext>
                </a:extLst>
              </p:cNvPr>
              <p:cNvSpPr/>
              <p:nvPr/>
            </p:nvSpPr>
            <p:spPr>
              <a:xfrm>
                <a:off x="3901413" y="1350586"/>
                <a:ext cx="1083361" cy="1083361"/>
              </a:xfrm>
              <a:prstGeom prst="ellipse">
                <a:avLst/>
              </a:prstGeom>
              <a:pattFill prst="wdUpDiag">
                <a:fgClr>
                  <a:srgbClr val="F8D44E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0A43CD29-72B2-D71F-4A02-77C25B9B4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5671" y="4189170"/>
              <a:ext cx="2460220" cy="302754"/>
            </a:xfrm>
            <a:prstGeom prst="rect">
              <a:avLst/>
            </a:prstGeom>
          </p:spPr>
        </p:pic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5D14C62E-CD56-00E4-FE1C-6310C6B68B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5411" y="3611502"/>
              <a:ext cx="377011" cy="530550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D4F5755-D85C-8FC7-82C9-B4E15A80FA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9931" y="3611502"/>
              <a:ext cx="475698" cy="514893"/>
            </a:xfrm>
            <a:prstGeom prst="straightConnector1">
              <a:avLst/>
            </a:prstGeom>
            <a:ln w="76200" cap="rnd">
              <a:solidFill>
                <a:srgbClr val="AC352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41" descr="A pink letters on a black background&#10;&#10;AI-generated content may be incorrect.">
              <a:extLst>
                <a:ext uri="{FF2B5EF4-FFF2-40B4-BE49-F238E27FC236}">
                  <a16:creationId xmlns:a16="http://schemas.microsoft.com/office/drawing/2014/main" id="{4C063B22-FC2B-927B-028B-993540C96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1202" y="2568706"/>
              <a:ext cx="569158" cy="394853"/>
            </a:xfrm>
            <a:prstGeom prst="rect">
              <a:avLst/>
            </a:prstGeom>
          </p:spPr>
        </p:pic>
      </p:grpSp>
      <p:pic>
        <p:nvPicPr>
          <p:cNvPr id="46" name="Picture 45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221A9844-F8A5-5242-CAA5-394A580CBD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102" y="4907781"/>
            <a:ext cx="417276" cy="538577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929BF12F-4614-910E-CBA7-DBD53AD64005}"/>
              </a:ext>
            </a:extLst>
          </p:cNvPr>
          <p:cNvGrpSpPr/>
          <p:nvPr/>
        </p:nvGrpSpPr>
        <p:grpSpPr>
          <a:xfrm>
            <a:off x="5436157" y="4675775"/>
            <a:ext cx="3474109" cy="872288"/>
            <a:chOff x="576187" y="1350586"/>
            <a:chExt cx="4408587" cy="110691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F631633-A4F4-41AB-91B7-9AF7BEC8B0EE}"/>
                </a:ext>
              </a:extLst>
            </p:cNvPr>
            <p:cNvCxnSpPr/>
            <p:nvPr/>
          </p:nvCxnSpPr>
          <p:spPr>
            <a:xfrm>
              <a:off x="1659548" y="1915825"/>
              <a:ext cx="2371074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45B98FC-40F7-8AFA-6533-620D8491D633}"/>
                </a:ext>
              </a:extLst>
            </p:cNvPr>
            <p:cNvSpPr/>
            <p:nvPr/>
          </p:nvSpPr>
          <p:spPr>
            <a:xfrm>
              <a:off x="576187" y="1374144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E241995-AEF5-ECA9-7E8A-DA77BA4AE191}"/>
                </a:ext>
              </a:extLst>
            </p:cNvPr>
            <p:cNvSpPr/>
            <p:nvPr/>
          </p:nvSpPr>
          <p:spPr>
            <a:xfrm>
              <a:off x="3901413" y="1350586"/>
              <a:ext cx="1083361" cy="1083361"/>
            </a:xfrm>
            <a:prstGeom prst="ellipse">
              <a:avLst/>
            </a:prstGeom>
            <a:pattFill prst="wdUpDiag">
              <a:fgClr>
                <a:srgbClr val="F8D44E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1" name="Picture 50" descr="A pink and black logo&#10;&#10;AI-generated content may be incorrect.">
            <a:extLst>
              <a:ext uri="{FF2B5EF4-FFF2-40B4-BE49-F238E27FC236}">
                <a16:creationId xmlns:a16="http://schemas.microsoft.com/office/drawing/2014/main" id="{E601557F-BB77-7ECB-50E1-E521F12B5EC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164" y="4670048"/>
            <a:ext cx="708095" cy="299995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10DF8F0-88EA-6C63-6493-8F441DD007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120" y="6025403"/>
            <a:ext cx="1978256" cy="243444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9E02185-5A7D-49A6-C3A6-04382D5A7795}"/>
              </a:ext>
            </a:extLst>
          </p:cNvPr>
          <p:cNvCxnSpPr>
            <a:cxnSpLocks/>
          </p:cNvCxnSpPr>
          <p:nvPr/>
        </p:nvCxnSpPr>
        <p:spPr>
          <a:xfrm flipH="1" flipV="1">
            <a:off x="6071419" y="5560902"/>
            <a:ext cx="303154" cy="426614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A495277-7B52-3CBB-61FA-620D37CE703C}"/>
              </a:ext>
            </a:extLst>
          </p:cNvPr>
          <p:cNvCxnSpPr>
            <a:cxnSpLocks/>
          </p:cNvCxnSpPr>
          <p:nvPr/>
        </p:nvCxnSpPr>
        <p:spPr>
          <a:xfrm flipV="1">
            <a:off x="7836027" y="5560902"/>
            <a:ext cx="382507" cy="414024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Picture 56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AE53A199-85BB-2FC6-5543-2ADD049D10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322" y="1041276"/>
            <a:ext cx="1461852" cy="37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646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79B78-8E22-3C86-BD2D-7ADDD98FE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E32CA288-0B41-15CE-3E3E-129AD70D5CD9}"/>
              </a:ext>
            </a:extLst>
          </p:cNvPr>
          <p:cNvGrpSpPr/>
          <p:nvPr/>
        </p:nvGrpSpPr>
        <p:grpSpPr>
          <a:xfrm>
            <a:off x="772825" y="2592121"/>
            <a:ext cx="10646341" cy="2614087"/>
            <a:chOff x="772825" y="2592121"/>
            <a:chExt cx="10646341" cy="261408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6E8A1F8-F104-569B-0AFD-155B8AB33082}"/>
                </a:ext>
              </a:extLst>
            </p:cNvPr>
            <p:cNvGrpSpPr/>
            <p:nvPr/>
          </p:nvGrpSpPr>
          <p:grpSpPr>
            <a:xfrm>
              <a:off x="772825" y="2592121"/>
              <a:ext cx="10646341" cy="2614087"/>
              <a:chOff x="772825" y="2780527"/>
              <a:chExt cx="10646341" cy="2614087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6A3E7E65-953B-D159-888F-070D2A0C0614}"/>
                  </a:ext>
                </a:extLst>
              </p:cNvPr>
              <p:cNvSpPr/>
              <p:nvPr/>
            </p:nvSpPr>
            <p:spPr>
              <a:xfrm>
                <a:off x="772825" y="2780527"/>
                <a:ext cx="10646341" cy="2614087"/>
              </a:xfrm>
              <a:prstGeom prst="roundRect">
                <a:avLst>
                  <a:gd name="adj" fmla="val 8505"/>
                </a:avLst>
              </a:prstGeom>
              <a:solidFill>
                <a:schemeClr val="bg1"/>
              </a:solidFill>
              <a:ln w="38100">
                <a:solidFill>
                  <a:srgbClr val="006B9A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541A6831-565D-9889-35C4-0A73769001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91266" y="3285502"/>
                <a:ext cx="467033" cy="1538748"/>
              </a:xfrm>
              <a:prstGeom prst="line">
                <a:avLst/>
              </a:prstGeom>
              <a:ln w="38100" cap="rnd">
                <a:solidFill>
                  <a:srgbClr val="D6AA08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CAAE81D0-D12B-BB13-E423-DB492525DB2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58299" y="3285501"/>
                <a:ext cx="363793" cy="1538749"/>
              </a:xfrm>
              <a:prstGeom prst="line">
                <a:avLst/>
              </a:prstGeom>
              <a:ln w="38100" cap="rnd">
                <a:solidFill>
                  <a:srgbClr val="D6AA08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0844B2E9-7E75-665B-5054-A865D806E6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62750" y="3285501"/>
                <a:ext cx="363793" cy="1538749"/>
              </a:xfrm>
              <a:prstGeom prst="line">
                <a:avLst/>
              </a:prstGeom>
              <a:ln w="38100" cap="rnd">
                <a:solidFill>
                  <a:srgbClr val="D6AA08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7E18BEC4-1F2D-8422-1831-9C090FEF4A48}"/>
                  </a:ext>
                </a:extLst>
              </p:cNvPr>
              <p:cNvCxnSpPr/>
              <p:nvPr/>
            </p:nvCxnSpPr>
            <p:spPr>
              <a:xfrm>
                <a:off x="1858299" y="4824250"/>
                <a:ext cx="1204451" cy="0"/>
              </a:xfrm>
              <a:prstGeom prst="line">
                <a:avLst/>
              </a:prstGeom>
              <a:ln w="114300" cap="rnd" cmpd="dbl">
                <a:solidFill>
                  <a:srgbClr val="408834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629D1C71-15BE-1CE7-56B4-4F1356E965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2265" y="3285501"/>
                <a:ext cx="467033" cy="1538748"/>
              </a:xfrm>
              <a:prstGeom prst="line">
                <a:avLst/>
              </a:prstGeom>
              <a:ln w="38100" cap="rnd">
                <a:solidFill>
                  <a:srgbClr val="D6AA08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EC3FEB7-52A5-91A9-972E-AFC6702CEF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69298" y="3285500"/>
                <a:ext cx="363793" cy="1538749"/>
              </a:xfrm>
              <a:prstGeom prst="line">
                <a:avLst/>
              </a:prstGeom>
              <a:ln w="38100" cap="rnd">
                <a:solidFill>
                  <a:srgbClr val="D6AA08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F9F696F5-36EA-A45B-38E3-CCE7F3DB01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73749" y="3285500"/>
                <a:ext cx="363793" cy="1538749"/>
              </a:xfrm>
              <a:prstGeom prst="line">
                <a:avLst/>
              </a:prstGeom>
              <a:ln w="38100" cap="rnd">
                <a:solidFill>
                  <a:srgbClr val="D6AA08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F6E5023-ED3E-6B15-5461-CB34124D3D76}"/>
                  </a:ext>
                </a:extLst>
              </p:cNvPr>
              <p:cNvCxnSpPr/>
              <p:nvPr/>
            </p:nvCxnSpPr>
            <p:spPr>
              <a:xfrm>
                <a:off x="5669298" y="4824249"/>
                <a:ext cx="1204451" cy="0"/>
              </a:xfrm>
              <a:prstGeom prst="line">
                <a:avLst/>
              </a:prstGeom>
              <a:ln w="114300" cap="rnd" cmpd="dbl">
                <a:solidFill>
                  <a:srgbClr val="ED135A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D5371C4F-41E0-DF4B-1816-029FE1DAD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3940" y="3285500"/>
                <a:ext cx="799141" cy="1506164"/>
              </a:xfrm>
              <a:prstGeom prst="line">
                <a:avLst/>
              </a:prstGeom>
              <a:ln w="38100" cap="rnd">
                <a:solidFill>
                  <a:srgbClr val="D6AA08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2C67691-5E80-8CA5-421A-9C6C02F89B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903081" y="3282326"/>
                <a:ext cx="744524" cy="1506164"/>
              </a:xfrm>
              <a:prstGeom prst="line">
                <a:avLst/>
              </a:prstGeom>
              <a:ln w="38100" cap="rnd">
                <a:solidFill>
                  <a:srgbClr val="D6AA08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1B2371D-E89E-7E27-A5DF-76B31B34A3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92155" y="3282326"/>
                <a:ext cx="0" cy="1506164"/>
              </a:xfrm>
              <a:prstGeom prst="line">
                <a:avLst/>
              </a:prstGeom>
              <a:ln w="38100" cap="rnd">
                <a:solidFill>
                  <a:srgbClr val="D6AA08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14" descr="A blue line on a black background&#10;&#10;AI-generated content may be incorrect.">
                <a:extLst>
                  <a:ext uri="{FF2B5EF4-FFF2-40B4-BE49-F238E27FC236}">
                    <a16:creationId xmlns:a16="http://schemas.microsoft.com/office/drawing/2014/main" id="{B6E5212C-DB3D-ACE7-A05A-770B833F91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5839" y="3800558"/>
                <a:ext cx="444742" cy="574027"/>
              </a:xfrm>
              <a:prstGeom prst="rect">
                <a:avLst/>
              </a:prstGeom>
            </p:spPr>
          </p:pic>
          <p:pic>
            <p:nvPicPr>
              <p:cNvPr id="16" name="Picture 15" descr="A blue cross on a black background&#10;&#10;AI-generated content may be incorrect.">
                <a:extLst>
                  <a:ext uri="{FF2B5EF4-FFF2-40B4-BE49-F238E27FC236}">
                    <a16:creationId xmlns:a16="http://schemas.microsoft.com/office/drawing/2014/main" id="{F04ABB3F-D93A-4D07-8C7F-299658924D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31104" y="3800558"/>
                <a:ext cx="444742" cy="574027"/>
              </a:xfrm>
              <a:prstGeom prst="rect">
                <a:avLst/>
              </a:prstGeom>
            </p:spPr>
          </p:pic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ED6182E-31B7-3A1F-95DA-AD70A36223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066" y="3285502"/>
                <a:ext cx="2871020" cy="0"/>
              </a:xfrm>
              <a:prstGeom prst="line">
                <a:avLst/>
              </a:prstGeom>
              <a:ln w="38100" cap="rnd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E90EABD-72D9-357D-C5E1-8EBAC0E375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5065" y="3285501"/>
                <a:ext cx="2871020" cy="0"/>
              </a:xfrm>
              <a:prstGeom prst="line">
                <a:avLst/>
              </a:prstGeom>
              <a:ln w="38100" cap="rnd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BDC6FE3-5C2C-5683-EA1E-FC7365D20B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08580" y="3285500"/>
                <a:ext cx="2871020" cy="0"/>
              </a:xfrm>
              <a:prstGeom prst="line">
                <a:avLst/>
              </a:prstGeom>
              <a:ln w="38100" cap="rnd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" name="Picture 20" descr="A green letter on a black background&#10;&#10;AI-generated content may be incorrect.">
              <a:extLst>
                <a:ext uri="{FF2B5EF4-FFF2-40B4-BE49-F238E27FC236}">
                  <a16:creationId xmlns:a16="http://schemas.microsoft.com/office/drawing/2014/main" id="{75BDF35F-5F3F-473E-EF0A-1676CC301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2092" y="4769106"/>
              <a:ext cx="457658" cy="317500"/>
            </a:xfrm>
            <a:prstGeom prst="rect">
              <a:avLst/>
            </a:prstGeom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67C02D60-75EF-EC53-3535-4372FC500F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041" y="479048"/>
            <a:ext cx="7073907" cy="5062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F536D4-1AC7-89BE-6BDF-578A70B96C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750" y="1146560"/>
            <a:ext cx="6071886" cy="505232"/>
          </a:xfrm>
          <a:prstGeom prst="rect">
            <a:avLst/>
          </a:prstGeom>
        </p:spPr>
      </p:pic>
      <p:pic>
        <p:nvPicPr>
          <p:cNvPr id="26" name="Picture 25" descr="A pink and black logo&#10;&#10;AI-generated content may be incorrect.">
            <a:extLst>
              <a:ext uri="{FF2B5EF4-FFF2-40B4-BE49-F238E27FC236}">
                <a16:creationId xmlns:a16="http://schemas.microsoft.com/office/drawing/2014/main" id="{5E52CA40-D15F-2002-12B1-BE3293D81C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475" y="4756216"/>
            <a:ext cx="708095" cy="299995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A536EC7-B6C5-4B6B-965A-C7F4EF54CC61}"/>
              </a:ext>
            </a:extLst>
          </p:cNvPr>
          <p:cNvCxnSpPr>
            <a:cxnSpLocks/>
          </p:cNvCxnSpPr>
          <p:nvPr/>
        </p:nvCxnSpPr>
        <p:spPr>
          <a:xfrm>
            <a:off x="1643791" y="2228021"/>
            <a:ext cx="840608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C9B8A822-2688-81A3-4344-4A2CE22E9F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235" y="2065009"/>
            <a:ext cx="7707086" cy="32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331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95A9A-6CDA-2088-62FE-17BB65A46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colorful diagram of a cylinder&#10;&#10;AI-generated content may be incorrect.">
            <a:extLst>
              <a:ext uri="{FF2B5EF4-FFF2-40B4-BE49-F238E27FC236}">
                <a16:creationId xmlns:a16="http://schemas.microsoft.com/office/drawing/2014/main" id="{99DB1C05-9880-E76D-8883-3B8E6EADD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80" y="216212"/>
            <a:ext cx="12491155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4DFC0E-6E9A-20FC-2467-18512CEE50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367" y="5212326"/>
            <a:ext cx="4953000" cy="363613"/>
          </a:xfrm>
          <a:prstGeom prst="rect">
            <a:avLst/>
          </a:prstGeom>
        </p:spPr>
      </p:pic>
      <p:pic>
        <p:nvPicPr>
          <p:cNvPr id="4" name="Picture 3" descr="A close up of a logo&#10;&#10;AI-generated content may be incorrect.">
            <a:extLst>
              <a:ext uri="{FF2B5EF4-FFF2-40B4-BE49-F238E27FC236}">
                <a16:creationId xmlns:a16="http://schemas.microsoft.com/office/drawing/2014/main" id="{984AA75A-F8A7-DC5C-23ED-4B5842142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2" y="4487709"/>
            <a:ext cx="2541587" cy="3776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19E949-C7F8-FCB2-16F7-B37B7DD023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67" y="5688537"/>
            <a:ext cx="3551065" cy="369764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61F5296-1493-3A98-B104-5BFBC4FE59C3}"/>
              </a:ext>
            </a:extLst>
          </p:cNvPr>
          <p:cNvCxnSpPr>
            <a:cxnSpLocks/>
          </p:cNvCxnSpPr>
          <p:nvPr/>
        </p:nvCxnSpPr>
        <p:spPr>
          <a:xfrm flipV="1">
            <a:off x="4584902" y="2449898"/>
            <a:ext cx="1636936" cy="191345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E7AE8D-7F94-540A-449C-304048403DA6}"/>
              </a:ext>
            </a:extLst>
          </p:cNvPr>
          <p:cNvCxnSpPr>
            <a:cxnSpLocks/>
          </p:cNvCxnSpPr>
          <p:nvPr/>
        </p:nvCxnSpPr>
        <p:spPr>
          <a:xfrm flipV="1">
            <a:off x="2102824" y="2704868"/>
            <a:ext cx="1592875" cy="191919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2F2259D6-6522-1886-1D3C-897A247DB2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477" y="1649842"/>
            <a:ext cx="1592876" cy="428110"/>
          </a:xfrm>
          <a:prstGeom prst="rect">
            <a:avLst/>
          </a:prstGeom>
        </p:spPr>
      </p:pic>
      <p:pic>
        <p:nvPicPr>
          <p:cNvPr id="17" name="Picture 16" descr="A purple text on a black background&#10;&#10;AI-generated content may be incorrect.">
            <a:extLst>
              <a:ext uri="{FF2B5EF4-FFF2-40B4-BE49-F238E27FC236}">
                <a16:creationId xmlns:a16="http://schemas.microsoft.com/office/drawing/2014/main" id="{658B6102-92DD-177B-FF52-A5EE4FD9C9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934" y="2117462"/>
            <a:ext cx="2317962" cy="428109"/>
          </a:xfrm>
          <a:prstGeom prst="rect">
            <a:avLst/>
          </a:prstGeom>
        </p:spPr>
      </p:pic>
      <p:pic>
        <p:nvPicPr>
          <p:cNvPr id="2" name="Picture 1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DF5B5937-B345-063A-9251-A7D29CACF9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880" y="452449"/>
            <a:ext cx="2408238" cy="507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C0105D-7E30-1942-3371-96640C2C13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65" y="1223018"/>
            <a:ext cx="4082495" cy="38731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BAE1500-5329-A901-D70D-3BEE7EE507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563" y="1184517"/>
            <a:ext cx="3087072" cy="232158"/>
          </a:xfrm>
          <a:prstGeom prst="rect">
            <a:avLst/>
          </a:prstGeom>
        </p:spPr>
      </p:pic>
      <p:pic>
        <p:nvPicPr>
          <p:cNvPr id="10" name="Picture 9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C5F63DB5-4080-A3CB-8631-25ECC6879D3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410" y="2022440"/>
            <a:ext cx="1201039" cy="44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835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7770A-C9A0-311E-B45C-4F4081F19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D40103D-30A7-383C-9F4C-AC668FC7DE54}"/>
              </a:ext>
            </a:extLst>
          </p:cNvPr>
          <p:cNvCxnSpPr/>
          <p:nvPr/>
        </p:nvCxnSpPr>
        <p:spPr>
          <a:xfrm>
            <a:off x="2703759" y="1989464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D15F4EEC-8EB7-22A2-345F-DF2BD69871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1812338"/>
            <a:ext cx="1688275" cy="354251"/>
          </a:xfrm>
          <a:prstGeom prst="rect">
            <a:avLst/>
          </a:prstGeom>
        </p:spPr>
      </p:pic>
      <p:pic>
        <p:nvPicPr>
          <p:cNvPr id="30" name="Picture 29" descr="A green circle on a black background&#10;&#10;AI-generated content may be incorrect.">
            <a:extLst>
              <a:ext uri="{FF2B5EF4-FFF2-40B4-BE49-F238E27FC236}">
                <a16:creationId xmlns:a16="http://schemas.microsoft.com/office/drawing/2014/main" id="{C2136425-78E8-784A-A736-EAE96B4A8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75"/>
          <a:stretch>
            <a:fillRect/>
          </a:stretch>
        </p:blipFill>
        <p:spPr>
          <a:xfrm>
            <a:off x="5400964" y="1513190"/>
            <a:ext cx="1932647" cy="359236"/>
          </a:xfrm>
          <a:prstGeom prst="rect">
            <a:avLst/>
          </a:prstGeom>
        </p:spPr>
      </p:pic>
      <p:pic>
        <p:nvPicPr>
          <p:cNvPr id="3" name="Picture 2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AE9E04CC-6F5A-E8EF-3E50-95E952DE70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24" y="2052545"/>
            <a:ext cx="5582184" cy="981268"/>
          </a:xfrm>
          <a:prstGeom prst="rect">
            <a:avLst/>
          </a:prstGeom>
        </p:spPr>
      </p:pic>
      <p:pic>
        <p:nvPicPr>
          <p:cNvPr id="4" name="Picture 3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77DFACD4-D0C6-0B85-6A76-2D09947FD8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555" y="2346960"/>
            <a:ext cx="304050" cy="392437"/>
          </a:xfrm>
          <a:prstGeom prst="rect">
            <a:avLst/>
          </a:prstGeom>
        </p:spPr>
      </p:pic>
      <p:pic>
        <p:nvPicPr>
          <p:cNvPr id="5" name="Picture 4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451ED706-BB84-B8D2-01E8-5D97B2C002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096" y="2090863"/>
            <a:ext cx="458973" cy="10089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95F53D-28B0-97A4-7C23-988ECF9F28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50903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BB271-95BF-13D3-ACAC-4EF87414F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7F848C1-1CD8-2F22-51BC-B61B7F198821}"/>
              </a:ext>
            </a:extLst>
          </p:cNvPr>
          <p:cNvSpPr/>
          <p:nvPr/>
        </p:nvSpPr>
        <p:spPr>
          <a:xfrm>
            <a:off x="5400965" y="1398648"/>
            <a:ext cx="1932646" cy="578415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C46D02-7C98-735C-BEAD-D2ABC439B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3381911-D407-2A54-63F8-F35580E7C0EC}"/>
              </a:ext>
            </a:extLst>
          </p:cNvPr>
          <p:cNvCxnSpPr/>
          <p:nvPr/>
        </p:nvCxnSpPr>
        <p:spPr>
          <a:xfrm>
            <a:off x="2703759" y="1989464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0378AE05-E6A8-B9CB-29D0-9FF358DB1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1812338"/>
            <a:ext cx="1688275" cy="354251"/>
          </a:xfrm>
          <a:prstGeom prst="rect">
            <a:avLst/>
          </a:prstGeom>
        </p:spPr>
      </p:pic>
      <p:pic>
        <p:nvPicPr>
          <p:cNvPr id="14" name="Picture 13" descr="A green circle on a black background&#10;&#10;AI-generated content may be incorrect.">
            <a:extLst>
              <a:ext uri="{FF2B5EF4-FFF2-40B4-BE49-F238E27FC236}">
                <a16:creationId xmlns:a16="http://schemas.microsoft.com/office/drawing/2014/main" id="{854D2A4F-1D04-8198-7FD8-DE9E9A80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75"/>
          <a:stretch>
            <a:fillRect/>
          </a:stretch>
        </p:blipFill>
        <p:spPr>
          <a:xfrm>
            <a:off x="5400964" y="1513190"/>
            <a:ext cx="1932647" cy="359236"/>
          </a:xfrm>
          <a:prstGeom prst="rect">
            <a:avLst/>
          </a:prstGeom>
        </p:spPr>
      </p:pic>
      <p:pic>
        <p:nvPicPr>
          <p:cNvPr id="15" name="Picture 14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FD64A3A6-F1A8-BE5C-806F-AAD387EE9E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24" y="2052545"/>
            <a:ext cx="5582184" cy="981268"/>
          </a:xfrm>
          <a:prstGeom prst="rect">
            <a:avLst/>
          </a:prstGeom>
        </p:spPr>
      </p:pic>
      <p:pic>
        <p:nvPicPr>
          <p:cNvPr id="16" name="Picture 15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BA8B5053-AE64-FFE4-793A-AE4B01D47E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555" y="2346960"/>
            <a:ext cx="304050" cy="392437"/>
          </a:xfrm>
          <a:prstGeom prst="rect">
            <a:avLst/>
          </a:prstGeom>
        </p:spPr>
      </p:pic>
      <p:pic>
        <p:nvPicPr>
          <p:cNvPr id="18" name="Picture 17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55867095-F098-E5C8-4DE1-1989B15CEB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096" y="2090863"/>
            <a:ext cx="458973" cy="100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77653"/>
      </p:ext>
    </p:extLst>
  </p:cSld>
  <p:clrMapOvr>
    <a:masterClrMapping/>
  </p:clrMapOvr>
  <p:transition spd="med" advClick="0" advTm="0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D2C98-59C8-E30B-CDD5-DDF97AD6F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A709190-AC9C-4F1F-03A0-004AC666560E}"/>
              </a:ext>
            </a:extLst>
          </p:cNvPr>
          <p:cNvSpPr/>
          <p:nvPr/>
        </p:nvSpPr>
        <p:spPr>
          <a:xfrm>
            <a:off x="5400963" y="1393277"/>
            <a:ext cx="2265561" cy="578415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red letter on a black background&#10;&#10;AI-generated content may be incorrect.">
            <a:extLst>
              <a:ext uri="{FF2B5EF4-FFF2-40B4-BE49-F238E27FC236}">
                <a16:creationId xmlns:a16="http://schemas.microsoft.com/office/drawing/2014/main" id="{F6261139-10A8-1D4B-CC72-1D416432E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01" y="1523141"/>
            <a:ext cx="2070071" cy="33741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CF840CF-F1DE-CDCC-26DD-B555557FFEE8}"/>
              </a:ext>
            </a:extLst>
          </p:cNvPr>
          <p:cNvCxnSpPr/>
          <p:nvPr/>
        </p:nvCxnSpPr>
        <p:spPr>
          <a:xfrm>
            <a:off x="2703759" y="1989464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179C68E9-8966-B129-BDC3-0CAE68A0E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1812338"/>
            <a:ext cx="1688275" cy="354251"/>
          </a:xfrm>
          <a:prstGeom prst="rect">
            <a:avLst/>
          </a:prstGeom>
        </p:spPr>
      </p:pic>
      <p:pic>
        <p:nvPicPr>
          <p:cNvPr id="12" name="Picture 11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5BC6CF7F-C650-138A-FB44-A576D1DA7C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24" y="2052545"/>
            <a:ext cx="5582184" cy="981268"/>
          </a:xfrm>
          <a:prstGeom prst="rect">
            <a:avLst/>
          </a:prstGeom>
        </p:spPr>
      </p:pic>
      <p:pic>
        <p:nvPicPr>
          <p:cNvPr id="13" name="Picture 12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C3769AE3-104B-0B38-E3A7-A3F4105E8C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555" y="2346960"/>
            <a:ext cx="304050" cy="392437"/>
          </a:xfrm>
          <a:prstGeom prst="rect">
            <a:avLst/>
          </a:prstGeom>
        </p:spPr>
      </p:pic>
      <p:pic>
        <p:nvPicPr>
          <p:cNvPr id="14" name="Picture 13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23FC1944-0557-BB2A-1523-D6E8544A54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096" y="2090863"/>
            <a:ext cx="458973" cy="1008983"/>
          </a:xfrm>
          <a:prstGeom prst="rect">
            <a:avLst/>
          </a:prstGeom>
        </p:spPr>
      </p:pic>
      <p:pic>
        <p:nvPicPr>
          <p:cNvPr id="21" name="Picture 20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4079FEEE-DFF7-A86B-96A3-B7EDDCB3F4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3" y="1511268"/>
            <a:ext cx="2247211" cy="3611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50738E-F91C-5601-D33E-4ED8AC30BB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597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1340C-A966-8B90-004E-FED01EAF7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1BADF7C-1825-1FC8-325E-338BF0E13E23}"/>
              </a:ext>
            </a:extLst>
          </p:cNvPr>
          <p:cNvSpPr/>
          <p:nvPr/>
        </p:nvSpPr>
        <p:spPr>
          <a:xfrm>
            <a:off x="9284349" y="2176306"/>
            <a:ext cx="1221921" cy="452151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Picture 5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00D8C9E0-9F48-6B00-EECB-CE997E80F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140" y="2093184"/>
            <a:ext cx="4133910" cy="726682"/>
          </a:xfrm>
          <a:prstGeom prst="rect">
            <a:avLst/>
          </a:prstGeom>
        </p:spPr>
      </p:pic>
      <p:pic>
        <p:nvPicPr>
          <p:cNvPr id="10" name="Picture 9" descr="A black background with pink letters&#10;&#10;AI-generated content may be incorrect.">
            <a:extLst>
              <a:ext uri="{FF2B5EF4-FFF2-40B4-BE49-F238E27FC236}">
                <a16:creationId xmlns:a16="http://schemas.microsoft.com/office/drawing/2014/main" id="{F143199E-213C-8D63-6DE4-B2510C4CA1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501" y="2150422"/>
            <a:ext cx="1853620" cy="57841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6162BAA-7BF0-6DE2-893B-DD2AE02BD794}"/>
              </a:ext>
            </a:extLst>
          </p:cNvPr>
          <p:cNvSpPr/>
          <p:nvPr/>
        </p:nvSpPr>
        <p:spPr>
          <a:xfrm>
            <a:off x="6426071" y="3025483"/>
            <a:ext cx="1181069" cy="81563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0FCDB02C-3816-4299-9B71-2A696869CD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369" y="1793259"/>
            <a:ext cx="1717698" cy="233371"/>
          </a:xfrm>
          <a:prstGeom prst="rect">
            <a:avLst/>
          </a:prstGeom>
        </p:spPr>
      </p:pic>
      <p:pic>
        <p:nvPicPr>
          <p:cNvPr id="14" name="Picture 13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502C544B-31C0-169C-A346-6D6D57626A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94" y="2293217"/>
            <a:ext cx="228179" cy="294510"/>
          </a:xfrm>
          <a:prstGeom prst="rect">
            <a:avLst/>
          </a:prstGeom>
        </p:spPr>
      </p:pic>
      <p:pic>
        <p:nvPicPr>
          <p:cNvPr id="16" name="Picture 15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A77714F4-6A0C-F610-3BCC-88B103FAF8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313" y="2045889"/>
            <a:ext cx="391144" cy="859871"/>
          </a:xfrm>
          <a:prstGeom prst="rect">
            <a:avLst/>
          </a:prstGeom>
        </p:spPr>
      </p:pic>
      <p:pic>
        <p:nvPicPr>
          <p:cNvPr id="21" name="Picture 20" descr="A black and pink text&#10;&#10;AI-generated content may be incorrect.">
            <a:extLst>
              <a:ext uri="{FF2B5EF4-FFF2-40B4-BE49-F238E27FC236}">
                <a16:creationId xmlns:a16="http://schemas.microsoft.com/office/drawing/2014/main" id="{A9A4775F-5855-35F4-92CE-2E4238BFA0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94" y="3082552"/>
            <a:ext cx="4294144" cy="724773"/>
          </a:xfrm>
          <a:prstGeom prst="rect">
            <a:avLst/>
          </a:prstGeom>
        </p:spPr>
      </p:pic>
      <p:pic>
        <p:nvPicPr>
          <p:cNvPr id="26" name="Picture 25" descr="A green numbers on a black background&#10;&#10;AI-generated content may be incorrect.">
            <a:extLst>
              <a:ext uri="{FF2B5EF4-FFF2-40B4-BE49-F238E27FC236}">
                <a16:creationId xmlns:a16="http://schemas.microsoft.com/office/drawing/2014/main" id="{1E00D356-6D16-42BF-A933-B7D2370B58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0" y="3135410"/>
            <a:ext cx="2643274" cy="595777"/>
          </a:xfrm>
          <a:prstGeom prst="rect">
            <a:avLst/>
          </a:prstGeom>
        </p:spPr>
      </p:pic>
      <p:sp>
        <p:nvSpPr>
          <p:cNvPr id="27" name="Left Brace 26">
            <a:extLst>
              <a:ext uri="{FF2B5EF4-FFF2-40B4-BE49-F238E27FC236}">
                <a16:creationId xmlns:a16="http://schemas.microsoft.com/office/drawing/2014/main" id="{36D7E104-15D3-08D1-B686-2FEE8CDE0D8C}"/>
              </a:ext>
            </a:extLst>
          </p:cNvPr>
          <p:cNvSpPr/>
          <p:nvPr/>
        </p:nvSpPr>
        <p:spPr>
          <a:xfrm rot="16200000">
            <a:off x="7274968" y="2090460"/>
            <a:ext cx="304050" cy="3904690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BC8941AC-9A0A-0704-37A6-368C32B670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784" y="4194830"/>
            <a:ext cx="2138436" cy="278599"/>
          </a:xfrm>
          <a:prstGeom prst="rect">
            <a:avLst/>
          </a:prstGeom>
        </p:spPr>
      </p:pic>
      <p:sp>
        <p:nvSpPr>
          <p:cNvPr id="30" name="Left Brace 29">
            <a:extLst>
              <a:ext uri="{FF2B5EF4-FFF2-40B4-BE49-F238E27FC236}">
                <a16:creationId xmlns:a16="http://schemas.microsoft.com/office/drawing/2014/main" id="{8A852021-59A5-9865-7F43-EAD108F2A64A}"/>
              </a:ext>
            </a:extLst>
          </p:cNvPr>
          <p:cNvSpPr/>
          <p:nvPr/>
        </p:nvSpPr>
        <p:spPr>
          <a:xfrm rot="16200000">
            <a:off x="10710115" y="2863671"/>
            <a:ext cx="304050" cy="2358268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D00D3DE-E69B-E4D4-81FE-836B996F361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356" y="4194830"/>
            <a:ext cx="2831467" cy="278135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167E6AE-BEAB-4620-078E-0ABF228CF981}"/>
              </a:ext>
            </a:extLst>
          </p:cNvPr>
          <p:cNvCxnSpPr/>
          <p:nvPr/>
        </p:nvCxnSpPr>
        <p:spPr>
          <a:xfrm>
            <a:off x="2703759" y="1989464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0EC8A01C-25F8-E04A-E50E-3CA324F30E0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3" y="1812338"/>
            <a:ext cx="1688275" cy="354251"/>
          </a:xfrm>
          <a:prstGeom prst="rect">
            <a:avLst/>
          </a:prstGeom>
        </p:spPr>
      </p:pic>
      <p:pic>
        <p:nvPicPr>
          <p:cNvPr id="35" name="Picture 34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C5B35E83-724D-12F3-3076-146DFB8948E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3" y="1511268"/>
            <a:ext cx="2247211" cy="36115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91C7C46-7E2B-155B-3C28-F66F14BCE65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sp>
        <p:nvSpPr>
          <p:cNvPr id="54" name="Rectangle 14">
            <a:extLst>
              <a:ext uri="{FF2B5EF4-FFF2-40B4-BE49-F238E27FC236}">
                <a16:creationId xmlns:a16="http://schemas.microsoft.com/office/drawing/2014/main" id="{A0BF90B1-3A4F-0F58-A2AB-5EB65D870A12}"/>
              </a:ext>
            </a:extLst>
          </p:cNvPr>
          <p:cNvSpPr/>
          <p:nvPr/>
        </p:nvSpPr>
        <p:spPr>
          <a:xfrm>
            <a:off x="5085194" y="2026630"/>
            <a:ext cx="6655856" cy="96505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99C2A8E1-2CB7-84FF-E115-534AEDD68B0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549" y="4498881"/>
            <a:ext cx="2942906" cy="35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7535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" grpId="0" animBg="1"/>
      <p:bldP spid="2" grpId="1" animBg="1"/>
      <p:bldP spid="27" grpId="0" animBg="1"/>
      <p:bldP spid="30" grpId="0" animBg="1"/>
      <p:bldP spid="5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AABFF-760D-6B1B-7D4E-1E581E13D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8C6017F9-1D62-6C2C-D5A0-1CD551041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140" y="2093184"/>
            <a:ext cx="4133910" cy="726682"/>
          </a:xfrm>
          <a:prstGeom prst="rect">
            <a:avLst/>
          </a:prstGeom>
        </p:spPr>
      </p:pic>
      <p:pic>
        <p:nvPicPr>
          <p:cNvPr id="10" name="Picture 9" descr="A black background with pink letters&#10;&#10;AI-generated content may be incorrect.">
            <a:extLst>
              <a:ext uri="{FF2B5EF4-FFF2-40B4-BE49-F238E27FC236}">
                <a16:creationId xmlns:a16="http://schemas.microsoft.com/office/drawing/2014/main" id="{744124C6-96C3-529A-5573-16ADE95AD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501" y="2150422"/>
            <a:ext cx="1853620" cy="578416"/>
          </a:xfrm>
          <a:prstGeom prst="rect">
            <a:avLst/>
          </a:prstGeom>
        </p:spPr>
      </p:pic>
      <p:pic>
        <p:nvPicPr>
          <p:cNvPr id="13" name="Picture 12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6C32E0D0-AF02-9566-5981-E55799292C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369" y="1793259"/>
            <a:ext cx="1717698" cy="233371"/>
          </a:xfrm>
          <a:prstGeom prst="rect">
            <a:avLst/>
          </a:prstGeom>
        </p:spPr>
      </p:pic>
      <p:pic>
        <p:nvPicPr>
          <p:cNvPr id="14" name="Picture 13" descr="A green line on a black background&#10;&#10;AI-generated content may be incorrect.">
            <a:extLst>
              <a:ext uri="{FF2B5EF4-FFF2-40B4-BE49-F238E27FC236}">
                <a16:creationId xmlns:a16="http://schemas.microsoft.com/office/drawing/2014/main" id="{D00A71AF-1085-4F2C-FA75-8EF34C75B5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94" y="2293217"/>
            <a:ext cx="228179" cy="294510"/>
          </a:xfrm>
          <a:prstGeom prst="rect">
            <a:avLst/>
          </a:prstGeom>
        </p:spPr>
      </p:pic>
      <p:pic>
        <p:nvPicPr>
          <p:cNvPr id="16" name="Picture 15" descr="A green stick with black background&#10;&#10;AI-generated content may be incorrect.">
            <a:extLst>
              <a:ext uri="{FF2B5EF4-FFF2-40B4-BE49-F238E27FC236}">
                <a16:creationId xmlns:a16="http://schemas.microsoft.com/office/drawing/2014/main" id="{9F46DC78-3C0B-B6E4-8C56-CA6931D6E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313" y="2045889"/>
            <a:ext cx="391144" cy="859871"/>
          </a:xfrm>
          <a:prstGeom prst="rect">
            <a:avLst/>
          </a:prstGeom>
        </p:spPr>
      </p:pic>
      <p:pic>
        <p:nvPicPr>
          <p:cNvPr id="21" name="Picture 20" descr="A black and pink text&#10;&#10;AI-generated content may be incorrect.">
            <a:extLst>
              <a:ext uri="{FF2B5EF4-FFF2-40B4-BE49-F238E27FC236}">
                <a16:creationId xmlns:a16="http://schemas.microsoft.com/office/drawing/2014/main" id="{CF117A44-A36C-841C-132D-3011044F6D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94" y="3082552"/>
            <a:ext cx="4294144" cy="724773"/>
          </a:xfrm>
          <a:prstGeom prst="rect">
            <a:avLst/>
          </a:prstGeom>
        </p:spPr>
      </p:pic>
      <p:pic>
        <p:nvPicPr>
          <p:cNvPr id="26" name="Picture 25" descr="A green numbers on a black background&#10;&#10;AI-generated content may be incorrect.">
            <a:extLst>
              <a:ext uri="{FF2B5EF4-FFF2-40B4-BE49-F238E27FC236}">
                <a16:creationId xmlns:a16="http://schemas.microsoft.com/office/drawing/2014/main" id="{88F37788-2ADA-02E3-D47B-0A609C6523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0" y="3135410"/>
            <a:ext cx="2643274" cy="595777"/>
          </a:xfrm>
          <a:prstGeom prst="rect">
            <a:avLst/>
          </a:prstGeom>
        </p:spPr>
      </p:pic>
      <p:sp>
        <p:nvSpPr>
          <p:cNvPr id="27" name="Left Brace 26">
            <a:extLst>
              <a:ext uri="{FF2B5EF4-FFF2-40B4-BE49-F238E27FC236}">
                <a16:creationId xmlns:a16="http://schemas.microsoft.com/office/drawing/2014/main" id="{31ADB9A4-81A0-B90F-5406-0882E768EC45}"/>
              </a:ext>
            </a:extLst>
          </p:cNvPr>
          <p:cNvSpPr/>
          <p:nvPr/>
        </p:nvSpPr>
        <p:spPr>
          <a:xfrm rot="16200000">
            <a:off x="7274968" y="2090460"/>
            <a:ext cx="304050" cy="3904690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DE41A04A-8868-0EC8-3698-402B133619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784" y="4194830"/>
            <a:ext cx="2138436" cy="278599"/>
          </a:xfrm>
          <a:prstGeom prst="rect">
            <a:avLst/>
          </a:prstGeom>
        </p:spPr>
      </p:pic>
      <p:sp>
        <p:nvSpPr>
          <p:cNvPr id="30" name="Left Brace 29">
            <a:extLst>
              <a:ext uri="{FF2B5EF4-FFF2-40B4-BE49-F238E27FC236}">
                <a16:creationId xmlns:a16="http://schemas.microsoft.com/office/drawing/2014/main" id="{9A778B42-4773-077F-BB99-3034A8F9FD98}"/>
              </a:ext>
            </a:extLst>
          </p:cNvPr>
          <p:cNvSpPr/>
          <p:nvPr/>
        </p:nvSpPr>
        <p:spPr>
          <a:xfrm rot="16200000">
            <a:off x="10710115" y="2863671"/>
            <a:ext cx="304050" cy="2358268"/>
          </a:xfrm>
          <a:prstGeom prst="leftBrace">
            <a:avLst>
              <a:gd name="adj1" fmla="val 67173"/>
              <a:gd name="adj2" fmla="val 50000"/>
            </a:avLst>
          </a:prstGeom>
          <a:ln w="50800" cap="rnd">
            <a:solidFill>
              <a:srgbClr val="4088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F15484C-BACA-EF40-2730-C7FAF83591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356" y="4194830"/>
            <a:ext cx="2831467" cy="278135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D317878-1C7A-F6E6-59F0-662392765B88}"/>
              </a:ext>
            </a:extLst>
          </p:cNvPr>
          <p:cNvCxnSpPr/>
          <p:nvPr/>
        </p:nvCxnSpPr>
        <p:spPr>
          <a:xfrm>
            <a:off x="1494623" y="381756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EC998F3C-D99D-5DB1-7C57-BF06930EFA4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63" y="1511268"/>
            <a:ext cx="2247211" cy="36115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4CCD012-9F0F-B993-3749-C87F2576B5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sp>
        <p:nvSpPr>
          <p:cNvPr id="54" name="Rectangle 14">
            <a:extLst>
              <a:ext uri="{FF2B5EF4-FFF2-40B4-BE49-F238E27FC236}">
                <a16:creationId xmlns:a16="http://schemas.microsoft.com/office/drawing/2014/main" id="{DE73496A-F82B-37D6-B53C-8810EF87CEC8}"/>
              </a:ext>
            </a:extLst>
          </p:cNvPr>
          <p:cNvSpPr/>
          <p:nvPr/>
        </p:nvSpPr>
        <p:spPr>
          <a:xfrm>
            <a:off x="5060292" y="2045889"/>
            <a:ext cx="6655856" cy="96505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DAE8C5-C08D-869B-30EF-88FD26F8449B}"/>
              </a:ext>
            </a:extLst>
          </p:cNvPr>
          <p:cNvSpPr/>
          <p:nvPr/>
        </p:nvSpPr>
        <p:spPr>
          <a:xfrm>
            <a:off x="662738" y="337465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A2FAE48-7418-E4FF-C33B-481A2D30B9DF}"/>
              </a:ext>
            </a:extLst>
          </p:cNvPr>
          <p:cNvSpPr/>
          <p:nvPr/>
        </p:nvSpPr>
        <p:spPr>
          <a:xfrm>
            <a:off x="3700195" y="340558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9EAF582-83EF-5177-81C9-F1C03587420B}"/>
              </a:ext>
            </a:extLst>
          </p:cNvPr>
          <p:cNvSpPr/>
          <p:nvPr/>
        </p:nvSpPr>
        <p:spPr>
          <a:xfrm>
            <a:off x="1749829" y="5173769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013F729-D405-FE71-6395-EADA1D5CCB5B}"/>
              </a:ext>
            </a:extLst>
          </p:cNvPr>
          <p:cNvSpPr/>
          <p:nvPr/>
        </p:nvSpPr>
        <p:spPr>
          <a:xfrm>
            <a:off x="2620957" y="517376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F37935-E4A0-D001-CA9C-7157D6727F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549" y="4498881"/>
            <a:ext cx="2942906" cy="353149"/>
          </a:xfrm>
          <a:prstGeom prst="rect">
            <a:avLst/>
          </a:prstGeom>
        </p:spPr>
      </p:pic>
      <p:pic>
        <p:nvPicPr>
          <p:cNvPr id="11" name="Picture 1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F919E94B-323C-63EF-B08A-AE35F3BFD8A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781" y="3303001"/>
            <a:ext cx="1198498" cy="362488"/>
          </a:xfrm>
          <a:prstGeom prst="rect">
            <a:avLst/>
          </a:prstGeom>
        </p:spPr>
      </p:pic>
      <p:pic>
        <p:nvPicPr>
          <p:cNvPr id="12" name="Picture 11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76386055-88AC-1826-8D3D-EEA177BE5F3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659" y="2365921"/>
            <a:ext cx="444742" cy="57402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E33B23-6309-9F89-FF46-4642D93E44AB}"/>
              </a:ext>
            </a:extLst>
          </p:cNvPr>
          <p:cNvCxnSpPr/>
          <p:nvPr/>
        </p:nvCxnSpPr>
        <p:spPr>
          <a:xfrm>
            <a:off x="1472021" y="1714733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2B56A4D2-195C-662C-06FD-08D6581417AE}"/>
              </a:ext>
            </a:extLst>
          </p:cNvPr>
          <p:cNvSpPr/>
          <p:nvPr/>
        </p:nvSpPr>
        <p:spPr>
          <a:xfrm>
            <a:off x="640136" y="127182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3B039C8-6E41-82C8-ECFC-D17847D2E746}"/>
              </a:ext>
            </a:extLst>
          </p:cNvPr>
          <p:cNvSpPr/>
          <p:nvPr/>
        </p:nvSpPr>
        <p:spPr>
          <a:xfrm>
            <a:off x="3677593" y="130274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F0DEE43B-46BB-F3D9-7098-2C1A760EB4E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419" y="1147069"/>
            <a:ext cx="1451222" cy="3628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A40036B-9C9E-FECF-4D8E-2F77BE9B7BA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154" y="5173768"/>
            <a:ext cx="6487758" cy="3635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D0E34E1-D908-6710-B8D8-048A15202F5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592" y="5589218"/>
            <a:ext cx="4179970" cy="365624"/>
          </a:xfrm>
          <a:prstGeom prst="rect">
            <a:avLst/>
          </a:prstGeom>
        </p:spPr>
      </p:pic>
      <p:pic>
        <p:nvPicPr>
          <p:cNvPr id="28" name="Picture 27" descr="A blue line in a black background&#10;&#10;AI-generated content may be incorrect.">
            <a:extLst>
              <a:ext uri="{FF2B5EF4-FFF2-40B4-BE49-F238E27FC236}">
                <a16:creationId xmlns:a16="http://schemas.microsoft.com/office/drawing/2014/main" id="{00D62DE1-2F0A-D9A0-C561-C75BAE7E379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659" y="4419536"/>
            <a:ext cx="466532" cy="60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482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4FB15-FCAB-C9C7-F8AB-9CC5DAEB4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659D9A6-F54E-43AB-BCEE-2084C30C9702}"/>
              </a:ext>
            </a:extLst>
          </p:cNvPr>
          <p:cNvSpPr/>
          <p:nvPr/>
        </p:nvSpPr>
        <p:spPr>
          <a:xfrm>
            <a:off x="3617069" y="2893726"/>
            <a:ext cx="7208173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D9812D-2D9A-C914-AAAC-DB2D80C0B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4C985D-634C-A259-024A-D8048D0B3A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1606472"/>
            <a:ext cx="6512767" cy="80075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48E0A99-A47D-B0AE-37BB-157610F4AD73}"/>
              </a:ext>
            </a:extLst>
          </p:cNvPr>
          <p:cNvCxnSpPr>
            <a:cxnSpLocks/>
          </p:cNvCxnSpPr>
          <p:nvPr/>
        </p:nvCxnSpPr>
        <p:spPr>
          <a:xfrm>
            <a:off x="799325" y="3308987"/>
            <a:ext cx="1393369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red text on a black background&#10;&#10;AI-generated content may be incorrect.">
            <a:extLst>
              <a:ext uri="{FF2B5EF4-FFF2-40B4-BE49-F238E27FC236}">
                <a16:creationId xmlns:a16="http://schemas.microsoft.com/office/drawing/2014/main" id="{C3101E99-822B-A8D1-D39B-A33974577E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4" y="2781422"/>
            <a:ext cx="1518460" cy="383939"/>
          </a:xfrm>
          <a:prstGeom prst="rect">
            <a:avLst/>
          </a:prstGeom>
        </p:spPr>
      </p:pic>
      <p:pic>
        <p:nvPicPr>
          <p:cNvPr id="12" name="Picture 11" descr="A close up of a black background&#10;&#10;AI-generated content may be incorrect.">
            <a:extLst>
              <a:ext uri="{FF2B5EF4-FFF2-40B4-BE49-F238E27FC236}">
                <a16:creationId xmlns:a16="http://schemas.microsoft.com/office/drawing/2014/main" id="{1DB17303-9A7B-2AE5-DE80-CD4B372550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32" y="3429000"/>
            <a:ext cx="1636063" cy="383939"/>
          </a:xfrm>
          <a:prstGeom prst="rect">
            <a:avLst/>
          </a:prstGeom>
        </p:spPr>
      </p:pic>
      <p:pic>
        <p:nvPicPr>
          <p:cNvPr id="14" name="Picture 1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9559A0A3-A9BD-8119-C658-8CC4AF3AB9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079" y="1280075"/>
            <a:ext cx="1717698" cy="2333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10443A-9FEE-C124-04D7-450C40A74D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2908614"/>
            <a:ext cx="7910981" cy="800745"/>
          </a:xfrm>
          <a:prstGeom prst="rect">
            <a:avLst/>
          </a:prstGeom>
        </p:spPr>
      </p:pic>
      <p:pic>
        <p:nvPicPr>
          <p:cNvPr id="20" name="Picture 19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D2CCD69E-FBEF-37C3-958F-D0A87BB773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3954337"/>
            <a:ext cx="5383763" cy="730540"/>
          </a:xfrm>
          <a:prstGeom prst="rect">
            <a:avLst/>
          </a:prstGeom>
        </p:spPr>
      </p:pic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EE21267C-7792-8BE3-B74C-C197ACAB01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95" y="2511951"/>
            <a:ext cx="2361033" cy="32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2631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8226B-6BAE-88CD-10F9-B4B73293B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99B37E-5F43-DB93-29F6-E31179A93258}"/>
              </a:ext>
            </a:extLst>
          </p:cNvPr>
          <p:cNvSpPr/>
          <p:nvPr/>
        </p:nvSpPr>
        <p:spPr>
          <a:xfrm>
            <a:off x="8008676" y="1679509"/>
            <a:ext cx="1405911" cy="668195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477767C-5007-EC90-5565-2F6654E3FCF1}"/>
              </a:ext>
            </a:extLst>
          </p:cNvPr>
          <p:cNvSpPr/>
          <p:nvPr/>
        </p:nvSpPr>
        <p:spPr>
          <a:xfrm>
            <a:off x="3862775" y="3886160"/>
            <a:ext cx="3079201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8824DAE-EA98-79F9-71DE-62402CD09A42}"/>
              </a:ext>
            </a:extLst>
          </p:cNvPr>
          <p:cNvSpPr/>
          <p:nvPr/>
        </p:nvSpPr>
        <p:spPr>
          <a:xfrm>
            <a:off x="3617069" y="2893726"/>
            <a:ext cx="7208173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D8865E-6E2B-E5CB-8FE7-9AFE93809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3DAFD4-7FCC-B705-B57A-94DBB5DD64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1606472"/>
            <a:ext cx="6512767" cy="80075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A9C4B14-C399-5343-B529-BACD13293B94}"/>
              </a:ext>
            </a:extLst>
          </p:cNvPr>
          <p:cNvCxnSpPr>
            <a:cxnSpLocks/>
          </p:cNvCxnSpPr>
          <p:nvPr/>
        </p:nvCxnSpPr>
        <p:spPr>
          <a:xfrm>
            <a:off x="799325" y="3308987"/>
            <a:ext cx="1393369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red text on a black background&#10;&#10;AI-generated content may be incorrect.">
            <a:extLst>
              <a:ext uri="{FF2B5EF4-FFF2-40B4-BE49-F238E27FC236}">
                <a16:creationId xmlns:a16="http://schemas.microsoft.com/office/drawing/2014/main" id="{A86F0845-82F3-3F98-7228-D6181EA798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4" y="2781422"/>
            <a:ext cx="1518460" cy="383939"/>
          </a:xfrm>
          <a:prstGeom prst="rect">
            <a:avLst/>
          </a:prstGeom>
        </p:spPr>
      </p:pic>
      <p:pic>
        <p:nvPicPr>
          <p:cNvPr id="12" name="Picture 11" descr="A close up of a black background&#10;&#10;AI-generated content may be incorrect.">
            <a:extLst>
              <a:ext uri="{FF2B5EF4-FFF2-40B4-BE49-F238E27FC236}">
                <a16:creationId xmlns:a16="http://schemas.microsoft.com/office/drawing/2014/main" id="{4B6C0013-EF4C-7E9A-FCE5-D71894FFF7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32" y="3429000"/>
            <a:ext cx="1636063" cy="383939"/>
          </a:xfrm>
          <a:prstGeom prst="rect">
            <a:avLst/>
          </a:prstGeom>
        </p:spPr>
      </p:pic>
      <p:pic>
        <p:nvPicPr>
          <p:cNvPr id="14" name="Picture 1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FB188F06-B330-D008-4DAA-04ADA42A8D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079" y="1280075"/>
            <a:ext cx="1717698" cy="2333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4EA874-27AF-EB94-3431-8F903303A9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2908614"/>
            <a:ext cx="7910981" cy="800745"/>
          </a:xfrm>
          <a:prstGeom prst="rect">
            <a:avLst/>
          </a:prstGeom>
        </p:spPr>
      </p:pic>
      <p:pic>
        <p:nvPicPr>
          <p:cNvPr id="20" name="Picture 19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ADADDED5-D96F-98F0-1AE2-81D272AD56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3954337"/>
            <a:ext cx="5383763" cy="730540"/>
          </a:xfrm>
          <a:prstGeom prst="rect">
            <a:avLst/>
          </a:prstGeom>
        </p:spPr>
      </p:pic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773BA108-C654-9EC4-CA1E-0EF5CC616AE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95" y="2511951"/>
            <a:ext cx="2361033" cy="325964"/>
          </a:xfrm>
          <a:prstGeom prst="rect">
            <a:avLst/>
          </a:prstGeom>
        </p:spPr>
      </p:pic>
      <p:sp>
        <p:nvSpPr>
          <p:cNvPr id="3" name="Rectangle 14">
            <a:extLst>
              <a:ext uri="{FF2B5EF4-FFF2-40B4-BE49-F238E27FC236}">
                <a16:creationId xmlns:a16="http://schemas.microsoft.com/office/drawing/2014/main" id="{CDA3A521-D97E-AA68-90D8-65185C8E0204}"/>
              </a:ext>
            </a:extLst>
          </p:cNvPr>
          <p:cNvSpPr/>
          <p:nvPr/>
        </p:nvSpPr>
        <p:spPr>
          <a:xfrm>
            <a:off x="3542423" y="2407223"/>
            <a:ext cx="7477029" cy="141941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23AC63-FF1C-F953-6EEA-C468123C42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911" y="4864892"/>
            <a:ext cx="4348065" cy="32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163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A42AF-E8F0-EBDE-41B5-C973CAB76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5A25E8A-56A2-3E64-CD00-7559BB3E5143}"/>
              </a:ext>
            </a:extLst>
          </p:cNvPr>
          <p:cNvSpPr/>
          <p:nvPr/>
        </p:nvSpPr>
        <p:spPr>
          <a:xfrm>
            <a:off x="7287208" y="3868425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9BDE1B4-9CA3-978A-6510-6127955B1833}"/>
              </a:ext>
            </a:extLst>
          </p:cNvPr>
          <p:cNvSpPr/>
          <p:nvPr/>
        </p:nvSpPr>
        <p:spPr>
          <a:xfrm>
            <a:off x="3617069" y="2893726"/>
            <a:ext cx="7208173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20E8B4-C874-93D2-7DAC-F0D40BBAA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9545C0-5001-D410-BC88-FEA64775A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1606472"/>
            <a:ext cx="6512767" cy="80075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81027BF-F0E0-DDF5-6379-5F49D71B8E3A}"/>
              </a:ext>
            </a:extLst>
          </p:cNvPr>
          <p:cNvCxnSpPr>
            <a:cxnSpLocks/>
          </p:cNvCxnSpPr>
          <p:nvPr/>
        </p:nvCxnSpPr>
        <p:spPr>
          <a:xfrm>
            <a:off x="799325" y="3308987"/>
            <a:ext cx="1393369" cy="0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red text on a black background&#10;&#10;AI-generated content may be incorrect.">
            <a:extLst>
              <a:ext uri="{FF2B5EF4-FFF2-40B4-BE49-F238E27FC236}">
                <a16:creationId xmlns:a16="http://schemas.microsoft.com/office/drawing/2014/main" id="{920F897F-5671-12B5-039C-B47E1B876B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4" y="2781422"/>
            <a:ext cx="1518460" cy="383939"/>
          </a:xfrm>
          <a:prstGeom prst="rect">
            <a:avLst/>
          </a:prstGeom>
        </p:spPr>
      </p:pic>
      <p:pic>
        <p:nvPicPr>
          <p:cNvPr id="12" name="Picture 11" descr="A close up of a black background&#10;&#10;AI-generated content may be incorrect.">
            <a:extLst>
              <a:ext uri="{FF2B5EF4-FFF2-40B4-BE49-F238E27FC236}">
                <a16:creationId xmlns:a16="http://schemas.microsoft.com/office/drawing/2014/main" id="{0207DFB2-8EE9-0867-163B-5A9823EC80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32" y="3429000"/>
            <a:ext cx="1636063" cy="383939"/>
          </a:xfrm>
          <a:prstGeom prst="rect">
            <a:avLst/>
          </a:prstGeom>
        </p:spPr>
      </p:pic>
      <p:pic>
        <p:nvPicPr>
          <p:cNvPr id="14" name="Picture 13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95CE1692-8088-D337-BA61-4CE969FF99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079" y="1280075"/>
            <a:ext cx="1717698" cy="2333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95AD3A1-E255-4E4E-810A-CB2A165028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16" y="2908614"/>
            <a:ext cx="7910981" cy="800745"/>
          </a:xfrm>
          <a:prstGeom prst="rect">
            <a:avLst/>
          </a:prstGeom>
        </p:spPr>
      </p:pic>
      <p:pic>
        <p:nvPicPr>
          <p:cNvPr id="20" name="Picture 19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AC7DBDC1-32A2-E8C8-31EC-27F9EEA95C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3954337"/>
            <a:ext cx="5383763" cy="730540"/>
          </a:xfrm>
          <a:prstGeom prst="rect">
            <a:avLst/>
          </a:prstGeom>
        </p:spPr>
      </p:pic>
      <p:pic>
        <p:nvPicPr>
          <p:cNvPr id="23" name="Picture 22" descr="A red and black logo&#10;&#10;AI-generated content may be incorrect.">
            <a:extLst>
              <a:ext uri="{FF2B5EF4-FFF2-40B4-BE49-F238E27FC236}">
                <a16:creationId xmlns:a16="http://schemas.microsoft.com/office/drawing/2014/main" id="{3BD276FC-9B7F-DD35-D270-328D6CE208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895" y="2511951"/>
            <a:ext cx="2361033" cy="325964"/>
          </a:xfrm>
          <a:prstGeom prst="rect">
            <a:avLst/>
          </a:prstGeom>
        </p:spPr>
      </p:pic>
      <p:sp>
        <p:nvSpPr>
          <p:cNvPr id="3" name="Rectangle 14">
            <a:extLst>
              <a:ext uri="{FF2B5EF4-FFF2-40B4-BE49-F238E27FC236}">
                <a16:creationId xmlns:a16="http://schemas.microsoft.com/office/drawing/2014/main" id="{4F146144-7D4F-67DB-E037-3BE81529271E}"/>
              </a:ext>
            </a:extLst>
          </p:cNvPr>
          <p:cNvSpPr/>
          <p:nvPr/>
        </p:nvSpPr>
        <p:spPr>
          <a:xfrm>
            <a:off x="3542423" y="2407223"/>
            <a:ext cx="7477029" cy="1419418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60405F4D-BB1D-A615-9731-86AD18AB1F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737" y="4873550"/>
            <a:ext cx="1611096" cy="343247"/>
          </a:xfrm>
          <a:prstGeom prst="rect">
            <a:avLst/>
          </a:prstGeom>
        </p:spPr>
      </p:pic>
      <p:pic>
        <p:nvPicPr>
          <p:cNvPr id="15" name="Picture 14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72CDEE80-5D4D-B95A-F2DB-C425CFF04F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472" y="3954337"/>
            <a:ext cx="1616715" cy="73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851115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70B68-CD45-1AFA-C5D1-A871EE391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2D48B42-B803-748E-9FDB-37B475EC9717}"/>
              </a:ext>
            </a:extLst>
          </p:cNvPr>
          <p:cNvSpPr/>
          <p:nvPr/>
        </p:nvSpPr>
        <p:spPr>
          <a:xfrm>
            <a:off x="4967071" y="1731255"/>
            <a:ext cx="4079928" cy="1347071"/>
          </a:xfrm>
          <a:prstGeom prst="roundRect">
            <a:avLst>
              <a:gd name="adj" fmla="val 12454"/>
            </a:avLst>
          </a:prstGeom>
          <a:solidFill>
            <a:srgbClr val="FEE0D6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BE0AC6D-CCC0-D9B8-E7A0-72ED6CD427D0}"/>
              </a:ext>
            </a:extLst>
          </p:cNvPr>
          <p:cNvSpPr/>
          <p:nvPr/>
        </p:nvSpPr>
        <p:spPr>
          <a:xfrm>
            <a:off x="300363" y="1489927"/>
            <a:ext cx="4142733" cy="3626083"/>
          </a:xfrm>
          <a:prstGeom prst="roundRect">
            <a:avLst>
              <a:gd name="adj" fmla="val 4721"/>
            </a:avLst>
          </a:prstGeom>
          <a:solidFill>
            <a:srgbClr val="FEE0D6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76796D3A-8AA8-5164-70F6-8E1C2F52F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450" y="1096323"/>
            <a:ext cx="1717698" cy="233371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C02A36F-1835-3341-9925-E366A587F42B}"/>
              </a:ext>
            </a:extLst>
          </p:cNvPr>
          <p:cNvCxnSpPr/>
          <p:nvPr/>
        </p:nvCxnSpPr>
        <p:spPr>
          <a:xfrm>
            <a:off x="5865657" y="2469373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F05F790F-E1C7-95EC-74FC-48A36E559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424" y="447334"/>
            <a:ext cx="5107149" cy="50525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B510CE99-8FA5-602D-391D-069DA1B55582}"/>
              </a:ext>
            </a:extLst>
          </p:cNvPr>
          <p:cNvSpPr/>
          <p:nvPr/>
        </p:nvSpPr>
        <p:spPr>
          <a:xfrm>
            <a:off x="5033772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79E27FF-5AB5-9F3D-66D7-C38A96205B4E}"/>
              </a:ext>
            </a:extLst>
          </p:cNvPr>
          <p:cNvSpPr/>
          <p:nvPr/>
        </p:nvSpPr>
        <p:spPr>
          <a:xfrm>
            <a:off x="8071229" y="205738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D5BDCA3-E3B3-AE16-77DB-E37EC463DEB4}"/>
              </a:ext>
            </a:extLst>
          </p:cNvPr>
          <p:cNvSpPr/>
          <p:nvPr/>
        </p:nvSpPr>
        <p:spPr>
          <a:xfrm>
            <a:off x="9702061" y="2047439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C6F55D4-03B7-BFF6-447F-23AC49DC1CE3}"/>
              </a:ext>
            </a:extLst>
          </p:cNvPr>
          <p:cNvSpPr/>
          <p:nvPr/>
        </p:nvSpPr>
        <p:spPr>
          <a:xfrm>
            <a:off x="10573189" y="20474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1E85CF6F-CF9F-C217-C2F8-B5FE35E24F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815" y="1954806"/>
            <a:ext cx="1198498" cy="362488"/>
          </a:xfrm>
          <a:prstGeom prst="rect">
            <a:avLst/>
          </a:prstGeom>
        </p:spPr>
      </p:pic>
      <p:pic>
        <p:nvPicPr>
          <p:cNvPr id="12" name="Picture 11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E7BB977B-27E6-BCEA-7EDF-025C387BAF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3E10E4-840E-1AF3-AA82-3094382C0D31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0BF79C23-E64B-BE40-9EBA-EBA342E44F73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A6B273A-A90F-2D3F-F41B-73AF7F7172E8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F75978C3-A2BE-8AC1-507F-05A7C2F3F3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090F618-7B3A-DC65-EE52-5552698021F3}"/>
              </a:ext>
            </a:extLst>
          </p:cNvPr>
          <p:cNvSpPr/>
          <p:nvPr/>
        </p:nvSpPr>
        <p:spPr>
          <a:xfrm>
            <a:off x="1623855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EA916D6B-63C8-26E4-AEB6-C74B3872F2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84" y="4419672"/>
            <a:ext cx="1611096" cy="343247"/>
          </a:xfrm>
          <a:prstGeom prst="rect">
            <a:avLst/>
          </a:prstGeom>
        </p:spPr>
      </p:pic>
      <p:pic>
        <p:nvPicPr>
          <p:cNvPr id="19" name="Picture 18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C1D001DF-445C-0078-0C0A-1D4F73092F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3500459"/>
            <a:ext cx="1616715" cy="730540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56B6785E-5501-0A2D-1B05-81DC071160B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25" name="Picture 24" descr="A blue line in a black background&#10;&#10;AI-generated content may be incorrect.">
            <a:extLst>
              <a:ext uri="{FF2B5EF4-FFF2-40B4-BE49-F238E27FC236}">
                <a16:creationId xmlns:a16="http://schemas.microsoft.com/office/drawing/2014/main" id="{38D53340-EFF1-D62F-490F-FD793CAC01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838" y="2191875"/>
            <a:ext cx="466532" cy="602152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E0F9A7B-8804-1948-D40D-8C870CAFAAAF}"/>
              </a:ext>
            </a:extLst>
          </p:cNvPr>
          <p:cNvCxnSpPr>
            <a:cxnSpLocks/>
          </p:cNvCxnSpPr>
          <p:nvPr/>
        </p:nvCxnSpPr>
        <p:spPr>
          <a:xfrm flipV="1">
            <a:off x="9807739" y="1825498"/>
            <a:ext cx="1720466" cy="1225899"/>
          </a:xfrm>
          <a:prstGeom prst="straightConnector1">
            <a:avLst/>
          </a:prstGeom>
          <a:ln w="76200" cap="rnd">
            <a:solidFill>
              <a:srgbClr val="ED135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4BEE0DF5-67C9-E0BA-2036-4451ACE27A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731" y="5152066"/>
            <a:ext cx="6096000" cy="376548"/>
          </a:xfrm>
          <a:prstGeom prst="rect">
            <a:avLst/>
          </a:pr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248BB37-0F83-E0B8-C49D-EEA01802122F}"/>
              </a:ext>
            </a:extLst>
          </p:cNvPr>
          <p:cNvSpPr/>
          <p:nvPr/>
        </p:nvSpPr>
        <p:spPr>
          <a:xfrm>
            <a:off x="7818951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37C8AD6F-A76D-542D-0BA6-4813A14F22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480" y="4419672"/>
            <a:ext cx="1611096" cy="343247"/>
          </a:xfrm>
          <a:prstGeom prst="rect">
            <a:avLst/>
          </a:prstGeom>
        </p:spPr>
      </p:pic>
      <p:pic>
        <p:nvPicPr>
          <p:cNvPr id="44" name="Picture 43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B4E30BE0-74DF-68C0-A1A8-194F4D5BC6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215" y="3500459"/>
            <a:ext cx="1616715" cy="730540"/>
          </a:xfrm>
          <a:prstGeom prst="rect">
            <a:avLst/>
          </a:prstGeom>
        </p:spPr>
      </p:pic>
      <p:pic>
        <p:nvPicPr>
          <p:cNvPr id="45" name="Picture 44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1E669E5D-B288-E84B-4CDA-A541FC3360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2" y="3578715"/>
            <a:ext cx="444742" cy="574027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1EE818D-E90E-9D81-3841-67EBB3054750}"/>
              </a:ext>
            </a:extLst>
          </p:cNvPr>
          <p:cNvCxnSpPr>
            <a:cxnSpLocks/>
          </p:cNvCxnSpPr>
          <p:nvPr/>
        </p:nvCxnSpPr>
        <p:spPr>
          <a:xfrm flipV="1">
            <a:off x="7910228" y="3287723"/>
            <a:ext cx="1720466" cy="1225899"/>
          </a:xfrm>
          <a:prstGeom prst="straightConnector1">
            <a:avLst/>
          </a:prstGeom>
          <a:ln w="76200" cap="rnd">
            <a:solidFill>
              <a:srgbClr val="ED135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6D2ACE4F-13C1-92BB-8641-09DA2BD4808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91" y="5193639"/>
            <a:ext cx="2640076" cy="348867"/>
          </a:xfrm>
          <a:prstGeom prst="rect">
            <a:avLst/>
          </a:prstGeom>
        </p:spPr>
      </p:pic>
      <p:pic>
        <p:nvPicPr>
          <p:cNvPr id="16" name="Picture 15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42715383-B195-1ED8-5908-67546F0651F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156" y="1341734"/>
            <a:ext cx="2640076" cy="34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3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4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8461CA-6AEC-9EDD-9452-68068A3A65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AAB23AB-3EB4-0EE9-7785-903ADC3EB64D}"/>
              </a:ext>
            </a:extLst>
          </p:cNvPr>
          <p:cNvSpPr/>
          <p:nvPr/>
        </p:nvSpPr>
        <p:spPr>
          <a:xfrm>
            <a:off x="300363" y="1489927"/>
            <a:ext cx="4142733" cy="3626083"/>
          </a:xfrm>
          <a:prstGeom prst="roundRect">
            <a:avLst>
              <a:gd name="adj" fmla="val 4721"/>
            </a:avLst>
          </a:prstGeom>
          <a:solidFill>
            <a:srgbClr val="FEE0D6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E06EAFE-3F6A-D4DC-EB99-9728E4B180EA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F025DD4D-B3B3-AB2C-34EC-3E2881DDB7BA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ED2347F-396F-89D9-A457-C06FC7336E33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D110D729-4B72-F085-5DD6-62FF65463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11FCFB6-D25B-6385-49B7-53F810904B18}"/>
              </a:ext>
            </a:extLst>
          </p:cNvPr>
          <p:cNvSpPr/>
          <p:nvPr/>
        </p:nvSpPr>
        <p:spPr>
          <a:xfrm>
            <a:off x="1623855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4808E842-70CA-4505-7132-0EF752DF3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84" y="4419672"/>
            <a:ext cx="1611096" cy="343247"/>
          </a:xfrm>
          <a:prstGeom prst="rect">
            <a:avLst/>
          </a:prstGeom>
        </p:spPr>
      </p:pic>
      <p:pic>
        <p:nvPicPr>
          <p:cNvPr id="19" name="Picture 18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06DB3EB2-76E4-3E6D-0EF5-3A9D2DE4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3500459"/>
            <a:ext cx="1616715" cy="730540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64267B9E-4DC4-4466-4FE4-C997B9F689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19514BB-F46F-4218-450B-DE360DBBF6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96" y="447334"/>
            <a:ext cx="5457803" cy="507383"/>
          </a:xfrm>
          <a:prstGeom prst="rect">
            <a:avLst/>
          </a:prstGeom>
        </p:spPr>
      </p:pic>
      <p:pic>
        <p:nvPicPr>
          <p:cNvPr id="28" name="Picture 27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29E373E7-FF38-9637-6CE1-50701DBAF5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  <p:pic>
        <p:nvPicPr>
          <p:cNvPr id="7" name="Picture 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AEC9AB60-1A40-56CE-2C32-2120E8480C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629" y="5218757"/>
            <a:ext cx="1814200" cy="34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00470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2C93E-4544-D50A-22CE-A3E5E8E68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yellow circle with red arrow and a blue background&#10;&#10;AI-generated content may be incorrect.">
            <a:extLst>
              <a:ext uri="{FF2B5EF4-FFF2-40B4-BE49-F238E27FC236}">
                <a16:creationId xmlns:a16="http://schemas.microsoft.com/office/drawing/2014/main" id="{964798E3-B327-4C43-1613-8140AC8299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80" y="216212"/>
            <a:ext cx="12491156" cy="6858000"/>
          </a:xfrm>
          <a:prstGeom prst="rect">
            <a:avLst/>
          </a:prstGeom>
        </p:spPr>
      </p:pic>
      <p:pic>
        <p:nvPicPr>
          <p:cNvPr id="4" name="Picture 3" descr="A close up of a logo&#10;&#10;AI-generated content may be incorrect.">
            <a:extLst>
              <a:ext uri="{FF2B5EF4-FFF2-40B4-BE49-F238E27FC236}">
                <a16:creationId xmlns:a16="http://schemas.microsoft.com/office/drawing/2014/main" id="{9C4D8B05-AE47-8728-E57A-91E6A0882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2" y="4487709"/>
            <a:ext cx="2541587" cy="37766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4173AF-5E4C-DFA4-AB07-BC2DB473EB28}"/>
              </a:ext>
            </a:extLst>
          </p:cNvPr>
          <p:cNvCxnSpPr>
            <a:cxnSpLocks/>
          </p:cNvCxnSpPr>
          <p:nvPr/>
        </p:nvCxnSpPr>
        <p:spPr>
          <a:xfrm flipV="1">
            <a:off x="2102824" y="2704868"/>
            <a:ext cx="1592875" cy="191919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315A216B-0A42-7B63-886F-68163D7994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477" y="1649842"/>
            <a:ext cx="1592876" cy="428110"/>
          </a:xfrm>
          <a:prstGeom prst="rect">
            <a:avLst/>
          </a:prstGeom>
        </p:spPr>
      </p:pic>
      <p:pic>
        <p:nvPicPr>
          <p:cNvPr id="17" name="Picture 16" descr="A purple text on a black background&#10;&#10;AI-generated content may be incorrect.">
            <a:extLst>
              <a:ext uri="{FF2B5EF4-FFF2-40B4-BE49-F238E27FC236}">
                <a16:creationId xmlns:a16="http://schemas.microsoft.com/office/drawing/2014/main" id="{E75A30D4-AF7D-1D7E-9925-72901A3BB3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934" y="2117462"/>
            <a:ext cx="2317962" cy="4281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7DCA22-A286-A672-52D9-CE5BCFD260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85" y="2234213"/>
            <a:ext cx="4414243" cy="3917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F14875-31B3-B506-E51F-DB1164BB39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85" y="2810634"/>
            <a:ext cx="5471016" cy="3925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243E0DD-1A7A-3AE3-0B7B-FBF6EFAB82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65" y="1223018"/>
            <a:ext cx="4082495" cy="3873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32D791-E607-011C-9F1B-685BDE72B4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270" y="452449"/>
            <a:ext cx="4377469" cy="5045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C06E4D-72BA-F694-5A75-08CA39AAA69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697" y="3551439"/>
            <a:ext cx="4300917" cy="35976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4E833B-39B6-C93F-9169-688B361C4EE9}"/>
              </a:ext>
            </a:extLst>
          </p:cNvPr>
          <p:cNvCxnSpPr>
            <a:cxnSpLocks/>
          </p:cNvCxnSpPr>
          <p:nvPr/>
        </p:nvCxnSpPr>
        <p:spPr>
          <a:xfrm flipV="1">
            <a:off x="5984385" y="3731319"/>
            <a:ext cx="672547" cy="12039"/>
          </a:xfrm>
          <a:prstGeom prst="straightConnector1">
            <a:avLst/>
          </a:prstGeom>
          <a:ln w="76200" cap="rnd">
            <a:solidFill>
              <a:srgbClr val="99479B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F51F34C4-1296-A51E-C051-3CA0472584B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235" y="4590618"/>
            <a:ext cx="4955166" cy="2501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F1C2C96-6181-DEFE-56F9-E3E9453219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697" y="4020595"/>
            <a:ext cx="3529398" cy="35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0200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01019-2479-85AA-120B-4EB9A4F48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CA8FE1E-7667-641C-02DF-2F45B0181F5E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3A72383-8AA1-D73B-B6B6-A765FE142069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A3EA78C-2D56-BA88-52D4-FA0012D0760B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E4865605-4A64-9AA5-EF45-93095D35A5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EA01888-ACB0-755C-C149-C06A836AE108}"/>
              </a:ext>
            </a:extLst>
          </p:cNvPr>
          <p:cNvSpPr/>
          <p:nvPr/>
        </p:nvSpPr>
        <p:spPr>
          <a:xfrm>
            <a:off x="1623855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A8E457AD-9059-EB14-878D-C65C91AE3B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84" y="4419672"/>
            <a:ext cx="1611096" cy="343247"/>
          </a:xfrm>
          <a:prstGeom prst="rect">
            <a:avLst/>
          </a:prstGeom>
        </p:spPr>
      </p:pic>
      <p:pic>
        <p:nvPicPr>
          <p:cNvPr id="19" name="Picture 18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092D315E-42FC-5A9C-44FF-CD56BAFA4F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3500459"/>
            <a:ext cx="1616715" cy="730540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11534C0B-57AE-E0B1-8790-7D9C55F144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23BF794-62C7-EF90-5E1E-488F464A80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96" y="447334"/>
            <a:ext cx="5457803" cy="5073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A3E7645-D24D-752B-A668-3390A7CF56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090" y="2257235"/>
            <a:ext cx="5858189" cy="347732"/>
          </a:xfrm>
          <a:prstGeom prst="rect">
            <a:avLst/>
          </a:prstGeom>
        </p:spPr>
      </p:pic>
      <p:pic>
        <p:nvPicPr>
          <p:cNvPr id="21" name="Picture 20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C067FD04-4CD1-732D-0720-2AB309135B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971" y="2859501"/>
            <a:ext cx="2283473" cy="350875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B3169AE-7189-6950-ECE2-50ACD4A82E5F}"/>
              </a:ext>
            </a:extLst>
          </p:cNvPr>
          <p:cNvSpPr/>
          <p:nvPr/>
        </p:nvSpPr>
        <p:spPr>
          <a:xfrm>
            <a:off x="5719640" y="3436582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DFABDF65-DBB3-6107-7EB5-8E1B2A489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169" y="4441707"/>
            <a:ext cx="1611096" cy="343247"/>
          </a:xfrm>
          <a:prstGeom prst="rect">
            <a:avLst/>
          </a:prstGeom>
        </p:spPr>
      </p:pic>
      <p:pic>
        <p:nvPicPr>
          <p:cNvPr id="26" name="Picture 25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44A1F015-9BFD-D26B-DC64-88388F3CA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904" y="3522494"/>
            <a:ext cx="1616715" cy="730540"/>
          </a:xfrm>
          <a:prstGeom prst="rect">
            <a:avLst/>
          </a:prstGeom>
        </p:spPr>
      </p:pic>
      <p:pic>
        <p:nvPicPr>
          <p:cNvPr id="27" name="Picture 26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10ADFB74-C987-5A16-10D8-AEC665E31C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681" y="3600750"/>
            <a:ext cx="444742" cy="574027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D27A0D6F-9696-4E86-38F9-CECFB043BF92}"/>
              </a:ext>
            </a:extLst>
          </p:cNvPr>
          <p:cNvSpPr/>
          <p:nvPr/>
        </p:nvSpPr>
        <p:spPr>
          <a:xfrm>
            <a:off x="648752" y="3345664"/>
            <a:ext cx="7477029" cy="1617679"/>
          </a:xfrm>
          <a:custGeom>
            <a:avLst/>
            <a:gdLst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  <a:gd name="connsiteX0" fmla="*/ 1554 w 5063520"/>
              <a:gd name="connsiteY0" fmla="*/ 0 h 1461313"/>
              <a:gd name="connsiteX1" fmla="*/ 5063520 w 5063520"/>
              <a:gd name="connsiteY1" fmla="*/ 0 h 1461313"/>
              <a:gd name="connsiteX2" fmla="*/ 5063520 w 5063520"/>
              <a:gd name="connsiteY2" fmla="*/ 1461313 h 1461313"/>
              <a:gd name="connsiteX3" fmla="*/ 1554 w 5063520"/>
              <a:gd name="connsiteY3" fmla="*/ 1461313 h 1461313"/>
              <a:gd name="connsiteX4" fmla="*/ 0 w 5063520"/>
              <a:gd name="connsiteY4" fmla="*/ 502668 h 1461313"/>
              <a:gd name="connsiteX5" fmla="*/ 1554 w 5063520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5166 w 5068686"/>
              <a:gd name="connsiteY4" fmla="*/ 451007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867905 w 5068686"/>
              <a:gd name="connsiteY4" fmla="*/ 482004 h 1461313"/>
              <a:gd name="connsiteX5" fmla="*/ 0 w 5068686"/>
              <a:gd name="connsiteY5" fmla="*/ 368349 h 1461313"/>
              <a:gd name="connsiteX6" fmla="*/ 6720 w 5068686"/>
              <a:gd name="connsiteY6" fmla="*/ 0 h 1461313"/>
              <a:gd name="connsiteX0" fmla="*/ 6720 w 5068686"/>
              <a:gd name="connsiteY0" fmla="*/ 0 h 1461313"/>
              <a:gd name="connsiteX1" fmla="*/ 5068686 w 5068686"/>
              <a:gd name="connsiteY1" fmla="*/ 0 h 1461313"/>
              <a:gd name="connsiteX2" fmla="*/ 5068686 w 5068686"/>
              <a:gd name="connsiteY2" fmla="*/ 1461313 h 1461313"/>
              <a:gd name="connsiteX3" fmla="*/ 6720 w 5068686"/>
              <a:gd name="connsiteY3" fmla="*/ 1461313 h 1461313"/>
              <a:gd name="connsiteX4" fmla="*/ 0 w 5068686"/>
              <a:gd name="connsiteY4" fmla="*/ 368349 h 1461313"/>
              <a:gd name="connsiteX5" fmla="*/ 6720 w 5068686"/>
              <a:gd name="connsiteY5" fmla="*/ 0 h 1461313"/>
              <a:gd name="connsiteX0" fmla="*/ 0 w 5061966"/>
              <a:gd name="connsiteY0" fmla="*/ 0 h 1461313"/>
              <a:gd name="connsiteX1" fmla="*/ 5061966 w 5061966"/>
              <a:gd name="connsiteY1" fmla="*/ 0 h 1461313"/>
              <a:gd name="connsiteX2" fmla="*/ 5061966 w 5061966"/>
              <a:gd name="connsiteY2" fmla="*/ 1461313 h 1461313"/>
              <a:gd name="connsiteX3" fmla="*/ 0 w 5061966"/>
              <a:gd name="connsiteY3" fmla="*/ 1461313 h 1461313"/>
              <a:gd name="connsiteX4" fmla="*/ 0 w 5061966"/>
              <a:gd name="connsiteY4" fmla="*/ 0 h 1461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1966" h="1461313">
                <a:moveTo>
                  <a:pt x="0" y="0"/>
                </a:moveTo>
                <a:lnTo>
                  <a:pt x="5061966" y="0"/>
                </a:lnTo>
                <a:lnTo>
                  <a:pt x="5061966" y="1461313"/>
                </a:lnTo>
                <a:lnTo>
                  <a:pt x="0" y="1461313"/>
                </a:lnTo>
                <a:lnTo>
                  <a:pt x="0" y="0"/>
                </a:lnTo>
                <a:close/>
              </a:path>
            </a:pathLst>
          </a:custGeom>
          <a:solidFill>
            <a:srgbClr val="CAE8F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F9D0C5DA-EFD0-018E-BC9D-4FD7E2F5F0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62532"/>
      </p:ext>
    </p:extLst>
  </p:cSld>
  <p:clrMapOvr>
    <a:masterClrMapping/>
  </p:clrMapOvr>
  <p:transition spd="med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0FD2A5-191F-8D11-75C0-6D5EF2066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404A008-DAE2-0E20-63B8-E1B620ED5E7F}"/>
              </a:ext>
            </a:extLst>
          </p:cNvPr>
          <p:cNvSpPr/>
          <p:nvPr/>
        </p:nvSpPr>
        <p:spPr>
          <a:xfrm>
            <a:off x="4992816" y="1489927"/>
            <a:ext cx="6489270" cy="3626083"/>
          </a:xfrm>
          <a:prstGeom prst="roundRect">
            <a:avLst>
              <a:gd name="adj" fmla="val 4721"/>
            </a:avLst>
          </a:prstGeom>
          <a:solidFill>
            <a:srgbClr val="FEE0D6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436B4F6-29EE-7E82-9BDB-A8471DEDC3F1}"/>
              </a:ext>
            </a:extLst>
          </p:cNvPr>
          <p:cNvSpPr/>
          <p:nvPr/>
        </p:nvSpPr>
        <p:spPr>
          <a:xfrm>
            <a:off x="300363" y="1489927"/>
            <a:ext cx="4142733" cy="3626083"/>
          </a:xfrm>
          <a:prstGeom prst="roundRect">
            <a:avLst>
              <a:gd name="adj" fmla="val 4721"/>
            </a:avLst>
          </a:prstGeom>
          <a:solidFill>
            <a:srgbClr val="FEE0D6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16995E8-6C32-25C7-3AAE-050CC29D8136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AF2A2CE-593A-1414-7E14-6D61FB41D753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AA4ED2C-3AD4-1A16-22DF-92674CAF80A0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0A3C7D0E-FF67-BC5E-2B99-BE17BB3541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336A4BF-35B0-5439-E5E7-AAD6D051B4AD}"/>
              </a:ext>
            </a:extLst>
          </p:cNvPr>
          <p:cNvSpPr/>
          <p:nvPr/>
        </p:nvSpPr>
        <p:spPr>
          <a:xfrm>
            <a:off x="1623855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07B04EB1-4B75-A810-79F2-17A1753EC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84" y="4419672"/>
            <a:ext cx="1611096" cy="343247"/>
          </a:xfrm>
          <a:prstGeom prst="rect">
            <a:avLst/>
          </a:prstGeom>
        </p:spPr>
      </p:pic>
      <p:pic>
        <p:nvPicPr>
          <p:cNvPr id="19" name="Picture 18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A6D4130F-02C0-2C15-479E-C7BDA9F70C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3500459"/>
            <a:ext cx="1616715" cy="730540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86ACD573-2271-CC8B-4031-E0A9557AAE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0EF0A2A-E550-E78E-1CBE-FD9759C180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96" y="447334"/>
            <a:ext cx="5457803" cy="5073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65B9F1-7E9C-3DC3-42FD-2E3D2A8582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090" y="2257235"/>
            <a:ext cx="5858189" cy="347732"/>
          </a:xfrm>
          <a:prstGeom prst="rect">
            <a:avLst/>
          </a:prstGeom>
        </p:spPr>
      </p:pic>
      <p:pic>
        <p:nvPicPr>
          <p:cNvPr id="21" name="Picture 20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0E55AB6D-797B-3A73-40D4-37205A9C1A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971" y="2859501"/>
            <a:ext cx="2283473" cy="350875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BF513C0-6307-7AAE-D8B3-4AB7524756C1}"/>
              </a:ext>
            </a:extLst>
          </p:cNvPr>
          <p:cNvSpPr/>
          <p:nvPr/>
        </p:nvSpPr>
        <p:spPr>
          <a:xfrm>
            <a:off x="5719640" y="3436582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AAB29A45-5706-2F7C-D8F1-70D81BB32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169" y="4441707"/>
            <a:ext cx="1611096" cy="343247"/>
          </a:xfrm>
          <a:prstGeom prst="rect">
            <a:avLst/>
          </a:prstGeom>
        </p:spPr>
      </p:pic>
      <p:pic>
        <p:nvPicPr>
          <p:cNvPr id="26" name="Picture 25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66C8D66F-4E18-6DE9-C908-E6AF2614E6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904" y="3522494"/>
            <a:ext cx="1616715" cy="730540"/>
          </a:xfrm>
          <a:prstGeom prst="rect">
            <a:avLst/>
          </a:prstGeom>
        </p:spPr>
      </p:pic>
      <p:pic>
        <p:nvPicPr>
          <p:cNvPr id="27" name="Picture 26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8E422077-161B-989C-4FD1-9393346F4B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681" y="3600750"/>
            <a:ext cx="444742" cy="574027"/>
          </a:xfrm>
          <a:prstGeom prst="rect">
            <a:avLst/>
          </a:prstGeom>
        </p:spPr>
      </p:pic>
      <p:pic>
        <p:nvPicPr>
          <p:cNvPr id="28" name="Picture 27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D2B17429-0FCE-A099-8A02-176B7E432C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  <p:pic>
        <p:nvPicPr>
          <p:cNvPr id="4" name="Picture 3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D8F6DEE4-E34E-9F1C-E04A-CC2E8EB327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629" y="5218757"/>
            <a:ext cx="1814200" cy="340163"/>
          </a:xfrm>
          <a:prstGeom prst="rect">
            <a:avLst/>
          </a:prstGeom>
        </p:spPr>
      </p:pic>
      <p:pic>
        <p:nvPicPr>
          <p:cNvPr id="6" name="Picture 5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9096E2DA-C0FA-6668-70E5-DAD0248C3B7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351" y="5218757"/>
            <a:ext cx="1814200" cy="34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321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3EA7E-CD87-F145-141D-5D0291139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CCB26FF-4938-09CD-3BFE-C27B396FF75B}"/>
              </a:ext>
            </a:extLst>
          </p:cNvPr>
          <p:cNvSpPr/>
          <p:nvPr/>
        </p:nvSpPr>
        <p:spPr>
          <a:xfrm>
            <a:off x="4992816" y="1489927"/>
            <a:ext cx="6489270" cy="3626083"/>
          </a:xfrm>
          <a:prstGeom prst="roundRect">
            <a:avLst>
              <a:gd name="adj" fmla="val 4721"/>
            </a:avLst>
          </a:prstGeom>
          <a:solidFill>
            <a:srgbClr val="FEE0D6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7A7C3B-31A1-C5AA-FC96-A2335B11F92A}"/>
              </a:ext>
            </a:extLst>
          </p:cNvPr>
          <p:cNvSpPr/>
          <p:nvPr/>
        </p:nvSpPr>
        <p:spPr>
          <a:xfrm>
            <a:off x="300363" y="1489927"/>
            <a:ext cx="4142733" cy="3626083"/>
          </a:xfrm>
          <a:prstGeom prst="roundRect">
            <a:avLst>
              <a:gd name="adj" fmla="val 4721"/>
            </a:avLst>
          </a:prstGeom>
          <a:solidFill>
            <a:srgbClr val="FEE0D6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B7C0896-F122-0D0E-8457-73A85291A580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E4914AC8-58E1-EE5B-B3CF-740A09C79F13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48A8D0-06E3-9C35-3F53-D90D6003AD32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9E5BFBBF-CB5D-BC8A-BEDD-3E0AC9851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FEC728A-2880-7D3E-D170-DA26642D6257}"/>
              </a:ext>
            </a:extLst>
          </p:cNvPr>
          <p:cNvSpPr/>
          <p:nvPr/>
        </p:nvSpPr>
        <p:spPr>
          <a:xfrm>
            <a:off x="1623855" y="3414547"/>
            <a:ext cx="1754155" cy="919213"/>
          </a:xfrm>
          <a:prstGeom prst="roundRect">
            <a:avLst>
              <a:gd name="adj" fmla="val 18184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red letters on a black background&#10;&#10;AI-generated content may be incorrect.">
            <a:extLst>
              <a:ext uri="{FF2B5EF4-FFF2-40B4-BE49-F238E27FC236}">
                <a16:creationId xmlns:a16="http://schemas.microsoft.com/office/drawing/2014/main" id="{7C53DF4F-7AA5-562F-D738-B803581A0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84" y="4419672"/>
            <a:ext cx="1611096" cy="343247"/>
          </a:xfrm>
          <a:prstGeom prst="rect">
            <a:avLst/>
          </a:prstGeom>
        </p:spPr>
      </p:pic>
      <p:pic>
        <p:nvPicPr>
          <p:cNvPr id="19" name="Picture 18" descr="A black background with blue numbers and symbols&#10;&#10;AI-generated content may be incorrect.">
            <a:extLst>
              <a:ext uri="{FF2B5EF4-FFF2-40B4-BE49-F238E27FC236}">
                <a16:creationId xmlns:a16="http://schemas.microsoft.com/office/drawing/2014/main" id="{70A31FBD-7BEB-48E4-D3EE-FC56059637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3500459"/>
            <a:ext cx="1616715" cy="730540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0D97B579-B122-FF60-E951-AF768F578B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98930FD-DA11-F7E8-93B0-6E5723DEA6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96" y="447334"/>
            <a:ext cx="5457803" cy="5073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482EC2-98B2-2D9E-3117-07F59F2720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090" y="2257235"/>
            <a:ext cx="5858189" cy="347732"/>
          </a:xfrm>
          <a:prstGeom prst="rect">
            <a:avLst/>
          </a:prstGeom>
        </p:spPr>
      </p:pic>
      <p:pic>
        <p:nvPicPr>
          <p:cNvPr id="21" name="Picture 20" descr="A blue letter on a black background&#10;&#10;AI-generated content may be incorrect.">
            <a:extLst>
              <a:ext uri="{FF2B5EF4-FFF2-40B4-BE49-F238E27FC236}">
                <a16:creationId xmlns:a16="http://schemas.microsoft.com/office/drawing/2014/main" id="{E2A83ED8-4CF9-9E93-0261-4EA3B36B7A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778" y="3787980"/>
            <a:ext cx="2283473" cy="350875"/>
          </a:xfrm>
          <a:prstGeom prst="rect">
            <a:avLst/>
          </a:prstGeom>
        </p:spPr>
      </p:pic>
      <p:pic>
        <p:nvPicPr>
          <p:cNvPr id="4" name="Picture 3" descr="A mathematical equation on a black background&#10;&#10;AI-generated content may be incorrect.">
            <a:extLst>
              <a:ext uri="{FF2B5EF4-FFF2-40B4-BE49-F238E27FC236}">
                <a16:creationId xmlns:a16="http://schemas.microsoft.com/office/drawing/2014/main" id="{024C61EB-4408-D643-318F-011109E794F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833" y="2851520"/>
            <a:ext cx="2848446" cy="727195"/>
          </a:xfrm>
          <a:prstGeom prst="rect">
            <a:avLst/>
          </a:prstGeom>
        </p:spPr>
      </p:pic>
      <p:pic>
        <p:nvPicPr>
          <p:cNvPr id="5" name="Picture 4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C0355BE9-0C16-15A3-24C2-913EAE8F386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  <p:pic>
        <p:nvPicPr>
          <p:cNvPr id="7" name="Picture 6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793A355B-BCCD-C19D-ACA2-882C5ECA6D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629" y="5218757"/>
            <a:ext cx="1814200" cy="340163"/>
          </a:xfrm>
          <a:prstGeom prst="rect">
            <a:avLst/>
          </a:prstGeom>
        </p:spPr>
      </p:pic>
      <p:pic>
        <p:nvPicPr>
          <p:cNvPr id="8" name="Picture 7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11E37D21-B1F9-DAB2-263A-858EFC4F13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351" y="5218757"/>
            <a:ext cx="1814200" cy="34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35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644211-A3E3-A440-1BE9-D08535C0A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9DED486-C6CF-FAD7-5DFF-3473D78DD296}"/>
              </a:ext>
            </a:extLst>
          </p:cNvPr>
          <p:cNvSpPr/>
          <p:nvPr/>
        </p:nvSpPr>
        <p:spPr>
          <a:xfrm>
            <a:off x="300363" y="1489927"/>
            <a:ext cx="4142733" cy="3626083"/>
          </a:xfrm>
          <a:prstGeom prst="roundRect">
            <a:avLst>
              <a:gd name="adj" fmla="val 4721"/>
            </a:avLst>
          </a:prstGeom>
          <a:solidFill>
            <a:srgbClr val="FEE0D6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1EBC4DD-BD86-0299-A1EF-B954B3011D82}"/>
              </a:ext>
            </a:extLst>
          </p:cNvPr>
          <p:cNvSpPr/>
          <p:nvPr/>
        </p:nvSpPr>
        <p:spPr>
          <a:xfrm>
            <a:off x="4992816" y="1489927"/>
            <a:ext cx="6489270" cy="3626083"/>
          </a:xfrm>
          <a:prstGeom prst="roundRect">
            <a:avLst>
              <a:gd name="adj" fmla="val 4721"/>
            </a:avLst>
          </a:prstGeom>
          <a:solidFill>
            <a:srgbClr val="FEE0D6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89E7B1-9C29-016F-880B-320954868CBE}"/>
              </a:ext>
            </a:extLst>
          </p:cNvPr>
          <p:cNvCxnSpPr/>
          <p:nvPr/>
        </p:nvCxnSpPr>
        <p:spPr>
          <a:xfrm>
            <a:off x="1226721" y="2438448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D7F8A1B-C0E9-603F-C4CD-97F5D72AFB30}"/>
              </a:ext>
            </a:extLst>
          </p:cNvPr>
          <p:cNvSpPr/>
          <p:nvPr/>
        </p:nvSpPr>
        <p:spPr>
          <a:xfrm>
            <a:off x="394836" y="1995538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ECFCA6C-F531-83AB-F1A3-D63D48D232DB}"/>
              </a:ext>
            </a:extLst>
          </p:cNvPr>
          <p:cNvSpPr/>
          <p:nvPr/>
        </p:nvSpPr>
        <p:spPr>
          <a:xfrm>
            <a:off x="3432293" y="2026463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AB9FFEB3-BFF1-5458-9DE4-F112985FA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119" y="1870784"/>
            <a:ext cx="1451222" cy="362806"/>
          </a:xfrm>
          <a:prstGeom prst="rect">
            <a:avLst/>
          </a:prstGeom>
        </p:spPr>
      </p:pic>
      <p:pic>
        <p:nvPicPr>
          <p:cNvPr id="22" name="Picture 21" descr="A blue cross on a black background&#10;&#10;AI-generated content may be incorrect.">
            <a:extLst>
              <a:ext uri="{FF2B5EF4-FFF2-40B4-BE49-F238E27FC236}">
                <a16:creationId xmlns:a16="http://schemas.microsoft.com/office/drawing/2014/main" id="{3DD1F733-C541-3808-245A-DDE05392C6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96" y="3578715"/>
            <a:ext cx="444742" cy="57402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34D3C13-FDE1-76BD-5E4C-96C12F738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96" y="447334"/>
            <a:ext cx="5457803" cy="507383"/>
          </a:xfrm>
          <a:prstGeom prst="rect">
            <a:avLst/>
          </a:prstGeom>
        </p:spPr>
      </p:pic>
      <p:pic>
        <p:nvPicPr>
          <p:cNvPr id="5" name="Picture 4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9BDEECC8-EA98-9141-8034-15377ACD73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376" y="3051397"/>
            <a:ext cx="444742" cy="57402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197AE56-126B-C8D7-2FCF-67D51A012CC2}"/>
              </a:ext>
            </a:extLst>
          </p:cNvPr>
          <p:cNvSpPr/>
          <p:nvPr/>
        </p:nvSpPr>
        <p:spPr>
          <a:xfrm>
            <a:off x="1790649" y="3429001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460DE0-C483-EDEB-8489-3D80E37F1C80}"/>
              </a:ext>
            </a:extLst>
          </p:cNvPr>
          <p:cNvSpPr/>
          <p:nvPr/>
        </p:nvSpPr>
        <p:spPr>
          <a:xfrm>
            <a:off x="2661777" y="3429000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951ED42-7557-B4C1-9FE7-226198CF7966}"/>
              </a:ext>
            </a:extLst>
          </p:cNvPr>
          <p:cNvCxnSpPr/>
          <p:nvPr/>
        </p:nvCxnSpPr>
        <p:spPr>
          <a:xfrm>
            <a:off x="6157794" y="3309575"/>
            <a:ext cx="2371074" cy="0"/>
          </a:xfrm>
          <a:prstGeom prst="line">
            <a:avLst/>
          </a:prstGeom>
          <a:ln w="165100" cap="rnd" cmpd="dbl">
            <a:solidFill>
              <a:srgbClr val="40883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8EFC2B4-23FE-DFDA-247F-EDF23E21EDC5}"/>
              </a:ext>
            </a:extLst>
          </p:cNvPr>
          <p:cNvSpPr/>
          <p:nvPr/>
        </p:nvSpPr>
        <p:spPr>
          <a:xfrm>
            <a:off x="5325909" y="2866665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3C5A58E-5A0A-D12B-BF1C-44F354C8D203}"/>
              </a:ext>
            </a:extLst>
          </p:cNvPr>
          <p:cNvSpPr/>
          <p:nvPr/>
        </p:nvSpPr>
        <p:spPr>
          <a:xfrm>
            <a:off x="8363366" y="2897590"/>
            <a:ext cx="871128" cy="871127"/>
          </a:xfrm>
          <a:prstGeom prst="ellipse">
            <a:avLst/>
          </a:prstGeom>
          <a:pattFill prst="wdUpDiag">
            <a:fgClr>
              <a:srgbClr val="F8D44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A green text on a black background&#10;&#10;AI-generated content may be incorrect.">
            <a:extLst>
              <a:ext uri="{FF2B5EF4-FFF2-40B4-BE49-F238E27FC236}">
                <a16:creationId xmlns:a16="http://schemas.microsoft.com/office/drawing/2014/main" id="{B135EB94-81F8-09D1-37A0-6972E3C286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750" y="2739683"/>
            <a:ext cx="1665418" cy="363900"/>
          </a:xfrm>
          <a:prstGeom prst="rect">
            <a:avLst/>
          </a:prstGeom>
        </p:spPr>
      </p:pic>
      <p:pic>
        <p:nvPicPr>
          <p:cNvPr id="9" name="Picture 8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D0D4B984-0151-10F1-B053-FC61FEB6B6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629" y="5218757"/>
            <a:ext cx="1814200" cy="340163"/>
          </a:xfrm>
          <a:prstGeom prst="rect">
            <a:avLst/>
          </a:prstGeom>
        </p:spPr>
      </p:pic>
      <p:pic>
        <p:nvPicPr>
          <p:cNvPr id="11" name="Picture 10" descr="A pink letter on a black background&#10;&#10;AI-generated content may be incorrect.">
            <a:extLst>
              <a:ext uri="{FF2B5EF4-FFF2-40B4-BE49-F238E27FC236}">
                <a16:creationId xmlns:a16="http://schemas.microsoft.com/office/drawing/2014/main" id="{1FEE9979-55ED-482C-E8F6-FBA0C8A794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351" y="5218757"/>
            <a:ext cx="1814200" cy="34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174396"/>
      </p:ext>
    </p:extLst>
  </p:cSld>
  <p:clrMapOvr>
    <a:masterClrMapping/>
  </p:clrMapOvr>
  <p:transition spd="med"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35E17-E771-ABC4-1F36-59B143AF8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FE5C5937-705A-453B-A3DC-F981A89E69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35" y="1143501"/>
            <a:ext cx="7006724" cy="618240"/>
          </a:xfrm>
          <a:prstGeom prst="rect">
            <a:avLst/>
          </a:prstGeom>
        </p:spPr>
      </p:pic>
      <p:pic>
        <p:nvPicPr>
          <p:cNvPr id="10" name="Picture 9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A4C0EBD6-7529-887C-1B6B-5206AF2098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35" y="1984531"/>
            <a:ext cx="4768926" cy="619849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1712C474-D6C4-CD61-A1B0-E16E940C4A03}"/>
              </a:ext>
            </a:extLst>
          </p:cNvPr>
          <p:cNvGrpSpPr/>
          <p:nvPr/>
        </p:nvGrpSpPr>
        <p:grpSpPr>
          <a:xfrm>
            <a:off x="623535" y="2937993"/>
            <a:ext cx="7079351" cy="1738254"/>
            <a:chOff x="772825" y="2780527"/>
            <a:chExt cx="10646341" cy="2614087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408DF30-4CF5-00B6-7AF1-4C95FE6A3CD3}"/>
                </a:ext>
              </a:extLst>
            </p:cNvPr>
            <p:cNvSpPr/>
            <p:nvPr/>
          </p:nvSpPr>
          <p:spPr>
            <a:xfrm>
              <a:off x="772825" y="2780527"/>
              <a:ext cx="10646341" cy="2614087"/>
            </a:xfrm>
            <a:prstGeom prst="roundRect">
              <a:avLst>
                <a:gd name="adj" fmla="val 8505"/>
              </a:avLst>
            </a:prstGeom>
            <a:solidFill>
              <a:schemeClr val="bg1"/>
            </a:solidFill>
            <a:ln w="38100">
              <a:solidFill>
                <a:srgbClr val="006B9A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C918291-A9C7-C7B9-5A62-2F2DA43AF586}"/>
                </a:ext>
              </a:extLst>
            </p:cNvPr>
            <p:cNvCxnSpPr>
              <a:cxnSpLocks/>
            </p:cNvCxnSpPr>
            <p:nvPr/>
          </p:nvCxnSpPr>
          <p:spPr>
            <a:xfrm>
              <a:off x="1391266" y="3285502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58F2123-9D3D-F468-A672-EF3C52281A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8299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E8A8C8D-6B89-4D32-727C-AD217AC19B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62750" y="3285501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9D97D5D-EAA5-E430-CE4E-52C524A79FF7}"/>
                </a:ext>
              </a:extLst>
            </p:cNvPr>
            <p:cNvCxnSpPr/>
            <p:nvPr/>
          </p:nvCxnSpPr>
          <p:spPr>
            <a:xfrm>
              <a:off x="1858299" y="4824250"/>
              <a:ext cx="1204451" cy="0"/>
            </a:xfrm>
            <a:prstGeom prst="line">
              <a:avLst/>
            </a:prstGeom>
            <a:ln w="76200" cap="rnd" cmpd="dbl">
              <a:solidFill>
                <a:srgbClr val="408834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CAF450E-ECFF-C2D3-E744-BD22E8BCF25A}"/>
                </a:ext>
              </a:extLst>
            </p:cNvPr>
            <p:cNvCxnSpPr>
              <a:cxnSpLocks/>
            </p:cNvCxnSpPr>
            <p:nvPr/>
          </p:nvCxnSpPr>
          <p:spPr>
            <a:xfrm>
              <a:off x="5202265" y="3285501"/>
              <a:ext cx="467033" cy="1538748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EA53613-7BD9-ACC9-D9DD-0FAD008529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9298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4C727D9-A88C-8BAD-1E0C-0DC776CD65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3749" y="3285500"/>
              <a:ext cx="363793" cy="1538749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3180262-C3E8-D5E7-EE6A-1C191D9735A4}"/>
                </a:ext>
              </a:extLst>
            </p:cNvPr>
            <p:cNvCxnSpPr/>
            <p:nvPr/>
          </p:nvCxnSpPr>
          <p:spPr>
            <a:xfrm>
              <a:off x="5669298" y="4824249"/>
              <a:ext cx="1204451" cy="0"/>
            </a:xfrm>
            <a:prstGeom prst="line">
              <a:avLst/>
            </a:prstGeom>
            <a:ln w="762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907A6D-2C16-0217-CE5B-FBDBD0C96DA1}"/>
                </a:ext>
              </a:extLst>
            </p:cNvPr>
            <p:cNvCxnSpPr>
              <a:cxnSpLocks/>
            </p:cNvCxnSpPr>
            <p:nvPr/>
          </p:nvCxnSpPr>
          <p:spPr>
            <a:xfrm>
              <a:off x="9103940" y="3285500"/>
              <a:ext cx="799141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3C6B3FF-01A4-6E6D-DC05-962841E41F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03081" y="3282326"/>
              <a:ext cx="744524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C6D4419-4C97-E699-3D0E-0C23EBD2CEF5}"/>
                </a:ext>
              </a:extLst>
            </p:cNvPr>
            <p:cNvCxnSpPr>
              <a:cxnSpLocks/>
            </p:cNvCxnSpPr>
            <p:nvPr/>
          </p:nvCxnSpPr>
          <p:spPr>
            <a:xfrm>
              <a:off x="9892155" y="3282326"/>
              <a:ext cx="0" cy="1506164"/>
            </a:xfrm>
            <a:prstGeom prst="line">
              <a:avLst/>
            </a:prstGeom>
            <a:ln w="381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 descr="A blue line on a black background&#10;&#10;AI-generated content may be incorrect.">
              <a:extLst>
                <a:ext uri="{FF2B5EF4-FFF2-40B4-BE49-F238E27FC236}">
                  <a16:creationId xmlns:a16="http://schemas.microsoft.com/office/drawing/2014/main" id="{635197E1-8C91-E776-4BDE-91B3EA30A4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5839" y="3800558"/>
              <a:ext cx="444742" cy="574027"/>
            </a:xfrm>
            <a:prstGeom prst="rect">
              <a:avLst/>
            </a:prstGeom>
          </p:spPr>
        </p:pic>
        <p:pic>
          <p:nvPicPr>
            <p:cNvPr id="34" name="Picture 33" descr="A blue cross on a black background&#10;&#10;AI-generated content may be incorrect.">
              <a:extLst>
                <a:ext uri="{FF2B5EF4-FFF2-40B4-BE49-F238E27FC236}">
                  <a16:creationId xmlns:a16="http://schemas.microsoft.com/office/drawing/2014/main" id="{3DA560F9-1790-2A62-83E0-0859BF6797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1104" y="3800558"/>
              <a:ext cx="444742" cy="574027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FED4DD3-B4D3-2AD5-E27A-74EC56C9847C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285502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F8B80D2-30C0-9816-BD5F-10EA866FA7B5}"/>
                </a:ext>
              </a:extLst>
            </p:cNvPr>
            <p:cNvCxnSpPr>
              <a:cxnSpLocks/>
            </p:cNvCxnSpPr>
            <p:nvPr/>
          </p:nvCxnSpPr>
          <p:spPr>
            <a:xfrm>
              <a:off x="4745065" y="3285501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878FC46-8811-F38A-2987-2988D8239808}"/>
                </a:ext>
              </a:extLst>
            </p:cNvPr>
            <p:cNvCxnSpPr>
              <a:cxnSpLocks/>
            </p:cNvCxnSpPr>
            <p:nvPr/>
          </p:nvCxnSpPr>
          <p:spPr>
            <a:xfrm>
              <a:off x="8408580" y="3285500"/>
              <a:ext cx="2871020" cy="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 descr="A blue letter and a black background&#10;&#10;AI-generated content may be incorrect.">
            <a:extLst>
              <a:ext uri="{FF2B5EF4-FFF2-40B4-BE49-F238E27FC236}">
                <a16:creationId xmlns:a16="http://schemas.microsoft.com/office/drawing/2014/main" id="{FFF9CD51-A247-FE7A-7E6B-1135FBFCB1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609" y="5126490"/>
            <a:ext cx="1721537" cy="22803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750F397-D9EB-1751-2689-FCCE51C804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225" y="5126490"/>
            <a:ext cx="2906897" cy="22803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24B9D86-DB8D-BF9D-2971-3F189ED7BF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153" y="5488721"/>
            <a:ext cx="3012405" cy="225778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29B26DB-CD92-C880-29AC-53CB817EA60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77" y="5461638"/>
            <a:ext cx="2661799" cy="227276"/>
          </a:xfrm>
          <a:prstGeom prst="rect">
            <a:avLst/>
          </a:prstGeom>
        </p:spPr>
      </p:pic>
      <p:pic>
        <p:nvPicPr>
          <p:cNvPr id="3" name="Picture 2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B46B1F7D-5F23-9E17-2EDE-5B7B29C8E1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949" y="2217799"/>
            <a:ext cx="2857500" cy="2857500"/>
          </a:xfrm>
          <a:prstGeom prst="rect">
            <a:avLst/>
          </a:prstGeom>
        </p:spPr>
      </p:pic>
      <p:pic>
        <p:nvPicPr>
          <p:cNvPr id="6" name="Picture 5" descr="Blue text on a black background&#10;&#10;AI-generated content may be incorrect.">
            <a:extLst>
              <a:ext uri="{FF2B5EF4-FFF2-40B4-BE49-F238E27FC236}">
                <a16:creationId xmlns:a16="http://schemas.microsoft.com/office/drawing/2014/main" id="{74957342-E44C-9D4C-70B8-6FCF899B068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804" y="1703603"/>
            <a:ext cx="3051790" cy="39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925427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AF43A-8EA5-F575-91BC-C343993D2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E21519F-4EF5-7C16-4A42-5AC3FB409D5B}"/>
              </a:ext>
            </a:extLst>
          </p:cNvPr>
          <p:cNvGrpSpPr/>
          <p:nvPr/>
        </p:nvGrpSpPr>
        <p:grpSpPr>
          <a:xfrm>
            <a:off x="949325" y="2194640"/>
            <a:ext cx="5651871" cy="3029171"/>
            <a:chOff x="934066" y="3097095"/>
            <a:chExt cx="2871020" cy="153874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D3AE5E5-65BF-5713-4CA4-3555972718A1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987A4FB-2C45-3005-1213-876E05AD23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DE471AE-8949-73AC-1C61-F05160E17E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E86B133-D20F-2C7A-DD6A-4AFBF33EC433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FD4190-8414-88D0-9CDA-2B2651CB7ED3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 descr="A purple letter on a black background&#10;&#10;AI-generated content may be incorrect.">
            <a:extLst>
              <a:ext uri="{FF2B5EF4-FFF2-40B4-BE49-F238E27FC236}">
                <a16:creationId xmlns:a16="http://schemas.microsoft.com/office/drawing/2014/main" id="{8EF4F833-796B-9D3C-7E1D-3A4C3B2BB0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791" y="1989595"/>
            <a:ext cx="2842906" cy="422440"/>
          </a:xfrm>
          <a:prstGeom prst="rect">
            <a:avLst/>
          </a:prstGeom>
        </p:spPr>
      </p:pic>
      <p:pic>
        <p:nvPicPr>
          <p:cNvPr id="22" name="Picture 21" descr="A black and red text&#10;&#10;AI-generated content may be incorrect.">
            <a:extLst>
              <a:ext uri="{FF2B5EF4-FFF2-40B4-BE49-F238E27FC236}">
                <a16:creationId xmlns:a16="http://schemas.microsoft.com/office/drawing/2014/main" id="{B209245A-2DE3-F7EE-E648-CF1F6911B6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834" y="3264291"/>
            <a:ext cx="2680820" cy="4449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D7013BC-C2DC-2F0A-5D02-0506AC2A6A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190" y="4684716"/>
            <a:ext cx="4454070" cy="43986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E9E0F41-331C-E821-1A8E-01A0E75CF27E}"/>
              </a:ext>
            </a:extLst>
          </p:cNvPr>
          <p:cNvCxnSpPr>
            <a:cxnSpLocks/>
          </p:cNvCxnSpPr>
          <p:nvPr/>
        </p:nvCxnSpPr>
        <p:spPr>
          <a:xfrm flipH="1">
            <a:off x="5636871" y="3445793"/>
            <a:ext cx="1656344" cy="102582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8248E84-5035-2E71-4C79-22CD8737CB24}"/>
              </a:ext>
            </a:extLst>
          </p:cNvPr>
          <p:cNvCxnSpPr>
            <a:cxnSpLocks/>
          </p:cNvCxnSpPr>
          <p:nvPr/>
        </p:nvCxnSpPr>
        <p:spPr>
          <a:xfrm flipH="1">
            <a:off x="5165471" y="4902108"/>
            <a:ext cx="1559835" cy="321703"/>
          </a:xfrm>
          <a:prstGeom prst="straightConnector1">
            <a:avLst/>
          </a:prstGeom>
          <a:ln w="76200" cap="rnd">
            <a:solidFill>
              <a:srgbClr val="ED135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A8FDB703-27A2-2058-7BBB-8AF6E3D280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52" y="455339"/>
            <a:ext cx="3959292" cy="5039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1B66160-DDE7-CCE5-C6FA-7D5FCE3BB3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834" y="3742540"/>
            <a:ext cx="3760273" cy="37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06516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62AEE-C329-6F17-1C02-90CA0B154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377FE1C-1489-A317-1393-4C6F10450282}"/>
              </a:ext>
            </a:extLst>
          </p:cNvPr>
          <p:cNvGrpSpPr/>
          <p:nvPr/>
        </p:nvGrpSpPr>
        <p:grpSpPr>
          <a:xfrm>
            <a:off x="949325" y="2758171"/>
            <a:ext cx="5651871" cy="3029171"/>
            <a:chOff x="934066" y="3097095"/>
            <a:chExt cx="2871020" cy="153874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DB66673-B556-D78E-0915-E2BD074C5847}"/>
                </a:ext>
              </a:extLst>
            </p:cNvPr>
            <p:cNvCxnSpPr>
              <a:cxnSpLocks/>
            </p:cNvCxnSpPr>
            <p:nvPr/>
          </p:nvCxnSpPr>
          <p:spPr>
            <a:xfrm>
              <a:off x="1355989" y="3097096"/>
              <a:ext cx="467033" cy="1538748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AF49200-5014-82AD-C3C0-40418C7B0F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3022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6302F04-472F-ECFB-B5A5-70A629B74C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7473" y="3097095"/>
              <a:ext cx="363793" cy="1538749"/>
            </a:xfrm>
            <a:prstGeom prst="line">
              <a:avLst/>
            </a:prstGeom>
            <a:ln w="76200" cap="rnd">
              <a:solidFill>
                <a:srgbClr val="D6AA08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B5D9994-B60F-1DDA-E321-360DE6332FE2}"/>
                </a:ext>
              </a:extLst>
            </p:cNvPr>
            <p:cNvCxnSpPr/>
            <p:nvPr/>
          </p:nvCxnSpPr>
          <p:spPr>
            <a:xfrm>
              <a:off x="1823022" y="4635844"/>
              <a:ext cx="1204451" cy="0"/>
            </a:xfrm>
            <a:prstGeom prst="line">
              <a:avLst/>
            </a:prstGeom>
            <a:ln w="165100" cap="rnd" cmpd="dbl">
              <a:solidFill>
                <a:srgbClr val="ED135A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1BFE7C5-386C-2451-077C-285D0B1F7E7B}"/>
                </a:ext>
              </a:extLst>
            </p:cNvPr>
            <p:cNvCxnSpPr>
              <a:cxnSpLocks/>
            </p:cNvCxnSpPr>
            <p:nvPr/>
          </p:nvCxnSpPr>
          <p:spPr>
            <a:xfrm>
              <a:off x="934066" y="3097096"/>
              <a:ext cx="2871020" cy="0"/>
            </a:xfrm>
            <a:prstGeom prst="line">
              <a:avLst/>
            </a:prstGeom>
            <a:ln w="76200" cap="rnd">
              <a:solidFill>
                <a:srgbClr val="99479B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 descr="A purple letter on a black background&#10;&#10;AI-generated content may be incorrect.">
            <a:extLst>
              <a:ext uri="{FF2B5EF4-FFF2-40B4-BE49-F238E27FC236}">
                <a16:creationId xmlns:a16="http://schemas.microsoft.com/office/drawing/2014/main" id="{B263C9AC-40FD-5B8D-0CF5-7BA2ED5DB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791" y="2553126"/>
            <a:ext cx="2842906" cy="422440"/>
          </a:xfrm>
          <a:prstGeom prst="rect">
            <a:avLst/>
          </a:prstGeom>
        </p:spPr>
      </p:pic>
      <p:pic>
        <p:nvPicPr>
          <p:cNvPr id="22" name="Picture 21" descr="A black and red text&#10;&#10;AI-generated content may be incorrect.">
            <a:extLst>
              <a:ext uri="{FF2B5EF4-FFF2-40B4-BE49-F238E27FC236}">
                <a16:creationId xmlns:a16="http://schemas.microsoft.com/office/drawing/2014/main" id="{8D70FB2F-DB50-CC9A-32F0-3C00B39B5C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834" y="3827822"/>
            <a:ext cx="2680820" cy="4449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D4CAC02-DC90-FDBD-BDC9-C689905612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190" y="5248247"/>
            <a:ext cx="4454070" cy="43986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05BF70B-F8F3-30AB-E649-359A60D94509}"/>
              </a:ext>
            </a:extLst>
          </p:cNvPr>
          <p:cNvCxnSpPr>
            <a:cxnSpLocks/>
          </p:cNvCxnSpPr>
          <p:nvPr/>
        </p:nvCxnSpPr>
        <p:spPr>
          <a:xfrm flipH="1">
            <a:off x="5636871" y="4009324"/>
            <a:ext cx="1656344" cy="102582"/>
          </a:xfrm>
          <a:prstGeom prst="straightConnector1">
            <a:avLst/>
          </a:prstGeom>
          <a:ln w="76200" cap="rnd">
            <a:solidFill>
              <a:srgbClr val="AC352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E8FCED0-A63E-E48D-8E0B-17A59D42EE98}"/>
              </a:ext>
            </a:extLst>
          </p:cNvPr>
          <p:cNvCxnSpPr>
            <a:cxnSpLocks/>
          </p:cNvCxnSpPr>
          <p:nvPr/>
        </p:nvCxnSpPr>
        <p:spPr>
          <a:xfrm flipH="1">
            <a:off x="5165471" y="5465639"/>
            <a:ext cx="1559835" cy="321703"/>
          </a:xfrm>
          <a:prstGeom prst="straightConnector1">
            <a:avLst/>
          </a:prstGeom>
          <a:ln w="76200" cap="rnd">
            <a:solidFill>
              <a:srgbClr val="ED135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424B4649-B76A-3A23-5594-A4F5452096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52" y="455339"/>
            <a:ext cx="3959292" cy="503993"/>
          </a:xfrm>
          <a:prstGeom prst="rect">
            <a:avLst/>
          </a:prstGeom>
        </p:spPr>
      </p:pic>
      <p:pic>
        <p:nvPicPr>
          <p:cNvPr id="33" name="Picture 32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8DFFAE3E-2A78-CEE7-B0A3-7C34A1AD67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90" y="1405496"/>
            <a:ext cx="2064288" cy="355801"/>
          </a:xfrm>
          <a:prstGeom prst="rect">
            <a:avLst/>
          </a:prstGeom>
        </p:spPr>
      </p:pic>
      <p:pic>
        <p:nvPicPr>
          <p:cNvPr id="35" name="Picture 34" descr="A blue plus and a blue circle&#10;&#10;AI-generated content may be incorrect.">
            <a:extLst>
              <a:ext uri="{FF2B5EF4-FFF2-40B4-BE49-F238E27FC236}">
                <a16:creationId xmlns:a16="http://schemas.microsoft.com/office/drawing/2014/main" id="{2E32FB48-7C58-9010-5C77-D20BD02ADF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52" y="1266869"/>
            <a:ext cx="3450409" cy="500522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BD0B022-6896-45C3-FE28-FE04D73CFDFF}"/>
              </a:ext>
            </a:extLst>
          </p:cNvPr>
          <p:cNvCxnSpPr>
            <a:cxnSpLocks/>
          </p:cNvCxnSpPr>
          <p:nvPr/>
        </p:nvCxnSpPr>
        <p:spPr>
          <a:xfrm>
            <a:off x="4163244" y="2195370"/>
            <a:ext cx="619771" cy="0"/>
          </a:xfrm>
          <a:prstGeom prst="straightConnector1">
            <a:avLst/>
          </a:prstGeom>
          <a:ln w="76200" cap="rnd">
            <a:solidFill>
              <a:srgbClr val="006B9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0AEA1AF3-CEFB-58E0-3243-1D46A1EDD0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183" y="1999020"/>
            <a:ext cx="5165471" cy="3853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CED627F-42AB-279F-AB0A-696B65F976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834" y="4283023"/>
            <a:ext cx="3760273" cy="37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567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79717-5F98-188B-3853-A56C8904D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C19840A-5A55-9DD5-A0B5-CA22B3117E6D}"/>
              </a:ext>
            </a:extLst>
          </p:cNvPr>
          <p:cNvSpPr/>
          <p:nvPr/>
        </p:nvSpPr>
        <p:spPr>
          <a:xfrm>
            <a:off x="7241435" y="2505086"/>
            <a:ext cx="1925156" cy="72523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D6AA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DD6792F-37CA-C12E-D8C2-1200B7AF8DB7}"/>
              </a:ext>
            </a:extLst>
          </p:cNvPr>
          <p:cNvSpPr/>
          <p:nvPr/>
        </p:nvSpPr>
        <p:spPr>
          <a:xfrm>
            <a:off x="5316280" y="2505087"/>
            <a:ext cx="1318437" cy="72523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Blue letters on a black background&#10;&#10;AI-generated content may be incorrect.">
            <a:extLst>
              <a:ext uri="{FF2B5EF4-FFF2-40B4-BE49-F238E27FC236}">
                <a16:creationId xmlns:a16="http://schemas.microsoft.com/office/drawing/2014/main" id="{04AFCE14-F515-FA5D-6D60-C67D773F45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500" y="455338"/>
            <a:ext cx="3544995" cy="5064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82ABA5-55D0-C7B9-0216-D3A9EEABBC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19" y="1753630"/>
            <a:ext cx="4837814" cy="3254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EE98E5-3219-7197-84C1-90AA747F6F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403" y="2585011"/>
            <a:ext cx="6141188" cy="5718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C6C0882-DD75-F8AB-FE91-39DA59C9F0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168" y="3327949"/>
            <a:ext cx="4054549" cy="334862"/>
          </a:xfrm>
          <a:prstGeom prst="rect">
            <a:avLst/>
          </a:prstGeom>
        </p:spPr>
      </p:pic>
      <p:pic>
        <p:nvPicPr>
          <p:cNvPr id="19" name="Picture 18" descr="A close up of a logo&#10;&#10;AI-generated content may be incorrect.">
            <a:extLst>
              <a:ext uri="{FF2B5EF4-FFF2-40B4-BE49-F238E27FC236}">
                <a16:creationId xmlns:a16="http://schemas.microsoft.com/office/drawing/2014/main" id="{3888CBCD-FB3E-E232-A321-C912F2BF1F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456" y="3327949"/>
            <a:ext cx="1753708" cy="34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222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B9AAF-6941-B7B9-557E-825D5B21E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water with a yellow pole&#10;&#10;AI-generated content may be incorrect.">
            <a:extLst>
              <a:ext uri="{FF2B5EF4-FFF2-40B4-BE49-F238E27FC236}">
                <a16:creationId xmlns:a16="http://schemas.microsoft.com/office/drawing/2014/main" id="{E4B74C08-F3E3-3488-D403-4F331B4A66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53"/>
            <a:ext cx="12192000" cy="6652094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28BBB6E-5495-F0BE-433D-A1A32384BE1F}"/>
              </a:ext>
            </a:extLst>
          </p:cNvPr>
          <p:cNvSpPr/>
          <p:nvPr/>
        </p:nvSpPr>
        <p:spPr>
          <a:xfrm>
            <a:off x="388529" y="440789"/>
            <a:ext cx="3860949" cy="725237"/>
          </a:xfrm>
          <a:prstGeom prst="roundRect">
            <a:avLst>
              <a:gd name="adj" fmla="val 15835"/>
            </a:avLst>
          </a:prstGeom>
          <a:solidFill>
            <a:schemeClr val="bg1"/>
          </a:solidFill>
          <a:ln w="38100">
            <a:solidFill>
              <a:srgbClr val="ED13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25F624-855B-174E-5650-8FE3C6922A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27" y="628621"/>
            <a:ext cx="3753986" cy="3495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F87298-BEF2-AB8C-01CB-2A379F9C6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89" y="6259571"/>
            <a:ext cx="7581014" cy="221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E65816-D70F-96A9-5B89-54200FC757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181" y="3008805"/>
            <a:ext cx="3626253" cy="34491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6A35A79-F8A3-7424-87EE-253FB00288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109" y="1307806"/>
            <a:ext cx="176252" cy="48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4337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27143</TotalTime>
  <Words>0</Words>
  <Application>Microsoft Office PowerPoint</Application>
  <PresentationFormat>Widescreen</PresentationFormat>
  <Paragraphs>0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Kai Hei Trevor Cheung</dc:creator>
  <cp:lastModifiedBy>Kai Hei Trevor Cheung</cp:lastModifiedBy>
  <cp:revision>774</cp:revision>
  <dcterms:created xsi:type="dcterms:W3CDTF">2025-09-27T23:21:25Z</dcterms:created>
  <dcterms:modified xsi:type="dcterms:W3CDTF">2025-11-25T22:05:19Z</dcterms:modified>
</cp:coreProperties>
</file>