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sldIdLst>
    <p:sldId id="256" r:id="rId2"/>
    <p:sldId id="257" r:id="rId3"/>
    <p:sldId id="262" r:id="rId4"/>
    <p:sldId id="277" r:id="rId5"/>
    <p:sldId id="278" r:id="rId6"/>
    <p:sldId id="284" r:id="rId7"/>
    <p:sldId id="263" r:id="rId8"/>
    <p:sldId id="283" r:id="rId9"/>
    <p:sldId id="258" r:id="rId10"/>
    <p:sldId id="272" r:id="rId11"/>
    <p:sldId id="261" r:id="rId12"/>
    <p:sldId id="285" r:id="rId13"/>
    <p:sldId id="259" r:id="rId14"/>
    <p:sldId id="264" r:id="rId15"/>
    <p:sldId id="260" r:id="rId16"/>
    <p:sldId id="279" r:id="rId17"/>
    <p:sldId id="280" r:id="rId18"/>
    <p:sldId id="281" r:id="rId19"/>
    <p:sldId id="267" r:id="rId20"/>
    <p:sldId id="268" r:id="rId21"/>
    <p:sldId id="274" r:id="rId22"/>
    <p:sldId id="286" r:id="rId23"/>
    <p:sldId id="270" r:id="rId24"/>
    <p:sldId id="276" r:id="rId25"/>
    <p:sldId id="282" r:id="rId26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C6338B-6984-4213-9682-FE659F6758C5}">
          <p14:sldIdLst>
            <p14:sldId id="256"/>
            <p14:sldId id="257"/>
          </p14:sldIdLst>
        </p14:section>
        <p14:section name="The Asymmetron Mechanism " id="{0EA5AA3B-5096-4AA0-8F4E-23167F54AC44}">
          <p14:sldIdLst>
            <p14:sldId id="262"/>
            <p14:sldId id="277"/>
            <p14:sldId id="278"/>
            <p14:sldId id="284"/>
            <p14:sldId id="263"/>
            <p14:sldId id="283"/>
          </p14:sldIdLst>
        </p14:section>
        <p14:section name="Vacuum Decay and Instantons" id="{B23E0390-F1D4-4A0F-AB17-392CAF8A1CC3}">
          <p14:sldIdLst>
            <p14:sldId id="258"/>
            <p14:sldId id="272"/>
            <p14:sldId id="261"/>
            <p14:sldId id="285"/>
          </p14:sldIdLst>
        </p14:section>
        <p14:section name="Classical Bubble Nucleation" id="{41AEC6F5-81E5-4353-A210-C6BF3BC170C3}">
          <p14:sldIdLst>
            <p14:sldId id="259"/>
            <p14:sldId id="264"/>
            <p14:sldId id="260"/>
          </p14:sldIdLst>
        </p14:section>
        <p14:section name="The Instantons" id="{F895DD5A-E110-4E58-AA23-815604263C7C}">
          <p14:sldIdLst>
            <p14:sldId id="279"/>
            <p14:sldId id="280"/>
            <p14:sldId id="281"/>
            <p14:sldId id="267"/>
            <p14:sldId id="268"/>
            <p14:sldId id="274"/>
            <p14:sldId id="286"/>
            <p14:sldId id="270"/>
          </p14:sldIdLst>
        </p14:section>
        <p14:section name="Final Remarks" id="{EE3BE25D-A03E-4CB5-987F-DCC7A0A38B2D}">
          <p14:sldIdLst>
            <p14:sldId id="276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BDD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3D7163-A2C3-1FBC-6F51-17203FC10642}" v="1536" dt="2025-11-24T19:47:29.940"/>
    <p1510:client id="{8A508C24-51AC-53E4-8DE9-534058AE90FA}" v="332" dt="2025-11-23T18:19:33.850"/>
    <p1510:client id="{9256478C-0419-9AE0-B622-2E082AEE0FF7}" v="2163" dt="2025-11-23T20:20:24.647"/>
    <p1510:client id="{99976121-2416-9AB6-4ADA-7F3E30227365}" v="306" dt="2025-11-23T20:28:28.229"/>
    <p1510:client id="{AD385A99-E275-6C6D-E70D-D85B237E31CA}" v="49" dt="2025-11-25T12:10:18.988"/>
    <p1510:client id="{E4F1F3A8-BD7F-0574-786C-C2AD6FBE923A}" v="510" dt="2025-11-24T10:48:06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20:41:49.569"/>
    </inkml:context>
    <inkml:brush xml:id="br0">
      <inkml:brushProperty name="width" value="0.06" units="cm"/>
      <inkml:brushProperty name="height" value="0.06" units="cm"/>
      <inkml:brushProperty name="color" value="#5B2D90"/>
    </inkml:brush>
  </inkml:definitions>
  <inkml:trace contextRef="#ctx0" brushRef="#br0">749 80 9246,'4'-9'0,"-1"0"0,0-1 0,-2 0 0,2 3 0,-2-1 0,2 1 0,-1 0 0,2 1 0,-1 1 0,0 4 0,-3 1 0,0 7 0,0 4 0,0 3 0,0 3 0,-1 8 0,-2 4 0,-2 2 0,1 4 0,0 4 0,0 3 0,0 2 0,-1 6 0,-3 11 0,0 8 0,-2 10 0,-4 5 0,-5 11 0,0 3 0,9-47 0,0 0 0,-3 2 0,1 1 0,-1 0 0,-1-1 0,0-1 0,1 0 0,-1-3 0,0-1 0,-11 40 0,-1-7 0,-2-7 0,-1-3 0,4-11 0,-5-1 0,0-5 0,-2-2 0,-3 2 0,-3 4 0,1-4 0,3-6 0,3-10 0,3-8 0,4-5 0,0-5 0,2-8 0,-1-2 0,1-6 0</inkml:trace>
  <inkml:trace contextRef="#ctx0" brushRef="#br0" timeOffset="697">771 80 9246,'-4'3'0,"0"-2"0,1 1 0,2 0 0,-1 0 0,-2-1 0,2 3 0,-2-1 0,1 2 0,-2-1 0,1 1 0,0 0 0,-2-1 0,0 3 0,-2-1 0,1 2 0,-1 2 0,-2 2 0,-1-2 0,1 0 0,-1 1 0,1-3 0,2 2 0,2-1 0,1-2 0,-2 1 0,10-4 0,-2-4 0,6-4 0</inkml:trace>
  <inkml:trace contextRef="#ctx0" brushRef="#br0" timeOffset="947">741 80 9246,'-5'0'0,"0"0"0,3 0 0,0 0 0,4 0 0,0 0 0,3 0 0,1 0 0,-2 2 0,1 1 0,0 2 0,-1 0 0,3 2 0,-2 0 0,2 1 0,0-1 0,0 3 0,1 0 0,-1 0 0,1 1 0,-1-3 0,1 2 0,-1-1 0,1-2 0,-1-2 0,1-1 0,-1 0 0,1-3 0,-1 0 0,1 2 0,-1 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5:47.625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84 64 8790,'7'0'0,"-1"0"0,0 0 0,-1 0 0,-1 0 0,-3 0 0,2-1 0,-3-1 0,0 1 0,-3-1 0,3 1 0,-2-2 0,0 3 0,0-2 0,1-1 0,-4 1 0,4-1 0,-2 1 0,0 0 0,-1 1 0,0 0 0,0 1 0,-1 0 0,-1 0 0,2 0 0,0 0 0,-1 0 0,-1 0 0,0 1 0,1 0 0,1 2 0,-1 1 0,2-2 0,1 2 0,1 1 0,1 1 0,0-2 0,0 0 0,0 1 0,0 1 0,3-2 0,2 0 0,0 1 0,2-2 0,-1 2 0,1-3 0,1 0 0,1-1 0,-1-1 0,-1 0 0,2 0 0,-2-3 0,2 1 0,-3-2 0,-2-1 0,1-1 0,-3 0 0,0-1 0,-1 1 0,-1 0 0,0-1 0,0 1 0,0-1 0,-3 1 0,1 0 0,-2-1 0,-1 1 0,-1 0 0,0 1 0,-1 1 0,-1 2 0,-1 0 0,2 2 0,-1 2 0,0 2 0,-1 2 0,1 1 0,-2 2 0,3-1 0,-1 2 0,3 0 0,1 0 0,0-2 0,0 2 0,2 0 0,1-3 0,1 1 0,1-2 0,3 0 0,2 1 0,3-4 0,-1 0 0,3-3 0,1 0 0,1 0 0,0 0 0,0 0 0,-1 0 0,-1-1 0,-1-1 0,0-2 0,0-2 0,-4 0 0,-1 0 0,0-1 0,-2 1 0,-1-3 0,0 1 0,-1 0 0,-1 1 0,-3 0 0,-2 1 0,0-1 0,-2 1 0,1 0 0,0 1 0,-2 2 0,0 0 0,1 1 0,-2 2 0,2 0 0,1 0 0,-2 0 0,1 0 0,-2 3 0,1 1 0,1 2 0,1 0 0,-1 0 0,1 1 0,2 0 0,0 1 0,1 0 0,2 0 0,0-1 0,1 0 0,0-1 0,0 1 0,3-1 0,1 0 0,2-1 0,0-1 0,1-3 0,2 2 0,1-1 0,0 0 0,0 1 0,-2-3 0,1-1 0,1-1 0,-2 0 0,0-1 0,0-1 0,-2 1 0,-2-2 0,0-1 0,-1 0 0,-2-1 0,0 1 0,-1-1 0,0 0 0,0-1 0,-2 1 0,-1-2 0,-1 1 0,-1 0 0,0 0 0,-2 1 0,1 1 0,-1 2 0,1 2 0,-1-1 0,1 1 0,0 0 0,-2 1 0,1 3 0,-2 1 0,1 1 0,1 4 0,1-2 0,-1 2 0,1 1 0,0-2 0,1 3 0,2-2 0,0 1 0,-1-1 0,1-1 0,2-1 0,0 1 0,2-1 0,0 0 0,3 0 0,2-2 0,-1-1 0,4-3 0,0 0 0,2 0 0,-1 0 0,0 0 0,-1 0 0,-1 0 0,1-3 0,0 0 0,-1-1 0,-1-1 0,-3 1 0,0-2 0,-2-1 0,0 1 0,-1-1 0,-1 0 0,-1-1 0,-1 0 0,-2-1 0,-2 3 0,-1-1 0,1 1 0,-1 0 0,0 0 0,-1 2 0,0 1 0,-1 3 0,3 0 0,0 0 0,-1 0 0,1 0 0,-1 3 0,2 1 0,0 2 0,0 1 0,1 1 0,0 1 0,0 1 0,2-2 0,0 0 0,1 0 0,1 1 0,0-2 0,1 1 0,1-1 0,2-1 0,4-2 0,1-1 0,1-3 0,-1 0 0,2 0 0,-1 0 0,3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5:46.006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141 33 8785,'0'6'0,"0"1"0,0-4 0,-1 0 0,-1-3 0,1 0 0,-3 0 0,2 0 0,-1-1 0,3-1 0,-2 1 0,0-4 0,1 0 0,-1 2 0,0-1 0,1 2 0,-4-2 0,0 1 0,0 1 0,-2 2 0,2-1 0,0-1 0,0 1 0,0-1 0,0 2 0,-1 0 0,1 2 0,1 1 0,1 0 0,-1-1 0,2 3 0,1 0 0,0 0 0,1 2 0,0-1 0,0 0 0,1 1 0,0-1 0,2 1 0,0-1 0,0 1 0,1-1 0,1 0 0,1-2 0,0-2 0,0-1 0,1-1 0,-1 0 0,0-1 0,-2-1 0,2-2 0,-3-3 0,2-1 0,-1 0 0,-2-1 0,2 2 0,-1-1 0,-2 0 0,0-1 0,-2 3 0,0-1 0,-2 1 0,-2 2 0,1 0 0,-2 1 0,0 1 0,0 2 0,-1 0 0,1 0 0,-1 1 0,1 1 0,0 2 0,0 2 0,1 0 0,1 1 0,1-1 0,-1 1 0,2-1 0,1 0 0,0 1 0,1-1 0,0 1 0,0-1 0,0 1 0,0-1 0,1 0 0,1-2 0,1-1 0,4-3 0,-1 0 0,1 0 0,-1 0 0,0-1 0,1-1 0,-1 0 0,0-2 0,-1-1 0,-1 0 0,-2-2 0,2 1 0,-1-1 0,0 1 0,-2-1 0,1 1 0,0 0 0,-2-1 0,0 2 0,-3 0 0,-1 0 0,1 4 0,-2-2 0,0 1 0,-3 0 0,1 0 0,-2 4 0,1 1 0,0 0 0,1 1 0,-2 2 0,2-1 0,1-1 0,-1 1 0,1 1 0,2 0 0,2 1 0,-1-1 0,1 1 0,1-1 0,0 1 0,2-2 0,1 0 0,2-1 0,2 0 0,0 0 0,1-1 0,-1 0 0,0-2 0,1 1 0,-1-1 0,1-1 0,-1 0 0,1 0 0,0-1 0,0-1 0,2 0 0,-4-2 0,0-1 0,1-1 0,-4 0 0,1 0 0,-1-1 0,1 1 0,-1-1 0,-2 1 0,0-1 0,-1 1 0,-1 0 0,-2-1 0,-2 1 0,-1 2 0,1 0 0,0 0 0,-1 1 0,0 1 0,-1 0 0,0 2 0,0 0 0,1 2 0,0 1 0,-1 0 0,-1 2 0,1 1 0,3 0 0,1 1 0,-1-1 0,2 3 0,-1-1 0,1 0 0,2-1 0,0 0 0,1-1 0,0 0 0,0 1 0,3-1 0,1 1 0,2-2 0,0 0 0,1-2 0,0-1 0,1 0 0,0-1 0,3 0 0,-3-2 0,0 0 0,-1-1 0,2-3 0,0 0 0,-2 0 0,0 1 0,-2-2 0,-2 2 0,0-2 0,-1-3 0,-2 2 0,0-2 0,0 2 0,0 1 0,-3-1 0,-1 1 0,-2 0 0,0-1 0,0 2 0,-1 0 0,0 1 0,-1 1 0,0 1 0,0 2 0,1 0 0,0 0 0,1 1 0,0 1 0,0 2 0,2 2 0,-2 0 0,2 1 0,0 0 0,0 1 0,2-1 0,-2 3 0,1-2 0,2 1 0,0-1 0,2-1 0,0-1 0,1 1 0,3-2 0,0 0 0,0-1 0,2-1 0,1-1 0,2-2 0,-1 0 0,0 0 0,2 0 0,-2 0 0,0-1 0,1-1 0,-2-2 0,-2-2 0,1 0 0,-1-1 0,-1-1 0,-2-1 0,0 1 0,-2-2 0,0 3 0,-1-2 0,0 0 0,0 1 0,-3-1 0,-1 3 0,-2-1 0,0 1 0,-3 2 0,0 0 0,0 1 0,0 2 0,-1 0 0,2 2 0,0 0 0,0 1 0,1 3 0,1 0 0,1 0 0,1 2 0,0 0 0,0 1 0,1 0 0,0 0 0,3 0 0,-2 0 0,1 0 0,1 0 0,3-1 0,1-2 0,2-2 0,0 0 0,1 1 0,0-2 0,0 0 0,2-1 0,0-1 0,-1 0 0,1-1 0,1-1 0,-2 0 0,1-2 0,-3-1 0,-2-1 0,2 0 0,-2 0 0,-1-1 0,-1 1 0,1-3 0,-1 1 0,0-1 0,-1 0 0,-4 2 0,1-2 0,-2 2 0,-1 1 0,-1 1 0,0 2 0,-1 0 0,1 1 0,0 2 0,-1 0 0,1 3 0,-1 0 0,2 4 0,0-1 0,0 0 0,2 2 0,-2-1 0,1 2 0,1-1 0,1 1 0,2 0 0,0-2 0,0 1 0,1-2 0,1 0 0,2-2 0,2-1 0,1-3 0,0 0 0,1 0 0,-1 0 0,6-6 0,-4-1 0</inkml:trace>
  <inkml:trace contextRef="#ctx0" brushRef="#br0" timeOffset="2967">109 91 9123,'4'-3'0,"-1"2"0,-1-2 0,0 0 0,0 2 0,-2-3 0,0 1 0,0-1 0,0 2 0,0-2 0,-2 2 0,0-3 0,-3 4 0,0-1 0,0 1 0,-2 1 0,2 1 0,0 0 0,0 1 0,0 0 0,2 1 0,-2-1 0,0 2 0,2-2 0,-1 2 0,2 1 0,0 0 0,4 0 0,2-3 0,2-1 0,1-1 0,-1 0 0,0 0 0,0-1 0,-2-1 0,2 0 0,-2-2 0,0 0 0,-1-1 0,0 1 0,-1 0 0,-2-3 0,0 3 0,0 0 0,-2 2 0,-3 0 0,0 2 0,-2 2 0,2 1 0,0 0 0,0-1 0,2 3 0,0 0 0,-1 0 0,0 2 0,2-1 0,4 1 0,-1-4 0,4-1 0,0-1 0,0-1 0,2-1 0,-1 0 0,0-2 0,-2-1 0,2 2 0,-3-2 0,1-1 0,1-1 0,-3 0 0,0 2 0,-2-1 0,-3 4 0,-1-1 0,-2 3 0,1 2 0,0 1 0,1 1 0,2 0 0,0 2 0,1-1 0,1 1 0,0-1 0,3 0 0,1 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5:54.841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7 7 9203,'-3'0'-30,"0"0"30,3 0 0,0-3 0,0 2 0,0-2 0,0 3 0,3 0 0,-2 0 0,3 0 0,1 0 0,-1 0 0,0 0 0,1 0 0,1 0 0,0 0 0,1 0 0,-1 0 0,0 1 0,-1 0 0,-1 2 0,0-1 0,3-2 0,-1 2 0,1 0 0,-1 0 0,0-1 0,1 0 0,-1 1 0,1 1 0,-1-1 0,0 0 0,1-1 0,-1 1 0,1-1 0,-1 1 0,1 0 0,-1 0 0,0 1 0,1-2 0,-1 2 0,1-1 0,-1-1 0,0 2 0,1 0 0,-1 1 0,1-3 0,-1 2 0,0-1 0,1 0 0,0 1 0,1-1 0,0 0 0,0-1 0,-1 2 0,0-1 0,-1 0 0,1 1 0,-1-2 0,0 2 0,1 0 0,-1-3 0,1 2 0,-1 0 0,1 0 0,-3-1 0,0 1 0,1-1 0,1 1 0,0-1 0,1 1 0,-1 0 0,0 0 0,1-2 0,-1 3 0,1-3 0,-3 2 0,0 1 0,1-2 0,1 0 0,0-1 0,-1 2 0,-1 0 0,-2 0 0,2-2 0,1 1 0,1 1 0,0-1 0,1 1 0,-1-1 0,1-1 0,1 2 0,1 0 0,-1-1 0,-1 0 0,1 0 0,1 0 0,-1 1 0,-1 0 0,-1-2 0,1 0 0,-1 0 0,0 0 0,1 3 0,-1-1 0,1-1 0,-1 0 0,0 0 0,1 0 0,-1 1 0,1 0 0,-1-1 0,1 0 0,0 1 0,1 0 0,-1 1 0,3-1 0,-2-1 0,1 0 0,0 1 0,-1 0 0,1 0 0,1 1 0,-2-2 0,0 1 0,0-1 0,-2-1 0,0 2 0,2 0 0,-1 0 0,2-2 0,0 1 0,-3 0 0,0 2 0,1-2 0,1 0 0,1 1 0,-1 0 0,2-1 0,-3 1 0,2-1 0,0 1 0,-1 0 0,1-1 0,-2 1 0,1 0 0,0-1 0,1 0 0,-4 0 0,1 0 0,1 1 0,-2 0 0,3-2 0,-1 0 0,0 2 0,-1 1 0,1-2 0,-1 0 0,0-1 0,1 2 0,0 0 0,1-1 0,0 2 0,0-1 0,-1 0 0,0-1 0,1 1 0,1 0 0,-1 0 0,2 1 0,-3-2 0,1 1 0,0 1 0,1-1 0,-2 0 0,2-1 0,0 0 0,-1 1 0,1 0 0,-2-2 0,1 0 0,0 0 0,1 0 0,-3 1 0,1 0 0,-1 2 0,0-1 0,1-2 0,-1 0 0,1 0 0,-1 0 0,0 0 0,2 0 0,0 3 0,-1-3 0,2 2 0,-1-1 0,0-1 0,-1 1 0,2 0 0,-1 1 0,0 0 0,-1-2 0,3 1 0,-2 1 0,1 0 0,-1 0 0,-1-1 0,0 0 0,1 1 0,0 0 0,0-2 0,-1 1 0,0 1 0,0-1 0,1 2 0,0-1 0,0 0 0,1 0 0,1-1 0,-1 0 0,0 1 0,2 1 0,-1-1 0,1 0 0,0-1 0,-3 0 0,2 0 0,0 0 0,0 1 0,-2 0 0,1-2 0,-2 0 0,-1 0 0,1 0 0,-1 0 0,1 1 0,-1 1 0,2-1 0,1 1 0,-1-1 0,-1-1 0,2 0 0,0 0 0,0 1 0,0 1 0,2-2 0,-2 3 0,1-3 0,2 0 0,-3 2 0,0 0 0,0 0 0,2-1 0,-2-1 0,1 0 0,-2 0 0,1 0 0,-1 0 0,-1 0 0,1 0 0,1 0 0,-1 0 0,0 0 0,-1 0 0,2 0 0,2 0 0,-2 0 0,1 2 0,1 0 0,-1 0 0,0-2 0,0 0 0,0 0 0,-2 1 0,1 0 0,0 1 0,-1 0 0,1-2 0,-3 0 0,1 0 0,-1 0 0,1 0 0,-1 0 0,0 0 0,1 0 0,0 0 0,1 0 0,0 0 0,0 0 0,1 0 0,1 1 0,-1 1 0,0 0 0,3 0 0,-2-2 0,0 0 0,1 0 0,-2 0 0,1 0 0,1 0 0,-1 0 0,1 0 0,-2 0 0,-1 0 0,-1 0 0,1 0 0,1 0 0,-1 0 0,-1 0 0,-1 0 0,1 0 0,-1 0 0,1 0 0,-1 0 0,1 0 0,1 0 0,1 0 0,-1 0 0,-1 0 0,1 0 0,1 0 0,0 0 0,-1 0 0,0 0 0,0 0 0,1 0 0,0 0 0,-1-1 0,-1-1 0,1 1 0,1-1 0,-1 1 0,-1 1 0,-1 0 0,1 0 0,-1-2 0,1 0 0,0 0 0,1 2 0,0 0 0,0 0 0,1 0 0,0 0 0,-1 0 0,-1 0 0,-1 0 0,1 0 0,2 0 0,0-2 0,2 0 0,-3 0 0,-1-1 0,0 1 0,-1 1 0,1 0 0,-1-1 0,1 0 0,-1 1 0,0 0 0,1-1 0,-1 0 0,1 0 0,-1 1 0,3 1 0,-1 0 0,0-2 0,-1 0 0,0 0 0,-1 2 0,0-1 0,1-1 0,-1 1 0,1-4 0,-1 4 0,0-2 0,-1 1 0,-1 0 0,0 0 0,3 2 0,-1-1 0,0-1 0,1 1 0,-1-1 0,1 1 0,-1 1 0,1 0 0,-1 0 0,0-2 0,1 0 0,-3 0 0,0 1 0,1 0 0,1-1 0,-2-1 0,1 3 0,0-2 0,0 0 0,2 0 0,-2 1 0,0 0 0,0-1 0,-1-1 0,2 2 0,1-2 0,-1 2 0,1 0 0,-1-1 0,0 0 0,1 1 0,-1-2 0,1 1 0,-1 0 0,0 1 0,1-1 0,-1 0 0,1 1 0,-1 0 0,1-1 0,-1 0 0,0 0 0,1 1 0,-1-1 0,1 0 0,-1 0 0,0 1 0,1-1 0,-1 2 0,1-3 0,-1 3 0,1 0 0,-1-1 0,0 0 0,1-2 0,-1 1 0,1 2 0,-1 0 0,0-2 0,1 0 0,-1 1 0,1-1 0,-1 1 0,0-1 0,-1 0 0,-1 1 0,1-1 0,-1 1 0,-1-2 0,0 0 0,0 3 0,-2-3 0,1 0 0,1 2 0,-1-2 0,1 1 0,0 0 0,-1 0 0,3 1 0,0-1 0,0 1 0,1-2 0,-1 1 0,-1 0 0,0 0 0,3 1 0,-1 0 0,1-1 0,-1-1 0,1 1 0,-1 0 0,0 1 0,-1-2 0,-1 1 0,1 1 0,1-2 0,-1 0 0,0-1 0,-3 3 0,1-5 0,0 5 0,2-3 0,-1 1 0,-1 1 0,1 2 0,-1-1 0,2 0 0,0-1 0,-3 0 0,2 2 0,-3-1 0,2 0 0,0-2 0,-1 1 0,2 2 0,-2-2 0,2 0 0,-2 0 0,3 2 0,-4-3 0,5 2 0,-5-2 0,1 3 0,-4 0 0,0 0 0,-2 0 0,-1 0 0,-4 3 0,-1 1 0</inkml:trace>
  <inkml:trace contextRef="#ctx0" brushRef="#br0" timeOffset="714">3336 109 9037,'3'-3'0,"-2"-1"0,2 3 0,-1-1 0,0-1 0,2 3 0,1 0 0,-1 0 0,0 0 0,-3 0 0,-3 0 0,-4 0 0,-4 0 0,1 0 0,-1-2 0,1 0 0,-2-1 0,2 2 0,-1-1 0,-1 0 0,1 1 0,2 0 0,1-2 0,0 2 0,1 0 0,-1 1 0,5 0 0,2 0 0,2 0 0,5 0 0,-1 0 0,1 1 0,0 0 0,1 2 0,0-2 0,1 2 0,-2 0 0,1-1 0,0 1 0,1 0 0,-3-1 0,1 0 0,-1-1 0,1 2 0,-1-1 0,0 0 0,1-2 0,-3 0 0,0 0 0,-2 0 0,1 0 0,-3 0 0,-3 1 0,1 1 0,0 0 0,1 1 0,-1 0 0,1 1 0,-3-1 0,1 1 0,1-2 0,0 2 0,0 1 0,0-1 0,2 0 0,0 1 0,0 1 0,0 0 0,3 0 0,0 1 0,4-1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5:57.138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3483 7 9037,'-4'0'0,"0"-1"0,2-1 0,-1 1 0,3-2 0,0 3 0,3 0 0,-1 0 0,2 0 0,-3 1 0,2 0 0,0 2 0,-1-1 0,1-2 0,0 3 0,2-3 0,-1 3 0,2 0 0,-2-2 0,0 2 0,-1-1 0,1 0 0,-1 1 0,2-2 0,0 1 0,-2 1 0,2-1 0,0 0 0,-1 2 0,2-2 0,-1 2 0,-1-2 0,-2 3 0,2-3 0,-2 1 0,1-2 0,-1 1 0,-1 1 0,1-1 0,1 2 0,-1 2 0,2-1 0,-1-1 0,-1-3 0,0 2 0,0 0 0,1-2 0,-2 2 0,1-1 0,1 0 0,-3 2 0,0-2 0,0 3 0,0-1 0,2 0 0,0 0 0,0-2 0,-2 3 0,0-1 0,0 2 0,0-1 0,0-1 0,0-2 0,0 2 0,0-1 0,0 1 0,0-3 0,0 3 0,0-2 0,0-1 0,0 4 0,-1-3 0,-1 2 0,1-2 0,-4 2 0,4-1 0,-2 0 0,0 0 0,3 0 0,-3-2 0,0 1 0,1 3 0,-2 0 0,0 0 0,-2-1 0,-1 2 0,1-3 0</inkml:trace>
  <inkml:trace contextRef="#ctx0" brushRef="#br0" timeOffset="1670">3535 225 9037,'0'3'0,"-1"2"0,-1-3 0,-2 3 0,-1-2 0,0-1 0,0 1 0,1 2 0,-2-3 0,-1 1 0,1 0 0,-1 2 0,1-1 0,-1 0 0,1 0 0,0 0 0,-1 1 0,1-2 0,-1 0 0,1 2 0,0-3 0,1 1 0,1 0 0,0 0 0,-1-2 0,1 2 0,-1 1 0,0-3 0,-2 2 0,1 0 0,-1-2 0,1 1 0,-1 1 0,1-2 0,0 2 0,-1 0 0,3-3 0,0 3 0,-1 0 0,0-1 0,0 1 0,0 0 0,0-2 0,2 1 0,-1-1 0,-1 1 0,-1 0 0,-1 1 0,1-1 0,0-1 0,-1 0 0,1 1 0,-1 0 0,1 0 0,0-1 0,-1 0 0,1 2 0,-1-1 0,1 0 0,-1 0 0,1 2 0,0-1 0,-1 1 0,3-3 0,0 2 0,-1-1 0,-1 0 0,2 1 0,-1-1 0,0 0 0,0 2 0,-2-2 0,1 0 0,0 0 0,-1 1 0,1-1 0,2 0 0,-2-1 0,2 2 0,-2 0 0,2-2 0,0 1 0,-1 1 0,0-1 0,0 1 0,1 0 0,-1-1 0,1 0 0,0 1 0,-1-2 0,-1 2 0,0-1 0,0 0 0,2 1 0,-2-2 0,2 2 0,0-1 0,0 0 0,0 1 0,-3-2 0,1 1 0,-1 3 0,1-3 0,0 2 0,-1-2 0,1 2 0,-1-2 0,2 1 0,0-1 0,0 0 0,0-1 0,2 1 0,-1-1 0,-1 1 0,-1 0 0,2 1 0,-1-1 0,0 2 0,0-3 0,-2 2 0,1 0 0,2-2 0,-1 1 0,0-1 0,0-1 0,0 2 0,1 0 0,-1-1 0,-1 0 0,0 1 0,-1 0 0,1 0 0,0 1 0,-1 0 0,1 0 0,2-2 0,-1 2 0,0 0 0,0-1 0,-2 2 0,1-2 0,-1 2 0,1-2 0,0 3 0,-1-3 0,1-1 0,-1 2 0,1-1 0,0 0 0,2 1 0,-2-2 0,2 2 0,-2-1 0,0 0 0,2 0 0,0-1 0,0 0 0,1 2 0,-1-1 0,-3 0 0,1 0 0,1 0 0,1-2 0,-1 0 0,-1 0 0,0 1 0,0 0 0,-1 1 0,1 0 0,-1-2 0,1 0 0,0 3 0,-1-1 0,1-1 0,-1 0 0,1-1 0,-1 0 0,1 0 0,0 0 0,-1 0 0,2 1 0,0 0 0,0 1 0,0 0 0,0-2 0,-2 0 0,1 0 0,-1 0 0,-1 1 0,-1 0 0,1 2 0,1-2 0,0 0 0,-1-1 0,0 0 0,0 3 0,1-3 0,0 2 0,1-1 0,0-1 0,-3 0 0,0 1 0,2 0 0,-1 1 0,1 1 0,0-3 0,-2 0 0,0 0 0,3 0 0,0 0 0,-1 2 0,-1-1 0,-1 1 0,1-1 0,1-1 0,1 0 0,-1 0 0,-2 0 0,-1 0 0</inkml:trace>
  <inkml:trace contextRef="#ctx0" brushRef="#br0" timeOffset="3886">2310 674 8944,'3'0'0,"0"0"0,-3 0 0,-3 0 0,2 0 0,-4 0 0,3-1 0,-2-1 0,0 1 0,-3-1 0,1 1 0,-1 1 0,1 0 0,0 0 0,-1 0 0,0 0 0,-1 0 0,0 0 0,-1 0 0,1 0 0,-1 0 0,0 0 0,1 0 0,-1 0 0,-1 0 0,2 0 0,-1 0 0,0-2 0,0 0 0,-1 0 0,1 2 0,1 0 0,-2 0 0,3-1 0,-3 0 0,0-1 0,0 0 0,2 2 0,-1 0 0,0 0 0,0 0 0,-1-1 0,1-1 0,1 0 0,-2 1 0,3 0 0,-2 1 0,0 0 0,1 0 0,-3-2 0,3 0 0,0 0 0,1 2 0,0 0 0,1 0 0,-1 0 0,1 0 0,0 0 0,-1 0 0,1 0 0,-1 0 0,1-1 0,0 0 0,-1-2 0,1 2 0,-3 0 0,1 1 0,0 0 0,1 0 0,0 0 0,0 0 0,-1-2 0,0 0 0,-3 0 0,2 2 0,1 0 0,-1 0 0,2 0 0,-2-1 0,2 0 0,0-1 0,1-1 0,-1 3 0,-2 0 0,1 0 0,-2-2 0,1 0 0,1 0 0,-2 2 0,1 0 0,2 0 0,1-2 0,-1 0 0,1 0 0,-1 2 0,1 0 0,0-1 0,-1 0 0,1-2 0,-1 1 0,1 2 0,-1-2 0,1 0 0,0 0 0,-1 2 0,1-1 0,-1-1 0,1 1 0,0-1 0,-1 1 0,1-1 0,-1 1 0,1-1 0,0 1 0,-1 1 0,1-2 0,-1 0 0,-1 0 0,-1 2 0,1-1 0,1-1 0,1 0 0,-1 1 0,1 0 0,0 0 0,-1 0 0,1-1 0,-1 0 0,1 1 0,-1 0 0,1-2 0,0 1 0,-1 0 0,1 0 0,-1 1 0,-1-2 0,-1 0 0,1-1 0,1 3 0,1-2 0,-1 1 0,1 0 0,0-2 0,-1 1 0,1 0 0,-1 0 0,0-1 0,-1 1 0,0 0 0,0 0 0,1 0 0,1 2 0,-1-2 0,1-1 0,-1 3 0,1-2 0,-1 1 0,1 0 0,-1-2 0,0 1 0,0 0 0,1 0 0,-1 0 0,-2 2 0,1-2 0,1-1 0,-1 2 0,-1-1 0,1-1 0,-2 1 0,1 0 0,-2 0 0,1-1 0,0 1 0,-1 1 0,0-2 0,0 0 0,0 1 0,0 1 0,2-2 0,-1 1 0,1-1 0,-2 2 0,2-2 0,0 1 0,0-1 0,-2 2 0,2-1 0,-1-1 0,-2 0 0,1 2 0,-1-2 0,2 0 0,1 0 0,-2-1 0,1 2 0,-1 0 0,0 1 0,1-3 0,-1 3 0,1-1 0,1 0 0,0-1 0,1 1 0,-1 1 0,1-1 0,-1 2 0,1-3 0,0 1 0,1-1 0,-1 3 0,1-2 0,-3 1 0,0 0 0,3-3 0,-2 3 0,2 0 0,0-1 0,-1 2 0,-1-3 0,1 2 0,1 0 0,1-1 0,0 0 0,-1 1 0,1-1 0,-1 0 0,1 1 0,-1 0 0,1 1 0,0-2 0,-1 0 0,1 0 0,-1 0 0,0 1 0,-1 0 0,0 0 0,0 1 0,1-2 0,0 1 0,1-1 0,0 1 0,-1 0 0,1-1 0,-1 0 0,1 1 0,0-1 0,-1 1 0,1-2 0,-1 2 0,1-2 0,0 1 0,-1-1 0,1 2 0,-1-1 0,1 0 0,-1 1 0,1-1 0,0 1 0,-1-2 0,1 3 0,0-2 0,1 1 0,1-1 0,0 1 0,-3 0 0,1-1 0,2 0 0,-2 1 0,2-1 0,-2 1 0,0 0 0,2-1 0,0 2 0,-1-1 0,-1 0 0,2 1 0,-1 0 0,0-2 0,0 2 0,0 0 0,1-1 0,-1 0 0,-1 1 0,2-2 0,0 1 0,-1 0 0,-1-1 0,0 1 0,0 0 0,2-1 0,-2 2 0,2-1 0,-2-1 0,0 2 0,-1-1 0,1 0 0,2 0 0,-4 2 0,2-3 0,-1 3 0,0-2 0,0-1 0,1 2 0,2 0 0,-1-1 0,1 1 0,-2-4 0,-1 3 0,4-1 0,1 1 0,-2 1 0,3-3 0,-4 2 0,3 2 0,-2-3 0,2 3 0,-1 0 0,1 0 0,1 0 0,-2 0 0,3 0 0</inkml:trace>
  <inkml:trace contextRef="#ctx0" brushRef="#br0" timeOffset="4567">90 71 9043,'0'-4'0,"3"-1"0,-2 4 0,2-2 0,-4 3 0,-1 0 0,0 0 0,-2 0 0,2 0 0,-2 0 0,-1 0 0,1 0 0,0 1 0,-1 1 0,-1-1 0,0 1 0,-1-2 0,1 3 0,-1-1 0,1-1 0,2 0 0,0-1 0,-1 0 0,1 0 0,0 0 0,2 3 0,-1-3 0,3 3 0,1-3 0,1 1 0,0 1 0,1-1 0,-1 1 0,1 2 0,4 0 0,-1 2 0,0 0 0,-2 0 0,0 1 0,-3-1 0,1 1 0,0-1 0,-1 0 0,0 1 0,2-1 0,-1 1 0,1-1 0,0-2 0,4-2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04.890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13 19 9016,'0'-4'0,"0"0"0,0 2 0,0-3 0,0 4 0,0-1 0,0 4 0,0 1 0,0 4 0,0 0 0,0 1 0,0 0 0,0 3 0,0 0 0,0-1 0,0 2 0,0-2 0,0 3 0,0-1 0,0 3 0,0 0 0,0 0 0,0-2 0,1 0 0,0 0 0,1 0 0,0-1 0,1-2 0,-1-1 0,0-2 0,1 0 0,-2-1 0,4-2 0,-4-4 0,1-5 0,-1 0 0,-1-2 0,0 1 0,-1-1 0,-1 1 0,1-1 0,-1 1 0,1 0 0,1-1 0,0 1 0,0-1 0,0 1 0,0 0 0,0-1 0,0 1 0,1 1 0,1 2 0,3 0 0,0-1 0,2 2 0,-1 0 0,0 2 0,1 0 0,-1 0 0,1 0 0,2 2 0,-2 2 0,2 2 0,-3 1 0,-2-1 0,1 1 0,-2 1 0,0 1 0,0 1 0,0-1 0,-2 1 0,1-1 0,0-1 0,-2 1 0,-2 0 0,-2-1 0,0-1 0,-1-3 0,1 0 0,-2-1 0,-1 1 0,1-3 0,0 1 0,-1-1 0,1-1 0,-1-1 0,1 0 0,-1-2 0,1-1 0,0 0 0,0-2 0,1-1 0,1 1 0,2 0 0,0-1 0,1 1 0,1 2 0,0-2 0,0 3 0</inkml:trace>
  <inkml:trace contextRef="#ctx0" brushRef="#br0" timeOffset="565">270 205 9016,'3'0'0,"-1"-3"0,-1 3 0,-1-4 0,0 2 0,0 1 0,0-4 0,-3 4 0,-1-1 0,0-1 0,0 1 0,0 0 0,-2 2 0,-1 0 0,3 0 0,0 0 0,-1 0 0,2 2 0,-3 1 0,2 2 0,0 0 0,0 0 0,2 1 0,-2 2 0,1 0 0,2 0 0,0-1 0,1 0 0,0-1 0,0 1 0,0-1 0,1 0 0,1-1 0,2-1 0,0-3 0,0 2 0,1-1 0,1 0 0,0 1 0,1-3 0,-1 0 0,1-3 0,-1 1 0,0-2 0,-2-1 0,1 2 0,-2-2 0,0 0 0,-1 0 0,1-2 0,-3 1 0,0-1 0,0 1 0,0-1 0,0 1 0,0 0 0,-1 0 0,-1 2 0,1 1 0,-5 0 0,3-1 0</inkml:trace>
  <inkml:trace contextRef="#ctx0" brushRef="#br0" timeOffset="1131">385 224 9016,'-2'-6'0,"0"0"0,-2 1 0,2 1 0,0-1 0,1-1 0,1 0 0,-2 2 0,0-1 0,0 4 0,2-2 0,0 8 0,0 2 0,0 0 0,0 0 0,0-1 0,0 1 0,0-1 0,0 0 0,0 1 0,0-1 0,0 1 0,1 0 0,1 1 0,-1 0 0,4 0 0,0-1 0,0-3 0,2 0 0,-1-1 0,0-2 0,1-1 0,-1-1 0,1-2 0,-1-1 0,1 0 0,-2-2 0,0-1 0,-1 1 0,0 0 0,0-1 0,-1 1 0,0-1 0,-2 0 0,1-1 0,-1 0 0,-1 0 0,0 1 0,-1 0 0,-1 1 0,0 0 0,-1-1 0,2 1 0,-1-1 0,-2 1 0,1 0 0,1 2 0,2 2 0,0 4 0,3 2 0,1 2 0</inkml:trace>
  <inkml:trace contextRef="#ctx0" brushRef="#br0" timeOffset="1715">539 205 9016,'0'-4'0,"0"0"0,0-1 0,0-1 0,0 2 0,0-1 0,0 4 0,0-5 0,0 6 0,0 0 0,0 4 0,0 2 0,0 0 0,1 0 0,1 1 0,-1-1 0,1 1 0,-1 1 0,-1 1 0,0-1 0,0-1 0,2-1 0,0 1 0,0-1 0,-1 0 0,1 1 0,-1-3 0,1 0 0,-2-2 0,0 0 0,0-4 0,0-3 0,0 0 0,0-2 0,0-2 0,0 2 0,0-2 0,0 2 0,0 1 0,3-3 0,-1 1 0,0 0 0,1 1 0,0 3 0,1-1 0,1 1 0,0 0 0,0-1 0,2 3 0,-1-2 0,1 3 0,-1-2 0,1 3 0,-2 3 0,0 1 0,-1 2 0,-1 0 0,-1 1 0,-2 1 0,0 1 0,0-2 0,0 3 0,0-2 0,0 0 0,0-1 0,0 0 0,0-1 0,0 0 0,0 1 0,0-1 0,0 1 0,0-4 0,3-1 0,1-1 0,-1-1 0,2-1 0,0-1 0,0-1 0,2-4 0</inkml:trace>
  <inkml:trace contextRef="#ctx0" brushRef="#br0" timeOffset="2131">770 205 9016,'6'0'0,"-1"-2"0,-1 0 0,-2-2 0,2 1 0,-1-1 0,-1 2 0,-2-2 0,0 2 0,0-3 0,-1 4 0,-1-1 0,-2 1 0,-2 1 0,-1 0 0,1 0 0,0 0 0,-1 0 0,1 0 0,-1 3 0,1 1 0,0 2 0,0 0 0,1 1 0,1-1 0,1 1 0,-1-1 0,2 0 0,1 2 0,0 0 0,1-1 0,0 2 0,0-1 0,0 0 0,3-1 0,1 1 0,2-2 0,0-2 0,1-2 0,1 2 0,1-1 0,1-2 0,-1 0 0,1-2 0,0-1 0,0-2 0,-2 0 0,0 1 0,-1-1 0,0 0 0,-1 0 0,3-2 0,1-1 0</inkml:trace>
  <inkml:trace contextRef="#ctx0" brushRef="#br0" timeOffset="2615">898 199 9016,'0'3'0,"-3"0"0,3-3 0,0 0 0,3 0 0,4 0 0,-1 0 0,1 0 0,-1 0 0,0 0 0,1 0 0,-1 0 0,1 0 0,-2 0 0,0-3 0,0 3 0,-1-3 0,-1 0 0,0 2 0,-2-3 0,1 1 0,-1-2 0,1 1 0,-1-2 0,-2 0 0,-1 2 0,-2 1 0,-2 1 0,-1 0 0,-1 0 0,-1 2 0,2 0 0,-1 0 0,1 3 0,-1 1 0,0 2 0,0 0 0,1 1 0,1 0 0,-1 1 0,1 0 0,1 3 0,2-3 0,0 1 0,2 0 0,1-2 0,1 2 0,2-2 0,0-1 0,4 1 0,1-1 0,1 0 0,0-2 0,0 1 0,2-3 0,-2 0 0,1-2 0,-3 0 0,2 0 0,0 0 0,-1 0 0,1 0 0,-3 0 0,1-2 0,-1 0 0,0-3 0,1 2 0,-1-4 0</inkml:trace>
  <inkml:trace contextRef="#ctx0" brushRef="#br0" timeOffset="3600">109 564 9016,'4'-2'0,"0"1"0,-3-2 0,1 0 0,1 2 0,-1-1 0,-1 1 0,1-1 0,-1 0 0,1-2 0,-1 3 0,2-3 0,-3 2 0,0 1 0,-3-2 0,-1 3 0,-2 0 0,0 0 0,-1 0 0,1 1 0,0 1 0,-1 0 0,1 1 0,-1 0 0,1-2 0,-1 2 0,1 0 0,0 1 0,-1 0 0,1 2 0,2 1 0,2-1 0,1 1 0,1-3 0,1 0 0,1-1 0,3 1 0,0-2 0,2 1 0,-1 1 0,0-1 0,1 1 0,-1 1 0,1-1 0,-1-2 0,1 3 0,-1-1 0,0 0 0,1 1 0,-1-1 0,0 2 0,-2 1 0,0-3 0,-3 0 0,1 1 0,0 1 0,-4 0 0,-3 1 0,2-4 0,-2 0 0,0-1 0,-3 0 0,1 3 0,-2-3 0,0-1 0,0 0 0,-1-1 0,1 0 0,-1 0 0,1 0 0,0-1 0,3 0 0,0-2 0,-1-1 0,3 1 0,0-2 0,1 1 0,2-1 0,0-1 0,2-1 0,1 1 0,2 0 0,2-1 0</inkml:trace>
  <inkml:trace contextRef="#ctx0" brushRef="#br0" timeOffset="4067">321 629 9016,'-4'0'0,"-1"0"0,1 0 0,-2 0 0,-1-1 0,1-1 0,0 1 0,0-2 0,1 1 0,1 0 0,-1 0 0,-1 2 0,0 0 0,-1 0 0,3 2 0,0 1 0,-1 0 0,-1 2 0,2 1 0,0 0 0,0 1 0,1-1 0,1 3 0,0-1 0,2 0 0,2-1 0,1 0 0,2-1 0,2 0 0,1-2 0,1-1 0,-1-3 0,1 0 0,0 0 0,-2 0 0,2 0 0,-2-1 0,-1-1 0,1-1 0,-1-4 0,-1 1 0,-1-1 0,-3 1 0,1-1 0,-1 1 0,-1 0 0,0-1 0,0 1 0,0-1 0,0 1 0,0 2 0,-1-1 0,-1 0 0,1 3 0,-1-1 0</inkml:trace>
  <inkml:trace contextRef="#ctx0" brushRef="#br0" timeOffset="4450">404 558 9016,'0'-6'0,"-2"1"0,0 1 0,1-1 0,-2 1 0,1 0 0,0 3 0,2-1 0,0 4 0,0 1 0,2 4 0,0-1 0,1 1 0,-2 1 0,1 1 0,0-1 0,1 1 0,-1 0 0,-1 0 0,0 1 0,-1 1 0,0 0 0,0 0 0,0 0 0,2 1 0,0-1 0,0 0 0,-2 0 0,0 0 0,0-2 0,1-2 0,1 1 0,0-5 0,2-1 0,1-1 0,1-4 0,0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17.106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0 55 8850,'4'0'0,"-1"0"0,0 0 0,-3 0 0,2 0 0,-4 0 0,2 3 0,-5 0 0,2 4 0,1-1 0,2 1 0,0-1 0,1 0 0,0-1 0,2-1 0,1-2 0,-1 2 0,0 1 0,2-2 0,1 1 0,0-3 0,1 1 0,-1 1 0,1-3 0,-1 0 0,0 0 0,1 0 0,-4-3 0,0-1 0,-1 0 0,0 0 0,1-1 0,-3-3 0,2-1 0,0 1 0,0-1 0,-1 1 0,0-1 0,1 0 0,0 1 0,-2-2 0,0 1 0,0 0 0,0 3 0,0 3 0,0 3 0,0 3 0,0 3 0,0 0 0,3 1 0,1-1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17.506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20 33 8850,'-2'-7'0,"0"1"0,-2 1 0,1 2 0,-1 0 0,3-2 0,-2 4 0,4-1 0,1 2 0,-1 2 0,3 1 0,-1 0 0,1 1 0,-2 3 0,0-1 0,1 1 0,-2 1 0,1 1 0,-2-1 0,0 2 0,0-3 0,0 2 0,1-1 0,1 1 0,-1 2 0,1-2 0,-1 0 0,-1 0 0,1 0 0,0-3 0,1 2 0,0 0 0,0-3 0,1 2 0,1-2 0,0 0 0,3 0 0,-1-3 0,-2-2 0,1 0 0,0 0 0,-2 0 0,1-2 0,-1-3 0,1 0 0,-3-2 0,1 1 0,2-1 0,-1 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17.737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12 7 8850,'-4'0'0,"0"0"0,3-1 0,-2-1 0,3 1 0,3-1 0,1 1 0,-1 1 0,2 0 0,0 0 0,3 0 0,-1 0 0,2 0 0,-1 0 0,0 0 0,-1 0 0,2 0 0,-1 0 0,0 0 0,-1 0 0,6 0 0,-3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18.004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14 7 8850,'-5'-3'0,"1"1"0,3 0 0,-2 3 0,3 1 0,1-1 0,0 4 0,1 0 0,0 0 0,-1 2 0,0-1 0,2 1 0,-2-1 0,2 3 0,0-1 0,0 0 0,-1-1 0,3 0 0,-1-1 0,-1 0 0,3-2 0,-2-1 0,0-1 0,0 0 0,1 0 0,1-5 0,0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18.187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19 12 8850,'-6'-2'0,"-1"-2"0,4 0 0,1 2 0,4 4 0,2 3 0,1-2 0,0 1 0,-1 1 0,1-2 0,4 6 0,1-2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20:42:01.535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158 91 8829,'5'-6'0,"-4"1"0,4 5 0,-5 5 0,0 2 0,0 3 0,0 1 0,0 1 0,0 0 0,0 3 0,2 3 0,0 5 0,2 4 0,-2 3 0,3 2 0,0 3 0,2 3 0,1 3 0,-1 14 0,0 10 0,2 12 0,1 8 0,1 4 0,1 2 0,-1 0 0,0 0 0,0 0 0,1-10 0,-1-4 0,0-8 0,0-6 0,1-10 0,-1-9 0,0-7 0,0-3 0</inkml:trace>
  <inkml:trace contextRef="#ctx0" brushRef="#br0" timeOffset="897">113 57 8829,'5'-6'0,"-2"-1"0,4 4 0,-3 1 0,3-1 0,-4 0 0,1-1 0,-3 3 0,-1-4 0,-1 10 0,-3 3 0,1 0 0,-3 1 0,1-1 0,3 1 0,-3 1 0,0 1 0,0 0 0,0 0 0,-4 6 0,1 1 0,-2 4 0,-1 0 0,3 1 0,1-2 0,-2-1 0,-1-1 0,3-2 0,0 2 0,1-4 0,0-2 0,3-6 0,0 1 0,1-7 0,2-1 0,0-6 0,5-6 0,2-1 0,0-4 0,1 0 0,-2 2 0,3-5 0,-2-2 0,2 1 0,-3-4 0,2 6 0,-1-1 0,0 2 0,3-2 0,-4 3 0,1 1 0,1 0 0,-6 1 0,3 3 0,0 1 0,-2 1 0,4 3 0,-3 2 0,4 5 0,-5 5 0,5 2 0,-4 3 0,2 1 0,0 1 0,0-1 0,1 0 0,1 1 0,0 0 0,1 3 0,1-2 0,1 2 0,0-2 0,1 2 0,3-1 0,0 4 0,-2-1 0,0 1 0,2-5 0,0 3 0,-1-5 0,-2-4 0,-1 2 0,1-5 0,-1-2 0,-1-2 0,-3-5 0,-3-6 0,-3 0 0,-1-5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18.639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173 26 8850,'-4'0'0,"0"0"0,2 0 0,-3 0 0,0 0 0,2 0 0,-1 0 0,0 0 0,-1-2 0,1-1 0,-1 0 0,1 1 0,0 0 0,-1-1 0,-1 1 0,0-2 0,-1 2 0,-1 0 0,-1 2 0,0 0 0,1 0 0,0 0 0,0 0 0,-2 0 0,2 3 0,0 0 0,1 1 0,1 1 0,2 0 0,2 3 0,1 0 0,1 1 0,0-3 0,1 0 0,1 1 0,4-1 0,3 1 0,0-2 0,0 0 0,3-2 0,-1-3 0,1 0 0,1 0 0,-3 0 0,0 0 0,0 0 0,0 0 0,-2-3 0,1 1 0,-2-2 0,-1-1 0,-2 0 0,0 0 0,-1 1 0,-2-1 0,0-1 0,-1 0 0,0-1 0,0 1 0,-3-1 0,-1 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19.129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 32 8850,'0'-4'0,"0"0"0,2 2 0,0-1 0,2 3 0,-2 0 0,2 1 0,-1 1 0,1 3 0,-2 0 0,2 0 0,-1 0 0,1 0 0,-1 5 0,2-4 0,-1 1 0,-1 0 0,1 0 0,-1-1 0,0 0 0,-1 1 0,0-1 0,-1 1 0,-1-3 0,0 0 0,0-2 0,0 0 0,-1-4 0,-1-3 0,1 0 0,-2-2 0,1 1 0,0-1 0,-1 1 0,2 0 0,-1-1 0,0-2 0,2 2 0,0-2 0,0 2 0,0 1 0,0-1 0,0 1 0,2 0 0,3 2 0,0-1 0,2 3 0,0 0 0,1-1 0,0 2 0,2-1 0,0 2 0,0 2 0,1 2 0,1 2 0,-1 0 0,0 1 0,-3 0 0,0 1 0,-3 0 0,0 0 0,-2 2 0,2-2 0,-3 1 0,-2 0 0,0-1 0,0 2 0,0-1 0,-2-1 0,0-1 0,-1-1 0,0 1 0,0-4 0,1-1 0,-2-1 0,-2-1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20.020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129 51 8850,'-7'-3'0,"3"-2"0,0 2 0,-1-1 0,-1 3 0,-1-2 0,1 1 0,0 0 0,-1 0 0,0 2 0,-1 2 0,0 0 0,-3 3 0,2 0 0,2 2 0,-1 2 0,2 1 0,0 0 0,2-1 0,2 0 0,1 0 0,1-1 0,2 1 0,2-1 0,1-2 0,5-1 0,0-1 0,0-2 0,1 1 0,1-3 0,0 0 0,-1 0 0,1 0 0,-1-1 0,0-1 0,0 0 0,0-3 0,-2 1 0,-1-2 0,-1 0 0,-3 0 0,0-1 0,-1 1 0,-2-1 0,0 0 0,-1-1 0,0-1 0,0-1 0,-1 2 0,-1 0 0,-2 1 0,-2 0 0,2-1 0,-1-1 0,-2 1 0,-3 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20.454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141 1 8850,'-2'6'0,"0"1"0,-3 0 0,1 1 0,-3 3 0,-1 1 0,0 4 0,-3 1 0,1 1 0,0 2 0,-2-1 0,1 0 0,0 0 0,0 1 0,2-4 0,2-1 0,1-2 0,2-2 0,1 0 0,3-3 0,0-2 0,3-6 0,1-3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21.537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32 27 8850,'2'-5'0,"1"1"0,-1 3 0,0-2 0,0 0 0,1 2 0,-2-2 0,1 0 0,0 3 0,-2-3 0,0 4 0,0 1 0,-2 1 0,-1 4 0,0-1 0,1 1 0,-2-1 0,1 0 0,2 1 0,-2-1 0,1 1 0,0-1 0,-1 0 0,2-1 0,-1-1 0,1 1 0,1 1 0,0 0 0,0-2 0,0 1 0,0-5 0,0 0 0,3-3 0,2-3 0,0 0 0,2-1 0,-1 2 0,0 0 0,-1 1 0,-1 1 0,-2-1 0,2 2 0,1 0 0,1 2 0,1 0 0,-1 0 0,-2 0 0,1 0 0,0 2 0,0 0 0,-1 1 0,0 1 0,-1 0 0,0-1 0,-2 2 0,1-1 0,0 1 0,-2-1 0,0 0 0,0 1 0,0-1 0,-2-1 0,-3 0 0,0-1 0,-2 0 0,1 1 0,-1-2 0,1 0 0,-1-1 0,-1 0 0,-1 0 0,-1 0 0,2 0 0,-1 0 0,2 0 0,1 0 0,-1 0 0,2-1 0,0-1 0,0-2 0,1-2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6:28.306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52 14 9364,'3'0'0,"2"-1"0,-3-1 0,1 0 0,-3-2 0,0 3 0,0-2 0,-3 3 0,1 3 0,-1 1 0,0 2 0,-2 1 0,1 1 0,-2 2 0,-1 2 0,1 0 0,0 5 0,1 0 0,1-1 0,1 3 0,-2-2 0,3 1 0,1-1 0,1 1 0,1-3 0,1-1 0,3-1 0,-1-3 0,1-1 0,3-2 0,-1 0 0,-2-2 0,-1 0 0,3 0 0,3-1 0</inkml:trace>
  <inkml:trace contextRef="#ctx0" brushRef="#br0" timeOffset="830">174 116 9364,'-4'-4'0,"2"0"0,1-1 0,1 1 0,0 0 0,0 2 0,0-3 0,0 3 0,0-2 0,0 0 0,3-2 0,1 1 0,-1 1 0,3 2 0,-2 0 0,2 1 0,0-1 0,1 0 0,-1 1 0,0 0 0,1 1 0,-1 0 0,1 0 0,-1 0 0,1 1 0,-1 1 0,0 2 0,0 2 0,-1 0 0,-1 1 0,-2-1 0,3 1 0,0-1 0,-2-2 0,2 1 0,0 0 0,0-3 0,2 1 0,-1-3 0,1 0 0,-2 0 0,-1-3 0,-1-1 0,-3 1 0,0-2 0,0 4 0,0-2 0</inkml:trace>
  <inkml:trace contextRef="#ctx0" brushRef="#br0" timeOffset="1147">257 97 9364,'1'-4'0,"1"2"0,-1-1 0,1 3 0,-2 0 0,0 3 0,0 3 0,0 0 0,0 1 0,-2 2 0,-1 1 0,0 1 0,-2-1 0,1 0 0,1 2 0,-1-2 0,1 2 0,0-2 0,-1 1 0,0-1 0,-3 3 0</inkml:trace>
  <inkml:trace contextRef="#ctx0" brushRef="#br0" timeOffset="1647">321 251 9364,'7'0'0,"-1"0"0,-2 0 0,0 0 0,-2 0 0,1 1 0,-3 1 0,0-1 0,-1 3 0,-1 1 0,0 0 0,-1 0 0,-1 0 0,1 0 0,-1 0 0,-1 2 0,1-1 0,-1 1 0,2-4 0,-5 6 0,0-2 0</inkml:trace>
  <inkml:trace contextRef="#ctx0" brushRef="#br0" timeOffset="2598">514 155 9364,'-4'-5'0,"2"1"0,1 3 0,1-2 0,0 0 0,1 2 0,1-4 0,2 4 0,2-1 0,0 1 0,1 1 0,-1 0 0,1 0 0,-1 0 0,0 0 0,1 0 0,-3 3 0,0 1 0,-1 2 0,-2 0 0,0 1 0,-1 0 0,0 1 0,0 0 0,0 1 0,-1-1 0,0 2 0,-2 0 0,-2-3 0,2 2 0,-1-2 0,-1-1 0,1 1 0,-2-1 0,-1-2 0,1-2 0,1 1 0,1-1 0,-1-1 0,-3 0 0,1-1 0,-2 0 0,2-1 0,0-1 0,3-1 0,0-3 0,0 1 0,0 1 0,1-1 0,0-1 0,0 0 0</inkml:trace>
  <inkml:trace contextRef="#ctx0" brushRef="#br0" timeOffset="3015">667 155 9364,'0'-7'0,"0"3"0,0 0 0,-2 2 0,0-3 0,-2 3 0,1-1 0,-1 0 0,2 1 0,-2 2 0,2 0 0,-2 0 0,-1 0 0,1 0 0,0 2 0,-1 3 0,-1 0 0,0 2 0,1-1 0,1 1 0,-1-1 0,0 3 0,0 0 0,2 0 0,0 0 0,1 0 0,2-2 0,0 1 0,0 1 0,0-3 0,2-2 0,1 0 0,0 0 0,1 1 0,4-3 0,-1 0 0,2-2 0,0 0 0,-3 0 0,0 0 0,1 0 0,-1-2 0,1-1 0,-1 0 0,0-2 0,1-1 0</inkml:trace>
  <inkml:trace contextRef="#ctx0" brushRef="#br0" timeOffset="3597">783 7 9364,'0'7'0,"0"-3"0,0 0 0,1 0 0,0 1 0,1-1 0,0-2 0,-1 2 0,0-1 0,2 1 0,2 0 0,-2 2 0,1 1 0,1-1 0,0 1 0,0-1 0,-1 1 0,2 1 0,-2 1 0,1 1 0,-1 2 0,1 0 0,-3 1 0,0 0 0,1-1 0,-2 3 0,1 0 0,-2 0 0,-2-2 0,1 0 0,-4 0 0,0 0 0,0-1 0,-4 1 0,0-2 0,-1-1 0,-2-1 0,1 0 0,0-4 0,0 0 0,0 0 0,1-4 0,-1 1 0,0 2 0,-2-1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38:06.652"/>
    </inkml:context>
    <inkml:brush xml:id="br0">
      <inkml:brushProperty name="width" value="0.06" units="cm"/>
      <inkml:brushProperty name="height" value="0.06" units="cm"/>
      <inkml:brushProperty name="color" value="#00A0D7"/>
    </inkml:brush>
  </inkml:definitions>
  <inkml:trace contextRef="#ctx0" brushRef="#br0">48 174 9076,'5'-4'0,"4"2"0,-3-4 0,3 2 0,1-3 0,0 4 0,3 0 0,3-1 0,7 2 0,4-4 0,4 1 0,4-1 0,12 3 0,4-2 0,6-1 0,4 1 0,4 3 0,6-1 0,5 2 0,7 1 0,-4 0 0,7 0 0,0 0 0,4 0 0,7 1 0,-47 0 0,1 0 0,1 1 0,0 0 0,0 1 0,0 0 0,0 0 0,1 0 0,2 2 0,0 0 0,2 0 0,1 0-40,2 2 1,1-1 0,-3 0 0,-1 0 0,3 2 0,-1 0 0,-1 0 0,0 0 39,0 0 0,-1-1 0,1 4 0,0 0 0,0-1 0,-1-1 0,-1 1 0,0 1 0,-3-1 0,0 0 0,0 1 0,-1 1 0,-2-1 0,0 1 0,0 0 0,0 0 0,1 0 0,-1-1 0,43 12 0,1-5 0,-4-1-12,0 0 0,-1-6 0,2 2 1,-4-3 11,-5-4 0,-4-1 0,2-5 0,-2 0 0,0 0 0,-9-3 0,-5-2 0,-4-6 0,-2-3 0,-5-2 0,-6-3 0,-7 0 0,-7-1 0,-12 1 0,2-4 0,-9 1 0,-2 0 0,-4 2 0</inkml:trace>
  <inkml:trace contextRef="#ctx0" brushRef="#br0" timeOffset="881">106 29 9162,'5'0'0,"1"0"0,-4-1 0,1-2 0,0 1 0,-2-4 0,3 2 0,-2 0 0,4 0 0,-3 3 0,4-2 0,-4 2 0,4 1 0,-5 1 0,1 2 0,-3 3 0,-3 3 0,-4 1 0,-1 0 0,-2-1 0,-1 2 0,-1 1 0,0 1 0,-2 0 0,2-4 0,-1 1 0,1 0 0,1-4 0,2 1 0,-1 0 0,1 2 0,3 0 0,3-2 0,7-2 0,6-1 0,5-1 0,3-2 0,1-1 0,1 1 0,-1 2 0,1-2 0,2 2 0,2-1 0,0 2 0,-2 0 0,0 3 0,-1 1 0,-2 3 0,-4-2 0,3 10 0,-3-4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38:30.283"/>
    </inkml:context>
    <inkml:brush xml:id="br0">
      <inkml:brushProperty name="width" value="0.06" units="cm"/>
      <inkml:brushProperty name="height" value="0.06" units="cm"/>
      <inkml:brushProperty name="color" value="#00A0D7"/>
    </inkml:brush>
  </inkml:definitions>
  <inkml:trace contextRef="#ctx0" brushRef="#br0">39 155 9472,'0'-10'0,"0"1"0,0 2 0,0 1 0,0-2 0,0 3 0,0-2 0,0 1 0,-4 1 0,-2 1 0,-2 8 0,2 2 0,2 3 0,3 0 0,-2 2 0,0 1 0,1 2 0,1 1 0,1 1 0,0 3 0,0 1 0,0-1 0,0 0 0,0 1 0,0-1 0,0 0 0,1 0 0,2-3 0,2-2 0,1 0 0,2-5 0,-1 2 0,1-5 0,2-1 0,1-2 0,1-3 0,2-1 0,1-2 0,-4-6 0,3-4 0,-1 0 0,0-1 0,0 0 0,-3-3 0,-1 2 0,1 1 0,-5-2 0,0 3 0,-2 0 0,0-1 0,0 4 0,-3-3 0,0 2 0,0 1 0,0 1 0,0-1 0,0 0 0,0 1 0,0 4 0,0 5 0,0 5 0,1 4 0,2 2 0,0 2 0,0-1 0,-2 3 0,2 0 0,4 0 0,-2 0 0,0 2 0,1-2 0,-1-1 0,2 2 0,2-3 0,2-1 0,2-1 0,-1-2 0,3 0 0,0-2 0,0 0 0,0-5 0,2 1 0,-2-3 0,-1-3 0,2-2 0,-3-6 0,-1-1 0,-1-1 0,-3-4 0,0 2 0,-3-1 0,-1 0 0,0 1 0,-4-2 0,0 0 0,0 0 0,-5 2 0,-1 0 0,-2 0 0,2 0 0,-3 3 0,3-1 0,-3 3 0,0 0 0,2 0 0,1 1 0,-1 3 0,6 2 0,2 4 0</inkml:trace>
  <inkml:trace contextRef="#ctx0" brushRef="#br0" timeOffset="931">706 368 9317,'6'-10'0,"-2"4"0,-3-1 0,2 0 0,-2 1 0,3 0 0,-3-1 0,-1-2 0,0 2 0,0 1 0,0-2 0,-4 3 0,1-2 0,1 0 0,-3-1 0,-1 1 0,1 0 0,-4 5 0,4-2 0,0 0 0,-4 3 0,3-3 0,-3 3 0,-1 1 0,1 5 0,-1 0 0,1 1 0,3 1 0,-3-1 0,4 4 0,0 1 0,1 2 0,3-3 0,1 3 0,0-2 0,0-1 0,1-1 0,3 1 0,2 0 0,3-1 0,0 0 0,2-3 0,1-2 0,1-3 0,3-1 0,-2 0 0,0 0 0,0 0 0,-1-1 0,-3-3 0,2-2 0,1-3 0,-1 0 0,-5 0 0,0 0 0,0 0 0,-2 5 0,-1-7 0,-1 0 0,0-1 0,1 1 0,-4 3 0,0-3 0,0-1 0,0 3 0,0-1 0,0 0 0,0 4 0,0-1 0,-5 5 0,4 2 0,-2 7 0,2 1 0,1 5 0,0 0 0,0-1 0,0-1 0,4 2 0,3-1 0,1 0 0,2-1 0,0-1 0,-1-1 0,2 1 0,2 0 0,-2-2 0,2-1 0,-3-4 0,0-2 0,0-1 0,-1 0 0,1 0 0,0-3 0,-2-2 0,0 0 0,-2-2 0,-4-2 0,3-1 0,-2 0 0,0-3 0,1 2 0,-2-3 0,2 1 0,-2 0 0,2-4 0,-1 1 0,1-2 0,0-2 0,-2 1 0,3-1 0,1-2 0,-1 0 0,-3-1 0,1 5 0,-1 1 0,-2 0 0,-2 6 0,0-2 0,-2 3 0,-1 4 0,1 1 0,-2 5 0,-2 0 0,0 0 0,1 5 0,2 2 0,1 5 0,2 4 0,1-1 0,1 1 0,0 1 0,0 2 0,1 3 0,1 1 0,2-1 0,1 2 0,2-4 0,3 3 0,-1-3 0,1 0 0,3-2 0,0-1 0,-2-3 0,0-3 0,-1 1 0,0-7 0,-1 0 0,1-1 0,-4-3 0,1-1 0,0 0 0,-1-4 0,-1 0 0,-1-1 0,-2-3 0,4 0 0,-1-2 0</inkml:trace>
  <inkml:trace contextRef="#ctx0" brushRef="#br0" timeOffset="1164">1006 213 9370,'-5'0'0,"5"-3"0,6 0 0,3 0 0,0 2 0,1 0 0,1-1 0,0-1 0,2 1 0,3 0 0,-2-1 0,1 0 0,3 1 0,-3 1 0,0 1 0,0 0 0,0 0 0,-3 0 0,6-4 0,-3-2 0</inkml:trace>
  <inkml:trace contextRef="#ctx0" brushRef="#br0" timeOffset="1948">1325 261 9370,'6'-3'0,"1"0"0,0 1 0,2-3 0,1 2 0,-1 1 0,1 1 0,3-2 0,0 0 0,0 0 0,0 2 0,-2-2 0,2 0 0,-2 0 0,-2-2 0,1 4 0,0-3 0,-2 0 0,-1-3 0,-2 2 0,-3-2 0,2 0 0,-1-2 0,-4 1 0,-1 0 0,-2 2 0,-3 3 0,0-4 0,-1 1 0,-2 0 0,0 2 0,0 3 0,-2-1 0,-1-1 0,0-1 0,4 5 0,-1 2 0,0 0 0,1 4 0,-1 0 0,0 2 0,1 4 0,3-1 0,3 3 0,2 0 0,1 0 0,1 1 0,2 4 0,4-1 0,1 0 0,5-3 0,1-1 0,1-1 0,2-2 0,0-1 0,1-1 0,-2-2 0,1-1 0,1-3 0,1-4 0,1 0 0,-1 0 0,-3-3 0,0-2 0,0 0 0,0-2 0,0-2 0,-6-1 0,-1 1 0,0-1 0,-2 0 0,1 1 0,-3-1 0,-1 0 0,1 2 0,-3 0 0,2 1 0,1-4 0,-3 5 0,2-4 0,-3 1 0,-1 1 0,3-2 0,0 0 0,-1 1 0,3-1 0,-2 0 0,1 5 0,-1 2 0,2 6 0,2 3 0,-1 3 0,-2 1 0,3-1 0,0 1 0,1 0 0,2-1 0,0 4 0,-1 0 0,1-1 0,0-1 0,-1-2 0,1 0 0,-1-2 0,-3 0 0,2-4 0,-4 2 0,1 0 0,-3-3 0,2-5 0,-4-3 0,-2-3 0,-3-1 0,0 0 0,0 1 0,-2-1 0,3-1 0,-1-2 0,4 3 0,-2-3 0,2 2 0,1 1 0,0 1 0,0-1 0,0 0 0,0 1 0,0-1 0,1 0 0,2 2 0,4 1 0,1 0 0,2 2 0,0 1 0,-1 0 0,2 1 0,1 3 0,1 0 0,-1 0 0,-2 4 0,0 2 0,1 2 0,2-2 0,-3 3 0,4-4 0</inkml:trace>
  <inkml:trace contextRef="#ctx0" brushRef="#br0" timeOffset="2831">242 899 9465,'6'0'-2,"2"-4"0,-7 2 2,3-5 0,-3 4 0,-2-2 0,-3 0 0,2-1 0,-4 3 0,-2 0 0,0-2 0,1 4 0,0-2 0,-3 1 0,-2-1 0,-1 2 0,4-3 0,-2 4 0,-2 4 0,2-2 0,-2 4 0,3 2 0,0 0 0,4 2 0,0 0 0,2 0 0,2 3 0,1-2 0,2 2 0,2-1 0,3 1 0,3-4 0,2 2 0,1-4 0,0 1 0,6-4 0,-2-1 0,1-1 0,-1-2 0,2-2 0,-2-1 0,3-3 0,0-3 0,-3-2 0,-1-1 0,-1-5 0,-2-1 0,-1-1 0,-3 0 0,0-1 0,-2 1 0,-4-1 0,2-2 0,-3-1 0,-1 2 0,0 0 0,-1-1 0,-2-2 0,0 0 0,-1 3 0,2 1 0,-1 4 0,0 2 0,-1 4 0,1 4 0,0 11 0,3 3 0,0 5 0,0 4 0,0 1 0,0 1 0,1 1 0,2-1 0,-1 3 0,5 1 0,-1-1 0,-1-2 0,3-1 0,-4 1 0,2-1 0,1 0 0,2-3 0,0-1 0,1-1 0,0-2 0,-3-1 0,2-1 0,1-1 0,2-3 0,-2-3 0,4-2 0,1-1 0</inkml:trace>
  <inkml:trace contextRef="#ctx0" brushRef="#br0" timeOffset="3265">571 832 9449,'5'-5'-3,"1"1"1,-4-4 0,1 2-1,-1-1 3,4 2 0,-4 1 0,4 4 0,-3 4 0,4 4 0,0 4 0,-1-2 0,-1 3 0,0-2 0,1-1 0,0 0 0,4 2 0,-1 1 0,-3-1 0,3-1 0,-4-2 0,1 1 0,1 0 0,-2-4 0,3-1 0,-3 1 0,-1-1 0,4-3 0,-7 1 0,2-6 0,-2-3 0,-4-3 0,-1 0 0,-1-1 0,1 0 0,-3 1 0,1-1 0,1 0 0,2 1 0,-2-1 0,2 0 0,1 0 0,1-3 0,1 2 0,0-2 0,0 2 0,1 2 0,2 0 0,4 1 0,1 2 0,2 4 0,0-1 0,-1 2 0,1 1 0,0 1 0,-1 2 0,1 3 0,-4 3 0,1 1 0,-1 4 0,4 1 0</inkml:trace>
  <inkml:trace contextRef="#ctx0" brushRef="#br0" timeOffset="3699">1016 938 9228,'3'-7'0,"0"1"0,1 3 0,-2-4 0,2 0 0,-1 1 0,-3 0 0,0-1 0,0 1 0,-1 0 0,-2-1 0,-4 2 0,2-4 0,-2 4 0,0-2 0,-2 1 0,0 1 0,-1-3 0,0 3 0,1 0 0,-1 1 0,0 2 0,1-1 0,-1 1 0,0 1 0,1 2 0,-1 1 0,0 1 0,4 5 0,-1-1 0,1 4 0,1 2 0,-3 1 0,5-3 0,1 2 0,1-1 0,2 0 0,2 0 0,3 1 0,3-2 0,2-3 0,0-3 0,3 0 0,1-3 0,0-1 0,3-1 0,-2 0 0,1 0 0,-3 0 0,-1-1 0,-2-2 0,-2-4 0,0-1 0,-2-2 0,-1 0 0,-2 1 0,-1-1 0,-4 0 0,-2 1 0,-4-1 0,-1 3 0,-3 2 0,-1 0 0,-1-1 0,1 4 0,2-1 0,0 2 0,1 1 0,-1 0 0</inkml:trace>
  <inkml:trace contextRef="#ctx0" brushRef="#br0" timeOffset="4281">1190 870 9228,'-4'-9'0,"1"-1"0,1 0 0,1 1 0,1-1 0,0 5 0,0 1 0,1 8 0,2 2 0,-1 4 0,4 1 0,-1 3 0,0 1 0,1-2 0,1 3 0,0 2 0,0 0 0,2 1 0,1 2 0,-2 0 0,-1 2 0,1-1 0,-1-1 0,0 0 0,0 2 0,1-2 0,-2-4 0,0-2 0,0-1 0,0-1 0,0-3 0,-1-6 0,-5-4 0,0-4 0,-2-6 0,-1 1 0,-3-1 0,0-3 0,-1-1 0,-3 0 0,-2 0 0,1-2 0,3 2 0,2-1 0,-2-2 0,3 0 0,-1-1 0,2 2 0,2-1 0,2-4 0,3-2 0,4 2 0,1 0 0,5 2 0,1 1 0,1 0 0,2 2 0,0 8 0,1-1 0,-2 4 0,1 3 0,1 1 0,2 1 0,-2 1 0,-2 2 0,-1 2 0,-3 5 0,1 0 0,-2-1 0,-3 4 0,-3 1 0,0 0 0,-3 0 0,-1 0 0,-2-2 0,-2 1 0,-3 0 0,-4-5 0,1 0 0,-1-2 0,-1-4 0,0 1 0,-3-1 0,-1-2 0,2 0 0,-2-2 0,0-1 0,0-3 0,3-3 0,-1 0 0,2-2 0,2-2 0,0 2 0,2-2 0,3-2 0,4 0 0</inkml:trace>
  <inkml:trace contextRef="#ctx0" brushRef="#br0" timeOffset="4598">1615 638 9412,'-6'-9'0,"3"-1"0,2 0 0,1 4 0,0-1 0,1 6 0,2 1 0,0 5 0,2 5 0,0 3 0,1 3 0,-3 3 0,2 0 0,1 0 0,-1 1 0,-2-1 0,3 0 0,-1 1 0,0-1 0,-1 0 0,1 1 0,0-1 0,1 0 0,-4-3 0,2-1 0,-1-1 0,1-2 0,2-4 0,-2-2 0,2 2 0,0-4 0,4-1 0,-1-2 0,1-5 0,0-1 0</inkml:trace>
  <inkml:trace contextRef="#ctx0" brushRef="#br0" timeOffset="5049">1818 793 9412,'-10'0'0,"4"0"0,-1 0 0,5 0 0,5 0 0,7 0 0,1 0 0,-1 0 0,1 0 0,1 0 0,1 0 0,3 0 0,-2 0 0,0 0 0,0 0 0,0 0 0,-2 0 0,2 0 0,1 0 0,-4 0 0,2-1 0,-2-1 0,-1-2 0,-1-3 0,0 1 0,-3-3 0,-1-1 0,-6 1 0,-3-1 0,-2 1 0,-7 2 0,-3 1 0,-2 2 0,-2 0 0,2 2 0,1-2 0,1 2 0,0 2 0,-2 2 0,0 3 0,2 0 0,4 2 0,1 3 0,3 2 0,5 1 0,-1 3 0,0-2 0,3 0 0,3 0 0,1 2 0,4-2 0,3 0 0,2 0 0,4-1 0,-2-3 0,1-1 0,2 1 0,4-1 0,2-2 0,-2-2 0,0 0 0,-2-2 0,0-3 0,1 0 0,-1 0 0,-4-1 0,-2-1 0,-2-3 0,-2 0 0,1 2 0,-1-4 0,-3 0 0,3-2 0,-4 0 0</inkml:trace>
  <inkml:trace contextRef="#ctx0" brushRef="#br0" timeOffset="5416">2214 551 9443,'-6'-1'0,"-1"-2"0,4 1 0,-3-5 0,3 6 0,0 1 0,2 5 0,1 4 0,0 2 0,0 2 0,3-1 0,2 4 0,-1 1 0,0 1 0,4 3 0,-3 0 0,2 2 0,-1-2 0,0 1 0,4-1 0,0 2 0,-1-2 0,1-4 0,0-2 0,-2-1 0,-1-2 0,1-1 0,-1-1 0,1-1 0,2-3 0,-1-2 0,-2-1 0,0 0 0,-4 1 0,2-5 0,-1-3 0,1 3 0,-3-3 0,1 0 0,4-2 0,-4-3 0,4-1 0,-1 0 0</inkml:trace>
  <inkml:trace contextRef="#ctx0" brushRef="#br0" timeOffset="5667">2195 745 9443,'-6'-5'0,"2"3"0,4-4 0,5 4 0,4-2 0,3 3 0,2 1 0,-1 0 0,2 0 0,0 0 0,3 0 0,-3 0 0,1 0 0,0 0 0,-1 0 0,2 0 0,-1 0 0,-3 0 0,0 0 0,1 5 0,1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7T13:57:07.575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503 84 8919,'5'-7'0,"0"2"0,-3-2 0,2 4 0,2-2 0,-2-2 0,1 2 0,0-1 0,-1-1 0,0 1 0,-1 1 0,3-1 0,-2-1 0,-1 3 0,1 0 0,-4 5 0,0 2 0,0 2 0,0 1 0,-4 3 0,-1 1 0,-3 3 0,-2 5 0,-2 0 0,0 3 0,-1 4 0,-2 1 0,-1 5 0,-3 3 0,-3 3 0,-1 5 0,-3 1 0,-1 4 0,-1-2 0,2 1 0,-2-2 0,3-1 0,0 0 0,-2-4 0,5-3 0,-2-3 0,2-1 0,1 0 0,3 0 0,2-3 0,0 0 0,2-2 0,1-3 0,2-1 0,2-5 0,3-5 0,3-6 0,3-3 0,1-8 0,1-4 0,-1 0 0,4-5 0,0-3 0,2-3 0</inkml:trace>
  <inkml:trace contextRef="#ctx0" brushRef="#br0" timeOffset="599">319 456 8969,'4'0'0,"-1"0"0,-4 0 0,-1 0 0,-2 2 0,-3 2 0,0-2 0,2 1 0,0 0 0,0 1 0,-2-2 0,1 2 0,-1-2 0,-1 0 0,2 3 0,-2-2 0,2-1 0,1 2 0,-1-3 0,1 1 0,-1-1 0,1-1 0,0 0 0,4 4 0,-2-1 0</inkml:trace>
  <inkml:trace contextRef="#ctx0" brushRef="#br0" timeOffset="1017">319 471 8969,'3'5'0,"0"-1"0,2-2 0,-2-1 0,-3 3 0,0-4 0,0-4 0,0 3 0,0-1 0,0 2 0,-2 0 0,-1 2 0,1 3 0,2 2 0,0 1 0,0-1 0,0 2 0,0-2 0,0-2 0,0 0 0,0 1 0,0 0 0,2 3 0,1-2 0,-1 1 0,-2-1 0,1 0 0,0-1 0,2-1 0,-2 1 0,1-3 0,-2 3 0,3-5 0,0 3 0</inkml:trace>
  <inkml:trace contextRef="#ctx0" brushRef="#br0" timeOffset="1665">319 274 8953,'0'-7'0,"0"-1"0,0 2 0,0 2 0,0 3 0,1-3 0,1 4 0,0 0 0,2 0 0,-1 0 0,1 0 0,-1 4 0,-2 0 0,1 0 0,-2 2 0,0 0 0,0 0 0,0 2 0,0-1 0,2 1 0,0 3 0,0-3 0,-2 3 0,0-3 0,0-1 0,0 0 0,1 2 0,0-2 0,2 1 0,0-1 0,-3 0 0,2-1 0,0-1 0,2 0 0,-3 1 0,1-2 0,1-2 0,-1 1 0,2-3 0,1-2 0,0-2 0,-3 1 0,3 0 0,-1-1 0,-1-1 0,3 1 0,-2 0 0,0-2 0,2 2 0,0 1 0,1-2 0,1 1 0,-2 1 0,1-1 0,1 1 0,-2 1 0,2 0 0,-1-4 0,-1 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7T13:57:19.276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1 258 9097,'3'0'0,"1"0"0,-3 0 0,1 0 0,-1 0 0,1-2 0,2-3 0,0-2 0,0-1 0,2 2 0,-2-1 0,1 0 0,-1-2 0,2-1 0,2 0 0,2-3 0,-1-1 0,1 1 0,-1 0 0,1-3 0,0 0 0,-1-2 0,2 3 0,-1-1 0,-2 1 0,-2 4 0,-2 1 0,0 2 0,0 3 0,-3 1 0,2 5 0,-3 2 0,0-1 0,0 3 0,0 1 0,0 1 0,0-3 0,0 1 0,0 1 0,0 1 0,0 3 0,0 0 0,0 0 0,0-2 0,-2 3 0,0 1 0,0 1 0,2 0 0,-1-1 0,0 3 0,-3-1 0,3-1 0,-2 3 0,1-2 0,-1-1 0,0-1 0,2-2 0,-1 0 0,1-1 0,1 0 0,0-5 0,3-6 0,1-2 0,3-7 0</inkml:trace>
  <inkml:trace contextRef="#ctx0" brushRef="#br0" timeOffset="300">1 258 9002,'4'0'0,"1"0"0,0 0 0,0 0 0,-1 0 0,2 0 0,0 0 0,1 0 0,1 0 0,-2 0 0,1 0 0,1 0 0,-2 0 0,2 0 0,-1 0 0,0 0 0,0 1 0,-1 2 0,2-1 0,-1 3 0,1-3 0,-2 4 0,1-1 0</inkml:trace>
  <inkml:trace contextRef="#ctx0" brushRef="#br0" timeOffset="717">298 153 9002,'0'-5'0,"0"2"0,0 4 0,0 1 0,0 3 0,0 2 0,0 1 0,-2 3 0,0 1 0,1 0 0,-3 1 0,0 1 0,0 0 0,1 0 0,-3 2 0,2-1 0,1 0 0,-2 0 0,2-2 0,-1-4 0,1-1 0,-2-3 0,1 2 0,-3-3 0</inkml:trace>
  <inkml:trace contextRef="#ctx0" brushRef="#br0" timeOffset="1183">312 198 9002,'0'-7'0,"0"-2"0,0 2 0,0 0 0,0-1 0,0 1 0,0-1 0,0 3 0,0 0 0,1-1 0,1-1 0,2 2 0,3 1 0,0 0 0,1 2 0,-2 2 0,1 0 0,1 0 0,-2-3 0,2 1 0,-2 1 0,2 0 0,-1 1 0,-1 1 0,2 0 0,-1 1 0,-3 4 0,1 0 0,-2 4 0,1-2 0,-1 3 0,-1-3 0,-2 2 0,0-1 0,-2 1 0,-2-1 0,1 1 0,-2-1 0,-3 1 0,-1-1 0,1-2 0,-2-1 0,2-3 0,2 1 0,-2-2 0,-1-2 0,-1 0 0,2 0 0,0 0 0,1-1 0,0-1 0,0-2 0,0-4 0,3 1 0,1-2 0,3 2 0,0 0 0,0-1 0</inkml:trace>
  <inkml:trace contextRef="#ctx0" brushRef="#br0" timeOffset="1732">552 168 9002,'0'-5'0,"-1"2"0,-1 3 0,1 0 0,-1-1 0,2-2 0,0 3 0,0-3 0,2 3 0,2 0 0,3 0 0,1 0 0,-4 0 0,0 0 0,2 0 0,1 0 0,-3 0 0,1 0 0,1 0 0,0 0 0,1 0 0,0 0 0,1 3 0,-2 1 0</inkml:trace>
  <inkml:trace contextRef="#ctx0" brushRef="#br0" timeOffset="2013">552 236 9002,'7'0'0,"1"0"0,-2 0 0,2 0 0,-1 0 0,-3 0 0,1 0 0,1 0 0,0 0 0,1 0 0,0 0 0,1 0 0,-4 0 0,0 0 0,1 3 0,3 2 0</inkml:trace>
  <inkml:trace contextRef="#ctx0" brushRef="#br0" timeOffset="2730">927 100 9002,'3'-5'0,"-1"1"0,0 2 0,-2-1 0,0-1 0,0 1 0,0-3 0,0 5 0,-2-5 0,-4 4 0,1 0 0,-3 2 0,1 0 0,-1 0 0,2 0 0,-1 0 0,0 0 0,0 0 0,-1 3 0,-1 1 0,-1 0 0,2 2 0,0-2 0,1 2 0,0 0 0,0 0 0,0 0 0,2 2 0,2-1 0,-1 0 0,2-1 0,2-1 0,0 0 0,3-1 0,1 2 0,3-3 0,2-1 0,1 1 0,0-1 0,-1 0 0,1-1 0,1-1 0,-2 0 0,-1 0 0,1 0 0,-2 0 0,-1 0 0,2 0 0,-4 0 0,-2 0 0,-4 0 0,-3 0 0,-2 3 0,1-2 0,-1 2 0,0 0 0,0-1 0,-3 3 0,0-2 0,0 1 0,-1-1 0,1 3 0,1-1 0,-1 1 0,-1 0 0,3 0 0,-1 0 0,0 0 0,2 2 0,3-1 0,2 0 0,2 2 0,0-2 0,0 1 0,0-1 0,0 0 0,2-2 0,2 1 0,4-3 0,1 1 0,1-1 0,0 0 0,-1-3 0,0 0 0,3 0 0,-4 0 0,4 0 0,1-1 0,-2-2 0,1 2 0,-2-5 0,1 0 0,-1 0 0,0-2 0,-4 1 0,1-5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34:41.102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59 42 8764,'2'6'0,"1"-1"0,-3-5 0,0-8 0,-3 7 0,-2-4 0,-1 4 0,-3 4 0,2 1 0,0 5 0,0 0 0,2 2 0,-1 0 0,4-1 0,3-3 0,5-2 0,0-3 0,5-1 0,-2-1 0,3-1 0,-2-2 0,-1-3 0,-3 1 0,-1-3 0,0 0 0,-3-3 0,-1 1 0,-2 0 0,-3 1 0,-2 0 0,1 5 0,-2 0 0,-1 4 0,-3 1 0,2 2 0,1 5 0,0 1 0,1-1 0,2 1 0,1 2 0,-1 1 0,3 0 0,2-1 0,5-4 0,2-2 0,2-2 0,1-2 0,1-1 0,-1-3 0,5 0 0,-3-3 0,-1 0 0,-3-3 0,0-1 0,-5 1 0,-1 0 0,-4 2 0,-1-2 0,-5 2 0,0 0 0,-3 2 0,2 1 0,0 1 0,0 3 0,4 0 0,0 6 0,2-2 0,0 5 0,2 0 0,1 1 0,1-1 0,2 0 0,1 0 0,4-1 0,0 0 0,3-3 0,-2-2 0,2-1 0,-2-5 0,-1-1 0,1-6 0,-5 2 0,0 0 0,-3-3 0,1-1 0,-3 0 0,-2 1 0,-3 2 0,-4 3 0,-1 2 0,2 2 0,0 2 0,-2 2 0,-1 2 0,0 2 0,3 3 0,2 2 0,1-1 0,1 0 0,2 1 0,1 0 0,3-1 0,3 1 0,1-5 0,6-2 0,0-3 0,-2-2 0,0-2 0,0-2 0,0 0 0,2-4 0,0-2 0,-1-1 0,-3-1 0,-1 0 0,-7 4 0,-1-1 0,-6 2 0,-3 2 0,0 1 0,2 3 0,0 2 0,-1 0 0,2 2 0,-1 2 0,2 3 0,-2 2 0,4 1 0,0 1 0,4 1 0,-1 0 0,4-1 0,1-2 0,5-5 0,2-1 0,1-1 0,1-4 0,0-1 0,-2-1 0,1-5 0,-3 0 0,-1-3 0,-2 0 0,-1 0 0,-7 1 0,-3 2 0,-6 2 0,0 2 0,0 2 0,3-1 0,0 3 0,0 0 0,-1 0 0,2 4 0,1 4 0,4 5 0,2 1 0,-1 1 0,2 1 0,2-3 0,3 0 0,4-6 0,1-1 0,0-6 0,1 0 0,-2-2 0,0-5 0,-2 0 0,-1-3 0,-3 1 0,-3 0 0,-2-1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7:33:33.114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1212 0 9622,'4'0'-1,"1"3"1,-2 2 0,-1-1 0,-2 1 0,0 0 0,0 1 0,0 2 0,-1 1 0,0 3 0,-2 1 0,-5 6 0,1 4 0,-3 3 0,-3 5 0,-3 6 0,-3 3 0,-1 2 0,-4 2 0,-3 4 0,-4-2 0,0 2 0,-3 1 0,-2 2 0,-2-1 0,-1-1 0,-1-2 0,-2 0 0,-2 2 0,-2 2 0,1 0 0,-3-4 0,2-5 0,0-1-1,-1-1 0,2-1 0,1-1 0,5-7-10,2-4 0,6-3 0,0-5 1,4-1-2,1-1 1,3-2 0,3-2 0,3-3 2,0 1 0,3-5 0,6-5 0,3-3-8,2-5 17,2-3 0,8-10 0,0-2 0</inkml:trace>
  <inkml:trace contextRef="#ctx0" brushRef="#br0" timeOffset="749">118 1240 9246,'-4'0'0,"-1"0"0,3 0 0,-1 0 0,3 0 0,0-3 0,0 2 0,0-4 0,3 3 0,0-2 0,1 1 0,-3 0 0,3 3 0,-2 0 0,-1 4 0,1 0 0,-3 2 0,-2 1 0,0 0 0,0 0 0,-3 0 0,2 1 0,-3 1 0,-3 0 0,2 3 0,-3 0 0,0 1 0,0 1 0,3-2 0,-2-2 0,3 0 0,0-1 0,2-1 0,1-1 0,1 0 0,2-4 0,3 0 0,3-2 0,3-1 0,1 0 0,1-3 0,-3 0 0,0 0 0,3 0 0,-2-2 0,3 3 0,-1 0 0,-1 2 0,1-3 0,0 1 0,1 0 0,1 2 0,-1 0 0,0 0 0,-1 0 0,1 0 0,-2 0 0,0 0 0,-1 0 0,-1 0 0,-3 2 0,1 0 0,-3 1 0,1-3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0T13:58:30.400"/>
    </inkml:context>
    <inkml:brush xml:id="br0">
      <inkml:brushProperty name="width" value="0.06" units="cm"/>
      <inkml:brushProperty name="height" value="0.06" units="cm"/>
      <inkml:brushProperty name="color" value="#00A0D7"/>
    </inkml:brush>
  </inkml:definitions>
  <inkml:trace contextRef="#ctx0" brushRef="#br0">1 1 9304,'0'4'0,"0"1"0,1-4 0,1 1 0,1-1 0,4-1 0,3 0 0,3 0 0,2 0 0,5 0 0,2 0 0,1 0 0,2 0 0,1 0 0,1 0 0,-2 0 0,2-2 0,-6 0 0,0 0 0,-1 1 0,-2 1 0,-3 0 0,-3 0 0,-2 0 0,-2 3 0,-4 2 0,-1 0 0,-8 2 0,-2-1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0T13:58:30.650"/>
    </inkml:context>
    <inkml:brush xml:id="br0">
      <inkml:brushProperty name="width" value="0.06" units="cm"/>
      <inkml:brushProperty name="height" value="0.06" units="cm"/>
      <inkml:brushProperty name="color" value="#00A0D7"/>
    </inkml:brush>
  </inkml:definitions>
  <inkml:trace contextRef="#ctx0" brushRef="#br0">97 0 9298,'1'4'0,"1"-2"0,4-1 0,3-1 0,2 0 0,2 0 0,1 0 0,3 0 0,3 0 0,0 0 0,4 0 0,-2 0 0,0 0 0,0 0 0,2 0 0,-4 0 0,-1 0 0,-3 0 0,-4 0 0,0 0 0,-2 0 0,-2 0 0,-1 0 0,-4 0 0</inkml:trace>
  <inkml:trace contextRef="#ctx0" brushRef="#br0" timeOffset="251">65 84 9298,'-1'5'0,"0"0"0,-1 0 0,0-4-1,4 1 0,2-1 1,2-1-1,2 0-3,0 0 0,2 0 0,3 0 1,0 0 1,0 0 1,1 0-1,2-1 1,1 0 1,0-1 0,2-1 0,0 3 0,0 0 0,-2-2 0,-2 1 0,-1-1 0,0 1 0,-2 1 0,0 0 0,-6-3 0,1 0 0</inkml:trace>
  <inkml:trace contextRef="#ctx0" brushRef="#br0" timeOffset="517">1 186 9223,'6'0'-1,"-1"0"1,-1 0 0,1 0 0,3 0 0,0 0 0,2 0 0,0 0 0,0 0 0,1 0 0,2 0 0,2 0 0,0 0 0,0 0 0,-3 0 0,0 0-1,-1 0 1,1 0 0,-4 0 0,0 0 0,-1-3 0,-1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0T13:58:28.701"/>
    </inkml:context>
    <inkml:brush xml:id="br0">
      <inkml:brushProperty name="width" value="0.06" units="cm"/>
      <inkml:brushProperty name="height" value="0.06" units="cm"/>
      <inkml:brushProperty name="color" value="#00A0D7"/>
    </inkml:brush>
  </inkml:definitions>
  <inkml:trace contextRef="#ctx0" brushRef="#br0">475 0 9467,'7'4'0,"-3"1"0,0-3 0,1-1 0,0 1 0,0-1 0,-1 1 0,1 0 0,1-2 0,1 0 0,1 0 0,1 0 0,0 3 0,-1-1 0,0-1 0,0 0 0,-1-1 0,0 1 0,-1 0 0,0 1 0,1 0 0,-1-2 0,1 0 0,-1 0 0</inkml:trace>
  <inkml:trace contextRef="#ctx0" brushRef="#br0" timeOffset="313">385 71 9451,'7'5'-17,"-1"0"1,1 0-1,-1-3 1,1 0 11,2 1 0,-2-2 0,3 1 1,0-1 1,0 1 1,1-1 0,1 2 0,0-1 1,-2 0 1,-1 0-1,1-2 1,-1 1 0,-1 1 0,-1-1 0,-1 1 0,-2 2 0,-1-1 0</inkml:trace>
  <inkml:trace contextRef="#ctx0" brushRef="#br0" timeOffset="600">321 180 9355,'-3'6'0,"0"-1"0,3-2 0,3 0 0,0-1 0,4-2 0,-1 0 0,0 0 0,4 2 0,0 0 0,2 0 0,1-2 0,0 0 0,1 1 0,0 1 0,1 0 0,2 0 0,-2-2 0,-1 0 0,-3 0 0,0 1 0,-2 0 0,-1 1 0,-4 0 0,-4-2 0,-4 0 0</inkml:trace>
  <inkml:trace contextRef="#ctx0" brushRef="#br0" timeOffset="882">231 276 9355,'-3'4'0,"1"1"0,-2-4 0,6 4 0,0-3-4,3 0 1,4-2 0,0 1 0,1 0-2,2 2 1,0-1 0,1 0 0,1 0 2,1-1 1,3 2 0,-3-1 0,1 1 0,0-1 1,-1-1 0,-3 2 0,1-1-1,-3 0 1,-1 0 0,-2-1 0,-1 1 0,-2-1 0,-1 2 0</inkml:trace>
  <inkml:trace contextRef="#ctx0" brushRef="#br0" timeOffset="1150">142 398 9318,'-7'0'0,"1"0"0,-1 0 0,1 0 0,3 0 0,3 0 0,4 0 0,4 2 0,3 0 0,1 0 0,1-2 0,2 0 0,3 1 0,0 0 0,1 2 0,1-1 0,1-2 0,1 0 0,1 0 0,0 2 0,0 0 0,-2-1 0,-3 0 0,-3 1 0,-2 0 0,-1 0 0,-1-1 0,-5 1 0,-6 2 0,-3 2 0</inkml:trace>
  <inkml:trace contextRef="#ctx0" brushRef="#br0" timeOffset="1417">0 507 9318,'0'6'0,"1"-2"0,1-1 0,3 0 0,0-3 0,2 2 0,2-1-3,2-1 1,1-1 0,3 0 0,3-1 0,0 0 1,3 2 0,1 0 0,-1 0 1,1 0 0,-2 0 0,1 0 0,-3 0 0,0 0 0,-4 0 0,1 0 0,-2 0 0,-3 0 0,0 0 0,-5 0 0,0 3 0,-3-2 0,-2 3 0,-2-2 0,-2 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0T13:58:36.034"/>
    </inkml:context>
    <inkml:brush xml:id="br0">
      <inkml:brushProperty name="width" value="0.06" units="cm"/>
      <inkml:brushProperty name="height" value="0.06" units="cm"/>
      <inkml:brushProperty name="color" value="#00A0D7"/>
    </inkml:brush>
  </inkml:definitions>
  <inkml:trace contextRef="#ctx0" brushRef="#br0">674 111 9120,'-7'3'0,"0"0"0,-2 1 0,2 3 0,-5 1 0,-1 1 0,-1 2 0,-4 2 0,1 2 0,-3 3 0,-2 3 0,-2 2 0,0 4 0,-1 1 0,0-1 0,-1 2 0,1-1 0,-1 1 0,0-1 0,3-2 0,2-3 0,2-1 0,2 1 0,-1-2 0,4-1 0,1-1 0,1-2 0,5-5 0,-2 0 0,2-2 0,0-5 0,4 2 0,0-9 0,4-1 0,1-2 0,2-4 0,3-1 0,1-3 0,4-2 0,2-2 0,0-3 0,3-1 0,1-2 0,0 0 0,2-2 0,1 0 0,1 0 0,1 0 0,1 1 0,1-3 0,2-1 0,0-1 0,0 1 0,0 1 0,0 4 0,-1 1 0,-1 0 0,-1 4 0,-2 1 0,-2 2 0,-5 2 0,0 2 0,-2 1 0,-3 0 0,-1 4 0,-5 2 0,-2 2 0,-4 0 0,-2 1 0,-5 5 0,-1 2 0,-3 4 0,-2 2 0,-2 1 0,-2 1 0,-1 1 0,-1 2 0,-2 1 0,-3 2 0,1 1 0,2 0 0,-3 4 0,1-1 0,-3 3 0,-1 3 0,2-2 0,-1-1 0,3-2 0,1-1 0,2-3 0,4-1 0,3-2 0,2-3 0,4-2 0,1-2 0,0-3 0,2-1 0,3-3 0,0-2 0,3-4 0,3-3 0,1-3 0,4-2 0,1-4 0,2-1 0,2-2 0,3-3 0,3-2 0,1-1 0,1-1 0,1-2 0,3-1 0,2-2 0,1 0 0,2-1 0,2-2 0,1 0 0,1 0 0,-4 3 0,-3 5 0,-5 4 0,-4 4 0,-2 4 0,-4 3 0,-1-1 0,-3 2 0,-1 1 0,-2 1 0,-1-1 0,1 1 0,-2 0 0,-2 5 0,-5 4 0,-5 5 0,-5 4 0,-5 5 0,-5 4 0,-3 3 0,-3 4 0,-2-1 0,-2 3 0,-1 3 0,0 3 0,-3 2 0,-1 2 0,-1 0 0,2-2 0,3-3 0,6-3 0,3-2 0,4-3 0,3-3 0,2-3 0,2-1 0,1 0 0,3-4 0,1-1 0,1-3 0,1-3 0,1-1 0,5-11 0,3-1 0,7-5 0,3-3 0,2-6 0,5-2 0,3-3 0,1-3 0,2-3 0,2-3 0,2-1 0,2-1 0,1 1 0,2-4 0,0 1 0,2 0 0,-1-1 0,-4 4 0,-2 3 0,-4 6 0,-9 3 0,-2 7 0,-3 3 0,-3 1 0,-2 2 0,0 3 0,-1 1 0,-1-1 0,3-1 0,-2 0 0,2 0 0,1 2 0,-2 0 0,0 2 0,-3 2 0,-3 1 0,-3 5 0,-5 6 0,-6 5 0,-4 4 0,-4 3 0,-2 1 0,-3 3 0,0 2 0,-1 1 0,-2 1 0,3 0 0,0 0 0,1-2 0,2-2 0,2-4 0,2-2 0,3-2 0,3-4 0,5-2 0,1-4 0,2-1 0,1-2 0,1-3 0,1-2 0,3-4 0,1-3 0,4-1 0,2-3 0,2-1 0,1-5 0,5-2 0,2-2 0,1 0 0,2 0 0,1-1 0,1-2 0,1 2 0,2-4 0,1 0 0,-1-1 0,0 0 0,2 2 0,0 0 0,-1 1 0,-2 3 0,-2 0 0,-3 3 0,-3 3 0,0 2 0,0 0 0,-1 1 0,-3 0 0,1 0 0,-3 2 0,0-1 0,0-1 0,0 2 0,-3 1 0,-2 2 0,-2 5 0,-5 0 0,-3 3 0,-4 6 0,-6 2 0,-3 3 0,-4 3 0,-4 4 0,-1 1 0,-1 1 0,1 1 0,-3 2 0,1 1 0,-1 2 0,1 0 0,2 0 0,2 1 0,1-2 0,-1 1 0,4-6 0,2 0 0,3-4 0,1-1 0,3-4 0,3 1 0,-1-2 0,1-3 0,1 0 0,4-5 0,1 0 0,3-3 0,1-2 0,4-2 0,2-3 0,1-3 0,1-4 0,4-1 0,2-2 0,0-3 0,3 1 0,2-2 0,1 0 0,1-2 0,3-1 0,-1 1 0,0-1 0,3-2 0,-1-3 0,1-1 0,-1 1 0,0 1 0,-4 1 0,1 1 0,0 0 0,-5 7 0,0 0 0,-3 4 0,-1 3 0,-2 1 0,-1-1 0,-1 1 0,-1 1 0,-3 3 0,-1 1 0,-3 2 0,-1 1 0,-2 2 0,-4 4 0,0 0 0,-4 2 0,-3 0 0,-1 1 0,-2 2 0,-3 4 0,-1 1 0,-2 2 0,2 1 0,-2 0 0,1 1 0,-1 1 0,-2 2 0,1 0 0,0 2 0,-1 0 0,4 0 0,-1-1 0,2 0 0,2-1 0,3-5 0,-1-1 0,2-3 0,3-2 0,0-3 0,1 0 0,3-4 0,2-2 0,3-4 0,6-2 0,2-2 0,1-3 0,2 1 0,0-2 0,3-2 0,2 0 0,-1-4 0,3 0 0,2-2 0,2-1 0,-1 1 0,1-3 0,-1 1 0,-1 1 0,3-1 0,-1 0 0,-1 0 0,-2 1 0,-3 4 0,-2 0 0,0 2 0,0 0 0,-3 3 0,-2 1 0,0 2 0,-2 1 0,0-1 0,0 1 0,-1 0 0,-1 2 0,-2 0 0,0 2 0,-1 2 0,-2 0 0,-1 4 0,-5 4 0,-4 4 0,-3 2 0,-3 3 0,-3 4 0,-1 1 0,-3 1 0,-3 4 0,0-1 0,-1 4 0,1 1 0,0 0 0,0-1 0,-2-1 0,3-1 0,3-3 0,4-3 0,4-4 0,0-2 0,0 0 0,5-1 0,-2-2 0,2 0 0,0-1 0,1 1 0,-1-1 0,1 0 0,1-2 0,1-2 0,1 1 0,1-3 0,1-1 0,2 0 0,3-5 0,6 0 0,3-4 0,2-4 0,1-3 0,2-4 0,3-2 0,3-1 0,-1-4 0,3 0 0,0 0 0,0-3 0,1 0 0,4-2 0,1-2 0,0 0 0,2-2 0,-3-2 0,1-2 0,-1 2 0,-3 4 0,-3 4 0,-2 5 0,-1 4 0,-2 3 0,-1 1 0,-2 2 0,-2 3 0,-3 1 0,-1 4 0,-4 3 0,-3 4 0,-4 3 0,-3 3 0,-8 1 0,-1 3 0,-2 3 0,-3 3 0,-2 2 0,-1 4 0,-3 3 0,-2 1 0,1 0 0,-3 3 0,-1-1 0,-3 2 0,-1 0 0,-3 4 0,2-1 0,1 1 0,6-2 0,1 0 0,1-3 0,-1-1 0,6-6 0,2-3 0,3-3 0,5-2 0,0-5 0,4-1 0,3-4 0,2-5 0,6-5 0,3-5 0,3-4 0,5-5 0,2-4 0,3-4 0,4-4 0,4-2 0,3-3 0,2-1 0,0-2 0,1-2 0,2-4 0,6-4 0,1-2 0,6-3 0,-1 2 0,0 0 0,-3 2 0,-4 4 0,-5 7 0,-5 6 0,-5 9 0,-8 5 0,-2 4 0,-4 2 0,-2 3 0,-2 2 0,-4 1 0,-1 6 0,-4 3 0,-3 5 0,-5 4 0,-5 5 0,-4 0 0,-2 4 0,-4 3 0,-2 4 0,-3 3 0,-2 3 0,-1 1 0,2-1 0,-3 0 0,-2 2 0,-2 2 0,-1 1 0,2-1 0,1-3 0,3-3 0,3-5 0,5-4 0,3-5 0,6-4 0,5-4 0,5-7 0,4-6 0,7-8 0,9-5 0,2-3 0,1-4 0,5-3 0,1-1 0,2-2 0,2-1 0,0-5 0,4-1 0,3-1 0,1-2 0,4-2 0,-1-1 0,1-2 0,0 3 0,-1-1 0,-2 6 0,-7 4 0,-7 7 0,-8 9 0,-3 3 0,-2 3 0,-2 2 0,-4 4 0,-3 1 0,-2 3 0,-1 2 0,-4 4 0,-3 2 0,-1 4 0,-3 4 0,-3 2 0,-2 4 0,-3 2 0,-3 2 0,0-1 0,-4 3 0,0 0 0,-1 0 0,0-1 0,-2 3 0,0-1 0,0 2 0,4-4 0,2-2 0,4-6 0,2-2 0,4-3 0,4-4 0,3-3 0,4-3 0,2-6 0,4-1 0,1-4 0,4-2 0,5-3 0,1-2 0,1-3 0,3-3 0,3-3 0,2 0 0,2-2 0,-1-4 0,1 0 0,2-1 0,2-4 0,2 1 0,3-4 0,0 0 0,1 0 0,-1 1 0,-2 0 0,-2 3 0,-4 4 0,-7 7 0,-5 7 0,-2 5 0,-6 4 0,-2 5 0,-4 2 0,-2 3 0,-2 1 0,0 0 0,-4 6 0,0-1 0,-2 3 0,-1 2 0,-3 3 0,-2 3 0,-2 1 0,-1 0 0,-3 1 0,2 0 0,-3 1 0,-1 1 0,-1 0 0,1-2 0,1-1 0,2 1 0,1-2 0,4-2 0,3-6 0,4-4 0,4-3 0,3-2 0,2-7 0,6-2 0,3-3 0,2-4 0,4-1 0,3-4 0,0 0 0,2-1 0,1-3 0,1-1 0,0-2 0,2-2 0,0 2 0,-2-1 0,2 0 0,1-1 0,1-2 0,1 3 0,-2 2 0,-4 2 0,-3 4 0,-4 1 0,-1 4 0,-5 6 0,-3 3 0,-6 2 0,-1 6 0,-2-1 0,0 2 0,-3 2 0,-2 1 0,-1 1 0,-1 2 0,0 1 0,-2-1 0,0 1 0,-2 1 0,0 3 0,-1-2 0,0-1 0,1 2 0,0-1 0,-1 2 0,3-2 0,1-1 0,1-2 0,4-4 0,1-3 0,1 0 0,1-2 0,3-2 0,2-3 0,3-2 0,2-4 0,2 0 0,4-3 0,0 0 0,1-3 0,3-2 0,1-1 0,0-2 0,1 0 0,0 1 0,3-2 0,1 0 0,-1 1 0,-2-2 0,-1 3 0,0 1 0,-2 3 0,-1 0 0,-3 4 0,-3 2 0,-2 1 0,-4 3 0,-1 3 0,-1 2 0,-3 2 0,-1 1 0,-1-1 0,0 3 0,-1 0 0,-1 1 0,-1 1 0,-2 1 0,0 2 0,-1 0 0,-1 1 0,1 0 0,1-2 0,0 0 0,0-1 0,-1 1 0,2-2 0,0-1 0,1-1 0,4-2 0,-1-3 0,4-3 0,2-1 0,3-2 0,4-3 0,0-3 0,1 1 0,0-2 0,3 0 0,2-1 0,2-2 0,0 0 0,-3-1 0,1 1 0,0-1 0,1 1 0,0 0 0,-3 2 0,-1 1 0,-1 1 0,-3 3 0,1 1 0,-4 2 0,-3 2 0,-4 5 0,-1 1 0,1 3 0,-4-2 0,1 2 0,0 0 0,0 2 0,-1 0 0,-1 1 0,0-1 0,0 0 0,2 0 0,-2 0 0,2-2 0,1-2 0,2-1 0,0 1 0,1-1 0,0-2 0,3-2 0,1-5 0,6-3 0,-1-2 0,0-1 0,1 0 0,1-1 0,1-2 0,0-1 0,-1 0 0,1 0 0,-2 0 0,3-2 0,0-2 0,1 0 0,0 0 0,-1 2 0,3-2 0,-1-1 0,-1 0 0,0 1 0,-1 0 0,-1 1 0,0 2 0,0-1 0,-3 2 0,1 1 0,-1 2 0,-2 2 0,0 1 0,-1 1 0,-1 2 0,-4 7 0,-1 4 0,-4 3 0,-3 3 0,0 3 0,-3 3 0,0 0 0,0-2 0,0 1 0,1-4 0,2 1 0,1-2 0,0 2 0,0 0 0,2-3 0,2 0 0,2-5 0,1 0 0,0-2 0,3-4 0,3-1 0,2-4 0,1-2 0,1-3 0,0-2 0,0-1 0,1 0 0,1-2 0,-1 0 0,0-1 0,2-1 0,-3 1 0,4 2 0,-2-3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0T13:58:48.733"/>
    </inkml:context>
    <inkml:brush xml:id="br0">
      <inkml:brushProperty name="width" value="0.08" units="cm"/>
      <inkml:brushProperty name="height" value="0.08" units="cm"/>
      <inkml:brushProperty name="color" value="#00A0D7"/>
    </inkml:brush>
  </inkml:definitions>
  <inkml:trace contextRef="#ctx0" brushRef="#br0">610 520 11965,'3'-2'-191,"0"-3"0,0 0-19,1-2 0,-1 1 1,0-1 25,0 1 1,0 0-41,4-1 193,-4 4 1,0 0 0,-4 6 0,-1 2 12,-5 2 0,-2 2 0,-5 3 0,-1 2 4,-2 2 1,-2 1-1,-2 3 1,-1 1-45,-3 3 0,0 2 0,-5 1 1,-1 3 20,0 2 0,1-2 0,1-2 1,4-1 36,4-5 0,5-4 0,5-4 0,3-2 0,3-4 0,3-4 0,4-4 0,5-6 0,3-4 0,2-3 0,1-2 0,1-1 0,0-2 0,2-2 0,0-2 0,1 0 0,2-1 0,1-2 0,2 0 0,1-3 0,2-1 0,1-1 0,-1 3 0,-2 3 0,-2 3 0,-3 4 0,0 2 0,-6 3 0,0 2 0,-2 1 0,-2 1 0,-1 1 0,-1 1 0,-2 2 0,-3 3 0,-5 5 0,-5 5 0,-2 2 0,-5 5 0,-3 1 0,-2 2 0,-2 2 0,-1 2 0,-3 4 0,-2 0 0,0 3 0,-1 2 0,-2 0 0,0 2 0,3 0 0,1 0 0,4-2 0,4-3 0,2-3 0,5-7 0,4-4 0,3-2 0,2-2 0,-1-5 0,3-6 0,0-4 0,4-2 0,3-3 0,0-2 0,2-1 0,0-3 0,1-2 0,4-2 0,2 0 0,-1 0 0,3-1 0,-1 1 0,0 0 0,3-3 0,-2 0 0,1 0 0,-2 0 0,-2 1 0,-1 4 0,-1 3 0,-2 3 0,-6 2 0,-3 5 0,-3 2 0,-3 3 0,-1 2 0,1 1 0,0 3 0,-2 0 0,1 2 0,-2 0 0,1 2 0,-1 2 0,0 1 0,-1 2 0,-2 0 0,0 1 0,-1 3 0,1-1 0,-1 0 0,-1 0 0,0 1 0,-1-1 0,1 3 0,3-5 0,3 0 0,0-3 0,2-1 0,2-4 0,0-1 0,1-3 0,1-5 0,3 0 0,1-3 0,-1-3 0,4-1 0,-1-1 0,0-1 0,1-2 0,0 0 0,2-1 0,2-1 0,-1 1 0,-1-1 0,0 0 0,2 0 0,-2 0 0,1 0 0,0 1 0,1-1 0,-2 0 0,1 0 0,-1 1 0,0 1 0,-1 0 0,1 2 0,-2 2 0,0-1 0,0 2 0,-5 2 0,0 3 0,-3 2 0,-3 3 0,-1 2 0,-1 2 0,0 0 0,-3 2 0,2 3 0,-1 0 0,-2 0 0,-2 0 0,-2 2 0,0 2 0,-2 2 0,2 1 0,-1 1 0,-1 3 0,-1 1 0,3-1 0,1 1 0,1-3 0,2-2 0,2-1 0,2-6 0,3-3 0,3-7 0,4-4 0,2-5 0,2-4 0,1-1 0,1-2 0,3-2 0,1 1 0,1-3 0,0-1 0,0-1 0,-1 1 0,1 0 0,1 1 0,1-1 0,-2 0 0,2 1 0,-2 2 0,-2 2 0,0 0 0,-2 1 0,-1 1 0,-1 2 0,-2 2 0,0 1 0,-1-1 0,-1 1 0,1 0 0,-2-1 0,0 1 0,-1-1 0,1 1 0,-2 1 0,0 3 0,0 0 0,-5 7 0,0 2 0,-3 1 0,0 3 0,-2 0 0,0 1 0,0 1 0,-1 0 0,-2-1 0,1 1 0,-1 0 0,0 0 0,0 0 0,0 2 0,0 0 0,3 0 0,0 0 0,0 0 0,0-1 0,4-3 0,0-1 0,1 0 0,1 0 0,1-5 0,4-2 0,1-7 0,2-2 0,2 0 0,1-3 0,-1 0 0,1-1 0,2-2 0,-2 2 0,2 0 0,0-2 0,-1 0 0,1-1 0,-1 1 0,2-1 0,0 0 0,-2-2 0,2-1 0,0 1 0,0-1 0,0-1 0,1 2 0,-1 1 0,0 0 0,-1 1 0,-1 1 0,0 1 0,1 2 0,-6 6 0,-1 3 0,-4 4 0,-1 2 0,-4 0 0,1 1 0,0 2 0,-1-2 0,1 2 0,-1 0 0,-2 2 0,1 0 0,-2 1 0,-2 0 0,0-1 0,-1 5 0,0-2 0,0 0 0,-2 2 0,1 2 0,-1-1 0,2 1 0,0-1 0,1-1 0,2-3 0,3-1 0,5-2 0,1-3 0,1-2 0,1-5 0,1 0 0,2-4 0,2-4 0,0 0 0,1-2 0,0 1 0,1-1 0,0-1 0,2-1 0,0 0 0,0 2 0,-1-1 0,1-2 0,0 0 0,0 0 0,0 1 0,3-1 0,-1 0 0,-1 0 0,1 0 0,-2 0 0,0 1 0,-2 2 0,0-2 0,-2 4 0,0 0 0,-3 4 0,-3 1 0,0 3 0,-5 3 0,0 1 0,2-1 0,-1 2 0,1-1 0,-1 0 0,2 1 0,-2-3 0,1 2 0,-1 1 0,0 1 0,-2 0 0,-1 0 0,1 1 0,-1 0 0,-1 1 0,-2 1 0,0 1 0,2 1 0,-3 2 0,1-1 0,0 1 0,0 0 0,4-1 0,0-1 0,2-3 0,-1 0 0,3-2 0,0 0 0,2-2 0,2-3 0,3-2 0,0-3 0,2-2 0,-1 0 0,1-1 0,-1 1 0,3-3 0,-1 0 0,0-1 0,-1-1 0,0 1 0,1-1 0,1 0 0,-1 1 0,-1-2 0,1 1 0,1-1 0,-1-1 0,-1 3 0,-2-1 0,0 0 0,0 1 0,-2 1 0,2 3 0,-1-1 0,-1 1 0,-1 0 0,-2-1 0,0 4 0,0 0 0,0 3 0,0 3 0,-2-2 0,0 3 0,-1-2 0,1 3 0,-1 0 0,0 0 0,-1 4 0,-3 0 0,1 1 0,-1 2 0,1-2 0,0 0 0,-1-1 0,1 1 0,-1-1 0,1 1 0,-1-1 0,1-1 0,0-1 0,1 0 0,1-1 0,0 0 0,-3 1 0,3-3 0,0 0 0,-1 1 0,1-1 0,0 1 0,-1 1 0,-1 2 0,1 1 0,0-3 0,0 1 0,0-1 0,2 0 0,-1 1 0,1-1 0,-1 1 0,3-1 0,-1 1 0,1-1 0,1-2 0,0 0 0,0-1 0,0 1 0,0 1 0,0 1 0,-1 0 0,0 0 0,-1 1 0,-3-3 0,0 0 0,0 1 0,1 1 0,-2 0 0,3 1 0,-1-1 0,-1-1 0,3-1 0,0-3 0,3 2 0,1-3 0,-2 0 0,3 1 0,-3 1 0,0-1 0,-2 2 0,0-1 0,0-1 0,2 3 0,0-2 0,-1-1 0,-1 4 0,1-3 0,-1 1 0,-1 0 0,1 1 0,-1-1 0,-1 0 0,1 0 0,0 1 0,-1-2 0,3 3 0,-2-1 0,3-1 0,0 0 0,1-6 0,1-1 0,-2 1 0,3-2 0,0 0 0,0 0 0,1-2 0,-2 1 0,-1-1 0,1 1 0,1 0 0,0-1 0,0 1 0,1-1 0,-2 1 0,0 0 0,1 2 0,-1-3 0,1 2 0,0 0 0,-1 0 0,-3 1 0,-1 3 0,-2 2 0,-1 3 0,0 2 0,1 1 0,-1-1 0,0 0 0,0 1 0,1 0 0,-1 2 0,0-2 0,0 1 0,1 0 0,1 1 0,-1-2 0,1 1 0,0-1 0,0 0 0,-1-1 0,2 1 0,0-1 0,2-2 0,0 1 0,0-5 0,0 0 0,3-2 0,0-5 0,1 1 0,1-1 0,-2 1 0,-1-1 0,1 1 0,2-3 0,-1 1 0,-1 0 0,2 1 0,-2 1 0,0-1 0,0 1 0,-1 1 0,-1 1 0,0-1 0,1-1 0,1 2 0,-1 0 0,0-1 0,0 1 0,-1 1 0,1 0 0,-2 1 0,3 2 0,-6 0 0,0 3 0,-3 1 0,1 2 0,1 0 0,0 0 0,-3 1 0,2-1 0,0 1 0,0 1 0,1 1 0,0-1 0,-1-1 0,2 1 0,-1 1 0,1-1 0,0-1 0,2-3 0,-1 0 0,1 1 0,1-2 0,0-1 0,0-4 0,3 1 0,-1-3 0,0-1 0,1-1 0,-3 2 0,3-1 0,-1 0 0,0 0 0,3-2 0,-1 1 0,0-1 0,-1 3 0,-1 0 0,-1 2 0,2 0 0,-3 4 0,0 3 0,0 0 0,0 2 0,-1-1 0,-1 1 0,1-1 0,-1 0 0,2 0 0,2-2 0,2-1 0,2-3 0,1 0 0,1 0 0,1 0 0,-1 0 0,-1-3 0,2 0 0,1-4 0,1 2 0,-1 0 0,-1 0 0,1 0 0,0 0 0,0-2 0,-2 2 0,2 0 0,0 0 0,-3 0 0,1 0 0,0 0 0,1 2 0,-1 0 0,1-1 0,-1 2 0,0-1 0,-4 1 0,2 1 0,-2-1 0,2 1 0,1 1 0,-3-2 0,0 0 0,1 0 0,1-1 0,0 1 0,1-2 0,-1-1 0,3 2 0,-1-1 0,0 0 0,-1 1 0,0 1 0,0-3 0,1 1 0,0 1 0,1-1 0,-3 3 0,1-2 0,2-1 0,-2 1 0,2-2 0,0 3 0,-1-1 0,1 1 0,-3-1 0,1-1 0,-1 1 0,0 0 0,1 0 0,-1-1 0,1 1 0,-1 1 0,0-3 0,1 0 0,-3 2 0,0 1 0,-1-1 0,1 1 0,-2-2 0,-1 3 0,-3-2 0,-1 5 0,-4 0 0,1 0 0,-1 1 0,0-2 0,0 3 0,-3 0 0,0-1 0,2 1 0,-3 3 0,-1-1 0,-2 1 0,-1-1 0,-2 1 0,-1 0 0,0 1 0,-2 2 0,-1 3 0,-3 0 0,-1 0 0,0 2 0,2 0 0,1-1 0,2-1 0,5-2 0,1-1 0,3-1 0,6-3 0,3-4 0,5-1 0,4-4 0,1-1 0,3-2 0,1 0 0,2-4 0,0 0 0,1-2 0,2-1 0,-2 0 0,2 0 0,1 0 0,0-2 0,1-2 0,1-1 0,2-1 0,1 0 0,0 2 0,1-4 0,1 3 0,0 0 0,-1 1 0,-7 5 0,-3 1 0,-2 2 0,-3 2 0,-8 4 0,-4 3 0,-4 4 0,-4 2 0,0 0 0,-1 1 0,-1 1 0,-1 0 0,-2 3 0,-2-2 0,0 1 0,-1 2 0,-1-1 0,1 1 0,-2 0 0,-1 2 0,0 2 0,1 0 0,-3 0 0,0 2 0,-4 2 0,3-1 0,2-2 0,2-3 0,8-4 0,2-2 0,3-3 0,10-3 0,3-4 0,6-3 0,5-3 0,2-2 0,1-3 0,0 0 0,0 1 0,1-1 0,-1 0 0,0 0 0,0 0 0,0 1 0,1-1 0,-1 0 0,0 0 0,0 1 0,-2 1 0,-1 1 0,-1 0 0,-3 2 0,0 4 0,-2 2 0,-2 1 0,-4 2 0,-2 1 0,-4 2 0,-2 4 0,-3 2 0,-1 0 0,-2 0 0,-3 3 0,-1 0 0,-1 0 0,2 0 0,-3-1 0,1 1 0,0 0 0,-2 2 0,1-1 0,1-1 0,-1-2 0,2-3 0,2 1 0,2-2 0,1-1 0,3-2 0,1-2 0,5-1 0,0-1 0,3-1 0,3-1 0,1-2 0,2-2 0,2-1 0,3-2 0,1 1 0,2-2 0,0-1 0,2 1 0,2-4 0,1 2 0,-2 0 0,0 0 0,0 2 0,-1-3 0,-1 3 0,-3 1 0,-2 2 0,-6 1 0,-1 2 0,-5 1 0,-1 3 0,-2 1 0,-5 1 0,0 2 0,-2 2 0,0 1 0,-2 2 0,-1 1 0,-1 0 0,0 2 0,-2-2 0,2 3 0,0-1 0,0-1 0,0-1 0,1-1 0,1-1 0,3-1 0,3 0 0,4-4 0,5-3 0,1-4 0,6-4 0,0-1 0,1-1 0,3-1 0,0-2 0,0 1 0,1 2 0,0-3 0,2 3 0,-2-2 0,0-1 0,1 1 0,-2 0 0,1 2 0,0 1 0,-4 1 0,-4 2 0,0 2 0,-6-1 0,-2 5 0,-2 0 0,-5 3 0,1 1 0,-1-1 0,-1 2 0,-2 1 0,1 0 0,0 1 0,-2-1 0,1 1 0,0-1 0,1 0 0,0 1 0,0-1 0,1 1 0,1-1 0,1 1 0,-1-1 0,5-3 0,2 0 0,3-6 0,5-1 0,1-1 0,1-2 0,-1-1 0,1-1 0,0 1 0,0 1 0,-2-2 0,2 1 0,0-1 0,0 0 0,1 2 0,2-2 0,0 0 0,-1 1 0,1-3 0,-1 2 0,0 1 0,-2-1 0,-2 1 0,1 0 0,-2 1 0,-1 3 0,-2-2 0,-4 6 0,-5-2 0,-3 1 0,1 4 0,-2 1 0,2 2 0,-2 0 0,2 1 0,-2-1 0,0 0 0,1-2 0,-1 2 0,3-2 0,1 2 0,1 0 0,0-2 0,-1 0 0,1-1 0,3 2 0,1-5 0,4 0 0,2-4 0,0-2 0,1-1 0,1-1 0,1-1 0,1-1 0,1 0 0,1-3 0,0-1 0,1-1 0,-2 0 0,4-3 0,0 1 0,0-1 0,-1-1 0,2 0 0,0 1 0,-2 0 0,-2 1 0,-2 4 0,-1 1 0,-1 2 0,-3 0 0,-2 3 0,0 2 0,-1-1 0,-2 2 0,0 1 0,-3 0 0,2-1 0,-3 1 0,-1 2 0,-1 0 0,0 4 0,-2 1 0,1 2 0,-2 1 0,-2 1 0,0 1 0,-1 1 0,-1 2 0,0 0 0,0 1 0,1 0 0,-1-1 0,3 1 0,1 0 0,2 0 0,1 0 0,0 0 0,2-1 0,2-2 0,2-1 0,4-6 0,2-3 0,3-3 0,-1-5 0,1-1 0,1-1 0,1-3 0,1-3 0,1 1 0,0-1 0,0-1 0,-1 1 0,0 0 0,1-2 0,-4-1 0,3 0 0,-1 0 0,-1 0 0,-2-1 0,0 0 0,0 0 0,-2 1 0,0 4 0,0-1 0,-1 1 0,-1 1 0,-2 4 0,0 0 0,-1 2 0,-1 4 0,-1 2 0,-1 4 0,0 3 0,-3 0 0,1 2 0,-2 1 0,0 1 0,-1 2 0,-1 0 0,0 1 0,2 1 0,0-2 0,2-1 0,0 2 0,0 0 0,0 0 0,-1-1 0,2-1 0,0 0 0,1-2 0,2-1 0,0-1 0,0 0 0,1-2 0,1-2 0,0-4 0,3-3 0,0-3 0,0-3 0,1-1 0,2-1 0,1 0 0,-2-2 0,1 1 0,-3-3 0,1-1 0,0-1 0,-3 0 0,4 0 0,-2 2 0,1 0 0,-2 2 0,0 0 0,-1 2 0,1 0 0,-2 0 0,2 1 0,-1 1 0,-2 3 0,0 1 0,2 3 0,-3 2 0,2 4 0,-1 2 0,-1 3 0,-1 1 0,-1 3 0,-2 1 0,-2 1 0,0 0 0,0 0 0,2-1 0,-2 1 0,2 0 0,-2-1 0,0-1 0,-1 1 0,2-2 0,0 1 0,0-1 0,2-2 0,-2 1 0,1-2 0,1-1 0,1-2 0,3-2 0,1-4 0,2-2 0,3-4 0,1-2 0,0 1 0,0 0 0,-1-2 0,0 0 0,-1-1 0,0 2 0,0-2 0,-1 1 0,-1-1 0,1-1 0,-1 0 0,0 0 0,0 1 0,0-1 0,2 0 0,-3 0 0,2 1 0,-1 1 0,-2 2 0,2 3 0,-2-1 0,0 1 0,1 1 0,-1 1 0,0 6 0,-3 0 0,0 3 0,-1 4 0,-5 2 0,0 3 0,-1 2 0,-1 0 0,2 0 0,-2 2 0,2-4 0,1 0 0,-1 1 0,1 0 0,0-1 0,-1 0 0,3-4 0,0-2 0,1-1 0,-1 0 0,3-3 0,-1 0 0,1-3 0,2-1 0,1-3 0,2-3 0,0-1 0,0-1 0,1-1 0,1-1 0,0-1 0,0-2 0,1 0 0,-1 0 0,1 2 0,-1-1 0,0-2 0,-2 1 0,2-1 0,-3 2 0,2 1 0,-1 0 0,-3 1 0,1-1 0,0 1 0,0 0 0,-1 2 0,1 1 0,-1 1 0,-1 3 0,0 0 0,0 6 0,-3 2 0,-2 4 0,-1 1 0,-3 2 0,2 2 0,-4 1 0,-1 0 0,-2 1 0,0-3 0,0 2 0,2-1 0,1-1 0,0-3 0,-1 1 0,1 0 0,3-1 0,1-2 0,0-4 0,5-1 0,2-3 0,3-3 0,3 0 0,1-4 0,1-1 0,3-1 0,1-2 0,-1 0 0,0-1 0,0-1 0,1 1 0,1-1 0,-1 0 0,-1 0 0,1 0 0,-1-2 0,0 0 0,0 1 0,-2 1 0,-3 3 0,0 1 0,-2 2 0,-1 0 0,-3 5 0,-3 1 0,-1 2 0,-2 6 0,-2 0 0,-1 1 0,-1 1 0,-1 0 0,-2 3 0,0-2 0,0 2 0,-2 0 0,0 1 0,1-1 0,-2 1 0,2 0 0,-1-1 0,2 0 0,0-2 0,3-2 0,1 0 0,3-2 0,2-2 0,2-3 0,4 2 0,1-6 0,4-1 0,0-2 0,1-3 0,2 1 0,4-2 0,0-2 0,1 0 0,2-1 0,-1 0 0,0 1 0,-1-1 0,2-2 0,-2 0 0,0 1 0,-2 0 0,-3 4 0,-1 2 0,-6 3 0,-3 3 0,-3 1 0,-3 1 0,-3 1 0,0 1 0,-1 3 0,-1 0 0,-1 2 0,1-1 0,0 0 0,0 1 0,-1 1 0,-1 1 0,0 0 0,0 0 0,0-1 0,0 2 0,-2 2 0,-2 0 0,0 1 0,1-1 0,0-1 0,2 0 0,3-3 0,1 0 0,3-1 0,1-3 0,4-1 0,2-3 0,5-1 0,3-1 0,2-2 0,5-5 0,3-2 0,3-1 0,-1-1 0,4-1 0,-1-2 0,0-1 0,1 3 0,-2-1 0,-1-1 0,-2-1 0,-1 3 0,-2 2 0,-5 2 0,-3 2 0,-3 4 0,-8 2 0,-2 2 0,-5 2 0,0 2 0,-1 2 0,-1 0 0,-2 1 0,0-1 0,-1 1 0,0 1 0,2 1 0,1 1 0,-1-1 0,0 2 0,0-3 0,1 1 0,1 0 0,0-2 0,2 2 0,2-2 0,2-1 0,0 1 0,3-1 0,1-2 0,3-2 0,-1-1 0,3-2 0,1-1 0,1-3 0,1 0 0,1-2 0,1 1 0,1-1 0,1-1 0,2-1 0,0-1 0,0 1 0,-1-2 0,1 2 0,0 0 0,0 0 0,0-2 0,-1 2 0,-2 2 0,-1-1 0,-2 3 0,-1 0 0,-2 0 0,-2 4 0,-4 0 0,-2 2 0,-4 2 0,-1 2 0,1-1 0,-1 1 0,1 1 0,-3 0 0,0 1 0,-1 2 0,-1-2 0,-1 2 0,0 0 0,-1-1 0,-3 4 0,1-1 0,-1 1 0,-2 0 0,2 1 0,1-2 0,2-1 0,1-1 0,5 0 0,2-3 0,5 1 0,2-4 0,2-1 0,2-1 0,2-1 0,3-3 0,1-1 0,1-2 0,-1 0 0,1-3 0,2 0 0,0 0 0,0-1 0,0 0 0,1 0 0,1 0 0,0-1 0,-4 1 0,0-1 0,0 0 0,1-1 0,0 1 0,-1 1 0,-2 1 0,-2 1 0,-2 3 0,0 1 0,-3 2 0,-4 0 0,0 2 0,-2 2 0,-1 3 0,1-2 0,0 2 0,2-2 0,-2 2 0,1-1 0,-1 1 0,1 1 0,-2 0 0,1 1 0,1-1 0,-1 1 0,1-2 0,0 0 0,0 0 0,1-3 0,0 2 0,0 1 0,0-2 0,3 0 0,0-4 0,2-1 0,0-2 0,2-2 0,1 0 0,1-1 0,2 1 0,-3-1 0,1 1 0,-2 0 0,0 2 0,-1-1 0,0 2 0,1 0 0,-1 1 0,0 0 0,-3 1 0,2 2 0,-3 1 0,0 2 0,0 2 0,0 0 0,0 1 0,0-1 0,-2 1 0,0-1 0,-1 1 0,2-1 0,-2 0 0,-1 1 0,1 1 0,-2 2 0,1-1 0,-1 0 0,1 2 0,0-2 0,-1 0 0,2 1 0,-3 1 0,3-1 0,-2 1 0,1-1 0,2-1 0,-2 1 0,1 0 0,2 0 0,-2-2 0,1 1 0,1 0 0,0-1 0,0 1 0,0-3 0,-1 1 0,0 2 0,-1-2 0,1 2 0,-2 0 0,-1-1 0,-1 4 0,0-2 0,-1 0 0,1 1 0,0 0 0,0 2 0,1-1 0,1 1 0,-1-1 0,-1 0 0,0-2 0,-1 2 0,1-1 0,1 0 0,2-3 0,0 0 0,0-2 0,1 0 0,1-2 0,-2-2 0,3-4 0,0 1 0,0-4 0,0-2 0,0-1 0,3 0 0,-1 1 0,1-2 0,0-2 0,2 1 0,-1 0 0,2-2 0,1 0 0,-1-1 0,1-2 0,1 0 0,0 1 0,2-2 0,-2 1 0,1-2 0,1 0 0,-2 0 0,0 1 0,-1 0 0,0 2 0,-2 0 0,0 2 0,-1-1 0,-1 3 0,-1-2 0,-2 4 0,0 0 0,0 1 0,1 0 0,0-1 0,1-1 0,0 1 0,-1 3 0,1 1 0,0-1 0,0 2 0,-2 0 0,0 8 0,-1 2 0,-1 0 0,1 0 0,-2 0 0,1-1 0,0 0 0,0 1 0,2 1 0,0 1 0,0-1 0,-2-1 0,0 0 0,0 1 0,2 0 0,0 3 0,0-2 0,0 1 0,0 2 0,-1 0 0,-1 1 0,0 2 0,-2 0 0,2 2 0,-3 1 0,-2 2 0,0 2 0,-3-3 0,3-2 0,-2 0 0,1-1 0,1 0 0,1-4 0,-1-1 0,1-3 0,2-3 0,1-1 0,1-1 0,1-2 0,-1-2 0,4-1 0,-1-3 0,4 0 0,-1-2 0,-1-2 0,3-2 0,-2 0 0,1-1 0,0-1 0,0-1 0,0 0 0,0-1 0,2-2 0,-1-2 0,1-2 0,-1 0 0,0 1 0,3-1 0,0-2 0,0 2 0,1 1 0,-2 0 0,-1 5 0,-2 1 0,0 0 0,0 4 0,-3 0 0,-1 0 0,0 5 0,-2 2 0,0 4 0,-1 1 0,-3 1 0,2 3 0,1 0 0,-1 0 0,-1-1 0,1 4 0,2-2 0,0-1 0,1 3 0,-2-1 0,0 1 0,1 0 0,0 0 0,1 3 0,-1-2 0,-1 2 0,1 0 0,-1 1 0,1 0 0,-1 2 0,1 0 0,-2 1 0,1 0 0,0-2 0,-3 2 0,3-1 0,-1-2 0,0-2 0,0-2 0,2-4 0,-2-1 0,1-3 0,2-1 0,0-4 0,1-4 0,1-2 0,2-1 0,-1-2 0,3 1 0,-2-3 0,2-1 0,0-1 0,1-1 0,-1 0 0,1 1 0,-1-1 0,0 0 0,1 1 0,-1 0 0,1 2 0,-2 0 0,0 2 0,-1 0 0,-1 0 0,-1 3 0,-2 2 0,-3 3 0,-1 3 0,0 2 0,1 2 0,0 3 0,-1 0 0,1 2 0,2-1 0,0 1 0,-1 1 0,0 1 0,0 1 0,-1-1 0,2 2 0,-4 0 0,1 1 0,1 1 0,-2 0 0,2 0 0,0-1 0,0 1 0,0 1 0,2 0 0,-1-3 0,0-1 0,1-1 0,1-3 0,0-3 0,1-5 0,1-4 0,0-2 0,1-1 0,1-1 0,-1-3 0,0 3 0,0-2 0,0 0 0,-2 0 0,2-2 0,-1 3 0,0-1 0,1-1 0,-2 0 0,1 1 0,-1-1 0,-1 3 0,2-2 0,1 1 0,0-1 0,0-1 0,-1 1 0,0 1 0,1 1 0,0 0 0,-1 2 0,3 1 0,-3 4 0,2 1 0,-2 4 0,0 2 0,-2 2 0,0 3 0,-2-1 0,-1 3 0,1-1 0,-1 0 0,-2 2 0,3-3 0,-1 0 0,0 0 0,0 0 0,2-3 0,-2 1 0,2-1 0,0 1 0,1-1 0,0 0 0,1-2 0,1-2 0,0-4 0,2-2 0,0-2 0,0 0 0,1-2 0,-2 1 0,-1-3 0,1 0 0,0 0 0,-1-1 0,0 0 0,-1 0 0,0 1 0,-1-1 0,0 1 0,0 0 0,0-2 0,0 4 0,0-1 0,0 0 0,0 2 0,1-2 0,0 2 0,1 1 0,1 1 0,-2 1 0,1-1 0,3 1 0,-3 0 0,1 3 0,-1-1 0,-2 1 0,1 2 0,-4 0 0,0 1 0,-1 3 0,-1-1 0,1 0 0,-1 0 0,2 1 0,-2 1 0,2 0 0,-2 1 0,3-1 0,2 1 0,-1-1 0,-1 0 0,0 1 0,0-1 0,2 1 0,0 2 0,0 2 0,-2 1 0,-1 1 0,0 2 0,-2 0 0,1 2 0,0 0 0,-1 1 0,-1-1 0,0 1 0,-1-2 0,1 0 0,-1-1 0,1 0 0,0-2 0,1 0 0,1 0 0,0 2 0,-3 0 0,-1 0 0,-1 0 0,0 0 0,0 2 0,-1 3 0,-2 0 0,-1 1 0,1-3 0,0-1 0,2 1 0,-1 0 0,-2 1 0,1-1 0,1-1 0,1-3 0,2 2 0,0-2 0,0-1 0,1 0 0,1-4 0,-1-1 0,1-1 0,-1-1 0,-1 0 0,-1-1 0,1-1 0,1-2 0,1 3 0,-1-1 0,1-1 0,0 0 0,-1-2 0,1 1 0,1-1 0,2 0 0,0-2 0,2-1 0,3-2 0,2-1 0,2-1 0,3-2 0,2-1 0,1-1 0,1-1 0,2-3 0,0 0 0,2-1 0,-2-1 0,2 2 0,0-3 0,-1 1 0,2-3 0,-3 2 0,-1-1 0,0-2 0,-2 0 0,-1 0 0,-4 4 0,-2 2 0,-2 2 0,-3 0 0,0 2 0,0 2 0,-3 2 0,3 2 0,-3 7 0,3 2 0,-1 0 0,-1 2 0,1-1 0,-2 1 0,1 1 0,0 1 0,-3 2 0,1 0 0,-2 1 0,0 1 0,-1-1 0,-1 2 0,-1 0 0,1 1 0,1 0 0,1-2 0,-1 0 0,-2 0 0,2 2 0,-1-1 0,1-2 0,3-3 0,-1 1 0,3-2 0,0-3 0,2-5 0,0-3 0,2-4 0,1-1 0,-1-3 0,1-1 0,2-1 0,0 0 0,0 0 0,2 0 0,-1 0 0,0-1 0,2-1 0,0 0 0,0 0 0,2 0 0,0 1 0,0 0 0,1 0 0,1 0 0,1 3 0,-3 1 0,0 1 0,-4 3 0,0 3 0,-3 3 0,-3 4 0,-1 2 0,-5 3 0,-1 1 0,0-1 0,-2 4 0,-1-3 0,0 3 0,-1 2 0,-1-1 0,0 1 0,0-2 0,2 0 0,0 2 0,-2 0 0,2 0 0,1 1 0,0-3 0,4 2 0,0-2 0,0-2 0,4 0 0,-1-2 0,1-4 0,3-5 0,0-4 0,1-2 0,-1 0 0,2-3 0,2-2 0,-1-1 0,-1-1 0,2-1 0,3 0 0,-1-1 0,-1 1 0,1-2 0,1 1 0,0 0 0,0 0 0,0 1 0,2-1 0,-1 2 0,0 0 0,-2 3 0,-1 1 0,-1 2 0,-2 4 0,-2 3 0,-2 3 0,-2 4 0,0 1 0,-2 1 0,0 1 0,-3 0 0,2 0 0,0 1 0,0-1 0,0 0 0,0 0 0,-2 0 0,3 0 0,0 1 0,-1-2 0,-1 0 0,2-2 0,-1 2 0,0 1 0,0-3 0,0 1 0,1-3 0,3-3 0,-1-4 0,2-2 0,2-2 0,2-1 0,2 1 0,0-1 0,1-1 0,-1-1 0,0-1 0,3 1 0,-1-1 0,0 0 0,-1 0 0,0 2 0,-1-2 0,1 0 0,-1 0 0,1 2 0,-2-1 0,-1 2 0,-1 4 0,-6 0 0,-1 6 0,-1 2 0,-2 2 0,-1 1 0,-1 2 0,1 0 0,1 0 0,-2 1 0,1 2 0,0-1 0,1-1 0,1 1 0,-1-2 0,1 2 0,-1 1 0,3-1 0,0 0 0,-1-2 0,2-1 0,-1 0 0,3-3 0,-1 0 0,-1-2 0,1-2 0,1-4 0,-1-2 0,1-2 0,1 0 0,0-2 0,0 0 0,0-3 0,0-1 0,1-1 0,0 0 0,2 0 0,1-2 0,0 1 0,2-3 0,1 1 0,-1 0 0,1-2 0,1-1 0,1 0 0,-1 0 0,-1 2 0,-2 2 0,0 2 0,-3 0 0,-1 3 0,-1 1 0,-3 5 0,-2 3 0,0 2 0,-2 3 0,-1 3 0,-1 2 0,-1 4 0,-2 3 0,0 3 0,-1 0 0,0 0 0,1 1 0,-3 2 0,0 1 0,0 1 0,2 0 0,0 2 0,0-1 0,0 2 0,1 0 0,-1-2 0,3-2 0,1-4 0,2-3 0,3-6 0,-1-4 0,4-3 0,-1-5 0,1-2 0,2-2 0,1-2 0,2-2 0,-1 0 0,3-1 0,-2-3 0,2-1 0,0 1 0,1-2 0,0 0 0,1 0 0,0-2 0,4-1 0,-1 0 0,3 0 0,1 0 0,3-3 0,1-1 0,1 0 0,1 2 0,-1 1 0,-2 3 0,-1 3 0,-4 3 0,-3 4 0,-4 5 0,-3 4 0,-4 3 0,-4 3 0,-3 3 0,-5 4 0,-1 2 0,-1 2 0,-3 2 0,0-1 0,0 2 0,1-2 0,-1-1 0,2 3 0,-1 1 0,2 0 0,0-2 0,2 1 0,1 0 0,1-2 0,3 0 0,1-6 0,2-2 0,2-4 0,0-2 0,1-5 0,2-1 0,2 0 0,1-5 0,-1 1 0,1-2 0,2-3 0,0 0 0,0 0 0,2-1 0,0-2 0,1 0 0,0-2 0,0 0 0,0 0 0,0 1 0,1 1 0,1-1 0,0-2 0,1 0 0,0 1 0,0 0 0,-1 1 0,0 0 0,0 1 0,0 2 0,-4 0 0,0 4 0,-3-1 0,-1 5 0,-2 2 0,-2 3 0,-3 3 0,-2 0 0,-2 1 0,1-1 0,1 1 0,1 1 0,1 1 0,1-2 0,2 1 0,-2-2 0,1 0 0,1 1 0,0-1 0,0 1 0,0-1 0,2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20T13:58:54.966"/>
    </inkml:context>
    <inkml:brush xml:id="br0">
      <inkml:brushProperty name="width" value="0.06" units="cm"/>
      <inkml:brushProperty name="height" value="0.06" units="cm"/>
      <inkml:brushProperty name="color" value="#00A0D7"/>
    </inkml:brush>
  </inkml:definitions>
  <inkml:trace contextRef="#ctx0" brushRef="#br0">283 712 9516,'-6'0'0,"-1"0"0,1 0 0,0-1-1,2-1 1,1 1-4,3-4 0,1 4 0,1-1 0,2 0-1,2 0 1,0 2-1,1-2 3,-1 1 0,0 1 1,1 0 0,-1 0 1,1 0 0,-1 0 0,0 0 0,1 0 0,-4 0 0,0 1 0,-6 0 0,-1 1 0,-2 2 0,0-1 0,0 0 0,-1 0 0,-1 1 0,-2-2 0,1 0 0,0 1 0,-3 0 0,2 1 0,0-1 0,-1 0 0,3-1 0,-2 1 0,0 0 0,2-1 0,5-2 0,3 0 0,3 0 0,3 0 0,1-1 0,-1-1 0,0 2 0,2-3 0,-1 1 0,2-1 0,-1 1 0,-1 0 0,0 0 0,2 1 0,-2-2 0,1 1 0,-1-1 0,0 1 0,-1 1 0,1-1 0,-1 1 0,-2 1 0,-2 0 0,-4 0 0,-3 0 0,0 0 0,-2 0 0,0 1 0,-1 0 0,0 1 0,-2 1 0,3-1 0,-2 0 0,1-1 0,0 1 0,0-1 0,0 1 0,0 0 0,1 0 0,1 1 0,-1-2 0,1 0 0,-1 1 0,1 0 0,-1-1 0,4 0 0,1-1 0,4 0 0,2 0 0,3 0 0,0 0 0,3-1 0,0-1 0,-2 2 0,2-3 0,-1 1 0,-1-1 0,2 1 0,-2 2 0,0 0 0,-1 0 0,0 0 0,-1-2 0,0 0 0,1 1 0,-1 0 0,1 1 0,-1 0 0,0 0 0,1-1 0,-1-1 0,1 1 0,-1-2 0,0 1 0,-1 1 0,-1-2 0,1 0 0,1 2 0,0-3 0,1 1 0,-2 0 0,0 2 0,0-1 0,0 1 0,-1-1 0,2 1 0,1-1 0,-2-3 0,3 3 0,-1 0 0,0-1 0,-1 2 0,1-3 0,-1 1 0,0-1 0,1 2 0,-1-2 0,1 1 0,-1-1 0,0 2 0,-1-2 0,-1 2 0,0-3 0,3 3 0,-1-2 0,0 2 0,1-2 0,-1 1 0,1-1 0,-1 2 0,1-2 0,-1 1 0,0-1 0,1 0 0,-1-2 0,1-1 0,-3 3 0,0 0 0,1-1 0,-1 1 0,-1 0 0,0-1 0,1 1 0,-1 1 0,0-1 0,0 1 0,0 0 0,-1-1 0,2-1 0,0 2 0,0-2 0,1 0 0,0 2 0,0-2 0,-1 1 0,1 1 0,-1-2 0,0 2 0,0-1 0,0-1 0,2 0 0,-2 0 0,1 1 0,-1-1 0,2 1 0,-2 0 0,2-1 0,0 2 0,-1-1 0,-2 0 0,0 1 0,1 1 0,-2-3 0,1 4 0,-1-1 0,-2 1 0,0 1 0,-2 0 0,-3 2 0,1 1 0,-1 1 0,1-2 0,0 1 0,-1 1 0,0 0 0,-2-2 0,1 2 0,-1 1 0,1 1 0,-1-2 0,-1 1 0,-1 1 0,-1 2 0,0 1 0,-2-1 0,1 2 0,-3 0 0,1 0 0,-4 3 0,1 0 0,0 0 0,1-3 0,-2 0 0,2 0 0,0-2 0,2-1 0,0-2 0,1 0 0,1 0 0,-1-3 0,2 1 0,0 0 0,2-1 0,0 0 0,2 1 0,0-1 0,-1 1 0,1-3 0,3 3 0,3-3 0,3-1 0,3 0 0,1-2 0,2 0 0,-1-2 0,2-2 0,2-1 0,0 0 0,1-1 0,0 1 0,0-2 0,2 0 0,-1 2 0,1-3 0,0 0 0,0-1 0,2-1 0,-1 0 0,0 0 0,-1 0 0,2-2 0,-4 1 0,-1 1 0,-2 2 0,-2 0 0,-1-2 0,-1 1 0,0-1 0,-1 0 0,-2 0 0,0 0 0,-1 0 0,-2 1 0,1 2 0,0 1 0,2 2 0,-1 1 0,-2-1 0,0 4 0,0 3 0,-2 5 0,-1 5 0,-4 2 0,-3 1 0,2 2 0,-4-1 0,0 2 0,-3 0 0,0-1 0,2 2 0,-2-2 0,1 0 0,-4 0 0,1 0 0,-2 0 0,0-2 0,0 0 0,-1-1 0,2-1 0,1-3 0,3 0 0,4-3 0,2 0 0,2-1 0,0-3 0,4-1 0,1-3 0,5-4 0,3-1 0,2 0 0,0-4 0,2 2 0,0-3 0,1-2 0,3 1 0,0-1 0,0 1 0,1-1 0,0 1 0,3-3 0,1-1 0,-1-1 0,1 0 0,0 0 0,1 0 0,-2 2 0,-2 5 0,-4 3 0,-4 5 0,-8 4 0,-5 5 0,-5 3 0,-2 2 0,-2 4 0,0 2 0,-2 1 0,-1-1 0,-1 2 0,1-1 0,1 1 0,0-2 0,-1 1 0,0 0 0,-1 0 0,3-1 0,-1-2 0,1 1 0,2 0 0,-3-3 0,2-1 0,1-2 0,2-2 0,4-2 0,2 0 0,2-3 0,1-4 0,2-3 0,4 0 0,2-4 0,3 0 0,0-1 0,1-1 0,1 1 0,1-2 0,0-1 0,2-1 0,-1-1 0,2 2 0,-1 0 0,0 1 0,2-1 0,-2 0 0,1 1 0,0 1 0,-3 2 0,-3 3 0,-1 2 0,-4 1 0,-6 5 0,-5 1 0,-4 3 0,-2 3 0,-3-1 0,0 0 0,-2 0 0,0 0 0,-3 0 0,0 0 0,-2 0 0,1-1 0,1 0 0,-1-1 0,0 1 0,-3-1 0,3 0 0,0-1 0,1-1 0,4 0 0,1 2 0,3-1 0,3-1 0,2-2 0,7 0 0,-1-1 0,6-2 0,0-1 0,3-3 0,0-1 0,3-2 0,0 0 0,1 0 0,-1-2 0,0 0 0,0-1 0,1 0 0,0 2 0,0-3 0,-2 2 0,-1 1 0,2-3 0,-3 2 0,0-2 0,-1 2 0,-3-2 0,-1 2 0,-1-1 0,0 0 0,0 3 0,-2 0 0,-1 1 0,-1 0 0,1 2 0,-4 0 0,0 1 0,0 1 0,-2 2 0,0 3 0,-1 2 0,0 3 0,-1 0 0,0 3 0,-2 0 0,-1 1 0,-1 3 0,0 1 0,1 0 0,-1 0 0,1 0 0,0 0 0,2 1 0,-1-3 0,-2 2 0,1-2 0,1-2 0,2-1 0,3-2 0,-1 0 0,1-3 0,2-1 0,1-5 0,4-1 0,1-2 0,3-2 0,0 0 0,2-2 0,-1 1 0,0-2 0,3-2 0,0 2 0,1-1 0,2-1 0,-2-1 0,0 1 0,0 0 0,0 0 0,-3-1 0,3-1 0,-2 0 0,1 0 0,-1 2 0,-2 2 0,-1-1 0,-1 0 0,0 2 0,0-1 0,-1 2 0,-3 4 0,0 3 0,0 4 0,-2 1 0,-1 2 0,-1-1 0,-1 1 0,2 1 0,-1 2 0,-1-1 0,-1 0 0,-1 2 0,1-3 0,0 1 0,-1 0 0,1-2 0,-1 2 0,1-2 0,0-1 0,0 1 0,1-1 0,1 0 0,-1-2 0,-1 1 0,0-3 0,2 0 0,2-4 0,4-2 0,2-1 0,2-1 0,0 1 0,1-5 0,-1 2 0,1-1 0,-1-1 0,0 0 0,1 1 0,-1 0 0,1-2 0,-1 2 0,0-1 0,1-2 0,-1 3 0,0 1 0,-1 0 0,-1 2 0,-2 0 0,2 1 0,-1 1 0,-1 3 0,-2 1 0,-2 1 0,-1 3 0,-1 1 0,-1 1 0,0 1 0,-2 1 0,1 1 0,-1 1 0,1-1 0,-1 1 0,-1 0 0,0 0 0,-1-2 0,3 2 0,-1 0 0,1 0 0,-1-2 0,1 1 0,0-2 0,-1-1 0,3 1 0,0-1 0,-1 0 0,2-2 0,0-2 0,3-4 0,1 1 0,1-4 0,1 0 0,1 0 0,2-2 0,-2 1 0,2-1 0,0 1 0,0-1 0,1-1 0,-1-1 0,1 2 0,-1-3 0,0 1 0,1 0 0,-1-1 0,3 0 0,-1 1 0,0 1 0,-1-2 0,0 3 0,-1-1 0,-2 1 0,1 3 0,-5 1 0,0 3 0,-2 3 0,-3 1 0,1 0 0,-1 0 0,-3 1 0,0 3 0,-1 1 0,0 1 0,1-1 0,-2 1 0,0 0 0,0 0 0,1 0 0,0 3 0,-1-1 0,2-1 0,-1 0 0,1-2 0,0-1 0,1-1 0,3-1 0,1 0 0,0-2 0,3 2 0,-2-7 0,3 0 0,2-2 0,0-2 0,2-1 0,1 0 0,0 0 0,1-1 0,1 1 0,1-1 0,-1 1 0,-1-1 0,-1 0 0,1 0 0,-1-2 0,1 1 0,-1 0 0,0 0 0,1-1 0,-1-1 0,0 2 0,-1 0 0,-2 1 0,0 0 0,2 1 0,-3-1 0,-1 5 0,-3 2 0,-2 3 0,0 1 0,0 0 0,-1 1 0,-1 1 0,2 1 0,0 1 0,-1 0 0,2 0 0,-3-1 0,2 0 0,-1-1 0,1 0 0,-2 3 0,2 0 0,-2-2 0,0 0 0,-1 2 0,0 0 0,-1 1 0,0 2 0,-1-1 0,2 0 0,-1 0 0,0 1 0,-2-1 0,2 0 0,1 0 0,1 0 0,-1 1 0,3-1 0,-2-1 0,0 0 0,2 0 0,0-1 0,1-1 0,2-1 0,-2-1 0,1 1 0,0-1 0,-1 0 0,2 0 0,-3-1 0,0-1 0,1 1 0,-1 1 0,-1 0 0,1 1 0,0-1 0,0 1 0,1-2 0,0 0 0,3 0 0,-3-1 0,0 0 0,2 1 0,-1 0 0,2-2 0,0 1 0,0-2 0,0 3 0,-1-4 0,-1 2 0,0 0 0,0-2 0,1 2 0,-1-1 0,2 0 0,-3 2 0,0-3 0,1 4 0,-2-2 0,3-1 0,-2 0 0,0 0 0,2 1 0,-1-1 0,-1-1 0,1 4 0,-1-4 0,2 2 0,-1 0 0,0-3 0,-1 3 0,1-3 0,-1 1 0,0 1 0,0-1 0,1 1 0,1-1 0,-2-1 0,1 0 0,1 0 0,-3 0 0,2 0 0,1 0 0,-1 0 0,-1 0 0,1 0 0,-2 0 0,3 0 0,-2 0 0,3 0 0,3 0 0,1 0 0,-1 0 0,2 0 0,0 0 0,0-1 0,2 0 0,-1-2 0,1 1 0,0 2 0,1-2 0,0 0 0,1-1 0,-3 2 0,1-1 0,-1 0 0,0 2 0,1-1 0,-1-1 0,1 0 0,-1 0 0,0 2 0,1 0 0,-3 0 0,0 0 0,1 0 0,-1 0 0,0 0 0,1 0 0,-1 0 0,0 0 0,-3 0 0,2 0 0,-3 0 0,-3 0 0,-1 0 0,-2 0 0,0 0 0,0 2 0,-1 0 0,1 0 0,-1-1 0,1-1 0,0 0 0,1 2 0,1 0 0,-1-1 0,-1 0 0,0 0 0,0 1 0,1-2 0,1 3 0,-1-3 0,-1 2 0,0 1 0,-1-2 0,4 3 0,0-4 0,6 3 0,1-3 0,2 0 0,0 0 0,1 0 0,-1-1 0,1 0 0,-1-1 0,2 0 0,1 1 0,-1 0 0,-1-2 0,-1 1 0,1 2 0,-1 0 0,1 0 0,-3 0 0,0-2 0,1 0 0,1 0 0,0 2 0,1 0 0,-4 0 0,0 0 0,-3 0 0,3 0 0,-2-2 0,4 0 0,-1 0 0,2 2 0,1-3 0,-1 1 0,1-2 0,-1 1 0,0 0 0,1 0 0,-1-1 0,1 0 0,-1 0 0,3-1 0,0 0 0,0-3 0,0 0 0,3-3 0,-1 0 0,1-1 0,3-1 0,0-3 0,2 0 0,1-1 0,0 0 0,1 0 0,1-3 0,-1 1 0,0 0 0,-3 2 0,-1 2 0,-1 2 0,-1 0 0,-3 0 0,0-2 0,0 1 0,0 2 0,-2-2 0,1 2 0,0-3 0,0-1 0,1 2 0,0-2 0,-1 1 0,0 0 0,0-2 0,-1 2 0,1 0 0,1-1 0,-1 2 0,1-2 0,0-1 0,0 1 0,-2 2 0,0-1 0,-1 1 0,0 1 0,-1 3 0,0 0 0,-2 0 0,-2 3 0,1-1 0,-1 2 0,0 0 0,1-1 0,-1 1 0,2-1 0,-2 2 0,2 0 0,-1 1 0,1 1 0,-2 1 0,2 2 0,-2 0 0,1 3 0,-3 1 0,-1 2 0,-1 0 0,0 1 0,-2 2 0,-3-1 0,-4 3 0,-1 2 0,-1 1 0,-2 4 0,-3-1 0,0 0 0,-1 0 0,-1 1 0,-2 2 0,-1 3 0,-2 2 0,2-1 0,2 3 0,3-2 0,1-1 0,3-3 0,-1 1 0,3-1 0,1-3 0,4-3 0,-8 4 0,1-3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9:31:15.340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0 291 8824,'0'4'0,"0"-4"0,0-4 0,0-7 0,0 4 0,1 0 0,1-1 0,2-1 0,4-1 0,0-1 0,4 1 0,2-1 0,5-3 0,1-1 0,5 0 0,6 0 0,2-4 0,10-1 0,1-2 0,1 2 0,5 1 0,-3 5 0,2 1 0,0 1 0,-10 7 0,-2 1 0,-6 4 0,-3 4 0,-7 6 0,1 7 0,-2 3 0,-5 1 0,1 1 0,-2 1 0,0 1 0,1 0 0,0-1 0,3-1 0,-1 0 0,-2-3 0,4-4 0,1 0 0,4-2 0,3-4 0,1-5 0,3-1 0,1-1 0,3-2 0,-2-5 0,1-2 0,-1-2 0,-2-2 0,0 1 0,0-1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9:31:18.825"/>
    </inkml:context>
    <inkml:brush xml:id="br0">
      <inkml:brushProperty name="width" value="0.06" units="cm"/>
      <inkml:brushProperty name="height" value="0.06" units="cm"/>
      <inkml:brushProperty name="color" value="#E71224"/>
    </inkml:brush>
  </inkml:definitions>
  <inkml:trace contextRef="#ctx0" brushRef="#br0">32 21 9320,'-6'-6'0,"0"2"0,3 4 0,1 0 0,-5 0 0,4 0 0,-1-2 0,4-1 0,0 2 0,0-4 0,0 5 0,0 0 0,0 5 0,0-3 0,0 5 0,3-4 0,2 3 0,1-1 0,-3 2 0,4-4 0,0 1 0,-1 0 0,0-2 0,-3 2 0,4 1 0,-1-3 0,1 5 0,-2 0 0,2 3 0,-2-3 0,-5 0 0,5-4 0,-4 2 0,2-1 0,-2-3 0,-2 4 0,-2-5 0,2 0 0,-5 3 0,2 1 0,2 0 0,-5 0 0,0 2 0,-2 4 0,2 0 0,1-3 0,4 0 0,-3 0 0,-1-1 0,4 3 0,-2-3 0,-1 0 0,4 3 0,-4-3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35:11.861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1 1 8950,'30'6'0,"3"-1"0,1 0 0,2 2 0,1 0 0,3 2 0,2 1 0,5 2 0,6 1 0,4-1 0,6 3 0,1 1 0,2-1 0,6 2 0,5 2 0,-37-8 0,0 0 0,2 0 0,0 1 0,4 0 0,-1 0 0,1-1 0,1 0 0,1 0 0,2 0-82,0 2 0,2-2 0,1 1 0,1-1 0,0 2 0,1 0 0,-1-1 0,1 1 82,1-1 0,0 1 0,1 0 0,1-1 0,1 2 0,2 0 0,0 0 0,1 0 0,0 0 0,1-1 0,0 0 0,1 0 0,-1 0 0,-1-1 0,2 0 0,-1 1-66,2 0 1,-1-1-1,0 1 1,1 0-1,-2 0 1,0 1-1,0-1 1,0 0 65,-2-2 0,1 2 0,-2-2 0,0 0 0,1 0 0,-1 0 0,-1-1 0,-1 0 0,-1-1 0,-1 0 0,-1 0 0,0-1 0,-4 0 0,0 0 0,-1 0 0,0-1-21,-1 1 1,1-1 0,-4-1-1,1 0 1,-4 1 0,0-1-1,36 6 21,-5-2 0,-4 0 0,-5-1 0,-4 1 0,-4 0 0</inkml:trace>
  <inkml:trace contextRef="#ctx0" brushRef="#br0" timeOffset="667">4550 805 9119,'0'8'0,"0"-3"0,1-1-5,1 0 0,-1 0 1,3-1-3,0 0 0,-1 2 0,1-1 0,2 1 5,0-1 1,3 3-1,-2 0 1,2 1 1,2 0 0,1-1 0,1 2 0,0 0 0,0-1 0,-1-1 0,1 2 0,-2-1-1,0-1 0,-2 0 1,-2 1-1,-1-1-2,0-1 1,-1 0 1,-2-1 0,-3-2 0,-4-1 0,-2-2 0,-1 0 0,-5 0 1,0 0-1,-2 0 0,-3 0 1,1 0-1,-5 0 1,1 1-1,-2 1 0,0 1 1,-2 3-1,0 0 1,-2 1 0,1 1 0,3 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35:39.37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16 20973,'0'-3'0,"0"0"0,0 1 0,0 1 0,0-1 0,0 0 0,0 1 0,0-1 0,0 2 0,0 2 0,0 1 0,0 3 0,0-1 0,0 0 0,0 2 0,0 0 0,0 0 0,0 0 0,0 1 0,0-1 0,0 1 0,0 0 0,0 1 0,0-2 0,0 0 0,0 3 0,0-2 0,0 2 0</inkml:trace>
  <inkml:trace contextRef="#ctx0" brushRef="#br0" timeOffset="465">0 200 20973,'0'5'0,"0"-1"0,0 0 0,0 0 0,0 0 0,0 2 0,0-2 0,0 2 0,0 2 0,0-2 0,0 2 0,0 1 0,0-1 0,0 0 0,0 3 0,0-3 0,0-1 0,0 1 0,0-1 0,0-1 0,0 0 0,0-1 0,0 3 0,0 0 0</inkml:trace>
  <inkml:trace contextRef="#ctx0" brushRef="#br0" timeOffset="882">0 453 20973,'0'5'0,"0"1"0,0-1 0,0 0 0,0 0 0,0 0 0,0-2 0,0 2 0,0-1 0,0 0 0,0 0 0,0-1 0,0 1 0,0 1 0,0 0 0,0 0 0,0-1 0,0-1 0,0 2 0,0-1 0,0 0 0,0-1 0,0 1 0,0 1 0,0 0 0,0 1 0,0-1 0,0 0 0,0 0 0,0 0 0,0 1 0,0-1 0,0 1 0,0-1 0,0 0 0,0 0 0,0 0 0</inkml:trace>
  <inkml:trace contextRef="#ctx0" brushRef="#br0" timeOffset="1233">0 726 20973,'0'6'0,"0"-1"0,0 0 0,0 1 0,0-1 0,0 0 0,0 0 0,0 1 0,0-1 0,0 0 0,0 1 0,0-2 0,0 2 0,0-1 0,0-2 0,0 2 0,0-1 0,0 0 0,0 1 0,0 0 0,0 1 0,0-1 0,0-2 0,0 1 0,0 0 0,0 1 0,0-2 0,0 1 0,0 0 0,0 0 0,0 2 0,0-1 0,0 1 0</inkml:trace>
  <inkml:trace contextRef="#ctx0" brushRef="#br0" timeOffset="1617">0 1000 20973,'0'5'0,"0"1"0,0-1 0,0 0 0,0-1 0,0-1 0,0 1 0,0 0 0,0-1 0,0 1 0,0-1 0,0 1 0,0 0 0,0 0 0,0 2 0,0-1 0,0 0 0,0 0 0,0 0 0,0 1 0,0-1 0,0 1 0,0-2 0,0 2 0,0 1 0,0 0 0,0-1 0,0 0 0,0-1 0,0 0 0,0 1 0,0-1 0,0 1 0,0-1 0,0 0 0,0 0 0</inkml:trace>
  <inkml:trace contextRef="#ctx0" brushRef="#br0" timeOffset="2066">0 1269 20973,'0'5'0,"0"0"0,0 0 0,0 1 0,0-1 0,0 0 0,0 1 0,0-1 0,0 0 0,0 2 0,0 0 0,0 0 0,0-1 0,0-1 0,0 2 0,0-3 0,0 2 0,0-2 0,0 1 0,0 1 0,0-3 0,0 0 0,0-1 0,0 2 0,0-1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36:19.890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63 43 8891,'3'-3'0,"-3"0"0,2 1 0,-1 2 0,-1-2 0,0 4 0,0 2 0,0 0 0,-1 2 0,-1-1 0,1 2 0,-3 1 0,0 1 0,-1 0 0,1 0 0,-2 2 0,1 0 0,0 2 0,-1-2 0,1 1 0,0-2 0,1 0 0,1-1 0,0 0 0,-1-1 0,3-3 0,0 2 0,1-5 0,1-2 0,0-3 0,0-2 0,3 0 0,0-1 0</inkml:trace>
  <inkml:trace contextRef="#ctx0" brushRef="#br0" timeOffset="266">21 1 8891,'-3'0'0,"-1"0"0,3 0 0,3 0 0,3 0 0,3 0 0,1 2 0,2-1 0,-1 1 0,1-2 0,-1 0 0,2 0 0,1 1 0,0 0 0,1 0 0,0 1 0,-2-1 0,-1 1 0,-2-1 0,-1 2 0,0 0 0,-2 0 0,-3-2 0,0 6 0,-3-1 0</inkml:trace>
  <inkml:trace contextRef="#ctx0" brushRef="#br0" timeOffset="802">131 180 8891,'3'-3'0,"0"3"0,-2-4 0,0 2 0,0-1 0,1 1 0,-2-1 0,2 1 0,-1 0 0,2 4 0,-3 2 0,0 0 0,-2 2 0,-1 0 0,0 0 0,-1 1 0,0 0 0,0 0 0,1 1 0,1-1 0,-1 1 0,0 0 0,1-1 0,-1 0 0,2 0 0,1 1 0,0-2 0,1 0 0,2-1 0,-1-2 0,2-1 0,3-1 0,0-1 0,0 0 0,1 0 0,-2-3 0,2 0 0,0-2 0,-1-1 0,-2 0 0,1-2 0,0 0 0,-1 1 0,1-1 0,-2 2 0,0-2 0,0 0 0,0 1 0,-2-1 0,0 0 0,0 2 0,0 2 0,-2 0 0,0 3 0,0 3 0,-2 2 0,-1 4 0</inkml:trace>
  <inkml:trace contextRef="#ctx0" brushRef="#br0" timeOffset="1350">289 243 8891,'0'-5'0,"1"1"0,1 1 0,-2 0 0,5-1 0,-5 3 0,2 2 0,-1 3 0,-1 0 0,0 2 0,0-1 0,0 0 0,0 1 0,-1-1 0,0 0 0,-1 0 0,-1 0 0,0 1 0,1-1 0,0 1 0,0-3 0,0 0 0,0 1 0,-1-1 0,2 2 0,-1-3 0,-1 1 0,2 0 0,0-4 0,2-1 0,1 2 0,1-4 0,1-1 0,1 1 0,0-1 0,0 0 0,1-1 0,-1-1 0,2 1 0,0-2 0,0 3 0,1 0 0,-3-1 0,3 1 0,-3 0 0,0 2 0,1 0 0,-1 3 0,1 0 0,-1 0 0,-2 0 0,0 1 0,0 1 0,-2 1 0,-1 3 0,0 0 0,0 1 0,0 0 0,-1-2 0,1 1 0,-2 1 0,-2-1 0,1 1 0,-1-1 0,0-1 0,3 0 0,-2 1 0,1-1 0,0 1 0,2-1 0,0-1 0,3 1 0,0-1 0,2-2 0,0-2 0,0 0 0,2 0 0,0-2 0,1-2 0,-1-1 0,0 1 0,-1-1 0,2-1 0,0 1 0</inkml:trace>
  <inkml:trace contextRef="#ctx0" brushRef="#br0" timeOffset="3352">489 259 8836,'-5'0'0,"2"1"0,1 0 0,2 1 0,0 1 0,0 1 0,0 0 0,0 0 0,0 0 0,0 0 0,0 1 0,-2 0 0,0 0 0,0 0 0,0 0 0,1 1 0,0-1 0,-1 1 0,1-1 0,0-1 0,-3 2 0,3-3 0,-1 1 0,2-3 0,2 1 0,0-2 0,2-2 0,0-1 0,0 1 0,-1-3 0,0 1 0,1 0 0,1-1 0,0-1 0,1 1 0,0-1 0,2-1 0,-2 1 0,0-1 0,0 1 0,0 1 0,0-1 0,2 2 0,-3 0 0,0 1 0,1 1 0,-1 1 0,0 1 0,-2 1 0,-1 2 0,-1 2 0,-1 1 0,-1 1 0,-1 0 0,1 0 0,-2-2 0,1 1 0,-2 1 0,3-2 0,-3 3 0,2-2 0,-1-2 0,2 4 0,-1-1 0,1-1 0,1 1 0,0-3 0,0 1 0,0 1 0,2-3 0,0 1 0,2-3 0,1 1 0,1-1 0,1-1 0,-1 0 0,2 0 0,-3-3 0,3 2 0,-1-3 0,0 0 0,0 0 0,-2-1 0,1 1 0,-1-2 0,0 0 0,0 0 0,0 1 0,1-1 0,-1 0 0,1-1 0,-1 0 0,-1 0 0,1 0 0,-2 0 0,0 2 0,0-1 0,1 3 0,-2-1 0,-1 3 0,-3-1 0,1 4 0,-3-1 0,1 3 0,-2 0 0,-1 1 0,2 0 0,-1 0 0,1 0 0,-1 0 0,3 1 0,-2 0 0,1 0 0,1 1 0,-1-1 0,1 0 0,0 0 0,2-1 0,0 1 0,0-2 0,0 1 0,2 1 0,2-1 0,0 1 0,2-1 0,0-2 0,3-1 0,-1-2 0,1 2 0,-1-1 0,1 1 0,0-2 0,1-2 0,-1-1 0,-1-2 0,1 0 0,-1-1 0,2 1 0,-3-1 0,0 1 0,1-2 0,-3 1 0,3-4 0,-3 1 0,0 1 0,1-2 0,-1 2 0,0-2 0,1 0 0,-1-1 0,0 0 0,0 1 0,0-1 0,1 1 0,-1 0 0,0 1 0,0 2 0,-2 4 0,-2 3 0,-3 3 0,-4 4 0,1 2 0,-1-1 0,-2 1 0,0 1 0,0 3 0,0-2 0,0 1 0,3-2 0,-3 0 0,3 1 0,0 0 0,-1-1 0,2 1 0,1 0 0,0-2 0,2 0 0,-2 0 0,2-2 0,0 0 0,4-2 0,0 0 0,2-1 0,0-3 0,1 0 0,-1-1 0,0 0 0,0 0 0,1-1 0,1 0 0,0-1 0,1-1 0,0-1 0,0-1 0,0-2 0,0 0 0,-1-2 0,1 2 0,0-1 0,0-2 0,0 0 0,2-1 0,-2 1 0,2-3 0,-1 2 0,-1-1 0,0 1 0,0 0 0,-1 2 0,-1 1 0,0 1 0,0 0 0,-4 1 0,0 4 0,-4 2 0,-2 3 0,-3 2 0,2 1 0,-2 0 0,1 2 0,-2 0 0,2 0 0,-2 3 0,0 0 0,2-1 0,-2 1 0,2 0 0,-1-2 0,1 2 0,1 0 0,0-1 0,-1 1 0,1 0 0,2-1 0,1 0 0,2-1 0,0 0 0,0-3 0,0 2 0,0-4 0,2 1 0,3-1 0,2-3 0,0 0 0,0 0 0,0-1 0,1 0 0,0-1 0,0-1 0,0 2 0,0-4 0,-1 2 0,0-1 0,-1-1 0,1-1 0,-1-1 0,1-1 0,-3 2 0,-1-4 0,2 2 0,2-2 0,-3 1 0,1 0 0,0 0 0,0 2 0,-1-2 0,0 2 0,0 1 0,-3 1 0,0 4 0,-1 3 0,-1 4 0,-3 1 0,2 0 0,-3 1 0,2-1 0,-1 1 0,0 0 0,0-2 0,2 1 0,-1 0 0,1 0 0,-1-1 0,1-1 0,0 1 0,2-2 0,0-2 0,0 1 0,0 0 0,2-2 0,0 1 0,1-3 0,2 0 0,1 0 0,0 0 0,1 0 0,-1 0 0,2 0 0,-3-3 0,4 1 0,-1-2 0,-2 0 0,0 1 0,0-2 0,0-1 0,1 1 0,0 0 0,-2 0 0,1-1 0,-1-1 0,0 1 0,0-1 0,0 1 0,1 1 0,-3 0 0,1 0 0,-1 1 0,0 1 0,2 1 0,-5 2 0,3 4 0,-3 3 0,-2-1 0,0 2 0,-1 1 0,-1-1 0,-1 0 0,0 1 0,1-1 0,1 0 0,-1 0 0,0-2 0,0 1 0,3-1 0,-2 0 0,2-1 0,-1 1 0,2-1 0,2-2 0,2-1 0,0-1 0,1-2 0,0-1 0,1-1 0,-1 0 0,0-2 0,1 2 0,-1-2 0,0 0 0,1 0 0,1 0 0,-1-1 0,1 1 0,-2-2 0,1 0 0,0 0 0,1 2 0,-2 0 0,3 0 0,-3 1 0,1 0 0,-1 2 0,0 0 0,1-1 0,-2 2 0,0 3 0,-2 0 0,-2 4 0,-2-1 0,-2 1 0,1-1 0,0 0 0,1 2 0,-2 0 0,3 0 0,-2-1 0,1 0 0,0 2 0,0-2 0,0-1 0,1 1 0,0-1 0,2 1 0,0-2 0,1 2 0,2-1 0,-3-2 0,3 1 0,0-2 0,1-1 0,0 0 0,0-1 0,0 0 0,0 0 0,2 0 0,-2-1 0,3-1 0,-2-1 0,0-2 0,-1-2 0,1-1 0</inkml:trace>
  <inkml:trace contextRef="#ctx0" brushRef="#br0" timeOffset="3634">1209 248 8835,'-5'0'0,"0"-2"0,-1 2 0,1-2 0,0 1 0,2 1 0,1 1 0,3 0 0,-1 1 0,2 1 0,3-1 0,0 1 0,1 0 0,0-1 0,2 2 0,0 1 0</inkml:trace>
  <inkml:trace contextRef="#ctx0" brushRef="#br0" timeOffset="4333">1467 538 8818,'0'-5'-2,"0"-1"-1,2 1 0,-2 2 1,3-1-1,-1 0 1,-1 0 1,2-1 0,-2 2 0,1-1 1,0-1 0,-3 1 0,-1 0 0,-1 2 0,-2 2 0,-1 2 0,0 0 0,-2 1 0,0 1 0,0 3 0,-1 0 0,1-1 0,-1 2 0,3-2 0,0 3 0,2-2 0,0 0 0,1 1 0,3-2 0,0 1 0,0-1 0,3-3 0,1 0 0,0 0 0,2-3 0,0 1 0,2-1 0,-2 0 0,3 0 0,-4 0 0,4 0 0,-1-1 0,-2 0 0,0-2 0,1-2 0,0 1 0,-1 1 0,-1-1 0,-1-1 0,0-1 0,0 1 0,-2 0 0,1 0 0,-2 0 0,1-1 0,0 3 0,-2-1 0,-2 3 0,-2-1 0,0 2 0,-2 0 0,1 3 0,-1 2 0,2 1 0,-1 2 0,-1 1 0,1-1 0,-1 1 0,1 1 0,0 0 0,0 1 0,0 1 0,-1 0 0,1 1 0,-1-1 0,1 1 0,1-1 0,-2-2 0,1 0 0,-1-1 0,-1 0 0,-1-1 0,-1-2 0,-2 1 0,1-1 0,-2-4 0,-1 0 0,-1 0 0,1 0 0,0-2 0,1-2 0,0 1 0,-2-4 0,2 2 0,0-3 0,3 0 0,-1 0 0,4-1 0,-4-4 0,2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36:15.259"/>
    </inkml:context>
    <inkml:brush xml:id="br0">
      <inkml:brushProperty name="width" value="0.06" units="cm"/>
      <inkml:brushProperty name="height" value="0.06" units="cm"/>
    </inkml:brush>
  </inkml:definitions>
  <inkml:trace contextRef="#ctx0" brushRef="#br0">236 64 8866,'2'-1'0,"0"0"0,0 0 0,-1-2 0,0 1 0,2 1 0,-2-2 0,0-1 0,1-1 0,-1 0 0,-1 1 0,0 1 0,0-2 0,0 1 0,-3 0 0,0 1 0,-2-1 0,0 1 0,-1-1 0,-1 3 0,-2-1 0,-1 2 0,-2 0 0,-1 2 0,-2 2 0,-1 2 0,-2 4 0,2 3 0,0 0 0,-3 2 0,3 3 0,1 0 0,2 2 0,3 0 0,0-1 0,5 1 0,0 0 0,2-3 0,1-1 0,5-2 0,3-3 0,1-1 0,2-1 0,2-3 0,0 0 0,1-2 0,0-3 0,1 1 0,1-2 0,-1-2 0,-1-1 0,1-3 0,-1 0 0,1-3 0,1-1 0,-2-1 0,-1 0 0,-2 1 0,0-3 0,-1 1 0,-1-1 0,-1 0 0,0-1 0,-5 2 0,1 0 0,-2 1 0,0 1 0,-2 0 0,-2 1 0,-2 1 0,-1 5 0,-1 2 0,0 0 0,-1 1 0,0 0 0</inkml:trace>
  <inkml:trace contextRef="#ctx0" brushRef="#br0" timeOffset="400">125 232 8866,'2'-3'0,"0"-1"0,1 1 0,-1-2 0,0 2 0,-2 1 0,0 4 0,0-2 0,0 4 0,0 1 0,0-1 0,0 1 0,0 0 0,0 1 0,0-1 0,0 2 0,0 1 0,0-1 0,0 1 0,0 1 0,2-2 0,0 0 0,1 0 0,-2-1 0,3 1 0,0-1 0,1 0 0,0-4 0,1 0 0,1 0 0,2 0 0,-1-1 0,0-2 0,-1-1 0,0-1 0,1 0 0,-1-3 0,-1 1 0,0-1 0,-1 1 0,-2-2 0,0-1 0</inkml:trace>
  <inkml:trace contextRef="#ctx0" brushRef="#br0" timeOffset="965">304 259 8866,'5'-2'0,"1"0"0,-3-2 0,0 3 0,0-1 0,0 2 0,-2 0 0,0 0 0,-1 1 0,-3 0 0,1 0 0,0 3 0,0 0 0,0-1 0,0 0 0,-1 1 0,1 1 0,-1 1 0,1-1 0,-2 0 0,3 1 0,-1-1 0,2 0 0,-1 0 0,0 0 0,-1 1 0,1-1 0,0-1 0,2-2 0,0 2 0,1-2 0,2 0 0,0-1 0,2 0 0,0-2 0,2 0 0,-2-1 0,1-1 0,-2 0 0,3-3 0,-2 1 0,-1-1 0,0 1 0,0 0 0,1 0 0,-1 0 0,0 1 0,-1 0 0,-2 0 0,1 0 0,-1 1 0,0 0 0,-1 1 0,1 2 0,-2 0 0,-2 1 0,0 2 0,-1 1 0,1 1 0,-1 0 0,1 1 0,0-1 0,0 0 0,1 0 0,0 0 0,0 1 0,-2-1 0,3 1 0,-1-2 0,0 2 0,2-3 0,0 1 0,3 0 0,-1-2 0,0 0 0,1-1 0,0-1 0,2 0 0,-1 0 0,1 0 0,-1 0 0,0-3 0,0 0 0</inkml:trace>
  <inkml:trace contextRef="#ctx0" brushRef="#br0" timeOffset="2334">556 333 8866,'4'0'0,"-1"0"0,1 0 0,-1 0 0,-1-1 0,-2-1 0,0 0 0,0-1 0,-1 2 0,0 0 0,-2-2 0,-3 2 0,1-2 0,0 3 0,0 0 0,0 0 0,-1 0 0,1 0 0,0 0 0,0 1 0,1 1 0,0 2 0,2-2 0,-2 1 0,0 2 0,2-1 0,-1 2 0,1-1 0,1 0 0,0 1 0,1-1 0,0 0 0,0 0 0,0 0 0,2 1 0,0-1 0,1-2 0,1-1 0,1 0 0,1 0 0,-1-1 0,0 0 0,0-1 0,0-1 0,1-1 0,-1 1 0,0-2 0,0-1 0,0 2 0,-1-3 0,0 1 0,0-1 0,-2 2 0,2-1 0,-2 0 0,1 0 0,0-1 0,-1 1 0,1 0 0,0 3 0,-1-2 0,1 0 0,-1 1 0,2 2 0,-4 1 0,2 1 0,-1 1 0,-3 2 0,0 0 0,-1 1 0,1-1 0,-1 2 0,3 0 0,-2-1 0,1 0 0,0 0 0,1-1 0,0 0 0,0 0 0,3 0 0,0 1 0,2-4 0,0 0 0,0-1 0,1-1 0,-2-1 0,2-1 0,-1-1 0,-2 0 0,2 0 0,-1-1 0,0-1 0,0 0 0,-1 0 0,1-1 0,1 1 0,-2-1 0,1 1 0,0 0 0,1 0 0,-2 1 0,0 1 0,1-1 0,1 1 0,0 0 0,1 1 0,-3 0 0,0 2 0,0 2 0,-1 1 0,-1 2 0,1 1 0,-1-1 0,-1 0 0,0 0 0,0 0 0,0 1 0,0-1 0,0 1 0,0-1 0,0 2 0,0-3 0,-1 2 0,-1-2 0,1 1 0,1-2 0,0 1 0,-1-1 0,-1 1 0,1-2 0,-1-4 0,2-2 0,0 0 0,1-2 0,2 1 0,0-1 0,1 1 0,1-2 0,0 0 0,0 1 0,1 0 0,0 0 0,0 0 0,1-1 0,-1 2 0,1 1 0,-1 2 0,1-1 0,-1 1 0,-1 0 0,-1 2 0,-1 0 0,1 3 0,0 0 0,-2 2 0,-1 0 0,-1 0 0,0 0 0,0 1 0,0 2 0,-1-3 0,-1 3 0,0-1 0,2 0 0,-3 0 0,2 0 0,-1 1 0,-1 0 0,3-2 0,-2 1 0,1 0 0,1-1 0,1 0 0,1 1 0,-1-1 0,3-3 0,0 1 0,1-2 0,-1-1 0,1 0 0,2-1 0,-1-1 0,4-1 0,-3 0 0,0-4 0,1 0 0,-2-1 0,4 1 0,-2-1 0,0-1 0,-1-1 0,1 1 0,-1-1 0,-1 1 0,0 0 0,0-2 0,-1 2 0,0-1 0,0 0 0,-1 0 0,1-1 0,-2 2 0,-1 0 0,1 2 0,-2 2 0,0-2 0,1 3 0,-2 3 0,0 4 0,0 1 0,-2-1 0,1 2 0,-3 2 0,1 0 0,0 2 0,-2 0 0,2 1 0,-2 0 0,2-1 0,-2 1 0,3 0 0,-2-1 0,0 0 0,4 1 0,-3 0 0,1-1 0,0 1 0,0-3 0,3-1 0,0-2 0,1 1 0,3-2 0,-2 0 0,2-2 0,0-2 0,2 0 0,0 0 0,0 0 0,0 0 0,-1-2 0,1-2 0,-1 0 0,-1-2 0,1 1 0,1 0 0,1 0 0</inkml:trace>
  <inkml:trace contextRef="#ctx0" brushRef="#br0" timeOffset="2581">935 411 8866,'-5'4'0,"2"-1"0,1-1 0,4-1 0,1 0 0,2-1 0,2 0 0,1 0 0,-1 0 0,1 0 0,1 0 0,-1 0 0,1 0 0,0 0 0,-1 0 0,0 0 0,0 2 0,-3-1 0,1 1 0,-1 0 0,0 2 0</inkml:trace>
  <inkml:trace contextRef="#ctx0" brushRef="#br0" timeOffset="3033">1088 453 8866,'0'-3'0,"2"0"0,-2 1 0,2-2 0,-1 3 0,1-1 0,-1 2 0,1 0 0,-2 2 0,0 1 0,0 1 0,0-1 0,-1 1 0,0 1 0,0 0 0,-1 0 0,1 1 0,-1 1 0,2-1 0,-2 2 0,1-2 0,-1 2 0,1-1 0,0 0 0,0-1 0,1 1 0,1-1 0,-1-1 0,3 0 0,0 1 0,1-3 0,3 0 0,-1-1 0,1 0 0,0-2 0,2 0 0,-2-3 0,0 0 0,2-1 0,-2-2 0,-1 1 0,0-3 0,0 2 0,-2-1 0,0 0 0,0 0 0,-2 0 0,0 0 0,1 0 0,-2 0 0,-1 0 0,0 0 0,1 1 0,1 0 0,-1 0 0,1 2 0,1 0 0,-3 0 0,4 3 0,0-1 0</inkml:trace>
  <inkml:trace contextRef="#ctx0" brushRef="#br0" timeOffset="3781">1256 506 8866,'0'-5'0,"0"0"0,0 1 0,0 0 0,0 4 0,0-3 0,0 6 0,1-1 0,1 4 0,-1-1 0,-1 0 0,0 0 0,0 0 0,0 1 0,0-1 0,0 0 0,0 1 0,0-1 0,0 0 0,0 0 0,0 1 0,0-1 0,0-2 0,0 1 0,0 0 0,0-1 0,0 0 0,0-1 0,1-4 0,1-4 0,0 0 0,0 1 0,1-1 0,0-1 0,-2 1 0,3 0 0,1-1 0,-1 2 0,1 0 0,0-1 0,-1 1 0,0 0 0,-1 2 0,3 1 0,1-1 0,-1 3 0,0-2 0,1 2 0,-2 2 0,0 1 0,-1 2 0,-2 0 0,1 0 0,-2 1 0,0 0 0,0 0 0,2 1 0,-2 0 0,-1-2 0,-1 1 0,0-1 0,-1 0 0,0 1 0,-2-2 0,2 0 0,-2 0 0,-1 0 0,2-1 0,-1-2 0,3-1 0,-1 0 0,4-1 0,1-4 0,2 1 0,0 0 0,1 1 0,-2-1 0,2-1 0,0 0 0,0 0 0,1-1 0,2 1 0,-2 0 0,0 0 0,0-1 0,-1 2 0,1 0 0,-1 0 0,-1 2 0,1 0 0,-1 2 0,-1 3 0,-2 0 0,1 2 0,-2 0 0,-1 1 0,0-1 0,0 0 0,0 0 0,0 3 0,0-2 0,0 1 0,0-1 0,0-1 0,0 1 0,0 1 0,-2-1 0,2 2 0,-2-4 0,2 1 0,0 1 0,-1-1 0,-1-2 0,1 2 0,-1-2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3:58.54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26 21437,'0'3'0,"0"0"0,0-3 0,0 0 0</inkml:trace>
  <inkml:trace contextRef="#ctx0" brushRef="#br0" timeOffset="283">1 19 21437,'0'5'0,"0"-1"0,0-3 0,0 2 0,0-6 0,0 0 0,0-4 0,0 3 0,0 0 0,0 2 0,0-3 0,0 4 0,0-2 0,0 4 0,0 1 0,0 2 0,0 2 0,0 0 0,0 1 0,0 0 0,0 2 0,0-2 0,0 4 0,0 0 0,0-1 0,0 2 0,0-1 0,0 1 0,0 0 0,0-2 0,0 0 0,0-1 0,0-2 0,0 2 0</inkml:trace>
  <inkml:trace contextRef="#ctx0" brushRef="#br0" timeOffset="719">1 250 21437,'0'7'0,"0"-1"0,0-2 0,0 1 0,0 0 0,0 3 0,0-1 0,0 2 0,0-1 0,0 0 0,0 2 0,0 0 0,0 0 0,0-1 0,0-2 0,0 2 0,0 0 0,0-1 0,0 0 0,0-1 0,0 0 0,0-1 0</inkml:trace>
  <inkml:trace contextRef="#ctx0" brushRef="#br0" timeOffset="1133">1 488 21437,'0'4'0,"0"0"0,0-2 0,0 3 0,0-3 0,0 2 0,0 0 0,0 3 0,0-1 0,0-2 0,0 1 0,0 0 0,0 0 0,0 2 0,0-1 0,0 1 0,0-1 0,0 0 0,0 1 0,0-1 0,0 1 0,0-1 0</inkml:trace>
  <inkml:trace contextRef="#ctx0" brushRef="#br0" timeOffset="1501">1 738 21437,'0'6'0,"0"1"0,0-1 0,0 0 0,0 3 0,0 0 0,0-1 0,0 1 0,0-1 0,0 0 0,0-1 0,0 0 0,0-1 0,0 0 0,0 1 0,0-1 0</inkml:trace>
  <inkml:trace contextRef="#ctx0" brushRef="#br0" timeOffset="1917">1 917 21437,'0'7'0,"0"-1"0,0-1 0,0-1 0,0 1 0,0-2 0,0 2 0,0 0 0,0-2 0,0 1 0,0 1 0,0 2 0,0 1 0,0 0 0,0 1 0,0-1 0,0 1 0,0-1 0,0-1 0,0-1 0,0 1 0,0-1 0,0 1 0,0-3 0,0 0 0,0 0 0,0 3 0</inkml:trace>
  <inkml:trace contextRef="#ctx0" brushRef="#br0" timeOffset="2351">1 1180 21205,'0'4'0,"0"2"0,0-2 0,0 2 0,0-2 0,0 0 0,0 2 0,0 2 0,0-1 0,0 1 0,0 0-1,0 1 1,0-2 0,0 2 0,0 0-1,0-1 1,0 1 0,0-3 0,0 1 0,0-1 0</inkml:trace>
  <inkml:trace contextRef="#ctx0" brushRef="#br0" timeOffset="3032">1 1366 21201,'0'4'0,"0"0"0,0-2 0,0-2 0,0 3 0,0-2 0,0 1 0,0 0 0,0 2 0,0 1 0,0 0 0,0 2 0,0-1 0,0 1 0,0-1 0,0 3 0,0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9T16:54:20.58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13 7 9196,'-7'-3'0,"1"0"0,18 3 0,-5 0 0,9 0 0,-1 0 0,-1 0 0,0 0 0,0 0 0,1 0 0,3 0 0,0 0 0,2 0 0,1 0 0,-2 0 0,-2 0 0,-2 0 0,0 0 0,-2 0 0,0 0 0,0 3 0,-6-2 0,-1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4C116-9787-4A39-8034-7C72E0EE3949}" type="datetimeFigureOut">
              <a:t>11/25/2025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ACBD7-00FB-4A06-B42C-128CA258EAB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40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Hello, My name's </a:t>
            </a:r>
            <a:r>
              <a:rPr lang="en-US" err="1">
                <a:ea typeface="Calibri"/>
                <a:cs typeface="Calibri"/>
              </a:rPr>
              <a:t>usama</a:t>
            </a:r>
            <a:r>
              <a:rPr lang="en-US">
                <a:ea typeface="Calibri"/>
                <a:cs typeface="Calibri"/>
              </a:rPr>
              <a:t> and I'm going to talk with you about a recent paper my collaborators (Clare, Oli and Paul) and I released a few weeks ago called "matter sourced bubble nucleation in the </a:t>
            </a:r>
            <a:r>
              <a:rPr lang="en-US" err="1">
                <a:ea typeface="Calibri"/>
                <a:cs typeface="Calibri"/>
              </a:rPr>
              <a:t>asymmetron</a:t>
            </a:r>
            <a:r>
              <a:rPr lang="en-US">
                <a:ea typeface="Calibri"/>
                <a:cs typeface="Calibri"/>
              </a:rPr>
              <a:t> scalar-tensor theory". You can find it on the </a:t>
            </a:r>
            <a:r>
              <a:rPr lang="en-US" err="1">
                <a:ea typeface="Calibri"/>
                <a:cs typeface="Calibri"/>
              </a:rPr>
              <a:t>arxiv</a:t>
            </a:r>
            <a:r>
              <a:rPr lang="en-US">
                <a:ea typeface="Calibri"/>
                <a:cs typeface="Calibri"/>
              </a:rPr>
              <a:t>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956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93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To start off with, some words on the big picture of the talk. 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Scalar fields are ubiquitous in models of the early universe. </a:t>
            </a:r>
            <a:endParaRPr lang="en-US"/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Their applications include, cosmological phase transitions, inflation, the origins of cosmic structure and vacuum stability.</a:t>
            </a:r>
            <a:endParaRPr lang="en-US"/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In some models, scalar fields can be endowed with metastable states as well as truly stable states </a:t>
            </a:r>
            <a:r>
              <a:rPr lang="en-US" err="1">
                <a:ea typeface="Calibri"/>
                <a:cs typeface="Calibri"/>
              </a:rPr>
              <a:t>vacua</a:t>
            </a:r>
            <a:r>
              <a:rPr lang="en-US">
                <a:ea typeface="Calibri"/>
                <a:cs typeface="Calibri"/>
              </a:rPr>
              <a:t>. From the metastable state the scalar can spontaneously tunnel to the true vacuum – resulting in a bubble of this stable phase. </a:t>
            </a:r>
            <a:endParaRPr lang="en-US"/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[A Question would be good here].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20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The symmetron is an example of a scalar tensor theory – proposed as a model for dynamical dark energy by </a:t>
            </a:r>
            <a:r>
              <a:rPr lang="en-US" err="1">
                <a:ea typeface="Calibri"/>
                <a:cs typeface="Calibri"/>
              </a:rPr>
              <a:t>Hinterbichler</a:t>
            </a:r>
            <a:r>
              <a:rPr lang="en-US">
                <a:ea typeface="Calibri"/>
                <a:cs typeface="Calibri"/>
              </a:rPr>
              <a:t> and Khoury in 2010.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 action of the symmetron is split into two parts, the first part looks like a scalar field minimally coupled to gravity in the Einstein frame.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 second term is the standard model matter action coupled to gravity in the Jordan frame.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 metrics in the two frames are related to each other by a Weyl transformation – where </a:t>
            </a:r>
            <a:r>
              <a:rPr lang="en-US" err="1">
                <a:ea typeface="Calibri"/>
                <a:cs typeface="Calibri"/>
              </a:rPr>
              <a:t>g_tilde</a:t>
            </a:r>
            <a:r>
              <a:rPr lang="en-US">
                <a:ea typeface="Calibri"/>
                <a:cs typeface="Calibri"/>
              </a:rPr>
              <a:t> is the Jordan frame metric and g is the Einstein frame metric.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 equation of motion shown on the right looks familiar, however we have an explicit term that includes the Weyl factor and its derivatives. </a:t>
            </a:r>
          </a:p>
          <a:p>
            <a:r>
              <a:rPr lang="en-US">
                <a:ea typeface="Calibri"/>
                <a:cs typeface="Calibri"/>
              </a:rPr>
              <a:t> </a:t>
            </a:r>
          </a:p>
          <a:p>
            <a:r>
              <a:rPr lang="en-US" err="1">
                <a:ea typeface="Calibri"/>
                <a:cs typeface="Calibri"/>
              </a:rPr>
              <a:t>T_tilde</a:t>
            </a:r>
            <a:r>
              <a:rPr lang="en-US">
                <a:ea typeface="Calibri"/>
                <a:cs typeface="Calibri"/>
              </a:rPr>
              <a:t> is the energy momentum tensor of matter in the </a:t>
            </a:r>
            <a:r>
              <a:rPr lang="en-US" err="1">
                <a:ea typeface="Calibri"/>
                <a:cs typeface="Calibri"/>
              </a:rPr>
              <a:t>jordan</a:t>
            </a:r>
            <a:r>
              <a:rPr lang="en-US">
                <a:ea typeface="Calibri"/>
                <a:cs typeface="Calibri"/>
              </a:rPr>
              <a:t> frame.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We can choose the matter to be a </a:t>
            </a:r>
            <a:r>
              <a:rPr lang="en-US" err="1">
                <a:ea typeface="Calibri"/>
                <a:cs typeface="Calibri"/>
              </a:rPr>
              <a:t>pressureless</a:t>
            </a:r>
            <a:r>
              <a:rPr lang="en-US">
                <a:ea typeface="Calibri"/>
                <a:cs typeface="Calibri"/>
              </a:rPr>
              <a:t> fluid in the Einstein frame, by making the following assignment.</a:t>
            </a:r>
            <a:endParaRPr lang="en-US"/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12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The equation of motion can be written in terms of the bare potential, V and Weyl factor, A – components of an effective potential.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For the symmetron, we choose the bare potential to be the </a:t>
            </a:r>
            <a:r>
              <a:rPr lang="en-US" err="1">
                <a:ea typeface="Calibri"/>
                <a:cs typeface="Calibri"/>
              </a:rPr>
              <a:t>mexican</a:t>
            </a:r>
            <a:r>
              <a:rPr lang="en-US">
                <a:ea typeface="Calibri"/>
                <a:cs typeface="Calibri"/>
              </a:rPr>
              <a:t> hat potential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And we choose A to be an even function in the field – the simplest case is a quadratic function, </a:t>
            </a:r>
          </a:p>
          <a:p>
            <a:r>
              <a:rPr lang="en-US">
                <a:ea typeface="Calibri"/>
                <a:cs typeface="Calibri"/>
              </a:rPr>
              <a:t>where M is introduced as an energy scale for the symmetron, such </a:t>
            </a:r>
            <a:r>
              <a:rPr lang="en-US"/>
              <a:t>that φ &lt;&lt; M 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Thus the effective potential is given by the following.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We introduce \rho_* = \mu^2M^2  - a critical density of the potential.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For matter densities &lt; </a:t>
            </a:r>
            <a:r>
              <a:rPr lang="en-US"/>
              <a:t>\rho_*:</a:t>
            </a:r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 scalar breaks the Z_2 symmetry spontaneously – we have fifth forces.</a:t>
            </a:r>
          </a:p>
          <a:p>
            <a:r>
              <a:rPr lang="en-US">
                <a:ea typeface="Calibri"/>
                <a:cs typeface="Calibri"/>
              </a:rPr>
              <a:t> </a:t>
            </a:r>
          </a:p>
          <a:p>
            <a:r>
              <a:rPr lang="en-US"/>
              <a:t>For matter densities &gt; \rho_*: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en-US">
                <a:ea typeface="Calibri" panose="020F0502020204030204"/>
                <a:cs typeface="Calibri" panose="020F0502020204030204"/>
              </a:rPr>
              <a:t>The symmetry is restored, the scalar field has 1 minimum at </a:t>
            </a:r>
            <a:r>
              <a:rPr lang="en-US"/>
              <a:t>φ~0 and is locked in place. Weyl factor A=1, and we recover GR from the action earlier. (no fifth forces)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(Optional): Why this choice?</a:t>
            </a:r>
          </a:p>
          <a:p>
            <a:pPr marL="228600" indent="-228600">
              <a:buAutoNum type="arabicPeriod"/>
            </a:pPr>
            <a:r>
              <a:rPr lang="en-US">
                <a:ea typeface="Calibri"/>
                <a:cs typeface="Calibri"/>
              </a:rPr>
              <a:t>The matter coupling vanishes when symmetry is restored! \phi ~ 0</a:t>
            </a:r>
          </a:p>
          <a:p>
            <a:pPr marL="228600" indent="-228600">
              <a:buAutoNum type="arabicPeriod"/>
            </a:pPr>
            <a:r>
              <a:rPr lang="en-US">
                <a:ea typeface="Calibri"/>
                <a:cs typeface="Calibri"/>
              </a:rPr>
              <a:t>The matter coupling must turn on when the symmetry breaks! - A'(phi_0) =/= 0 </a:t>
            </a:r>
          </a:p>
          <a:p>
            <a:pPr marL="228600" indent="-228600">
              <a:buAutoNum type="arabicPeriod"/>
            </a:pPr>
            <a:r>
              <a:rPr lang="en-US">
                <a:ea typeface="Calibri"/>
                <a:cs typeface="Calibri"/>
              </a:rPr>
              <a:t>It retains the Z_2 symmetry in the effective potential – linear terms allow constant fifth forces in screened limit. Quadratic ones don't </a:t>
            </a:r>
          </a:p>
          <a:p>
            <a:pPr marL="228600" indent="-228600">
              <a:buAutoNum type="arabicPeriod"/>
            </a:pPr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F_5 = </a:t>
            </a:r>
            <a:r>
              <a:rPr lang="en-US" err="1">
                <a:ea typeface="Calibri"/>
                <a:cs typeface="Calibri"/>
              </a:rPr>
              <a:t>dlnA</a:t>
            </a:r>
            <a:r>
              <a:rPr lang="en-US">
                <a:ea typeface="Calibri"/>
                <a:cs typeface="Calibri"/>
              </a:rPr>
              <a:t>/</a:t>
            </a:r>
            <a:r>
              <a:rPr lang="en-US" err="1">
                <a:ea typeface="Calibri"/>
                <a:cs typeface="Calibri"/>
              </a:rPr>
              <a:t>dφ</a:t>
            </a:r>
            <a:r>
              <a:rPr lang="en-US">
                <a:ea typeface="Calibri"/>
                <a:cs typeface="Calibri"/>
              </a:rPr>
              <a:t> </a:t>
            </a:r>
          </a:p>
          <a:p>
            <a:endParaRPr lang="en-US"/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 point is that it prevents fifth forces in high-density environments like the solar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727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Now, there exists a modification of the symmetron known as the </a:t>
            </a:r>
            <a:r>
              <a:rPr lang="en-US" err="1">
                <a:ea typeface="Calibri"/>
                <a:cs typeface="Calibri"/>
              </a:rPr>
              <a:t>asymmetron</a:t>
            </a:r>
            <a:r>
              <a:rPr lang="en-US">
                <a:ea typeface="Calibri"/>
                <a:cs typeface="Calibri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090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The classical saddle configuration is called the </a:t>
            </a:r>
            <a:r>
              <a:rPr lang="en-GB" b="1"/>
              <a:t>bounce </a:t>
            </a:r>
            <a:r>
              <a:rPr lang="en-GB"/>
              <a:t>– the boundary conditions include paths that bounce off the turning point (shown to the right) and return to</a:t>
            </a:r>
            <a:r>
              <a:rPr lang="en-GB" b="1"/>
              <a:t> </a:t>
            </a:r>
            <a:r>
              <a:rPr lang="en-GB" i="1"/>
              <a:t>ϕ</a:t>
            </a:r>
            <a:r>
              <a:rPr lang="en-GB" i="1" baseline="-25000"/>
              <a:t>-</a:t>
            </a:r>
            <a:r>
              <a:rPr lang="en-GB" i="1"/>
              <a:t>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4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The Euclidean action of an O(4) symmetric system is given by... </a:t>
            </a:r>
          </a:p>
          <a:p>
            <a:r>
              <a:rPr lang="en-US">
                <a:ea typeface="Calibri"/>
                <a:cs typeface="Calibri"/>
              </a:rPr>
              <a:t>Where chi is the Euclidean radial coordinate in R^4.</a:t>
            </a:r>
          </a:p>
          <a:p>
            <a:r>
              <a:rPr lang="en-US">
                <a:ea typeface="Calibri"/>
                <a:cs typeface="Calibri"/>
              </a:rPr>
              <a:t>We want a solution that is regular at chi=0, but the first derivative term has a 1/chi singular point, thus phi'(0)=0</a:t>
            </a:r>
          </a:p>
          <a:p>
            <a:r>
              <a:rPr lang="en-US">
                <a:ea typeface="Calibri"/>
                <a:cs typeface="Calibri"/>
              </a:rPr>
              <a:t>The want the scalar to be in the false vacuum at infinity.</a:t>
            </a: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217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In the thin-wall approximation, the action of the bubble is described purely in terms of geometric quantities, the areas and volumes.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This action looks like the free energy of a macroscopic bubble.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From the exponential suppression, in Gamma, we see that when more than one instanton is compatible with the boundary conditions,</a:t>
            </a:r>
          </a:p>
          <a:p>
            <a:r>
              <a:rPr lang="en-US">
                <a:ea typeface="Calibri"/>
                <a:cs typeface="Calibri"/>
              </a:rPr>
              <a:t>The one with the smallest Euclidean action is preferred!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77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Let's look at the bulk O(4) bubble inside a region with a matter density, rho&lt;\rho_*.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The Euclidean action is the same as the Coleman Callan bubble, however, with an additional factor accounting for the density of the source.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Comparing the decay rate of this process with the same process in vacuum, we can see that for densities less than \rho_*, the decay rate increases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ACBD7-00FB-4A06-B42C-128CA258EAB0}" type="slidenum">
              <a:rPr lang="en-GB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624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83F1-BF6E-4A98-8153-BAC9ABDE7CE3}" type="datetimeFigureOut">
              <a:rPr lang="en-US" dirty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17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E5A2-57A1-4629-B29D-D386573AF9F3}" type="datetimeFigureOut">
              <a:rPr lang="en-US" dirty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2485-1B57-41B4-A998-97848CC136C2}" type="datetimeFigureOut">
              <a:rPr lang="en-US" dirty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6E92-E5C8-4FF8-B2BE-A516F6A1724E}" type="datetimeFigureOut">
              <a:rPr lang="en-US" dirty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08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B232-C681-46A2-B21F-2BD21E9CA134}" type="datetimeFigureOut">
              <a:rPr lang="en-US" dirty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1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E26E-66F9-4E5F-9E07-CA7CDB200281}" type="datetimeFigureOut">
              <a:rPr lang="en-US" dirty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0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A01C-F286-49E7-998E-3D5BB613F99A}" type="datetimeFigureOut">
              <a:rPr lang="en-US" dirty="0"/>
              <a:t>11/25/2025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25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2C0A-F771-42D9-AAB0-90C3A2B0FEAD}" type="datetimeFigureOut">
              <a:rPr lang="en-US" dirty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43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2A270-409D-4410-9649-B7481576446C}" type="datetimeFigureOut">
              <a:rPr lang="en-US" dirty="0"/>
              <a:t>11/25/2025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9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AA3-798A-4433-8927-6E115914B6EF}" type="datetimeFigureOut">
              <a:rPr lang="en-US" dirty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8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2871-0F85-43DC-99D7-CA8E7437E2EC}" type="datetimeFigureOut">
              <a:rPr lang="en-US" dirty="0"/>
              <a:t>11/25/2025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78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559171"/>
            <a:ext cx="1036320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E857DF4D-D974-434D-9D64-40B7405DF5F0}" type="datetimeFigureOut">
              <a:rPr lang="en-US" dirty="0"/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85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160">
          <p15:clr>
            <a:srgbClr val="F26B43"/>
          </p15:clr>
        </p15:guide>
        <p15:guide id="4" pos="3840">
          <p15:clr>
            <a:srgbClr val="F26B43"/>
          </p15:clr>
        </p15:guide>
        <p15:guide id="5" pos="576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1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4.jpeg"/><Relationship Id="rId7" Type="http://schemas.openxmlformats.org/officeDocument/2006/relationships/customXml" Target="../ink/ink2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customXml" Target="../ink/ink26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7.png"/><Relationship Id="rId7" Type="http://schemas.openxmlformats.org/officeDocument/2006/relationships/customXml" Target="../ink/ink2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customXml" Target="../ink/ink28.xml"/><Relationship Id="rId4" Type="http://schemas.openxmlformats.org/officeDocument/2006/relationships/image" Target="../media/image78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2.png"/><Relationship Id="rId7" Type="http://schemas.openxmlformats.org/officeDocument/2006/relationships/image" Target="../media/image84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3.png"/><Relationship Id="rId4" Type="http://schemas.openxmlformats.org/officeDocument/2006/relationships/customXml" Target="../ink/ink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8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customXml" Target="../ink/ink36.xml"/><Relationship Id="rId3" Type="http://schemas.openxmlformats.org/officeDocument/2006/relationships/customXml" Target="../ink/ink31.xml"/><Relationship Id="rId7" Type="http://schemas.openxmlformats.org/officeDocument/2006/relationships/customXml" Target="../ink/ink33.xml"/><Relationship Id="rId12" Type="http://schemas.openxmlformats.org/officeDocument/2006/relationships/image" Target="../media/image9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customXml" Target="../ink/ink35.xml"/><Relationship Id="rId5" Type="http://schemas.openxmlformats.org/officeDocument/2006/relationships/customXml" Target="../ink/ink32.xml"/><Relationship Id="rId15" Type="http://schemas.openxmlformats.org/officeDocument/2006/relationships/image" Target="../media/image101.png"/><Relationship Id="rId10" Type="http://schemas.openxmlformats.org/officeDocument/2006/relationships/image" Target="../media/image98.png"/><Relationship Id="rId4" Type="http://schemas.openxmlformats.org/officeDocument/2006/relationships/image" Target="../media/image95.png"/><Relationship Id="rId9" Type="http://schemas.openxmlformats.org/officeDocument/2006/relationships/customXml" Target="../ink/ink34.xml"/><Relationship Id="rId14" Type="http://schemas.openxmlformats.org/officeDocument/2006/relationships/image" Target="../media/image10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8.xml"/><Relationship Id="rId3" Type="http://schemas.openxmlformats.org/officeDocument/2006/relationships/image" Target="../media/image109.png"/><Relationship Id="rId7" Type="http://schemas.openxmlformats.org/officeDocument/2006/relationships/image" Target="../media/image112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7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Relationship Id="rId9" Type="http://schemas.openxmlformats.org/officeDocument/2006/relationships/image" Target="../media/image1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18" Type="http://schemas.openxmlformats.org/officeDocument/2006/relationships/image" Target="../media/image1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customXml" Target="../ink/ink1.xm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7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.png"/><Relationship Id="rId26" Type="http://schemas.openxmlformats.org/officeDocument/2006/relationships/image" Target="../media/image44.png"/><Relationship Id="rId39" Type="http://schemas.openxmlformats.org/officeDocument/2006/relationships/customXml" Target="../ink/ink18.xml"/><Relationship Id="rId21" Type="http://schemas.openxmlformats.org/officeDocument/2006/relationships/customXml" Target="../ink/ink9.xml"/><Relationship Id="rId34" Type="http://schemas.openxmlformats.org/officeDocument/2006/relationships/image" Target="../media/image48.png"/><Relationship Id="rId42" Type="http://schemas.openxmlformats.org/officeDocument/2006/relationships/image" Target="../media/image52.png"/><Relationship Id="rId47" Type="http://schemas.openxmlformats.org/officeDocument/2006/relationships/customXml" Target="../ink/ink22.xml"/><Relationship Id="rId50" Type="http://schemas.openxmlformats.org/officeDocument/2006/relationships/image" Target="../media/image56.png"/><Relationship Id="rId55" Type="http://schemas.openxmlformats.org/officeDocument/2006/relationships/image" Target="../media/image59.png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0.png"/><Relationship Id="rId29" Type="http://schemas.openxmlformats.org/officeDocument/2006/relationships/customXml" Target="../ink/ink13.xml"/><Relationship Id="rId11" Type="http://schemas.openxmlformats.org/officeDocument/2006/relationships/customXml" Target="../ink/ink5.xml"/><Relationship Id="rId24" Type="http://schemas.openxmlformats.org/officeDocument/2006/relationships/image" Target="../media/image43.png"/><Relationship Id="rId32" Type="http://schemas.openxmlformats.org/officeDocument/2006/relationships/image" Target="../media/image47.png"/><Relationship Id="rId37" Type="http://schemas.openxmlformats.org/officeDocument/2006/relationships/customXml" Target="../ink/ink17.xml"/><Relationship Id="rId40" Type="http://schemas.openxmlformats.org/officeDocument/2006/relationships/image" Target="../media/image51.png"/><Relationship Id="rId45" Type="http://schemas.openxmlformats.org/officeDocument/2006/relationships/customXml" Target="../ink/ink21.xml"/><Relationship Id="rId53" Type="http://schemas.openxmlformats.org/officeDocument/2006/relationships/customXml" Target="../ink/ink25.xml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19" Type="http://schemas.openxmlformats.org/officeDocument/2006/relationships/customXml" Target="../ink/ink8.xml"/><Relationship Id="rId31" Type="http://schemas.openxmlformats.org/officeDocument/2006/relationships/customXml" Target="../ink/ink14.xml"/><Relationship Id="rId44" Type="http://schemas.openxmlformats.org/officeDocument/2006/relationships/image" Target="../media/image53.png"/><Relationship Id="rId52" Type="http://schemas.openxmlformats.org/officeDocument/2006/relationships/image" Target="../media/image57.png"/><Relationship Id="rId4" Type="http://schemas.openxmlformats.org/officeDocument/2006/relationships/image" Target="../media/image33.png"/><Relationship Id="rId9" Type="http://schemas.openxmlformats.org/officeDocument/2006/relationships/customXml" Target="../ink/ink4.xml"/><Relationship Id="rId14" Type="http://schemas.openxmlformats.org/officeDocument/2006/relationships/image" Target="../media/image39.png"/><Relationship Id="rId22" Type="http://schemas.openxmlformats.org/officeDocument/2006/relationships/image" Target="../media/image42.png"/><Relationship Id="rId27" Type="http://schemas.openxmlformats.org/officeDocument/2006/relationships/customXml" Target="../ink/ink12.xml"/><Relationship Id="rId30" Type="http://schemas.openxmlformats.org/officeDocument/2006/relationships/image" Target="../media/image46.png"/><Relationship Id="rId35" Type="http://schemas.openxmlformats.org/officeDocument/2006/relationships/customXml" Target="../ink/ink16.xml"/><Relationship Id="rId43" Type="http://schemas.openxmlformats.org/officeDocument/2006/relationships/customXml" Target="../ink/ink20.xml"/><Relationship Id="rId48" Type="http://schemas.openxmlformats.org/officeDocument/2006/relationships/image" Target="../media/image55.png"/><Relationship Id="rId8" Type="http://schemas.openxmlformats.org/officeDocument/2006/relationships/image" Target="../media/image36.png"/><Relationship Id="rId51" Type="http://schemas.openxmlformats.org/officeDocument/2006/relationships/customXml" Target="../ink/ink24.xml"/><Relationship Id="rId3" Type="http://schemas.openxmlformats.org/officeDocument/2006/relationships/image" Target="../media/image32.png"/><Relationship Id="rId12" Type="http://schemas.openxmlformats.org/officeDocument/2006/relationships/image" Target="../media/image38.png"/><Relationship Id="rId17" Type="http://schemas.openxmlformats.org/officeDocument/2006/relationships/image" Target="../media/image12.png"/><Relationship Id="rId25" Type="http://schemas.openxmlformats.org/officeDocument/2006/relationships/customXml" Target="../ink/ink11.xml"/><Relationship Id="rId33" Type="http://schemas.openxmlformats.org/officeDocument/2006/relationships/customXml" Target="../ink/ink15.xml"/><Relationship Id="rId38" Type="http://schemas.openxmlformats.org/officeDocument/2006/relationships/image" Target="../media/image50.png"/><Relationship Id="rId46" Type="http://schemas.openxmlformats.org/officeDocument/2006/relationships/image" Target="../media/image54.png"/><Relationship Id="rId20" Type="http://schemas.openxmlformats.org/officeDocument/2006/relationships/image" Target="../media/image41.png"/><Relationship Id="rId41" Type="http://schemas.openxmlformats.org/officeDocument/2006/relationships/customXml" Target="../ink/ink19.xml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5" Type="http://schemas.openxmlformats.org/officeDocument/2006/relationships/customXml" Target="../ink/ink7.xml"/><Relationship Id="rId23" Type="http://schemas.openxmlformats.org/officeDocument/2006/relationships/customXml" Target="../ink/ink10.xml"/><Relationship Id="rId28" Type="http://schemas.openxmlformats.org/officeDocument/2006/relationships/image" Target="../media/image45.png"/><Relationship Id="rId36" Type="http://schemas.openxmlformats.org/officeDocument/2006/relationships/image" Target="../media/image49.png"/><Relationship Id="rId49" Type="http://schemas.openxmlformats.org/officeDocument/2006/relationships/customXml" Target="../ink/ink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9019" y="2434925"/>
            <a:ext cx="7673296" cy="190597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/>
              <a:t>Matter Sourced Bubble Nucleation in the Asymmetron Scalar-Tensor Theory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2655" y="4574296"/>
            <a:ext cx="10366108" cy="1287887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GB" i="1"/>
              <a:t>Usama Syed Aqeel </a:t>
            </a:r>
            <a:endParaRPr lang="en-US" i="1"/>
          </a:p>
          <a:p>
            <a:pPr algn="ctr"/>
            <a:r>
              <a:rPr lang="en-GB">
                <a:ea typeface="+mn-lt"/>
                <a:cs typeface="+mn-lt"/>
              </a:rPr>
              <a:t> Clare Burrage, Oliver Gould &amp; Paul Saffin</a:t>
            </a:r>
            <a:endParaRPr lang="en-GB"/>
          </a:p>
          <a:p>
            <a:pPr algn="ctr"/>
            <a:r>
              <a:rPr lang="en-GB">
                <a:ea typeface="+mn-lt"/>
                <a:cs typeface="+mn-lt"/>
              </a:rPr>
              <a:t>UK-QFT XIV</a:t>
            </a:r>
          </a:p>
          <a:p>
            <a:pPr algn="ctr"/>
            <a:r>
              <a:rPr lang="en-GB" sz="1800" i="1">
                <a:ea typeface="+mn-lt"/>
                <a:cs typeface="+mn-lt"/>
              </a:rPr>
              <a:t>arXiv:</a:t>
            </a:r>
            <a:r>
              <a:rPr lang="en-GB" i="1">
                <a:ea typeface="+mn-lt"/>
                <a:cs typeface="+mn-lt"/>
              </a:rPr>
              <a:t>2510.25499</a:t>
            </a:r>
            <a:endParaRPr lang="en-GB" sz="1800" i="1"/>
          </a:p>
        </p:txBody>
      </p:sp>
      <p:pic>
        <p:nvPicPr>
          <p:cNvPr id="5" name="Picture 4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CE383789-4032-6FF7-0F08-B99095A24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pic>
        <p:nvPicPr>
          <p:cNvPr id="6" name="Picture 5" descr="A black and blue sign with text&#10;&#10;AI-generated content may be incorrect.">
            <a:extLst>
              <a:ext uri="{FF2B5EF4-FFF2-40B4-BE49-F238E27FC236}">
                <a16:creationId xmlns:a16="http://schemas.microsoft.com/office/drawing/2014/main" id="{66F979EA-B276-A3C0-1B3E-1DD629A1E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7282" y="6008019"/>
            <a:ext cx="2462964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46E11-975A-C819-7913-4DF0E978F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549" y="1145264"/>
            <a:ext cx="10363200" cy="1187570"/>
          </a:xfrm>
        </p:spPr>
        <p:txBody>
          <a:bodyPr/>
          <a:lstStyle/>
          <a:p>
            <a:r>
              <a:rPr lang="en-GB"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Vacuum Decay and Instantons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03909-B73D-943D-3122-B8E36DBF5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882" y="1961737"/>
            <a:ext cx="6879402" cy="97731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b="1"/>
              <a:t>Bounce</a:t>
            </a:r>
            <a:r>
              <a:rPr lang="en-GB"/>
              <a:t>: </a:t>
            </a:r>
            <a:r>
              <a:rPr lang="en-GB">
                <a:latin typeface="Times New Roman"/>
                <a:cs typeface="Times New Roman"/>
              </a:rPr>
              <a:t>O(4)</a:t>
            </a:r>
            <a:r>
              <a:rPr lang="en-GB"/>
              <a:t> symmetry of </a:t>
            </a:r>
            <a:r>
              <a:rPr lang="en-GB" i="1">
                <a:solidFill>
                  <a:srgbClr val="000000"/>
                </a:solidFill>
                <a:latin typeface="Times New Roman"/>
                <a:cs typeface="Times New Roman"/>
              </a:rPr>
              <a:t>ϕ</a:t>
            </a:r>
            <a:endParaRPr lang="en-GB"/>
          </a:p>
          <a:p>
            <a:r>
              <a:rPr lang="en-GB"/>
              <a:t>The Euclidean action, 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pPr marL="0" indent="0">
              <a:buNone/>
            </a:pPr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3EA55-7AFF-0480-E72E-EA22B6058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199-67DF-4708-9383-188AF35C32FC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D333F-EB99-EAB4-A128-D722A3B93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F8835-5495-0847-09C6-14D0D555A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10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32DD8FCA-4C92-B9F9-89B3-8A1B9C73C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30D271-ADFE-7EC7-A522-F16A130E8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132" y="2877346"/>
            <a:ext cx="4991202" cy="8510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6907B2-E821-AFFB-1E22-6852EC21EA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0680" y="4463440"/>
            <a:ext cx="2229526" cy="651223"/>
          </a:xfrm>
          <a:prstGeom prst="rect">
            <a:avLst/>
          </a:prstGeom>
        </p:spPr>
      </p:pic>
      <p:pic>
        <p:nvPicPr>
          <p:cNvPr id="10" name="Picture 9" descr="A math equation with black text&#10;&#10;AI-generated content may be incorrect.">
            <a:extLst>
              <a:ext uri="{FF2B5EF4-FFF2-40B4-BE49-F238E27FC236}">
                <a16:creationId xmlns:a16="http://schemas.microsoft.com/office/drawing/2014/main" id="{700CBE75-659B-CCF5-1BE7-CC73BB05C9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6258" y="3302355"/>
            <a:ext cx="4806706" cy="16724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B98A20-E2D6-67CC-126C-F37305BD81CD}"/>
              </a:ext>
            </a:extLst>
          </p:cNvPr>
          <p:cNvSpPr txBox="1"/>
          <p:nvPr/>
        </p:nvSpPr>
        <p:spPr>
          <a:xfrm>
            <a:off x="912413" y="3936636"/>
            <a:ext cx="5855775" cy="4280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000"/>
              <a:t>EOM with boundary conditions </a:t>
            </a:r>
            <a:r>
              <a:rPr lang="en-GB" sz="2000" i="1">
                <a:latin typeface="Times New Roman"/>
                <a:cs typeface="Times New Roman"/>
              </a:rPr>
              <a:t>ϕ</a:t>
            </a:r>
            <a:r>
              <a:rPr lang="en-GB" sz="2000">
                <a:latin typeface="Times New Roman"/>
                <a:cs typeface="Times New Roman"/>
              </a:rPr>
              <a:t>(∞) = </a:t>
            </a:r>
            <a:r>
              <a:rPr lang="en-GB" sz="2000" i="1">
                <a:latin typeface="Times New Roman"/>
                <a:cs typeface="Times New Roman"/>
              </a:rPr>
              <a:t>ϕ</a:t>
            </a:r>
            <a:r>
              <a:rPr lang="en-GB" sz="2000" i="1" baseline="-25000">
                <a:latin typeface="Times New Roman"/>
                <a:cs typeface="Times New Roman"/>
              </a:rPr>
              <a:t>-</a:t>
            </a:r>
            <a:r>
              <a:rPr lang="en-GB" sz="2000">
                <a:latin typeface="Times New Roman"/>
                <a:cs typeface="Times New Roman"/>
              </a:rPr>
              <a:t>, </a:t>
            </a:r>
            <a:r>
              <a:rPr lang="en-GB" sz="2000" i="1">
                <a:latin typeface="Times New Roman"/>
                <a:cs typeface="Times New Roman"/>
              </a:rPr>
              <a:t>ϕ'</a:t>
            </a:r>
            <a:r>
              <a:rPr lang="en-GB" sz="2000">
                <a:latin typeface="Times New Roman"/>
                <a:cs typeface="Times New Roman"/>
              </a:rPr>
              <a:t>(0)= 0</a:t>
            </a:r>
            <a:r>
              <a:rPr lang="en-GB" sz="200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8EA8D8-4F85-DFC2-8E51-F716D0E90AD7}"/>
              </a:ext>
            </a:extLst>
          </p:cNvPr>
          <p:cNvSpPr txBox="1"/>
          <p:nvPr/>
        </p:nvSpPr>
        <p:spPr>
          <a:xfrm>
            <a:off x="924817" y="5151630"/>
            <a:ext cx="5846071" cy="7973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000" b="1"/>
              <a:t>Thin wall approximation:</a:t>
            </a:r>
            <a:r>
              <a:rPr lang="en-GB" sz="2000"/>
              <a:t> </a:t>
            </a:r>
            <a:r>
              <a:rPr lang="en-GB" sz="2000">
                <a:latin typeface="Grandview Display"/>
                <a:cs typeface="Times New Roman"/>
              </a:rPr>
              <a:t>Valid</a:t>
            </a:r>
            <a:r>
              <a:rPr lang="en-GB" sz="2000"/>
              <a:t> when </a:t>
            </a:r>
            <a:r>
              <a:rPr lang="en-GB" sz="2000" i="1">
                <a:latin typeface="Times New Roman"/>
                <a:cs typeface="Times New Roman"/>
              </a:rPr>
              <a:t>R </a:t>
            </a:r>
            <a:r>
              <a:rPr lang="en-GB" sz="2000">
                <a:latin typeface="Times New Roman"/>
                <a:cs typeface="Times New Roman"/>
              </a:rPr>
              <a:t>&gt;&gt;</a:t>
            </a:r>
            <a:r>
              <a:rPr lang="en-GB" sz="2000" i="1">
                <a:latin typeface="Times New Roman"/>
                <a:cs typeface="Times New Roman"/>
              </a:rPr>
              <a:t>L</a:t>
            </a:r>
            <a:r>
              <a:rPr lang="en-GB" sz="2000" i="1" baseline="-25000">
                <a:latin typeface="Times New Roman"/>
                <a:cs typeface="Times New Roman"/>
              </a:rPr>
              <a:t>0</a:t>
            </a:r>
            <a:r>
              <a:rPr lang="en-GB" sz="2000">
                <a:latin typeface="Times New Roman"/>
                <a:cs typeface="Times New Roman"/>
              </a:rPr>
              <a:t> </a:t>
            </a:r>
            <a:r>
              <a:rPr lang="en-GB" sz="2000">
                <a:latin typeface="Grandview Display"/>
                <a:cs typeface="Times New Roman"/>
              </a:rPr>
              <a:t>(another scale hierarchy)!</a:t>
            </a:r>
            <a:endParaRPr lang="en-GB" sz="2000">
              <a:latin typeface="Grandview Display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C142D1-CFDF-E571-A52E-B78742E70EDE}"/>
              </a:ext>
            </a:extLst>
          </p:cNvPr>
          <p:cNvSpPr txBox="1"/>
          <p:nvPr/>
        </p:nvSpPr>
        <p:spPr>
          <a:xfrm>
            <a:off x="9434969" y="5944343"/>
            <a:ext cx="1643106" cy="5948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7. Coleman (1977)</a:t>
            </a:r>
          </a:p>
          <a:p>
            <a:pPr algn="l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76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6D30648-CD97-4FF9-80F2-0361ECB3C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9814" y="3825965"/>
            <a:ext cx="3316671" cy="5955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866CAB-3ED9-D13F-FB64-D97C09FBB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0131" y="4629170"/>
            <a:ext cx="2116740" cy="2434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28BA89-0B4C-5C16-BC87-0F65877CD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1"/>
            <a:ext cx="10363200" cy="797911"/>
          </a:xfrm>
        </p:spPr>
        <p:txBody>
          <a:bodyPr/>
          <a:lstStyle/>
          <a:p>
            <a:r>
              <a:rPr lang="en-GB" b="1">
                <a:solidFill>
                  <a:schemeClr val="accent1">
                    <a:lumMod val="60000"/>
                    <a:lumOff val="40000"/>
                  </a:schemeClr>
                </a:solidFill>
                <a:ea typeface="+mj-lt"/>
                <a:cs typeface="+mj-lt"/>
              </a:rPr>
              <a:t>Thin-Wall Bubbles</a:t>
            </a:r>
            <a:endParaRPr lang="en-US" b="1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3B942-4FBB-244A-322E-8EC470718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289" y="2056944"/>
            <a:ext cx="6949342" cy="293964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algn="just"/>
            <a:r>
              <a:rPr lang="en-GB"/>
              <a:t>The Euclidean action in the thin-wall approximation is,</a:t>
            </a:r>
            <a:endParaRPr lang="en-US"/>
          </a:p>
          <a:p>
            <a:pPr algn="just">
              <a:buSzTx/>
            </a:pPr>
            <a:endParaRPr lang="en-GB">
              <a:latin typeface="Neue Haas Grotesk Text Pro"/>
            </a:endParaRPr>
          </a:p>
          <a:p>
            <a:pPr algn="just">
              <a:buSzTx/>
            </a:pPr>
            <a:r>
              <a:rPr lang="en-GB">
                <a:latin typeface="Grandview Display"/>
              </a:rPr>
              <a:t>Describes a</a:t>
            </a:r>
            <a:r>
              <a:rPr lang="en-GB" b="1" i="1">
                <a:solidFill>
                  <a:srgbClr val="50E6E4"/>
                </a:solidFill>
                <a:latin typeface="Grandview Display"/>
              </a:rPr>
              <a:t> </a:t>
            </a:r>
            <a:r>
              <a:rPr lang="en-GB" b="1" i="1">
                <a:solidFill>
                  <a:schemeClr val="accent1">
                    <a:lumMod val="60000"/>
                    <a:lumOff val="40000"/>
                  </a:schemeClr>
                </a:solidFill>
                <a:latin typeface="Grandview Display"/>
              </a:rPr>
              <a:t>bubble </a:t>
            </a:r>
            <a:r>
              <a:rPr lang="en-GB">
                <a:latin typeface="Grandview Display"/>
              </a:rPr>
              <a:t>with surface area,</a:t>
            </a:r>
            <a:r>
              <a:rPr lang="en-GB">
                <a:latin typeface="Neue Haas Grotesk Text Pro"/>
              </a:rPr>
              <a:t> </a:t>
            </a:r>
            <a:r>
              <a:rPr lang="en-GB" i="1">
                <a:latin typeface="Times New Roman"/>
                <a:cs typeface="Times New Roman"/>
              </a:rPr>
              <a:t>A</a:t>
            </a:r>
            <a:r>
              <a:rPr lang="en-GB" i="1">
                <a:latin typeface="Grandview Display"/>
              </a:rPr>
              <a:t>, </a:t>
            </a:r>
            <a:r>
              <a:rPr lang="en-GB">
                <a:latin typeface="Grandview Display"/>
              </a:rPr>
              <a:t>and volume, </a:t>
            </a:r>
            <a:r>
              <a:rPr lang="en-GB" i="1">
                <a:latin typeface="Times New Roman"/>
                <a:cs typeface="Times New Roman"/>
              </a:rPr>
              <a:t>V</a:t>
            </a:r>
            <a:r>
              <a:rPr lang="en-GB">
                <a:latin typeface="Grandview Display"/>
              </a:rPr>
              <a:t>.</a:t>
            </a:r>
          </a:p>
          <a:p>
            <a:pPr algn="just">
              <a:buSzTx/>
            </a:pPr>
            <a:r>
              <a:rPr lang="en-GB"/>
              <a:t>For a three-sphere, the bubble is,</a:t>
            </a:r>
          </a:p>
          <a:p>
            <a:pPr marL="0" indent="0" algn="just">
              <a:buSzTx/>
              <a:buNone/>
            </a:pPr>
            <a:endParaRPr lang="en-GB">
              <a:latin typeface="Neue Haas Grotesk Text Pro"/>
            </a:endParaRPr>
          </a:p>
          <a:p>
            <a:pPr marL="0" indent="0" algn="just">
              <a:buSzTx/>
              <a:buNone/>
            </a:pPr>
            <a:endParaRPr lang="en-GB">
              <a:latin typeface="Neue Haas Grotesk Text Pro"/>
            </a:endParaRPr>
          </a:p>
          <a:p>
            <a:pPr algn="just">
              <a:buSzTx/>
            </a:pPr>
            <a:r>
              <a:rPr lang="en-GB">
                <a:latin typeface="Grandview Display"/>
              </a:rPr>
              <a:t>The </a:t>
            </a:r>
            <a:r>
              <a:rPr lang="en-GB" u="sng">
                <a:latin typeface="Grandview Display"/>
              </a:rPr>
              <a:t>critical bubble</a:t>
            </a:r>
            <a:r>
              <a:rPr lang="en-GB">
                <a:latin typeface="Grandview Display"/>
              </a:rPr>
              <a:t> has stationary Euclidean action:</a:t>
            </a:r>
          </a:p>
          <a:p>
            <a:pPr algn="just">
              <a:buSzTx/>
            </a:pPr>
            <a:endParaRPr lang="en-GB">
              <a:latin typeface="Neue Haas Grotesk Text Pro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E3C4C-2724-FD69-85F5-6BC2A7F5C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67F2E-30F5-438C-9BD9-8E2FC7DB0F2B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34D11-7FDD-F648-6574-892BC3D24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B4254-5A18-50CB-D63C-C3807A7DE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DEE3C1-96CB-AE61-2DE2-F3E907414F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6351" y="2537054"/>
            <a:ext cx="2410533" cy="305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891151-A535-92D3-84EF-6A6C11699A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3636" y="3627443"/>
            <a:ext cx="3308730" cy="7633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5EDD2D-6B64-64E5-7F34-B7D5445544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2548" y="5110266"/>
            <a:ext cx="2838450" cy="666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3D0D3F4-AC9E-5EBD-2F7C-2C2A174E73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91043" y="5136683"/>
            <a:ext cx="1104900" cy="619125"/>
          </a:xfrm>
          <a:prstGeom prst="rect">
            <a:avLst/>
          </a:prstGeom>
          <a:ln w="28575">
            <a:noFill/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1CD5573-446F-D8E3-8FC5-7A61F08CF067}"/>
              </a:ext>
            </a:extLst>
          </p:cNvPr>
          <p:cNvGrpSpPr/>
          <p:nvPr/>
        </p:nvGrpSpPr>
        <p:grpSpPr>
          <a:xfrm>
            <a:off x="6460895" y="5133886"/>
            <a:ext cx="2122714" cy="952500"/>
            <a:chOff x="6449785" y="5470071"/>
            <a:chExt cx="2122714" cy="9525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10E9BAB-CB59-F23A-8AB6-99B0FEBA9643}"/>
                </a:ext>
              </a:extLst>
            </p:cNvPr>
            <p:cNvSpPr/>
            <p:nvPr/>
          </p:nvSpPr>
          <p:spPr>
            <a:xfrm>
              <a:off x="6449785" y="5470071"/>
              <a:ext cx="2122714" cy="9525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E7B80D1-1965-010F-2E75-707D153EB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59905" y="5793567"/>
              <a:ext cx="1504950" cy="27622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34F6EA2-55A4-5953-12A5-308BD67A8128}"/>
              </a:ext>
            </a:extLst>
          </p:cNvPr>
          <p:cNvGrpSpPr/>
          <p:nvPr/>
        </p:nvGrpSpPr>
        <p:grpSpPr>
          <a:xfrm>
            <a:off x="7517390" y="1796080"/>
            <a:ext cx="2129207" cy="1830726"/>
            <a:chOff x="9147037" y="1839429"/>
            <a:chExt cx="2129207" cy="183072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B39AA63-F609-E11D-3624-A488DBC770FF}"/>
                </a:ext>
              </a:extLst>
            </p:cNvPr>
            <p:cNvSpPr/>
            <p:nvPr/>
          </p:nvSpPr>
          <p:spPr>
            <a:xfrm>
              <a:off x="9147037" y="1839429"/>
              <a:ext cx="1836514" cy="183072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C0FCF211-E042-26DA-3758-648914AC111E}"/>
                </a:ext>
              </a:extLst>
            </p:cNvPr>
            <p:cNvSpPr/>
            <p:nvPr/>
          </p:nvSpPr>
          <p:spPr>
            <a:xfrm rot="19920000">
              <a:off x="10236353" y="2977943"/>
              <a:ext cx="147959" cy="60214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846187-2003-3B62-5921-62848BAF695D}"/>
                </a:ext>
              </a:extLst>
            </p:cNvPr>
            <p:cNvSpPr txBox="1"/>
            <p:nvPr/>
          </p:nvSpPr>
          <p:spPr>
            <a:xfrm>
              <a:off x="9930162" y="3102249"/>
              <a:ext cx="566191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i="1">
                  <a:latin typeface="Times New Roman"/>
                  <a:ea typeface="+mn-lt"/>
                  <a:cs typeface="+mn-lt"/>
                </a:rPr>
                <a:t>ε</a:t>
              </a:r>
              <a:endParaRPr lang="en-GB" i="1">
                <a:latin typeface="Times New Roman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F201150-19E6-1D7B-4235-45A0290AFD1C}"/>
                </a:ext>
              </a:extLst>
            </p:cNvPr>
            <p:cNvCxnSpPr/>
            <p:nvPr/>
          </p:nvCxnSpPr>
          <p:spPr>
            <a:xfrm>
              <a:off x="10069218" y="2757250"/>
              <a:ext cx="919218" cy="651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B83309-D5E4-6098-CA77-7C52CF00569A}"/>
                </a:ext>
              </a:extLst>
            </p:cNvPr>
            <p:cNvSpPr txBox="1"/>
            <p:nvPr/>
          </p:nvSpPr>
          <p:spPr>
            <a:xfrm>
              <a:off x="10286720" y="2345360"/>
              <a:ext cx="566191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i="1">
                  <a:latin typeface="Times New Roman"/>
                  <a:cs typeface="Times New Roman"/>
                </a:rPr>
                <a:t>R</a:t>
              </a:r>
              <a:r>
                <a:rPr lang="en-GB" i="1" baseline="-25000">
                  <a:latin typeface="Times New Roman"/>
                  <a:cs typeface="Times New Roman"/>
                </a:rPr>
                <a:t>0</a:t>
              </a:r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EDE61D0-C77F-C283-B8EE-147C895EF050}"/>
                </a:ext>
              </a:extLst>
            </p:cNvPr>
            <p:cNvSpPr txBox="1"/>
            <p:nvPr/>
          </p:nvSpPr>
          <p:spPr>
            <a:xfrm>
              <a:off x="10710053" y="3251293"/>
              <a:ext cx="566191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i="1">
                  <a:latin typeface="Times New Roman"/>
                  <a:cs typeface="Times New Roman"/>
                </a:rPr>
                <a:t>σ</a:t>
              </a:r>
              <a:endParaRPr lang="en-GB" i="1" baseline="-25000">
                <a:latin typeface="Times New Roman"/>
                <a:cs typeface="Times New Roman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B4BFF17-E748-F017-88B8-A77F176935F9}"/>
              </a:ext>
            </a:extLst>
          </p:cNvPr>
          <p:cNvSpPr txBox="1"/>
          <p:nvPr/>
        </p:nvSpPr>
        <p:spPr>
          <a:xfrm>
            <a:off x="9555305" y="6134832"/>
            <a:ext cx="1627926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7. Coleman (1977)</a:t>
            </a:r>
          </a:p>
          <a:p>
            <a:pPr algn="l"/>
            <a:endParaRPr lang="en-GB"/>
          </a:p>
        </p:txBody>
      </p:sp>
      <p:pic>
        <p:nvPicPr>
          <p:cNvPr id="28" name="Picture 2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54375977-C091-D2AD-EBA5-AF3E848F5E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9276" y="0"/>
            <a:ext cx="2952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44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DA5EF3-0F92-58E1-3244-BC20EDF6A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393" y="2396117"/>
            <a:ext cx="5945101" cy="43246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D28A2-D8E0-E08F-22AC-6218DC71E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807" y="1296342"/>
            <a:ext cx="10240905" cy="839496"/>
          </a:xfrm>
        </p:spPr>
        <p:txBody>
          <a:bodyPr>
            <a:noAutofit/>
          </a:bodyPr>
          <a:lstStyle/>
          <a:p>
            <a:r>
              <a:rPr lang="en-GB" sz="32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O(4) bubble with Asymmetron Mechanism</a:t>
            </a:r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62724-52C3-BFDF-0F0D-10BC7AB9D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246" y="2090248"/>
            <a:ext cx="5957277" cy="33826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Bulk </a:t>
            </a:r>
            <a:r>
              <a:rPr lang="en-GB">
                <a:latin typeface="Times"/>
                <a:cs typeface="Times"/>
              </a:rPr>
              <a:t>O(4)</a:t>
            </a:r>
            <a:r>
              <a:rPr lang="en-GB"/>
              <a:t> case (symmetron modification)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/>
              <a:t>We can calculate the semiclassical decay rate: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C5834-458C-04B4-552C-A2489FEB9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E26D-0C24-4292-8CED-987719E8D2AF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97000-AE80-5E0E-3E60-7280014CC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8E506-8756-2C31-8948-A667FF253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C2EA12-1985-5DAC-B8CC-7BEAE6F2F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753" y="4760181"/>
            <a:ext cx="4950801" cy="7177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4E0230-F38C-D884-42B0-36077FA16B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410" y="2797925"/>
            <a:ext cx="3009412" cy="836491"/>
          </a:xfrm>
          <a:prstGeom prst="rect">
            <a:avLst/>
          </a:prstGeom>
          <a:ln w="28575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4F23C4-9BF7-FB76-781F-327EFA7CD4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8343" y="2884888"/>
            <a:ext cx="1676400" cy="666750"/>
          </a:xfrm>
          <a:prstGeom prst="rect">
            <a:avLst/>
          </a:prstGeom>
        </p:spPr>
      </p:pic>
      <p:pic>
        <p:nvPicPr>
          <p:cNvPr id="12" name="Picture 11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E0E4FB12-263A-7844-917F-8168CA555A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2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3A6B1-ADC3-10C1-3029-39A8B32AB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chemeClr val="accent1">
                    <a:lumMod val="60000"/>
                    <a:lumOff val="40000"/>
                  </a:schemeClr>
                </a:solidFill>
              </a:rPr>
              <a:t>Classical Bubbles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61B72-96BA-84A1-600F-7B0CDB7A3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66504"/>
            <a:ext cx="10363200" cy="19348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The scalar field profile being described by a bubble/droplet is a cute.</a:t>
            </a:r>
          </a:p>
          <a:p>
            <a:r>
              <a:rPr lang="en-GB" dirty="0"/>
              <a:t>The </a:t>
            </a:r>
            <a:r>
              <a:rPr lang="en-GB" dirty="0" err="1"/>
              <a:t>asymmetron</a:t>
            </a:r>
            <a:r>
              <a:rPr lang="en-GB" dirty="0"/>
              <a:t> couples to boundaries of dense objects.</a:t>
            </a:r>
          </a:p>
          <a:p>
            <a:r>
              <a:rPr lang="en-GB" b="1" dirty="0"/>
              <a:t>Can we extend the analysis to accommodate bubbles forming on these boundaries?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8BFD8-E19F-9975-F917-38231B2E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D7D6-2719-4214-95CC-1F499A8F0D6A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F69F5-A8C8-4497-A990-357B0A69D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14CBD-76C0-800F-E651-68A89236F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13</a:t>
            </a:fld>
            <a:endParaRPr lang="en-US"/>
          </a:p>
        </p:txBody>
      </p:sp>
      <p:pic>
        <p:nvPicPr>
          <p:cNvPr id="8" name="Picture 7" descr="A water drop on a blue surface&#10;&#10;AI-generated content may be incorrect.">
            <a:extLst>
              <a:ext uri="{FF2B5EF4-FFF2-40B4-BE49-F238E27FC236}">
                <a16:creationId xmlns:a16="http://schemas.microsoft.com/office/drawing/2014/main" id="{4E5EF2D4-415B-2E9E-8980-5DC6EFFE42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583" t="16301" r="14102" b="2010"/>
          <a:stretch>
            <a:fillRect/>
          </a:stretch>
        </p:blipFill>
        <p:spPr>
          <a:xfrm>
            <a:off x="4129930" y="3953237"/>
            <a:ext cx="2869600" cy="2543257"/>
          </a:xfrm>
          <a:prstGeom prst="rect">
            <a:avLst/>
          </a:prstGeom>
        </p:spPr>
      </p:pic>
      <p:pic>
        <p:nvPicPr>
          <p:cNvPr id="10" name="Picture 9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F4D6F794-8E03-97A9-2AC8-070093EFD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9250" y="0"/>
            <a:ext cx="2952750" cy="243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1" name="Ink 80">
                <a:extLst>
                  <a:ext uri="{FF2B5EF4-FFF2-40B4-BE49-F238E27FC236}">
                    <a16:creationId xmlns:a16="http://schemas.microsoft.com/office/drawing/2014/main" id="{EC705998-F183-E914-2D22-9C9C992D1827}"/>
                  </a:ext>
                </a:extLst>
              </p14:cNvPr>
              <p14:cNvContentPartPr/>
              <p14:nvPr/>
            </p14:nvContentPartPr>
            <p14:xfrm>
              <a:off x="6113132" y="5349813"/>
              <a:ext cx="1729440" cy="181080"/>
            </p14:xfrm>
          </p:contentPart>
        </mc:Choice>
        <mc:Fallback xmlns="">
          <p:pic>
            <p:nvPicPr>
              <p:cNvPr id="81" name="Ink 80">
                <a:extLst>
                  <a:ext uri="{FF2B5EF4-FFF2-40B4-BE49-F238E27FC236}">
                    <a16:creationId xmlns:a16="http://schemas.microsoft.com/office/drawing/2014/main" id="{EC705998-F183-E914-2D22-9C9C992D182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02330" y="5339034"/>
                <a:ext cx="1750684" cy="2022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5" name="Ink 104">
                <a:extLst>
                  <a:ext uri="{FF2B5EF4-FFF2-40B4-BE49-F238E27FC236}">
                    <a16:creationId xmlns:a16="http://schemas.microsoft.com/office/drawing/2014/main" id="{FC363207-C39E-80C6-0C17-A2D07B57047E}"/>
                  </a:ext>
                </a:extLst>
              </p14:cNvPr>
              <p14:cNvContentPartPr/>
              <p14:nvPr/>
            </p14:nvContentPartPr>
            <p14:xfrm>
              <a:off x="7953449" y="5314893"/>
              <a:ext cx="877320" cy="433440"/>
            </p14:xfrm>
          </p:contentPart>
        </mc:Choice>
        <mc:Fallback xmlns="">
          <p:pic>
            <p:nvPicPr>
              <p:cNvPr id="105" name="Ink 104">
                <a:extLst>
                  <a:ext uri="{FF2B5EF4-FFF2-40B4-BE49-F238E27FC236}">
                    <a16:creationId xmlns:a16="http://schemas.microsoft.com/office/drawing/2014/main" id="{FC363207-C39E-80C6-0C17-A2D07B57047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42645" y="5304093"/>
                <a:ext cx="898569" cy="45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247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A370E-0797-1163-369A-6D6089F83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chemeClr val="accent1">
                    <a:lumMod val="60000"/>
                    <a:lumOff val="40000"/>
                  </a:schemeClr>
                </a:solidFill>
              </a:rPr>
              <a:t>Classical Bubbles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4C6CA-AED6-85CE-2476-636115E0F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01" y="2235466"/>
            <a:ext cx="6753742" cy="221447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>
                <a:latin typeface="Grandview Display"/>
              </a:rPr>
              <a:t>Bubble-Substrate System (water droplet on a table).</a:t>
            </a:r>
            <a:endParaRPr lang="en-US" dirty="0"/>
          </a:p>
          <a:p>
            <a:pPr>
              <a:buFont typeface="Arial"/>
            </a:pPr>
            <a:r>
              <a:rPr lang="en-GB" dirty="0">
                <a:latin typeface="Grandview Display"/>
              </a:rPr>
              <a:t>The three-phase contact angle, </a:t>
            </a:r>
            <a:r>
              <a:rPr lang="en-GB" i="1" dirty="0">
                <a:latin typeface="Times New Roman"/>
                <a:cs typeface="Times New Roman"/>
              </a:rPr>
              <a:t>β</a:t>
            </a:r>
            <a:r>
              <a:rPr lang="en-GB" dirty="0">
                <a:latin typeface="Grandview Display"/>
              </a:rPr>
              <a:t>, is given by, </a:t>
            </a:r>
            <a:endParaRPr lang="en-GB" dirty="0"/>
          </a:p>
          <a:p>
            <a:endParaRPr lang="en-GB">
              <a:latin typeface="Grandview Display"/>
            </a:endParaRPr>
          </a:p>
          <a:p>
            <a:pPr marL="0" indent="0">
              <a:buNone/>
            </a:pPr>
            <a:endParaRPr lang="en-GB">
              <a:latin typeface="Grandview Display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AC8E4-4164-F8AE-60EF-6C10A51E4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70-1D2F-439F-8FA0-3F7E23AF772C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1825A-0C70-AB8F-C75A-F7B1FB753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973E8-7D0A-6B8A-6B24-F5ABCE7E8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14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70419E2F-D05C-C73E-4028-FFEE4F429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0794D7-5E38-744C-06C9-4F8CFA41A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5895" y="3431083"/>
            <a:ext cx="3238500" cy="63817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6D2D9AA-2407-680E-03F8-2D63B94DE9DB}"/>
              </a:ext>
            </a:extLst>
          </p:cNvPr>
          <p:cNvGrpSpPr/>
          <p:nvPr/>
        </p:nvGrpSpPr>
        <p:grpSpPr>
          <a:xfrm>
            <a:off x="7409824" y="2492043"/>
            <a:ext cx="4620774" cy="3197718"/>
            <a:chOff x="7273055" y="3152480"/>
            <a:chExt cx="4190928" cy="2699488"/>
          </a:xfrm>
        </p:grpSpPr>
        <p:pic>
          <p:nvPicPr>
            <p:cNvPr id="7" name="Picture 6" descr="A diagram of a circle with arrows and letters&#10;&#10;AI-generated content may be incorrect.">
              <a:extLst>
                <a:ext uri="{FF2B5EF4-FFF2-40B4-BE49-F238E27FC236}">
                  <a16:creationId xmlns:a16="http://schemas.microsoft.com/office/drawing/2014/main" id="{70AB24DF-BF4F-C1FD-E4EF-BFC0AF673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35" r="308" b="-1941"/>
            <a:stretch>
              <a:fillRect/>
            </a:stretch>
          </p:blipFill>
          <p:spPr>
            <a:xfrm>
              <a:off x="7273055" y="3152480"/>
              <a:ext cx="4190928" cy="269948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EB72715-81A3-3DFF-FA82-5C2439F74389}"/>
                </a:ext>
              </a:extLst>
            </p:cNvPr>
            <p:cNvSpPr txBox="1"/>
            <p:nvPr/>
          </p:nvSpPr>
          <p:spPr>
            <a:xfrm>
              <a:off x="9483221" y="5082721"/>
              <a:ext cx="924439" cy="43160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b="1" i="1"/>
                <a:t>liquid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99DC890-7972-3F61-14BE-90F64A777EA6}"/>
                </a:ext>
              </a:extLst>
            </p:cNvPr>
            <p:cNvSpPr txBox="1"/>
            <p:nvPr/>
          </p:nvSpPr>
          <p:spPr>
            <a:xfrm>
              <a:off x="10214955" y="3470804"/>
              <a:ext cx="779922" cy="43160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b="1" i="1">
                  <a:solidFill>
                    <a:schemeClr val="tx2"/>
                  </a:solidFill>
                </a:rPr>
                <a:t>gas</a:t>
              </a:r>
              <a:endParaRPr lang="en-US" b="1">
                <a:solidFill>
                  <a:schemeClr val="tx2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C07F6F-9706-0B72-A7D0-7DF4CD571D1D}"/>
                </a:ext>
              </a:extLst>
            </p:cNvPr>
            <p:cNvSpPr txBox="1"/>
            <p:nvPr/>
          </p:nvSpPr>
          <p:spPr>
            <a:xfrm>
              <a:off x="7405873" y="5225845"/>
              <a:ext cx="779922" cy="43160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b="1" i="1">
                  <a:solidFill>
                    <a:srgbClr val="FFFFFF"/>
                  </a:solidFill>
                </a:rPr>
                <a:t>solid</a:t>
              </a:r>
              <a:endParaRPr lang="en-US" b="1">
                <a:solidFill>
                  <a:srgbClr val="FFFFFF"/>
                </a:solidFill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E0A5B11-ADC1-3B14-59E7-1BFB00583114}"/>
                    </a:ext>
                  </a:extLst>
                </p14:cNvPr>
                <p14:cNvContentPartPr/>
                <p14:nvPr/>
              </p14:nvContentPartPr>
              <p14:xfrm>
                <a:off x="9974971" y="4458695"/>
                <a:ext cx="185040" cy="30060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E0A5B11-ADC1-3B14-59E7-1BFB0058311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965181" y="4449577"/>
                  <a:ext cx="204295" cy="31853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0C423FE-42A1-F514-82CC-FA3DDFE0B1FF}"/>
                    </a:ext>
                  </a:extLst>
                </p14:cNvPr>
                <p14:cNvContentPartPr/>
                <p14:nvPr/>
              </p14:nvContentPartPr>
              <p14:xfrm>
                <a:off x="10219771" y="4486415"/>
                <a:ext cx="307440" cy="11124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0C423FE-42A1-F514-82CC-FA3DDFE0B1FF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0209970" y="4477297"/>
                  <a:ext cx="326716" cy="12917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6DE424B-D299-512C-89EB-2455A230ADB3}"/>
              </a:ext>
            </a:extLst>
          </p:cNvPr>
          <p:cNvGrpSpPr/>
          <p:nvPr/>
        </p:nvGrpSpPr>
        <p:grpSpPr>
          <a:xfrm>
            <a:off x="918170" y="4241582"/>
            <a:ext cx="5427859" cy="1249247"/>
            <a:chOff x="918170" y="5039259"/>
            <a:chExt cx="5427859" cy="124924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B1A1968-33AE-F1C5-4D20-3992216D2DE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96093" y="5468586"/>
              <a:ext cx="3534562" cy="81992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440C83D-36F0-C5C0-426D-B6D35A57FB74}"/>
                </a:ext>
              </a:extLst>
            </p:cNvPr>
            <p:cNvSpPr txBox="1"/>
            <p:nvPr/>
          </p:nvSpPr>
          <p:spPr>
            <a:xfrm>
              <a:off x="918170" y="5039259"/>
              <a:ext cx="5427859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GB"/>
                <a:t>Previously, we found for the </a:t>
              </a:r>
              <a:r>
                <a:rPr lang="en-GB" err="1"/>
                <a:t>asymmetron</a:t>
              </a:r>
              <a:r>
                <a:rPr lang="en-GB"/>
                <a:t>,</a:t>
              </a:r>
              <a:endParaRPr lang="en-US" err="1"/>
            </a:p>
          </p:txBody>
        </p:sp>
      </p:grpSp>
    </p:spTree>
    <p:extLst>
      <p:ext uri="{BB962C8B-B14F-4D97-AF65-F5344CB8AC3E}">
        <p14:creationId xmlns:p14="http://schemas.microsoft.com/office/powerpoint/2010/main" val="1691471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circle and a circle&#10;&#10;AI-generated content may be incorrect.">
            <a:extLst>
              <a:ext uri="{FF2B5EF4-FFF2-40B4-BE49-F238E27FC236}">
                <a16:creationId xmlns:a16="http://schemas.microsoft.com/office/drawing/2014/main" id="{ED957175-9A95-EEB0-3314-55677319C0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316" r="7302" b="256"/>
          <a:stretch>
            <a:fillRect/>
          </a:stretch>
        </p:blipFill>
        <p:spPr>
          <a:xfrm>
            <a:off x="6714971" y="1715022"/>
            <a:ext cx="3489688" cy="44712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51D45C-E720-8E6D-A427-7CCD0EE82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1457" y="2484481"/>
            <a:ext cx="1695450" cy="304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82F56303-613D-7B9D-1A90-EF69942A227E}"/>
                  </a:ext>
                </a:extLst>
              </p14:cNvPr>
              <p14:cNvContentPartPr/>
              <p14:nvPr/>
            </p14:nvContentPartPr>
            <p14:xfrm>
              <a:off x="9630056" y="2798514"/>
              <a:ext cx="441360" cy="50688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82F56303-613D-7B9D-1A90-EF69942A227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19256" y="2787722"/>
                <a:ext cx="462600" cy="528105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DF165DF1-2185-7FDD-0025-EA1233CC0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chemeClr val="accent1">
                    <a:lumMod val="60000"/>
                    <a:lumOff val="40000"/>
                  </a:schemeClr>
                </a:solidFill>
              </a:rPr>
              <a:t>Classical Bubbles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2A4B7-7662-3931-9F7D-250EA164D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237438"/>
            <a:ext cx="6319925" cy="153057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Boundaries modify the Euclidean action:</a:t>
            </a:r>
          </a:p>
          <a:p>
            <a:pPr marL="0" indent="0">
              <a:buNone/>
            </a:pPr>
            <a:endParaRPr lang="en-GB" sz="1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CD00-A93A-DAB6-489B-8F85F4F84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C46-1EA1-40DB-A950-DF35020F5DD1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949CC-DC5C-BAD8-1C7E-7D462B21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B0949-17E2-4DCB-E1E0-D36E917A3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15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441D1CA6-E5AB-4A9C-4C33-130D4DA168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C0523B-0836-498E-7F89-1EA04AB87D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0823" y="2834256"/>
            <a:ext cx="3524677" cy="6347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A39F56-B9A3-8E88-A06B-16D687114362}"/>
              </a:ext>
            </a:extLst>
          </p:cNvPr>
          <p:cNvSpPr txBox="1"/>
          <p:nvPr/>
        </p:nvSpPr>
        <p:spPr>
          <a:xfrm>
            <a:off x="8413935" y="5705288"/>
            <a:ext cx="275434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AutoNum type="arabicPeriod"/>
            </a:pPr>
            <a:r>
              <a:rPr lang="en-GB" sz="1200" err="1">
                <a:ea typeface="+mn-lt"/>
                <a:cs typeface="+mn-lt"/>
              </a:rPr>
              <a:t>Canaletti</a:t>
            </a:r>
            <a:r>
              <a:rPr lang="en-GB" sz="1200">
                <a:ea typeface="+mn-lt"/>
                <a:cs typeface="+mn-lt"/>
              </a:rPr>
              <a:t> and Moss (2024).</a:t>
            </a:r>
            <a:endParaRPr lang="en-US">
              <a:ea typeface="+mn-lt"/>
              <a:cs typeface="+mn-lt"/>
            </a:endParaRPr>
          </a:p>
          <a:p>
            <a:pPr marL="171450" indent="-171450">
              <a:buAutoNum type="arabicPeriod"/>
            </a:pPr>
            <a:r>
              <a:rPr lang="en-GB" sz="1200">
                <a:ea typeface="+mn-lt"/>
                <a:cs typeface="+mn-lt"/>
              </a:rPr>
              <a:t>Brown, Moss, and </a:t>
            </a:r>
            <a:r>
              <a:rPr lang="en-GB" sz="1200" err="1">
                <a:ea typeface="+mn-lt"/>
                <a:cs typeface="+mn-lt"/>
              </a:rPr>
              <a:t>Billam</a:t>
            </a:r>
            <a:r>
              <a:rPr lang="en-GB" sz="1200">
                <a:ea typeface="+mn-lt"/>
                <a:cs typeface="+mn-lt"/>
              </a:rPr>
              <a:t> (2025).</a:t>
            </a:r>
            <a:endParaRPr lang="en-US">
              <a:ea typeface="+mn-lt"/>
              <a:cs typeface="+mn-lt"/>
            </a:endParaRPr>
          </a:p>
          <a:p>
            <a:pPr marL="171450" indent="-171450">
              <a:buAutoNum type="arabicPeriod"/>
            </a:pPr>
            <a:r>
              <a:rPr lang="en-GB" sz="1200">
                <a:ea typeface="+mn-lt"/>
                <a:cs typeface="+mn-lt"/>
              </a:rPr>
              <a:t>Jenkins, Peiris, and </a:t>
            </a:r>
            <a:r>
              <a:rPr lang="en-GB" sz="1200" err="1">
                <a:ea typeface="+mn-lt"/>
                <a:cs typeface="+mn-lt"/>
              </a:rPr>
              <a:t>Pontzen</a:t>
            </a:r>
            <a:r>
              <a:rPr lang="en-GB" sz="1200">
                <a:ea typeface="+mn-lt"/>
                <a:cs typeface="+mn-lt"/>
              </a:rPr>
              <a:t> (2025).</a:t>
            </a:r>
            <a:endParaRPr lang="en-GB" sz="12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11789A-9FFE-5BD2-4256-E0DA42BADB22}"/>
              </a:ext>
            </a:extLst>
          </p:cNvPr>
          <p:cNvGrpSpPr/>
          <p:nvPr/>
        </p:nvGrpSpPr>
        <p:grpSpPr>
          <a:xfrm>
            <a:off x="918624" y="4166548"/>
            <a:ext cx="5842278" cy="1831335"/>
            <a:chOff x="918624" y="4166548"/>
            <a:chExt cx="5842278" cy="183133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F6EB81B-1EBF-5B4E-5AB7-92174C113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93635" y="4166548"/>
              <a:ext cx="5367267" cy="61756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D67017-5755-C504-C325-01BEC366E6A5}"/>
                </a:ext>
              </a:extLst>
            </p:cNvPr>
            <p:cNvSpPr txBox="1"/>
            <p:nvPr/>
          </p:nvSpPr>
          <p:spPr>
            <a:xfrm>
              <a:off x="918624" y="4982220"/>
              <a:ext cx="4334940" cy="1015663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GB" sz="2000" i="1">
                  <a:latin typeface="Times New Roman"/>
                  <a:ea typeface="+mn-lt"/>
                  <a:cs typeface="+mn-lt"/>
                </a:rPr>
                <a:t> </a:t>
              </a:r>
              <a:r>
                <a:rPr lang="en-GB" sz="2000" i="1" err="1">
                  <a:latin typeface="Times New Roman"/>
                  <a:ea typeface="+mn-lt"/>
                  <a:cs typeface="+mn-lt"/>
                </a:rPr>
                <a:t>g</a:t>
              </a:r>
              <a:r>
                <a:rPr lang="en-GB" sz="2000" baseline="-25000" err="1">
                  <a:latin typeface="Times New Roman"/>
                  <a:ea typeface="+mn-lt"/>
                  <a:cs typeface="+mn-lt"/>
                </a:rPr>
                <a:t>μν</a:t>
              </a:r>
              <a:r>
                <a:rPr lang="en-GB" sz="2000" i="1">
                  <a:ea typeface="+mn-lt"/>
                  <a:cs typeface="+mn-lt"/>
                </a:rPr>
                <a:t> - background metric</a:t>
              </a:r>
            </a:p>
            <a:p>
              <a:pPr>
                <a:buFont typeface="Arial"/>
                <a:buChar char="•"/>
              </a:pPr>
              <a:r>
                <a:rPr lang="en-GB" sz="2000" i="1">
                  <a:latin typeface="Times New Roman"/>
                  <a:ea typeface="+mn-lt"/>
                  <a:cs typeface="+mn-lt"/>
                </a:rPr>
                <a:t> </a:t>
              </a:r>
              <a:r>
                <a:rPr lang="en-GB" sz="2000" i="1" err="1">
                  <a:latin typeface="Times New Roman"/>
                  <a:ea typeface="+mn-lt"/>
                  <a:cs typeface="+mn-lt"/>
                </a:rPr>
                <a:t>γ</a:t>
              </a:r>
              <a:r>
                <a:rPr lang="en-GB" sz="2000" i="1" baseline="-25000" err="1">
                  <a:latin typeface="Times New Roman"/>
                  <a:ea typeface="+mn-lt"/>
                  <a:cs typeface="+mn-lt"/>
                </a:rPr>
                <a:t>ab</a:t>
              </a:r>
              <a:r>
                <a:rPr lang="en-GB" sz="2000" i="1">
                  <a:ea typeface="+mn-lt"/>
                  <a:cs typeface="+mn-lt"/>
                </a:rPr>
                <a:t> - induced metric on the bubble</a:t>
              </a:r>
              <a:endParaRPr lang="en-GB" sz="2000" i="1" baseline="-25000">
                <a:ea typeface="+mn-lt"/>
                <a:cs typeface="+mn-lt"/>
              </a:endParaRPr>
            </a:p>
            <a:p>
              <a:pPr>
                <a:buFont typeface="Arial"/>
                <a:buChar char="•"/>
              </a:pPr>
              <a:endParaRPr lang="en-GB" sz="2000" b="1" i="1">
                <a:ea typeface="+mn-lt"/>
                <a:cs typeface="+mn-lt"/>
              </a:endParaRPr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BB4B8DE-B002-9B27-2A53-F24AEB88D4DE}"/>
              </a:ext>
            </a:extLst>
          </p:cNvPr>
          <p:cNvSpPr txBox="1">
            <a:spLocks/>
          </p:cNvSpPr>
          <p:nvPr/>
        </p:nvSpPr>
        <p:spPr>
          <a:xfrm>
            <a:off x="939799" y="3585754"/>
            <a:ext cx="6330508" cy="4934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/>
              <a:t>Bubble is codimension-1 in </a:t>
            </a:r>
            <a:r>
              <a:rPr lang="en-GB" b="1" i="1"/>
              <a:t>R</a:t>
            </a:r>
            <a:r>
              <a:rPr lang="en-GB" b="1" i="1" baseline="30000"/>
              <a:t>4</a:t>
            </a:r>
            <a:r>
              <a:rPr lang="en-GB" b="1" i="1" baseline="-25000"/>
              <a:t>:</a:t>
            </a:r>
            <a:endParaRPr lang="en-GB" baseline="-25000"/>
          </a:p>
        </p:txBody>
      </p:sp>
    </p:spTree>
    <p:extLst>
      <p:ext uri="{BB962C8B-B14F-4D97-AF65-F5344CB8AC3E}">
        <p14:creationId xmlns:p14="http://schemas.microsoft.com/office/powerpoint/2010/main" val="319357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6AC00-9875-4272-885A-06975B0F9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chemeClr val="accent1">
                    <a:lumMod val="40000"/>
                    <a:lumOff val="60000"/>
                  </a:schemeClr>
                </a:solidFill>
              </a:rPr>
              <a:t>The Instantons</a:t>
            </a:r>
            <a:endParaRPr lang="en-US" b="1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E3846-FDB4-92CB-35EA-A93F58D72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262838"/>
            <a:ext cx="6096001" cy="11803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Planar Substrates, with contact angle </a:t>
            </a:r>
            <a:r>
              <a:rPr lang="en-GB" sz="1800" b="1" i="1"/>
              <a:t>β</a:t>
            </a:r>
            <a:r>
              <a:rPr lang="en-GB" sz="1800"/>
              <a:t>:</a:t>
            </a:r>
            <a:r>
              <a:rPr lang="en-GB"/>
              <a:t> </a:t>
            </a:r>
          </a:p>
          <a:p>
            <a:endParaRPr lang="en-GB"/>
          </a:p>
          <a:p>
            <a:endParaRPr lang="en-GB"/>
          </a:p>
          <a:p>
            <a:pPr marL="0" indent="0">
              <a:buNone/>
            </a:pPr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EFB04-3019-37CF-FEC6-B06C43D11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995B-A89B-4DEF-9438-A3BC2D5410DC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E2E4D-B4DF-20CB-4292-3B08FD133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6EF15-04E1-A904-0D67-27AD8672B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16</a:t>
            </a:fld>
            <a:endParaRPr lang="en-US"/>
          </a:p>
        </p:txBody>
      </p:sp>
      <p:pic>
        <p:nvPicPr>
          <p:cNvPr id="10" name="Picture 9" descr="A diagram of a circle and a circle&#10;&#10;AI-generated content may be incorrect.">
            <a:extLst>
              <a:ext uri="{FF2B5EF4-FFF2-40B4-BE49-F238E27FC236}">
                <a16:creationId xmlns:a16="http://schemas.microsoft.com/office/drawing/2014/main" id="{A81022CC-FA94-6A2F-0130-E864B34E75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316" r="7302" b="256"/>
          <a:stretch>
            <a:fillRect/>
          </a:stretch>
        </p:blipFill>
        <p:spPr>
          <a:xfrm>
            <a:off x="8787990" y="2684702"/>
            <a:ext cx="2274912" cy="29281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16C9B8-68FF-83E4-9F4E-FA6CB8959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595" y="3799545"/>
            <a:ext cx="6267450" cy="7094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53BCEB-F638-AB54-93EB-0A1B7B950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0229" y="2857044"/>
            <a:ext cx="5367267" cy="617562"/>
          </a:xfrm>
          <a:prstGeom prst="rect">
            <a:avLst/>
          </a:prstGeom>
        </p:spPr>
      </p:pic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600B1334-0CA3-4F73-47D0-281BDE5478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1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graph of a function&#10;&#10;AI-generated content may be incorrect.">
            <a:extLst>
              <a:ext uri="{FF2B5EF4-FFF2-40B4-BE49-F238E27FC236}">
                <a16:creationId xmlns:a16="http://schemas.microsoft.com/office/drawing/2014/main" id="{D2984AD1-83C7-B940-E915-F854FDFC1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8062" y="2485671"/>
            <a:ext cx="5486869" cy="38113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627ACA-E5C3-A672-C932-9352198E63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619" r="44538" b="15719"/>
          <a:stretch>
            <a:fillRect/>
          </a:stretch>
        </p:blipFill>
        <p:spPr>
          <a:xfrm>
            <a:off x="5200494" y="126477"/>
            <a:ext cx="1725567" cy="25796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9DBE37-18FD-4A08-33C4-5076789EB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chemeClr val="accent1">
                    <a:lumMod val="40000"/>
                    <a:lumOff val="60000"/>
                  </a:schemeClr>
                </a:solidFill>
              </a:rPr>
              <a:t>The Instantons 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37774-E3A1-30A1-118B-377C1C377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D3FDB-AEB7-45B7-B746-A1D0C91E76C4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0A833-9150-A049-3D77-3383F5DFC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F03DA-3C03-8BC1-6E49-934013DB2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17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DC6D1AF-7FFE-ADDE-E885-AE6A811D6B55}"/>
              </a:ext>
            </a:extLst>
          </p:cNvPr>
          <p:cNvSpPr txBox="1">
            <a:spLocks/>
          </p:cNvSpPr>
          <p:nvPr/>
        </p:nvSpPr>
        <p:spPr>
          <a:xfrm>
            <a:off x="914399" y="2252062"/>
            <a:ext cx="6096001" cy="45319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Spherical Substrates: </a:t>
            </a:r>
          </a:p>
          <a:p>
            <a:endParaRPr lang="en-GB"/>
          </a:p>
          <a:p>
            <a:endParaRPr lang="en-GB"/>
          </a:p>
          <a:p>
            <a:pPr marL="0" indent="0">
              <a:buNone/>
            </a:pPr>
            <a:endParaRPr lang="en-GB"/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865B825-DFE1-3A1A-70FD-4CF0A436DE0B}"/>
              </a:ext>
            </a:extLst>
          </p:cNvPr>
          <p:cNvSpPr txBox="1">
            <a:spLocks/>
          </p:cNvSpPr>
          <p:nvPr/>
        </p:nvSpPr>
        <p:spPr>
          <a:xfrm>
            <a:off x="914399" y="2663905"/>
            <a:ext cx="6096001" cy="6563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 lvl="1">
              <a:buFont typeface="Courier New" panose="020B0604020202020204" pitchFamily="34" charset="0"/>
              <a:buChar char="o"/>
            </a:pPr>
            <a:r>
              <a:rPr lang="en-GB" sz="2000"/>
              <a:t>Engulfing Instanton, with contact angle </a:t>
            </a:r>
            <a:r>
              <a:rPr lang="en-GB" sz="2000" b="1" i="1"/>
              <a:t>β</a:t>
            </a:r>
            <a:r>
              <a:rPr lang="en-GB" sz="2000"/>
              <a:t>:</a:t>
            </a:r>
          </a:p>
          <a:p>
            <a:endParaRPr lang="en-GB" sz="18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BFC6623-E250-45FB-F366-9A898806B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63" y="3094642"/>
            <a:ext cx="5476875" cy="77152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F1C1904-3920-3AD4-C9EA-68D7E2829899}"/>
              </a:ext>
            </a:extLst>
          </p:cNvPr>
          <p:cNvGrpSpPr/>
          <p:nvPr/>
        </p:nvGrpSpPr>
        <p:grpSpPr>
          <a:xfrm>
            <a:off x="2198913" y="4076208"/>
            <a:ext cx="3881967" cy="891115"/>
            <a:chOff x="1375832" y="5510599"/>
            <a:chExt cx="4304974" cy="100553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D48493E-D34F-99BE-6854-2BD04A374127}"/>
                </a:ext>
              </a:extLst>
            </p:cNvPr>
            <p:cNvSpPr/>
            <p:nvPr/>
          </p:nvSpPr>
          <p:spPr>
            <a:xfrm>
              <a:off x="1375832" y="5510599"/>
              <a:ext cx="4304974" cy="100553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969827D-6A9F-5F40-089B-7C43C44CC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8815" y="5743045"/>
              <a:ext cx="3890434" cy="604309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99652D-D0CF-BA7B-6744-D4DCF7AA3281}"/>
              </a:ext>
            </a:extLst>
          </p:cNvPr>
          <p:cNvGrpSpPr/>
          <p:nvPr/>
        </p:nvGrpSpPr>
        <p:grpSpPr>
          <a:xfrm>
            <a:off x="2198528" y="5062381"/>
            <a:ext cx="3867920" cy="848782"/>
            <a:chOff x="5524499" y="5608666"/>
            <a:chExt cx="3867920" cy="89907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E694A72-DC70-3192-D2A3-86106AE30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55218" y="5894741"/>
              <a:ext cx="2619375" cy="333375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08C46B-AECC-5C5F-ED43-0436D010C0B0}"/>
                </a:ext>
              </a:extLst>
            </p:cNvPr>
            <p:cNvSpPr/>
            <p:nvPr/>
          </p:nvSpPr>
          <p:spPr>
            <a:xfrm>
              <a:off x="5524499" y="5608666"/>
              <a:ext cx="3867920" cy="899079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5D062952-D562-F91F-2121-52DCECCDC9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02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632FF-06E1-8BE5-E776-3FE425FFE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chemeClr val="accent1">
                    <a:lumMod val="40000"/>
                    <a:lumOff val="60000"/>
                  </a:schemeClr>
                </a:solidFill>
              </a:rPr>
              <a:t>The Instantons III</a:t>
            </a:r>
            <a:endParaRPr lang="en-US" b="1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73ABA-95B7-D9CB-4568-CCAD637948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407776"/>
            <a:ext cx="5857064" cy="13793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Edge Spherical Cases: </a:t>
            </a:r>
          </a:p>
          <a:p>
            <a:pPr marL="493395" lvl="1">
              <a:buFont typeface="Courier New" panose="020B0604020202020204" pitchFamily="34" charset="0"/>
              <a:buChar char="o"/>
            </a:pPr>
            <a:r>
              <a:rPr lang="en-GB" sz="2000"/>
              <a:t>Perturbation on planar case: </a:t>
            </a:r>
            <a:r>
              <a:rPr lang="en-GB" sz="2000" i="1">
                <a:latin typeface="Times New Roman"/>
                <a:cs typeface="Times New Roman"/>
              </a:rPr>
              <a:t>L</a:t>
            </a:r>
            <a:r>
              <a:rPr lang="en-GB" sz="2000" i="1" baseline="-25000">
                <a:latin typeface="Times New Roman"/>
                <a:cs typeface="Times New Roman"/>
              </a:rPr>
              <a:t>0</a:t>
            </a:r>
            <a:r>
              <a:rPr lang="en-GB" sz="2000">
                <a:latin typeface="Times New Roman"/>
                <a:cs typeface="Times New Roman"/>
              </a:rPr>
              <a:t>&lt;&lt;</a:t>
            </a:r>
            <a:r>
              <a:rPr lang="en-GB" sz="2000" i="1">
                <a:latin typeface="Times New Roman"/>
                <a:cs typeface="Times New Roman"/>
              </a:rPr>
              <a:t>R</a:t>
            </a:r>
            <a:r>
              <a:rPr lang="en-GB" sz="2000" i="1" baseline="-25000">
                <a:latin typeface="Times New Roman"/>
                <a:cs typeface="Times New Roman"/>
              </a:rPr>
              <a:t>0</a:t>
            </a:r>
            <a:r>
              <a:rPr lang="en-GB" sz="2000" i="1">
                <a:latin typeface="Times New Roman"/>
                <a:cs typeface="Times New Roman"/>
              </a:rPr>
              <a:t>&lt;&lt;R</a:t>
            </a:r>
            <a:r>
              <a:rPr lang="en-GB" sz="2000" i="1" baseline="-25000">
                <a:latin typeface="Times New Roman"/>
                <a:cs typeface="Times New Roman"/>
              </a:rPr>
              <a:t>s</a:t>
            </a:r>
            <a:r>
              <a:rPr lang="en-GB" sz="2000" b="1" i="1" baseline="-25000">
                <a:latin typeface="Grandview Display"/>
                <a:cs typeface="Times New Roman"/>
              </a:rPr>
              <a:t> </a:t>
            </a:r>
            <a:r>
              <a:rPr lang="en-GB" sz="2000" i="1"/>
              <a:t>–</a:t>
            </a:r>
            <a:r>
              <a:rPr lang="en-GB" sz="2000" b="1" i="1" baseline="-25000"/>
              <a:t> </a:t>
            </a:r>
            <a:r>
              <a:rPr lang="en-GB" sz="2000"/>
              <a:t>a hierarchy in scales.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6E185-8BE7-CB97-3EA8-E753CB1E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E887-9796-42CC-9367-5D650A7596EA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501EA-17AA-1E62-8C32-2BB2864C1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3F70D-0049-147D-1C14-2CD3CD63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B019CC-D3F0-5338-99DB-862EE99CE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180" y="4080257"/>
            <a:ext cx="224790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3B05C5-D268-C090-03E4-5DBB51E92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479" y="4667664"/>
            <a:ext cx="3657600" cy="742950"/>
          </a:xfrm>
          <a:prstGeom prst="rect">
            <a:avLst/>
          </a:prstGeom>
        </p:spPr>
      </p:pic>
      <p:pic>
        <p:nvPicPr>
          <p:cNvPr id="11" name="Picture 10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65B0ADF2-73CE-C352-19A3-DE064C7C8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61C01B09-AE49-ED3C-77A3-3E58CDE95F07}"/>
              </a:ext>
            </a:extLst>
          </p:cNvPr>
          <p:cNvGrpSpPr/>
          <p:nvPr/>
        </p:nvGrpSpPr>
        <p:grpSpPr>
          <a:xfrm>
            <a:off x="6329626" y="1630218"/>
            <a:ext cx="3883688" cy="4805678"/>
            <a:chOff x="7141868" y="2408965"/>
            <a:chExt cx="3883688" cy="480567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E3AAAAC-2A76-00CA-601C-D0AA3690907B}"/>
                </a:ext>
              </a:extLst>
            </p:cNvPr>
            <p:cNvSpPr/>
            <p:nvPr/>
          </p:nvSpPr>
          <p:spPr>
            <a:xfrm>
              <a:off x="8014371" y="5186341"/>
              <a:ext cx="2202502" cy="8509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Moon 12">
              <a:extLst>
                <a:ext uri="{FF2B5EF4-FFF2-40B4-BE49-F238E27FC236}">
                  <a16:creationId xmlns:a16="http://schemas.microsoft.com/office/drawing/2014/main" id="{6B69B5DB-8D4C-B7EE-47A3-5278C7D69B44}"/>
                </a:ext>
              </a:extLst>
            </p:cNvPr>
            <p:cNvSpPr/>
            <p:nvPr/>
          </p:nvSpPr>
          <p:spPr>
            <a:xfrm rot="5400000">
              <a:off x="8800276" y="2373931"/>
              <a:ext cx="611042" cy="1966713"/>
            </a:xfrm>
            <a:prstGeom prst="mo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245225B4-F867-E764-9E17-60BD4CA02ED1}"/>
                </a:ext>
              </a:extLst>
            </p:cNvPr>
            <p:cNvSpPr/>
            <p:nvPr/>
          </p:nvSpPr>
          <p:spPr>
            <a:xfrm rot="8100000">
              <a:off x="7275477" y="2408965"/>
              <a:ext cx="3657600" cy="3657600"/>
            </a:xfrm>
            <a:prstGeom prst="arc">
              <a:avLst/>
            </a:prstGeom>
            <a:ln w="571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AEE83A44-FCC2-E9F5-8C8F-3928CE6748FB}"/>
                </a:ext>
              </a:extLst>
            </p:cNvPr>
            <p:cNvSpPr/>
            <p:nvPr/>
          </p:nvSpPr>
          <p:spPr>
            <a:xfrm rot="18900000">
              <a:off x="7141868" y="3381196"/>
              <a:ext cx="3883688" cy="3833447"/>
            </a:xfrm>
            <a:prstGeom prst="arc">
              <a:avLst/>
            </a:prstGeom>
            <a:ln w="571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37967C-F32F-567D-3457-2D10FAF15D35}"/>
                </a:ext>
              </a:extLst>
            </p:cNvPr>
            <p:cNvSpPr txBox="1"/>
            <p:nvPr/>
          </p:nvSpPr>
          <p:spPr>
            <a:xfrm>
              <a:off x="8220891" y="4012231"/>
              <a:ext cx="1873665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/>
                <a:t>Convex Surface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FD99254-1240-ADEB-7801-424326FB8A06}"/>
                </a:ext>
              </a:extLst>
            </p:cNvPr>
            <p:cNvSpPr txBox="1"/>
            <p:nvPr/>
          </p:nvSpPr>
          <p:spPr>
            <a:xfrm>
              <a:off x="8120408" y="6172627"/>
              <a:ext cx="1932281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/>
                <a:t>Concave Surface</a:t>
              </a: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0F3C0EA-625D-941D-D2FD-B5E889DD0C3D}"/>
              </a:ext>
            </a:extLst>
          </p:cNvPr>
          <p:cNvCxnSpPr/>
          <p:nvPr/>
        </p:nvCxnSpPr>
        <p:spPr>
          <a:xfrm flipV="1">
            <a:off x="7071198" y="4771966"/>
            <a:ext cx="2422411" cy="1017"/>
          </a:xfrm>
          <a:prstGeom prst="straightConnector1">
            <a:avLst/>
          </a:prstGeom>
          <a:ln w="28575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7855BCD-751A-4670-5D13-C51E3D212EB3}"/>
              </a:ext>
            </a:extLst>
          </p:cNvPr>
          <p:cNvCxnSpPr>
            <a:cxnSpLocks/>
          </p:cNvCxnSpPr>
          <p:nvPr/>
        </p:nvCxnSpPr>
        <p:spPr>
          <a:xfrm flipV="1">
            <a:off x="7121439" y="2812536"/>
            <a:ext cx="2422411" cy="1017"/>
          </a:xfrm>
          <a:prstGeom prst="straightConnector1">
            <a:avLst/>
          </a:prstGeom>
          <a:ln w="28575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05E2D89-3725-390C-FB73-F1EAD1CF88A5}"/>
              </a:ext>
            </a:extLst>
          </p:cNvPr>
          <p:cNvSpPr txBox="1">
            <a:spLocks/>
          </p:cNvSpPr>
          <p:nvPr/>
        </p:nvSpPr>
        <p:spPr>
          <a:xfrm>
            <a:off x="907700" y="5423956"/>
            <a:ext cx="5857064" cy="13793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+: convex surface</a:t>
            </a:r>
          </a:p>
          <a:p>
            <a:r>
              <a:rPr lang="en-GB"/>
              <a:t>-: concave surface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E632C5-B784-D2DF-E720-1EFE93819876}"/>
              </a:ext>
            </a:extLst>
          </p:cNvPr>
          <p:cNvSpPr txBox="1"/>
          <p:nvPr/>
        </p:nvSpPr>
        <p:spPr>
          <a:xfrm>
            <a:off x="7512582" y="5874621"/>
            <a:ext cx="321530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AutoNum type="arabicPeriod"/>
            </a:pPr>
            <a:r>
              <a:rPr lang="en-GB" sz="1200">
                <a:ea typeface="+mn-lt"/>
                <a:cs typeface="+mn-lt"/>
              </a:rPr>
              <a:t>Soleimani, Hill and van de Ven (2013)</a:t>
            </a:r>
          </a:p>
          <a:p>
            <a:pPr marL="171450" indent="-171450">
              <a:buAutoNum type="arabicPeriod"/>
            </a:pPr>
            <a:r>
              <a:rPr lang="en-GB" sz="1200" err="1"/>
              <a:t>Canaletti</a:t>
            </a:r>
            <a:r>
              <a:rPr lang="en-GB" sz="1200"/>
              <a:t> and Moss (</a:t>
            </a:r>
            <a:r>
              <a:rPr lang="en-GB" sz="1200">
                <a:latin typeface="Grandview Display"/>
                <a:cs typeface="Arial"/>
              </a:rPr>
              <a:t>2024</a:t>
            </a:r>
            <a:r>
              <a:rPr lang="en-GB" sz="12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39806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CC245-4149-A131-185A-C09D0AB88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Preferred Instanton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5D663-8C4E-B780-66AB-A970A0D66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778" y="2491000"/>
            <a:ext cx="6121584" cy="22875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The preferred instanton has the lowest Euclidean action:</a:t>
            </a:r>
          </a:p>
          <a:p>
            <a:endParaRPr lang="en-GB"/>
          </a:p>
          <a:p>
            <a:r>
              <a:rPr lang="en-GB"/>
              <a:t>Thus, the bubble preferentially forms on a </a:t>
            </a:r>
            <a:r>
              <a:rPr lang="en-GB" b="1"/>
              <a:t>concave surface</a:t>
            </a:r>
            <a:r>
              <a:rPr lang="en-GB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F5AEC-471C-D0F4-216B-0898EC7D7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D8E5-1215-4E62-949F-3976D219871E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ACA0D-4881-DE48-A06D-CCCFAD6B6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83C50-F0AB-BFC8-7682-274FEA5DA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19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B0928D3C-8E62-6832-36CD-6C269DBA1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CBABE176-5B09-D18D-67B6-226290B03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937" y="2488141"/>
            <a:ext cx="5045075" cy="35009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A699EE-B414-C3E0-7760-A528512EF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2048" y="3364475"/>
            <a:ext cx="1504950" cy="27622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EED0DF-859E-ADA9-277C-190607347759}"/>
              </a:ext>
            </a:extLst>
          </p:cNvPr>
          <p:cNvGrpSpPr/>
          <p:nvPr/>
        </p:nvGrpSpPr>
        <p:grpSpPr>
          <a:xfrm>
            <a:off x="2142444" y="1965163"/>
            <a:ext cx="3657600" cy="4132994"/>
            <a:chOff x="7275477" y="2408965"/>
            <a:chExt cx="3657600" cy="413299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0D429BC-068B-AEB8-C66D-C84BA2B4520B}"/>
                </a:ext>
              </a:extLst>
            </p:cNvPr>
            <p:cNvSpPr/>
            <p:nvPr/>
          </p:nvSpPr>
          <p:spPr>
            <a:xfrm>
              <a:off x="8014371" y="5186341"/>
              <a:ext cx="2202502" cy="8509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D3BEF247-DFF1-2BC3-90FA-557DEFCE82A0}"/>
                </a:ext>
              </a:extLst>
            </p:cNvPr>
            <p:cNvSpPr/>
            <p:nvPr/>
          </p:nvSpPr>
          <p:spPr>
            <a:xfrm rot="8100000">
              <a:off x="7275477" y="2408965"/>
              <a:ext cx="3657600" cy="3657600"/>
            </a:xfrm>
            <a:prstGeom prst="arc">
              <a:avLst/>
            </a:prstGeom>
            <a:ln w="571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7DDAB84-7224-DE29-B0F0-69F34795EB96}"/>
                </a:ext>
              </a:extLst>
            </p:cNvPr>
            <p:cNvSpPr txBox="1"/>
            <p:nvPr/>
          </p:nvSpPr>
          <p:spPr>
            <a:xfrm>
              <a:off x="8120408" y="6172627"/>
              <a:ext cx="1932281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/>
                <a:t>Concave Surface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6763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AA7FE739-9AE1-8ED5-FDF1-7471BC746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167644-0022-7499-9A39-53CADD421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1"/>
            <a:ext cx="8328409" cy="707406"/>
          </a:xfrm>
        </p:spPr>
        <p:txBody>
          <a:bodyPr/>
          <a:lstStyle/>
          <a:p>
            <a:r>
              <a:rPr lang="en-GB" b="1"/>
              <a:t>Introduction 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F9F7-1152-0E05-47B1-BE74CC8F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438855"/>
            <a:ext cx="10363200" cy="33826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>
                <a:latin typeface="Grandview Display"/>
                <a:ea typeface="Calibri"/>
                <a:cs typeface="Calibri"/>
              </a:rPr>
              <a:t>Scalar fields are ubiquitous in early Universe physics</a:t>
            </a:r>
            <a:r>
              <a:rPr lang="en-GB">
                <a:latin typeface="Grandview Display"/>
                <a:ea typeface="Calibri"/>
                <a:cs typeface="Calibri"/>
              </a:rPr>
              <a:t>.</a:t>
            </a:r>
            <a:endParaRPr lang="en-US" sz="2000">
              <a:latin typeface="Grandview Display"/>
              <a:ea typeface="Calibri"/>
              <a:cs typeface="Calibri"/>
            </a:endParaRPr>
          </a:p>
          <a:p>
            <a:r>
              <a:rPr lang="en-GB" sz="2000">
                <a:latin typeface="Grandview Display"/>
                <a:ea typeface="Calibri"/>
                <a:cs typeface="Calibri"/>
              </a:rPr>
              <a:t>Some applications: cosmological phase transitions, inflation, cosmic structure and </a:t>
            </a:r>
            <a:r>
              <a:rPr lang="en-GB" sz="20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Grandview Display"/>
                <a:ea typeface="Calibri"/>
                <a:cs typeface="Calibri"/>
              </a:rPr>
              <a:t>vacuum stability</a:t>
            </a:r>
            <a:r>
              <a:rPr lang="en-GB" sz="2000">
                <a:latin typeface="Grandview Display"/>
                <a:ea typeface="Calibri"/>
                <a:cs typeface="Calibri"/>
              </a:rPr>
              <a:t>.</a:t>
            </a:r>
            <a:endParaRPr lang="en-US" sz="2000">
              <a:latin typeface="Grandview Display"/>
              <a:ea typeface="Calibri"/>
              <a:cs typeface="Calibri"/>
            </a:endParaRPr>
          </a:p>
          <a:p>
            <a:r>
              <a:rPr lang="en-GB" sz="2000">
                <a:latin typeface="Grandview Display"/>
                <a:ea typeface="Calibri"/>
                <a:cs typeface="Calibri"/>
              </a:rPr>
              <a:t>Scalar fields with </a:t>
            </a:r>
            <a:r>
              <a:rPr lang="en-GB" sz="2000" b="1">
                <a:solidFill>
                  <a:schemeClr val="accent1">
                    <a:lumMod val="60000"/>
                    <a:lumOff val="40000"/>
                  </a:schemeClr>
                </a:solidFill>
                <a:latin typeface="Grandview Display"/>
                <a:ea typeface="Calibri"/>
                <a:cs typeface="Calibri"/>
              </a:rPr>
              <a:t>metastable states</a:t>
            </a:r>
            <a:r>
              <a:rPr lang="en-GB" sz="2000">
                <a:latin typeface="Grandview Display"/>
                <a:ea typeface="Calibri"/>
                <a:cs typeface="Calibri"/>
              </a:rPr>
              <a:t> can spontaneously tunnel – resulting in a </a:t>
            </a:r>
            <a:r>
              <a:rPr lang="en-GB" sz="2000" b="1">
                <a:solidFill>
                  <a:schemeClr val="accent1">
                    <a:lumMod val="60000"/>
                    <a:lumOff val="40000"/>
                  </a:schemeClr>
                </a:solidFill>
                <a:latin typeface="Grandview Display"/>
                <a:ea typeface="Calibri"/>
                <a:cs typeface="Calibri"/>
              </a:rPr>
              <a:t>bubble of true vacuum</a:t>
            </a:r>
            <a:r>
              <a:rPr lang="en-GB" sz="2000">
                <a:latin typeface="Grandview Display"/>
                <a:ea typeface="Calibri"/>
                <a:cs typeface="Calibri"/>
              </a:rPr>
              <a:t>!</a:t>
            </a:r>
          </a:p>
          <a:p>
            <a:r>
              <a:rPr lang="en-GB" sz="2000">
                <a:latin typeface="Grandview Display"/>
                <a:ea typeface="Calibri"/>
                <a:cs typeface="Calibri"/>
              </a:rPr>
              <a:t>The </a:t>
            </a:r>
            <a:r>
              <a:rPr lang="en-GB" sz="2000" b="1" i="1">
                <a:solidFill>
                  <a:srgbClr val="C00000"/>
                </a:solidFill>
                <a:latin typeface="Grandview Display"/>
                <a:ea typeface="Calibri"/>
                <a:cs typeface="Calibri"/>
              </a:rPr>
              <a:t>Symmetron </a:t>
            </a:r>
            <a:r>
              <a:rPr lang="en-GB" sz="2000">
                <a:latin typeface="Grandview Display"/>
                <a:ea typeface="Calibri"/>
                <a:cs typeface="Calibri"/>
              </a:rPr>
              <a:t>is a </a:t>
            </a:r>
            <a:r>
              <a:rPr lang="en-GB" sz="2000" i="1">
                <a:latin typeface="Grandview Display"/>
                <a:ea typeface="Calibri"/>
                <a:cs typeface="Calibri"/>
              </a:rPr>
              <a:t>scalar-tensor </a:t>
            </a:r>
            <a:r>
              <a:rPr lang="en-GB" sz="2000">
                <a:latin typeface="Grandview Display"/>
                <a:ea typeface="Calibri"/>
                <a:cs typeface="Calibri"/>
              </a:rPr>
              <a:t>theory of gravity with spontaneous symmetry-breaking (SSB) coupled to local matter density.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66174-23AA-4B2E-D700-DB4A5E102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439-AB77-4D12-919F-128A3B77A56B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ECEDD-27F7-ABA8-6020-7820EE143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21FDF-9353-8C72-F025-7A8E0AEA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1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B01C7-8FAB-216A-CB3A-B4AA7D553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316" y="2211531"/>
            <a:ext cx="6197175" cy="387018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Bubble nucleation near concave cylindrical boundary,</a:t>
            </a:r>
            <a:r>
              <a:rPr lang="en-GB" dirty="0">
                <a:latin typeface="Grandview Display"/>
                <a:cs typeface="Times New Roman"/>
              </a:rPr>
              <a:t> </a:t>
            </a:r>
            <a:r>
              <a:rPr lang="en-GB" i="1" dirty="0">
                <a:latin typeface="Times New Roman"/>
                <a:cs typeface="Times New Roman"/>
              </a:rPr>
              <a:t>R</a:t>
            </a:r>
            <a:r>
              <a:rPr lang="en-GB" i="1" baseline="-25000" dirty="0">
                <a:latin typeface="Times New Roman"/>
                <a:cs typeface="Times New Roman"/>
              </a:rPr>
              <a:t>s</a:t>
            </a:r>
            <a:r>
              <a:rPr lang="en-GB" dirty="0"/>
              <a:t>. </a:t>
            </a:r>
            <a:endParaRPr lang="en-GB" i="1" dirty="0">
              <a:latin typeface="Times New Roman"/>
              <a:cs typeface="Times New Roman"/>
            </a:endParaRPr>
          </a:p>
          <a:p>
            <a:r>
              <a:rPr lang="en-GB" dirty="0">
                <a:latin typeface="Grandview Display"/>
                <a:cs typeface="Times New Roman"/>
              </a:rPr>
              <a:t>Upper bound on edge nucleation,</a:t>
            </a:r>
            <a:endParaRPr lang="en-GB" baseline="-25000" dirty="0">
              <a:latin typeface="Grandview Display"/>
              <a:cs typeface="Times New Roman"/>
            </a:endParaRPr>
          </a:p>
          <a:p>
            <a:endParaRPr lang="en-GB"/>
          </a:p>
          <a:p>
            <a:r>
              <a:rPr lang="en-GB" dirty="0"/>
              <a:t>If </a:t>
            </a:r>
            <a:r>
              <a:rPr lang="en-GB" i="1" dirty="0">
                <a:latin typeface="Times New Roman"/>
                <a:ea typeface="+mn-lt"/>
                <a:cs typeface="+mn-lt"/>
              </a:rPr>
              <a:t>R</a:t>
            </a:r>
            <a:r>
              <a:rPr lang="en-GB" i="1" baseline="-25000" dirty="0">
                <a:latin typeface="Times New Roman"/>
                <a:ea typeface="+mn-lt"/>
                <a:cs typeface="+mn-lt"/>
              </a:rPr>
              <a:t>s</a:t>
            </a:r>
            <a:r>
              <a:rPr lang="en-GB" i="1" dirty="0">
                <a:latin typeface="Times New Roman"/>
                <a:ea typeface="+mn-lt"/>
                <a:cs typeface="+mn-lt"/>
              </a:rPr>
              <a:t> &gt; </a:t>
            </a:r>
            <a:r>
              <a:rPr lang="en-GB" dirty="0">
                <a:latin typeface="Times New Roman"/>
                <a:ea typeface="+mn-lt"/>
                <a:cs typeface="+mn-lt"/>
              </a:rPr>
              <a:t>Λ</a:t>
            </a:r>
            <a:r>
              <a:rPr lang="en-GB" dirty="0">
                <a:ea typeface="+mn-lt"/>
                <a:cs typeface="+mn-lt"/>
              </a:rPr>
              <a:t>, then bulk nucleation is preferred.</a:t>
            </a:r>
            <a:r>
              <a:rPr lang="en-GB" dirty="0"/>
              <a:t> </a:t>
            </a:r>
          </a:p>
          <a:p>
            <a:r>
              <a:rPr lang="en-GB" dirty="0"/>
              <a:t>Unless </a:t>
            </a:r>
            <a:r>
              <a:rPr lang="en-GB" i="1" dirty="0">
                <a:latin typeface="Times New Roman"/>
                <a:cs typeface="Times New Roman"/>
              </a:rPr>
              <a:t>ρ-ρ</a:t>
            </a:r>
            <a:r>
              <a:rPr lang="en-GB" sz="1300" i="1" baseline="-25000" dirty="0">
                <a:latin typeface="Times New Roman"/>
                <a:cs typeface="Times New Roman"/>
              </a:rPr>
              <a:t>*</a:t>
            </a:r>
            <a:r>
              <a:rPr lang="en-GB" i="1" dirty="0">
                <a:latin typeface="Times New Roman"/>
                <a:cs typeface="Times New Roman"/>
              </a:rPr>
              <a:t>&lt;&lt;ρ</a:t>
            </a:r>
            <a:r>
              <a:rPr lang="en-GB" i="1" baseline="-25000" dirty="0">
                <a:latin typeface="Times New Roman"/>
                <a:cs typeface="Times New Roman"/>
              </a:rPr>
              <a:t>* </a:t>
            </a:r>
            <a:r>
              <a:rPr lang="en-GB" dirty="0">
                <a:latin typeface="Times New Roman"/>
                <a:cs typeface="Times New Roman"/>
              </a:rPr>
              <a:t>:</a:t>
            </a:r>
            <a:r>
              <a:rPr lang="en-GB" i="1" dirty="0">
                <a:latin typeface="Times New Roman"/>
                <a:cs typeface="Times New Roman"/>
              </a:rPr>
              <a:t> </a:t>
            </a:r>
            <a:r>
              <a:rPr lang="en-GB" dirty="0">
                <a:latin typeface="Times New Roman"/>
                <a:cs typeface="Times New Roman"/>
              </a:rPr>
              <a:t>Λ</a:t>
            </a:r>
            <a:r>
              <a:rPr lang="en-GB" i="1" baseline="-25000" dirty="0">
                <a:latin typeface="Times New Roman"/>
                <a:cs typeface="Times New Roman"/>
              </a:rPr>
              <a:t> </a:t>
            </a:r>
            <a:r>
              <a:rPr lang="en-GB" dirty="0">
                <a:latin typeface="Grandview Display"/>
                <a:cs typeface="Times New Roman"/>
              </a:rPr>
              <a:t>becomes</a:t>
            </a:r>
            <a:r>
              <a:rPr lang="en-GB" i="1" dirty="0">
                <a:latin typeface="Times New Roman"/>
                <a:cs typeface="Times New Roman"/>
              </a:rPr>
              <a:t> O</a:t>
            </a:r>
            <a:r>
              <a:rPr lang="en-GB" dirty="0">
                <a:latin typeface="Times New Roman"/>
                <a:cs typeface="Times New Roman"/>
              </a:rPr>
              <a:t>(</a:t>
            </a:r>
            <a:r>
              <a:rPr lang="en-GB" i="1" dirty="0">
                <a:latin typeface="Times New Roman"/>
                <a:cs typeface="Times New Roman"/>
              </a:rPr>
              <a:t>R</a:t>
            </a:r>
            <a:r>
              <a:rPr lang="en-GB" i="1" baseline="-25000" dirty="0">
                <a:latin typeface="Times New Roman"/>
                <a:cs typeface="Times New Roman"/>
              </a:rPr>
              <a:t>0</a:t>
            </a:r>
            <a:r>
              <a:rPr lang="en-GB" dirty="0">
                <a:latin typeface="Times New Roman"/>
                <a:cs typeface="Times New Roman"/>
              </a:rPr>
              <a:t>)</a:t>
            </a:r>
            <a:r>
              <a:rPr lang="en-GB" dirty="0">
                <a:latin typeface="Grandview Display"/>
                <a:cs typeface="Times New Roman"/>
              </a:rPr>
              <a:t>- bubble cannot fit in this concavity – must be bulk nucleation.</a:t>
            </a:r>
          </a:p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87117E-2729-B4FA-9BD6-00942DD4F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Is bulk nucleation ever preferred?</a:t>
            </a:r>
            <a:endParaRPr lang="en-US" b="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28800-4F2B-5A98-A253-0477C66CB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EFC1D-C9CF-8DF2-4B93-AD5AF93E0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20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38DA99C0-CB1E-3311-12CB-5142991DD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0FDA9BB-8555-2948-005E-96B8ACEC6892}"/>
              </a:ext>
            </a:extLst>
          </p:cNvPr>
          <p:cNvGrpSpPr/>
          <p:nvPr/>
        </p:nvGrpSpPr>
        <p:grpSpPr>
          <a:xfrm>
            <a:off x="7447187" y="2923165"/>
            <a:ext cx="3609775" cy="2444871"/>
            <a:chOff x="7710594" y="2697387"/>
            <a:chExt cx="3609775" cy="244487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7B2CA93-C332-A26D-003A-0D5EE6EB4F17}"/>
                </a:ext>
              </a:extLst>
            </p:cNvPr>
            <p:cNvSpPr/>
            <p:nvPr/>
          </p:nvSpPr>
          <p:spPr>
            <a:xfrm>
              <a:off x="7731928" y="2933303"/>
              <a:ext cx="3588441" cy="220895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BE8A8E-BCC9-3D2B-6C5F-63E36A1CF75B}"/>
                </a:ext>
              </a:extLst>
            </p:cNvPr>
            <p:cNvSpPr/>
            <p:nvPr/>
          </p:nvSpPr>
          <p:spPr>
            <a:xfrm rot="10800000" flipV="1">
              <a:off x="10491687" y="3725060"/>
              <a:ext cx="463063" cy="46110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>
                <a:solidFill>
                  <a:schemeClr val="tx1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1B66A29-728D-3DC5-0268-22421796EB4D}"/>
                </a:ext>
              </a:extLst>
            </p:cNvPr>
            <p:cNvSpPr/>
            <p:nvPr/>
          </p:nvSpPr>
          <p:spPr>
            <a:xfrm>
              <a:off x="10641991" y="3877777"/>
              <a:ext cx="162170" cy="16217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F55B3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2955C7E-7414-3A35-4C41-02B2058A1242}"/>
                </a:ext>
              </a:extLst>
            </p:cNvPr>
            <p:cNvGrpSpPr/>
            <p:nvPr/>
          </p:nvGrpSpPr>
          <p:grpSpPr>
            <a:xfrm>
              <a:off x="7710594" y="2697387"/>
              <a:ext cx="2334462" cy="2305372"/>
              <a:chOff x="8133928" y="2443387"/>
              <a:chExt cx="2334462" cy="230537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B96996D4-206A-F9CF-699D-7AD58CC627E5}"/>
                  </a:ext>
                </a:extLst>
              </p:cNvPr>
              <p:cNvSpPr/>
              <p:nvPr/>
            </p:nvSpPr>
            <p:spPr>
              <a:xfrm>
                <a:off x="8450067" y="2730436"/>
                <a:ext cx="2018323" cy="2018323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8324635-B57B-F6CB-6053-A1E2A2509DA0}"/>
                  </a:ext>
                </a:extLst>
              </p:cNvPr>
              <p:cNvSpPr/>
              <p:nvPr/>
            </p:nvSpPr>
            <p:spPr>
              <a:xfrm rot="10800000" flipV="1">
                <a:off x="9014724" y="3194628"/>
                <a:ext cx="463063" cy="461107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" b="1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4A857F47-F9FE-1FD0-3217-B3F8BBABB710}"/>
                      </a:ext>
                    </a:extLst>
                  </p14:cNvPr>
                  <p14:cNvContentPartPr/>
                  <p14:nvPr/>
                </p14:nvContentPartPr>
                <p14:xfrm>
                  <a:off x="8707255" y="3160789"/>
                  <a:ext cx="136440" cy="1188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4A857F47-F9FE-1FD0-3217-B3F8BBABB710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696455" y="3149989"/>
                    <a:ext cx="157680" cy="3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26" name="Ink 25">
                    <a:extLst>
                      <a:ext uri="{FF2B5EF4-FFF2-40B4-BE49-F238E27FC236}">
                        <a16:creationId xmlns:a16="http://schemas.microsoft.com/office/drawing/2014/main" id="{38F45F09-D7CB-EE0B-74CF-7993D40D1288}"/>
                      </a:ext>
                    </a:extLst>
                  </p14:cNvPr>
                  <p14:cNvContentPartPr/>
                  <p14:nvPr/>
                </p14:nvContentPartPr>
                <p14:xfrm>
                  <a:off x="8628775" y="3207229"/>
                  <a:ext cx="155520" cy="66960"/>
                </p14:xfrm>
              </p:contentPart>
            </mc:Choice>
            <mc:Fallback xmlns="">
              <p:pic>
                <p:nvPicPr>
                  <p:cNvPr id="26" name="Ink 25">
                    <a:extLst>
                      <a:ext uri="{FF2B5EF4-FFF2-40B4-BE49-F238E27FC236}">
                        <a16:creationId xmlns:a16="http://schemas.microsoft.com/office/drawing/2014/main" id="{38F45F09-D7CB-EE0B-74CF-7993D40D1288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8617950" y="3196487"/>
                    <a:ext cx="176809" cy="8808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E24961C4-9E50-E1D0-F295-3BD830C37A74}"/>
                      </a:ext>
                    </a:extLst>
                  </p14:cNvPr>
                  <p14:cNvContentPartPr/>
                  <p14:nvPr/>
                </p14:nvContentPartPr>
                <p14:xfrm>
                  <a:off x="8732815" y="2939389"/>
                  <a:ext cx="226800" cy="191880"/>
                </p14:xfrm>
              </p:contentPart>
            </mc:Choice>
            <mc:Fallback xmlns=""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E24961C4-9E50-E1D0-F295-3BD830C37A74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722015" y="2928609"/>
                    <a:ext cx="248040" cy="213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28" name="Ink 27">
                    <a:extLst>
                      <a:ext uri="{FF2B5EF4-FFF2-40B4-BE49-F238E27FC236}">
                        <a16:creationId xmlns:a16="http://schemas.microsoft.com/office/drawing/2014/main" id="{F92F4EFD-7870-3430-9760-055C9FBDB203}"/>
                      </a:ext>
                    </a:extLst>
                  </p14:cNvPr>
                  <p14:cNvContentPartPr/>
                  <p14:nvPr/>
                </p14:nvContentPartPr>
                <p14:xfrm>
                  <a:off x="8635975" y="2968909"/>
                  <a:ext cx="288720" cy="299520"/>
                </p14:xfrm>
              </p:contentPart>
            </mc:Choice>
            <mc:Fallback xmlns="">
              <p:pic>
                <p:nvPicPr>
                  <p:cNvPr id="28" name="Ink 27">
                    <a:extLst>
                      <a:ext uri="{FF2B5EF4-FFF2-40B4-BE49-F238E27FC236}">
                        <a16:creationId xmlns:a16="http://schemas.microsoft.com/office/drawing/2014/main" id="{F92F4EFD-7870-3430-9760-055C9FBDB20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625175" y="2958109"/>
                    <a:ext cx="309960" cy="320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29" name="Ink 28">
                    <a:extLst>
                      <a:ext uri="{FF2B5EF4-FFF2-40B4-BE49-F238E27FC236}">
                        <a16:creationId xmlns:a16="http://schemas.microsoft.com/office/drawing/2014/main" id="{E02479C2-7AF4-7BBD-629E-E8A22221205D}"/>
                      </a:ext>
                    </a:extLst>
                  </p14:cNvPr>
                  <p14:cNvContentPartPr/>
                  <p14:nvPr/>
                </p14:nvContentPartPr>
                <p14:xfrm>
                  <a:off x="8596615" y="2913735"/>
                  <a:ext cx="373320" cy="389160"/>
                </p14:xfrm>
              </p:contentPart>
            </mc:Choice>
            <mc:Fallback xmlns="">
              <p:pic>
                <p:nvPicPr>
                  <p:cNvPr id="29" name="Ink 28">
                    <a:extLst>
                      <a:ext uri="{FF2B5EF4-FFF2-40B4-BE49-F238E27FC236}">
                        <a16:creationId xmlns:a16="http://schemas.microsoft.com/office/drawing/2014/main" id="{E02479C2-7AF4-7BBD-629E-E8A22221205D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8582229" y="2899335"/>
                    <a:ext cx="401733" cy="41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30" name="Ink 29">
                    <a:extLst>
                      <a:ext uri="{FF2B5EF4-FFF2-40B4-BE49-F238E27FC236}">
                        <a16:creationId xmlns:a16="http://schemas.microsoft.com/office/drawing/2014/main" id="{0C4250AD-6FB5-1A5F-2B13-2CA8242B4E00}"/>
                      </a:ext>
                    </a:extLst>
                  </p14:cNvPr>
                  <p14:cNvContentPartPr/>
                  <p14:nvPr/>
                </p14:nvContentPartPr>
                <p14:xfrm>
                  <a:off x="8587255" y="3031815"/>
                  <a:ext cx="300600" cy="279720"/>
                </p14:xfrm>
              </p:contentPart>
            </mc:Choice>
            <mc:Fallback xmlns="">
              <p:pic>
                <p:nvPicPr>
                  <p:cNvPr id="30" name="Ink 29">
                    <a:extLst>
                      <a:ext uri="{FF2B5EF4-FFF2-40B4-BE49-F238E27FC236}">
                        <a16:creationId xmlns:a16="http://schemas.microsoft.com/office/drawing/2014/main" id="{0C4250AD-6FB5-1A5F-2B13-2CA8242B4E00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8576455" y="3021015"/>
                    <a:ext cx="321840" cy="300960"/>
                  </a:xfrm>
                  <a:prstGeom prst="rect">
                    <a:avLst/>
                  </a:prstGeom>
                </p:spPr>
              </p:pic>
            </mc:Fallback>
          </mc:AlternateContent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4B38871E-0AC7-5326-DF36-DEEC900FF05D}"/>
                  </a:ext>
                </a:extLst>
              </p:cNvPr>
              <p:cNvSpPr/>
              <p:nvPr/>
            </p:nvSpPr>
            <p:spPr>
              <a:xfrm rot="5400000">
                <a:off x="8117457" y="2459858"/>
                <a:ext cx="854152" cy="821210"/>
              </a:xfrm>
              <a:prstGeom prst="arc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95ED0-AD6E-FEC7-AF2B-355B358B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713C9-0EB1-4DDC-858E-47F0112E597D}" type="datetime1">
              <a:t>11/25/2025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DA87D1-08F9-3030-FB75-8AD766A6677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69201" y="3482387"/>
            <a:ext cx="22955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71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99C30-0A52-E55A-4F3C-27C1D4E9B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Fun with numbers: Vacuum Chambers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65F22-7460-1C3D-3938-BF66204EE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CE29D-6C71-4B70-83CF-FD6D393E01DB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98141-887B-EB01-658F-A2F63AE93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DC96F-D0AA-848D-A1BD-B8389217E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21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9A35A26-DDEC-8D5E-A685-30BE43848F53}"/>
              </a:ext>
            </a:extLst>
          </p:cNvPr>
          <p:cNvSpPr>
            <a:spLocks noGrp="1"/>
          </p:cNvSpPr>
          <p:nvPr/>
        </p:nvSpPr>
        <p:spPr>
          <a:xfrm>
            <a:off x="910492" y="2444241"/>
            <a:ext cx="9847346" cy="986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Estimated values of the symmetron parameters in vacuum chambers (for </a:t>
            </a:r>
            <a:r>
              <a:rPr lang="en-GB" i="1">
                <a:latin typeface="Times New Roman"/>
                <a:cs typeface="Times New Roman"/>
              </a:rPr>
              <a:t>ρ=0</a:t>
            </a:r>
            <a:r>
              <a:rPr lang="en-GB"/>
              <a:t>) in Ref. [3],                                                                         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5DF85B6-E507-9DAC-9113-4DA264C2F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929" y="3277578"/>
            <a:ext cx="4866844" cy="3153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A40893-C1EF-4CFF-F7EE-93FEA90DABE8}"/>
              </a:ext>
            </a:extLst>
          </p:cNvPr>
          <p:cNvSpPr txBox="1"/>
          <p:nvPr/>
        </p:nvSpPr>
        <p:spPr>
          <a:xfrm>
            <a:off x="907882" y="3857417"/>
            <a:ext cx="8902239" cy="4280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000" dirty="0"/>
              <a:t>And my predicted value of </a:t>
            </a:r>
            <a:r>
              <a:rPr lang="en-GB" sz="2000" dirty="0">
                <a:latin typeface="Times New Roman"/>
                <a:cs typeface="Times New Roman"/>
              </a:rPr>
              <a:t>Λ </a:t>
            </a:r>
            <a:r>
              <a:rPr lang="en-GB" sz="2000" dirty="0">
                <a:latin typeface="Grandview Display"/>
                <a:cs typeface="Times New Roman"/>
              </a:rPr>
              <a:t>is</a:t>
            </a:r>
            <a:r>
              <a:rPr lang="en-GB" sz="2000" dirty="0"/>
              <a:t>,</a:t>
            </a:r>
            <a:endParaRPr lang="en-US" sz="200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FEB6987-06DB-879C-32A8-D3F7CBE51FE7}"/>
              </a:ext>
            </a:extLst>
          </p:cNvPr>
          <p:cNvGrpSpPr/>
          <p:nvPr/>
        </p:nvGrpSpPr>
        <p:grpSpPr>
          <a:xfrm>
            <a:off x="913518" y="5075885"/>
            <a:ext cx="9448868" cy="760465"/>
            <a:chOff x="913518" y="4252434"/>
            <a:chExt cx="9448868" cy="7604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95B46AD-3E69-6835-A96B-51AB7F753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81142" y="4708099"/>
              <a:ext cx="2695575" cy="3048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4D5516B-E6C3-000D-A635-9E276EDB91E1}"/>
                </a:ext>
              </a:extLst>
            </p:cNvPr>
            <p:cNvSpPr txBox="1"/>
            <p:nvPr/>
          </p:nvSpPr>
          <p:spPr>
            <a:xfrm>
              <a:off x="913518" y="4252434"/>
              <a:ext cx="9448868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GB" sz="2000"/>
                <a:t>The radius of the observable Universe is this many:</a:t>
              </a:r>
              <a:endParaRPr lang="en-US"/>
            </a:p>
          </p:txBody>
        </p:sp>
      </p:grpSp>
      <p:pic>
        <p:nvPicPr>
          <p:cNvPr id="13" name="Picture 12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6EBDBCAD-DB08-4C99-86F7-229807BBB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143BB9-3CAC-D800-D5E8-CC71E6FB49FE}"/>
              </a:ext>
            </a:extLst>
          </p:cNvPr>
          <p:cNvSpPr txBox="1"/>
          <p:nvPr/>
        </p:nvSpPr>
        <p:spPr>
          <a:xfrm>
            <a:off x="6768869" y="6063246"/>
            <a:ext cx="494374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 dirty="0"/>
              <a:t>3. Clements, Elder, </a:t>
            </a:r>
            <a:r>
              <a:rPr lang="en-GB" sz="1400" i="1" err="1"/>
              <a:t>Hackermuller</a:t>
            </a:r>
            <a:r>
              <a:rPr lang="en-GB" sz="1400" i="1" dirty="0"/>
              <a:t>, Fromhold, </a:t>
            </a:r>
            <a:r>
              <a:rPr lang="en-GB" sz="1400" b="1" i="1" dirty="0"/>
              <a:t>Burrage </a:t>
            </a:r>
            <a:r>
              <a:rPr lang="en-GB" sz="1400" i="1" dirty="0"/>
              <a:t>(2023)</a:t>
            </a:r>
            <a:endParaRPr lang="en-GB" sz="1400" dirty="0"/>
          </a:p>
          <a:p>
            <a:pPr algn="l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197B2-F03A-B8A4-BD5E-0FCAC8AF2795}"/>
              </a:ext>
            </a:extLst>
          </p:cNvPr>
          <p:cNvSpPr txBox="1"/>
          <p:nvPr/>
        </p:nvSpPr>
        <p:spPr>
          <a:xfrm>
            <a:off x="915523" y="5930127"/>
            <a:ext cx="944886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/>
              <a:t>Bulk nucleation is never preferred.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24D0C1-EC78-9BAB-90FF-582A04A31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126" y="4501147"/>
            <a:ext cx="235267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18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8B911-4C70-CEEC-1AC8-93075D64F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Fun with numbers: Cosmic Voids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592EC-DAFF-6BC1-AF96-447F875E1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DAAE-21D1-4DB2-B0B9-8DA6D211AABF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EC5C2-5E90-AC43-4C02-AB60991A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CD598-0123-1F0C-9BA8-B973A14D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22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7EC913B-26AF-1C89-9199-AFD18B16943D}"/>
              </a:ext>
            </a:extLst>
          </p:cNvPr>
          <p:cNvGrpSpPr/>
          <p:nvPr/>
        </p:nvGrpSpPr>
        <p:grpSpPr>
          <a:xfrm>
            <a:off x="910492" y="2233686"/>
            <a:ext cx="10067925" cy="1176729"/>
            <a:chOff x="910492" y="2554528"/>
            <a:chExt cx="10067925" cy="1176729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F6BD00D2-692E-1A14-A2CD-4F5989AE5EFA}"/>
                </a:ext>
              </a:extLst>
            </p:cNvPr>
            <p:cNvSpPr>
              <a:spLocks noGrp="1"/>
            </p:cNvSpPr>
            <p:nvPr/>
          </p:nvSpPr>
          <p:spPr>
            <a:xfrm>
              <a:off x="910492" y="2554528"/>
              <a:ext cx="10067925" cy="1176729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Symmetron parameters at the cosmological scale (for </a:t>
              </a:r>
              <a:r>
                <a:rPr lang="en-GB" i="1">
                  <a:latin typeface="Times New Roman"/>
                  <a:cs typeface="Times New Roman"/>
                </a:rPr>
                <a:t>ρ=0</a:t>
              </a:r>
              <a:r>
                <a:rPr lang="en-GB"/>
                <a:t>)                                                                        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7D9DA2F-4FA7-69BB-A22A-12ED1F45E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4100" y="3172883"/>
              <a:ext cx="7543800" cy="3429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B6B9AC6-9C20-7C33-4EEF-67FBACDD0888}"/>
              </a:ext>
            </a:extLst>
          </p:cNvPr>
          <p:cNvSpPr txBox="1"/>
          <p:nvPr/>
        </p:nvSpPr>
        <p:spPr>
          <a:xfrm>
            <a:off x="907882" y="3536575"/>
            <a:ext cx="8902239" cy="4280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000" dirty="0"/>
              <a:t>And my predicted value of </a:t>
            </a:r>
            <a:r>
              <a:rPr lang="en-GB" sz="2000" dirty="0">
                <a:latin typeface="Times New Roman"/>
                <a:cs typeface="Times New Roman"/>
              </a:rPr>
              <a:t>Λ</a:t>
            </a:r>
            <a:r>
              <a:rPr lang="en-GB" sz="2000" dirty="0"/>
              <a:t> is,</a:t>
            </a:r>
            <a:endParaRPr lang="en-US" sz="20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0327E0-F01E-86C0-F987-FEBBF159F47D}"/>
              </a:ext>
            </a:extLst>
          </p:cNvPr>
          <p:cNvGrpSpPr/>
          <p:nvPr/>
        </p:nvGrpSpPr>
        <p:grpSpPr>
          <a:xfrm>
            <a:off x="913518" y="4734990"/>
            <a:ext cx="9448868" cy="750289"/>
            <a:chOff x="913518" y="5075885"/>
            <a:chExt cx="9448868" cy="75028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A64A7C-8FAB-151E-004C-88884CA053C5}"/>
                </a:ext>
              </a:extLst>
            </p:cNvPr>
            <p:cNvSpPr txBox="1"/>
            <p:nvPr/>
          </p:nvSpPr>
          <p:spPr>
            <a:xfrm>
              <a:off x="913518" y="5075885"/>
              <a:ext cx="9448868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GB" sz="2000"/>
                <a:t>The radius of the observable Universe is this many:</a:t>
              </a:r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D1A4281-7EC3-7E7D-F0AA-DE5F727F8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5350" y="5502324"/>
              <a:ext cx="2781300" cy="323850"/>
            </a:xfrm>
            <a:prstGeom prst="rect">
              <a:avLst/>
            </a:prstGeom>
          </p:spPr>
        </p:pic>
      </p:grpSp>
      <p:pic>
        <p:nvPicPr>
          <p:cNvPr id="7" name="Picture 6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12899FF4-A126-6977-C9D8-8238E16AB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324363-4520-5C95-46A4-F7800180F12F}"/>
              </a:ext>
            </a:extLst>
          </p:cNvPr>
          <p:cNvSpPr txBox="1"/>
          <p:nvPr/>
        </p:nvSpPr>
        <p:spPr>
          <a:xfrm>
            <a:off x="7904577" y="6129792"/>
            <a:ext cx="378469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/>
              <a:t>5. Christiansen, Hassani and Mota (2024)</a:t>
            </a:r>
            <a:endParaRPr lang="en-GB" sz="1400"/>
          </a:p>
          <a:p>
            <a:pPr algn="l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71198D-D7C7-1A02-BB30-6940EA52B928}"/>
              </a:ext>
            </a:extLst>
          </p:cNvPr>
          <p:cNvSpPr txBox="1"/>
          <p:nvPr/>
        </p:nvSpPr>
        <p:spPr>
          <a:xfrm>
            <a:off x="915523" y="5609285"/>
            <a:ext cx="944886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/>
              <a:t>So bulk nucleation is not preferred.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D7BE9F-1A09-90CC-6DA8-2F2A6A423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788" y="4070183"/>
            <a:ext cx="263842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3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3A4BE-1E0D-052F-EE90-21AFB4168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43888-7103-4C37-C2EC-BF44C7DCE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We sourced surface tensions in the </a:t>
            </a:r>
            <a:r>
              <a:rPr lang="en-GB" err="1"/>
              <a:t>asymmetron</a:t>
            </a:r>
            <a:r>
              <a:rPr lang="en-GB"/>
              <a:t> from the screening mechanism inside dense sources.</a:t>
            </a:r>
          </a:p>
          <a:p>
            <a:r>
              <a:rPr lang="en-GB"/>
              <a:t>We have shown that the preferred boundary for nucleation is a concave spherical surface.</a:t>
            </a:r>
          </a:p>
          <a:p>
            <a:r>
              <a:rPr lang="en-GB"/>
              <a:t>In the presence of a source with a density less than but close to the critical density, the bulk nucleation is preferred.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D0145-FE4B-A147-9413-6C28094CC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3479-4576-497D-8935-494DA672F147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C6644-E2B3-5421-A955-47FD32585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23D25-2B75-5D95-9BBA-C8FC7D46E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23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DC15AF86-D1EF-B071-5BBC-F52583E42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90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32BE1-B672-381F-78D1-425965F84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Thank you for listening!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60197-F6F5-E7E6-0F3F-E17678742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Any 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23B6F-C236-5180-5AC0-9C41E5039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2A39-C7C6-4666-8535-D0459CBE3C3D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47621-6BA5-1340-2A6A-A68273A91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EEF2A9-EA2E-E10B-22DB-E391A848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24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07134C09-8833-37F4-B467-7ADE6ACD3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651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DD46E-56AF-AB48-A493-6DE4898CA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C00000"/>
                </a:solidFill>
              </a:rPr>
              <a:t>For Topological Defect Enjoyers...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E4FAD-9D5B-C2C0-7793-0C87937CA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GB" sz="1600"/>
              <a:t>The spontaneously broken </a:t>
            </a:r>
            <a:r>
              <a:rPr lang="en-GB" sz="1600" i="1">
                <a:latin typeface="Times New Roman"/>
                <a:cs typeface="Times New Roman"/>
              </a:rPr>
              <a:t>Z</a:t>
            </a:r>
            <a:r>
              <a:rPr lang="en-GB" sz="1600" i="1" baseline="-25000">
                <a:latin typeface="Times New Roman"/>
                <a:cs typeface="Times New Roman"/>
              </a:rPr>
              <a:t>2 </a:t>
            </a:r>
            <a:r>
              <a:rPr lang="en-GB" sz="1600">
                <a:latin typeface="Grandview Display"/>
                <a:cs typeface="Times New Roman"/>
              </a:rPr>
              <a:t>symmetry of the symmetron effective potential allows for topological defects known as domain walls to form.</a:t>
            </a:r>
          </a:p>
          <a:p>
            <a:r>
              <a:rPr lang="en-GB" sz="1600">
                <a:latin typeface="Grandview Display"/>
                <a:cs typeface="Times New Roman"/>
              </a:rPr>
              <a:t>Static, planar domain wall profile (normal to the </a:t>
            </a:r>
            <a:r>
              <a:rPr lang="en-GB" sz="1600" i="1" err="1">
                <a:latin typeface="Times New Roman"/>
                <a:ea typeface="Calibri"/>
                <a:cs typeface="Times New Roman"/>
              </a:rPr>
              <a:t>xy</a:t>
            </a:r>
            <a:r>
              <a:rPr lang="en-GB" sz="1600">
                <a:latin typeface="Grandview Display"/>
                <a:cs typeface="Times New Roman"/>
              </a:rPr>
              <a:t>-plane) is a minimum of the energy functional,</a:t>
            </a:r>
          </a:p>
          <a:p>
            <a:endParaRPr lang="en-GB" sz="1600">
              <a:latin typeface="Grandview Display"/>
              <a:cs typeface="Times New Roman"/>
            </a:endParaRPr>
          </a:p>
          <a:p>
            <a:r>
              <a:rPr lang="en-GB" sz="1600">
                <a:latin typeface="Grandview Display"/>
                <a:cs typeface="Times New Roman"/>
              </a:rPr>
              <a:t>From </a:t>
            </a:r>
            <a:r>
              <a:rPr lang="en-GB" sz="1600" err="1">
                <a:latin typeface="Grandview Display"/>
                <a:cs typeface="Times New Roman"/>
              </a:rPr>
              <a:t>Bogomolnyi's</a:t>
            </a:r>
            <a:r>
              <a:rPr lang="en-GB" sz="1600">
                <a:latin typeface="Grandview Display"/>
                <a:cs typeface="Times New Roman"/>
              </a:rPr>
              <a:t> method, we can write a one-dimensional planar domain wall solution</a:t>
            </a:r>
          </a:p>
          <a:p>
            <a:endParaRPr lang="en-GB" sz="1600">
              <a:latin typeface="Grandview Display"/>
              <a:cs typeface="Times New Roman"/>
            </a:endParaRPr>
          </a:p>
          <a:p>
            <a:r>
              <a:rPr lang="en-GB" sz="1600">
                <a:latin typeface="Grandview Display"/>
                <a:cs typeface="Times New Roman"/>
              </a:rPr>
              <a:t>With surface energy density (</a:t>
            </a:r>
            <a:r>
              <a:rPr lang="en-GB" sz="1600" i="1">
                <a:latin typeface="Grandview Display"/>
                <a:cs typeface="Times New Roman"/>
              </a:rPr>
              <a:t>surface tension</a:t>
            </a:r>
            <a:r>
              <a:rPr lang="en-GB" sz="1600">
                <a:latin typeface="Grandview Display"/>
                <a:cs typeface="Times New Roman"/>
              </a:rPr>
              <a:t>) given by,</a:t>
            </a:r>
          </a:p>
          <a:p>
            <a:endParaRPr lang="en-GB" sz="1600">
              <a:cs typeface="Times New Roman"/>
            </a:endParaRPr>
          </a:p>
          <a:p>
            <a:endParaRPr lang="en-GB" sz="1600">
              <a:cs typeface="Times New Roman"/>
            </a:endParaRPr>
          </a:p>
          <a:p>
            <a:pPr marL="0" indent="0">
              <a:buNone/>
            </a:pPr>
            <a:endParaRPr lang="en-GB" sz="1600">
              <a:cs typeface="Times New Roman"/>
            </a:endParaRPr>
          </a:p>
          <a:p>
            <a:r>
              <a:rPr lang="en-GB" sz="1600">
                <a:cs typeface="Times New Roman"/>
              </a:rPr>
              <a:t>Key: The argument of the tanh function becomes imaginary – domain walls are no longer permitted when rho&gt;rho_*, because the symmetry of the potential is fully restored and there is only one minimum at phi=0.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C5A2A-38DA-2563-39B4-89EDC9995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1DCE-8E91-449D-9A18-9C00436E5544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6578A-F563-F4ED-8148-37F458818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B4D4E-939F-BD51-7637-90BFA8602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25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DB6E97-5A49-54E0-8C53-743E4BAB9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6345" y="3787652"/>
            <a:ext cx="3165234" cy="464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D9FE52-B61B-DE3A-FD94-E1C1FA87A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137" y="3096357"/>
            <a:ext cx="2505444" cy="43439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BFE3E31-EC81-399C-349A-EB9B0E8516CF}"/>
              </a:ext>
            </a:extLst>
          </p:cNvPr>
          <p:cNvGrpSpPr/>
          <p:nvPr/>
        </p:nvGrpSpPr>
        <p:grpSpPr>
          <a:xfrm>
            <a:off x="3198691" y="4481025"/>
            <a:ext cx="5802633" cy="660645"/>
            <a:chOff x="3814153" y="5282102"/>
            <a:chExt cx="5802633" cy="6606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19C9495-6B41-F515-30D3-00E28B6C7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4153" y="5282102"/>
              <a:ext cx="4260851" cy="66064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D2CA62-2CEA-3F86-2EFC-038C0265F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93346" y="5358619"/>
              <a:ext cx="1023440" cy="507609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03C3E26-B450-E461-2918-D13E579CCD27}"/>
                    </a:ext>
                  </a:extLst>
                </p14:cNvPr>
                <p14:cNvContentPartPr/>
                <p14:nvPr/>
              </p14:nvContentPartPr>
              <p14:xfrm>
                <a:off x="8039106" y="5556094"/>
                <a:ext cx="450360" cy="1123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03C3E26-B450-E461-2918-D13E579CCD2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028306" y="5545329"/>
                  <a:ext cx="471600" cy="1334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CE241F6A-7630-2AB4-2221-B7107B6043B5}"/>
                    </a:ext>
                  </a:extLst>
                </p14:cNvPr>
                <p14:cNvContentPartPr/>
                <p14:nvPr/>
              </p14:nvContentPartPr>
              <p14:xfrm>
                <a:off x="8455266" y="5619454"/>
                <a:ext cx="34200" cy="792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CE241F6A-7630-2AB4-2221-B7107B6043B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444351" y="5608654"/>
                  <a:ext cx="55666" cy="100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4649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3F95C-5BC1-FDE3-14FA-0F1A573C2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C00000"/>
                </a:solidFill>
              </a:rPr>
              <a:t>The Symmetron Mechanism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3D497-CD26-EBBE-97FD-6A29A8D89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513" y="2233634"/>
            <a:ext cx="9892946" cy="6044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/>
              <a:t>The symmetron </a:t>
            </a:r>
            <a:r>
              <a:rPr lang="en-GB"/>
              <a:t>– originally a model for dynamical dark energy in Refs. [1, 2] 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5D78C-9797-D2A0-A212-3B8AEEF53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D4BD-EE1B-473F-8D10-FE6F06D3E428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EE60B-FAE6-FF81-AAF1-DEEF62334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9812A-078B-E88C-0486-CA490DB06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3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ACA2186E-2673-0394-C89A-DBEFE4F3B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A78CB5-0379-D073-5556-7F0AF87A9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6149" y="2948428"/>
            <a:ext cx="8888557" cy="6026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4D3C86-F5AD-CFEA-16AA-E426FDA183D0}"/>
              </a:ext>
            </a:extLst>
          </p:cNvPr>
          <p:cNvSpPr txBox="1"/>
          <p:nvPr/>
        </p:nvSpPr>
        <p:spPr>
          <a:xfrm>
            <a:off x="954344" y="3993741"/>
            <a:ext cx="4276714" cy="11569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000"/>
              <a:t>The metrics are related by a Weyl transformation: </a:t>
            </a:r>
            <a:endParaRPr lang="en-US" sz="2000"/>
          </a:p>
          <a:p>
            <a:pPr algn="l"/>
            <a:endParaRPr lang="en-GB" sz="20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264DDF-7E7D-B103-B759-18B08364FA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913" y="4930614"/>
            <a:ext cx="1933575" cy="3524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1B4459C-E770-BA02-861B-F5968A354AFC}"/>
              </a:ext>
            </a:extLst>
          </p:cNvPr>
          <p:cNvSpPr txBox="1"/>
          <p:nvPr/>
        </p:nvSpPr>
        <p:spPr>
          <a:xfrm>
            <a:off x="977605" y="5794632"/>
            <a:ext cx="415269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/>
              <a:t>1. </a:t>
            </a:r>
            <a:r>
              <a:rPr lang="en-GB" sz="1400" i="1" err="1"/>
              <a:t>Hinterbichler</a:t>
            </a:r>
            <a:r>
              <a:rPr lang="en-GB" sz="1400" i="1"/>
              <a:t> and Khoury (2010)</a:t>
            </a:r>
            <a:endParaRPr lang="en-US"/>
          </a:p>
          <a:p>
            <a:r>
              <a:rPr lang="en-GB" sz="1400" i="1"/>
              <a:t>2. </a:t>
            </a:r>
            <a:r>
              <a:rPr lang="en-GB" sz="1400" i="1" err="1"/>
              <a:t>Hinterbichler</a:t>
            </a:r>
            <a:r>
              <a:rPr lang="en-GB" sz="1400" i="1"/>
              <a:t>, Khoury, Levy and Matas (2011)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E0BEE3C-9B49-43B1-1BC2-42134128170A}"/>
              </a:ext>
            </a:extLst>
          </p:cNvPr>
          <p:cNvGrpSpPr/>
          <p:nvPr/>
        </p:nvGrpSpPr>
        <p:grpSpPr>
          <a:xfrm>
            <a:off x="5237061" y="3985345"/>
            <a:ext cx="6629042" cy="2308324"/>
            <a:chOff x="5237061" y="4014100"/>
            <a:chExt cx="6629042" cy="23083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39275F-8563-C848-78DE-214B1456913B}"/>
                </a:ext>
              </a:extLst>
            </p:cNvPr>
            <p:cNvGrpSpPr/>
            <p:nvPr/>
          </p:nvGrpSpPr>
          <p:grpSpPr>
            <a:xfrm>
              <a:off x="5237061" y="4014100"/>
              <a:ext cx="6629042" cy="2308324"/>
              <a:chOff x="4910126" y="4005404"/>
              <a:chExt cx="6629042" cy="2308324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724CD25-756A-3419-1CCB-9EDFE90FF252}"/>
                  </a:ext>
                </a:extLst>
              </p:cNvPr>
              <p:cNvSpPr txBox="1"/>
              <p:nvPr/>
            </p:nvSpPr>
            <p:spPr>
              <a:xfrm>
                <a:off x="4910126" y="4005404"/>
                <a:ext cx="6629042" cy="2308324"/>
              </a:xfrm>
              <a:prstGeom prst="rect">
                <a:avLst/>
              </a:prstGeom>
              <a:noFill/>
              <a:ln w="28575">
                <a:solidFill>
                  <a:srgbClr val="4472C4"/>
                </a:solidFill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GB"/>
                  <a:t>EOM: </a:t>
                </a:r>
              </a:p>
              <a:p>
                <a:pPr marL="285750" indent="-285750">
                  <a:buFont typeface="Arial"/>
                  <a:buChar char="•"/>
                </a:pPr>
                <a:endParaRPr lang="en-GB"/>
              </a:p>
              <a:p>
                <a:pPr marL="285750" indent="-285750">
                  <a:buFont typeface="Arial"/>
                  <a:buChar char="•"/>
                </a:pPr>
                <a:endParaRPr lang="en-GB"/>
              </a:p>
              <a:p>
                <a:pPr marL="285750" indent="-285750">
                  <a:buFont typeface="Arial"/>
                  <a:buChar char="•"/>
                </a:pPr>
                <a:endParaRPr lang="en-GB"/>
              </a:p>
              <a:p>
                <a:pPr marL="285750" indent="-285750">
                  <a:buFont typeface="Arial"/>
                  <a:buChar char="•"/>
                </a:pPr>
                <a:r>
                  <a:rPr lang="en-GB"/>
                  <a:t>For a </a:t>
                </a:r>
                <a:r>
                  <a:rPr lang="en-GB" err="1"/>
                  <a:t>pressureless</a:t>
                </a:r>
                <a:r>
                  <a:rPr lang="en-GB"/>
                  <a:t> </a:t>
                </a:r>
                <a:r>
                  <a:rPr lang="en-GB" i="1"/>
                  <a:t>fluid</a:t>
                </a:r>
                <a:r>
                  <a:rPr lang="en-GB"/>
                  <a:t>, in the Einstein frame, make this choice:</a:t>
                </a:r>
              </a:p>
              <a:p>
                <a:pPr marL="285750" indent="-285750">
                  <a:buFont typeface="Arial"/>
                  <a:buChar char="•"/>
                </a:pPr>
                <a:endParaRPr lang="en-GB"/>
              </a:p>
              <a:p>
                <a:pPr marL="285750" indent="-285750">
                  <a:buFont typeface="Arial"/>
                  <a:buChar char="•"/>
                </a:pPr>
                <a:endParaRPr lang="en-GB"/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2E51698-6AF8-CA35-EBA6-CA04EDDE4F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2847" y="4318527"/>
                <a:ext cx="3335367" cy="781588"/>
              </a:xfrm>
              <a:prstGeom prst="rect">
                <a:avLst/>
              </a:prstGeom>
            </p:spPr>
          </p:pic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D957EF2-2B3A-1F96-5BF4-001FC13CF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76215" y="5572394"/>
              <a:ext cx="2342250" cy="5152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201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E87FC-ACB8-06B1-80A0-66E7C7848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C00000"/>
                </a:solidFill>
              </a:rPr>
              <a:t>The Symmetron Mechanism II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8E348-8ADA-7FBB-AE0C-627F0949C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173467"/>
            <a:ext cx="6152662" cy="33826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EOM can be written, 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/>
              <a:t>Effective potential: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F7B7C-E183-62FE-839D-202B7A0E0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AC07-52AB-4ACF-9D0C-5BA4E5128B14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21D83-A5A9-FC47-ABD7-51A0F335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BFF25-DA49-F2AE-5598-1932B789C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77676C-3E0D-1CF2-DEEA-B9F48F17F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352" y="2767366"/>
            <a:ext cx="3291011" cy="55855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DDE900B-94E5-E702-CEEB-424F2FD2D53F}"/>
              </a:ext>
            </a:extLst>
          </p:cNvPr>
          <p:cNvGrpSpPr/>
          <p:nvPr/>
        </p:nvGrpSpPr>
        <p:grpSpPr>
          <a:xfrm>
            <a:off x="1056589" y="3707016"/>
            <a:ext cx="2346795" cy="623544"/>
            <a:chOff x="167589" y="4364863"/>
            <a:chExt cx="2346795" cy="62354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8A79064-51BF-B335-8DCF-F56BF23FB6A9}"/>
                </a:ext>
              </a:extLst>
            </p:cNvPr>
            <p:cNvSpPr/>
            <p:nvPr/>
          </p:nvSpPr>
          <p:spPr>
            <a:xfrm>
              <a:off x="167589" y="4364863"/>
              <a:ext cx="2346795" cy="623544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D0576AA-B49F-D869-828E-7B483BE90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137" y="4459050"/>
              <a:ext cx="2163697" cy="453183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B23899-DB3D-FF09-BE41-A2EEE6320C8F}"/>
              </a:ext>
            </a:extLst>
          </p:cNvPr>
          <p:cNvGrpSpPr/>
          <p:nvPr/>
        </p:nvGrpSpPr>
        <p:grpSpPr>
          <a:xfrm>
            <a:off x="3533088" y="3707018"/>
            <a:ext cx="3235794" cy="614759"/>
            <a:chOff x="385302" y="4510005"/>
            <a:chExt cx="3235794" cy="69642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413A91-7D61-47B3-0204-7F2DEEC01FD4}"/>
                </a:ext>
              </a:extLst>
            </p:cNvPr>
            <p:cNvSpPr/>
            <p:nvPr/>
          </p:nvSpPr>
          <p:spPr>
            <a:xfrm>
              <a:off x="385302" y="4510005"/>
              <a:ext cx="3235794" cy="696116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8FFAFC-A753-313B-47AB-68D1623DD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3291" y="4540361"/>
              <a:ext cx="3084844" cy="666072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5E4CBCD-2E56-DB22-41FC-798A9AEDEF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7775" y="5066958"/>
            <a:ext cx="4213225" cy="69410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EE19552-6142-E9F4-360A-2ECF8A50AE7F}"/>
              </a:ext>
            </a:extLst>
          </p:cNvPr>
          <p:cNvGrpSpPr/>
          <p:nvPr/>
        </p:nvGrpSpPr>
        <p:grpSpPr>
          <a:xfrm>
            <a:off x="7160968" y="2299678"/>
            <a:ext cx="4845295" cy="3897678"/>
            <a:chOff x="7336814" y="2563447"/>
            <a:chExt cx="4845295" cy="389767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B54A4B8-E3F9-0A83-1D5E-F396E9A84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36814" y="2966182"/>
              <a:ext cx="4845295" cy="3494943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944A521-87E2-A1BF-5371-0E9F55D4A486}"/>
                </a:ext>
              </a:extLst>
            </p:cNvPr>
            <p:cNvGrpSpPr/>
            <p:nvPr/>
          </p:nvGrpSpPr>
          <p:grpSpPr>
            <a:xfrm>
              <a:off x="9290783" y="2563447"/>
              <a:ext cx="2791557" cy="3651128"/>
              <a:chOff x="9290783" y="2250831"/>
              <a:chExt cx="2791557" cy="365112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C201BA4-0290-5BE6-DEC7-41642B62EE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910890" y="5625734"/>
                <a:ext cx="171450" cy="27622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2BB06726-A17B-8F14-B44C-021E351932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290783" y="2250831"/>
                <a:ext cx="781050" cy="304800"/>
              </a:xfrm>
              <a:prstGeom prst="rect">
                <a:avLst/>
              </a:prstGeom>
            </p:spPr>
          </p:pic>
        </p:grp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C814F48-AD0C-747B-6318-1761D598C8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83565" y="3861777"/>
            <a:ext cx="800100" cy="228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CAD02F-6CC3-476B-5405-26DAEFCEB7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7760000">
            <a:off x="10834566" y="4848469"/>
            <a:ext cx="800100" cy="228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7F68B0-3D74-43DF-9AC5-405059D3D225}"/>
              </a:ext>
            </a:extLst>
          </p:cNvPr>
          <p:cNvSpPr txBox="1"/>
          <p:nvPr/>
        </p:nvSpPr>
        <p:spPr>
          <a:xfrm>
            <a:off x="11585587" y="2643366"/>
            <a:ext cx="914400" cy="914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456F43EC-46F6-20ED-C719-20E8A98D0482}"/>
                  </a:ext>
                </a:extLst>
              </p14:cNvPr>
              <p14:cNvContentPartPr/>
              <p14:nvPr/>
            </p14:nvContentPartPr>
            <p14:xfrm>
              <a:off x="10062803" y="5550660"/>
              <a:ext cx="323640" cy="8067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456F43EC-46F6-20ED-C719-20E8A98D048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051991" y="5539855"/>
                <a:ext cx="344904" cy="8280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94D1E15B-CD05-F591-05CF-F12DB4982FB8}"/>
                  </a:ext>
                </a:extLst>
              </p14:cNvPr>
              <p14:cNvContentPartPr/>
              <p14:nvPr/>
            </p14:nvContentPartPr>
            <p14:xfrm rot="4740000">
              <a:off x="7375649" y="5664027"/>
              <a:ext cx="154440" cy="57240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94D1E15B-CD05-F591-05CF-F12DB4982FB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 rot="4740000">
                <a:off x="7364849" y="5653220"/>
                <a:ext cx="175680" cy="593653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746B047-81A7-4A6E-8B51-C83EFF19DC9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26767" y="6081184"/>
            <a:ext cx="6858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C1CFDF5-3E8F-D6DC-1792-67ABB60CBAA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194800" y="6356350"/>
            <a:ext cx="1764241" cy="315384"/>
          </a:xfrm>
          <a:prstGeom prst="rect">
            <a:avLst/>
          </a:prstGeom>
        </p:spPr>
      </p:pic>
      <p:pic>
        <p:nvPicPr>
          <p:cNvPr id="30" name="Picture 29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A255044B-0F5D-C0FA-9F83-A72B8CC45DC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F938AAA-94E9-25BD-90A7-CE0903316C50}"/>
              </a:ext>
            </a:extLst>
          </p:cNvPr>
          <p:cNvSpPr txBox="1"/>
          <p:nvPr/>
        </p:nvSpPr>
        <p:spPr>
          <a:xfrm>
            <a:off x="928444" y="5769080"/>
            <a:ext cx="5701273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/>
              <a:t>1. </a:t>
            </a:r>
            <a:r>
              <a:rPr lang="en-GB" sz="1400" i="1" err="1"/>
              <a:t>Hinterbichler</a:t>
            </a:r>
            <a:r>
              <a:rPr lang="en-GB" sz="1400" i="1"/>
              <a:t> and Khoury (2010)</a:t>
            </a:r>
            <a:endParaRPr lang="en-US" sz="1400"/>
          </a:p>
          <a:p>
            <a:r>
              <a:rPr lang="en-GB" sz="1400" i="1"/>
              <a:t>2. </a:t>
            </a:r>
            <a:r>
              <a:rPr lang="en-GB" sz="1400" i="1" err="1"/>
              <a:t>Hinterbichler</a:t>
            </a:r>
            <a:r>
              <a:rPr lang="en-GB" sz="1400" i="1"/>
              <a:t>, Khoury, Levy and Matas (2011)</a:t>
            </a:r>
          </a:p>
          <a:p>
            <a:r>
              <a:rPr lang="en-GB" sz="1400" i="1"/>
              <a:t>3. Clements, Elder, </a:t>
            </a:r>
            <a:r>
              <a:rPr lang="en-GB" sz="1400" i="1" err="1"/>
              <a:t>Hackermuller</a:t>
            </a:r>
            <a:r>
              <a:rPr lang="en-GB" sz="1400" i="1"/>
              <a:t>, Fromhold, Burrage (2023)</a:t>
            </a:r>
            <a:endParaRPr lang="en-GB" sz="1400" i="1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639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09BDBFBD-2C8A-570F-56B2-F695C5170322}"/>
              </a:ext>
            </a:extLst>
          </p:cNvPr>
          <p:cNvGrpSpPr/>
          <p:nvPr/>
        </p:nvGrpSpPr>
        <p:grpSpPr>
          <a:xfrm>
            <a:off x="4789334" y="2546578"/>
            <a:ext cx="7391772" cy="3687897"/>
            <a:chOff x="5121172" y="2558868"/>
            <a:chExt cx="7072224" cy="340522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946F12E-DFA8-7161-45FD-4EFE370FB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1172" y="2558868"/>
              <a:ext cx="7072224" cy="3405221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53A6FFF-6FED-1595-3E93-BEFAECC7A121}"/>
                </a:ext>
              </a:extLst>
            </p:cNvPr>
            <p:cNvCxnSpPr/>
            <p:nvPr/>
          </p:nvCxnSpPr>
          <p:spPr>
            <a:xfrm flipV="1">
              <a:off x="8813622" y="5050533"/>
              <a:ext cx="1754345" cy="7373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33D2D1A-C97E-CFEA-6148-B62EA580C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1760" y="5146451"/>
              <a:ext cx="1831256" cy="7373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BEAC913-05F5-BFE5-F1C1-28E4C032B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C00000"/>
                </a:solidFill>
              </a:rPr>
              <a:t>The Asymmetron Mechanism</a:t>
            </a:r>
            <a:endParaRPr lang="en-GB" b="1"/>
          </a:p>
          <a:p>
            <a:endParaRPr lang="en-GB" sz="2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492FE-5CA3-5B88-ADD5-F38270D64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571461"/>
            <a:ext cx="5380893" cy="21580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Asymmetron</a:t>
            </a:r>
            <a:r>
              <a:rPr lang="en-GB">
                <a:latin typeface="Grandview Display"/>
                <a:cs typeface="Times New Roman"/>
              </a:rPr>
              <a:t> – different </a:t>
            </a:r>
            <a:r>
              <a:rPr lang="en-GB">
                <a:latin typeface="Times New Roman"/>
                <a:cs typeface="Times New Roman"/>
              </a:rPr>
              <a:t>V(ϕ)</a:t>
            </a:r>
            <a:r>
              <a:rPr lang="en-GB">
                <a:latin typeface="Grandview Display"/>
                <a:cs typeface="Times New Roman"/>
              </a:rPr>
              <a:t>:</a:t>
            </a:r>
            <a:endParaRPr lang="en-US"/>
          </a:p>
          <a:p>
            <a:pPr marL="0" indent="0">
              <a:buNone/>
            </a:pPr>
            <a:r>
              <a:rPr lang="en-GB">
                <a:latin typeface="Grandview Display"/>
                <a:cs typeface="Times New Roman"/>
              </a:rPr>
              <a:t>  </a:t>
            </a:r>
            <a:endParaRPr lang="en-GB"/>
          </a:p>
          <a:p>
            <a:endParaRPr lang="en-GB">
              <a:latin typeface="Grandview Display"/>
              <a:cs typeface="Times New Roman"/>
            </a:endParaRPr>
          </a:p>
          <a:p>
            <a:r>
              <a:rPr lang="en-GB">
                <a:latin typeface="Grandview Display"/>
                <a:cs typeface="Times New Roman"/>
              </a:rPr>
              <a:t>Yielding the effective potential </a:t>
            </a:r>
          </a:p>
          <a:p>
            <a:endParaRPr lang="en-GB">
              <a:latin typeface="Grandview Display"/>
              <a:cs typeface="Times New Roman"/>
            </a:endParaRPr>
          </a:p>
          <a:p>
            <a:endParaRPr lang="en-GB">
              <a:latin typeface="Grandview Display"/>
              <a:cs typeface="Times New Roman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DB36E-C484-AA8F-EEFC-B21122CBD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D980-1D8E-4309-B67B-30050297431C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62E28-A355-AF87-ADA3-9A6BCAB2E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F4B33-D269-0C37-DCDE-2C0B9133A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2A84AC-A1C5-9B05-5112-FAF4F91BC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626" y="3205246"/>
            <a:ext cx="3499583" cy="6259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37DF87-E60F-A28D-AF31-2D9DABF87A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529" y="4739287"/>
            <a:ext cx="4387363" cy="528028"/>
          </a:xfrm>
          <a:prstGeom prst="rect">
            <a:avLst/>
          </a:prstGeom>
        </p:spPr>
      </p:pic>
      <p:pic>
        <p:nvPicPr>
          <p:cNvPr id="12" name="Picture 11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429A8166-C463-3F7E-618A-F476922762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15E15E-DCBB-FA1B-E090-D226AF003834}"/>
              </a:ext>
            </a:extLst>
          </p:cNvPr>
          <p:cNvSpPr txBox="1"/>
          <p:nvPr/>
        </p:nvSpPr>
        <p:spPr>
          <a:xfrm>
            <a:off x="1029833" y="5717880"/>
            <a:ext cx="419618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/>
              <a:t>4. </a:t>
            </a:r>
            <a:r>
              <a:rPr lang="en-GB" sz="1400" i="1" err="1"/>
              <a:t>Perivolaropolous</a:t>
            </a:r>
            <a:r>
              <a:rPr lang="en-GB" sz="1400" i="1"/>
              <a:t> and Skara (2022)</a:t>
            </a:r>
          </a:p>
          <a:p>
            <a:r>
              <a:rPr lang="en-GB" sz="1400" i="1"/>
              <a:t>5. Christiansen, Hassani and Mota (2024)</a:t>
            </a:r>
          </a:p>
        </p:txBody>
      </p:sp>
    </p:spTree>
    <p:extLst>
      <p:ext uri="{BB962C8B-B14F-4D97-AF65-F5344CB8AC3E}">
        <p14:creationId xmlns:p14="http://schemas.microsoft.com/office/powerpoint/2010/main" val="3109017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96496F1-4A04-D039-ABCD-1397CE3C0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714" y="2431204"/>
            <a:ext cx="7535442" cy="3770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83F25F-7EA4-11E8-71ED-0D86ED3F8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1108175"/>
            <a:ext cx="8329613" cy="764237"/>
          </a:xfrm>
        </p:spPr>
        <p:txBody>
          <a:bodyPr>
            <a:noAutofit/>
          </a:bodyPr>
          <a:lstStyle/>
          <a:p>
            <a:r>
              <a:rPr lang="en-GB" b="1"/>
              <a:t>Asymmetron around inhomogeneous density distributions</a:t>
            </a:r>
            <a:endParaRPr lang="en-US" b="1"/>
          </a:p>
          <a:p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A25BD17-EB75-4E5E-1CD3-1B8DDFE9E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439666"/>
            <a:ext cx="3633880" cy="39000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Symmetron around spherical object, </a:t>
            </a:r>
            <a:r>
              <a:rPr lang="en-GB" i="1" dirty="0">
                <a:latin typeface="Times New Roman"/>
                <a:cs typeface="Times New Roman"/>
              </a:rPr>
              <a:t>R</a:t>
            </a:r>
            <a:r>
              <a:rPr lang="en-GB" i="1" baseline="-25000" dirty="0">
                <a:latin typeface="Times New Roman"/>
                <a:cs typeface="Times New Roman"/>
              </a:rPr>
              <a:t>s</a:t>
            </a:r>
            <a:r>
              <a:rPr lang="en-GB" dirty="0"/>
              <a:t>, solved in Ref. [2]. </a:t>
            </a:r>
          </a:p>
          <a:p>
            <a:r>
              <a:rPr lang="en-GB" dirty="0"/>
              <a:t>Object with density, </a:t>
            </a:r>
            <a:r>
              <a:rPr lang="en-GB" i="1" dirty="0">
                <a:latin typeface="Times New Roman"/>
                <a:cs typeface="Times New Roman"/>
              </a:rPr>
              <a:t>ρ</a:t>
            </a:r>
            <a:r>
              <a:rPr lang="en-GB" i="1" baseline="-25000" dirty="0">
                <a:latin typeface="Times New Roman"/>
                <a:cs typeface="Times New Roman"/>
              </a:rPr>
              <a:t>s</a:t>
            </a:r>
            <a:r>
              <a:rPr lang="en-GB" i="1" dirty="0">
                <a:latin typeface="Times New Roman"/>
                <a:cs typeface="Times New Roman"/>
              </a:rPr>
              <a:t>&gt;&gt;ρ</a:t>
            </a:r>
            <a:r>
              <a:rPr lang="en-GB" i="1" baseline="-25000" dirty="0">
                <a:latin typeface="Times New Roman"/>
                <a:cs typeface="Times New Roman"/>
              </a:rPr>
              <a:t>*</a:t>
            </a:r>
            <a:r>
              <a:rPr lang="en-GB" i="1" dirty="0">
                <a:latin typeface="Times New Roman"/>
                <a:cs typeface="Times New Roman"/>
              </a:rPr>
              <a:t>=μ</a:t>
            </a:r>
            <a:r>
              <a:rPr lang="en-GB" i="1" baseline="30000" dirty="0">
                <a:latin typeface="Times New Roman"/>
                <a:cs typeface="Times New Roman"/>
              </a:rPr>
              <a:t>2</a:t>
            </a:r>
            <a:r>
              <a:rPr lang="en-GB" i="1" dirty="0">
                <a:latin typeface="Times New Roman"/>
                <a:cs typeface="Times New Roman"/>
              </a:rPr>
              <a:t>M</a:t>
            </a:r>
            <a:r>
              <a:rPr lang="en-GB" i="1" baseline="30000" dirty="0">
                <a:latin typeface="Times New Roman"/>
                <a:cs typeface="Times New Roman"/>
              </a:rPr>
              <a:t>2</a:t>
            </a:r>
            <a:r>
              <a:rPr lang="en-GB" i="1" dirty="0">
                <a:latin typeface="Times New Roman"/>
                <a:cs typeface="Times New Roman"/>
              </a:rPr>
              <a:t>, </a:t>
            </a:r>
            <a:r>
              <a:rPr lang="en-GB" i="1" dirty="0">
                <a:latin typeface="Grandview Display"/>
                <a:cs typeface="Times New Roman"/>
              </a:rPr>
              <a:t>surrounded by vacuum</a:t>
            </a:r>
            <a:r>
              <a:rPr lang="en-GB" i="1" baseline="30000" dirty="0">
                <a:latin typeface="Grandview Display"/>
                <a:cs typeface="Times New Roman"/>
              </a:rPr>
              <a:t> </a:t>
            </a:r>
          </a:p>
          <a:p>
            <a:endParaRPr lang="en-GB"/>
          </a:p>
          <a:p>
            <a:endParaRPr lang="en-GB">
              <a:latin typeface="Grandview Display"/>
              <a:cs typeface="Times New Roman"/>
            </a:endParaRPr>
          </a:p>
          <a:p>
            <a:r>
              <a:rPr lang="en-GB" dirty="0">
                <a:latin typeface="Grandview Display"/>
                <a:cs typeface="Times New Roman"/>
              </a:rPr>
              <a:t>Large </a:t>
            </a:r>
            <a:r>
              <a:rPr lang="en-GB" i="1" dirty="0">
                <a:latin typeface="Times New Roman"/>
                <a:cs typeface="Times New Roman"/>
              </a:rPr>
              <a:t>R</a:t>
            </a:r>
            <a:r>
              <a:rPr lang="en-GB" i="1" baseline="-25000" dirty="0">
                <a:latin typeface="Times New Roman"/>
                <a:cs typeface="Times New Roman"/>
              </a:rPr>
              <a:t>s</a:t>
            </a:r>
            <a:r>
              <a:rPr lang="en-GB" i="1" dirty="0">
                <a:latin typeface="Times New Roman"/>
                <a:cs typeface="Times New Roman"/>
              </a:rPr>
              <a:t>&gt;&gt;L</a:t>
            </a:r>
            <a:r>
              <a:rPr lang="en-GB" i="1" baseline="-25000" dirty="0">
                <a:latin typeface="Times New Roman"/>
                <a:cs typeface="Times New Roman"/>
              </a:rPr>
              <a:t>0</a:t>
            </a:r>
            <a:r>
              <a:rPr lang="en-GB" dirty="0">
                <a:latin typeface="Grandview Display"/>
                <a:cs typeface="Times New Roman"/>
              </a:rPr>
              <a:t>, thin-wall, planar limit.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97A10-23B5-FD98-229A-7048B4DFC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5F016-EE03-4AD9-B63D-AA8392B1EE5C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0CC28-F80D-CA72-28D0-F1DA2F03D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39630-FADF-9306-9F4A-21C45E276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6</a:t>
            </a:fld>
            <a:endParaRPr lang="en-US"/>
          </a:p>
        </p:txBody>
      </p:sp>
      <p:pic>
        <p:nvPicPr>
          <p:cNvPr id="23" name="Picture 22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BE9B57FA-E158-6493-334B-AEEE3D862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5570CD-BFF0-7BE6-37F1-4A394A945019}"/>
              </a:ext>
            </a:extLst>
          </p:cNvPr>
          <p:cNvSpPr txBox="1"/>
          <p:nvPr/>
        </p:nvSpPr>
        <p:spPr>
          <a:xfrm>
            <a:off x="7252346" y="6199151"/>
            <a:ext cx="415269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/>
              <a:t>2. </a:t>
            </a:r>
            <a:r>
              <a:rPr lang="en-GB" sz="1400" i="1" err="1"/>
              <a:t>Hinterbichler</a:t>
            </a:r>
            <a:r>
              <a:rPr lang="en-GB" sz="1400" i="1"/>
              <a:t>, Khoury, Levy and Matas (2011)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B64978-9C8E-7D0E-D3DC-4C8CD9B09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545" y="4739175"/>
            <a:ext cx="2466975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63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D3F1F-39C3-67E7-2B83-D2776397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030" y="1148407"/>
            <a:ext cx="9394773" cy="1438780"/>
          </a:xfrm>
        </p:spPr>
        <p:txBody>
          <a:bodyPr>
            <a:normAutofit/>
          </a:bodyPr>
          <a:lstStyle/>
          <a:p>
            <a:r>
              <a:rPr lang="en-GB" b="1"/>
              <a:t>Trivial Profiles Around Dense Planar Object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F7B1E-6B2D-FEF9-063D-EAC549B88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285" y="2433634"/>
            <a:ext cx="10346184" cy="9944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In the planar</a:t>
            </a:r>
            <a:r>
              <a:rPr lang="en-GB" dirty="0">
                <a:solidFill>
                  <a:srgbClr val="000000"/>
                </a:solidFill>
                <a:latin typeface="Grandview Display"/>
                <a:ea typeface="+mn-lt"/>
                <a:cs typeface="+mn-lt"/>
              </a:rPr>
              <a:t> limit, EOM is written as:</a:t>
            </a:r>
            <a:endParaRPr lang="en-GB" dirty="0">
              <a:solidFill>
                <a:srgbClr val="000000"/>
              </a:solidFill>
              <a:latin typeface="Grandview Display"/>
              <a:cs typeface="Times New Roman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F6F47-CD00-1F46-543F-3D09E03D8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93B9-A1A4-45B6-8C0A-4020789A0619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6687E-A4FE-7A46-9FEE-409826C94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88900-B41F-62D6-A599-A4E1B17D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7</a:t>
            </a:fld>
            <a:endParaRPr lang="en-US"/>
          </a:p>
        </p:txBody>
      </p: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C9BDA935-0FE4-3B3F-EDA3-F97A4A31A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E89128-1ABA-926F-E8DA-3D5461EF5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814" y="3072095"/>
            <a:ext cx="1895475" cy="71684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B7CA5AE-35C6-EC0A-BBED-B8B66DFEF1E1}"/>
              </a:ext>
            </a:extLst>
          </p:cNvPr>
          <p:cNvGrpSpPr/>
          <p:nvPr/>
        </p:nvGrpSpPr>
        <p:grpSpPr>
          <a:xfrm>
            <a:off x="6372250" y="2932773"/>
            <a:ext cx="2552310" cy="993816"/>
            <a:chOff x="4821035" y="3613131"/>
            <a:chExt cx="2552310" cy="99381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F5DCBDC-086A-F91C-0EBD-9400AECBB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1035" y="4162948"/>
              <a:ext cx="2552310" cy="44399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B64E061-E293-E839-2556-CFC5B2F66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9290" y="3613131"/>
              <a:ext cx="1819945" cy="39899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1640FB61-D872-5956-0FF3-1378E1E92C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8613" y="4828859"/>
            <a:ext cx="6048375" cy="1438275"/>
          </a:xfrm>
          <a:prstGeom prst="rect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FE0621-85E7-C03C-3D2C-28020B6EB110}"/>
              </a:ext>
            </a:extLst>
          </p:cNvPr>
          <p:cNvSpPr txBox="1"/>
          <p:nvPr/>
        </p:nvSpPr>
        <p:spPr>
          <a:xfrm>
            <a:off x="922653" y="4243521"/>
            <a:ext cx="881871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/>
              <a:t>Boundary conditions, </a:t>
            </a:r>
            <a:r>
              <a:rPr lang="en-GB" sz="2000" i="1" dirty="0">
                <a:latin typeface="Times New Roman"/>
                <a:cs typeface="Times New Roman"/>
              </a:rPr>
              <a:t>ϕ</a:t>
            </a:r>
            <a:r>
              <a:rPr lang="en-GB" sz="2000" dirty="0">
                <a:latin typeface="Times New Roman"/>
                <a:cs typeface="Times New Roman"/>
              </a:rPr>
              <a:t>(∞) = </a:t>
            </a:r>
            <a:r>
              <a:rPr lang="en-GB" sz="2000" i="1" dirty="0">
                <a:latin typeface="Times New Roman"/>
                <a:cs typeface="Times New Roman"/>
              </a:rPr>
              <a:t>ϕ</a:t>
            </a:r>
            <a:r>
              <a:rPr lang="en-GB" sz="2000" baseline="-25000" dirty="0">
                <a:latin typeface="Times New Roman"/>
                <a:cs typeface="Times New Roman"/>
              </a:rPr>
              <a:t>±</a:t>
            </a:r>
            <a:r>
              <a:rPr lang="en-GB" sz="2000" dirty="0">
                <a:latin typeface="Times New Roman"/>
                <a:cs typeface="Times New Roman"/>
              </a:rPr>
              <a:t>, </a:t>
            </a:r>
            <a:r>
              <a:rPr lang="en-GB" sz="2000" i="1" dirty="0">
                <a:latin typeface="Times New Roman"/>
                <a:cs typeface="Times New Roman"/>
              </a:rPr>
              <a:t>ϕ'</a:t>
            </a:r>
            <a:r>
              <a:rPr lang="en-GB" sz="2000" dirty="0">
                <a:latin typeface="Times New Roman"/>
                <a:cs typeface="Times New Roman"/>
              </a:rPr>
              <a:t>(-</a:t>
            </a:r>
            <a:r>
              <a:rPr lang="en-GB" sz="2000" dirty="0">
                <a:latin typeface="Times New Roman"/>
                <a:ea typeface="+mn-lt"/>
                <a:cs typeface="+mn-lt"/>
              </a:rPr>
              <a:t>∞</a:t>
            </a:r>
            <a:r>
              <a:rPr lang="en-GB" sz="2000" dirty="0">
                <a:latin typeface="Times New Roman"/>
                <a:cs typeface="Times New Roman"/>
              </a:rPr>
              <a:t>) = 0</a:t>
            </a:r>
            <a:r>
              <a:rPr lang="en-GB" sz="2000" dirty="0">
                <a:latin typeface="Grandview Display"/>
                <a:cs typeface="Times New Roman"/>
              </a:rPr>
              <a:t>:</a:t>
            </a:r>
            <a:endParaRPr lang="en-GB" sz="2000" baseline="-25000" dirty="0">
              <a:latin typeface="Grandview Display"/>
            </a:endParaRPr>
          </a:p>
        </p:txBody>
      </p:sp>
    </p:spTree>
    <p:extLst>
      <p:ext uri="{BB962C8B-B14F-4D97-AF65-F5344CB8AC3E}">
        <p14:creationId xmlns:p14="http://schemas.microsoft.com/office/powerpoint/2010/main" val="37586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338B8-947D-11D9-4D54-C533880B1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730" y="1191875"/>
            <a:ext cx="8731739" cy="1187570"/>
          </a:xfrm>
        </p:spPr>
        <p:txBody>
          <a:bodyPr>
            <a:noAutofit/>
          </a:bodyPr>
          <a:lstStyle/>
          <a:p>
            <a:r>
              <a:rPr lang="en-GB" b="1"/>
              <a:t>Surface Energy Density at Planar Wall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42A2D-1DA2-74B0-B7E6-DE3262FDE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514" y="2570057"/>
            <a:ext cx="5544735" cy="38183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Surface Energy density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0AFBB-E10C-59BA-5FC5-DFC224F41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7173-5CFA-4156-8626-10782061BAA5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5F9F2-6659-FE69-CB8E-6995A41F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5D0E1-6DCE-8EF5-808F-ACCAA97BC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dirty="0"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D8F318-9AFB-8468-EDDD-D98B173A1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425" y="3173936"/>
            <a:ext cx="3498292" cy="1027060"/>
          </a:xfrm>
          <a:prstGeom prst="rect">
            <a:avLst/>
          </a:prstGeom>
        </p:spPr>
      </p:pic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0A3A6CC5-53FD-4FBE-1350-3F99C86EE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813" y="2391890"/>
            <a:ext cx="6096654" cy="3944599"/>
          </a:xfrm>
          <a:prstGeom prst="rect">
            <a:avLst/>
          </a:prstGeom>
          <a:ln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8705313-4C54-0C50-1052-67AA0238355E}"/>
              </a:ext>
            </a:extLst>
          </p:cNvPr>
          <p:cNvGrpSpPr/>
          <p:nvPr/>
        </p:nvGrpSpPr>
        <p:grpSpPr>
          <a:xfrm>
            <a:off x="1285909" y="4403323"/>
            <a:ext cx="5185508" cy="1019701"/>
            <a:chOff x="763394" y="4403323"/>
            <a:chExt cx="5185508" cy="101970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788E38E-AC8C-CCBD-9395-FCC1146D7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5059" y="4932363"/>
              <a:ext cx="2151674" cy="490661"/>
            </a:xfrm>
            <a:prstGeom prst="rect">
              <a:avLst/>
            </a:prstGeom>
          </p:spPr>
        </p:pic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EFBDC084-E717-C77B-BF7C-ABD63F86C4FA}"/>
                </a:ext>
              </a:extLst>
            </p:cNvPr>
            <p:cNvSpPr txBox="1">
              <a:spLocks/>
            </p:cNvSpPr>
            <p:nvPr/>
          </p:nvSpPr>
          <p:spPr>
            <a:xfrm>
              <a:off x="763394" y="4403323"/>
              <a:ext cx="5185508" cy="344149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SzPct val="87000"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93776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87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87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51560" indent="-28575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87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98448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87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/>
              <a:r>
                <a:rPr lang="en-GB"/>
                <a:t>Difference in surface tensions, </a:t>
              </a:r>
              <a:endParaRPr lang="en-US"/>
            </a:p>
          </p:txBody>
        </p:sp>
      </p:grpSp>
      <p:pic>
        <p:nvPicPr>
          <p:cNvPr id="16" name="Picture 15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6AC37E25-9B1F-49AD-F36F-F4A9B0DDC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0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81CB5-7426-037E-B008-EFF73813A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10" y="1234997"/>
            <a:ext cx="9965406" cy="832644"/>
          </a:xfrm>
        </p:spPr>
        <p:txBody>
          <a:bodyPr>
            <a:normAutofit/>
          </a:bodyPr>
          <a:lstStyle/>
          <a:p>
            <a:r>
              <a:rPr lang="en-GB"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Vacuum Decay and Instantons I</a:t>
            </a:r>
            <a:endParaRPr lang="en-US" b="1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F7BF9-4415-1A8F-B748-C7FFBB51B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27" y="2241273"/>
            <a:ext cx="6940800" cy="97821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Consider a scalar field, </a:t>
            </a:r>
            <a:r>
              <a:rPr lang="en-GB" i="1">
                <a:latin typeface="Times New Roman"/>
                <a:ea typeface="+mn-lt"/>
                <a:cs typeface="+mn-lt"/>
              </a:rPr>
              <a:t>ϕ</a:t>
            </a:r>
            <a:r>
              <a:rPr lang="en-GB"/>
              <a:t>, endowed with a false (</a:t>
            </a:r>
            <a:r>
              <a:rPr lang="en-GB" i="1">
                <a:latin typeface="Times New Roman"/>
                <a:cs typeface="Times"/>
              </a:rPr>
              <a:t>ϕ</a:t>
            </a:r>
            <a:r>
              <a:rPr lang="en-GB" i="1" baseline="-25000">
                <a:latin typeface="Times New Roman"/>
                <a:cs typeface="Times"/>
              </a:rPr>
              <a:t>-</a:t>
            </a:r>
            <a:r>
              <a:rPr lang="en-GB"/>
              <a:t>) and true vacuum (</a:t>
            </a:r>
            <a:r>
              <a:rPr lang="en-GB" i="1">
                <a:latin typeface="Times New Roman"/>
                <a:cs typeface="Times New Roman"/>
              </a:rPr>
              <a:t>ϕ</a:t>
            </a:r>
            <a:r>
              <a:rPr lang="en-GB" i="1" baseline="-25000">
                <a:latin typeface="Times New Roman"/>
                <a:cs typeface="Times New Roman"/>
              </a:rPr>
              <a:t>+</a:t>
            </a:r>
            <a:r>
              <a:rPr lang="en-GB"/>
              <a:t>).</a:t>
            </a:r>
          </a:p>
          <a:p>
            <a:r>
              <a:rPr lang="en-GB"/>
              <a:t>False vacuum </a:t>
            </a:r>
            <a:r>
              <a:rPr lang="en-GB" i="1"/>
              <a:t>metastable </a:t>
            </a:r>
            <a:r>
              <a:rPr lang="en-GB"/>
              <a:t>under quantum fluctuations</a:t>
            </a:r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894AC-FB92-5F5E-CC51-6BA7DAE1C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0FA0-B484-4A6D-8AA8-09059D2746CA}" type="datetime1">
              <a:t>11/25/2025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FC97F-21E8-9C4A-5C59-6D4F49430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24FC2-4E62-D995-E2AF-378ADE060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CC32-6A6B-4E2E-BBA1-6864F305DA26}" type="slidenum">
              <a:rPr lang="en-US" dirty="0"/>
              <a:t>9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97689A5-1BA7-880F-05D6-CA4AC69640DE}"/>
              </a:ext>
            </a:extLst>
          </p:cNvPr>
          <p:cNvGrpSpPr/>
          <p:nvPr/>
        </p:nvGrpSpPr>
        <p:grpSpPr>
          <a:xfrm>
            <a:off x="7759007" y="1791122"/>
            <a:ext cx="3547319" cy="1961434"/>
            <a:chOff x="7823414" y="2497667"/>
            <a:chExt cx="4328369" cy="239005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F1E371C-8FCA-1A67-4EBD-9FA5CDF9A921}"/>
                </a:ext>
              </a:extLst>
            </p:cNvPr>
            <p:cNvGrpSpPr/>
            <p:nvPr/>
          </p:nvGrpSpPr>
          <p:grpSpPr>
            <a:xfrm>
              <a:off x="7823414" y="2497667"/>
              <a:ext cx="4321680" cy="2390059"/>
              <a:chOff x="7738747" y="3124200"/>
              <a:chExt cx="4321680" cy="2390059"/>
            </a:xfrm>
          </p:grpSpPr>
          <p:pic>
            <p:nvPicPr>
              <p:cNvPr id="9" name="Picture 8" descr="A graph of a function&#10;&#10;AI-generated content may be incorrect.">
                <a:extLst>
                  <a:ext uri="{FF2B5EF4-FFF2-40B4-BE49-F238E27FC236}">
                    <a16:creationId xmlns:a16="http://schemas.microsoft.com/office/drawing/2014/main" id="{65F883EF-354E-41DA-4FBB-28E86A7D29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4586" t="35241" r="5506" b="301"/>
              <a:stretch>
                <a:fillRect/>
              </a:stretch>
            </p:blipFill>
            <p:spPr>
              <a:xfrm>
                <a:off x="7738747" y="3231720"/>
                <a:ext cx="4321680" cy="2282539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95B8CDA-D48B-AA63-FF12-A60373E887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27570" y="3124200"/>
                <a:ext cx="619125" cy="30480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A37F11D-0332-8B8B-44DD-CEA8EA4A34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51311" y="4400354"/>
                <a:ext cx="320675" cy="271992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F474467-F060-2729-91B8-80AA65FCF0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90455" y="4881032"/>
                <a:ext cx="310092" cy="270934"/>
              </a:xfrm>
              <a:prstGeom prst="rect">
                <a:avLst/>
              </a:prstGeom>
            </p:spPr>
          </p:pic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31" name="Ink 30">
                    <a:extLst>
                      <a:ext uri="{FF2B5EF4-FFF2-40B4-BE49-F238E27FC236}">
                        <a16:creationId xmlns:a16="http://schemas.microsoft.com/office/drawing/2014/main" id="{3FAE7238-A25C-0DDC-242D-8AA6B067CEBA}"/>
                      </a:ext>
                    </a:extLst>
                  </p14:cNvPr>
                  <p14:cNvContentPartPr/>
                  <p14:nvPr/>
                </p14:nvContentPartPr>
                <p14:xfrm>
                  <a:off x="8521841" y="4702608"/>
                  <a:ext cx="56160" cy="53280"/>
                </p14:xfrm>
              </p:contentPart>
            </mc:Choice>
            <mc:Fallback xmlns="">
              <p:pic>
                <p:nvPicPr>
                  <p:cNvPr id="31" name="Ink 30">
                    <a:extLst>
                      <a:ext uri="{FF2B5EF4-FFF2-40B4-BE49-F238E27FC236}">
                        <a16:creationId xmlns:a16="http://schemas.microsoft.com/office/drawing/2014/main" id="{3FAE7238-A25C-0DDC-242D-8AA6B067CEBA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484108" y="4665050"/>
                    <a:ext cx="130748" cy="12752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1F0BFC79-CB1B-672E-8351-EFDF1E47B4D3}"/>
                      </a:ext>
                    </a:extLst>
                  </p14:cNvPr>
                  <p14:cNvContentPartPr/>
                  <p14:nvPr/>
                </p14:nvContentPartPr>
                <p14:xfrm>
                  <a:off x="8737854" y="4794043"/>
                  <a:ext cx="2086920" cy="454680"/>
                </p14:xfrm>
              </p:contentPart>
            </mc:Choice>
            <mc:Fallback xmlns=""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1F0BFC79-CB1B-672E-8351-EFDF1E47B4D3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724676" y="4780889"/>
                    <a:ext cx="2112836" cy="48054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36" name="Ink 35">
                    <a:extLst>
                      <a:ext uri="{FF2B5EF4-FFF2-40B4-BE49-F238E27FC236}">
                        <a16:creationId xmlns:a16="http://schemas.microsoft.com/office/drawing/2014/main" id="{5FECC632-78D2-DA31-6E2D-C6C54FEC9BD0}"/>
                      </a:ext>
                    </a:extLst>
                  </p14:cNvPr>
                  <p14:cNvContentPartPr/>
                  <p14:nvPr/>
                </p14:nvContentPartPr>
                <p14:xfrm>
                  <a:off x="11312069" y="4795953"/>
                  <a:ext cx="360" cy="612000"/>
                </p14:xfrm>
              </p:contentPart>
            </mc:Choice>
            <mc:Fallback xmlns="">
              <p:pic>
                <p:nvPicPr>
                  <p:cNvPr id="36" name="Ink 35">
                    <a:extLst>
                      <a:ext uri="{FF2B5EF4-FFF2-40B4-BE49-F238E27FC236}">
                        <a16:creationId xmlns:a16="http://schemas.microsoft.com/office/drawing/2014/main" id="{5FECC632-78D2-DA31-6E2D-C6C54FEC9BD0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1305949" y="4788500"/>
                    <a:ext cx="12600" cy="62690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31B9CE05-5BA2-DC2B-E5C7-ACF164B4167C}"/>
                      </a:ext>
                    </a:extLst>
                  </p14:cNvPr>
                  <p14:cNvContentPartPr/>
                  <p14:nvPr/>
                </p14:nvContentPartPr>
                <p14:xfrm>
                  <a:off x="9670425" y="5123527"/>
                  <a:ext cx="665280" cy="32616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31B9CE05-5BA2-DC2B-E5C7-ACF164B4167C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9657251" y="5110358"/>
                    <a:ext cx="691189" cy="3520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CFF56946-D861-E530-E22D-C8911C172284}"/>
                      </a:ext>
                    </a:extLst>
                  </p14:cNvPr>
                  <p14:cNvContentPartPr/>
                  <p14:nvPr/>
                </p14:nvContentPartPr>
                <p14:xfrm>
                  <a:off x="8800305" y="4904287"/>
                  <a:ext cx="641520" cy="28224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CFF56946-D861-E530-E22D-C8911C172284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8787132" y="4891119"/>
                    <a:ext cx="667427" cy="308138"/>
                  </a:xfrm>
                  <a:prstGeom prst="rect">
                    <a:avLst/>
                  </a:prstGeom>
                </p:spPr>
              </p:pic>
            </mc:Fallback>
          </mc:AlternateContent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C0FB9AF-11DC-E168-6A0A-0A3E4FDC9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1980333" y="4225396"/>
              <a:ext cx="171450" cy="276225"/>
            </a:xfrm>
            <a:prstGeom prst="rect">
              <a:avLst/>
            </a:prstGeom>
          </p:spPr>
        </p:pic>
      </p:grpSp>
      <p:pic>
        <p:nvPicPr>
          <p:cNvPr id="8" name="Picture 7" descr="A bubble with a reflection of a house in it&#10;&#10;AI-generated content may be incorrect.">
            <a:extLst>
              <a:ext uri="{FF2B5EF4-FFF2-40B4-BE49-F238E27FC236}">
                <a16:creationId xmlns:a16="http://schemas.microsoft.com/office/drawing/2014/main" id="{050049B6-6FB3-4A04-44C2-904E6093274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244013" y="0"/>
            <a:ext cx="2952750" cy="243840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1FFD292-98A0-0A4E-AFFE-746E95A30393}"/>
              </a:ext>
            </a:extLst>
          </p:cNvPr>
          <p:cNvGrpSpPr/>
          <p:nvPr/>
        </p:nvGrpSpPr>
        <p:grpSpPr>
          <a:xfrm>
            <a:off x="7759460" y="3989583"/>
            <a:ext cx="3541837" cy="1913809"/>
            <a:chOff x="8385389" y="4440767"/>
            <a:chExt cx="3541837" cy="191380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2DB0021-4FF0-95DD-913A-7B35FB4A31AE}"/>
                </a:ext>
              </a:extLst>
            </p:cNvPr>
            <p:cNvGrpSpPr/>
            <p:nvPr/>
          </p:nvGrpSpPr>
          <p:grpSpPr>
            <a:xfrm>
              <a:off x="8385389" y="4440767"/>
              <a:ext cx="3541837" cy="1913809"/>
              <a:chOff x="7835036" y="2497667"/>
              <a:chExt cx="4321680" cy="2332027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47F32439-4B6F-D4ED-67B9-3E375AFAB5C4}"/>
                  </a:ext>
                </a:extLst>
              </p:cNvPr>
              <p:cNvGrpSpPr/>
              <p:nvPr/>
            </p:nvGrpSpPr>
            <p:grpSpPr>
              <a:xfrm>
                <a:off x="7835036" y="2497667"/>
                <a:ext cx="4321680" cy="2332027"/>
                <a:chOff x="7750369" y="3124200"/>
                <a:chExt cx="4321680" cy="2332027"/>
              </a:xfrm>
            </p:grpSpPr>
            <p:pic>
              <p:nvPicPr>
                <p:cNvPr id="40" name="Picture 39" descr="A graph of a function&#10;&#10;AI-generated content may be incorrect.">
                  <a:extLst>
                    <a:ext uri="{FF2B5EF4-FFF2-40B4-BE49-F238E27FC236}">
                      <a16:creationId xmlns:a16="http://schemas.microsoft.com/office/drawing/2014/main" id="{A767E15C-93AE-DA8F-625D-ACFFA10515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 l="4586" t="35241" r="5506" b="301"/>
                <a:stretch>
                  <a:fillRect/>
                </a:stretch>
              </p:blipFill>
              <p:spPr>
                <a:xfrm flipV="1">
                  <a:off x="7750369" y="3173688"/>
                  <a:ext cx="4321680" cy="2282539"/>
                </a:xfrm>
                <a:prstGeom prst="rect">
                  <a:avLst/>
                </a:prstGeom>
              </p:spPr>
            </p:pic>
            <p:pic>
              <p:nvPicPr>
                <p:cNvPr id="41" name="Picture 40">
                  <a:extLst>
                    <a:ext uri="{FF2B5EF4-FFF2-40B4-BE49-F238E27FC236}">
                      <a16:creationId xmlns:a16="http://schemas.microsoft.com/office/drawing/2014/main" id="{403436E6-12D9-27B7-BA89-5DCDCF6ADC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927570" y="3124200"/>
                  <a:ext cx="619125" cy="304800"/>
                </a:xfrm>
                <a:prstGeom prst="rect">
                  <a:avLst/>
                </a:prstGeom>
              </p:spPr>
            </p:pic>
            <p:pic>
              <p:nvPicPr>
                <p:cNvPr id="42" name="Picture 41">
                  <a:extLst>
                    <a:ext uri="{FF2B5EF4-FFF2-40B4-BE49-F238E27FC236}">
                      <a16:creationId xmlns:a16="http://schemas.microsoft.com/office/drawing/2014/main" id="{7ECE53AF-203D-CCFC-681E-3796E63C7E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179155" y="4017341"/>
                  <a:ext cx="320676" cy="271992"/>
                </a:xfrm>
                <a:prstGeom prst="rect">
                  <a:avLst/>
                </a:prstGeom>
              </p:spPr>
            </p:pic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AD636A56-CCB9-70D6-D4BA-4958DA8FDB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441544" y="4022154"/>
                  <a:ext cx="310092" cy="270935"/>
                </a:xfrm>
                <a:prstGeom prst="rect">
                  <a:avLst/>
                </a:prstGeom>
              </p:spPr>
            </p:pic>
          </p:grp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07B04A53-087F-2585-2C31-76C031A48C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1980333" y="2983504"/>
                <a:ext cx="171450" cy="27622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70DD0EF-7AFC-824B-EB42-EC4DBEC9CA01}"/>
                    </a:ext>
                  </a:extLst>
                </p14:cNvPr>
                <p14:cNvContentPartPr/>
                <p14:nvPr/>
              </p14:nvContentPartPr>
              <p14:xfrm>
                <a:off x="11302994" y="4569618"/>
                <a:ext cx="360" cy="51984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70DD0EF-7AFC-824B-EB42-EC4DBEC9CA01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1296874" y="4563498"/>
                  <a:ext cx="12600" cy="53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BDACEE91-4B27-6BB6-2F99-C75E73FEA9BC}"/>
                    </a:ext>
                  </a:extLst>
                </p14:cNvPr>
                <p14:cNvContentPartPr/>
                <p14:nvPr/>
              </p14:nvContentPartPr>
              <p14:xfrm>
                <a:off x="9208874" y="4534698"/>
                <a:ext cx="108720" cy="25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BDACEE91-4B27-6BB6-2F99-C75E73FEA9B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9178016" y="4503738"/>
                  <a:ext cx="169718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CAFFC878-4239-B6A2-1F9F-4FD24E5E253A}"/>
                    </a:ext>
                  </a:extLst>
                </p14:cNvPr>
                <p14:cNvContentPartPr/>
                <p14:nvPr/>
              </p14:nvContentPartPr>
              <p14:xfrm>
                <a:off x="10430154" y="5054775"/>
                <a:ext cx="60480" cy="507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CAFFC878-4239-B6A2-1F9F-4FD24E5E253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0419354" y="5044051"/>
                  <a:ext cx="81720" cy="718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0A7608FC-56B3-8BCD-ECC2-0F4B4BCD8C28}"/>
                    </a:ext>
                  </a:extLst>
                </p14:cNvPr>
                <p14:cNvContentPartPr/>
                <p14:nvPr/>
              </p14:nvContentPartPr>
              <p14:xfrm>
                <a:off x="9026514" y="5022015"/>
                <a:ext cx="53640" cy="5112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0A7608FC-56B3-8BCD-ECC2-0F4B4BCD8C2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9015714" y="5011215"/>
                  <a:ext cx="7488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7EC29147-8E14-2325-3E0C-54C21E2839B3}"/>
                    </a:ext>
                  </a:extLst>
                </p14:cNvPr>
                <p14:cNvContentPartPr/>
                <p14:nvPr/>
              </p14:nvContentPartPr>
              <p14:xfrm>
                <a:off x="9141714" y="5047575"/>
                <a:ext cx="1219320" cy="13212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7EC29147-8E14-2325-3E0C-54C21E2839B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9130914" y="5036775"/>
                  <a:ext cx="124056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8282D421-4148-83A4-FC33-5DBC114997A8}"/>
                    </a:ext>
                  </a:extLst>
                </p14:cNvPr>
                <p14:cNvContentPartPr/>
                <p14:nvPr/>
              </p14:nvContentPartPr>
              <p14:xfrm>
                <a:off x="9123354" y="5086815"/>
                <a:ext cx="1302840" cy="24264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8282D421-4148-83A4-FC33-5DBC114997A8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9112554" y="5076031"/>
                  <a:ext cx="1324080" cy="2638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353A901F-866E-91F8-C455-C1CF3D710A6B}"/>
                    </a:ext>
                  </a:extLst>
                </p14:cNvPr>
                <p14:cNvContentPartPr/>
                <p14:nvPr/>
              </p14:nvContentPartPr>
              <p14:xfrm>
                <a:off x="10026234" y="5391735"/>
                <a:ext cx="367560" cy="26784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353A901F-866E-91F8-C455-C1CF3D710A6B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10015434" y="5380935"/>
                  <a:ext cx="38880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8AED9900-A9BB-07AB-E4E7-10AACE01C255}"/>
                    </a:ext>
                  </a:extLst>
                </p14:cNvPr>
                <p14:cNvContentPartPr/>
                <p14:nvPr/>
              </p14:nvContentPartPr>
              <p14:xfrm>
                <a:off x="10204074" y="5600535"/>
                <a:ext cx="37440" cy="4536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8AED9900-A9BB-07AB-E4E7-10AACE01C255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10193274" y="5589735"/>
                  <a:ext cx="5868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DC413E63-658F-BBF3-21EA-453C0DF186AE}"/>
                    </a:ext>
                  </a:extLst>
                </p14:cNvPr>
                <p14:cNvContentPartPr/>
                <p14:nvPr/>
              </p14:nvContentPartPr>
              <p14:xfrm>
                <a:off x="10268514" y="5578575"/>
                <a:ext cx="37440" cy="7200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DC413E63-658F-BBF3-21EA-453C0DF186AE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10257609" y="5567721"/>
                  <a:ext cx="58886" cy="933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D822EB90-7F57-2BE1-8BC0-B9EA3A6E7434}"/>
                    </a:ext>
                  </a:extLst>
                </p14:cNvPr>
                <p14:cNvContentPartPr/>
                <p14:nvPr/>
              </p14:nvContentPartPr>
              <p14:xfrm>
                <a:off x="10273554" y="5615655"/>
                <a:ext cx="43920" cy="252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D822EB90-7F57-2BE1-8BC0-B9EA3A6E7434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10262842" y="5606205"/>
                  <a:ext cx="64987" cy="211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D8B09DEB-4C90-0011-C046-F819C5A23A80}"/>
                    </a:ext>
                  </a:extLst>
                </p14:cNvPr>
                <p14:cNvContentPartPr/>
                <p14:nvPr/>
              </p14:nvContentPartPr>
              <p14:xfrm>
                <a:off x="10335474" y="5615655"/>
                <a:ext cx="25920" cy="396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D8B09DEB-4C90-0011-C046-F819C5A23A80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10324522" y="5604855"/>
                  <a:ext cx="47459" cy="6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8F139020-F4E5-F91A-2332-660443E31549}"/>
                    </a:ext>
                  </a:extLst>
                </p14:cNvPr>
                <p14:cNvContentPartPr/>
                <p14:nvPr/>
              </p14:nvContentPartPr>
              <p14:xfrm>
                <a:off x="10347354" y="5578935"/>
                <a:ext cx="16200" cy="140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8F139020-F4E5-F91A-2332-660443E3154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0336554" y="5568135"/>
                  <a:ext cx="3744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7843D72C-5AD4-4BFC-DEEE-463D8AE79B42}"/>
                    </a:ext>
                  </a:extLst>
                </p14:cNvPr>
                <p14:cNvContentPartPr/>
                <p14:nvPr/>
              </p14:nvContentPartPr>
              <p14:xfrm>
                <a:off x="10381914" y="5613135"/>
                <a:ext cx="62640" cy="3276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7843D72C-5AD4-4BFC-DEEE-463D8AE79B42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0371114" y="5602335"/>
                  <a:ext cx="83880" cy="5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642CB58E-08F5-5AF6-57A3-4C45A99D5E4A}"/>
                    </a:ext>
                  </a:extLst>
                </p14:cNvPr>
                <p14:cNvContentPartPr/>
                <p14:nvPr/>
              </p14:nvContentPartPr>
              <p14:xfrm>
                <a:off x="10462554" y="5599455"/>
                <a:ext cx="72000" cy="5544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642CB58E-08F5-5AF6-57A3-4C45A99D5E4A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0451700" y="5588655"/>
                  <a:ext cx="93347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48CD73BC-7BCF-9E74-9408-7EBAEF8CFBF1}"/>
                    </a:ext>
                  </a:extLst>
                </p14:cNvPr>
                <p14:cNvContentPartPr/>
                <p14:nvPr/>
              </p14:nvContentPartPr>
              <p14:xfrm>
                <a:off x="10137114" y="5738055"/>
                <a:ext cx="65160" cy="5364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48CD73BC-7BCF-9E74-9408-7EBAEF8CFBF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0126314" y="5727255"/>
                  <a:ext cx="86400" cy="7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E91BF060-661E-9D4C-3815-6D68E2DAEA83}"/>
                    </a:ext>
                  </a:extLst>
                </p14:cNvPr>
                <p14:cNvContentPartPr/>
                <p14:nvPr/>
              </p14:nvContentPartPr>
              <p14:xfrm>
                <a:off x="10148634" y="5719335"/>
                <a:ext cx="51120" cy="10080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E91BF060-661E-9D4C-3815-6D68E2DAEA83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0137834" y="5708535"/>
                  <a:ext cx="72360" cy="12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6BC57306-BFEC-CF2F-FA12-D264B0596A0D}"/>
                    </a:ext>
                  </a:extLst>
                </p14:cNvPr>
                <p14:cNvContentPartPr/>
                <p14:nvPr/>
              </p14:nvContentPartPr>
              <p14:xfrm>
                <a:off x="10192554" y="5797815"/>
                <a:ext cx="46440" cy="4428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6BC57306-BFEC-CF2F-FA12-D264B0596A0D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0181754" y="5787015"/>
                  <a:ext cx="6768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5D532C73-7393-6CEA-46BA-D1B7B4E34769}"/>
                    </a:ext>
                  </a:extLst>
                </p14:cNvPr>
                <p14:cNvContentPartPr/>
                <p14:nvPr/>
              </p14:nvContentPartPr>
              <p14:xfrm>
                <a:off x="10294074" y="5747055"/>
                <a:ext cx="309600" cy="13212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5D532C73-7393-6CEA-46BA-D1B7B4E34769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0283274" y="5736225"/>
                  <a:ext cx="330840" cy="15341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355143A-6D66-B09C-8014-D2EEACC09151}"/>
              </a:ext>
            </a:extLst>
          </p:cNvPr>
          <p:cNvGrpSpPr/>
          <p:nvPr/>
        </p:nvGrpSpPr>
        <p:grpSpPr>
          <a:xfrm>
            <a:off x="814614" y="3672928"/>
            <a:ext cx="7252607" cy="2011185"/>
            <a:chOff x="823685" y="2657291"/>
            <a:chExt cx="7252607" cy="201118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A34421E-C3B2-CF61-F481-F656A388E188}"/>
                </a:ext>
              </a:extLst>
            </p:cNvPr>
            <p:cNvGrpSpPr/>
            <p:nvPr/>
          </p:nvGrpSpPr>
          <p:grpSpPr>
            <a:xfrm>
              <a:off x="1533943" y="3222608"/>
              <a:ext cx="5698891" cy="1445868"/>
              <a:chOff x="2089394" y="4936271"/>
              <a:chExt cx="5698891" cy="1445868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8D4E2ABB-95BA-9070-8D77-27D28AABA972}"/>
                  </a:ext>
                </a:extLst>
              </p:cNvPr>
              <p:cNvGrpSpPr/>
              <p:nvPr/>
            </p:nvGrpSpPr>
            <p:grpSpPr>
              <a:xfrm>
                <a:off x="2629143" y="5509643"/>
                <a:ext cx="5159142" cy="872496"/>
                <a:chOff x="2767321" y="5553833"/>
                <a:chExt cx="6382403" cy="1078215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0F38867-EDB7-4354-64A7-50FE5FF4A598}"/>
                    </a:ext>
                  </a:extLst>
                </p:cNvPr>
                <p:cNvSpPr txBox="1"/>
                <p:nvPr/>
              </p:nvSpPr>
              <p:spPr>
                <a:xfrm>
                  <a:off x="2767321" y="5918902"/>
                  <a:ext cx="1713211" cy="713146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GB" sz="1050" b="1"/>
                    <a:t>Zero </a:t>
                  </a:r>
                  <a:endParaRPr lang="en-US" sz="1050" b="1"/>
                </a:p>
                <a:p>
                  <a:pPr algn="ctr"/>
                  <a:r>
                    <a:rPr lang="en-GB" sz="1050" b="1"/>
                    <a:t>Mode </a:t>
                  </a:r>
                  <a:endParaRPr lang="en-US" sz="1050" b="1"/>
                </a:p>
                <a:p>
                  <a:pPr algn="ctr"/>
                  <a:r>
                    <a:rPr lang="en-GB" sz="1050" b="1"/>
                    <a:t>Contribution</a:t>
                  </a:r>
                  <a:endParaRPr lang="en-US" sz="1050" b="1"/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C3F92C3-9675-95BE-5C4F-77F1EB7EB1BD}"/>
                    </a:ext>
                  </a:extLst>
                </p:cNvPr>
                <p:cNvSpPr txBox="1"/>
                <p:nvPr/>
              </p:nvSpPr>
              <p:spPr>
                <a:xfrm>
                  <a:off x="4517905" y="5750073"/>
                  <a:ext cx="1713211" cy="513465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GB" sz="1050" b="1"/>
                    <a:t>Negative </a:t>
                  </a:r>
                  <a:endParaRPr lang="en-US" b="1"/>
                </a:p>
                <a:p>
                  <a:pPr algn="ctr"/>
                  <a:r>
                    <a:rPr lang="en-GB" sz="1050" b="1"/>
                    <a:t>Eigenvalue</a:t>
                  </a:r>
                  <a:endParaRPr lang="en-US" b="1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E2A4299-7C75-9AF8-8E3D-F7658304FF6F}"/>
                    </a:ext>
                  </a:extLst>
                </p:cNvPr>
                <p:cNvSpPr txBox="1"/>
                <p:nvPr/>
              </p:nvSpPr>
              <p:spPr>
                <a:xfrm>
                  <a:off x="5719387" y="5737605"/>
                  <a:ext cx="1713211" cy="713146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GB" sz="1050" b="1"/>
                    <a:t>Positive </a:t>
                  </a:r>
                  <a:endParaRPr lang="en-US" b="1"/>
                </a:p>
                <a:p>
                  <a:pPr algn="ctr"/>
                  <a:r>
                    <a:rPr lang="en-GB" sz="1050" b="1"/>
                    <a:t>Fluctuation Spectrum</a:t>
                  </a:r>
                  <a:endParaRPr lang="en-US" b="1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7C76F10-0FE2-A11C-9A55-9F00A6C64718}"/>
                    </a:ext>
                  </a:extLst>
                </p:cNvPr>
                <p:cNvSpPr txBox="1"/>
                <p:nvPr/>
              </p:nvSpPr>
              <p:spPr>
                <a:xfrm>
                  <a:off x="7436513" y="5553833"/>
                  <a:ext cx="1713211" cy="253916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GB" sz="1050" b="1"/>
                    <a:t>Tree-Level Amplitude</a:t>
                  </a:r>
                </a:p>
              </p:txBody>
            </p:sp>
          </p:grp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CC912765-2162-AF43-615B-14181CD345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2089394" y="4936271"/>
                <a:ext cx="5551365" cy="775920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49DE0F2-3463-A66B-E574-7069BE90059B}"/>
                </a:ext>
              </a:extLst>
            </p:cNvPr>
            <p:cNvSpPr txBox="1"/>
            <p:nvPr/>
          </p:nvSpPr>
          <p:spPr>
            <a:xfrm>
              <a:off x="823685" y="2657291"/>
              <a:ext cx="7252607" cy="76944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>
                <a:lnSpc>
                  <a:spcPct val="120000"/>
                </a:lnSpc>
                <a:spcBef>
                  <a:spcPts val="1000"/>
                </a:spcBef>
                <a:buFont typeface="Arial"/>
                <a:buChar char="•"/>
              </a:pPr>
              <a:r>
                <a:rPr lang="en-GB" sz="2000"/>
                <a:t>The </a:t>
              </a:r>
              <a:r>
                <a:rPr lang="en-GB" sz="2000" b="1" i="1"/>
                <a:t>decay rate of the false vacuum</a:t>
              </a:r>
              <a:r>
                <a:rPr lang="en-GB" sz="2000"/>
                <a:t>:</a:t>
              </a:r>
              <a:endParaRPr lang="en-US" sz="2000"/>
            </a:p>
            <a:p>
              <a:pPr algn="l"/>
              <a:endParaRPr lang="en-GB" sz="200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1B8C608-E849-D0D9-E8DA-55B739CA695B}"/>
              </a:ext>
            </a:extLst>
          </p:cNvPr>
          <p:cNvSpPr txBox="1"/>
          <p:nvPr/>
        </p:nvSpPr>
        <p:spPr>
          <a:xfrm>
            <a:off x="854942" y="5615911"/>
            <a:ext cx="5916742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6. Langer (1969)</a:t>
            </a:r>
          </a:p>
          <a:p>
            <a:r>
              <a:rPr lang="en-GB" sz="1400"/>
              <a:t>7. Coleman (1977)</a:t>
            </a:r>
          </a:p>
          <a:p>
            <a:r>
              <a:rPr lang="en-GB" sz="1400"/>
              <a:t>8. Coleman and Callan (1977)</a:t>
            </a:r>
          </a:p>
        </p:txBody>
      </p:sp>
    </p:spTree>
    <p:extLst>
      <p:ext uri="{BB962C8B-B14F-4D97-AF65-F5344CB8AC3E}">
        <p14:creationId xmlns:p14="http://schemas.microsoft.com/office/powerpoint/2010/main" val="1089420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ashVTI">
  <a:themeElements>
    <a:clrScheme name="DashVTI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DashVTI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Dash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E0E31462-65AE-4087-9B94-B3347EE711B2}" vid="{CA8B31CB-369F-4872-A917-A9EAAF9182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25</Slides>
  <Notes>10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DashVTI</vt:lpstr>
      <vt:lpstr>Matter Sourced Bubble Nucleation in the Asymmetron Scalar-Tensor Theory</vt:lpstr>
      <vt:lpstr>Introduction </vt:lpstr>
      <vt:lpstr>The Symmetron Mechanism I</vt:lpstr>
      <vt:lpstr>The Symmetron Mechanism II</vt:lpstr>
      <vt:lpstr>The Asymmetron Mechanism </vt:lpstr>
      <vt:lpstr>Asymmetron around inhomogeneous density distributions </vt:lpstr>
      <vt:lpstr>Trivial Profiles Around Dense Planar Object</vt:lpstr>
      <vt:lpstr>Surface Energy Density at Planar Wall</vt:lpstr>
      <vt:lpstr>Vacuum Decay and Instantons I</vt:lpstr>
      <vt:lpstr>Vacuum Decay and Instantons II</vt:lpstr>
      <vt:lpstr>Thin-Wall Bubbles</vt:lpstr>
      <vt:lpstr>O(4) bubble with Asymmetron Mechanism</vt:lpstr>
      <vt:lpstr>Classical Bubbles I</vt:lpstr>
      <vt:lpstr>Classical Bubbles II</vt:lpstr>
      <vt:lpstr>Classical Bubbles III</vt:lpstr>
      <vt:lpstr>The Instantons </vt:lpstr>
      <vt:lpstr>The Instantons II</vt:lpstr>
      <vt:lpstr>The Instantons III</vt:lpstr>
      <vt:lpstr>Preferred Instanton</vt:lpstr>
      <vt:lpstr>Is bulk nucleation ever preferred?</vt:lpstr>
      <vt:lpstr>Fun with numbers: Vacuum Chambers</vt:lpstr>
      <vt:lpstr>Fun with numbers: Cosmic Voids</vt:lpstr>
      <vt:lpstr>Conclusion</vt:lpstr>
      <vt:lpstr>Thank you for listening!</vt:lpstr>
      <vt:lpstr>For Topological Defect Enjoyers...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Matter sourced bubble Nucleation in the asymmetron scalar-tensor Theory</dc:title>
  <dc:creator/>
  <cp:revision>121</cp:revision>
  <dcterms:created xsi:type="dcterms:W3CDTF">2025-11-11T12:36:00Z</dcterms:created>
  <dcterms:modified xsi:type="dcterms:W3CDTF">2025-11-25T12:13:03Z</dcterms:modified>
</cp:coreProperties>
</file>