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A3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0E824F-BFB3-44B8-A156-419857598A30}" v="39" dt="2026-05-27T14:09:52.56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8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nttilä, Antti I" userId="fb824468-1abd-4e38-bf80-5e76352a831c" providerId="ADAL" clId="{4B90BA1F-7523-4B67-B502-68823545FFA1}"/>
    <pc:docChg chg="undo custSel addSld delSld modSld">
      <pc:chgData name="Penttilä, Antti I" userId="fb824468-1abd-4e38-bf80-5e76352a831c" providerId="ADAL" clId="{4B90BA1F-7523-4B67-B502-68823545FFA1}" dt="2026-05-27T14:10:32.412" v="4411" actId="1076"/>
      <pc:docMkLst>
        <pc:docMk/>
      </pc:docMkLst>
      <pc:sldChg chg="addSp modSp mod">
        <pc:chgData name="Penttilä, Antti I" userId="fb824468-1abd-4e38-bf80-5e76352a831c" providerId="ADAL" clId="{4B90BA1F-7523-4B67-B502-68823545FFA1}" dt="2026-05-27T09:07:10.543" v="91" actId="113"/>
        <pc:sldMkLst>
          <pc:docMk/>
          <pc:sldMk cId="1690376602" sldId="256"/>
        </pc:sldMkLst>
        <pc:spChg chg="mod">
          <ac:chgData name="Penttilä, Antti I" userId="fb824468-1abd-4e38-bf80-5e76352a831c" providerId="ADAL" clId="{4B90BA1F-7523-4B67-B502-68823545FFA1}" dt="2026-05-27T09:07:04.069" v="90" actId="14100"/>
          <ac:spMkLst>
            <pc:docMk/>
            <pc:sldMk cId="1690376602" sldId="256"/>
            <ac:spMk id="5" creationId="{7A4839BD-C947-786B-4003-0AA0FD6870A7}"/>
          </ac:spMkLst>
        </pc:spChg>
        <pc:spChg chg="mod">
          <ac:chgData name="Penttilä, Antti I" userId="fb824468-1abd-4e38-bf80-5e76352a831c" providerId="ADAL" clId="{4B90BA1F-7523-4B67-B502-68823545FFA1}" dt="2026-05-27T09:07:10.543" v="91" actId="113"/>
          <ac:spMkLst>
            <pc:docMk/>
            <pc:sldMk cId="1690376602" sldId="256"/>
            <ac:spMk id="6" creationId="{BE56D946-F625-E9AA-D7F3-EEF6646FE484}"/>
          </ac:spMkLst>
        </pc:spChg>
        <pc:picChg chg="add mod">
          <ac:chgData name="Penttilä, Antti I" userId="fb824468-1abd-4e38-bf80-5e76352a831c" providerId="ADAL" clId="{4B90BA1F-7523-4B67-B502-68823545FFA1}" dt="2026-05-27T09:05:43.717" v="54"/>
          <ac:picMkLst>
            <pc:docMk/>
            <pc:sldMk cId="1690376602" sldId="256"/>
            <ac:picMk id="7" creationId="{68DB00CD-468D-0A75-EB5F-562FEB4D32BD}"/>
          </ac:picMkLst>
        </pc:picChg>
        <pc:picChg chg="add mod">
          <ac:chgData name="Penttilä, Antti I" userId="fb824468-1abd-4e38-bf80-5e76352a831c" providerId="ADAL" clId="{4B90BA1F-7523-4B67-B502-68823545FFA1}" dt="2026-05-27T09:05:54.049" v="55"/>
          <ac:picMkLst>
            <pc:docMk/>
            <pc:sldMk cId="1690376602" sldId="256"/>
            <ac:picMk id="8" creationId="{BAB0339B-8127-16E3-FDA7-E34B7B8849FC}"/>
          </ac:picMkLst>
        </pc:picChg>
        <pc:picChg chg="add mod">
          <ac:chgData name="Penttilä, Antti I" userId="fb824468-1abd-4e38-bf80-5e76352a831c" providerId="ADAL" clId="{4B90BA1F-7523-4B67-B502-68823545FFA1}" dt="2026-05-27T09:05:59.396" v="56"/>
          <ac:picMkLst>
            <pc:docMk/>
            <pc:sldMk cId="1690376602" sldId="256"/>
            <ac:picMk id="9" creationId="{E2BF966D-CFFF-D80F-F1F6-8A22511125ED}"/>
          </ac:picMkLst>
        </pc:picChg>
      </pc:sldChg>
      <pc:sldChg chg="addSp delSp modSp new mod modClrScheme chgLayout">
        <pc:chgData name="Penttilä, Antti I" userId="fb824468-1abd-4e38-bf80-5e76352a831c" providerId="ADAL" clId="{4B90BA1F-7523-4B67-B502-68823545FFA1}" dt="2026-05-27T09:10:24.625" v="141" actId="20577"/>
        <pc:sldMkLst>
          <pc:docMk/>
          <pc:sldMk cId="435590999" sldId="257"/>
        </pc:sldMkLst>
        <pc:spChg chg="mod ord">
          <ac:chgData name="Penttilä, Antti I" userId="fb824468-1abd-4e38-bf80-5e76352a831c" providerId="ADAL" clId="{4B90BA1F-7523-4B67-B502-68823545FFA1}" dt="2026-05-27T09:08:14.294" v="93" actId="700"/>
          <ac:spMkLst>
            <pc:docMk/>
            <pc:sldMk cId="435590999" sldId="257"/>
            <ac:spMk id="2" creationId="{A9E38E2C-0FFA-8A5C-9283-DB83BDA259DB}"/>
          </ac:spMkLst>
        </pc:spChg>
        <pc:spChg chg="del mod ord">
          <ac:chgData name="Penttilä, Antti I" userId="fb824468-1abd-4e38-bf80-5e76352a831c" providerId="ADAL" clId="{4B90BA1F-7523-4B67-B502-68823545FFA1}" dt="2026-05-27T09:08:14.294" v="93" actId="700"/>
          <ac:spMkLst>
            <pc:docMk/>
            <pc:sldMk cId="435590999" sldId="257"/>
            <ac:spMk id="3" creationId="{2A3E627E-9ACF-EE8E-88F0-90677E0FE6C6}"/>
          </ac:spMkLst>
        </pc:spChg>
        <pc:spChg chg="mod ord">
          <ac:chgData name="Penttilä, Antti I" userId="fb824468-1abd-4e38-bf80-5e76352a831c" providerId="ADAL" clId="{4B90BA1F-7523-4B67-B502-68823545FFA1}" dt="2026-05-27T09:08:14.294" v="93" actId="700"/>
          <ac:spMkLst>
            <pc:docMk/>
            <pc:sldMk cId="435590999" sldId="257"/>
            <ac:spMk id="4" creationId="{FD7985AD-765B-7C76-9E48-51A181A066B8}"/>
          </ac:spMkLst>
        </pc:spChg>
        <pc:spChg chg="mod ord">
          <ac:chgData name="Penttilä, Antti I" userId="fb824468-1abd-4e38-bf80-5e76352a831c" providerId="ADAL" clId="{4B90BA1F-7523-4B67-B502-68823545FFA1}" dt="2026-05-27T09:08:14.294" v="93" actId="700"/>
          <ac:spMkLst>
            <pc:docMk/>
            <pc:sldMk cId="435590999" sldId="257"/>
            <ac:spMk id="5" creationId="{C4358156-FA4A-E858-2818-A85929711A34}"/>
          </ac:spMkLst>
        </pc:spChg>
        <pc:spChg chg="mod ord">
          <ac:chgData name="Penttilä, Antti I" userId="fb824468-1abd-4e38-bf80-5e76352a831c" providerId="ADAL" clId="{4B90BA1F-7523-4B67-B502-68823545FFA1}" dt="2026-05-27T09:08:14.294" v="93" actId="700"/>
          <ac:spMkLst>
            <pc:docMk/>
            <pc:sldMk cId="435590999" sldId="257"/>
            <ac:spMk id="6" creationId="{EC375DC9-83F1-FA19-B806-2096F8AC08F4}"/>
          </ac:spMkLst>
        </pc:spChg>
        <pc:spChg chg="add mod ord">
          <ac:chgData name="Penttilä, Antti I" userId="fb824468-1abd-4e38-bf80-5e76352a831c" providerId="ADAL" clId="{4B90BA1F-7523-4B67-B502-68823545FFA1}" dt="2026-05-27T09:10:18.555" v="133" actId="27636"/>
          <ac:spMkLst>
            <pc:docMk/>
            <pc:sldMk cId="435590999" sldId="257"/>
            <ac:spMk id="7" creationId="{0F0BC501-3A92-4B06-A4CE-700E4D412F7E}"/>
          </ac:spMkLst>
        </pc:spChg>
        <pc:spChg chg="add mod ord">
          <ac:chgData name="Penttilä, Antti I" userId="fb824468-1abd-4e38-bf80-5e76352a831c" providerId="ADAL" clId="{4B90BA1F-7523-4B67-B502-68823545FFA1}" dt="2026-05-27T09:10:24.625" v="141" actId="20577"/>
          <ac:spMkLst>
            <pc:docMk/>
            <pc:sldMk cId="435590999" sldId="257"/>
            <ac:spMk id="8" creationId="{5E21B137-9614-D834-9AD9-1DF321322701}"/>
          </ac:spMkLst>
        </pc:spChg>
        <pc:picChg chg="add mod">
          <ac:chgData name="Penttilä, Antti I" userId="fb824468-1abd-4e38-bf80-5e76352a831c" providerId="ADAL" clId="{4B90BA1F-7523-4B67-B502-68823545FFA1}" dt="2026-05-27T09:08:35.175" v="103"/>
          <ac:picMkLst>
            <pc:docMk/>
            <pc:sldMk cId="435590999" sldId="257"/>
            <ac:picMk id="9" creationId="{6D9322D9-D4BA-ED77-634C-59122E2E0991}"/>
          </ac:picMkLst>
        </pc:picChg>
        <pc:picChg chg="add mod">
          <ac:chgData name="Penttilä, Antti I" userId="fb824468-1abd-4e38-bf80-5e76352a831c" providerId="ADAL" clId="{4B90BA1F-7523-4B67-B502-68823545FFA1}" dt="2026-05-27T09:08:35.175" v="103"/>
          <ac:picMkLst>
            <pc:docMk/>
            <pc:sldMk cId="435590999" sldId="257"/>
            <ac:picMk id="10" creationId="{927C1A5A-17E0-8D8C-CEFB-F32FEF34C94E}"/>
          </ac:picMkLst>
        </pc:picChg>
      </pc:sldChg>
      <pc:sldChg chg="modSp new mod">
        <pc:chgData name="Penttilä, Antti I" userId="fb824468-1abd-4e38-bf80-5e76352a831c" providerId="ADAL" clId="{4B90BA1F-7523-4B67-B502-68823545FFA1}" dt="2026-05-27T12:59:24.353" v="1330" actId="20577"/>
        <pc:sldMkLst>
          <pc:docMk/>
          <pc:sldMk cId="2470392616" sldId="258"/>
        </pc:sldMkLst>
        <pc:spChg chg="mod">
          <ac:chgData name="Penttilä, Antti I" userId="fb824468-1abd-4e38-bf80-5e76352a831c" providerId="ADAL" clId="{4B90BA1F-7523-4B67-B502-68823545FFA1}" dt="2026-05-27T12:58:10.697" v="1214" actId="20577"/>
          <ac:spMkLst>
            <pc:docMk/>
            <pc:sldMk cId="2470392616" sldId="258"/>
            <ac:spMk id="2" creationId="{0F0DDCAC-DBED-59D4-78F2-57DA4EADEF12}"/>
          </ac:spMkLst>
        </pc:spChg>
        <pc:spChg chg="mod">
          <ac:chgData name="Penttilä, Antti I" userId="fb824468-1abd-4e38-bf80-5e76352a831c" providerId="ADAL" clId="{4B90BA1F-7523-4B67-B502-68823545FFA1}" dt="2026-05-27T12:54:43.340" v="830" actId="20577"/>
          <ac:spMkLst>
            <pc:docMk/>
            <pc:sldMk cId="2470392616" sldId="258"/>
            <ac:spMk id="3" creationId="{27124E71-AA3C-5601-E244-58B3FADC8ACC}"/>
          </ac:spMkLst>
        </pc:spChg>
        <pc:spChg chg="mod">
          <ac:chgData name="Penttilä, Antti I" userId="fb824468-1abd-4e38-bf80-5e76352a831c" providerId="ADAL" clId="{4B90BA1F-7523-4B67-B502-68823545FFA1}" dt="2026-05-27T12:59:24.353" v="1330" actId="20577"/>
          <ac:spMkLst>
            <pc:docMk/>
            <pc:sldMk cId="2470392616" sldId="258"/>
            <ac:spMk id="4" creationId="{DF9AE53E-2E38-4C18-7E06-2D03D982C0DE}"/>
          </ac:spMkLst>
        </pc:spChg>
      </pc:sldChg>
      <pc:sldChg chg="delSp modSp new mod">
        <pc:chgData name="Penttilä, Antti I" userId="fb824468-1abd-4e38-bf80-5e76352a831c" providerId="ADAL" clId="{4B90BA1F-7523-4B67-B502-68823545FFA1}" dt="2026-05-27T13:06:31.682" v="1910" actId="478"/>
        <pc:sldMkLst>
          <pc:docMk/>
          <pc:sldMk cId="1019123545" sldId="259"/>
        </pc:sldMkLst>
        <pc:spChg chg="mod">
          <ac:chgData name="Penttilä, Antti I" userId="fb824468-1abd-4e38-bf80-5e76352a831c" providerId="ADAL" clId="{4B90BA1F-7523-4B67-B502-68823545FFA1}" dt="2026-05-27T13:00:08.396" v="1407" actId="20577"/>
          <ac:spMkLst>
            <pc:docMk/>
            <pc:sldMk cId="1019123545" sldId="259"/>
            <ac:spMk id="2" creationId="{5295F56B-ECA6-45D7-2DAD-AF3130DC26CE}"/>
          </ac:spMkLst>
        </pc:spChg>
        <pc:spChg chg="mod">
          <ac:chgData name="Penttilä, Antti I" userId="fb824468-1abd-4e38-bf80-5e76352a831c" providerId="ADAL" clId="{4B90BA1F-7523-4B67-B502-68823545FFA1}" dt="2026-05-27T13:06:17.314" v="1909" actId="20577"/>
          <ac:spMkLst>
            <pc:docMk/>
            <pc:sldMk cId="1019123545" sldId="259"/>
            <ac:spMk id="3" creationId="{FB5D49FA-3BF0-B1C2-B9E5-780BF36133E1}"/>
          </ac:spMkLst>
        </pc:spChg>
        <pc:spChg chg="del mod">
          <ac:chgData name="Penttilä, Antti I" userId="fb824468-1abd-4e38-bf80-5e76352a831c" providerId="ADAL" clId="{4B90BA1F-7523-4B67-B502-68823545FFA1}" dt="2026-05-27T13:06:31.682" v="1910" actId="478"/>
          <ac:spMkLst>
            <pc:docMk/>
            <pc:sldMk cId="1019123545" sldId="259"/>
            <ac:spMk id="4" creationId="{D24384EC-0CAE-9656-F02E-55F7E2D1A470}"/>
          </ac:spMkLst>
        </pc:spChg>
      </pc:sldChg>
      <pc:sldChg chg="modSp new mod">
        <pc:chgData name="Penttilä, Antti I" userId="fb824468-1abd-4e38-bf80-5e76352a831c" providerId="ADAL" clId="{4B90BA1F-7523-4B67-B502-68823545FFA1}" dt="2026-05-27T13:16:23.360" v="2621" actId="20577"/>
        <pc:sldMkLst>
          <pc:docMk/>
          <pc:sldMk cId="756552476" sldId="260"/>
        </pc:sldMkLst>
        <pc:spChg chg="mod">
          <ac:chgData name="Penttilä, Antti I" userId="fb824468-1abd-4e38-bf80-5e76352a831c" providerId="ADAL" clId="{4B90BA1F-7523-4B67-B502-68823545FFA1}" dt="2026-05-27T13:07:02.698" v="1938" actId="20577"/>
          <ac:spMkLst>
            <pc:docMk/>
            <pc:sldMk cId="756552476" sldId="260"/>
            <ac:spMk id="2" creationId="{57EEF429-6C5C-056D-9866-1968B219E5CE}"/>
          </ac:spMkLst>
        </pc:spChg>
        <pc:spChg chg="mod">
          <ac:chgData name="Penttilä, Antti I" userId="fb824468-1abd-4e38-bf80-5e76352a831c" providerId="ADAL" clId="{4B90BA1F-7523-4B67-B502-68823545FFA1}" dt="2026-05-27T13:12:42.692" v="2270" actId="20577"/>
          <ac:spMkLst>
            <pc:docMk/>
            <pc:sldMk cId="756552476" sldId="260"/>
            <ac:spMk id="3" creationId="{CAAA27BD-662E-769F-6447-D9823B8103B7}"/>
          </ac:spMkLst>
        </pc:spChg>
        <pc:spChg chg="mod">
          <ac:chgData name="Penttilä, Antti I" userId="fb824468-1abd-4e38-bf80-5e76352a831c" providerId="ADAL" clId="{4B90BA1F-7523-4B67-B502-68823545FFA1}" dt="2026-05-27T13:16:23.360" v="2621" actId="20577"/>
          <ac:spMkLst>
            <pc:docMk/>
            <pc:sldMk cId="756552476" sldId="260"/>
            <ac:spMk id="4" creationId="{A450EF99-8E4C-41C6-5FAF-726EE8014D74}"/>
          </ac:spMkLst>
        </pc:spChg>
      </pc:sldChg>
      <pc:sldChg chg="modSp new mod">
        <pc:chgData name="Penttilä, Antti I" userId="fb824468-1abd-4e38-bf80-5e76352a831c" providerId="ADAL" clId="{4B90BA1F-7523-4B67-B502-68823545FFA1}" dt="2026-05-27T13:28:44.058" v="3829" actId="20577"/>
        <pc:sldMkLst>
          <pc:docMk/>
          <pc:sldMk cId="388909160" sldId="261"/>
        </pc:sldMkLst>
        <pc:spChg chg="mod">
          <ac:chgData name="Penttilä, Antti I" userId="fb824468-1abd-4e38-bf80-5e76352a831c" providerId="ADAL" clId="{4B90BA1F-7523-4B67-B502-68823545FFA1}" dt="2026-05-27T13:16:50.426" v="2653" actId="20577"/>
          <ac:spMkLst>
            <pc:docMk/>
            <pc:sldMk cId="388909160" sldId="261"/>
            <ac:spMk id="2" creationId="{9D6ABD52-1FC0-B42B-67D9-3BB8F7142A33}"/>
          </ac:spMkLst>
        </pc:spChg>
        <pc:spChg chg="mod">
          <ac:chgData name="Penttilä, Antti I" userId="fb824468-1abd-4e38-bf80-5e76352a831c" providerId="ADAL" clId="{4B90BA1F-7523-4B67-B502-68823545FFA1}" dt="2026-05-27T13:24:09.512" v="3255" actId="20577"/>
          <ac:spMkLst>
            <pc:docMk/>
            <pc:sldMk cId="388909160" sldId="261"/>
            <ac:spMk id="3" creationId="{568A9935-3D3D-5A6D-2524-6FF1DDC71B6E}"/>
          </ac:spMkLst>
        </pc:spChg>
        <pc:spChg chg="mod">
          <ac:chgData name="Penttilä, Antti I" userId="fb824468-1abd-4e38-bf80-5e76352a831c" providerId="ADAL" clId="{4B90BA1F-7523-4B67-B502-68823545FFA1}" dt="2026-05-27T13:28:44.058" v="3829" actId="20577"/>
          <ac:spMkLst>
            <pc:docMk/>
            <pc:sldMk cId="388909160" sldId="261"/>
            <ac:spMk id="4" creationId="{BA52A73C-EF52-7782-246E-0908217AB774}"/>
          </ac:spMkLst>
        </pc:spChg>
      </pc:sldChg>
      <pc:sldChg chg="addSp delSp modSp new mod setBg modClrScheme chgLayout">
        <pc:chgData name="Penttilä, Antti I" userId="fb824468-1abd-4e38-bf80-5e76352a831c" providerId="ADAL" clId="{4B90BA1F-7523-4B67-B502-68823545FFA1}" dt="2026-05-27T13:49:23.133" v="3989"/>
        <pc:sldMkLst>
          <pc:docMk/>
          <pc:sldMk cId="708186931" sldId="262"/>
        </pc:sldMkLst>
        <pc:spChg chg="mod ord">
          <ac:chgData name="Penttilä, Antti I" userId="fb824468-1abd-4e38-bf80-5e76352a831c" providerId="ADAL" clId="{4B90BA1F-7523-4B67-B502-68823545FFA1}" dt="2026-05-27T13:40:19.963" v="3897" actId="700"/>
          <ac:spMkLst>
            <pc:docMk/>
            <pc:sldMk cId="708186931" sldId="262"/>
            <ac:spMk id="2" creationId="{4A48112E-6C4D-F9B9-02B5-72DBDFA37917}"/>
          </ac:spMkLst>
        </pc:spChg>
        <pc:spChg chg="del">
          <ac:chgData name="Penttilä, Antti I" userId="fb824468-1abd-4e38-bf80-5e76352a831c" providerId="ADAL" clId="{4B90BA1F-7523-4B67-B502-68823545FFA1}" dt="2026-05-27T13:40:19.963" v="3897" actId="700"/>
          <ac:spMkLst>
            <pc:docMk/>
            <pc:sldMk cId="708186931" sldId="262"/>
            <ac:spMk id="3" creationId="{CD92F18A-EB0D-4237-7BDE-6B96C2BD8B11}"/>
          </ac:spMkLst>
        </pc:spChg>
        <pc:spChg chg="del">
          <ac:chgData name="Penttilä, Antti I" userId="fb824468-1abd-4e38-bf80-5e76352a831c" providerId="ADAL" clId="{4B90BA1F-7523-4B67-B502-68823545FFA1}" dt="2026-05-27T13:40:19.963" v="3897" actId="700"/>
          <ac:spMkLst>
            <pc:docMk/>
            <pc:sldMk cId="708186931" sldId="262"/>
            <ac:spMk id="4" creationId="{6649C722-BAB2-F994-5300-B3F4128E3B23}"/>
          </ac:spMkLst>
        </pc:spChg>
        <pc:spChg chg="mod ord">
          <ac:chgData name="Penttilä, Antti I" userId="fb824468-1abd-4e38-bf80-5e76352a831c" providerId="ADAL" clId="{4B90BA1F-7523-4B67-B502-68823545FFA1}" dt="2026-05-27T13:40:19.963" v="3897" actId="700"/>
          <ac:spMkLst>
            <pc:docMk/>
            <pc:sldMk cId="708186931" sldId="262"/>
            <ac:spMk id="5" creationId="{5AFD5C56-8CE4-828B-4D41-DD11E277418C}"/>
          </ac:spMkLst>
        </pc:spChg>
        <pc:spChg chg="mod ord">
          <ac:chgData name="Penttilä, Antti I" userId="fb824468-1abd-4e38-bf80-5e76352a831c" providerId="ADAL" clId="{4B90BA1F-7523-4B67-B502-68823545FFA1}" dt="2026-05-27T13:40:19.963" v="3897" actId="700"/>
          <ac:spMkLst>
            <pc:docMk/>
            <pc:sldMk cId="708186931" sldId="262"/>
            <ac:spMk id="6" creationId="{8E345840-5F44-9309-4B8B-C4399D021C14}"/>
          </ac:spMkLst>
        </pc:spChg>
        <pc:spChg chg="mod ord">
          <ac:chgData name="Penttilä, Antti I" userId="fb824468-1abd-4e38-bf80-5e76352a831c" providerId="ADAL" clId="{4B90BA1F-7523-4B67-B502-68823545FFA1}" dt="2026-05-27T13:40:19.963" v="3897" actId="700"/>
          <ac:spMkLst>
            <pc:docMk/>
            <pc:sldMk cId="708186931" sldId="262"/>
            <ac:spMk id="7" creationId="{FF7EC267-8D3C-A1A1-335B-E33F8D1144F2}"/>
          </ac:spMkLst>
        </pc:spChg>
        <pc:spChg chg="add mod">
          <ac:chgData name="Penttilä, Antti I" userId="fb824468-1abd-4e38-bf80-5e76352a831c" providerId="ADAL" clId="{4B90BA1F-7523-4B67-B502-68823545FFA1}" dt="2026-05-27T13:49:03.429" v="3988"/>
          <ac:spMkLst>
            <pc:docMk/>
            <pc:sldMk cId="708186931" sldId="262"/>
            <ac:spMk id="16" creationId="{1FC0F103-609D-BDDF-41F3-4166914553CB}"/>
          </ac:spMkLst>
        </pc:spChg>
        <pc:spChg chg="add mod">
          <ac:chgData name="Penttilä, Antti I" userId="fb824468-1abd-4e38-bf80-5e76352a831c" providerId="ADAL" clId="{4B90BA1F-7523-4B67-B502-68823545FFA1}" dt="2026-05-27T13:49:03.429" v="3988"/>
          <ac:spMkLst>
            <pc:docMk/>
            <pc:sldMk cId="708186931" sldId="262"/>
            <ac:spMk id="17" creationId="{CE6B2FD1-9A39-A41B-1379-EB0AA5C5E2B0}"/>
          </ac:spMkLst>
        </pc:spChg>
        <pc:graphicFrameChg chg="add del mod">
          <ac:chgData name="Penttilä, Antti I" userId="fb824468-1abd-4e38-bf80-5e76352a831c" providerId="ADAL" clId="{4B90BA1F-7523-4B67-B502-68823545FFA1}" dt="2026-05-27T13:43:35.373" v="3903" actId="478"/>
          <ac:graphicFrameMkLst>
            <pc:docMk/>
            <pc:sldMk cId="708186931" sldId="262"/>
            <ac:graphicFrameMk id="8" creationId="{6FB44608-AB4A-AB3C-C2A1-65D4733678D9}"/>
          </ac:graphicFrameMkLst>
        </pc:graphicFrameChg>
        <pc:graphicFrameChg chg="add del mod">
          <ac:chgData name="Penttilä, Antti I" userId="fb824468-1abd-4e38-bf80-5e76352a831c" providerId="ADAL" clId="{4B90BA1F-7523-4B67-B502-68823545FFA1}" dt="2026-05-27T13:43:37.385" v="3904" actId="478"/>
          <ac:graphicFrameMkLst>
            <pc:docMk/>
            <pc:sldMk cId="708186931" sldId="262"/>
            <ac:graphicFrameMk id="9" creationId="{6BDDEAC8-BB71-2BF9-18C5-EF0C62E22305}"/>
          </ac:graphicFrameMkLst>
        </pc:graphicFrameChg>
        <pc:graphicFrameChg chg="add del mod">
          <ac:chgData name="Penttilä, Antti I" userId="fb824468-1abd-4e38-bf80-5e76352a831c" providerId="ADAL" clId="{4B90BA1F-7523-4B67-B502-68823545FFA1}" dt="2026-05-27T13:44:39.854" v="3983" actId="478"/>
          <ac:graphicFrameMkLst>
            <pc:docMk/>
            <pc:sldMk cId="708186931" sldId="262"/>
            <ac:graphicFrameMk id="10" creationId="{55BD716C-4743-63C0-C75A-8B7E940ABE18}"/>
          </ac:graphicFrameMkLst>
        </pc:graphicFrameChg>
        <pc:graphicFrameChg chg="add del mod">
          <ac:chgData name="Penttilä, Antti I" userId="fb824468-1abd-4e38-bf80-5e76352a831c" providerId="ADAL" clId="{4B90BA1F-7523-4B67-B502-68823545FFA1}" dt="2026-05-27T13:44:42.383" v="3984" actId="478"/>
          <ac:graphicFrameMkLst>
            <pc:docMk/>
            <pc:sldMk cId="708186931" sldId="262"/>
            <ac:graphicFrameMk id="11" creationId="{2866EB2D-41D6-E16C-11F7-B685E246AC15}"/>
          </ac:graphicFrameMkLst>
        </pc:graphicFrameChg>
        <pc:graphicFrameChg chg="add mod">
          <ac:chgData name="Penttilä, Antti I" userId="fb824468-1abd-4e38-bf80-5e76352a831c" providerId="ADAL" clId="{4B90BA1F-7523-4B67-B502-68823545FFA1}" dt="2026-05-27T13:45:46.196" v="3985"/>
          <ac:graphicFrameMkLst>
            <pc:docMk/>
            <pc:sldMk cId="708186931" sldId="262"/>
            <ac:graphicFrameMk id="12" creationId="{F637A321-5827-3995-5A9F-6936DCB99B47}"/>
          </ac:graphicFrameMkLst>
        </pc:graphicFrameChg>
        <pc:graphicFrameChg chg="add del mod">
          <ac:chgData name="Penttilä, Antti I" userId="fb824468-1abd-4e38-bf80-5e76352a831c" providerId="ADAL" clId="{4B90BA1F-7523-4B67-B502-68823545FFA1}" dt="2026-05-27T13:49:02.574" v="3987" actId="478"/>
          <ac:graphicFrameMkLst>
            <pc:docMk/>
            <pc:sldMk cId="708186931" sldId="262"/>
            <ac:graphicFrameMk id="13" creationId="{600591BE-B5C0-E158-D145-27ECD3E518AD}"/>
          </ac:graphicFrameMkLst>
        </pc:graphicFrameChg>
        <pc:picChg chg="add mod">
          <ac:chgData name="Penttilä, Antti I" userId="fb824468-1abd-4e38-bf80-5e76352a831c" providerId="ADAL" clId="{4B90BA1F-7523-4B67-B502-68823545FFA1}" dt="2026-05-27T13:49:03.429" v="3988"/>
          <ac:picMkLst>
            <pc:docMk/>
            <pc:sldMk cId="708186931" sldId="262"/>
            <ac:picMk id="14" creationId="{7FA9FDC5-8E54-78F4-AC59-03A9AED6168A}"/>
          </ac:picMkLst>
        </pc:picChg>
        <pc:picChg chg="add mod">
          <ac:chgData name="Penttilä, Antti I" userId="fb824468-1abd-4e38-bf80-5e76352a831c" providerId="ADAL" clId="{4B90BA1F-7523-4B67-B502-68823545FFA1}" dt="2026-05-27T13:49:03.429" v="3988"/>
          <ac:picMkLst>
            <pc:docMk/>
            <pc:sldMk cId="708186931" sldId="262"/>
            <ac:picMk id="15" creationId="{E43F5686-6BAE-C34A-9614-1B4FB783C418}"/>
          </ac:picMkLst>
        </pc:picChg>
      </pc:sldChg>
      <pc:sldChg chg="modSp add del mod setBg">
        <pc:chgData name="Penttilä, Antti I" userId="fb824468-1abd-4e38-bf80-5e76352a831c" providerId="ADAL" clId="{4B90BA1F-7523-4B67-B502-68823545FFA1}" dt="2026-05-27T14:04:27.235" v="4026" actId="47"/>
        <pc:sldMkLst>
          <pc:docMk/>
          <pc:sldMk cId="1212402537" sldId="263"/>
        </pc:sldMkLst>
        <pc:spChg chg="mod">
          <ac:chgData name="Penttilä, Antti I" userId="fb824468-1abd-4e38-bf80-5e76352a831c" providerId="ADAL" clId="{4B90BA1F-7523-4B67-B502-68823545FFA1}" dt="2026-05-27T13:44:35.679" v="3982" actId="20577"/>
          <ac:spMkLst>
            <pc:docMk/>
            <pc:sldMk cId="1212402537" sldId="263"/>
            <ac:spMk id="2" creationId="{DF976227-6A7A-F2FD-4CD9-3EC20B44AEBF}"/>
          </ac:spMkLst>
        </pc:spChg>
      </pc:sldChg>
      <pc:sldChg chg="new del">
        <pc:chgData name="Penttilä, Antti I" userId="fb824468-1abd-4e38-bf80-5e76352a831c" providerId="ADAL" clId="{4B90BA1F-7523-4B67-B502-68823545FFA1}" dt="2026-05-27T13:44:13.126" v="3910" actId="680"/>
        <pc:sldMkLst>
          <pc:docMk/>
          <pc:sldMk cId="3746755006" sldId="263"/>
        </pc:sldMkLst>
      </pc:sldChg>
      <pc:sldChg chg="addSp modSp new mod setBg">
        <pc:chgData name="Penttilä, Antti I" userId="fb824468-1abd-4e38-bf80-5e76352a831c" providerId="ADAL" clId="{4B90BA1F-7523-4B67-B502-68823545FFA1}" dt="2026-05-27T14:09:31.458" v="4354" actId="1036"/>
        <pc:sldMkLst>
          <pc:docMk/>
          <pc:sldMk cId="3228503329" sldId="264"/>
        </pc:sldMkLst>
        <pc:spChg chg="mod">
          <ac:chgData name="Penttilä, Antti I" userId="fb824468-1abd-4e38-bf80-5e76352a831c" providerId="ADAL" clId="{4B90BA1F-7523-4B67-B502-68823545FFA1}" dt="2026-05-27T13:50:04.290" v="3991"/>
          <ac:spMkLst>
            <pc:docMk/>
            <pc:sldMk cId="3228503329" sldId="264"/>
            <ac:spMk id="2" creationId="{BE3A5468-2797-4BE1-3983-7704189BAE06}"/>
          </ac:spMkLst>
        </pc:spChg>
        <pc:spChg chg="add mod">
          <ac:chgData name="Penttilä, Antti I" userId="fb824468-1abd-4e38-bf80-5e76352a831c" providerId="ADAL" clId="{4B90BA1F-7523-4B67-B502-68823545FFA1}" dt="2026-05-27T14:09:31.458" v="4354" actId="1036"/>
          <ac:spMkLst>
            <pc:docMk/>
            <pc:sldMk cId="3228503329" sldId="264"/>
            <ac:spMk id="10" creationId="{E163EE4B-AC1C-0B43-C84C-E783DA42F5B0}"/>
          </ac:spMkLst>
        </pc:spChg>
        <pc:graphicFrameChg chg="add mod">
          <ac:chgData name="Penttilä, Antti I" userId="fb824468-1abd-4e38-bf80-5e76352a831c" providerId="ADAL" clId="{4B90BA1F-7523-4B67-B502-68823545FFA1}" dt="2026-05-27T14:07:02.583" v="4097" actId="1076"/>
          <ac:graphicFrameMkLst>
            <pc:docMk/>
            <pc:sldMk cId="3228503329" sldId="264"/>
            <ac:graphicFrameMk id="8" creationId="{21E4DCF0-1D4E-3E68-465C-CDA7BE412286}"/>
          </ac:graphicFrameMkLst>
        </pc:graphicFrameChg>
        <pc:graphicFrameChg chg="add mod">
          <ac:chgData name="Penttilä, Antti I" userId="fb824468-1abd-4e38-bf80-5e76352a831c" providerId="ADAL" clId="{4B90BA1F-7523-4B67-B502-68823545FFA1}" dt="2026-05-27T14:07:06.660" v="4098" actId="1076"/>
          <ac:graphicFrameMkLst>
            <pc:docMk/>
            <pc:sldMk cId="3228503329" sldId="264"/>
            <ac:graphicFrameMk id="9" creationId="{B951C2DA-5E83-3EE0-85D2-3AEFEBEFD2A8}"/>
          </ac:graphicFrameMkLst>
        </pc:graphicFrameChg>
        <pc:picChg chg="add mod ord">
          <ac:chgData name="Penttilä, Antti I" userId="fb824468-1abd-4e38-bf80-5e76352a831c" providerId="ADAL" clId="{4B90BA1F-7523-4B67-B502-68823545FFA1}" dt="2026-05-27T14:06:47.628" v="4096" actId="1038"/>
          <ac:picMkLst>
            <pc:docMk/>
            <pc:sldMk cId="3228503329" sldId="264"/>
            <ac:picMk id="7" creationId="{1743F539-C7D1-6108-7236-FF8938A373B0}"/>
          </ac:picMkLst>
        </pc:picChg>
      </pc:sldChg>
      <pc:sldChg chg="addSp modSp new mod setBg">
        <pc:chgData name="Penttilä, Antti I" userId="fb824468-1abd-4e38-bf80-5e76352a831c" providerId="ADAL" clId="{4B90BA1F-7523-4B67-B502-68823545FFA1}" dt="2026-05-27T14:10:32.412" v="4411" actId="1076"/>
        <pc:sldMkLst>
          <pc:docMk/>
          <pc:sldMk cId="2596850274" sldId="265"/>
        </pc:sldMkLst>
        <pc:spChg chg="mod">
          <ac:chgData name="Penttilä, Antti I" userId="fb824468-1abd-4e38-bf80-5e76352a831c" providerId="ADAL" clId="{4B90BA1F-7523-4B67-B502-68823545FFA1}" dt="2026-05-27T13:52:20.810" v="4001"/>
          <ac:spMkLst>
            <pc:docMk/>
            <pc:sldMk cId="2596850274" sldId="265"/>
            <ac:spMk id="2" creationId="{D3365CB0-F180-5CD3-A25E-72D38884930A}"/>
          </ac:spMkLst>
        </pc:spChg>
        <pc:spChg chg="add mod">
          <ac:chgData name="Penttilä, Antti I" userId="fb824468-1abd-4e38-bf80-5e76352a831c" providerId="ADAL" clId="{4B90BA1F-7523-4B67-B502-68823545FFA1}" dt="2026-05-27T14:10:32.412" v="4411" actId="1076"/>
          <ac:spMkLst>
            <pc:docMk/>
            <pc:sldMk cId="2596850274" sldId="265"/>
            <ac:spMk id="9" creationId="{39368076-B973-C603-0000-1912064A57CC}"/>
          </ac:spMkLst>
        </pc:spChg>
        <pc:picChg chg="add mod">
          <ac:chgData name="Penttilä, Antti I" userId="fb824468-1abd-4e38-bf80-5e76352a831c" providerId="ADAL" clId="{4B90BA1F-7523-4B67-B502-68823545FFA1}" dt="2026-05-27T13:52:03.900" v="3999"/>
          <ac:picMkLst>
            <pc:docMk/>
            <pc:sldMk cId="2596850274" sldId="265"/>
            <ac:picMk id="6" creationId="{DF26495B-21BA-6C38-FD31-C674EBEA8218}"/>
          </ac:picMkLst>
        </pc:picChg>
        <pc:picChg chg="add mod">
          <ac:chgData name="Penttilä, Antti I" userId="fb824468-1abd-4e38-bf80-5e76352a831c" providerId="ADAL" clId="{4B90BA1F-7523-4B67-B502-68823545FFA1}" dt="2026-05-27T13:52:03.900" v="3999"/>
          <ac:picMkLst>
            <pc:docMk/>
            <pc:sldMk cId="2596850274" sldId="265"/>
            <ac:picMk id="7" creationId="{C17F8309-DA71-4156-51F1-8FCB1068244B}"/>
          </ac:picMkLst>
        </pc:picChg>
        <pc:picChg chg="add mod">
          <ac:chgData name="Penttilä, Antti I" userId="fb824468-1abd-4e38-bf80-5e76352a831c" providerId="ADAL" clId="{4B90BA1F-7523-4B67-B502-68823545FFA1}" dt="2026-05-27T13:52:03.900" v="3999"/>
          <ac:picMkLst>
            <pc:docMk/>
            <pc:sldMk cId="2596850274" sldId="265"/>
            <ac:picMk id="8" creationId="{31D52B51-F758-8694-9AA0-B5E3A29E82AB}"/>
          </ac:picMkLst>
        </pc:picChg>
      </pc:sldChg>
      <pc:sldChg chg="addSp modSp new mod modClrScheme chgLayout">
        <pc:chgData name="Penttilä, Antti I" userId="fb824468-1abd-4e38-bf80-5e76352a831c" providerId="ADAL" clId="{4B90BA1F-7523-4B67-B502-68823545FFA1}" dt="2026-05-27T14:02:21.900" v="4016" actId="700"/>
        <pc:sldMkLst>
          <pc:docMk/>
          <pc:sldMk cId="945603992" sldId="266"/>
        </pc:sldMkLst>
        <pc:spChg chg="mod ord">
          <ac:chgData name="Penttilä, Antti I" userId="fb824468-1abd-4e38-bf80-5e76352a831c" providerId="ADAL" clId="{4B90BA1F-7523-4B67-B502-68823545FFA1}" dt="2026-05-27T14:02:21.900" v="4016" actId="700"/>
          <ac:spMkLst>
            <pc:docMk/>
            <pc:sldMk cId="945603992" sldId="266"/>
            <ac:spMk id="2" creationId="{60BB400E-C0AE-941F-38B2-CAB76C1C3A68}"/>
          </ac:spMkLst>
        </pc:spChg>
        <pc:spChg chg="mod ord">
          <ac:chgData name="Penttilä, Antti I" userId="fb824468-1abd-4e38-bf80-5e76352a831c" providerId="ADAL" clId="{4B90BA1F-7523-4B67-B502-68823545FFA1}" dt="2026-05-27T14:02:21.900" v="4016" actId="700"/>
          <ac:spMkLst>
            <pc:docMk/>
            <pc:sldMk cId="945603992" sldId="266"/>
            <ac:spMk id="3" creationId="{4990D1BE-EBAA-FFA9-61D3-E4F224D76FE6}"/>
          </ac:spMkLst>
        </pc:spChg>
        <pc:spChg chg="mod ord">
          <ac:chgData name="Penttilä, Antti I" userId="fb824468-1abd-4e38-bf80-5e76352a831c" providerId="ADAL" clId="{4B90BA1F-7523-4B67-B502-68823545FFA1}" dt="2026-05-27T14:02:21.900" v="4016" actId="700"/>
          <ac:spMkLst>
            <pc:docMk/>
            <pc:sldMk cId="945603992" sldId="266"/>
            <ac:spMk id="4" creationId="{F2021F84-A12B-72A2-EAC8-CEF3202AB7DE}"/>
          </ac:spMkLst>
        </pc:spChg>
        <pc:spChg chg="mod ord">
          <ac:chgData name="Penttilä, Antti I" userId="fb824468-1abd-4e38-bf80-5e76352a831c" providerId="ADAL" clId="{4B90BA1F-7523-4B67-B502-68823545FFA1}" dt="2026-05-27T14:02:21.900" v="4016" actId="700"/>
          <ac:spMkLst>
            <pc:docMk/>
            <pc:sldMk cId="945603992" sldId="266"/>
            <ac:spMk id="5" creationId="{866AC56A-4B25-80C7-1F04-28357186E8A2}"/>
          </ac:spMkLst>
        </pc:spChg>
        <pc:spChg chg="add mod ord">
          <ac:chgData name="Penttilä, Antti I" userId="fb824468-1abd-4e38-bf80-5e76352a831c" providerId="ADAL" clId="{4B90BA1F-7523-4B67-B502-68823545FFA1}" dt="2026-05-27T14:02:21.900" v="4016" actId="700"/>
          <ac:spMkLst>
            <pc:docMk/>
            <pc:sldMk cId="945603992" sldId="266"/>
            <ac:spMk id="6" creationId="{055CB229-6338-C8B4-E943-07ECA8995D96}"/>
          </ac:spMkLst>
        </pc:spChg>
      </pc:sldChg>
      <pc:sldChg chg="addSp delSp modSp new mod setBg modClrScheme modAnim chgLayout">
        <pc:chgData name="Penttilä, Antti I" userId="fb824468-1abd-4e38-bf80-5e76352a831c" providerId="ADAL" clId="{4B90BA1F-7523-4B67-B502-68823545FFA1}" dt="2026-05-27T14:05:42.667" v="4063" actId="20577"/>
        <pc:sldMkLst>
          <pc:docMk/>
          <pc:sldMk cId="616279781" sldId="267"/>
        </pc:sldMkLst>
        <pc:spChg chg="del">
          <ac:chgData name="Penttilä, Antti I" userId="fb824468-1abd-4e38-bf80-5e76352a831c" providerId="ADAL" clId="{4B90BA1F-7523-4B67-B502-68823545FFA1}" dt="2026-05-27T14:03:46.707" v="4019" actId="700"/>
          <ac:spMkLst>
            <pc:docMk/>
            <pc:sldMk cId="616279781" sldId="267"/>
            <ac:spMk id="2" creationId="{43F45405-C32B-925C-BFC1-44F43A6EB92D}"/>
          </ac:spMkLst>
        </pc:spChg>
        <pc:spChg chg="mod ord">
          <ac:chgData name="Penttilä, Antti I" userId="fb824468-1abd-4e38-bf80-5e76352a831c" providerId="ADAL" clId="{4B90BA1F-7523-4B67-B502-68823545FFA1}" dt="2026-05-27T14:03:46.707" v="4019" actId="700"/>
          <ac:spMkLst>
            <pc:docMk/>
            <pc:sldMk cId="616279781" sldId="267"/>
            <ac:spMk id="3" creationId="{3EE2B8EE-684F-9F71-9DDB-60BB8214B325}"/>
          </ac:spMkLst>
        </pc:spChg>
        <pc:spChg chg="mod ord">
          <ac:chgData name="Penttilä, Antti I" userId="fb824468-1abd-4e38-bf80-5e76352a831c" providerId="ADAL" clId="{4B90BA1F-7523-4B67-B502-68823545FFA1}" dt="2026-05-27T14:03:46.707" v="4019" actId="700"/>
          <ac:spMkLst>
            <pc:docMk/>
            <pc:sldMk cId="616279781" sldId="267"/>
            <ac:spMk id="4" creationId="{A1A6D6B0-6DDB-2482-B83C-0428924EC14F}"/>
          </ac:spMkLst>
        </pc:spChg>
        <pc:spChg chg="mod ord">
          <ac:chgData name="Penttilä, Antti I" userId="fb824468-1abd-4e38-bf80-5e76352a831c" providerId="ADAL" clId="{4B90BA1F-7523-4B67-B502-68823545FFA1}" dt="2026-05-27T14:03:46.707" v="4019" actId="700"/>
          <ac:spMkLst>
            <pc:docMk/>
            <pc:sldMk cId="616279781" sldId="267"/>
            <ac:spMk id="5" creationId="{47C9E1FF-0D22-CB6E-C2B3-81A410255095}"/>
          </ac:spMkLst>
        </pc:spChg>
        <pc:spChg chg="add mod">
          <ac:chgData name="Penttilä, Antti I" userId="fb824468-1abd-4e38-bf80-5e76352a831c" providerId="ADAL" clId="{4B90BA1F-7523-4B67-B502-68823545FFA1}" dt="2026-05-27T14:05:42.667" v="4063" actId="20577"/>
          <ac:spMkLst>
            <pc:docMk/>
            <pc:sldMk cId="616279781" sldId="267"/>
            <ac:spMk id="7" creationId="{31C491B3-D3B3-79A6-4232-1ECA78747E53}"/>
          </ac:spMkLst>
        </pc:spChg>
        <pc:picChg chg="add mod">
          <ac:chgData name="Penttilä, Antti I" userId="fb824468-1abd-4e38-bf80-5e76352a831c" providerId="ADAL" clId="{4B90BA1F-7523-4B67-B502-68823545FFA1}" dt="2026-05-27T14:03:39.001" v="4018"/>
          <ac:picMkLst>
            <pc:docMk/>
            <pc:sldMk cId="616279781" sldId="267"/>
            <ac:picMk id="6" creationId="{4C6535B7-CED1-ABB7-4F6E-0696979866A3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61FC78-BE29-4C38-8046-32D5152EBDE3}" type="datetimeFigureOut">
              <a:rPr lang="fi-FI" smtClean="0"/>
              <a:t>27.5.2026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D33B0F-029F-491F-AA30-6AB31D8447B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72884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5500"/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Gotham Narrow Book" pitchFamily="50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410957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20313"/>
            <a:ext cx="10515600" cy="637674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  <a:latin typeface="Gotham Narrow Bold" pitchFamily="50" charset="0"/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22684"/>
            <a:ext cx="10515600" cy="51542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9ABF97-3CAF-291C-1AE3-AAD68D015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Antti Penttilä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D380A0-51CC-3552-75DD-C9E7B84CC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/>
              <a:t>Imaging simulation tool for small solar system objects</a:t>
            </a:r>
            <a:endParaRPr lang="fi-FI" sz="11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4828A3-CA8A-5E9D-7C01-B602A1CDA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1FBE5-7742-4045-BFD1-B92D17259A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6517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5500"/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C7689-77D7-2307-A1CD-B680B2BAC8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Antti Penttilä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0572F8-4123-5B96-F976-7AA262DBC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/>
              <a:t>Imaging simulation tool for small solar system objects</a:t>
            </a:r>
            <a:endParaRPr lang="fi-FI" sz="11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F79A32-3A80-A84F-8337-EB94DB386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1FBE5-7742-4045-BFD1-B92D17259A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0469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8284"/>
            <a:ext cx="10515600" cy="6256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  <a:latin typeface="Gotham Narrow Bold" pitchFamily="50" charset="0"/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017921"/>
            <a:ext cx="5181600" cy="51590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017921"/>
            <a:ext cx="5181600" cy="51590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19C491-CEF7-E964-CEBF-59F692624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Antti Penttilä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1ABFE4-879F-7507-93C9-6CB60E265F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/>
              <a:t>Imaging simulation tool for small solar system objects</a:t>
            </a:r>
            <a:endParaRPr lang="fi-FI" sz="11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94365B-6159-5CBB-8FF2-A0B367CC1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1FBE5-7742-4045-BFD1-B92D17259A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4824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285"/>
            <a:ext cx="10515600" cy="601578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  <a:latin typeface="Gotham Narrow Bold" pitchFamily="50" charset="0"/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971304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056657"/>
            <a:ext cx="5157787" cy="41330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971304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056657"/>
            <a:ext cx="5183188" cy="41330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A272AE7-0851-5A1B-8D2A-4C905A4BF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Antti Penttilä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96EE104-EC16-780E-8963-BD688BAF8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/>
              <a:t>Imaging simulation tool for small solar system objects</a:t>
            </a:r>
            <a:endParaRPr lang="fi-FI" sz="110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204689A-1B36-F90E-50DD-ABB2AAF09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1FBE5-7742-4045-BFD1-B92D17259A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146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20317"/>
            <a:ext cx="10515600" cy="613609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  <a:latin typeface="Gotham Narrow Bold" pitchFamily="50" charset="0"/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CD3AE2-6FD5-F542-837D-E5C238700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Antti Penttilä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8CF132-CE62-028F-20F5-D14B7F04A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/>
              <a:t>Imaging simulation tool for small solar system objects</a:t>
            </a:r>
            <a:endParaRPr lang="fi-FI" sz="11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DA5EB5F-71B4-85C2-C352-A0E3F78CC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1FBE5-7742-4045-BFD1-B92D17259A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860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BF5A98-8BE5-D286-62A4-DA232C223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Antti Penttilä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2254AB-4164-B9DA-7951-05224C20F1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/>
              <a:t>Imaging simulation tool for small solar system objects</a:t>
            </a:r>
            <a:endParaRPr lang="fi-FI" sz="11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1840D9-2FF4-EB59-7ACD-5B150C6F3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1FBE5-7742-4045-BFD1-B92D17259A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085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>
            <a:normAutofit/>
          </a:bodyPr>
          <a:lstStyle>
            <a:lvl1pPr>
              <a:defRPr sz="2400">
                <a:latin typeface="Gotham Narrow Bold" pitchFamily="50" charset="0"/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3AEAC1-90E7-B9CA-ED23-FAC5569493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Antti Penttilä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8A8B92-FAF9-C028-F60D-11834533C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/>
              <a:t>Imaging simulation tool for small solar system objects</a:t>
            </a:r>
            <a:endParaRPr lang="fi-FI" sz="11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6658A1-BDCC-BB84-265F-EEBC3D7A1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1FBE5-7742-4045-BFD1-B92D17259A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8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0B17AF-DEBD-71B0-306D-EC65CCF27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Antti Penttilä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B86643-D1FA-E4F0-3B5A-40240FEB0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/>
              <a:t>Imaging simulation tool for small solar system objects</a:t>
            </a:r>
            <a:endParaRPr lang="fi-FI" sz="11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6B23AF-8B98-5018-6712-0C9169033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1FBE5-7742-4045-BFD1-B92D17259A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3737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6356350"/>
            <a:ext cx="12192000" cy="5016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12192000" cy="8486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180173" y="6480000"/>
            <a:ext cx="2743200" cy="288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rgbClr val="FCA311"/>
                </a:solidFill>
                <a:latin typeface="Gotham Narrow Book" pitchFamily="50" charset="0"/>
              </a:defRPr>
            </a:lvl1pPr>
          </a:lstStyle>
          <a:p>
            <a:r>
              <a:rPr lang="en-US" dirty="0"/>
              <a:t>Antti Penttilä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038600" y="6480000"/>
            <a:ext cx="4114800" cy="288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bg1"/>
                </a:solidFill>
                <a:latin typeface="Gotham Narrow Book" pitchFamily="50" charset="0"/>
              </a:defRPr>
            </a:lvl1pPr>
          </a:lstStyle>
          <a:p>
            <a:r>
              <a:rPr lang="en-US" sz="1100" dirty="0"/>
              <a:t>Imaging simulation tool for small solar system objects</a:t>
            </a:r>
            <a:endParaRPr lang="fi-FI" sz="1100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9260081" y="6480000"/>
            <a:ext cx="2743200" cy="288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rgbClr val="FCA311"/>
                </a:solidFill>
                <a:latin typeface="Gotham Narrow Book" pitchFamily="50" charset="0"/>
              </a:defRPr>
            </a:lvl1pPr>
          </a:lstStyle>
          <a:p>
            <a:fld id="{D821FBE5-7742-4045-BFD1-B92D17259AD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Logo, icon&#10;&#10;Description automatically generated">
            <a:extLst>
              <a:ext uri="{FF2B5EF4-FFF2-40B4-BE49-F238E27FC236}">
                <a16:creationId xmlns:a16="http://schemas.microsoft.com/office/drawing/2014/main" id="{5AE42FBB-D9EE-4228-B450-9837DD5EA04D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004" y="80780"/>
            <a:ext cx="727996" cy="687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322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Gotham Narrow Bold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5" Type="http://schemas.microsoft.com/office/2007/relationships/hdphoto" Target="../media/hdphoto2.wdp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A4839BD-C947-786B-4003-0AA0FD6870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3386" y="1122364"/>
            <a:ext cx="8682086" cy="1839704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Imaging simulation tool for small solar system objects</a:t>
            </a:r>
            <a:endParaRPr lang="en-US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BE56D946-F625-E9AA-D7F3-EEF6646FE4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520414"/>
            <a:ext cx="9144000" cy="2691853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Antti Penttilä</a:t>
            </a:r>
            <a:br>
              <a:rPr lang="en-US" dirty="0"/>
            </a:br>
            <a:r>
              <a:rPr lang="en-US" dirty="0"/>
              <a:t>University of Helsinki</a:t>
            </a:r>
            <a:br>
              <a:rPr lang="en-US" dirty="0"/>
            </a:br>
            <a:br>
              <a:rPr lang="en-US" dirty="0"/>
            </a:br>
            <a:r>
              <a:rPr lang="en-US" dirty="0"/>
              <a:t>With contributions by Meri Kolehmainen, Anne Keski-Vakkuri, Leonardo Negri, Noora Halla-aho, Joel Jääskeläinen, Mario F. Palos, Tomas Kohout (UTU), Antti Näsilä (VTT), Richard Cole (VTT)</a:t>
            </a:r>
          </a:p>
          <a:p>
            <a:endParaRPr lang="en-US" dirty="0"/>
          </a:p>
          <a:p>
            <a:r>
              <a:rPr lang="en-US" dirty="0"/>
              <a:t>Nordic-Baltic Astronomy Days 2026, Turku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8DB00CD-468D-0A75-EB5F-562FEB4D32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54" y="941971"/>
            <a:ext cx="1127902" cy="1044879"/>
          </a:xfrm>
          <a:prstGeom prst="rect">
            <a:avLst/>
          </a:prstGeom>
        </p:spPr>
      </p:pic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BAB0339B-8127-16E3-FDA7-E34B7B8849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218" y="1032921"/>
            <a:ext cx="1282528" cy="862978"/>
          </a:xfrm>
          <a:prstGeom prst="rect">
            <a:avLst/>
          </a:prstGeom>
        </p:spPr>
      </p:pic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E2BF966D-CFFF-D80F-F1F6-8A22511125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6184" y="2380879"/>
            <a:ext cx="1496562" cy="581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3766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65CB0-F180-5CD3-A25E-72D388849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…result showcase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E75426-E587-5D49-468D-B6DB1E083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Antti Penttilä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640658-BB71-7DEF-D614-EE51C7177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/>
              <a:t>Imaging simulation tool for small solar system objects</a:t>
            </a:r>
            <a:endParaRPr lang="fi-FI" sz="11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8A10CE-75AC-D131-BFE6-836DF5511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1FBE5-7742-4045-BFD1-B92D17259AD3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Picture 5" descr="A black and grey rock&#10;&#10;Description automatically generated with medium confidence">
            <a:extLst>
              <a:ext uri="{FF2B5EF4-FFF2-40B4-BE49-F238E27FC236}">
                <a16:creationId xmlns:a16="http://schemas.microsoft.com/office/drawing/2014/main" id="{DF26495B-21BA-6C38-FD31-C674EBEA82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323" y="1347758"/>
            <a:ext cx="4162484" cy="4162484"/>
          </a:xfrm>
          <a:prstGeom prst="rect">
            <a:avLst/>
          </a:prstGeom>
        </p:spPr>
      </p:pic>
      <p:pic>
        <p:nvPicPr>
          <p:cNvPr id="7" name="Picture 6" descr="A black and white image of two clouds&#10;&#10;Description automatically generated">
            <a:extLst>
              <a:ext uri="{FF2B5EF4-FFF2-40B4-BE49-F238E27FC236}">
                <a16:creationId xmlns:a16="http://schemas.microsoft.com/office/drawing/2014/main" id="{C17F8309-DA71-4156-51F1-8FCB106824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2645" y="1347758"/>
            <a:ext cx="4162484" cy="4162484"/>
          </a:xfrm>
          <a:prstGeom prst="rect">
            <a:avLst/>
          </a:prstGeom>
        </p:spPr>
      </p:pic>
      <p:pic>
        <p:nvPicPr>
          <p:cNvPr id="8" name="Picture 7" descr="A black and white image of a cloud&#10;&#10;Description automatically generated">
            <a:extLst>
              <a:ext uri="{FF2B5EF4-FFF2-40B4-BE49-F238E27FC236}">
                <a16:creationId xmlns:a16="http://schemas.microsoft.com/office/drawing/2014/main" id="{31D52B51-F758-8694-9AA0-B5E3A29E82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0161" y="1347758"/>
            <a:ext cx="4162484" cy="416248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9368076-B973-C603-0000-1912064A57CC}"/>
              </a:ext>
            </a:extLst>
          </p:cNvPr>
          <p:cNvSpPr txBox="1"/>
          <p:nvPr/>
        </p:nvSpPr>
        <p:spPr>
          <a:xfrm>
            <a:off x="3769493" y="849473"/>
            <a:ext cx="4653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Different levels of dust around a comet nucleus</a:t>
            </a:r>
          </a:p>
        </p:txBody>
      </p:sp>
    </p:spTree>
    <p:extLst>
      <p:ext uri="{BB962C8B-B14F-4D97-AF65-F5344CB8AC3E}">
        <p14:creationId xmlns:p14="http://schemas.microsoft.com/office/powerpoint/2010/main" val="25968502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B400E-C0AE-941F-38B2-CAB76C1C3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state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5CB229-6338-C8B4-E943-07ECA8995D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90D1BE-EBAA-FFA9-61D3-E4F224D76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Antti Penttilä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021F84-A12B-72A2-EAC8-CEF3202AB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/>
              <a:t>Imaging simulation tool for small solar system objects</a:t>
            </a:r>
            <a:endParaRPr lang="fi-FI" sz="11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6AC56A-4B25-80C7-1F04-28357186E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1FBE5-7742-4045-BFD1-B92D17259AD3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603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E38E2C-0FFA-8A5C-9283-DB83BDA259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F0BC501-3A92-4B06-A4CE-700E4D412F7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Space mission operations need to be planned beforehand</a:t>
            </a:r>
          </a:p>
          <a:p>
            <a:r>
              <a:rPr lang="en-US" dirty="0"/>
              <a:t>This invokes questions like:</a:t>
            </a:r>
          </a:p>
          <a:p>
            <a:pPr lvl="1"/>
            <a:r>
              <a:rPr lang="en-US" dirty="0"/>
              <a:t>What do we see with camera </a:t>
            </a:r>
            <a:r>
              <a:rPr lang="en-US" i="1" dirty="0"/>
              <a:t>XXX</a:t>
            </a:r>
            <a:r>
              <a:rPr lang="en-US" dirty="0"/>
              <a:t> in mission phase </a:t>
            </a:r>
            <a:r>
              <a:rPr lang="en-US" i="1" dirty="0"/>
              <a:t>YYY</a:t>
            </a:r>
            <a:r>
              <a:rPr lang="en-US" dirty="0"/>
              <a:t> when observing geometry is </a:t>
            </a:r>
            <a:r>
              <a:rPr lang="en-US" i="1" dirty="0"/>
              <a:t>ZZZ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What is the quality of the images with detector </a:t>
            </a:r>
            <a:r>
              <a:rPr lang="en-US" i="1" dirty="0"/>
              <a:t>XXX</a:t>
            </a:r>
            <a:r>
              <a:rPr lang="en-US" dirty="0"/>
              <a:t> in geometry </a:t>
            </a:r>
            <a:r>
              <a:rPr lang="en-US" i="1" dirty="0"/>
              <a:t>YYY</a:t>
            </a:r>
            <a:r>
              <a:rPr lang="en-US" dirty="0"/>
              <a:t> and with integration time </a:t>
            </a:r>
            <a:r>
              <a:rPr lang="en-US" i="1" dirty="0"/>
              <a:t>ZZZ</a:t>
            </a:r>
          </a:p>
          <a:p>
            <a:pPr lvl="1"/>
            <a:r>
              <a:rPr lang="en-US" dirty="0"/>
              <a:t>What is the quality of scientific products from the image with certain detector/geometry/integration etc.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E21B137-9614-D834-9AD9-1DF3213227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017921"/>
            <a:ext cx="5181600" cy="378032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We are especially interested in these questions in relation with VTT Fabry-Perót interferometric hyperspectral camera on ESA space missions</a:t>
            </a:r>
          </a:p>
          <a:p>
            <a:pPr lvl="1"/>
            <a:r>
              <a:rPr lang="en-US" b="1" dirty="0">
                <a:solidFill>
                  <a:srgbClr val="FCA311"/>
                </a:solidFill>
              </a:rPr>
              <a:t>Hera</a:t>
            </a:r>
            <a:r>
              <a:rPr lang="en-US" dirty="0"/>
              <a:t>/MILANI </a:t>
            </a:r>
            <a:r>
              <a:rPr lang="en-US" dirty="0" err="1"/>
              <a:t>smallsat</a:t>
            </a:r>
            <a:r>
              <a:rPr lang="en-US" dirty="0"/>
              <a:t>, ASPECT instrument targeting Didymos binary asteroid system</a:t>
            </a:r>
          </a:p>
          <a:p>
            <a:pPr lvl="1"/>
            <a:r>
              <a:rPr lang="en-US" b="1" dirty="0">
                <a:solidFill>
                  <a:srgbClr val="FCA311"/>
                </a:solidFill>
              </a:rPr>
              <a:t>Comet Interceptor </a:t>
            </a:r>
            <a:r>
              <a:rPr lang="en-US" dirty="0"/>
              <a:t>MIRMIS instrument with yet undecided target, hopefully new long-period comet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7985AD-765B-7C76-9E48-51A181A06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Antti Penttilä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358156-FA4A-E858-2818-A85929711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/>
              <a:t>Imaging simulation tool for small solar system objects</a:t>
            </a:r>
            <a:endParaRPr lang="fi-FI" sz="11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375DC9-83F1-FA19-B806-2096F8AC0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1FBE5-7742-4045-BFD1-B92D17259AD3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9" name="Picture 8" descr="A logo of a space station&#10;&#10;Description automatically generated">
            <a:extLst>
              <a:ext uri="{FF2B5EF4-FFF2-40B4-BE49-F238E27FC236}">
                <a16:creationId xmlns:a16="http://schemas.microsoft.com/office/drawing/2014/main" id="{6D9322D9-D4BA-ED77-634C-59122E2E099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2904" y="4555149"/>
            <a:ext cx="1924851" cy="192485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27C1A5A-17E0-8D8C-CEFB-F32FEF34C94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16429" y="4633367"/>
            <a:ext cx="1560455" cy="1719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590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0DDCAC-DBED-59D4-78F2-57DA4EADEF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 for the tool on what the instrument is seeing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124E71-AA3C-5601-E244-58B3FADC8AC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Physically “correct” and traceable imaging simulations of surfaces (asteroid, comet nucleus) and particle and gas volumes (cometary coma)</a:t>
            </a:r>
          </a:p>
          <a:p>
            <a:r>
              <a:rPr lang="en-US" dirty="0"/>
              <a:t>Correct physical units such as radiance</a:t>
            </a:r>
          </a:p>
          <a:p>
            <a:r>
              <a:rPr lang="en-US" dirty="0"/>
              <a:t>Description of surface scattering with photometric functions and their parameters typical for planetary science</a:t>
            </a:r>
          </a:p>
          <a:p>
            <a:pPr lvl="1"/>
            <a:r>
              <a:rPr lang="en-US" dirty="0"/>
              <a:t>Disk functions: Lommel-Seeliger, Lambert</a:t>
            </a:r>
          </a:p>
          <a:p>
            <a:pPr lvl="1"/>
            <a:r>
              <a:rPr lang="en-US" dirty="0"/>
              <a:t>Phase functions: polynomial (ROLO), exponential, linear-magnitude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9AE53E-2E38-4C18-7E06-2D03D982C0D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Description of particle/gas volumes by particle or molecule density, particle size, particle refractive index or molecule absorption spectra</a:t>
            </a:r>
          </a:p>
          <a:p>
            <a:r>
              <a:rPr lang="en-US" dirty="0"/>
              <a:t>3D shape models for the targets</a:t>
            </a:r>
          </a:p>
          <a:p>
            <a:r>
              <a:rPr lang="en-US" dirty="0"/>
              <a:t>(Simple) coma density models</a:t>
            </a:r>
          </a:p>
          <a:p>
            <a:r>
              <a:rPr lang="en-US" dirty="0"/>
              <a:t>Accurate observing geometries from SPICE kernels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0D09D6-677B-9801-20DF-B355F5598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Antti Penttilä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EF766C-3182-F81F-92EE-9181EE4F1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/>
              <a:t>Imaging simulation tool for small solar system objects</a:t>
            </a:r>
            <a:endParaRPr lang="fi-FI" sz="11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2F79BB-FFEB-528C-AA5D-CB1610C63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1FBE5-7742-4045-BFD1-B92D17259AD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0392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95F56B-ECA6-45D7-2DAD-AF3130DC26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 for the tool on what the instrument is outputting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5D49FA-3BF0-B1C2-B9E5-780BF36133E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Physically correct models for instrument optics transmissions and detector noise components</a:t>
            </a:r>
          </a:p>
          <a:p>
            <a:r>
              <a:rPr lang="en-US" dirty="0"/>
              <a:t>Correct units in noise modeling</a:t>
            </a:r>
          </a:p>
          <a:p>
            <a:pPr lvl="1"/>
            <a:r>
              <a:rPr lang="en-US" dirty="0"/>
              <a:t>Irradiance goes in</a:t>
            </a:r>
          </a:p>
          <a:p>
            <a:pPr lvl="1"/>
            <a:r>
              <a:rPr lang="en-US" dirty="0"/>
              <a:t>Photons transform into electric charges in the detector</a:t>
            </a:r>
          </a:p>
          <a:p>
            <a:pPr lvl="1"/>
            <a:r>
              <a:rPr lang="en-US" dirty="0"/>
              <a:t>Detector noise components in unit charges</a:t>
            </a:r>
          </a:p>
          <a:p>
            <a:pPr lvl="1"/>
            <a:r>
              <a:rPr lang="en-US" dirty="0"/>
              <a:t>Detector transforms charge counts into digital numbers with some bit depth</a:t>
            </a:r>
          </a:p>
          <a:p>
            <a:r>
              <a:rPr lang="en-US" dirty="0"/>
              <a:t>Instrument output is binary stream of digital numbers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73C000-5220-18C3-BA39-C90D6D2457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Antti Penttilä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251174-5CCC-FA00-CDEC-0982D72E06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/>
              <a:t>Imaging simulation tool for small solar system objects</a:t>
            </a:r>
            <a:endParaRPr lang="fi-FI" sz="11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5AA848-993D-9116-0594-C12F913E1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1FBE5-7742-4045-BFD1-B92D17259AD3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123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EEF429-6C5C-056D-9866-1968B219E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choices for the tool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AA27BD-662E-769F-6447-D9823B8103B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The 3D imaging simulation at one wavelength is done in Blender open-source 3D modeling software</a:t>
            </a:r>
          </a:p>
          <a:p>
            <a:r>
              <a:rPr lang="en-US" dirty="0"/>
              <a:t>Image simulation part implemented as a Python module working inside Blender’s Python console</a:t>
            </a:r>
          </a:p>
          <a:p>
            <a:r>
              <a:rPr lang="en-US" dirty="0"/>
              <a:t>Disk and phase functions implemented as Blender shader nodes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50EF99-8E4C-41C6-5FAF-726EE8014D7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The GUI tools from Blender available, as well as Python command line using the Python module functionality</a:t>
            </a:r>
          </a:p>
          <a:p>
            <a:r>
              <a:rPr lang="en-US" dirty="0"/>
              <a:t>Shape models as Blender targets</a:t>
            </a:r>
          </a:p>
          <a:p>
            <a:r>
              <a:rPr lang="en-US" dirty="0"/>
              <a:t>SPICE kernel functionality embedded in the Blender Python console for observation geometry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30303A-ACDC-03B4-E8F3-193CDEFFCB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Antti Penttilä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EFDEE6-F9BC-135F-DB51-2969A0336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/>
              <a:t>Imaging simulation tool for small solar system objects</a:t>
            </a:r>
            <a:endParaRPr lang="fi-FI" sz="11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1C45DC-CFF3-52F1-37A3-0ACFD511D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1FBE5-7742-4045-BFD1-B92D17259AD3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5524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ABD52-1FC0-B42B-67D9-3BB8F7142A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…design choices for the tool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8A9935-3D3D-5A6D-2524-6FF1DDC71B6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Instrument simulation as stand-alone Python module outside Blender</a:t>
            </a:r>
          </a:p>
          <a:p>
            <a:r>
              <a:rPr lang="en-US" dirty="0"/>
              <a:t>Uses generated images from Blender with additional information to convert image digital numbers into</a:t>
            </a:r>
          </a:p>
          <a:p>
            <a:pPr lvl="1">
              <a:buFont typeface="Calibri" panose="020F0502020204030204" pitchFamily="34" charset="0"/>
              <a:buChar char="→"/>
            </a:pPr>
            <a:r>
              <a:rPr lang="en-US" dirty="0"/>
              <a:t>radiance factor, then</a:t>
            </a:r>
          </a:p>
          <a:p>
            <a:pPr lvl="1">
              <a:buFont typeface="Calibri" panose="020F0502020204030204" pitchFamily="34" charset="0"/>
              <a:buChar char="→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irradiance at instrument lens</a:t>
            </a:r>
          </a:p>
          <a:p>
            <a:pPr lvl="1">
              <a:buFont typeface="Calibri" panose="020F0502020204030204" pitchFamily="34" charset="0"/>
              <a:buChar char="→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flux to detector pixel</a:t>
            </a:r>
          </a:p>
          <a:p>
            <a:pPr lvl="1">
              <a:buFont typeface="Calibri" panose="020F0502020204030204" pitchFamily="34" charset="0"/>
              <a:buChar char="→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charges at detector pixel</a:t>
            </a:r>
          </a:p>
          <a:p>
            <a:pPr lvl="1">
              <a:buFont typeface="Calibri" panose="020F0502020204030204" pitchFamily="34" charset="0"/>
              <a:buChar char="→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pixel readout digital number</a:t>
            </a:r>
          </a:p>
          <a:p>
            <a:pPr lvl="1">
              <a:buFont typeface="Calibri" panose="020F0502020204030204" pitchFamily="34" charset="0"/>
              <a:buChar char="→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instrument binary output data stream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52A73C-EF52-7782-246E-0908217AB77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With spectral instruments, if the phase function of the surface photometric model can be assumed wavelength-independent, then single image can be expanded into spectral </a:t>
            </a:r>
            <a:r>
              <a:rPr lang="en-US" dirty="0" err="1"/>
              <a:t>datacube</a:t>
            </a:r>
            <a:r>
              <a:rPr lang="en-US" dirty="0"/>
              <a:t> by multiplying by target reflectance spectrum</a:t>
            </a:r>
          </a:p>
          <a:p>
            <a:r>
              <a:rPr lang="en-US" dirty="0"/>
              <a:t>For wavelength-dependent cases (comet with gas and dust coma), different wavelengths need to be individually rendered in Blender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33D808-0EC6-937E-875D-AB3CFA498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Antti Penttilä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2E30EE-90A0-11BA-422C-33F2CC5DD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/>
              <a:t>Imaging simulation tool for small solar system objects</a:t>
            </a:r>
            <a:endParaRPr lang="fi-FI" sz="11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B7AEB1-5FEC-0ACA-1B96-7C90E8857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1FBE5-7742-4045-BFD1-B92D17259AD3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9091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8112E-6C4D-F9B9-02B5-72DBDFA37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Showcase of results with current version of the tool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FD5C56-8CE4-828B-4D41-DD11E2774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Antti Penttilä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345840-5F44-9309-4B8B-C4399D021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/>
              <a:t>Imaging simulation tool for small solar system objects</a:t>
            </a:r>
            <a:endParaRPr lang="fi-FI" sz="11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7EC267-8D3C-A1A1-335B-E33F8D114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1FBE5-7742-4045-BFD1-B92D17259AD3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4" name="Content Placeholder 8" descr="A picture containing nature, dark&#10;&#10;Description automatically generated">
            <a:extLst>
              <a:ext uri="{FF2B5EF4-FFF2-40B4-BE49-F238E27FC236}">
                <a16:creationId xmlns:a16="http://schemas.microsoft.com/office/drawing/2014/main" id="{7FA9FDC5-8E54-78F4-AC59-03A9AED6168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0406" b="19754"/>
          <a:stretch/>
        </p:blipFill>
        <p:spPr>
          <a:xfrm>
            <a:off x="124627" y="1486679"/>
            <a:ext cx="6754739" cy="4042026"/>
          </a:xfrm>
          <a:prstGeom prst="rect">
            <a:avLst/>
          </a:prstGeom>
        </p:spPr>
      </p:pic>
      <p:pic>
        <p:nvPicPr>
          <p:cNvPr id="15" name="Picture 14" descr="A picture containing dark&#10;&#10;Description automatically generated">
            <a:extLst>
              <a:ext uri="{FF2B5EF4-FFF2-40B4-BE49-F238E27FC236}">
                <a16:creationId xmlns:a16="http://schemas.microsoft.com/office/drawing/2014/main" id="{E43F5686-6BAE-C34A-9614-1B4FB783C41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7729" y="952499"/>
            <a:ext cx="4953001" cy="495300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FC0F103-609D-BDDF-41F3-4166914553CB}"/>
              </a:ext>
            </a:extLst>
          </p:cNvPr>
          <p:cNvSpPr txBox="1"/>
          <p:nvPr/>
        </p:nvSpPr>
        <p:spPr>
          <a:xfrm>
            <a:off x="1482696" y="5819686"/>
            <a:ext cx="4114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67P/C-G, McEwen photometric function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E6B2FD1-9A39-A41B-1379-EB0AA5C5E2B0}"/>
              </a:ext>
            </a:extLst>
          </p:cNvPr>
          <p:cNvSpPr txBox="1"/>
          <p:nvPr/>
        </p:nvSpPr>
        <p:spPr>
          <a:xfrm>
            <a:off x="8153401" y="5831929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Ryugu with added boulders, McEwen photometric function</a:t>
            </a:r>
          </a:p>
        </p:txBody>
      </p:sp>
    </p:spTree>
    <p:extLst>
      <p:ext uri="{BB962C8B-B14F-4D97-AF65-F5344CB8AC3E}">
        <p14:creationId xmlns:p14="http://schemas.microsoft.com/office/powerpoint/2010/main" val="7081869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E2B8EE-684F-9F71-9DDB-60BB8214B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Antti Penttilä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A6D6B0-6DDB-2482-B83C-0428924EC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/>
              <a:t>Imaging simulation tool for small solar system objects</a:t>
            </a:r>
            <a:endParaRPr lang="fi-FI" sz="11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C9E1FF-0D22-CB6E-C2B3-81A410255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1FBE5-7742-4045-BFD1-B92D17259AD3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enttilä-Friday-TAKKA-On Board Data Handling">
            <a:hlinkClick r:id="" action="ppaction://media"/>
            <a:extLst>
              <a:ext uri="{FF2B5EF4-FFF2-40B4-BE49-F238E27FC236}">
                <a16:creationId xmlns:a16="http://schemas.microsoft.com/office/drawing/2014/main" id="{4C6535B7-CED1-ABB7-4F6E-0696979866A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1C491B3-D3B3-79A6-4232-1ECA78747E53}"/>
              </a:ext>
            </a:extLst>
          </p:cNvPr>
          <p:cNvSpPr txBox="1"/>
          <p:nvPr/>
        </p:nvSpPr>
        <p:spPr>
          <a:xfrm>
            <a:off x="8077201" y="1353564"/>
            <a:ext cx="4114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Instrument orbiting an asteroid</a:t>
            </a:r>
          </a:p>
        </p:txBody>
      </p:sp>
    </p:spTree>
    <p:extLst>
      <p:ext uri="{BB962C8B-B14F-4D97-AF65-F5344CB8AC3E}">
        <p14:creationId xmlns:p14="http://schemas.microsoft.com/office/powerpoint/2010/main" val="616279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66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-up of a rock&#10;&#10;AI-generated content may be incorrect.">
            <a:extLst>
              <a:ext uri="{FF2B5EF4-FFF2-40B4-BE49-F238E27FC236}">
                <a16:creationId xmlns:a16="http://schemas.microsoft.com/office/drawing/2014/main" id="{1743F539-C7D1-6108-7236-FF8938A373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8814" y="320034"/>
            <a:ext cx="5852172" cy="58521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E3A5468-2797-4BE1-3983-7704189BA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…result showcase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2E74EA-FCCF-85BE-BA12-64103F8DD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Antti Penttilä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053791-EE04-0D21-3D46-5CD6915061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/>
              <a:t>Imaging simulation tool for small solar system objects</a:t>
            </a:r>
            <a:endParaRPr lang="fi-FI" sz="11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9E4089-D256-F494-D2AC-349DD829A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1FBE5-7742-4045-BFD1-B92D17259AD3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21E4DCF0-1D4E-3E68-465C-CDA7BE41228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5673700"/>
              </p:ext>
            </p:extLst>
          </p:nvPr>
        </p:nvGraphicFramePr>
        <p:xfrm>
          <a:off x="5527837" y="196536"/>
          <a:ext cx="3135477" cy="30402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-PAINT" r:id="rId3" imgW="7838692" imgH="7600642" progId="CorelPHOTOPAINT.Image.26">
                  <p:embed/>
                </p:oleObj>
              </mc:Choice>
              <mc:Fallback>
                <p:oleObj name="PHOTO-PAINT" r:id="rId3" imgW="7838692" imgH="7600642" progId="CorelPHOTOPAINT.Image.26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21E4DCF0-1D4E-3E68-465C-CDA7BE41228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527837" y="196536"/>
                        <a:ext cx="3135477" cy="30402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B951C2DA-5E83-3EE0-85D2-3AEFEBEFD2A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6620886"/>
              </p:ext>
            </p:extLst>
          </p:nvPr>
        </p:nvGraphicFramePr>
        <p:xfrm>
          <a:off x="5535688" y="3390690"/>
          <a:ext cx="3127626" cy="2935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-PAINT" r:id="rId5" imgW="7819064" imgH="7338533" progId="CorelPHOTOPAINT.Image.26">
                  <p:embed/>
                </p:oleObj>
              </mc:Choice>
              <mc:Fallback>
                <p:oleObj name="PHOTO-PAINT" r:id="rId5" imgW="7819064" imgH="7338533" progId="CorelPHOTOPAINT.Image.26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B951C2DA-5E83-3EE0-85D2-3AEFEBEFD2A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535688" y="3390690"/>
                        <a:ext cx="3127626" cy="2935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E163EE4B-AC1C-0B43-C84C-E783DA42F5B0}"/>
              </a:ext>
            </a:extLst>
          </p:cNvPr>
          <p:cNvSpPr txBox="1"/>
          <p:nvPr/>
        </p:nvSpPr>
        <p:spPr>
          <a:xfrm>
            <a:off x="8867804" y="1753728"/>
            <a:ext cx="313547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Didymos imaged with ASPECT camera from 5 km distance (left), and zooms on one surface patch (right) either without noise (up), or with added instrument noise (down)</a:t>
            </a:r>
          </a:p>
        </p:txBody>
      </p:sp>
    </p:spTree>
    <p:extLst>
      <p:ext uri="{BB962C8B-B14F-4D97-AF65-F5344CB8AC3E}">
        <p14:creationId xmlns:p14="http://schemas.microsoft.com/office/powerpoint/2010/main" val="3228503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Y oma kalvopohja wide.potx" id="{006E34C1-C1D1-4B23-829B-64F2A6095F5C}" vid="{4CFB851F-6F34-4882-91F8-0F3E01D1FA0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98ae7559-10dc-4288-8e2e-4593e62fe3ee}" enabled="0" method="" siteId="{98ae7559-10dc-4288-8e2e-4593e62fe3ee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HY oma kalvopohja wide</Template>
  <TotalTime>313</TotalTime>
  <Words>717</Words>
  <Application>Microsoft Office PowerPoint</Application>
  <PresentationFormat>Widescreen</PresentationFormat>
  <Paragraphs>88</Paragraphs>
  <Slides>11</Slides>
  <Notes>0</Notes>
  <HiddenSlides>0</HiddenSlides>
  <MMClips>1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Gotham Narrow Bold</vt:lpstr>
      <vt:lpstr>Gotham Narrow Book</vt:lpstr>
      <vt:lpstr>Office Theme</vt:lpstr>
      <vt:lpstr>Corel PHOTO-PAINT 2025 Image</vt:lpstr>
      <vt:lpstr>Imaging simulation tool for small solar system objects</vt:lpstr>
      <vt:lpstr>Motivation</vt:lpstr>
      <vt:lpstr>Goals for the tool on what the instrument is seeing</vt:lpstr>
      <vt:lpstr>Goals for the tool on what the instrument is outputting</vt:lpstr>
      <vt:lpstr>Design choices for the tool</vt:lpstr>
      <vt:lpstr>…design choices for the tool</vt:lpstr>
      <vt:lpstr>Showcase of results with current version of the tool</vt:lpstr>
      <vt:lpstr>PowerPoint Presentation</vt:lpstr>
      <vt:lpstr>…result showcase</vt:lpstr>
      <vt:lpstr>…result showcase</vt:lpstr>
      <vt:lpstr>Current state</vt:lpstr>
    </vt:vector>
  </TitlesOfParts>
  <Company>University of Helsinki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Antti Penttilä</dc:creator>
  <cp:lastModifiedBy>Antti Penttilä</cp:lastModifiedBy>
  <cp:revision>1</cp:revision>
  <dcterms:created xsi:type="dcterms:W3CDTF">2026-05-27T08:57:20Z</dcterms:created>
  <dcterms:modified xsi:type="dcterms:W3CDTF">2026-05-27T14:10:35Z</dcterms:modified>
</cp:coreProperties>
</file>