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07" r:id="rId4"/>
    <p:sldMasterId id="214748370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Barlow ExtraLight"/>
      <p:regular r:id="rId29"/>
      <p:bold r:id="rId30"/>
      <p:italic r:id="rId31"/>
      <p:boldItalic r:id="rId32"/>
    </p:embeddedFont>
    <p:embeddedFont>
      <p:font typeface="Hepta Slab Medium"/>
      <p:regular r:id="rId33"/>
      <p:bold r:id="rId34"/>
    </p:embeddedFont>
    <p:embeddedFont>
      <p:font typeface="Karla Light"/>
      <p:regular r:id="rId35"/>
      <p:bold r:id="rId36"/>
      <p:italic r:id="rId37"/>
      <p:boldItalic r:id="rId38"/>
    </p:embeddedFont>
    <p:embeddedFont>
      <p:font typeface="Karla Medium"/>
      <p:regular r:id="rId39"/>
      <p:bold r:id="rId40"/>
      <p:italic r:id="rId41"/>
      <p:boldItalic r:id="rId42"/>
    </p:embeddedFont>
    <p:embeddedFont>
      <p:font typeface="Barlow"/>
      <p:regular r:id="rId43"/>
      <p:bold r:id="rId44"/>
      <p:italic r:id="rId45"/>
      <p:boldItalic r:id="rId46"/>
    </p:embeddedFont>
    <p:embeddedFont>
      <p:font typeface="Roboto"/>
      <p:regular r:id="rId47"/>
      <p:bold r:id="rId48"/>
      <p:italic r:id="rId49"/>
      <p:boldItalic r:id="rId50"/>
    </p:embeddedFont>
    <p:embeddedFont>
      <p:font typeface="Hepta Slab Light"/>
      <p:regular r:id="rId51"/>
      <p:bold r:id="rId52"/>
    </p:embeddedFont>
    <p:embeddedFont>
      <p:font typeface="Poppins"/>
      <p:regular r:id="rId53"/>
      <p:bold r:id="rId54"/>
      <p:italic r:id="rId55"/>
      <p:boldItalic r:id="rId56"/>
    </p:embeddedFont>
    <p:embeddedFont>
      <p:font typeface="Hepta Slab"/>
      <p:regular r:id="rId57"/>
      <p:bold r:id="rId58"/>
    </p:embeddedFont>
    <p:embeddedFont>
      <p:font typeface="Karla SemiBold"/>
      <p:regular r:id="rId59"/>
      <p:bold r:id="rId60"/>
      <p:italic r:id="rId61"/>
      <p:boldItalic r:id="rId62"/>
    </p:embeddedFont>
    <p:embeddedFont>
      <p:font typeface="Barlow Medium"/>
      <p:regular r:id="rId63"/>
      <p:bold r:id="rId64"/>
      <p:italic r:id="rId65"/>
      <p:boldItalic r:id="rId66"/>
    </p:embeddedFont>
    <p:embeddedFont>
      <p:font typeface="Barlow Light"/>
      <p:regular r:id="rId67"/>
      <p:bold r:id="rId68"/>
      <p:italic r:id="rId69"/>
      <p:boldItalic r:id="rId70"/>
    </p:embeddedFont>
    <p:embeddedFont>
      <p:font typeface="Karla"/>
      <p:regular r:id="rId71"/>
      <p:bold r:id="rId72"/>
      <p:italic r:id="rId73"/>
      <p:boldItalic r:id="rId7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KarlaMedium-bold.fntdata"/><Relationship Id="rId42" Type="http://schemas.openxmlformats.org/officeDocument/2006/relationships/font" Target="fonts/KarlaMedium-boldItalic.fntdata"/><Relationship Id="rId41" Type="http://schemas.openxmlformats.org/officeDocument/2006/relationships/font" Target="fonts/KarlaMedium-italic.fntdata"/><Relationship Id="rId44" Type="http://schemas.openxmlformats.org/officeDocument/2006/relationships/font" Target="fonts/Barlow-bold.fntdata"/><Relationship Id="rId43" Type="http://schemas.openxmlformats.org/officeDocument/2006/relationships/font" Target="fonts/Barlow-regular.fntdata"/><Relationship Id="rId46" Type="http://schemas.openxmlformats.org/officeDocument/2006/relationships/font" Target="fonts/Barlow-boldItalic.fntdata"/><Relationship Id="rId45" Type="http://schemas.openxmlformats.org/officeDocument/2006/relationships/font" Target="fonts/Barlow-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Roboto-bold.fntdata"/><Relationship Id="rId47" Type="http://schemas.openxmlformats.org/officeDocument/2006/relationships/font" Target="fonts/Roboto-regular.fntdata"/><Relationship Id="rId49" Type="http://schemas.openxmlformats.org/officeDocument/2006/relationships/font" Target="fonts/Roboto-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font" Target="fonts/Karla-italic.fntdata"/><Relationship Id="rId72" Type="http://schemas.openxmlformats.org/officeDocument/2006/relationships/font" Target="fonts/Karla-bold.fntdata"/><Relationship Id="rId31" Type="http://schemas.openxmlformats.org/officeDocument/2006/relationships/font" Target="fonts/BarlowExtraLight-italic.fntdata"/><Relationship Id="rId30" Type="http://schemas.openxmlformats.org/officeDocument/2006/relationships/font" Target="fonts/BarlowExtraLight-bold.fntdata"/><Relationship Id="rId74" Type="http://schemas.openxmlformats.org/officeDocument/2006/relationships/font" Target="fonts/Karla-boldItalic.fntdata"/><Relationship Id="rId33" Type="http://schemas.openxmlformats.org/officeDocument/2006/relationships/font" Target="fonts/HeptaSlabMedium-regular.fntdata"/><Relationship Id="rId32" Type="http://schemas.openxmlformats.org/officeDocument/2006/relationships/font" Target="fonts/BarlowExtraLight-boldItalic.fntdata"/><Relationship Id="rId35" Type="http://schemas.openxmlformats.org/officeDocument/2006/relationships/font" Target="fonts/KarlaLight-regular.fntdata"/><Relationship Id="rId34" Type="http://schemas.openxmlformats.org/officeDocument/2006/relationships/font" Target="fonts/HeptaSlabMedium-bold.fntdata"/><Relationship Id="rId71" Type="http://schemas.openxmlformats.org/officeDocument/2006/relationships/font" Target="fonts/Karla-regular.fntdata"/><Relationship Id="rId70" Type="http://schemas.openxmlformats.org/officeDocument/2006/relationships/font" Target="fonts/BarlowLight-boldItalic.fntdata"/><Relationship Id="rId37" Type="http://schemas.openxmlformats.org/officeDocument/2006/relationships/font" Target="fonts/KarlaLight-italic.fntdata"/><Relationship Id="rId36" Type="http://schemas.openxmlformats.org/officeDocument/2006/relationships/font" Target="fonts/KarlaLight-bold.fntdata"/><Relationship Id="rId39" Type="http://schemas.openxmlformats.org/officeDocument/2006/relationships/font" Target="fonts/KarlaMedium-regular.fntdata"/><Relationship Id="rId38" Type="http://schemas.openxmlformats.org/officeDocument/2006/relationships/font" Target="fonts/KarlaLight-boldItalic.fntdata"/><Relationship Id="rId62" Type="http://schemas.openxmlformats.org/officeDocument/2006/relationships/font" Target="fonts/KarlaSemiBold-boldItalic.fntdata"/><Relationship Id="rId61" Type="http://schemas.openxmlformats.org/officeDocument/2006/relationships/font" Target="fonts/KarlaSemiBold-italic.fntdata"/><Relationship Id="rId20" Type="http://schemas.openxmlformats.org/officeDocument/2006/relationships/slide" Target="slides/slide14.xml"/><Relationship Id="rId64" Type="http://schemas.openxmlformats.org/officeDocument/2006/relationships/font" Target="fonts/BarlowMedium-bold.fntdata"/><Relationship Id="rId63" Type="http://schemas.openxmlformats.org/officeDocument/2006/relationships/font" Target="fonts/BarlowMedium-regular.fntdata"/><Relationship Id="rId22" Type="http://schemas.openxmlformats.org/officeDocument/2006/relationships/slide" Target="slides/slide16.xml"/><Relationship Id="rId66" Type="http://schemas.openxmlformats.org/officeDocument/2006/relationships/font" Target="fonts/BarlowMedium-boldItalic.fntdata"/><Relationship Id="rId21" Type="http://schemas.openxmlformats.org/officeDocument/2006/relationships/slide" Target="slides/slide15.xml"/><Relationship Id="rId65" Type="http://schemas.openxmlformats.org/officeDocument/2006/relationships/font" Target="fonts/BarlowMedium-italic.fntdata"/><Relationship Id="rId24" Type="http://schemas.openxmlformats.org/officeDocument/2006/relationships/slide" Target="slides/slide18.xml"/><Relationship Id="rId68" Type="http://schemas.openxmlformats.org/officeDocument/2006/relationships/font" Target="fonts/BarlowLight-bold.fntdata"/><Relationship Id="rId23" Type="http://schemas.openxmlformats.org/officeDocument/2006/relationships/slide" Target="slides/slide17.xml"/><Relationship Id="rId67" Type="http://schemas.openxmlformats.org/officeDocument/2006/relationships/font" Target="fonts/BarlowLight-regular.fntdata"/><Relationship Id="rId60" Type="http://schemas.openxmlformats.org/officeDocument/2006/relationships/font" Target="fonts/KarlaSemiBold-bold.fntdata"/><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font" Target="fonts/BarlowLight-italic.fntdata"/><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font" Target="fonts/BarlowExtraLight-regular.fntdata"/><Relationship Id="rId51" Type="http://schemas.openxmlformats.org/officeDocument/2006/relationships/font" Target="fonts/HeptaSlabLight-regular.fntdata"/><Relationship Id="rId50" Type="http://schemas.openxmlformats.org/officeDocument/2006/relationships/font" Target="fonts/Roboto-boldItalic.fntdata"/><Relationship Id="rId53" Type="http://schemas.openxmlformats.org/officeDocument/2006/relationships/font" Target="fonts/Poppins-regular.fntdata"/><Relationship Id="rId52" Type="http://schemas.openxmlformats.org/officeDocument/2006/relationships/font" Target="fonts/HeptaSlabLight-bold.fntdata"/><Relationship Id="rId11" Type="http://schemas.openxmlformats.org/officeDocument/2006/relationships/slide" Target="slides/slide5.xml"/><Relationship Id="rId55" Type="http://schemas.openxmlformats.org/officeDocument/2006/relationships/font" Target="fonts/Poppins-italic.fntdata"/><Relationship Id="rId10" Type="http://schemas.openxmlformats.org/officeDocument/2006/relationships/slide" Target="slides/slide4.xml"/><Relationship Id="rId54" Type="http://schemas.openxmlformats.org/officeDocument/2006/relationships/font" Target="fonts/Poppins-bold.fntdata"/><Relationship Id="rId13" Type="http://schemas.openxmlformats.org/officeDocument/2006/relationships/slide" Target="slides/slide7.xml"/><Relationship Id="rId57" Type="http://schemas.openxmlformats.org/officeDocument/2006/relationships/font" Target="fonts/HeptaSlab-regular.fntdata"/><Relationship Id="rId12" Type="http://schemas.openxmlformats.org/officeDocument/2006/relationships/slide" Target="slides/slide6.xml"/><Relationship Id="rId56" Type="http://schemas.openxmlformats.org/officeDocument/2006/relationships/font" Target="fonts/Poppins-boldItalic.fntdata"/><Relationship Id="rId15" Type="http://schemas.openxmlformats.org/officeDocument/2006/relationships/slide" Target="slides/slide9.xml"/><Relationship Id="rId59" Type="http://schemas.openxmlformats.org/officeDocument/2006/relationships/font" Target="fonts/KarlaSemiBold-regular.fntdata"/><Relationship Id="rId14" Type="http://schemas.openxmlformats.org/officeDocument/2006/relationships/slide" Target="slides/slide8.xml"/><Relationship Id="rId58" Type="http://schemas.openxmlformats.org/officeDocument/2006/relationships/font" Target="fonts/HeptaSlab-bold.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2820684c7dc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4" name="Google Shape;384;g2820684c7dc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900">
                <a:solidFill>
                  <a:schemeClr val="dk1"/>
                </a:solidFill>
              </a:rPr>
              <a:t>Shocks, polarisation, and high-energy emission: Probing black hole jets from VLBI to IXPE</a:t>
            </a:r>
            <a:endParaRPr sz="900">
              <a:solidFill>
                <a:schemeClr val="dk1"/>
              </a:solidFill>
            </a:endParaRPr>
          </a:p>
          <a:p>
            <a:pPr indent="0" lvl="0" marL="0" rtl="0" algn="l">
              <a:lnSpc>
                <a:spcPct val="115000"/>
              </a:lnSpc>
              <a:spcBef>
                <a:spcPts val="0"/>
              </a:spcBef>
              <a:spcAft>
                <a:spcPts val="0"/>
              </a:spcAft>
              <a:buNone/>
            </a:pPr>
            <a:r>
              <a:t/>
            </a:r>
            <a:endParaRPr sz="900">
              <a:solidFill>
                <a:schemeClr val="dk1"/>
              </a:solidFill>
            </a:endParaRPr>
          </a:p>
          <a:p>
            <a:pPr indent="0" lvl="0" marL="0" rtl="0" algn="l">
              <a:lnSpc>
                <a:spcPct val="115000"/>
              </a:lnSpc>
              <a:spcBef>
                <a:spcPts val="0"/>
              </a:spcBef>
              <a:spcAft>
                <a:spcPts val="0"/>
              </a:spcAft>
              <a:buNone/>
            </a:pPr>
            <a:r>
              <a:rPr lang="en" sz="900">
                <a:solidFill>
                  <a:schemeClr val="dk1"/>
                </a:solidFill>
              </a:rPr>
              <a:t>Jets launched by accreting supermassive black holes (SMBHs) are key to understanding how energy is extracted from compact objects and fed into their environments. How these jets form and where high-energy γ-rays are produced, in the so-called blazar zone, remain open questions. Competing scenarios place the γ-ray emission either close to the SMBH, within the broad-line region, or further downstream at parsec scales. Pinpointing the blazar zone is essential to link jet energetics to the accretion process and to establish conditions for multimessenger emission. Very long baseline interferometry (VLBI) offers a unique window into these inner-most jet regions, providing milliarcsecond resolution capable of tracing shocks, polarisation changes, and structural evolution. When combined with optical and X-ray polarimetry (utilising the Imaging X-ray Polarimetry Explorer; IXPE), γ-ray monitoring, and neutrino observations, VLBI enables directly connecting jet dynamics to high-energy phenomena. I will discuss such synergistic observations between VLBI, neutrinos, and multiwavelength polarisation of selected blazars, which exhibited multimessenger flares and polarisation angle rotations. Our results unveil shock–shock interactions, the conditions suitable for hadronic emission, as well as the location of the γ-ray emission being at parsec scales away from the central engine. I will place these results in the broader context of our forthcoming Event Horizon Telescope studies, which will further probe high-energy emission from relativistic jets from supermassive black holes.</a:t>
            </a:r>
            <a:endParaRPr sz="90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3a13942856e_0_7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2" name="Google Shape;492;g3a13942856e_0_7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g3a13942856e_0_7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0" name="Google Shape;500;g3a13942856e_0_7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g3a13942856e_0_1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1" name="Google Shape;511;g3a13942856e_0_1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0" name="Shape 520"/>
        <p:cNvGrpSpPr/>
        <p:nvPr/>
      </p:nvGrpSpPr>
      <p:grpSpPr>
        <a:xfrm>
          <a:off x="0" y="0"/>
          <a:ext cx="0" cy="0"/>
          <a:chOff x="0" y="0"/>
          <a:chExt cx="0" cy="0"/>
        </a:xfrm>
      </p:grpSpPr>
      <p:sp>
        <p:nvSpPr>
          <p:cNvPr id="521" name="Google Shape;521;g3a13942856e_0_20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2" name="Google Shape;522;g3a13942856e_0_20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g3a13942856e_0_20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2" name="Google Shape;532;g3a13942856e_0_20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g3a13942856e_0_16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1" name="Google Shape;541;g3a13942856e_0_16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 name="Shape 590"/>
        <p:cNvGrpSpPr/>
        <p:nvPr/>
      </p:nvGrpSpPr>
      <p:grpSpPr>
        <a:xfrm>
          <a:off x="0" y="0"/>
          <a:ext cx="0" cy="0"/>
          <a:chOff x="0" y="0"/>
          <a:chExt cx="0" cy="0"/>
        </a:xfrm>
      </p:grpSpPr>
      <p:sp>
        <p:nvSpPr>
          <p:cNvPr id="591" name="Google Shape;591;g321c7ea3c21_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2" name="Google Shape;592;g321c7ea3c21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g321cad0d140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2" name="Google Shape;602;g321cad0d140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6" name="Shape 606"/>
        <p:cNvGrpSpPr/>
        <p:nvPr/>
      </p:nvGrpSpPr>
      <p:grpSpPr>
        <a:xfrm>
          <a:off x="0" y="0"/>
          <a:ext cx="0" cy="0"/>
          <a:chOff x="0" y="0"/>
          <a:chExt cx="0" cy="0"/>
        </a:xfrm>
      </p:grpSpPr>
      <p:sp>
        <p:nvSpPr>
          <p:cNvPr id="607" name="Google Shape;607;g321c7ea3c21_0_4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8" name="Google Shape;608;g321c7ea3c21_0_4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t>Here we report the detection of a highly coherent, strong magnetic field around</a:t>
            </a:r>
            <a:r>
              <a:rPr lang="en"/>
              <a:t>234</a:t>
            </a:r>
            <a:endParaRPr/>
          </a:p>
          <a:p>
            <a:pPr indent="0" lvl="0" marL="0" rtl="0" algn="l">
              <a:lnSpc>
                <a:spcPct val="115000"/>
              </a:lnSpc>
              <a:spcBef>
                <a:spcPts val="0"/>
              </a:spcBef>
              <a:spcAft>
                <a:spcPts val="0"/>
              </a:spcAft>
              <a:buClr>
                <a:schemeClr val="dk1"/>
              </a:buClr>
              <a:buSzPts val="1100"/>
              <a:buFont typeface="Arial"/>
              <a:buNone/>
            </a:pPr>
            <a:r>
              <a:rPr lang="en"/>
              <a:t>its central, supermassive black hole. The brightness temperature analysis suggests that the system is in equipartition.235</a:t>
            </a:r>
            <a:endParaRPr/>
          </a:p>
          <a:p>
            <a:pPr indent="0" lvl="0" marL="0" rtl="0" algn="l">
              <a:lnSpc>
                <a:spcPct val="115000"/>
              </a:lnSpc>
              <a:spcBef>
                <a:spcPts val="0"/>
              </a:spcBef>
              <a:spcAft>
                <a:spcPts val="0"/>
              </a:spcAft>
              <a:buClr>
                <a:schemeClr val="dk1"/>
              </a:buClr>
              <a:buSzPts val="1100"/>
              <a:buFont typeface="Arial"/>
              <a:buNone/>
            </a:pPr>
            <a:r>
              <a:rPr lang="en"/>
              <a:t>We test models of jet formation, propagation, and Faraday rotation. Large Faraday rotation measure values imply236</a:t>
            </a:r>
            <a:endParaRPr/>
          </a:p>
          <a:p>
            <a:pPr indent="0" lvl="0" marL="0" rtl="0" algn="l">
              <a:lnSpc>
                <a:spcPct val="115000"/>
              </a:lnSpc>
              <a:spcBef>
                <a:spcPts val="0"/>
              </a:spcBef>
              <a:spcAft>
                <a:spcPts val="0"/>
              </a:spcAft>
              <a:buClr>
                <a:schemeClr val="dk1"/>
              </a:buClr>
              <a:buSzPts val="1100"/>
              <a:buFont typeface="Arial"/>
              <a:buNone/>
            </a:pPr>
            <a:r>
              <a:rPr lang="en"/>
              <a:t>depolarisation in the accretion flow. Our investigation of different flow geometries and black hole spins supports an237</a:t>
            </a:r>
            <a:endParaRPr/>
          </a:p>
          <a:p>
            <a:pPr indent="0" lvl="0" marL="0" rtl="0" algn="l">
              <a:lnSpc>
                <a:spcPct val="115000"/>
              </a:lnSpc>
              <a:spcBef>
                <a:spcPts val="0"/>
              </a:spcBef>
              <a:spcAft>
                <a:spcPts val="0"/>
              </a:spcAft>
              <a:buClr>
                <a:schemeClr val="dk1"/>
              </a:buClr>
              <a:buSzPts val="1100"/>
              <a:buFont typeface="Arial"/>
              <a:buNone/>
            </a:pPr>
            <a:r>
              <a:rPr lang="en"/>
              <a:t>advection-dominated accretion flow in a magnetically arrested state around a rapidly rotating supermassive black hole238</a:t>
            </a:r>
            <a:endParaRPr/>
          </a:p>
          <a:p>
            <a:pPr indent="0" lvl="0" marL="0" rtl="0" algn="l">
              <a:lnSpc>
                <a:spcPct val="115000"/>
              </a:lnSpc>
              <a:spcBef>
                <a:spcPts val="0"/>
              </a:spcBef>
              <a:spcAft>
                <a:spcPts val="0"/>
              </a:spcAft>
              <a:buClr>
                <a:schemeClr val="dk1"/>
              </a:buClr>
              <a:buSzPts val="1100"/>
              <a:buFont typeface="Arial"/>
              <a:buNone/>
            </a:pPr>
            <a:r>
              <a:rPr lang="en"/>
              <a:t>as a model of the jet launching system in the core of 3C 84</a:t>
            </a:r>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6" name="Shape 616"/>
        <p:cNvGrpSpPr/>
        <p:nvPr/>
      </p:nvGrpSpPr>
      <p:grpSpPr>
        <a:xfrm>
          <a:off x="0" y="0"/>
          <a:ext cx="0" cy="0"/>
          <a:chOff x="0" y="0"/>
          <a:chExt cx="0" cy="0"/>
        </a:xfrm>
      </p:grpSpPr>
      <p:sp>
        <p:nvSpPr>
          <p:cNvPr id="617" name="Google Shape;617;g321cad0d140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8" name="Google Shape;618;g321cad0d140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3a13942856e_0_25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3a13942856e_0_25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TERMS: AGN</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2" name="Shape 622"/>
        <p:cNvGrpSpPr/>
        <p:nvPr/>
      </p:nvGrpSpPr>
      <p:grpSpPr>
        <a:xfrm>
          <a:off x="0" y="0"/>
          <a:ext cx="0" cy="0"/>
          <a:chOff x="0" y="0"/>
          <a:chExt cx="0" cy="0"/>
        </a:xfrm>
      </p:grpSpPr>
      <p:sp>
        <p:nvSpPr>
          <p:cNvPr id="623" name="Google Shape;623;g3e4e7effdc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4" name="Google Shape;624;g3e4e7effdc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8" name="Shape 628"/>
        <p:cNvGrpSpPr/>
        <p:nvPr/>
      </p:nvGrpSpPr>
      <p:grpSpPr>
        <a:xfrm>
          <a:off x="0" y="0"/>
          <a:ext cx="0" cy="0"/>
          <a:chOff x="0" y="0"/>
          <a:chExt cx="0" cy="0"/>
        </a:xfrm>
      </p:grpSpPr>
      <p:sp>
        <p:nvSpPr>
          <p:cNvPr id="629" name="Google Shape;629;g3a13942856e_0_23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0" name="Google Shape;630;g3a13942856e_0_23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6" name="Shape 636"/>
        <p:cNvGrpSpPr/>
        <p:nvPr/>
      </p:nvGrpSpPr>
      <p:grpSpPr>
        <a:xfrm>
          <a:off x="0" y="0"/>
          <a:ext cx="0" cy="0"/>
          <a:chOff x="0" y="0"/>
          <a:chExt cx="0" cy="0"/>
        </a:xfrm>
      </p:grpSpPr>
      <p:sp>
        <p:nvSpPr>
          <p:cNvPr id="637" name="Google Shape;637;g3e520d2f912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8" name="Google Shape;638;g3e520d2f91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t>Here we report the detection of a highly coherent, strong magnetic field around234</a:t>
            </a:r>
            <a:endParaRPr/>
          </a:p>
          <a:p>
            <a:pPr indent="0" lvl="0" marL="0" rtl="0" algn="l">
              <a:lnSpc>
                <a:spcPct val="115000"/>
              </a:lnSpc>
              <a:spcBef>
                <a:spcPts val="0"/>
              </a:spcBef>
              <a:spcAft>
                <a:spcPts val="0"/>
              </a:spcAft>
              <a:buClr>
                <a:schemeClr val="dk1"/>
              </a:buClr>
              <a:buSzPts val="1100"/>
              <a:buFont typeface="Arial"/>
              <a:buNone/>
            </a:pPr>
            <a:r>
              <a:rPr lang="en"/>
              <a:t>its central, supermassive black hole. The brightness temperature analysis suggests that the system is in equipartition.235</a:t>
            </a:r>
            <a:endParaRPr/>
          </a:p>
          <a:p>
            <a:pPr indent="0" lvl="0" marL="0" rtl="0" algn="l">
              <a:lnSpc>
                <a:spcPct val="115000"/>
              </a:lnSpc>
              <a:spcBef>
                <a:spcPts val="0"/>
              </a:spcBef>
              <a:spcAft>
                <a:spcPts val="0"/>
              </a:spcAft>
              <a:buClr>
                <a:schemeClr val="dk1"/>
              </a:buClr>
              <a:buSzPts val="1100"/>
              <a:buFont typeface="Arial"/>
              <a:buNone/>
            </a:pPr>
            <a:r>
              <a:rPr lang="en"/>
              <a:t>We test models of jet formation, propagation, and Faraday rotation. Large Faraday rotation measure values imply236</a:t>
            </a:r>
            <a:endParaRPr/>
          </a:p>
          <a:p>
            <a:pPr indent="0" lvl="0" marL="0" rtl="0" algn="l">
              <a:lnSpc>
                <a:spcPct val="115000"/>
              </a:lnSpc>
              <a:spcBef>
                <a:spcPts val="0"/>
              </a:spcBef>
              <a:spcAft>
                <a:spcPts val="0"/>
              </a:spcAft>
              <a:buClr>
                <a:schemeClr val="dk1"/>
              </a:buClr>
              <a:buSzPts val="1100"/>
              <a:buFont typeface="Arial"/>
              <a:buNone/>
            </a:pPr>
            <a:r>
              <a:rPr lang="en"/>
              <a:t>depolarisation in the accretion flow. Our investigation of different flow geometries and black hole spins supports an237</a:t>
            </a:r>
            <a:endParaRPr/>
          </a:p>
          <a:p>
            <a:pPr indent="0" lvl="0" marL="0" rtl="0" algn="l">
              <a:lnSpc>
                <a:spcPct val="115000"/>
              </a:lnSpc>
              <a:spcBef>
                <a:spcPts val="0"/>
              </a:spcBef>
              <a:spcAft>
                <a:spcPts val="0"/>
              </a:spcAft>
              <a:buClr>
                <a:schemeClr val="dk1"/>
              </a:buClr>
              <a:buSzPts val="1100"/>
              <a:buFont typeface="Arial"/>
              <a:buNone/>
            </a:pPr>
            <a:r>
              <a:rPr lang="en"/>
              <a:t>advection-dominated accretion flow in a magnetically arrested state around a rapidly rotating supermassive black hole238</a:t>
            </a:r>
            <a:endParaRPr/>
          </a:p>
          <a:p>
            <a:pPr indent="0" lvl="0" marL="0" rtl="0" algn="l">
              <a:lnSpc>
                <a:spcPct val="115000"/>
              </a:lnSpc>
              <a:spcBef>
                <a:spcPts val="0"/>
              </a:spcBef>
              <a:spcAft>
                <a:spcPts val="0"/>
              </a:spcAft>
              <a:buClr>
                <a:schemeClr val="dk1"/>
              </a:buClr>
              <a:buSzPts val="1100"/>
              <a:buFont typeface="Arial"/>
              <a:buNone/>
            </a:pPr>
            <a:r>
              <a:rPr lang="en"/>
              <a:t>as a model of the jet launching system in the core of 3C 84</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3a13942856e_0_7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6" name="Google Shape;416;g3a13942856e_0_7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t>Near blazar zone scenario (γ-rays produced within sub‑parsec scales, often inside the Broad-Line Region)</a:t>
            </a:r>
            <a:endParaRPr/>
          </a:p>
          <a:p>
            <a:pPr indent="0" lvl="0" marL="0" rtl="0" algn="l">
              <a:lnSpc>
                <a:spcPct val="115000"/>
              </a:lnSpc>
              <a:spcBef>
                <a:spcPts val="0"/>
              </a:spcBef>
              <a:spcAft>
                <a:spcPts val="0"/>
              </a:spcAft>
              <a:buClr>
                <a:schemeClr val="dk1"/>
              </a:buClr>
              <a:buSzPts val="1100"/>
              <a:buFont typeface="Arial"/>
              <a:buNone/>
            </a:pPr>
            <a:r>
              <a:rPr lang="en"/>
              <a:t>Location: Within the BLR, typically at distances </a:t>
            </a:r>
            <a:endParaRPr/>
          </a:p>
          <a:p>
            <a:pPr indent="0" lvl="0" marL="0" rtl="0" algn="l">
              <a:lnSpc>
                <a:spcPct val="115000"/>
              </a:lnSpc>
              <a:spcBef>
                <a:spcPts val="0"/>
              </a:spcBef>
              <a:spcAft>
                <a:spcPts val="0"/>
              </a:spcAft>
              <a:buClr>
                <a:schemeClr val="dk1"/>
              </a:buClr>
              <a:buSzPts val="1100"/>
              <a:buFont typeface="Arial"/>
              <a:buNone/>
            </a:pPr>
            <a:r>
              <a:rPr lang="en"/>
              <a:t>≲0.1−1pc from the SMBH.</a:t>
            </a:r>
            <a:endParaRPr/>
          </a:p>
          <a:p>
            <a:pPr indent="0" lvl="0" marL="0" rtl="0" algn="l">
              <a:lnSpc>
                <a:spcPct val="115000"/>
              </a:lnSpc>
              <a:spcBef>
                <a:spcPts val="0"/>
              </a:spcBef>
              <a:spcAft>
                <a:spcPts val="0"/>
              </a:spcAft>
              <a:buClr>
                <a:schemeClr val="dk1"/>
              </a:buClr>
              <a:buSzPts val="1100"/>
              <a:buFont typeface="Arial"/>
              <a:buNone/>
            </a:pPr>
            <a:r>
              <a:rPr lang="en"/>
              <a:t>↳ Supported by rapid variability (timescales of hours–days) implying compact emission regions</a:t>
            </a:r>
            <a:endParaRPr/>
          </a:p>
          <a:p>
            <a:pPr indent="0" lvl="0" marL="0" rtl="0" algn="l">
              <a:lnSpc>
                <a:spcPct val="115000"/>
              </a:lnSpc>
              <a:spcBef>
                <a:spcPts val="0"/>
              </a:spcBef>
              <a:spcAft>
                <a:spcPts val="0"/>
              </a:spcAft>
              <a:buClr>
                <a:schemeClr val="dk1"/>
              </a:buClr>
              <a:buSzPts val="1100"/>
              <a:buFont typeface="Arial"/>
              <a:buNone/>
            </a:pPr>
            <a:r>
              <a:rPr lang="en"/>
              <a:t>(e.g. Ghisellini &amp; Tavecchio 2008, MNRAS, 386, L28).</a:t>
            </a:r>
            <a:endParaRPr/>
          </a:p>
          <a:p>
            <a:pPr indent="0" lvl="0" marL="0" rtl="0" algn="l">
              <a:lnSpc>
                <a:spcPct val="115000"/>
              </a:lnSpc>
              <a:spcBef>
                <a:spcPts val="0"/>
              </a:spcBef>
              <a:spcAft>
                <a:spcPts val="0"/>
              </a:spcAft>
              <a:buClr>
                <a:schemeClr val="dk1"/>
              </a:buClr>
              <a:buSzPts val="1100"/>
              <a:buFont typeface="Arial"/>
              <a:buNone/>
            </a:pPr>
            <a:r>
              <a:rPr lang="en"/>
              <a:t>Seed photons for inverse Compton: Dominated by optical/UV emission from the accretion disk and BLR clouds → external Compton on BLR photon fields (EC/BLR).</a:t>
            </a:r>
            <a:endParaRPr/>
          </a:p>
          <a:p>
            <a:pPr indent="0" lvl="0" marL="0" rtl="0" algn="l">
              <a:lnSpc>
                <a:spcPct val="115000"/>
              </a:lnSpc>
              <a:spcBef>
                <a:spcPts val="0"/>
              </a:spcBef>
              <a:spcAft>
                <a:spcPts val="0"/>
              </a:spcAft>
              <a:buClr>
                <a:schemeClr val="dk1"/>
              </a:buClr>
              <a:buSzPts val="1100"/>
              <a:buFont typeface="Arial"/>
              <a:buNone/>
            </a:pPr>
            <a:r>
              <a:rPr lang="en"/>
              <a:t>(Sikora et al. 1994, ApJ, 421, 153; Hayashida et al. 2015, ApJ, 807, 79).</a:t>
            </a:r>
            <a:endParaRPr/>
          </a:p>
          <a:p>
            <a:pPr indent="0" lvl="0" marL="0" rtl="0" algn="l">
              <a:lnSpc>
                <a:spcPct val="115000"/>
              </a:lnSpc>
              <a:spcBef>
                <a:spcPts val="0"/>
              </a:spcBef>
              <a:spcAft>
                <a:spcPts val="0"/>
              </a:spcAft>
              <a:buClr>
                <a:schemeClr val="dk1"/>
              </a:buClr>
              <a:buSzPts val="1100"/>
              <a:buFont typeface="Arial"/>
              <a:buNone/>
            </a:pPr>
            <a:r>
              <a:rPr lang="en"/>
              <a:t>Advantages:</a:t>
            </a:r>
            <a:endParaRPr/>
          </a:p>
          <a:p>
            <a:pPr indent="0" lvl="0" marL="0" rtl="0" algn="l">
              <a:lnSpc>
                <a:spcPct val="115000"/>
              </a:lnSpc>
              <a:spcBef>
                <a:spcPts val="0"/>
              </a:spcBef>
              <a:spcAft>
                <a:spcPts val="0"/>
              </a:spcAft>
              <a:buClr>
                <a:schemeClr val="dk1"/>
              </a:buClr>
              <a:buSzPts val="1100"/>
              <a:buFont typeface="Arial"/>
              <a:buNone/>
            </a:pPr>
            <a:r>
              <a:rPr lang="en"/>
              <a:t>High photon energy density → high γ-ray luminosity via EC.</a:t>
            </a:r>
            <a:endParaRPr/>
          </a:p>
          <a:p>
            <a:pPr indent="0" lvl="0" marL="0" rtl="0" algn="l">
              <a:lnSpc>
                <a:spcPct val="115000"/>
              </a:lnSpc>
              <a:spcBef>
                <a:spcPts val="0"/>
              </a:spcBef>
              <a:spcAft>
                <a:spcPts val="0"/>
              </a:spcAft>
              <a:buClr>
                <a:schemeClr val="dk1"/>
              </a:buClr>
              <a:buSzPts val="1100"/>
              <a:buFont typeface="Arial"/>
              <a:buNone/>
            </a:pPr>
            <a:r>
              <a:rPr lang="en"/>
              <a:t>Co-spatiality with optical synchrotron flares and fast, large-amplitude polarization swings.</a:t>
            </a:r>
            <a:endParaRPr/>
          </a:p>
          <a:p>
            <a:pPr indent="0" lvl="0" marL="0" rtl="0" algn="l">
              <a:lnSpc>
                <a:spcPct val="115000"/>
              </a:lnSpc>
              <a:spcBef>
                <a:spcPts val="0"/>
              </a:spcBef>
              <a:spcAft>
                <a:spcPts val="0"/>
              </a:spcAft>
              <a:buClr>
                <a:schemeClr val="dk1"/>
              </a:buClr>
              <a:buSzPts val="1100"/>
              <a:buFont typeface="Arial"/>
              <a:buNone/>
            </a:pPr>
            <a:r>
              <a:rPr lang="en"/>
              <a:t>Correlation with optical/γ-ray light curves observed in many FSRQs.</a:t>
            </a:r>
            <a:endParaRPr/>
          </a:p>
          <a:p>
            <a:pPr indent="0" lvl="0" marL="0" rtl="0" algn="l">
              <a:lnSpc>
                <a:spcPct val="115000"/>
              </a:lnSpc>
              <a:spcBef>
                <a:spcPts val="0"/>
              </a:spcBef>
              <a:spcAft>
                <a:spcPts val="0"/>
              </a:spcAft>
              <a:buClr>
                <a:schemeClr val="dk1"/>
              </a:buClr>
              <a:buSzPts val="1100"/>
              <a:buFont typeface="Arial"/>
              <a:buNone/>
            </a:pPr>
            <a:r>
              <a:rPr lang="en"/>
              <a:t>Challenges:</a:t>
            </a:r>
            <a:endParaRPr/>
          </a:p>
          <a:p>
            <a:pPr indent="0" lvl="0" marL="0" rtl="0" algn="l">
              <a:lnSpc>
                <a:spcPct val="115000"/>
              </a:lnSpc>
              <a:spcBef>
                <a:spcPts val="0"/>
              </a:spcBef>
              <a:spcAft>
                <a:spcPts val="0"/>
              </a:spcAft>
              <a:buClr>
                <a:schemeClr val="dk1"/>
              </a:buClr>
              <a:buSzPts val="1100"/>
              <a:buFont typeface="Arial"/>
              <a:buNone/>
            </a:pPr>
            <a:r>
              <a:rPr lang="en"/>
              <a:t>Potential γ–γ pair production opacity above a few tens of GeV if inside BLR</a:t>
            </a:r>
            <a:endParaRPr/>
          </a:p>
          <a:p>
            <a:pPr indent="0" lvl="0" marL="0" rtl="0" algn="l">
              <a:lnSpc>
                <a:spcPct val="115000"/>
              </a:lnSpc>
              <a:spcBef>
                <a:spcPts val="0"/>
              </a:spcBef>
              <a:spcAft>
                <a:spcPts val="0"/>
              </a:spcAft>
              <a:buClr>
                <a:schemeClr val="dk1"/>
              </a:buClr>
              <a:buSzPts val="1100"/>
              <a:buFont typeface="Arial"/>
              <a:buNone/>
            </a:pPr>
            <a:r>
              <a:rPr lang="en"/>
              <a:t>→ tension with detection of &gt;100 GeV photons from some blazars.</a:t>
            </a:r>
            <a:endParaRPr/>
          </a:p>
          <a:p>
            <a:pPr indent="0" lvl="0" marL="0" rtl="0" algn="l">
              <a:lnSpc>
                <a:spcPct val="115000"/>
              </a:lnSpc>
              <a:spcBef>
                <a:spcPts val="0"/>
              </a:spcBef>
              <a:spcAft>
                <a:spcPts val="0"/>
              </a:spcAft>
              <a:buNone/>
            </a:pPr>
            <a:r>
              <a:rPr lang="en"/>
              <a:t>(e.g. Liu &amp; Bai 2006, ApJ, 653, 1089; Poutanen &amp; Stern 2010, ApJ, 717, L118).</a:t>
            </a:r>
            <a:endParaRPr/>
          </a:p>
          <a:p>
            <a:pPr indent="0" lvl="0" marL="0" rtl="0" algn="l">
              <a:lnSpc>
                <a:spcPct val="115000"/>
              </a:lnSpc>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Clr>
                <a:schemeClr val="dk1"/>
              </a:buClr>
              <a:buSzPts val="1100"/>
              <a:buFont typeface="Arial"/>
              <a:buNone/>
            </a:pPr>
            <a:r>
              <a:rPr lang="en"/>
              <a:t>Far blazar zone scenario (γ-rays produced downstream at parsec scales, co-spatial with VLBI radio core or knots)</a:t>
            </a:r>
            <a:endParaRPr/>
          </a:p>
          <a:p>
            <a:pPr indent="0" lvl="0" marL="0" rtl="0" algn="l">
              <a:lnSpc>
                <a:spcPct val="115000"/>
              </a:lnSpc>
              <a:spcBef>
                <a:spcPts val="0"/>
              </a:spcBef>
              <a:spcAft>
                <a:spcPts val="0"/>
              </a:spcAft>
              <a:buClr>
                <a:schemeClr val="dk1"/>
              </a:buClr>
              <a:buSzPts val="1100"/>
              <a:buFont typeface="Arial"/>
              <a:buNone/>
            </a:pPr>
            <a:r>
              <a:rPr lang="en"/>
              <a:t>Location: Several pc from SMBH, often at the VLBI 43 GHz core or in moving superluminal knots observed to flare contemporaneously with γ-rays</a:t>
            </a:r>
            <a:endParaRPr/>
          </a:p>
          <a:p>
            <a:pPr indent="0" lvl="0" marL="0" rtl="0" algn="l">
              <a:lnSpc>
                <a:spcPct val="115000"/>
              </a:lnSpc>
              <a:spcBef>
                <a:spcPts val="0"/>
              </a:spcBef>
              <a:spcAft>
                <a:spcPts val="0"/>
              </a:spcAft>
              <a:buClr>
                <a:schemeClr val="dk1"/>
              </a:buClr>
              <a:buSzPts val="1100"/>
              <a:buFont typeface="Arial"/>
              <a:buNone/>
            </a:pPr>
            <a:r>
              <a:rPr lang="en"/>
              <a:t>(Jorstad et al. 2001, ApJS, 134, 181; Agudo et al. 2011, ApJ, 726, L13).</a:t>
            </a:r>
            <a:endParaRPr/>
          </a:p>
          <a:p>
            <a:pPr indent="0" lvl="0" marL="0" rtl="0" algn="l">
              <a:lnSpc>
                <a:spcPct val="115000"/>
              </a:lnSpc>
              <a:spcBef>
                <a:spcPts val="0"/>
              </a:spcBef>
              <a:spcAft>
                <a:spcPts val="0"/>
              </a:spcAft>
              <a:buClr>
                <a:schemeClr val="dk1"/>
              </a:buClr>
              <a:buSzPts val="1100"/>
              <a:buFont typeface="Arial"/>
              <a:buNone/>
            </a:pPr>
            <a:r>
              <a:rPr lang="en"/>
              <a:t>Seed photons for inverse Compton:</a:t>
            </a:r>
            <a:endParaRPr/>
          </a:p>
          <a:p>
            <a:pPr indent="0" lvl="0" marL="0" rtl="0" algn="l">
              <a:lnSpc>
                <a:spcPct val="115000"/>
              </a:lnSpc>
              <a:spcBef>
                <a:spcPts val="0"/>
              </a:spcBef>
              <a:spcAft>
                <a:spcPts val="0"/>
              </a:spcAft>
              <a:buClr>
                <a:schemeClr val="dk1"/>
              </a:buClr>
              <a:buSzPts val="1100"/>
              <a:buFont typeface="Arial"/>
              <a:buNone/>
            </a:pPr>
            <a:r>
              <a:rPr lang="en"/>
              <a:t>IR radiation from dusty torus (EC/Torus).</a:t>
            </a:r>
            <a:endParaRPr/>
          </a:p>
          <a:p>
            <a:pPr indent="0" lvl="0" marL="0" rtl="0" algn="l">
              <a:lnSpc>
                <a:spcPct val="115000"/>
              </a:lnSpc>
              <a:spcBef>
                <a:spcPts val="0"/>
              </a:spcBef>
              <a:spcAft>
                <a:spcPts val="0"/>
              </a:spcAft>
              <a:buClr>
                <a:schemeClr val="dk1"/>
              </a:buClr>
              <a:buSzPts val="1100"/>
              <a:buFont typeface="Arial"/>
              <a:buNone/>
            </a:pPr>
            <a:r>
              <a:rPr lang="en"/>
              <a:t>Synchrotron photons from the jet itself (SSC) and/or slower sheath layer (EC/Sheath).</a:t>
            </a:r>
            <a:endParaRPr/>
          </a:p>
          <a:p>
            <a:pPr indent="0" lvl="0" marL="0" rtl="0" algn="l">
              <a:lnSpc>
                <a:spcPct val="115000"/>
              </a:lnSpc>
              <a:spcBef>
                <a:spcPts val="0"/>
              </a:spcBef>
              <a:spcAft>
                <a:spcPts val="0"/>
              </a:spcAft>
              <a:buClr>
                <a:schemeClr val="dk1"/>
              </a:buClr>
              <a:buSzPts val="1100"/>
              <a:buFont typeface="Arial"/>
              <a:buNone/>
            </a:pPr>
            <a:r>
              <a:rPr lang="en"/>
              <a:t>(Błażejowski et al. 2000, ApJ, 545, 107; Sikora et al. 2008, ApJ, 675, 71).</a:t>
            </a:r>
            <a:endParaRPr/>
          </a:p>
          <a:p>
            <a:pPr indent="0" lvl="0" marL="0" rtl="0" algn="l">
              <a:lnSpc>
                <a:spcPct val="115000"/>
              </a:lnSpc>
              <a:spcBef>
                <a:spcPts val="0"/>
              </a:spcBef>
              <a:spcAft>
                <a:spcPts val="0"/>
              </a:spcAft>
              <a:buClr>
                <a:schemeClr val="dk1"/>
              </a:buClr>
              <a:buSzPts val="1100"/>
              <a:buFont typeface="Arial"/>
              <a:buNone/>
            </a:pPr>
            <a:r>
              <a:rPr lang="en"/>
              <a:t>Advantages:</a:t>
            </a:r>
            <a:endParaRPr/>
          </a:p>
          <a:p>
            <a:pPr indent="0" lvl="0" marL="0" rtl="0" algn="l">
              <a:lnSpc>
                <a:spcPct val="115000"/>
              </a:lnSpc>
              <a:spcBef>
                <a:spcPts val="0"/>
              </a:spcBef>
              <a:spcAft>
                <a:spcPts val="0"/>
              </a:spcAft>
              <a:buClr>
                <a:schemeClr val="dk1"/>
              </a:buClr>
              <a:buSzPts val="1100"/>
              <a:buFont typeface="Arial"/>
              <a:buNone/>
            </a:pPr>
            <a:r>
              <a:rPr lang="en"/>
              <a:t>Lower γ–γ opacity → allows VHE (&gt;100 GeV) photons to escape.</a:t>
            </a:r>
            <a:endParaRPr/>
          </a:p>
          <a:p>
            <a:pPr indent="0" lvl="0" marL="0" rtl="0" algn="l">
              <a:lnSpc>
                <a:spcPct val="115000"/>
              </a:lnSpc>
              <a:spcBef>
                <a:spcPts val="0"/>
              </a:spcBef>
              <a:spcAft>
                <a:spcPts val="0"/>
              </a:spcAft>
              <a:buClr>
                <a:schemeClr val="dk1"/>
              </a:buClr>
              <a:buSzPts val="1100"/>
              <a:buFont typeface="Arial"/>
              <a:buNone/>
            </a:pPr>
            <a:r>
              <a:rPr lang="en"/>
              <a:t>γ-ray flares can be directly linked to VLBI component ejections and polarization signatures far out in the jet.</a:t>
            </a:r>
            <a:endParaRPr/>
          </a:p>
          <a:p>
            <a:pPr indent="0" lvl="0" marL="0" rtl="0" algn="l">
              <a:lnSpc>
                <a:spcPct val="115000"/>
              </a:lnSpc>
              <a:spcBef>
                <a:spcPts val="0"/>
              </a:spcBef>
              <a:spcAft>
                <a:spcPts val="0"/>
              </a:spcAft>
              <a:buClr>
                <a:schemeClr val="dk1"/>
              </a:buClr>
              <a:buSzPts val="1100"/>
              <a:buFont typeface="Arial"/>
              <a:buNone/>
            </a:pPr>
            <a:r>
              <a:rPr lang="en"/>
              <a:t>Challenges:</a:t>
            </a:r>
            <a:endParaRPr/>
          </a:p>
          <a:p>
            <a:pPr indent="0" lvl="0" marL="0" rtl="0" algn="l">
              <a:lnSpc>
                <a:spcPct val="115000"/>
              </a:lnSpc>
              <a:spcBef>
                <a:spcPts val="0"/>
              </a:spcBef>
              <a:spcAft>
                <a:spcPts val="0"/>
              </a:spcAft>
              <a:buClr>
                <a:schemeClr val="dk1"/>
              </a:buClr>
              <a:buSzPts val="1100"/>
              <a:buFont typeface="Arial"/>
              <a:buNone/>
            </a:pPr>
            <a:r>
              <a:rPr lang="en"/>
              <a:t>Photon energy densities from external fields are lower → requires higher electron energies or efficient SSC.</a:t>
            </a:r>
            <a:endParaRPr/>
          </a:p>
          <a:p>
            <a:pPr indent="0" lvl="0" marL="0" rtl="0" algn="l">
              <a:lnSpc>
                <a:spcPct val="115000"/>
              </a:lnSpc>
              <a:spcBef>
                <a:spcPts val="0"/>
              </a:spcBef>
              <a:spcAft>
                <a:spcPts val="0"/>
              </a:spcAft>
              <a:buClr>
                <a:schemeClr val="dk1"/>
              </a:buClr>
              <a:buSzPts val="1100"/>
              <a:buFont typeface="Arial"/>
              <a:buNone/>
            </a:pPr>
            <a:r>
              <a:rPr lang="en"/>
              <a:t>Sometimes tension with very fast variability (&lt; hrs) if region size is constrained by VLBI geometry</a:t>
            </a:r>
            <a:endParaRPr/>
          </a:p>
          <a:p>
            <a:pPr indent="0" lvl="0" marL="0" rtl="0" algn="l">
              <a:lnSpc>
                <a:spcPct val="115000"/>
              </a:lnSpc>
              <a:spcBef>
                <a:spcPts val="0"/>
              </a:spcBef>
              <a:spcAft>
                <a:spcPts val="0"/>
              </a:spcAft>
              <a:buNone/>
            </a:pPr>
            <a:r>
              <a:rPr lang="en"/>
              <a:t>(Nalewajko et al. 2014, MNRAS, 443, 1801).</a:t>
            </a:r>
            <a:endParaRPr/>
          </a:p>
          <a:p>
            <a:pPr indent="0" lvl="0" marL="0" rtl="0" algn="l">
              <a:lnSpc>
                <a:spcPct val="115000"/>
              </a:lnSpc>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Clr>
                <a:schemeClr val="dk1"/>
              </a:buClr>
              <a:buSzPts val="1100"/>
              <a:buFont typeface="Arial"/>
              <a:buNone/>
            </a:pPr>
            <a:r>
              <a:rPr lang="en"/>
              <a:t>Key discriminants in the near vs. far zone debate:</a:t>
            </a:r>
            <a:endParaRPr/>
          </a:p>
          <a:p>
            <a:pPr indent="0" lvl="0" marL="0" rtl="0" algn="l">
              <a:lnSpc>
                <a:spcPct val="115000"/>
              </a:lnSpc>
              <a:spcBef>
                <a:spcPts val="0"/>
              </a:spcBef>
              <a:spcAft>
                <a:spcPts val="0"/>
              </a:spcAft>
              <a:buClr>
                <a:schemeClr val="dk1"/>
              </a:buClr>
              <a:buSzPts val="1100"/>
              <a:buFont typeface="Arial"/>
              <a:buNone/>
            </a:pPr>
            <a:r>
              <a:rPr lang="en"/>
              <a:t>Variability timescale: sub-hour to day timescales favour near zone, multi-day to multi-week can fit far zone.</a:t>
            </a:r>
            <a:endParaRPr/>
          </a:p>
          <a:p>
            <a:pPr indent="0" lvl="0" marL="0" rtl="0" algn="l">
              <a:lnSpc>
                <a:spcPct val="115000"/>
              </a:lnSpc>
              <a:spcBef>
                <a:spcPts val="0"/>
              </a:spcBef>
              <a:spcAft>
                <a:spcPts val="0"/>
              </a:spcAft>
              <a:buClr>
                <a:schemeClr val="dk1"/>
              </a:buClr>
              <a:buSzPts val="1100"/>
              <a:buFont typeface="Arial"/>
              <a:buNone/>
            </a:pPr>
            <a:r>
              <a:rPr lang="en"/>
              <a:t>Spectral cut-offs (due to γ–γ absorption) → presence/absence can indicate photon fields (BLR vs torus).</a:t>
            </a:r>
            <a:endParaRPr/>
          </a:p>
          <a:p>
            <a:pPr indent="0" lvl="0" marL="0" rtl="0" algn="l">
              <a:lnSpc>
                <a:spcPct val="115000"/>
              </a:lnSpc>
              <a:spcBef>
                <a:spcPts val="0"/>
              </a:spcBef>
              <a:spcAft>
                <a:spcPts val="0"/>
              </a:spcAft>
              <a:buClr>
                <a:schemeClr val="dk1"/>
              </a:buClr>
              <a:buSzPts val="1100"/>
              <a:buFont typeface="Arial"/>
              <a:buNone/>
            </a:pPr>
            <a:r>
              <a:rPr lang="en"/>
              <a:t>VLBI correlations: γ-ray flare timing with radio core brightening or component ejection → far zone link.</a:t>
            </a:r>
            <a:endParaRPr/>
          </a:p>
          <a:p>
            <a:pPr indent="0" lvl="0" marL="0" rtl="0" algn="l">
              <a:lnSpc>
                <a:spcPct val="115000"/>
              </a:lnSpc>
              <a:spcBef>
                <a:spcPts val="0"/>
              </a:spcBef>
              <a:spcAft>
                <a:spcPts val="0"/>
              </a:spcAft>
              <a:buNone/>
            </a:pPr>
            <a:r>
              <a:rPr lang="en"/>
              <a:t>Polarization behaviour: rapid PA rotations often linked to moving shocks downstream.</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g3a13942856e_0_22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7" name="Google Shape;427;g3a13942856e_0_22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g3a13942856e_0_10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9" name="Google Shape;439;g3a13942856e_0_10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3a13942856e_0_10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3a13942856e_0_10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Spine-Sheath structures in other sources and their connection to flares in the optical and gamma-rays is a topic that I’m currently great interested in.</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g3a1becf3f58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8" name="Google Shape;468;g3a1becf3f58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g3a13942856e_0_20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6" name="Google Shape;476;g3a13942856e_0_20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g3a13942856e_0_23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3" name="Google Shape;483;g3a13942856e_0_23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ck">
  <p:cSld name="ONE_COLUMN_TEXT_1">
    <p:bg>
      <p:bgPr>
        <a:solidFill>
          <a:schemeClr val="dk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262700"/>
            <a:ext cx="5231100" cy="572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a:spcBef>
                <a:spcPts val="0"/>
              </a:spcBef>
              <a:spcAft>
                <a:spcPts val="0"/>
              </a:spcAft>
              <a:buSzPts val="2800"/>
              <a:buFont typeface="Poppins"/>
              <a:buNone/>
              <a:defRPr>
                <a:latin typeface="Poppins"/>
                <a:ea typeface="Poppins"/>
                <a:cs typeface="Poppins"/>
                <a:sym typeface="Poppins"/>
              </a:defRPr>
            </a:lvl2pPr>
            <a:lvl3pPr lvl="2">
              <a:spcBef>
                <a:spcPts val="0"/>
              </a:spcBef>
              <a:spcAft>
                <a:spcPts val="0"/>
              </a:spcAft>
              <a:buSzPts val="2800"/>
              <a:buFont typeface="Poppins"/>
              <a:buNone/>
              <a:defRPr>
                <a:latin typeface="Poppins"/>
                <a:ea typeface="Poppins"/>
                <a:cs typeface="Poppins"/>
                <a:sym typeface="Poppins"/>
              </a:defRPr>
            </a:lvl3pPr>
            <a:lvl4pPr lvl="3">
              <a:spcBef>
                <a:spcPts val="0"/>
              </a:spcBef>
              <a:spcAft>
                <a:spcPts val="0"/>
              </a:spcAft>
              <a:buSzPts val="2800"/>
              <a:buFont typeface="Poppins"/>
              <a:buNone/>
              <a:defRPr>
                <a:latin typeface="Poppins"/>
                <a:ea typeface="Poppins"/>
                <a:cs typeface="Poppins"/>
                <a:sym typeface="Poppins"/>
              </a:defRPr>
            </a:lvl4pPr>
            <a:lvl5pPr lvl="4">
              <a:spcBef>
                <a:spcPts val="0"/>
              </a:spcBef>
              <a:spcAft>
                <a:spcPts val="0"/>
              </a:spcAft>
              <a:buSzPts val="2800"/>
              <a:buFont typeface="Poppins"/>
              <a:buNone/>
              <a:defRPr>
                <a:latin typeface="Poppins"/>
                <a:ea typeface="Poppins"/>
                <a:cs typeface="Poppins"/>
                <a:sym typeface="Poppins"/>
              </a:defRPr>
            </a:lvl5pPr>
            <a:lvl6pPr lvl="5">
              <a:spcBef>
                <a:spcPts val="0"/>
              </a:spcBef>
              <a:spcAft>
                <a:spcPts val="0"/>
              </a:spcAft>
              <a:buSzPts val="2800"/>
              <a:buFont typeface="Poppins"/>
              <a:buNone/>
              <a:defRPr>
                <a:latin typeface="Poppins"/>
                <a:ea typeface="Poppins"/>
                <a:cs typeface="Poppins"/>
                <a:sym typeface="Poppins"/>
              </a:defRPr>
            </a:lvl6pPr>
            <a:lvl7pPr lvl="6">
              <a:spcBef>
                <a:spcPts val="0"/>
              </a:spcBef>
              <a:spcAft>
                <a:spcPts val="0"/>
              </a:spcAft>
              <a:buSzPts val="2800"/>
              <a:buFont typeface="Poppins"/>
              <a:buNone/>
              <a:defRPr>
                <a:latin typeface="Poppins"/>
                <a:ea typeface="Poppins"/>
                <a:cs typeface="Poppins"/>
                <a:sym typeface="Poppins"/>
              </a:defRPr>
            </a:lvl7pPr>
            <a:lvl8pPr lvl="7">
              <a:spcBef>
                <a:spcPts val="0"/>
              </a:spcBef>
              <a:spcAft>
                <a:spcPts val="0"/>
              </a:spcAft>
              <a:buSzPts val="2800"/>
              <a:buFont typeface="Poppins"/>
              <a:buNone/>
              <a:defRPr>
                <a:latin typeface="Poppins"/>
                <a:ea typeface="Poppins"/>
                <a:cs typeface="Poppins"/>
                <a:sym typeface="Poppins"/>
              </a:defRPr>
            </a:lvl8pPr>
            <a:lvl9pPr lvl="8">
              <a:spcBef>
                <a:spcPts val="0"/>
              </a:spcBef>
              <a:spcAft>
                <a:spcPts val="0"/>
              </a:spcAft>
              <a:buSzPts val="2800"/>
              <a:buFont typeface="Poppins"/>
              <a:buNone/>
              <a:defRPr>
                <a:latin typeface="Poppins"/>
                <a:ea typeface="Poppins"/>
                <a:cs typeface="Poppins"/>
                <a:sym typeface="Poppins"/>
              </a:defRPr>
            </a:lvl9pPr>
          </a:lstStyle>
          <a:p/>
        </p:txBody>
      </p:sp>
      <p:sp>
        <p:nvSpPr>
          <p:cNvPr id="52" name="Google Shape;52;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atin typeface="Karla"/>
                <a:ea typeface="Karla"/>
                <a:cs typeface="Karla"/>
                <a:sym typeface="Karla"/>
              </a:defRPr>
            </a:lvl1pPr>
            <a:lvl2pPr lvl="1">
              <a:buNone/>
              <a:defRPr>
                <a:latin typeface="Karla"/>
                <a:ea typeface="Karla"/>
                <a:cs typeface="Karla"/>
                <a:sym typeface="Karla"/>
              </a:defRPr>
            </a:lvl2pPr>
            <a:lvl3pPr lvl="2">
              <a:buNone/>
              <a:defRPr>
                <a:latin typeface="Karla"/>
                <a:ea typeface="Karla"/>
                <a:cs typeface="Karla"/>
                <a:sym typeface="Karla"/>
              </a:defRPr>
            </a:lvl3pPr>
            <a:lvl4pPr lvl="3">
              <a:buNone/>
              <a:defRPr>
                <a:latin typeface="Karla"/>
                <a:ea typeface="Karla"/>
                <a:cs typeface="Karla"/>
                <a:sym typeface="Karla"/>
              </a:defRPr>
            </a:lvl4pPr>
            <a:lvl5pPr lvl="4">
              <a:buNone/>
              <a:defRPr>
                <a:latin typeface="Karla"/>
                <a:ea typeface="Karla"/>
                <a:cs typeface="Karla"/>
                <a:sym typeface="Karla"/>
              </a:defRPr>
            </a:lvl5pPr>
            <a:lvl6pPr lvl="5">
              <a:buNone/>
              <a:defRPr>
                <a:latin typeface="Karla"/>
                <a:ea typeface="Karla"/>
                <a:cs typeface="Karla"/>
                <a:sym typeface="Karla"/>
              </a:defRPr>
            </a:lvl6pPr>
            <a:lvl7pPr lvl="6">
              <a:buNone/>
              <a:defRPr>
                <a:latin typeface="Karla"/>
                <a:ea typeface="Karla"/>
                <a:cs typeface="Karla"/>
                <a:sym typeface="Karla"/>
              </a:defRPr>
            </a:lvl7pPr>
            <a:lvl8pPr lvl="7">
              <a:buNone/>
              <a:defRPr>
                <a:latin typeface="Karla"/>
                <a:ea typeface="Karla"/>
                <a:cs typeface="Karla"/>
                <a:sym typeface="Karla"/>
              </a:defRPr>
            </a:lvl8pPr>
            <a:lvl9pPr lvl="8">
              <a:buNone/>
              <a:defRPr>
                <a:latin typeface="Karla"/>
                <a:ea typeface="Karla"/>
                <a:cs typeface="Karla"/>
                <a:sym typeface="Karla"/>
              </a:defRPr>
            </a:lvl9pPr>
          </a:lstStyle>
          <a:p>
            <a:pPr indent="0" lvl="0" marL="0" rtl="0" algn="r">
              <a:spcBef>
                <a:spcPts val="0"/>
              </a:spcBef>
              <a:spcAft>
                <a:spcPts val="0"/>
              </a:spcAft>
              <a:buNone/>
            </a:pPr>
            <a:fld id="{00000000-1234-1234-1234-123412341234}" type="slidenum">
              <a:rPr lang="en"/>
              <a:t>‹#›</a:t>
            </a:fld>
            <a:endParaRPr/>
          </a:p>
        </p:txBody>
      </p:sp>
      <p:pic>
        <p:nvPicPr>
          <p:cNvPr id="53" name="Google Shape;53;p13"/>
          <p:cNvPicPr preferRelativeResize="0"/>
          <p:nvPr/>
        </p:nvPicPr>
        <p:blipFill rotWithShape="1">
          <a:blip r:embed="rId2">
            <a:alphaModFix/>
          </a:blip>
          <a:srcRect b="0" l="0" r="0" t="0"/>
          <a:stretch/>
        </p:blipFill>
        <p:spPr>
          <a:xfrm>
            <a:off x="6301675" y="200574"/>
            <a:ext cx="1892352" cy="686500"/>
          </a:xfrm>
          <a:prstGeom prst="rect">
            <a:avLst/>
          </a:prstGeom>
          <a:noFill/>
          <a:ln>
            <a:noFill/>
          </a:ln>
        </p:spPr>
      </p:pic>
      <p:pic>
        <p:nvPicPr>
          <p:cNvPr id="54" name="Google Shape;54;p13"/>
          <p:cNvPicPr preferRelativeResize="0"/>
          <p:nvPr/>
        </p:nvPicPr>
        <p:blipFill rotWithShape="1">
          <a:blip r:embed="rId3">
            <a:alphaModFix/>
          </a:blip>
          <a:srcRect b="30" l="0" r="0" t="20"/>
          <a:stretch/>
        </p:blipFill>
        <p:spPr>
          <a:xfrm>
            <a:off x="8373975" y="178426"/>
            <a:ext cx="548700" cy="759022"/>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Agenda">
    <p:spTree>
      <p:nvGrpSpPr>
        <p:cNvPr id="55" name="Shape 55"/>
        <p:cNvGrpSpPr/>
        <p:nvPr/>
      </p:nvGrpSpPr>
      <p:grpSpPr>
        <a:xfrm>
          <a:off x="0" y="0"/>
          <a:ext cx="0" cy="0"/>
          <a:chOff x="0" y="0"/>
          <a:chExt cx="0" cy="0"/>
        </a:xfrm>
      </p:grpSpPr>
      <p:sp>
        <p:nvSpPr>
          <p:cNvPr id="56" name="Google Shape;56;p14"/>
          <p:cNvSpPr txBox="1"/>
          <p:nvPr>
            <p:ph idx="1" type="body"/>
          </p:nvPr>
        </p:nvSpPr>
        <p:spPr>
          <a:xfrm>
            <a:off x="710804" y="1572815"/>
            <a:ext cx="7722300" cy="3239700"/>
          </a:xfrm>
          <a:prstGeom prst="rect">
            <a:avLst/>
          </a:prstGeom>
          <a:noFill/>
          <a:ln>
            <a:noFill/>
          </a:ln>
        </p:spPr>
        <p:txBody>
          <a:bodyPr anchorCtr="0" anchor="t" bIns="0" lIns="0" spcFirstLastPara="1" rIns="0" wrap="square" tIns="0">
            <a:noAutofit/>
          </a:bodyPr>
          <a:lstStyle>
            <a:lvl1pPr indent="-304800" lvl="0" marL="457200" algn="l">
              <a:lnSpc>
                <a:spcPct val="143750"/>
              </a:lnSpc>
              <a:spcBef>
                <a:spcPts val="900"/>
              </a:spcBef>
              <a:spcAft>
                <a:spcPts val="0"/>
              </a:spcAft>
              <a:buClr>
                <a:schemeClr val="dk2"/>
              </a:buClr>
              <a:buSzPts val="1200"/>
              <a:buChar char="●"/>
              <a:defRPr/>
            </a:lvl1pPr>
            <a:lvl2pPr indent="-304800" lvl="1" marL="914400" algn="l">
              <a:lnSpc>
                <a:spcPct val="143750"/>
              </a:lnSpc>
              <a:spcBef>
                <a:spcPts val="900"/>
              </a:spcBef>
              <a:spcAft>
                <a:spcPts val="0"/>
              </a:spcAft>
              <a:buClr>
                <a:schemeClr val="dk1"/>
              </a:buClr>
              <a:buSzPts val="1200"/>
              <a:buChar char="○"/>
              <a:defRPr/>
            </a:lvl2pPr>
            <a:lvl3pPr indent="-304800" lvl="2" marL="1371600" algn="l">
              <a:lnSpc>
                <a:spcPct val="143750"/>
              </a:lnSpc>
              <a:spcBef>
                <a:spcPts val="900"/>
              </a:spcBef>
              <a:spcAft>
                <a:spcPts val="0"/>
              </a:spcAft>
              <a:buClr>
                <a:schemeClr val="dk1"/>
              </a:buClr>
              <a:buSzPts val="1200"/>
              <a:buChar char="■"/>
              <a:defRPr b="0">
                <a:solidFill>
                  <a:schemeClr val="dk1"/>
                </a:solidFill>
              </a:defRPr>
            </a:lvl3pPr>
            <a:lvl4pPr indent="-304800" lvl="3" marL="1828800" algn="l">
              <a:lnSpc>
                <a:spcPct val="143750"/>
              </a:lnSpc>
              <a:spcBef>
                <a:spcPts val="1200"/>
              </a:spcBef>
              <a:spcAft>
                <a:spcPts val="0"/>
              </a:spcAft>
              <a:buClr>
                <a:schemeClr val="dk2"/>
              </a:buClr>
              <a:buSzPts val="1200"/>
              <a:buChar char="●"/>
              <a:defRPr b="1">
                <a:solidFill>
                  <a:schemeClr val="dk2"/>
                </a:solidFill>
              </a:defRPr>
            </a:lvl4pPr>
            <a:lvl5pPr indent="-304800" lvl="4" marL="2286000" algn="l">
              <a:lnSpc>
                <a:spcPct val="143750"/>
              </a:lnSpc>
              <a:spcBef>
                <a:spcPts val="1200"/>
              </a:spcBef>
              <a:spcAft>
                <a:spcPts val="0"/>
              </a:spcAft>
              <a:buClr>
                <a:schemeClr val="dk1"/>
              </a:buClr>
              <a:buSzPts val="1200"/>
              <a:buChar char="○"/>
              <a:defRPr/>
            </a:lvl5pPr>
            <a:lvl6pPr indent="-323850" lvl="5" marL="2743200" algn="l">
              <a:lnSpc>
                <a:spcPct val="127777"/>
              </a:lnSpc>
              <a:spcBef>
                <a:spcPts val="1200"/>
              </a:spcBef>
              <a:spcAft>
                <a:spcPts val="0"/>
              </a:spcAft>
              <a:buSzPts val="1500"/>
              <a:buChar char="■"/>
              <a:defRPr/>
            </a:lvl6pPr>
            <a:lvl7pPr indent="-292100" lvl="6" marL="3200400" algn="l">
              <a:lnSpc>
                <a:spcPct val="176923"/>
              </a:lnSpc>
              <a:spcBef>
                <a:spcPts val="400"/>
              </a:spcBef>
              <a:spcAft>
                <a:spcPts val="0"/>
              </a:spcAft>
              <a:buSzPts val="1000"/>
              <a:buChar char="●"/>
              <a:defRPr/>
            </a:lvl7pPr>
            <a:lvl8pPr indent="-273050" lvl="7" marL="3657600" algn="l">
              <a:lnSpc>
                <a:spcPct val="137500"/>
              </a:lnSpc>
              <a:spcBef>
                <a:spcPts val="400"/>
              </a:spcBef>
              <a:spcAft>
                <a:spcPts val="0"/>
              </a:spcAft>
              <a:buClr>
                <a:srgbClr val="7F7F7F"/>
              </a:buClr>
              <a:buSzPts val="700"/>
              <a:buChar char="○"/>
              <a:defRPr/>
            </a:lvl8pPr>
            <a:lvl9pPr indent="-266700" lvl="8" marL="4114800" algn="l">
              <a:lnSpc>
                <a:spcPct val="137500"/>
              </a:lnSpc>
              <a:spcBef>
                <a:spcPts val="400"/>
              </a:spcBef>
              <a:spcAft>
                <a:spcPts val="1200"/>
              </a:spcAft>
              <a:buClr>
                <a:srgbClr val="7F7F7F"/>
              </a:buClr>
              <a:buSzPts val="600"/>
              <a:buChar char="■"/>
              <a:defRPr/>
            </a:lvl9pPr>
          </a:lstStyle>
          <a:p/>
        </p:txBody>
      </p:sp>
      <p:sp>
        <p:nvSpPr>
          <p:cNvPr id="57" name="Google Shape;57;p14"/>
          <p:cNvSpPr txBox="1"/>
          <p:nvPr>
            <p:ph type="title"/>
          </p:nvPr>
        </p:nvSpPr>
        <p:spPr>
          <a:xfrm>
            <a:off x="710804" y="519112"/>
            <a:ext cx="7722300" cy="1053600"/>
          </a:xfrm>
          <a:prstGeom prst="rect">
            <a:avLst/>
          </a:prstGeom>
          <a:noFill/>
          <a:ln>
            <a:noFill/>
          </a:ln>
        </p:spPr>
        <p:txBody>
          <a:bodyPr anchorCtr="0" anchor="t" bIns="0" lIns="0" spcFirstLastPara="1" rIns="0" wrap="square" tIns="0">
            <a:noAutofit/>
          </a:bodyPr>
          <a:lstStyle>
            <a:lvl1pPr lvl="0" algn="l">
              <a:lnSpc>
                <a:spcPct val="144444"/>
              </a:lnSpc>
              <a:spcBef>
                <a:spcPts val="0"/>
              </a:spcBef>
              <a:spcAft>
                <a:spcPts val="0"/>
              </a:spcAft>
              <a:buClr>
                <a:schemeClr val="dk2"/>
              </a:buClr>
              <a:buSzPts val="1400"/>
              <a:buNone/>
              <a:defRPr/>
            </a:lvl1pPr>
            <a:lvl2pPr lvl="1">
              <a:spcBef>
                <a:spcPts val="140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58" name="Google Shape;58;p14"/>
          <p:cNvSpPr txBox="1"/>
          <p:nvPr>
            <p:ph idx="11" type="ftr"/>
          </p:nvPr>
        </p:nvSpPr>
        <p:spPr>
          <a:xfrm>
            <a:off x="710804" y="4839891"/>
            <a:ext cx="7722300" cy="135000"/>
          </a:xfrm>
          <a:prstGeom prst="rect">
            <a:avLst/>
          </a:prstGeom>
          <a:noFill/>
          <a:ln>
            <a:noFill/>
          </a:ln>
        </p:spPr>
        <p:txBody>
          <a:bodyPr anchorCtr="0" anchor="b" bIns="0" lIns="0" spcFirstLastPara="1" rIns="0" wrap="square" tIns="0">
            <a:norm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pic>
        <p:nvPicPr>
          <p:cNvPr id="59" name="Google Shape;59;p14"/>
          <p:cNvPicPr preferRelativeResize="0"/>
          <p:nvPr/>
        </p:nvPicPr>
        <p:blipFill>
          <a:blip r:embed="rId2">
            <a:alphaModFix amt="6000"/>
          </a:blip>
          <a:stretch>
            <a:fillRect/>
          </a:stretch>
        </p:blipFill>
        <p:spPr>
          <a:xfrm>
            <a:off x="1146204" y="0"/>
            <a:ext cx="6851589" cy="5143499"/>
          </a:xfrm>
          <a:prstGeom prst="rect">
            <a:avLst/>
          </a:prstGeom>
          <a:noFill/>
          <a:ln>
            <a:noFill/>
          </a:ln>
        </p:spPr>
      </p:pic>
      <p:sp>
        <p:nvSpPr>
          <p:cNvPr id="60" name="Google Shape;60;p14"/>
          <p:cNvSpPr txBox="1"/>
          <p:nvPr>
            <p:ph idx="2" type="subTitle"/>
          </p:nvPr>
        </p:nvSpPr>
        <p:spPr>
          <a:xfrm>
            <a:off x="7118675" y="4812650"/>
            <a:ext cx="1980300" cy="280800"/>
          </a:xfrm>
          <a:prstGeom prst="rect">
            <a:avLst/>
          </a:prstGeom>
          <a:noFill/>
          <a:ln>
            <a:noFill/>
          </a:ln>
        </p:spPr>
        <p:txBody>
          <a:bodyPr anchorCtr="0" anchor="ctr" bIns="0" lIns="0" spcFirstLastPara="1" rIns="0" wrap="square" tIns="0">
            <a:noAutofit/>
          </a:bodyPr>
          <a:lstStyle>
            <a:lvl1pPr lvl="0" algn="r">
              <a:lnSpc>
                <a:spcPct val="121052"/>
              </a:lnSpc>
              <a:spcBef>
                <a:spcPts val="1700"/>
              </a:spcBef>
              <a:spcAft>
                <a:spcPts val="0"/>
              </a:spcAft>
              <a:buClr>
                <a:srgbClr val="007869"/>
              </a:buClr>
              <a:buSzPts val="700"/>
              <a:buNone/>
              <a:defRPr b="0" sz="700">
                <a:solidFill>
                  <a:srgbClr val="007869"/>
                </a:solidFill>
              </a:defRPr>
            </a:lvl1pPr>
            <a:lvl2pPr lvl="1" algn="r">
              <a:lnSpc>
                <a:spcPct val="123076"/>
              </a:lnSpc>
              <a:spcBef>
                <a:spcPts val="200"/>
              </a:spcBef>
              <a:spcAft>
                <a:spcPts val="0"/>
              </a:spcAft>
              <a:buClr>
                <a:srgbClr val="007869"/>
              </a:buClr>
              <a:buSzPts val="900"/>
              <a:buFont typeface="Noto Sans Symbols"/>
              <a:buChar char="↘"/>
              <a:defRPr i="1" sz="800">
                <a:solidFill>
                  <a:srgbClr val="007869"/>
                </a:solidFill>
              </a:defRPr>
            </a:lvl2pPr>
            <a:lvl3pPr lvl="2" algn="r">
              <a:lnSpc>
                <a:spcPct val="127777"/>
              </a:lnSpc>
              <a:spcBef>
                <a:spcPts val="900"/>
              </a:spcBef>
              <a:spcAft>
                <a:spcPts val="0"/>
              </a:spcAft>
              <a:buClr>
                <a:srgbClr val="007869"/>
              </a:buClr>
              <a:buSzPts val="1400"/>
              <a:buNone/>
              <a:defRPr b="0">
                <a:solidFill>
                  <a:srgbClr val="007869"/>
                </a:solidFill>
              </a:defRPr>
            </a:lvl3pPr>
            <a:lvl4pPr lvl="3" algn="r">
              <a:lnSpc>
                <a:spcPct val="143750"/>
              </a:lnSpc>
              <a:spcBef>
                <a:spcPts val="1200"/>
              </a:spcBef>
              <a:spcAft>
                <a:spcPts val="0"/>
              </a:spcAft>
              <a:buClr>
                <a:srgbClr val="007869"/>
              </a:buClr>
              <a:buSzPts val="1000"/>
              <a:buNone/>
              <a:defRPr sz="1000">
                <a:solidFill>
                  <a:srgbClr val="007869"/>
                </a:solidFill>
              </a:defRPr>
            </a:lvl4pPr>
            <a:lvl5pPr lvl="4" algn="r">
              <a:lnSpc>
                <a:spcPct val="143750"/>
              </a:lnSpc>
              <a:spcBef>
                <a:spcPts val="1200"/>
              </a:spcBef>
              <a:spcAft>
                <a:spcPts val="0"/>
              </a:spcAft>
              <a:buClr>
                <a:srgbClr val="007869"/>
              </a:buClr>
              <a:buSzPts val="1000"/>
              <a:buNone/>
              <a:defRPr sz="1000">
                <a:solidFill>
                  <a:srgbClr val="007869"/>
                </a:solidFill>
              </a:defRPr>
            </a:lvl5pPr>
            <a:lvl6pPr lvl="5" algn="r">
              <a:lnSpc>
                <a:spcPct val="143750"/>
              </a:lnSpc>
              <a:spcBef>
                <a:spcPts val="1200"/>
              </a:spcBef>
              <a:spcAft>
                <a:spcPts val="0"/>
              </a:spcAft>
              <a:buClr>
                <a:srgbClr val="007869"/>
              </a:buClr>
              <a:buSzPts val="1100"/>
              <a:buNone/>
              <a:defRPr sz="1000">
                <a:solidFill>
                  <a:srgbClr val="007869"/>
                </a:solidFill>
              </a:defRPr>
            </a:lvl6pPr>
            <a:lvl7pPr lvl="6" algn="r">
              <a:lnSpc>
                <a:spcPct val="143750"/>
              </a:lnSpc>
              <a:spcBef>
                <a:spcPts val="400"/>
              </a:spcBef>
              <a:spcAft>
                <a:spcPts val="0"/>
              </a:spcAft>
              <a:buClr>
                <a:srgbClr val="007869"/>
              </a:buClr>
              <a:buSzPts val="1400"/>
              <a:buNone/>
              <a:defRPr>
                <a:solidFill>
                  <a:srgbClr val="007869"/>
                </a:solidFill>
              </a:defRPr>
            </a:lvl7pPr>
            <a:lvl8pPr lvl="7" algn="r">
              <a:lnSpc>
                <a:spcPct val="68750"/>
              </a:lnSpc>
              <a:spcBef>
                <a:spcPts val="400"/>
              </a:spcBef>
              <a:spcAft>
                <a:spcPts val="0"/>
              </a:spcAft>
              <a:buClr>
                <a:srgbClr val="007869"/>
              </a:buClr>
              <a:buSzPts val="1100"/>
              <a:buNone/>
              <a:defRPr sz="1000">
                <a:solidFill>
                  <a:srgbClr val="007869"/>
                </a:solidFill>
              </a:defRPr>
            </a:lvl8pPr>
            <a:lvl9pPr lvl="8" algn="r">
              <a:lnSpc>
                <a:spcPct val="68750"/>
              </a:lnSpc>
              <a:spcBef>
                <a:spcPts val="400"/>
              </a:spcBef>
              <a:spcAft>
                <a:spcPts val="1200"/>
              </a:spcAft>
              <a:buClr>
                <a:srgbClr val="007869"/>
              </a:buClr>
              <a:buSzPts val="1000"/>
              <a:buNone/>
              <a:defRPr sz="1000">
                <a:solidFill>
                  <a:srgbClr val="007869"/>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4">
    <p:spTree>
      <p:nvGrpSpPr>
        <p:cNvPr id="65" name="Shape 65"/>
        <p:cNvGrpSpPr/>
        <p:nvPr/>
      </p:nvGrpSpPr>
      <p:grpSpPr>
        <a:xfrm>
          <a:off x="0" y="0"/>
          <a:ext cx="0" cy="0"/>
          <a:chOff x="0" y="0"/>
          <a:chExt cx="0" cy="0"/>
        </a:xfrm>
      </p:grpSpPr>
      <p:sp>
        <p:nvSpPr>
          <p:cNvPr id="66" name="Google Shape;66;p16"/>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67" name="Google Shape;67;p16"/>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spcBef>
                <a:spcPts val="0"/>
              </a:spcBef>
              <a:spcAft>
                <a:spcPts val="0"/>
              </a:spcAft>
              <a:buSzPts val="2800"/>
              <a:buNone/>
              <a:defRPr sz="2800"/>
            </a:lvl1pPr>
            <a:lvl2pPr lvl="1" algn="ctr">
              <a:spcBef>
                <a:spcPts val="0"/>
              </a:spcBef>
              <a:spcAft>
                <a:spcPts val="0"/>
              </a:spcAft>
              <a:buSzPts val="2800"/>
              <a:buNone/>
              <a:defRPr sz="2800"/>
            </a:lvl2pPr>
            <a:lvl3pPr lvl="2" algn="ctr">
              <a:spcBef>
                <a:spcPts val="0"/>
              </a:spcBef>
              <a:spcAft>
                <a:spcPts val="0"/>
              </a:spcAft>
              <a:buSzPts val="2800"/>
              <a:buNone/>
              <a:defRPr sz="2800"/>
            </a:lvl3pPr>
            <a:lvl4pPr lvl="3" algn="ctr">
              <a:spcBef>
                <a:spcPts val="0"/>
              </a:spcBef>
              <a:spcAft>
                <a:spcPts val="0"/>
              </a:spcAft>
              <a:buSzPts val="2800"/>
              <a:buNone/>
              <a:defRPr sz="2800"/>
            </a:lvl4pPr>
            <a:lvl5pPr lvl="4" algn="ctr">
              <a:spcBef>
                <a:spcPts val="0"/>
              </a:spcBef>
              <a:spcAft>
                <a:spcPts val="0"/>
              </a:spcAft>
              <a:buSzPts val="2800"/>
              <a:buNone/>
              <a:defRPr sz="2800"/>
            </a:lvl5pPr>
            <a:lvl6pPr lvl="5" algn="ctr">
              <a:spcBef>
                <a:spcPts val="0"/>
              </a:spcBef>
              <a:spcAft>
                <a:spcPts val="0"/>
              </a:spcAft>
              <a:buSzPts val="2800"/>
              <a:buNone/>
              <a:defRPr sz="2800"/>
            </a:lvl6pPr>
            <a:lvl7pPr lvl="6" algn="ctr">
              <a:spcBef>
                <a:spcPts val="0"/>
              </a:spcBef>
              <a:spcAft>
                <a:spcPts val="0"/>
              </a:spcAft>
              <a:buSzPts val="2800"/>
              <a:buNone/>
              <a:defRPr sz="2800"/>
            </a:lvl7pPr>
            <a:lvl8pPr lvl="7" algn="ctr">
              <a:spcBef>
                <a:spcPts val="0"/>
              </a:spcBef>
              <a:spcAft>
                <a:spcPts val="0"/>
              </a:spcAft>
              <a:buSzPts val="2800"/>
              <a:buNone/>
              <a:defRPr sz="2800"/>
            </a:lvl8pPr>
            <a:lvl9pPr lvl="8" algn="ctr">
              <a:spcBef>
                <a:spcPts val="0"/>
              </a:spcBef>
              <a:spcAft>
                <a:spcPts val="0"/>
              </a:spcAft>
              <a:buSzPts val="2800"/>
              <a:buNone/>
              <a:defRPr sz="2800"/>
            </a:lvl9pPr>
          </a:lstStyle>
          <a:p/>
        </p:txBody>
      </p:sp>
      <p:sp>
        <p:nvSpPr>
          <p:cNvPr id="68" name="Google Shape;68;p16"/>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69" name="Shape 69"/>
        <p:cNvGrpSpPr/>
        <p:nvPr/>
      </p:nvGrpSpPr>
      <p:grpSpPr>
        <a:xfrm>
          <a:off x="0" y="0"/>
          <a:ext cx="0" cy="0"/>
          <a:chOff x="0" y="0"/>
          <a:chExt cx="0" cy="0"/>
        </a:xfrm>
      </p:grpSpPr>
      <p:sp>
        <p:nvSpPr>
          <p:cNvPr id="70" name="Google Shape;70;p17"/>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71" name="Google Shape;71;p17"/>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_AND_BODY_1">
    <p:spTree>
      <p:nvGrpSpPr>
        <p:cNvPr id="72" name="Shape 72"/>
        <p:cNvGrpSpPr/>
        <p:nvPr/>
      </p:nvGrpSpPr>
      <p:grpSpPr>
        <a:xfrm>
          <a:off x="0" y="0"/>
          <a:ext cx="0" cy="0"/>
          <a:chOff x="0" y="0"/>
          <a:chExt cx="0" cy="0"/>
        </a:xfrm>
      </p:grpSpPr>
      <p:sp>
        <p:nvSpPr>
          <p:cNvPr id="73" name="Google Shape;73;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75" name="Google Shape;75;p18"/>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TITLE_AND_TWO_COLUMNS_1_1">
    <p:spTree>
      <p:nvGrpSpPr>
        <p:cNvPr id="76" name="Shape 76"/>
        <p:cNvGrpSpPr/>
        <p:nvPr/>
      </p:nvGrpSpPr>
      <p:grpSpPr>
        <a:xfrm>
          <a:off x="0" y="0"/>
          <a:ext cx="0" cy="0"/>
          <a:chOff x="0" y="0"/>
          <a:chExt cx="0" cy="0"/>
        </a:xfrm>
      </p:grpSpPr>
      <p:sp>
        <p:nvSpPr>
          <p:cNvPr id="77" name="Google Shape;77;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19"/>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9" name="Google Shape;79;p19"/>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80" name="Google Shape;80;p19"/>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_ONLY_1">
    <p:spTree>
      <p:nvGrpSpPr>
        <p:cNvPr id="81" name="Shape 81"/>
        <p:cNvGrpSpPr/>
        <p:nvPr/>
      </p:nvGrpSpPr>
      <p:grpSpPr>
        <a:xfrm>
          <a:off x="0" y="0"/>
          <a:ext cx="0" cy="0"/>
          <a:chOff x="0" y="0"/>
          <a:chExt cx="0" cy="0"/>
        </a:xfrm>
      </p:grpSpPr>
      <p:sp>
        <p:nvSpPr>
          <p:cNvPr id="82" name="Google Shape;82;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3" name="Google Shape;83;p20"/>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_1">
    <p:spTree>
      <p:nvGrpSpPr>
        <p:cNvPr id="84" name="Shape 84"/>
        <p:cNvGrpSpPr/>
        <p:nvPr/>
      </p:nvGrpSpPr>
      <p:grpSpPr>
        <a:xfrm>
          <a:off x="0" y="0"/>
          <a:ext cx="0" cy="0"/>
          <a:chOff x="0" y="0"/>
          <a:chExt cx="0" cy="0"/>
        </a:xfrm>
      </p:grpSpPr>
      <p:sp>
        <p:nvSpPr>
          <p:cNvPr id="85" name="Google Shape;85;p21"/>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86" name="Google Shape;86;p21"/>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87" name="Google Shape;87;p21"/>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_1">
    <p:spTree>
      <p:nvGrpSpPr>
        <p:cNvPr id="88" name="Shape 88"/>
        <p:cNvGrpSpPr/>
        <p:nvPr/>
      </p:nvGrpSpPr>
      <p:grpSpPr>
        <a:xfrm>
          <a:off x="0" y="0"/>
          <a:ext cx="0" cy="0"/>
          <a:chOff x="0" y="0"/>
          <a:chExt cx="0" cy="0"/>
        </a:xfrm>
      </p:grpSpPr>
      <p:sp>
        <p:nvSpPr>
          <p:cNvPr id="89" name="Google Shape;89;p22"/>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90" name="Google Shape;90;p22"/>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_1">
    <p:spTree>
      <p:nvGrpSpPr>
        <p:cNvPr id="91" name="Shape 91"/>
        <p:cNvGrpSpPr/>
        <p:nvPr/>
      </p:nvGrpSpPr>
      <p:grpSpPr>
        <a:xfrm>
          <a:off x="0" y="0"/>
          <a:ext cx="0" cy="0"/>
          <a:chOff x="0" y="0"/>
          <a:chExt cx="0" cy="0"/>
        </a:xfrm>
      </p:grpSpPr>
      <p:sp>
        <p:nvSpPr>
          <p:cNvPr id="92" name="Google Shape;92;p23"/>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23"/>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94" name="Google Shape;94;p23"/>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95" name="Google Shape;95;p23"/>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23850" lvl="0" marL="457200">
              <a:spcBef>
                <a:spcPts val="0"/>
              </a:spcBef>
              <a:spcAft>
                <a:spcPts val="0"/>
              </a:spcAft>
              <a:buClr>
                <a:schemeClr val="lt1"/>
              </a:buClr>
              <a:buSzPts val="15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1150" lvl="2" marL="1371600">
              <a:spcBef>
                <a:spcPts val="0"/>
              </a:spcBef>
              <a:spcAft>
                <a:spcPts val="0"/>
              </a:spcAft>
              <a:buClr>
                <a:schemeClr val="lt1"/>
              </a:buClr>
              <a:buSzPts val="1300"/>
              <a:buChar char="■"/>
              <a:defRPr>
                <a:solidFill>
                  <a:schemeClr val="lt1"/>
                </a:solidFill>
              </a:defRPr>
            </a:lvl3pPr>
            <a:lvl4pPr indent="-304800" lvl="3" marL="1828800">
              <a:spcBef>
                <a:spcPts val="0"/>
              </a:spcBef>
              <a:spcAft>
                <a:spcPts val="0"/>
              </a:spcAft>
              <a:buClr>
                <a:schemeClr val="lt1"/>
              </a:buClr>
              <a:buSzPts val="12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2100" lvl="5" marL="2743200">
              <a:spcBef>
                <a:spcPts val="0"/>
              </a:spcBef>
              <a:spcAft>
                <a:spcPts val="0"/>
              </a:spcAft>
              <a:buClr>
                <a:schemeClr val="lt1"/>
              </a:buClr>
              <a:buSzPts val="1000"/>
              <a:buChar char="■"/>
              <a:defRPr>
                <a:solidFill>
                  <a:schemeClr val="lt1"/>
                </a:solidFill>
              </a:defRPr>
            </a:lvl6pPr>
            <a:lvl7pPr indent="-285750" lvl="6" marL="3200400">
              <a:spcBef>
                <a:spcPts val="0"/>
              </a:spcBef>
              <a:spcAft>
                <a:spcPts val="0"/>
              </a:spcAft>
              <a:buClr>
                <a:schemeClr val="lt1"/>
              </a:buClr>
              <a:buSzPts val="900"/>
              <a:buChar char="●"/>
              <a:defRPr>
                <a:solidFill>
                  <a:schemeClr val="lt1"/>
                </a:solidFill>
              </a:defRPr>
            </a:lvl7pPr>
            <a:lvl8pPr indent="-279400" lvl="7" marL="3657600">
              <a:spcBef>
                <a:spcPts val="0"/>
              </a:spcBef>
              <a:spcAft>
                <a:spcPts val="0"/>
              </a:spcAft>
              <a:buClr>
                <a:schemeClr val="lt1"/>
              </a:buClr>
              <a:buSzPts val="800"/>
              <a:buChar char="○"/>
              <a:defRPr>
                <a:solidFill>
                  <a:schemeClr val="lt1"/>
                </a:solidFill>
              </a:defRPr>
            </a:lvl8pPr>
            <a:lvl9pPr indent="-273050" lvl="8" marL="4114800">
              <a:spcBef>
                <a:spcPts val="0"/>
              </a:spcBef>
              <a:spcAft>
                <a:spcPts val="0"/>
              </a:spcAft>
              <a:buClr>
                <a:schemeClr val="lt1"/>
              </a:buClr>
              <a:buSzPts val="700"/>
              <a:buChar char="■"/>
              <a:defRPr>
                <a:solidFill>
                  <a:schemeClr val="lt1"/>
                </a:solidFill>
              </a:defRPr>
            </a:lvl9pPr>
          </a:lstStyle>
          <a:p/>
        </p:txBody>
      </p:sp>
      <p:sp>
        <p:nvSpPr>
          <p:cNvPr id="96" name="Google Shape;96;p23"/>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_1">
    <p:spTree>
      <p:nvGrpSpPr>
        <p:cNvPr id="97" name="Shape 97"/>
        <p:cNvGrpSpPr/>
        <p:nvPr/>
      </p:nvGrpSpPr>
      <p:grpSpPr>
        <a:xfrm>
          <a:off x="0" y="0"/>
          <a:ext cx="0" cy="0"/>
          <a:chOff x="0" y="0"/>
          <a:chExt cx="0" cy="0"/>
        </a:xfrm>
      </p:grpSpPr>
      <p:sp>
        <p:nvSpPr>
          <p:cNvPr id="98" name="Google Shape;98;p24"/>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spcBef>
                <a:spcPts val="0"/>
              </a:spcBef>
              <a:spcAft>
                <a:spcPts val="0"/>
              </a:spcAft>
              <a:buSzPts val="1500"/>
              <a:buNone/>
              <a:defRPr/>
            </a:lvl1pPr>
          </a:lstStyle>
          <a:p/>
        </p:txBody>
      </p:sp>
      <p:sp>
        <p:nvSpPr>
          <p:cNvPr id="99" name="Google Shape;99;p2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_1">
    <p:spTree>
      <p:nvGrpSpPr>
        <p:cNvPr id="100" name="Shape 100"/>
        <p:cNvGrpSpPr/>
        <p:nvPr/>
      </p:nvGrpSpPr>
      <p:grpSpPr>
        <a:xfrm>
          <a:off x="0" y="0"/>
          <a:ext cx="0" cy="0"/>
          <a:chOff x="0" y="0"/>
          <a:chExt cx="0" cy="0"/>
        </a:xfrm>
      </p:grpSpPr>
      <p:sp>
        <p:nvSpPr>
          <p:cNvPr id="101" name="Google Shape;101;p25"/>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02" name="Google Shape;102;p25"/>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23850" lvl="0" marL="457200" algn="ctr">
              <a:spcBef>
                <a:spcPts val="0"/>
              </a:spcBef>
              <a:spcAft>
                <a:spcPts val="0"/>
              </a:spcAft>
              <a:buSzPts val="1500"/>
              <a:buChar char="●"/>
              <a:defRPr/>
            </a:lvl1pPr>
            <a:lvl2pPr indent="-317500" lvl="1" marL="914400" algn="ctr">
              <a:spcBef>
                <a:spcPts val="0"/>
              </a:spcBef>
              <a:spcAft>
                <a:spcPts val="0"/>
              </a:spcAft>
              <a:buSzPts val="1400"/>
              <a:buChar char="○"/>
              <a:defRPr/>
            </a:lvl2pPr>
            <a:lvl3pPr indent="-311150" lvl="2" marL="1371600" algn="ctr">
              <a:spcBef>
                <a:spcPts val="0"/>
              </a:spcBef>
              <a:spcAft>
                <a:spcPts val="0"/>
              </a:spcAft>
              <a:buSzPts val="1300"/>
              <a:buChar char="■"/>
              <a:defRPr/>
            </a:lvl3pPr>
            <a:lvl4pPr indent="-304800" lvl="3" marL="1828800" algn="ctr">
              <a:spcBef>
                <a:spcPts val="0"/>
              </a:spcBef>
              <a:spcAft>
                <a:spcPts val="0"/>
              </a:spcAft>
              <a:buSzPts val="1200"/>
              <a:buChar char="●"/>
              <a:defRPr/>
            </a:lvl4pPr>
            <a:lvl5pPr indent="-298450" lvl="4" marL="2286000" algn="ctr">
              <a:spcBef>
                <a:spcPts val="0"/>
              </a:spcBef>
              <a:spcAft>
                <a:spcPts val="0"/>
              </a:spcAft>
              <a:buSzPts val="1100"/>
              <a:buChar char="○"/>
              <a:defRPr/>
            </a:lvl5pPr>
            <a:lvl6pPr indent="-292100" lvl="5" marL="2743200" algn="ctr">
              <a:spcBef>
                <a:spcPts val="0"/>
              </a:spcBef>
              <a:spcAft>
                <a:spcPts val="0"/>
              </a:spcAft>
              <a:buSzPts val="1000"/>
              <a:buChar char="■"/>
              <a:defRPr/>
            </a:lvl6pPr>
            <a:lvl7pPr indent="-285750" lvl="6" marL="3200400" algn="ctr">
              <a:spcBef>
                <a:spcPts val="0"/>
              </a:spcBef>
              <a:spcAft>
                <a:spcPts val="0"/>
              </a:spcAft>
              <a:buSzPts val="900"/>
              <a:buChar char="●"/>
              <a:defRPr/>
            </a:lvl7pPr>
            <a:lvl8pPr indent="-279400" lvl="7" marL="3657600" algn="ctr">
              <a:spcBef>
                <a:spcPts val="0"/>
              </a:spcBef>
              <a:spcAft>
                <a:spcPts val="0"/>
              </a:spcAft>
              <a:buSzPts val="800"/>
              <a:buChar char="○"/>
              <a:defRPr/>
            </a:lvl8pPr>
            <a:lvl9pPr indent="-273050" lvl="8" marL="4114800" algn="ctr">
              <a:spcBef>
                <a:spcPts val="0"/>
              </a:spcBef>
              <a:spcAft>
                <a:spcPts val="0"/>
              </a:spcAft>
              <a:buSzPts val="700"/>
              <a:buChar char="■"/>
              <a:defRPr/>
            </a:lvl9pPr>
          </a:lstStyle>
          <a:p/>
        </p:txBody>
      </p:sp>
      <p:sp>
        <p:nvSpPr>
          <p:cNvPr id="103" name="Google Shape;103;p25"/>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_2">
    <p:spTree>
      <p:nvGrpSpPr>
        <p:cNvPr id="104" name="Shape 104"/>
        <p:cNvGrpSpPr/>
        <p:nvPr/>
      </p:nvGrpSpPr>
      <p:grpSpPr>
        <a:xfrm>
          <a:off x="0" y="0"/>
          <a:ext cx="0" cy="0"/>
          <a:chOff x="0" y="0"/>
          <a:chExt cx="0" cy="0"/>
        </a:xfrm>
      </p:grpSpPr>
      <p:sp>
        <p:nvSpPr>
          <p:cNvPr id="105" name="Google Shape;105;p26"/>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CUSTOM_7_1">
    <p:spTree>
      <p:nvGrpSpPr>
        <p:cNvPr id="106" name="Shape 106"/>
        <p:cNvGrpSpPr/>
        <p:nvPr/>
      </p:nvGrpSpPr>
      <p:grpSpPr>
        <a:xfrm>
          <a:off x="0" y="0"/>
          <a:ext cx="0" cy="0"/>
          <a:chOff x="0" y="0"/>
          <a:chExt cx="0" cy="0"/>
        </a:xfrm>
      </p:grpSpPr>
      <p:sp>
        <p:nvSpPr>
          <p:cNvPr id="107" name="Google Shape;107;p27"/>
          <p:cNvSpPr txBox="1"/>
          <p:nvPr>
            <p:ph type="title"/>
          </p:nvPr>
        </p:nvSpPr>
        <p:spPr>
          <a:xfrm>
            <a:off x="677325" y="1832775"/>
            <a:ext cx="3217200" cy="1484100"/>
          </a:xfrm>
          <a:prstGeom prst="rect">
            <a:avLst/>
          </a:prstGeom>
        </p:spPr>
        <p:txBody>
          <a:bodyPr anchorCtr="0" anchor="ctr" bIns="91425" lIns="91425" spcFirstLastPara="1" rIns="91425" wrap="square" tIns="91425">
            <a:noAutofit/>
          </a:bodyPr>
          <a:lstStyle>
            <a:lvl1pPr lvl="0">
              <a:spcBef>
                <a:spcPts val="0"/>
              </a:spcBef>
              <a:spcAft>
                <a:spcPts val="0"/>
              </a:spcAft>
              <a:buSzPts val="4200"/>
              <a:buNone/>
              <a:defRPr sz="4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8" name="Google Shape;108;p27"/>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09" name="Google Shape;109;p27"/>
          <p:cNvSpPr txBox="1"/>
          <p:nvPr>
            <p:ph idx="1" type="subTitle"/>
          </p:nvPr>
        </p:nvSpPr>
        <p:spPr>
          <a:xfrm>
            <a:off x="4406650" y="39375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10" name="Google Shape;110;p27"/>
          <p:cNvSpPr txBox="1"/>
          <p:nvPr>
            <p:ph idx="2" type="subTitle"/>
          </p:nvPr>
        </p:nvSpPr>
        <p:spPr>
          <a:xfrm>
            <a:off x="4406650" y="115170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11" name="Google Shape;111;p27"/>
          <p:cNvSpPr txBox="1"/>
          <p:nvPr>
            <p:ph idx="3" type="subTitle"/>
          </p:nvPr>
        </p:nvSpPr>
        <p:spPr>
          <a:xfrm>
            <a:off x="4406650" y="342557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12" name="Google Shape;112;p27"/>
          <p:cNvSpPr txBox="1"/>
          <p:nvPr>
            <p:ph idx="4" type="subTitle"/>
          </p:nvPr>
        </p:nvSpPr>
        <p:spPr>
          <a:xfrm>
            <a:off x="4406650" y="190966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13" name="Google Shape;113;p27"/>
          <p:cNvSpPr txBox="1"/>
          <p:nvPr>
            <p:ph idx="5" type="subTitle"/>
          </p:nvPr>
        </p:nvSpPr>
        <p:spPr>
          <a:xfrm>
            <a:off x="4406650" y="418352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14" name="Google Shape;114;p27"/>
          <p:cNvSpPr txBox="1"/>
          <p:nvPr>
            <p:ph idx="6" type="subTitle"/>
          </p:nvPr>
        </p:nvSpPr>
        <p:spPr>
          <a:xfrm>
            <a:off x="4406650" y="266761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p:cSld name="CUSTOM_8_1">
    <p:spTree>
      <p:nvGrpSpPr>
        <p:cNvPr id="115" name="Shape 115"/>
        <p:cNvGrpSpPr/>
        <p:nvPr/>
      </p:nvGrpSpPr>
      <p:grpSpPr>
        <a:xfrm>
          <a:off x="0" y="0"/>
          <a:ext cx="0" cy="0"/>
          <a:chOff x="0" y="0"/>
          <a:chExt cx="0" cy="0"/>
        </a:xfrm>
      </p:grpSpPr>
      <p:sp>
        <p:nvSpPr>
          <p:cNvPr id="116" name="Google Shape;116;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7" name="Google Shape;117;p28"/>
          <p:cNvSpPr txBox="1"/>
          <p:nvPr>
            <p:ph idx="1" type="body"/>
          </p:nvPr>
        </p:nvSpPr>
        <p:spPr>
          <a:xfrm>
            <a:off x="311700" y="1152475"/>
            <a:ext cx="4473900" cy="34164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18" name="Google Shape;118;p28"/>
          <p:cNvSpPr/>
          <p:nvPr>
            <p:ph idx="2" type="pic"/>
          </p:nvPr>
        </p:nvSpPr>
        <p:spPr>
          <a:xfrm>
            <a:off x="4992024" y="1152775"/>
            <a:ext cx="3840300" cy="3416400"/>
          </a:xfrm>
          <a:prstGeom prst="rect">
            <a:avLst/>
          </a:prstGeom>
          <a:noFill/>
          <a:ln>
            <a:noFill/>
          </a:ln>
        </p:spPr>
      </p:sp>
      <p:sp>
        <p:nvSpPr>
          <p:cNvPr id="119" name="Google Shape;119;p28"/>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big ideas">
  <p:cSld name="CUSTOM_1_1">
    <p:spTree>
      <p:nvGrpSpPr>
        <p:cNvPr id="120" name="Shape 120"/>
        <p:cNvGrpSpPr/>
        <p:nvPr/>
      </p:nvGrpSpPr>
      <p:grpSpPr>
        <a:xfrm>
          <a:off x="0" y="0"/>
          <a:ext cx="0" cy="0"/>
          <a:chOff x="0" y="0"/>
          <a:chExt cx="0" cy="0"/>
        </a:xfrm>
      </p:grpSpPr>
      <p:sp>
        <p:nvSpPr>
          <p:cNvPr id="121" name="Google Shape;121;p29"/>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22" name="Google Shape;122;p29"/>
          <p:cNvSpPr txBox="1"/>
          <p:nvPr>
            <p:ph type="title"/>
          </p:nvPr>
        </p:nvSpPr>
        <p:spPr>
          <a:xfrm>
            <a:off x="483175"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23" name="Google Shape;123;p29"/>
          <p:cNvSpPr txBox="1"/>
          <p:nvPr>
            <p:ph idx="1" type="body"/>
          </p:nvPr>
        </p:nvSpPr>
        <p:spPr>
          <a:xfrm>
            <a:off x="483150" y="2237788"/>
            <a:ext cx="36198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24" name="Google Shape;124;p29"/>
          <p:cNvSpPr txBox="1"/>
          <p:nvPr>
            <p:ph idx="2" type="body"/>
          </p:nvPr>
        </p:nvSpPr>
        <p:spPr>
          <a:xfrm>
            <a:off x="5048000" y="2237788"/>
            <a:ext cx="36198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25" name="Google Shape;125;p29"/>
          <p:cNvSpPr txBox="1"/>
          <p:nvPr>
            <p:ph idx="3" type="subTitle"/>
          </p:nvPr>
        </p:nvSpPr>
        <p:spPr>
          <a:xfrm>
            <a:off x="48315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26" name="Google Shape;126;p29"/>
          <p:cNvSpPr txBox="1"/>
          <p:nvPr>
            <p:ph idx="4" type="subTitle"/>
          </p:nvPr>
        </p:nvSpPr>
        <p:spPr>
          <a:xfrm>
            <a:off x="504800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p:cSld name="CUSTOM_2_2">
    <p:spTree>
      <p:nvGrpSpPr>
        <p:cNvPr id="127" name="Shape 127"/>
        <p:cNvGrpSpPr/>
        <p:nvPr/>
      </p:nvGrpSpPr>
      <p:grpSpPr>
        <a:xfrm>
          <a:off x="0" y="0"/>
          <a:ext cx="0" cy="0"/>
          <a:chOff x="0" y="0"/>
          <a:chExt cx="0" cy="0"/>
        </a:xfrm>
      </p:grpSpPr>
      <p:sp>
        <p:nvSpPr>
          <p:cNvPr id="128" name="Google Shape;128;p30"/>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29" name="Google Shape;129;p30"/>
          <p:cNvSpPr txBox="1"/>
          <p:nvPr>
            <p:ph idx="1" type="body"/>
          </p:nvPr>
        </p:nvSpPr>
        <p:spPr>
          <a:xfrm>
            <a:off x="483175" y="2417500"/>
            <a:ext cx="24555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30" name="Google Shape;130;p30"/>
          <p:cNvSpPr txBox="1"/>
          <p:nvPr>
            <p:ph idx="2" type="body"/>
          </p:nvPr>
        </p:nvSpPr>
        <p:spPr>
          <a:xfrm>
            <a:off x="3347725" y="2417500"/>
            <a:ext cx="24555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31" name="Google Shape;131;p30"/>
          <p:cNvSpPr txBox="1"/>
          <p:nvPr>
            <p:ph idx="3" type="body"/>
          </p:nvPr>
        </p:nvSpPr>
        <p:spPr>
          <a:xfrm>
            <a:off x="6212275" y="2417500"/>
            <a:ext cx="24555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32" name="Google Shape;132;p30"/>
          <p:cNvSpPr txBox="1"/>
          <p:nvPr>
            <p:ph type="title"/>
          </p:nvPr>
        </p:nvSpPr>
        <p:spPr>
          <a:xfrm>
            <a:off x="483175"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33" name="Google Shape;133;p30"/>
          <p:cNvSpPr txBox="1"/>
          <p:nvPr>
            <p:ph idx="4" type="subTitle"/>
          </p:nvPr>
        </p:nvSpPr>
        <p:spPr>
          <a:xfrm>
            <a:off x="4831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34" name="Google Shape;134;p30"/>
          <p:cNvSpPr txBox="1"/>
          <p:nvPr>
            <p:ph idx="5" type="subTitle"/>
          </p:nvPr>
        </p:nvSpPr>
        <p:spPr>
          <a:xfrm>
            <a:off x="334772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35" name="Google Shape;135;p30"/>
          <p:cNvSpPr txBox="1"/>
          <p:nvPr>
            <p:ph idx="6" type="subTitle"/>
          </p:nvPr>
        </p:nvSpPr>
        <p:spPr>
          <a:xfrm>
            <a:off x="62122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p:cSld name="CUSTOM_3_1">
    <p:spTree>
      <p:nvGrpSpPr>
        <p:cNvPr id="136" name="Shape 136"/>
        <p:cNvGrpSpPr/>
        <p:nvPr/>
      </p:nvGrpSpPr>
      <p:grpSpPr>
        <a:xfrm>
          <a:off x="0" y="0"/>
          <a:ext cx="0" cy="0"/>
          <a:chOff x="0" y="0"/>
          <a:chExt cx="0" cy="0"/>
        </a:xfrm>
      </p:grpSpPr>
      <p:sp>
        <p:nvSpPr>
          <p:cNvPr id="137" name="Google Shape;137;p31"/>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38" name="Google Shape;138;p31"/>
          <p:cNvSpPr txBox="1"/>
          <p:nvPr>
            <p:ph idx="1" type="body"/>
          </p:nvPr>
        </p:nvSpPr>
        <p:spPr>
          <a:xfrm>
            <a:off x="366725" y="1759093"/>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39" name="Google Shape;139;p31"/>
          <p:cNvSpPr txBox="1"/>
          <p:nvPr>
            <p:ph idx="2" type="body"/>
          </p:nvPr>
        </p:nvSpPr>
        <p:spPr>
          <a:xfrm>
            <a:off x="4938725" y="1759093"/>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40" name="Google Shape;140;p31"/>
          <p:cNvSpPr txBox="1"/>
          <p:nvPr>
            <p:ph idx="3" type="body"/>
          </p:nvPr>
        </p:nvSpPr>
        <p:spPr>
          <a:xfrm>
            <a:off x="366750" y="3648575"/>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41" name="Google Shape;141;p31"/>
          <p:cNvSpPr txBox="1"/>
          <p:nvPr>
            <p:ph idx="4" type="body"/>
          </p:nvPr>
        </p:nvSpPr>
        <p:spPr>
          <a:xfrm>
            <a:off x="4938750" y="3648575"/>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42" name="Google Shape;142;p31"/>
          <p:cNvSpPr txBox="1"/>
          <p:nvPr>
            <p:ph type="title"/>
          </p:nvPr>
        </p:nvSpPr>
        <p:spPr>
          <a:xfrm>
            <a:off x="366750"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43" name="Google Shape;143;p31"/>
          <p:cNvSpPr txBox="1"/>
          <p:nvPr>
            <p:ph idx="5" type="subTitle"/>
          </p:nvPr>
        </p:nvSpPr>
        <p:spPr>
          <a:xfrm>
            <a:off x="366763"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44" name="Google Shape;144;p31"/>
          <p:cNvSpPr txBox="1"/>
          <p:nvPr>
            <p:ph idx="6" type="subTitle"/>
          </p:nvPr>
        </p:nvSpPr>
        <p:spPr>
          <a:xfrm>
            <a:off x="4938738"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45" name="Google Shape;145;p31"/>
          <p:cNvSpPr txBox="1"/>
          <p:nvPr>
            <p:ph idx="7" type="subTitle"/>
          </p:nvPr>
        </p:nvSpPr>
        <p:spPr>
          <a:xfrm>
            <a:off x="4938761"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46" name="Google Shape;146;p31"/>
          <p:cNvSpPr txBox="1"/>
          <p:nvPr>
            <p:ph idx="8" type="subTitle"/>
          </p:nvPr>
        </p:nvSpPr>
        <p:spPr>
          <a:xfrm>
            <a:off x="366750"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TITLE_ONLY_1_1">
    <p:spTree>
      <p:nvGrpSpPr>
        <p:cNvPr id="147" name="Shape 147"/>
        <p:cNvGrpSpPr/>
        <p:nvPr/>
      </p:nvGrpSpPr>
      <p:grpSpPr>
        <a:xfrm>
          <a:off x="0" y="0"/>
          <a:ext cx="0" cy="0"/>
          <a:chOff x="0" y="0"/>
          <a:chExt cx="0" cy="0"/>
        </a:xfrm>
      </p:grpSpPr>
      <p:sp>
        <p:nvSpPr>
          <p:cNvPr id="148" name="Google Shape;148;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9" name="Google Shape;149;p32"/>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50" name="Google Shape;150;p32"/>
          <p:cNvSpPr/>
          <p:nvPr>
            <p:ph idx="2" type="pic"/>
          </p:nvPr>
        </p:nvSpPr>
        <p:spPr>
          <a:xfrm>
            <a:off x="311700" y="1170425"/>
            <a:ext cx="8520600" cy="3492900"/>
          </a:xfrm>
          <a:prstGeom prst="rect">
            <a:avLst/>
          </a:prstGeom>
          <a:noFill/>
          <a:ln>
            <a:noFill/>
          </a:ln>
        </p:spPr>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storyboards">
  <p:cSld name="CUSTOM_4_1">
    <p:spTree>
      <p:nvGrpSpPr>
        <p:cNvPr id="151" name="Shape 151"/>
        <p:cNvGrpSpPr/>
        <p:nvPr/>
      </p:nvGrpSpPr>
      <p:grpSpPr>
        <a:xfrm>
          <a:off x="0" y="0"/>
          <a:ext cx="0" cy="0"/>
          <a:chOff x="0" y="0"/>
          <a:chExt cx="0" cy="0"/>
        </a:xfrm>
      </p:grpSpPr>
      <p:sp>
        <p:nvSpPr>
          <p:cNvPr id="152" name="Google Shape;152;p33"/>
          <p:cNvSpPr txBox="1"/>
          <p:nvPr>
            <p:ph idx="1" type="body"/>
          </p:nvPr>
        </p:nvSpPr>
        <p:spPr>
          <a:xfrm>
            <a:off x="311700" y="4080225"/>
            <a:ext cx="4027500" cy="9261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53" name="Google Shape;153;p33"/>
          <p:cNvSpPr/>
          <p:nvPr>
            <p:ph idx="2" type="pic"/>
          </p:nvPr>
        </p:nvSpPr>
        <p:spPr>
          <a:xfrm>
            <a:off x="4804825" y="1133300"/>
            <a:ext cx="4027500" cy="2392800"/>
          </a:xfrm>
          <a:prstGeom prst="rect">
            <a:avLst/>
          </a:prstGeom>
          <a:noFill/>
          <a:ln>
            <a:noFill/>
          </a:ln>
        </p:spPr>
      </p:sp>
      <p:sp>
        <p:nvSpPr>
          <p:cNvPr id="154" name="Google Shape;154;p33"/>
          <p:cNvSpPr/>
          <p:nvPr>
            <p:ph idx="3" type="pic"/>
          </p:nvPr>
        </p:nvSpPr>
        <p:spPr>
          <a:xfrm>
            <a:off x="311725" y="1133300"/>
            <a:ext cx="4027500" cy="2392800"/>
          </a:xfrm>
          <a:prstGeom prst="rect">
            <a:avLst/>
          </a:prstGeom>
          <a:noFill/>
          <a:ln>
            <a:noFill/>
          </a:ln>
        </p:spPr>
      </p:sp>
      <p:sp>
        <p:nvSpPr>
          <p:cNvPr id="155" name="Google Shape;155;p33"/>
          <p:cNvSpPr txBox="1"/>
          <p:nvPr>
            <p:ph idx="4" type="body"/>
          </p:nvPr>
        </p:nvSpPr>
        <p:spPr>
          <a:xfrm>
            <a:off x="4804825" y="4080225"/>
            <a:ext cx="4027500" cy="9261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56" name="Google Shape;156;p33"/>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57" name="Google Shape;157;p3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8" name="Google Shape;158;p33"/>
          <p:cNvSpPr txBox="1"/>
          <p:nvPr>
            <p:ph idx="5" type="subTitle"/>
          </p:nvPr>
        </p:nvSpPr>
        <p:spPr>
          <a:xfrm>
            <a:off x="3117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59" name="Google Shape;159;p33"/>
          <p:cNvSpPr txBox="1"/>
          <p:nvPr>
            <p:ph idx="6" type="subTitle"/>
          </p:nvPr>
        </p:nvSpPr>
        <p:spPr>
          <a:xfrm>
            <a:off x="48048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storyboards">
  <p:cSld name="CUSTOM_4_1_1">
    <p:spTree>
      <p:nvGrpSpPr>
        <p:cNvPr id="160" name="Shape 160"/>
        <p:cNvGrpSpPr/>
        <p:nvPr/>
      </p:nvGrpSpPr>
      <p:grpSpPr>
        <a:xfrm>
          <a:off x="0" y="0"/>
          <a:ext cx="0" cy="0"/>
          <a:chOff x="0" y="0"/>
          <a:chExt cx="0" cy="0"/>
        </a:xfrm>
      </p:grpSpPr>
      <p:sp>
        <p:nvSpPr>
          <p:cNvPr id="161" name="Google Shape;161;p34"/>
          <p:cNvSpPr txBox="1"/>
          <p:nvPr>
            <p:ph idx="1" type="body"/>
          </p:nvPr>
        </p:nvSpPr>
        <p:spPr>
          <a:xfrm>
            <a:off x="311700"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62" name="Google Shape;162;p34"/>
          <p:cNvSpPr/>
          <p:nvPr>
            <p:ph idx="2" type="pic"/>
          </p:nvPr>
        </p:nvSpPr>
        <p:spPr>
          <a:xfrm>
            <a:off x="6205225" y="1128325"/>
            <a:ext cx="2627100" cy="2273100"/>
          </a:xfrm>
          <a:prstGeom prst="rect">
            <a:avLst/>
          </a:prstGeom>
          <a:noFill/>
          <a:ln>
            <a:noFill/>
          </a:ln>
        </p:spPr>
      </p:sp>
      <p:sp>
        <p:nvSpPr>
          <p:cNvPr id="163" name="Google Shape;163;p34"/>
          <p:cNvSpPr/>
          <p:nvPr>
            <p:ph idx="3" type="pic"/>
          </p:nvPr>
        </p:nvSpPr>
        <p:spPr>
          <a:xfrm>
            <a:off x="311725" y="1128325"/>
            <a:ext cx="2627100" cy="2273100"/>
          </a:xfrm>
          <a:prstGeom prst="rect">
            <a:avLst/>
          </a:prstGeom>
          <a:noFill/>
          <a:ln>
            <a:noFill/>
          </a:ln>
        </p:spPr>
      </p:sp>
      <p:sp>
        <p:nvSpPr>
          <p:cNvPr id="164" name="Google Shape;164;p34"/>
          <p:cNvSpPr txBox="1"/>
          <p:nvPr>
            <p:ph idx="4" type="body"/>
          </p:nvPr>
        </p:nvSpPr>
        <p:spPr>
          <a:xfrm>
            <a:off x="6205225"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65" name="Google Shape;165;p34"/>
          <p:cNvSpPr/>
          <p:nvPr>
            <p:ph idx="5" type="pic"/>
          </p:nvPr>
        </p:nvSpPr>
        <p:spPr>
          <a:xfrm>
            <a:off x="3255250" y="1128325"/>
            <a:ext cx="2627100" cy="2273100"/>
          </a:xfrm>
          <a:prstGeom prst="rect">
            <a:avLst/>
          </a:prstGeom>
          <a:noFill/>
          <a:ln>
            <a:noFill/>
          </a:ln>
        </p:spPr>
      </p:sp>
      <p:sp>
        <p:nvSpPr>
          <p:cNvPr id="166" name="Google Shape;166;p34"/>
          <p:cNvSpPr txBox="1"/>
          <p:nvPr>
            <p:ph idx="6" type="body"/>
          </p:nvPr>
        </p:nvSpPr>
        <p:spPr>
          <a:xfrm>
            <a:off x="3255250"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67" name="Google Shape;167;p3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68" name="Google Shape;168;p3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9" name="Google Shape;169;p34"/>
          <p:cNvSpPr txBox="1"/>
          <p:nvPr>
            <p:ph idx="7" type="subTitle"/>
          </p:nvPr>
        </p:nvSpPr>
        <p:spPr>
          <a:xfrm>
            <a:off x="3117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70" name="Google Shape;170;p34"/>
          <p:cNvSpPr txBox="1"/>
          <p:nvPr>
            <p:ph idx="8" type="subTitle"/>
          </p:nvPr>
        </p:nvSpPr>
        <p:spPr>
          <a:xfrm>
            <a:off x="62052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71" name="Google Shape;171;p34"/>
          <p:cNvSpPr txBox="1"/>
          <p:nvPr>
            <p:ph idx="9" type="subTitle"/>
          </p:nvPr>
        </p:nvSpPr>
        <p:spPr>
          <a:xfrm>
            <a:off x="3255250"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only">
  <p:cSld name="CUSTOM_5_1">
    <p:spTree>
      <p:nvGrpSpPr>
        <p:cNvPr id="172" name="Shape 172"/>
        <p:cNvGrpSpPr/>
        <p:nvPr/>
      </p:nvGrpSpPr>
      <p:grpSpPr>
        <a:xfrm>
          <a:off x="0" y="0"/>
          <a:ext cx="0" cy="0"/>
          <a:chOff x="0" y="0"/>
          <a:chExt cx="0" cy="0"/>
        </a:xfrm>
      </p:grpSpPr>
      <p:sp>
        <p:nvSpPr>
          <p:cNvPr id="173" name="Google Shape;173;p35"/>
          <p:cNvSpPr/>
          <p:nvPr>
            <p:ph idx="2" type="pic"/>
          </p:nvPr>
        </p:nvSpPr>
        <p:spPr>
          <a:xfrm>
            <a:off x="311700" y="445025"/>
            <a:ext cx="8520600" cy="4218300"/>
          </a:xfrm>
          <a:prstGeom prst="rect">
            <a:avLst/>
          </a:prstGeom>
          <a:noFill/>
          <a:ln>
            <a:noFill/>
          </a:ln>
        </p:spPr>
      </p:sp>
      <p:sp>
        <p:nvSpPr>
          <p:cNvPr id="174" name="Google Shape;174;p35"/>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grid">
  <p:cSld name="CUSTOM_6_1">
    <p:spTree>
      <p:nvGrpSpPr>
        <p:cNvPr id="175" name="Shape 175"/>
        <p:cNvGrpSpPr/>
        <p:nvPr/>
      </p:nvGrpSpPr>
      <p:grpSpPr>
        <a:xfrm>
          <a:off x="0" y="0"/>
          <a:ext cx="0" cy="0"/>
          <a:chOff x="0" y="0"/>
          <a:chExt cx="0" cy="0"/>
        </a:xfrm>
      </p:grpSpPr>
      <p:sp>
        <p:nvSpPr>
          <p:cNvPr id="176" name="Google Shape;176;p36"/>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77" name="Google Shape;177;p36"/>
          <p:cNvSpPr/>
          <p:nvPr>
            <p:ph idx="2" type="pic"/>
          </p:nvPr>
        </p:nvSpPr>
        <p:spPr>
          <a:xfrm>
            <a:off x="3389600" y="118913"/>
            <a:ext cx="1643700" cy="1535100"/>
          </a:xfrm>
          <a:prstGeom prst="rect">
            <a:avLst/>
          </a:prstGeom>
          <a:noFill/>
          <a:ln>
            <a:noFill/>
          </a:ln>
        </p:spPr>
      </p:sp>
      <p:sp>
        <p:nvSpPr>
          <p:cNvPr id="178" name="Google Shape;178;p36"/>
          <p:cNvSpPr/>
          <p:nvPr>
            <p:ph idx="3" type="pic"/>
          </p:nvPr>
        </p:nvSpPr>
        <p:spPr>
          <a:xfrm>
            <a:off x="5195935" y="118913"/>
            <a:ext cx="1643700" cy="1535100"/>
          </a:xfrm>
          <a:prstGeom prst="rect">
            <a:avLst/>
          </a:prstGeom>
          <a:noFill/>
          <a:ln>
            <a:noFill/>
          </a:ln>
        </p:spPr>
      </p:sp>
      <p:sp>
        <p:nvSpPr>
          <p:cNvPr id="179" name="Google Shape;179;p36"/>
          <p:cNvSpPr/>
          <p:nvPr>
            <p:ph idx="4" type="pic"/>
          </p:nvPr>
        </p:nvSpPr>
        <p:spPr>
          <a:xfrm>
            <a:off x="7002270" y="118913"/>
            <a:ext cx="1643700" cy="1535100"/>
          </a:xfrm>
          <a:prstGeom prst="rect">
            <a:avLst/>
          </a:prstGeom>
          <a:noFill/>
          <a:ln>
            <a:noFill/>
          </a:ln>
        </p:spPr>
      </p:sp>
      <p:sp>
        <p:nvSpPr>
          <p:cNvPr id="180" name="Google Shape;180;p36"/>
          <p:cNvSpPr/>
          <p:nvPr>
            <p:ph idx="5" type="pic"/>
          </p:nvPr>
        </p:nvSpPr>
        <p:spPr>
          <a:xfrm>
            <a:off x="3389588" y="1804212"/>
            <a:ext cx="1643700" cy="1535100"/>
          </a:xfrm>
          <a:prstGeom prst="rect">
            <a:avLst/>
          </a:prstGeom>
          <a:noFill/>
          <a:ln>
            <a:noFill/>
          </a:ln>
        </p:spPr>
      </p:sp>
      <p:sp>
        <p:nvSpPr>
          <p:cNvPr id="181" name="Google Shape;181;p36"/>
          <p:cNvSpPr/>
          <p:nvPr>
            <p:ph idx="6" type="pic"/>
          </p:nvPr>
        </p:nvSpPr>
        <p:spPr>
          <a:xfrm>
            <a:off x="5195922" y="1804212"/>
            <a:ext cx="1643700" cy="1535100"/>
          </a:xfrm>
          <a:prstGeom prst="rect">
            <a:avLst/>
          </a:prstGeom>
          <a:noFill/>
          <a:ln>
            <a:noFill/>
          </a:ln>
        </p:spPr>
      </p:sp>
      <p:sp>
        <p:nvSpPr>
          <p:cNvPr id="182" name="Google Shape;182;p36"/>
          <p:cNvSpPr/>
          <p:nvPr>
            <p:ph idx="7" type="pic"/>
          </p:nvPr>
        </p:nvSpPr>
        <p:spPr>
          <a:xfrm>
            <a:off x="7002257" y="1804212"/>
            <a:ext cx="1643700" cy="1535100"/>
          </a:xfrm>
          <a:prstGeom prst="rect">
            <a:avLst/>
          </a:prstGeom>
          <a:noFill/>
          <a:ln>
            <a:noFill/>
          </a:ln>
        </p:spPr>
      </p:sp>
      <p:sp>
        <p:nvSpPr>
          <p:cNvPr id="183" name="Google Shape;183;p36"/>
          <p:cNvSpPr txBox="1"/>
          <p:nvPr>
            <p:ph type="title"/>
          </p:nvPr>
        </p:nvSpPr>
        <p:spPr>
          <a:xfrm>
            <a:off x="351550" y="445025"/>
            <a:ext cx="2596800" cy="1706400"/>
          </a:xfrm>
          <a:prstGeom prst="rect">
            <a:avLst/>
          </a:prstGeom>
        </p:spPr>
        <p:txBody>
          <a:bodyPr anchorCtr="0" anchor="t" bIns="91425" lIns="91425" spcFirstLastPara="1" rIns="91425" wrap="square" tIns="91425">
            <a:sp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4" name="Google Shape;184;p36"/>
          <p:cNvSpPr/>
          <p:nvPr>
            <p:ph idx="8" type="pic"/>
          </p:nvPr>
        </p:nvSpPr>
        <p:spPr>
          <a:xfrm>
            <a:off x="3389588" y="3489487"/>
            <a:ext cx="1643700" cy="1535100"/>
          </a:xfrm>
          <a:prstGeom prst="rect">
            <a:avLst/>
          </a:prstGeom>
          <a:noFill/>
          <a:ln>
            <a:noFill/>
          </a:ln>
        </p:spPr>
      </p:sp>
      <p:sp>
        <p:nvSpPr>
          <p:cNvPr id="185" name="Google Shape;185;p36"/>
          <p:cNvSpPr/>
          <p:nvPr>
            <p:ph idx="9" type="pic"/>
          </p:nvPr>
        </p:nvSpPr>
        <p:spPr>
          <a:xfrm>
            <a:off x="5195922" y="3489487"/>
            <a:ext cx="1643700" cy="1535100"/>
          </a:xfrm>
          <a:prstGeom prst="rect">
            <a:avLst/>
          </a:prstGeom>
          <a:noFill/>
          <a:ln>
            <a:noFill/>
          </a:ln>
        </p:spPr>
      </p:sp>
      <p:sp>
        <p:nvSpPr>
          <p:cNvPr id="186" name="Google Shape;186;p36"/>
          <p:cNvSpPr/>
          <p:nvPr>
            <p:ph idx="13" type="pic"/>
          </p:nvPr>
        </p:nvSpPr>
        <p:spPr>
          <a:xfrm>
            <a:off x="7002257" y="3489487"/>
            <a:ext cx="1643700" cy="1535100"/>
          </a:xfrm>
          <a:prstGeom prst="rect">
            <a:avLst/>
          </a:prstGeom>
          <a:noFill/>
          <a:ln>
            <a:noFill/>
          </a:ln>
        </p:spPr>
      </p:sp>
    </p:spTree>
  </p:cSld>
  <p:clrMapOvr>
    <a:masterClrMapping/>
  </p:clrMapOvr>
  <p:extLst>
    <p:ext uri="{DCECCB84-F9BA-43D5-87BE-67443E8EF086}">
      <p15:sldGuideLst>
        <p15:guide id="1" pos="5564">
          <p15:clr>
            <a:srgbClr val="E46962"/>
          </p15:clr>
        </p15:guide>
      </p15:sldGuideLst>
    </p:ext>
  </p:extLst>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BLANK_1">
    <p:spTree>
      <p:nvGrpSpPr>
        <p:cNvPr id="187" name="Shape 187"/>
        <p:cNvGrpSpPr/>
        <p:nvPr/>
      </p:nvGrpSpPr>
      <p:grpSpPr>
        <a:xfrm>
          <a:off x="0" y="0"/>
          <a:ext cx="0" cy="0"/>
          <a:chOff x="0" y="0"/>
          <a:chExt cx="0" cy="0"/>
        </a:xfrm>
      </p:grpSpPr>
      <p:sp>
        <p:nvSpPr>
          <p:cNvPr id="188" name="Google Shape;188;p37"/>
          <p:cNvSpPr txBox="1"/>
          <p:nvPr>
            <p:ph type="title"/>
          </p:nvPr>
        </p:nvSpPr>
        <p:spPr>
          <a:xfrm>
            <a:off x="697350" y="2932550"/>
            <a:ext cx="7749300" cy="101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1"/>
              </a:buClr>
              <a:buSzPts val="3600"/>
              <a:buFont typeface="Hepta Slab Medium"/>
              <a:buNone/>
              <a:defRPr>
                <a:latin typeface="Hepta Slab Medium"/>
                <a:ea typeface="Hepta Slab Medium"/>
                <a:cs typeface="Hepta Slab Medium"/>
                <a:sym typeface="Hepta Slab Medium"/>
              </a:defRPr>
            </a:lvl1pPr>
            <a:lvl2pPr lvl="1"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2pPr>
            <a:lvl3pPr lvl="2"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3pPr>
            <a:lvl4pPr lvl="3"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4pPr>
            <a:lvl5pPr lvl="4"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5pPr>
            <a:lvl6pPr lvl="5"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6pPr>
            <a:lvl7pPr lvl="6"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7pPr>
            <a:lvl8pPr lvl="7"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8pPr>
            <a:lvl9pPr lvl="8"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9pPr>
          </a:lstStyle>
          <a:p/>
        </p:txBody>
      </p:sp>
      <p:sp>
        <p:nvSpPr>
          <p:cNvPr id="189" name="Google Shape;189;p37"/>
          <p:cNvSpPr txBox="1"/>
          <p:nvPr>
            <p:ph idx="2" type="title"/>
          </p:nvPr>
        </p:nvSpPr>
        <p:spPr>
          <a:xfrm>
            <a:off x="3278250" y="1194450"/>
            <a:ext cx="2587500" cy="1992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accent4"/>
              </a:buClr>
              <a:buSzPts val="12800"/>
              <a:buNone/>
              <a:defRPr sz="12800">
                <a:solidFill>
                  <a:schemeClr val="accent4"/>
                </a:solidFill>
              </a:defRPr>
            </a:lvl1pPr>
            <a:lvl2pPr lvl="1"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2pPr>
            <a:lvl3pPr lvl="2"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3pPr>
            <a:lvl4pPr lvl="3"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4pPr>
            <a:lvl5pPr lvl="4"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5pPr>
            <a:lvl6pPr lvl="5"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6pPr>
            <a:lvl7pPr lvl="6"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7pPr>
            <a:lvl8pPr lvl="7"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8pPr>
            <a:lvl9pPr lvl="8"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9pPr>
          </a:lstStyle>
          <a:p/>
        </p:txBody>
      </p:sp>
      <p:sp>
        <p:nvSpPr>
          <p:cNvPr id="190" name="Google Shape;190;p3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337">
          <p15:clr>
            <a:srgbClr val="E46962"/>
          </p15:clr>
        </p15:guide>
      </p15:sldGuideLst>
    </p:ext>
  </p:extLst>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secHead">
  <p:cSld name="SECTION_HEADER">
    <p:spTree>
      <p:nvGrpSpPr>
        <p:cNvPr id="191" name="Shape 191"/>
        <p:cNvGrpSpPr/>
        <p:nvPr/>
      </p:nvGrpSpPr>
      <p:grpSpPr>
        <a:xfrm>
          <a:off x="0" y="0"/>
          <a:ext cx="0" cy="0"/>
          <a:chOff x="0" y="0"/>
          <a:chExt cx="0" cy="0"/>
        </a:xfrm>
      </p:grpSpPr>
      <p:sp>
        <p:nvSpPr>
          <p:cNvPr id="192" name="Google Shape;192;p38"/>
          <p:cNvSpPr txBox="1"/>
          <p:nvPr>
            <p:ph type="title"/>
          </p:nvPr>
        </p:nvSpPr>
        <p:spPr>
          <a:xfrm>
            <a:off x="632850" y="1124700"/>
            <a:ext cx="7878300" cy="17415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1"/>
              </a:buClr>
              <a:buSzPts val="5400"/>
              <a:buFont typeface="Hepta Slab"/>
              <a:buNone/>
              <a:defRPr sz="5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3" name="Google Shape;193;p38"/>
          <p:cNvSpPr txBox="1"/>
          <p:nvPr>
            <p:ph idx="1" type="body"/>
          </p:nvPr>
        </p:nvSpPr>
        <p:spPr>
          <a:xfrm>
            <a:off x="4064100" y="4335200"/>
            <a:ext cx="1015800" cy="266100"/>
          </a:xfrm>
          <a:prstGeom prst="rect">
            <a:avLst/>
          </a:prstGeom>
          <a:ln cap="flat" cmpd="sng" w="9525">
            <a:solidFill>
              <a:schemeClr val="dk1"/>
            </a:solidFill>
            <a:prstDash val="solid"/>
            <a:round/>
            <a:headEnd len="sm" w="sm" type="none"/>
            <a:tailEnd len="sm" w="sm" type="none"/>
          </a:ln>
        </p:spPr>
        <p:txBody>
          <a:bodyPr anchorCtr="0" anchor="ctr" bIns="0" lIns="0" spcFirstLastPara="1" rIns="0" wrap="square" tIns="0">
            <a:noAutofit/>
          </a:bodyPr>
          <a:lstStyle>
            <a:lvl1pPr indent="-298450" lvl="0" marL="457200">
              <a:spcBef>
                <a:spcPts val="0"/>
              </a:spcBef>
              <a:spcAft>
                <a:spcPts val="0"/>
              </a:spcAft>
              <a:buSzPts val="1100"/>
              <a:buFont typeface="Barlow Medium"/>
              <a:buChar char="●"/>
              <a:defRPr sz="1100">
                <a:latin typeface="Barlow Medium"/>
                <a:ea typeface="Barlow Medium"/>
                <a:cs typeface="Barlow Medium"/>
                <a:sym typeface="Barlow Medium"/>
              </a:defRPr>
            </a:lvl1pPr>
            <a:lvl2pPr indent="-298450" lvl="1" marL="914400">
              <a:spcBef>
                <a:spcPts val="0"/>
              </a:spcBef>
              <a:spcAft>
                <a:spcPts val="0"/>
              </a:spcAft>
              <a:buSzPts val="1100"/>
              <a:buFont typeface="Barlow Medium"/>
              <a:buChar char="○"/>
              <a:defRPr sz="1100">
                <a:latin typeface="Barlow Medium"/>
                <a:ea typeface="Barlow Medium"/>
                <a:cs typeface="Barlow Medium"/>
                <a:sym typeface="Barlow Medium"/>
              </a:defRPr>
            </a:lvl2pPr>
            <a:lvl3pPr indent="-298450" lvl="2" marL="1371600">
              <a:spcBef>
                <a:spcPts val="0"/>
              </a:spcBef>
              <a:spcAft>
                <a:spcPts val="0"/>
              </a:spcAft>
              <a:buSzPts val="1100"/>
              <a:buFont typeface="Barlow Medium"/>
              <a:buChar char="■"/>
              <a:defRPr sz="1100">
                <a:latin typeface="Barlow Medium"/>
                <a:ea typeface="Barlow Medium"/>
                <a:cs typeface="Barlow Medium"/>
                <a:sym typeface="Barlow Medium"/>
              </a:defRPr>
            </a:lvl3pPr>
            <a:lvl4pPr indent="-298450" lvl="3" marL="1828800">
              <a:spcBef>
                <a:spcPts val="0"/>
              </a:spcBef>
              <a:spcAft>
                <a:spcPts val="0"/>
              </a:spcAft>
              <a:buSzPts val="1100"/>
              <a:buFont typeface="Barlow Medium"/>
              <a:buChar char="●"/>
              <a:defRPr sz="1100">
                <a:latin typeface="Barlow Medium"/>
                <a:ea typeface="Barlow Medium"/>
                <a:cs typeface="Barlow Medium"/>
                <a:sym typeface="Barlow Medium"/>
              </a:defRPr>
            </a:lvl4pPr>
            <a:lvl5pPr indent="-298450" lvl="4" marL="2286000">
              <a:spcBef>
                <a:spcPts val="0"/>
              </a:spcBef>
              <a:spcAft>
                <a:spcPts val="0"/>
              </a:spcAft>
              <a:buSzPts val="1100"/>
              <a:buFont typeface="Barlow Medium"/>
              <a:buChar char="○"/>
              <a:defRPr>
                <a:latin typeface="Barlow Medium"/>
                <a:ea typeface="Barlow Medium"/>
                <a:cs typeface="Barlow Medium"/>
                <a:sym typeface="Barlow Medium"/>
              </a:defRPr>
            </a:lvl5pPr>
            <a:lvl6pPr indent="-298450" lvl="5" marL="2743200">
              <a:spcBef>
                <a:spcPts val="0"/>
              </a:spcBef>
              <a:spcAft>
                <a:spcPts val="0"/>
              </a:spcAft>
              <a:buSzPts val="1100"/>
              <a:buFont typeface="Barlow Medium"/>
              <a:buChar char="■"/>
              <a:defRPr sz="1100">
                <a:latin typeface="Barlow Medium"/>
                <a:ea typeface="Barlow Medium"/>
                <a:cs typeface="Barlow Medium"/>
                <a:sym typeface="Barlow Medium"/>
              </a:defRPr>
            </a:lvl6pPr>
            <a:lvl7pPr indent="-298450" lvl="6" marL="3200400">
              <a:spcBef>
                <a:spcPts val="0"/>
              </a:spcBef>
              <a:spcAft>
                <a:spcPts val="0"/>
              </a:spcAft>
              <a:buSzPts val="1100"/>
              <a:buFont typeface="Barlow Medium"/>
              <a:buChar char="●"/>
              <a:defRPr sz="1100">
                <a:latin typeface="Barlow Medium"/>
                <a:ea typeface="Barlow Medium"/>
                <a:cs typeface="Barlow Medium"/>
                <a:sym typeface="Barlow Medium"/>
              </a:defRPr>
            </a:lvl7pPr>
            <a:lvl8pPr indent="-298450" lvl="7" marL="3657600">
              <a:spcBef>
                <a:spcPts val="0"/>
              </a:spcBef>
              <a:spcAft>
                <a:spcPts val="0"/>
              </a:spcAft>
              <a:buSzPts val="1100"/>
              <a:buFont typeface="Barlow Medium"/>
              <a:buChar char="○"/>
              <a:defRPr sz="1100">
                <a:latin typeface="Barlow Medium"/>
                <a:ea typeface="Barlow Medium"/>
                <a:cs typeface="Barlow Medium"/>
                <a:sym typeface="Barlow Medium"/>
              </a:defRPr>
            </a:lvl8pPr>
            <a:lvl9pPr indent="-298450" lvl="8" marL="4114800">
              <a:spcBef>
                <a:spcPts val="0"/>
              </a:spcBef>
              <a:spcAft>
                <a:spcPts val="0"/>
              </a:spcAft>
              <a:buSzPts val="1100"/>
              <a:buFont typeface="Barlow Medium"/>
              <a:buChar char="■"/>
              <a:defRPr sz="1100">
                <a:latin typeface="Barlow Medium"/>
                <a:ea typeface="Barlow Medium"/>
                <a:cs typeface="Barlow Medium"/>
                <a:sym typeface="Barlow Medium"/>
              </a:defRPr>
            </a:lvl9pPr>
          </a:lstStyle>
          <a:p/>
        </p:txBody>
      </p:sp>
      <p:sp>
        <p:nvSpPr>
          <p:cNvPr id="194" name="Google Shape;194;p38"/>
          <p:cNvSpPr txBox="1"/>
          <p:nvPr>
            <p:ph idx="2" type="subTitle"/>
          </p:nvPr>
        </p:nvSpPr>
        <p:spPr>
          <a:xfrm>
            <a:off x="2857500" y="2902000"/>
            <a:ext cx="3765600" cy="9348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2"/>
              </a:buClr>
              <a:buSzPts val="2600"/>
              <a:buNone/>
              <a:defRPr sz="2600">
                <a:solidFill>
                  <a:schemeClr val="dk2"/>
                </a:solidFill>
              </a:defRPr>
            </a:lvl1pPr>
            <a:lvl2pPr lvl="1">
              <a:spcBef>
                <a:spcPts val="0"/>
              </a:spcBef>
              <a:spcAft>
                <a:spcPts val="0"/>
              </a:spcAft>
              <a:buSzPts val="1400"/>
              <a:buNone/>
              <a:defRPr>
                <a:latin typeface="Barlow Light"/>
                <a:ea typeface="Barlow Light"/>
                <a:cs typeface="Barlow Light"/>
                <a:sym typeface="Barlow Light"/>
              </a:defRPr>
            </a:lvl2pPr>
            <a:lvl3pPr lvl="2">
              <a:spcBef>
                <a:spcPts val="0"/>
              </a:spcBef>
              <a:spcAft>
                <a:spcPts val="0"/>
              </a:spcAft>
              <a:buSzPts val="1400"/>
              <a:buNone/>
              <a:defRPr>
                <a:latin typeface="Barlow Light"/>
                <a:ea typeface="Barlow Light"/>
                <a:cs typeface="Barlow Light"/>
                <a:sym typeface="Barlow Light"/>
              </a:defRPr>
            </a:lvl3pPr>
            <a:lvl4pPr lvl="3">
              <a:spcBef>
                <a:spcPts val="0"/>
              </a:spcBef>
              <a:spcAft>
                <a:spcPts val="0"/>
              </a:spcAft>
              <a:buSzPts val="1400"/>
              <a:buNone/>
              <a:defRPr>
                <a:latin typeface="Barlow Light"/>
                <a:ea typeface="Barlow Light"/>
                <a:cs typeface="Barlow Light"/>
                <a:sym typeface="Barlow Light"/>
              </a:defRPr>
            </a:lvl4pPr>
            <a:lvl5pPr lvl="4">
              <a:spcBef>
                <a:spcPts val="0"/>
              </a:spcBef>
              <a:spcAft>
                <a:spcPts val="0"/>
              </a:spcAft>
              <a:buSzPts val="1400"/>
              <a:buNone/>
              <a:defRPr>
                <a:latin typeface="Barlow Light"/>
                <a:ea typeface="Barlow Light"/>
                <a:cs typeface="Barlow Light"/>
                <a:sym typeface="Barlow Light"/>
              </a:defRPr>
            </a:lvl5pPr>
            <a:lvl6pPr lvl="5">
              <a:spcBef>
                <a:spcPts val="0"/>
              </a:spcBef>
              <a:spcAft>
                <a:spcPts val="0"/>
              </a:spcAft>
              <a:buSzPts val="1400"/>
              <a:buNone/>
              <a:defRPr>
                <a:latin typeface="Barlow Light"/>
                <a:ea typeface="Barlow Light"/>
                <a:cs typeface="Barlow Light"/>
                <a:sym typeface="Barlow Light"/>
              </a:defRPr>
            </a:lvl6pPr>
            <a:lvl7pPr lvl="6">
              <a:spcBef>
                <a:spcPts val="0"/>
              </a:spcBef>
              <a:spcAft>
                <a:spcPts val="0"/>
              </a:spcAft>
              <a:buSzPts val="1400"/>
              <a:buNone/>
              <a:defRPr>
                <a:latin typeface="Barlow Light"/>
                <a:ea typeface="Barlow Light"/>
                <a:cs typeface="Barlow Light"/>
                <a:sym typeface="Barlow Light"/>
              </a:defRPr>
            </a:lvl7pPr>
            <a:lvl8pPr lvl="7">
              <a:spcBef>
                <a:spcPts val="0"/>
              </a:spcBef>
              <a:spcAft>
                <a:spcPts val="0"/>
              </a:spcAft>
              <a:buSzPts val="1400"/>
              <a:buNone/>
              <a:defRPr>
                <a:latin typeface="Barlow Light"/>
                <a:ea typeface="Barlow Light"/>
                <a:cs typeface="Barlow Light"/>
                <a:sym typeface="Barlow Light"/>
              </a:defRPr>
            </a:lvl8pPr>
            <a:lvl9pPr lvl="8">
              <a:spcBef>
                <a:spcPts val="0"/>
              </a:spcBef>
              <a:spcAft>
                <a:spcPts val="0"/>
              </a:spcAft>
              <a:buSzPts val="1400"/>
              <a:buNone/>
              <a:defRPr>
                <a:latin typeface="Barlow Light"/>
                <a:ea typeface="Barlow Light"/>
                <a:cs typeface="Barlow Light"/>
                <a:sym typeface="Barlow Light"/>
              </a:defRPr>
            </a:lvl9pPr>
          </a:lstStyle>
          <a:p/>
        </p:txBody>
      </p:sp>
      <p:sp>
        <p:nvSpPr>
          <p:cNvPr id="195" name="Google Shape;195;p3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atin typeface="Barlow Medium"/>
                <a:ea typeface="Barlow Medium"/>
                <a:cs typeface="Barlow Medium"/>
                <a:sym typeface="Barlow Medium"/>
              </a:defRPr>
            </a:lvl1pPr>
            <a:lvl2pPr lvl="1">
              <a:buNone/>
              <a:defRPr>
                <a:latin typeface="Barlow Medium"/>
                <a:ea typeface="Barlow Medium"/>
                <a:cs typeface="Barlow Medium"/>
                <a:sym typeface="Barlow Medium"/>
              </a:defRPr>
            </a:lvl2pPr>
            <a:lvl3pPr lvl="2">
              <a:buNone/>
              <a:defRPr>
                <a:latin typeface="Barlow Medium"/>
                <a:ea typeface="Barlow Medium"/>
                <a:cs typeface="Barlow Medium"/>
                <a:sym typeface="Barlow Medium"/>
              </a:defRPr>
            </a:lvl3pPr>
            <a:lvl4pPr lvl="3">
              <a:buNone/>
              <a:defRPr>
                <a:latin typeface="Barlow Medium"/>
                <a:ea typeface="Barlow Medium"/>
                <a:cs typeface="Barlow Medium"/>
                <a:sym typeface="Barlow Medium"/>
              </a:defRPr>
            </a:lvl4pPr>
            <a:lvl5pPr lvl="4">
              <a:buNone/>
              <a:defRPr>
                <a:latin typeface="Barlow Medium"/>
                <a:ea typeface="Barlow Medium"/>
                <a:cs typeface="Barlow Medium"/>
                <a:sym typeface="Barlow Medium"/>
              </a:defRPr>
            </a:lvl5pPr>
            <a:lvl6pPr lvl="5">
              <a:buNone/>
              <a:defRPr>
                <a:latin typeface="Barlow Medium"/>
                <a:ea typeface="Barlow Medium"/>
                <a:cs typeface="Barlow Medium"/>
                <a:sym typeface="Barlow Medium"/>
              </a:defRPr>
            </a:lvl6pPr>
            <a:lvl7pPr lvl="6">
              <a:buNone/>
              <a:defRPr>
                <a:latin typeface="Barlow Medium"/>
                <a:ea typeface="Barlow Medium"/>
                <a:cs typeface="Barlow Medium"/>
                <a:sym typeface="Barlow Medium"/>
              </a:defRPr>
            </a:lvl7pPr>
            <a:lvl8pPr lvl="7">
              <a:buNone/>
              <a:defRPr>
                <a:latin typeface="Barlow Medium"/>
                <a:ea typeface="Barlow Medium"/>
                <a:cs typeface="Barlow Medium"/>
                <a:sym typeface="Barlow Medium"/>
              </a:defRPr>
            </a:lvl8pPr>
            <a:lvl9pPr lvl="8">
              <a:buNone/>
              <a:defRPr>
                <a:latin typeface="Barlow Medium"/>
                <a:ea typeface="Barlow Medium"/>
                <a:cs typeface="Barlow Medium"/>
                <a:sym typeface="Barlow Medium"/>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 Content" type="tx">
  <p:cSld name="TITLE_AND_BODY">
    <p:bg>
      <p:bgPr>
        <a:solidFill>
          <a:schemeClr val="accent4"/>
        </a:solidFill>
      </p:bgPr>
    </p:bg>
    <p:spTree>
      <p:nvGrpSpPr>
        <p:cNvPr id="196" name="Shape 196"/>
        <p:cNvGrpSpPr/>
        <p:nvPr/>
      </p:nvGrpSpPr>
      <p:grpSpPr>
        <a:xfrm>
          <a:off x="0" y="0"/>
          <a:ext cx="0" cy="0"/>
          <a:chOff x="0" y="0"/>
          <a:chExt cx="0" cy="0"/>
        </a:xfrm>
      </p:grpSpPr>
      <p:sp>
        <p:nvSpPr>
          <p:cNvPr id="197" name="Google Shape;197;p39"/>
          <p:cNvSpPr txBox="1"/>
          <p:nvPr>
            <p:ph idx="1" type="subTitle"/>
          </p:nvPr>
        </p:nvSpPr>
        <p:spPr>
          <a:xfrm>
            <a:off x="475075" y="309225"/>
            <a:ext cx="3655200" cy="3576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2pPr>
            <a:lvl3pPr lvl="2">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3pPr>
            <a:lvl4pPr lvl="3">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4pPr>
            <a:lvl5pPr lvl="4">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5pPr>
            <a:lvl6pPr lvl="5">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6pPr>
            <a:lvl7pPr lvl="6">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7pPr>
            <a:lvl8pPr lvl="7">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8pPr>
            <a:lvl9pPr lvl="8">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9pPr>
          </a:lstStyle>
          <a:p/>
        </p:txBody>
      </p:sp>
      <p:sp>
        <p:nvSpPr>
          <p:cNvPr id="198" name="Google Shape;198;p39"/>
          <p:cNvSpPr txBox="1"/>
          <p:nvPr>
            <p:ph idx="2" type="body"/>
          </p:nvPr>
        </p:nvSpPr>
        <p:spPr>
          <a:xfrm>
            <a:off x="711097" y="980554"/>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199" name="Google Shape;199;p39"/>
          <p:cNvSpPr txBox="1"/>
          <p:nvPr>
            <p:ph idx="3" type="subTitle"/>
          </p:nvPr>
        </p:nvSpPr>
        <p:spPr>
          <a:xfrm>
            <a:off x="1699221" y="980279"/>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00" name="Google Shape;200;p39"/>
          <p:cNvSpPr txBox="1"/>
          <p:nvPr>
            <p:ph idx="4" type="body"/>
          </p:nvPr>
        </p:nvSpPr>
        <p:spPr>
          <a:xfrm>
            <a:off x="2285797" y="1226054"/>
            <a:ext cx="1775700" cy="11085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01" name="Google Shape;201;p39"/>
          <p:cNvSpPr txBox="1"/>
          <p:nvPr>
            <p:ph idx="5" type="body"/>
          </p:nvPr>
        </p:nvSpPr>
        <p:spPr>
          <a:xfrm>
            <a:off x="711097" y="2222666"/>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202" name="Google Shape;202;p39"/>
          <p:cNvSpPr txBox="1"/>
          <p:nvPr>
            <p:ph idx="6" type="subTitle"/>
          </p:nvPr>
        </p:nvSpPr>
        <p:spPr>
          <a:xfrm>
            <a:off x="1699221" y="2222391"/>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03" name="Google Shape;203;p39"/>
          <p:cNvSpPr txBox="1"/>
          <p:nvPr>
            <p:ph idx="7" type="body"/>
          </p:nvPr>
        </p:nvSpPr>
        <p:spPr>
          <a:xfrm>
            <a:off x="2285797" y="2468166"/>
            <a:ext cx="1775700" cy="8430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04" name="Google Shape;204;p39"/>
          <p:cNvSpPr txBox="1"/>
          <p:nvPr>
            <p:ph idx="8" type="body"/>
          </p:nvPr>
        </p:nvSpPr>
        <p:spPr>
          <a:xfrm>
            <a:off x="711097" y="3219093"/>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205" name="Google Shape;205;p39"/>
          <p:cNvSpPr txBox="1"/>
          <p:nvPr>
            <p:ph idx="9" type="subTitle"/>
          </p:nvPr>
        </p:nvSpPr>
        <p:spPr>
          <a:xfrm>
            <a:off x="1699221" y="3218818"/>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06" name="Google Shape;206;p39"/>
          <p:cNvSpPr txBox="1"/>
          <p:nvPr>
            <p:ph idx="13" type="body"/>
          </p:nvPr>
        </p:nvSpPr>
        <p:spPr>
          <a:xfrm>
            <a:off x="2285797" y="3464593"/>
            <a:ext cx="1775700" cy="8430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07" name="Google Shape;207;p39"/>
          <p:cNvSpPr txBox="1"/>
          <p:nvPr>
            <p:ph idx="14" type="body"/>
          </p:nvPr>
        </p:nvSpPr>
        <p:spPr>
          <a:xfrm>
            <a:off x="4746581" y="980554"/>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208" name="Google Shape;208;p39"/>
          <p:cNvSpPr txBox="1"/>
          <p:nvPr>
            <p:ph idx="15" type="subTitle"/>
          </p:nvPr>
        </p:nvSpPr>
        <p:spPr>
          <a:xfrm>
            <a:off x="5734705" y="980279"/>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09" name="Google Shape;209;p39"/>
          <p:cNvSpPr txBox="1"/>
          <p:nvPr>
            <p:ph idx="16" type="body"/>
          </p:nvPr>
        </p:nvSpPr>
        <p:spPr>
          <a:xfrm>
            <a:off x="6321281" y="1226054"/>
            <a:ext cx="1775700" cy="11085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10" name="Google Shape;210;p39"/>
          <p:cNvSpPr txBox="1"/>
          <p:nvPr>
            <p:ph idx="17" type="body"/>
          </p:nvPr>
        </p:nvSpPr>
        <p:spPr>
          <a:xfrm>
            <a:off x="4746581" y="2222666"/>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211" name="Google Shape;211;p39"/>
          <p:cNvSpPr txBox="1"/>
          <p:nvPr>
            <p:ph idx="18" type="subTitle"/>
          </p:nvPr>
        </p:nvSpPr>
        <p:spPr>
          <a:xfrm>
            <a:off x="5734705" y="2222391"/>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12" name="Google Shape;212;p39"/>
          <p:cNvSpPr txBox="1"/>
          <p:nvPr>
            <p:ph idx="19" type="body"/>
          </p:nvPr>
        </p:nvSpPr>
        <p:spPr>
          <a:xfrm>
            <a:off x="6321281" y="2468166"/>
            <a:ext cx="1775700" cy="8430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13" name="Google Shape;213;p39"/>
          <p:cNvSpPr txBox="1"/>
          <p:nvPr>
            <p:ph idx="20" type="body"/>
          </p:nvPr>
        </p:nvSpPr>
        <p:spPr>
          <a:xfrm>
            <a:off x="4746581" y="3219093"/>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214" name="Google Shape;214;p39"/>
          <p:cNvSpPr txBox="1"/>
          <p:nvPr>
            <p:ph idx="21" type="subTitle"/>
          </p:nvPr>
        </p:nvSpPr>
        <p:spPr>
          <a:xfrm>
            <a:off x="5734705" y="3218818"/>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15" name="Google Shape;215;p39"/>
          <p:cNvSpPr txBox="1"/>
          <p:nvPr>
            <p:ph idx="22" type="body"/>
          </p:nvPr>
        </p:nvSpPr>
        <p:spPr>
          <a:xfrm>
            <a:off x="6321281" y="3464593"/>
            <a:ext cx="1775700" cy="8430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16" name="Google Shape;216;p39"/>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accent3"/>
                </a:solidFill>
              </a:defRPr>
            </a:lvl1pPr>
            <a:lvl2pPr lvl="1">
              <a:buNone/>
              <a:defRPr sz="1100">
                <a:solidFill>
                  <a:schemeClr val="accent3"/>
                </a:solidFill>
              </a:defRPr>
            </a:lvl2pPr>
            <a:lvl3pPr lvl="2">
              <a:buNone/>
              <a:defRPr sz="1100">
                <a:solidFill>
                  <a:schemeClr val="accent3"/>
                </a:solidFill>
              </a:defRPr>
            </a:lvl3pPr>
            <a:lvl4pPr lvl="3">
              <a:buNone/>
              <a:defRPr sz="1100">
                <a:solidFill>
                  <a:schemeClr val="accent3"/>
                </a:solidFill>
              </a:defRPr>
            </a:lvl4pPr>
            <a:lvl5pPr lvl="4">
              <a:buNone/>
              <a:defRPr sz="1100">
                <a:solidFill>
                  <a:schemeClr val="accent3"/>
                </a:solidFill>
              </a:defRPr>
            </a:lvl5pPr>
            <a:lvl6pPr lvl="5">
              <a:buNone/>
              <a:defRPr sz="1100">
                <a:solidFill>
                  <a:schemeClr val="accent3"/>
                </a:solidFill>
              </a:defRPr>
            </a:lvl6pPr>
            <a:lvl7pPr lvl="6">
              <a:buNone/>
              <a:defRPr sz="1100">
                <a:solidFill>
                  <a:schemeClr val="accent3"/>
                </a:solidFill>
              </a:defRPr>
            </a:lvl7pPr>
            <a:lvl8pPr lvl="7">
              <a:buNone/>
              <a:defRPr sz="1100">
                <a:solidFill>
                  <a:schemeClr val="accent3"/>
                </a:solidFill>
              </a:defRPr>
            </a:lvl8pPr>
            <a:lvl9pPr lvl="8">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360">
          <p15:clr>
            <a:srgbClr val="E46962"/>
          </p15:clr>
        </p15:guide>
        <p15:guide id="2" orient="horz" pos="360">
          <p15:clr>
            <a:srgbClr val="E46962"/>
          </p15:clr>
        </p15:guide>
        <p15:guide id="3" orient="horz" pos="1048">
          <p15:clr>
            <a:srgbClr val="E46962"/>
          </p15:clr>
        </p15:guide>
      </p15:sldGuideLst>
    </p:ext>
  </p:extLst>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 Image" type="twoColTx">
  <p:cSld name="TITLE_AND_TWO_COLUMNS">
    <p:bg>
      <p:bgPr>
        <a:solidFill>
          <a:schemeClr val="dk1"/>
        </a:solidFill>
      </p:bgPr>
    </p:bg>
    <p:spTree>
      <p:nvGrpSpPr>
        <p:cNvPr id="217" name="Shape 217"/>
        <p:cNvGrpSpPr/>
        <p:nvPr/>
      </p:nvGrpSpPr>
      <p:grpSpPr>
        <a:xfrm>
          <a:off x="0" y="0"/>
          <a:ext cx="0" cy="0"/>
          <a:chOff x="0" y="0"/>
          <a:chExt cx="0" cy="0"/>
        </a:xfrm>
      </p:grpSpPr>
      <p:sp>
        <p:nvSpPr>
          <p:cNvPr id="218" name="Google Shape;218;p40"/>
          <p:cNvSpPr/>
          <p:nvPr/>
        </p:nvSpPr>
        <p:spPr>
          <a:xfrm>
            <a:off x="0" y="0"/>
            <a:ext cx="9144000" cy="1631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40"/>
          <p:cNvSpPr txBox="1"/>
          <p:nvPr/>
        </p:nvSpPr>
        <p:spPr>
          <a:xfrm>
            <a:off x="6262625" y="1205946"/>
            <a:ext cx="2155500" cy="3231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i="1" lang="en" sz="700">
                <a:solidFill>
                  <a:schemeClr val="lt1"/>
                </a:solidFill>
                <a:latin typeface="Barlow Medium"/>
                <a:ea typeface="Barlow Medium"/>
                <a:cs typeface="Barlow Medium"/>
                <a:sym typeface="Barlow Medium"/>
              </a:rPr>
              <a:t>Lorem ipsum dolor sit amet, consectetur adipiscing elit.</a:t>
            </a:r>
            <a:endParaRPr i="1" sz="700">
              <a:solidFill>
                <a:schemeClr val="lt1"/>
              </a:solidFill>
              <a:latin typeface="Barlow Medium"/>
              <a:ea typeface="Barlow Medium"/>
              <a:cs typeface="Barlow Medium"/>
              <a:sym typeface="Barlow Medium"/>
            </a:endParaRPr>
          </a:p>
        </p:txBody>
      </p:sp>
      <p:sp>
        <p:nvSpPr>
          <p:cNvPr id="220" name="Google Shape;220;p40"/>
          <p:cNvSpPr/>
          <p:nvPr>
            <p:ph idx="2" type="pic"/>
          </p:nvPr>
        </p:nvSpPr>
        <p:spPr>
          <a:xfrm>
            <a:off x="3915225" y="1631250"/>
            <a:ext cx="4441200" cy="3009900"/>
          </a:xfrm>
          <a:prstGeom prst="roundRect">
            <a:avLst>
              <a:gd fmla="val 16667" name="adj"/>
            </a:avLst>
          </a:prstGeom>
          <a:noFill/>
          <a:ln>
            <a:noFill/>
          </a:ln>
        </p:spPr>
      </p:sp>
      <p:sp>
        <p:nvSpPr>
          <p:cNvPr id="221" name="Google Shape;221;p40"/>
          <p:cNvSpPr txBox="1"/>
          <p:nvPr>
            <p:ph idx="1" type="body"/>
          </p:nvPr>
        </p:nvSpPr>
        <p:spPr>
          <a:xfrm>
            <a:off x="791150" y="1835400"/>
            <a:ext cx="2094000" cy="8466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22" name="Google Shape;222;p40"/>
          <p:cNvSpPr txBox="1"/>
          <p:nvPr>
            <p:ph idx="3" type="subTitle"/>
          </p:nvPr>
        </p:nvSpPr>
        <p:spPr>
          <a:xfrm>
            <a:off x="791150" y="522625"/>
            <a:ext cx="3918300" cy="1006500"/>
          </a:xfrm>
          <a:prstGeom prst="rect">
            <a:avLst/>
          </a:prstGeom>
        </p:spPr>
        <p:txBody>
          <a:bodyPr anchorCtr="0" anchor="t" bIns="0" lIns="0" spcFirstLastPara="1" rIns="0" wrap="square" tIns="0">
            <a:noAutofit/>
          </a:bodyPr>
          <a:lstStyle>
            <a:lvl1pPr lvl="0">
              <a:spcBef>
                <a:spcPts val="0"/>
              </a:spcBef>
              <a:spcAft>
                <a:spcPts val="0"/>
              </a:spcAft>
              <a:buClr>
                <a:schemeClr val="accent3"/>
              </a:buClr>
              <a:buSzPts val="3600"/>
              <a:buFont typeface="Hepta Slab Medium"/>
              <a:buNone/>
              <a:defRPr sz="3600">
                <a:solidFill>
                  <a:schemeClr val="accent3"/>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2pPr>
            <a:lvl3pPr lvl="2">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3pPr>
            <a:lvl4pPr lvl="3">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4pPr>
            <a:lvl5pPr lvl="4">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5pPr>
            <a:lvl6pPr lvl="5">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6pPr>
            <a:lvl7pPr lvl="6">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7pPr>
            <a:lvl8pPr lvl="7">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8pPr>
            <a:lvl9pPr lvl="8">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9pPr>
          </a:lstStyle>
          <a:p/>
        </p:txBody>
      </p:sp>
      <p:sp>
        <p:nvSpPr>
          <p:cNvPr id="223" name="Google Shape;223;p40"/>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accent3"/>
                </a:solidFill>
              </a:defRPr>
            </a:lvl1pPr>
            <a:lvl2pPr lvl="1">
              <a:buNone/>
              <a:defRPr sz="1100">
                <a:solidFill>
                  <a:schemeClr val="accent3"/>
                </a:solidFill>
              </a:defRPr>
            </a:lvl2pPr>
            <a:lvl3pPr lvl="2">
              <a:buNone/>
              <a:defRPr sz="1100">
                <a:solidFill>
                  <a:schemeClr val="accent3"/>
                </a:solidFill>
              </a:defRPr>
            </a:lvl3pPr>
            <a:lvl4pPr lvl="3">
              <a:buNone/>
              <a:defRPr sz="1100">
                <a:solidFill>
                  <a:schemeClr val="accent3"/>
                </a:solidFill>
              </a:defRPr>
            </a:lvl4pPr>
            <a:lvl5pPr lvl="4">
              <a:buNone/>
              <a:defRPr sz="1100">
                <a:solidFill>
                  <a:schemeClr val="accent3"/>
                </a:solidFill>
              </a:defRPr>
            </a:lvl5pPr>
            <a:lvl6pPr lvl="5">
              <a:buNone/>
              <a:defRPr sz="1100">
                <a:solidFill>
                  <a:schemeClr val="accent3"/>
                </a:solidFill>
              </a:defRPr>
            </a:lvl6pPr>
            <a:lvl7pPr lvl="6">
              <a:buNone/>
              <a:defRPr sz="1100">
                <a:solidFill>
                  <a:schemeClr val="accent3"/>
                </a:solidFill>
              </a:defRPr>
            </a:lvl7pPr>
            <a:lvl8pPr lvl="7">
              <a:buNone/>
              <a:defRPr sz="1100">
                <a:solidFill>
                  <a:schemeClr val="accent3"/>
                </a:solidFill>
              </a:defRPr>
            </a:lvl8pPr>
            <a:lvl9pPr lvl="8">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ext">
  <p:cSld name="TITLE_AND_TWO_COLUMNS_1">
    <p:bg>
      <p:bgPr>
        <a:solidFill>
          <a:schemeClr val="dk1"/>
        </a:solidFill>
      </p:bgPr>
    </p:bg>
    <p:spTree>
      <p:nvGrpSpPr>
        <p:cNvPr id="224" name="Shape 224"/>
        <p:cNvGrpSpPr/>
        <p:nvPr/>
      </p:nvGrpSpPr>
      <p:grpSpPr>
        <a:xfrm>
          <a:off x="0" y="0"/>
          <a:ext cx="0" cy="0"/>
          <a:chOff x="0" y="0"/>
          <a:chExt cx="0" cy="0"/>
        </a:xfrm>
      </p:grpSpPr>
      <p:sp>
        <p:nvSpPr>
          <p:cNvPr id="225" name="Google Shape;225;p41"/>
          <p:cNvSpPr/>
          <p:nvPr/>
        </p:nvSpPr>
        <p:spPr>
          <a:xfrm>
            <a:off x="0" y="0"/>
            <a:ext cx="9144000" cy="1631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41"/>
          <p:cNvSpPr txBox="1"/>
          <p:nvPr>
            <p:ph idx="1" type="subTitle"/>
          </p:nvPr>
        </p:nvSpPr>
        <p:spPr>
          <a:xfrm>
            <a:off x="791150" y="522625"/>
            <a:ext cx="5173200" cy="976500"/>
          </a:xfrm>
          <a:prstGeom prst="rect">
            <a:avLst/>
          </a:prstGeom>
        </p:spPr>
        <p:txBody>
          <a:bodyPr anchorCtr="0" anchor="t" bIns="0" lIns="0" spcFirstLastPara="1" rIns="0" wrap="square" tIns="0">
            <a:noAutofit/>
          </a:bodyPr>
          <a:lstStyle>
            <a:lvl1pPr lvl="0">
              <a:spcBef>
                <a:spcPts val="0"/>
              </a:spcBef>
              <a:spcAft>
                <a:spcPts val="0"/>
              </a:spcAft>
              <a:buClr>
                <a:schemeClr val="accent3"/>
              </a:buClr>
              <a:buSzPts val="3600"/>
              <a:buFont typeface="Hepta Slab Medium"/>
              <a:buNone/>
              <a:defRPr sz="3600">
                <a:solidFill>
                  <a:schemeClr val="accent3"/>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2pPr>
            <a:lvl3pPr lvl="2">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3pPr>
            <a:lvl4pPr lvl="3">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4pPr>
            <a:lvl5pPr lvl="4">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5pPr>
            <a:lvl6pPr lvl="5">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6pPr>
            <a:lvl7pPr lvl="6">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7pPr>
            <a:lvl8pPr lvl="7">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8pPr>
            <a:lvl9pPr lvl="8">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9pPr>
          </a:lstStyle>
          <a:p/>
        </p:txBody>
      </p:sp>
      <p:sp>
        <p:nvSpPr>
          <p:cNvPr id="227" name="Google Shape;227;p41"/>
          <p:cNvSpPr txBox="1"/>
          <p:nvPr>
            <p:ph idx="2" type="body"/>
          </p:nvPr>
        </p:nvSpPr>
        <p:spPr>
          <a:xfrm>
            <a:off x="685450" y="2180950"/>
            <a:ext cx="3579600" cy="23856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Char char="●"/>
              <a:defRPr sz="1100">
                <a:solidFill>
                  <a:schemeClr val="lt1"/>
                </a:solidFill>
              </a:defRPr>
            </a:lvl1pPr>
            <a:lvl2pPr indent="-298450" lvl="1" marL="914400">
              <a:spcBef>
                <a:spcPts val="0"/>
              </a:spcBef>
              <a:spcAft>
                <a:spcPts val="0"/>
              </a:spcAft>
              <a:buClr>
                <a:schemeClr val="lt1"/>
              </a:buClr>
              <a:buSzPts val="1100"/>
              <a:buChar char="○"/>
              <a:defRPr sz="1100">
                <a:solidFill>
                  <a:schemeClr val="lt1"/>
                </a:solidFill>
              </a:defRPr>
            </a:lvl2pPr>
            <a:lvl3pPr indent="-298450" lvl="2" marL="1371600">
              <a:spcBef>
                <a:spcPts val="0"/>
              </a:spcBef>
              <a:spcAft>
                <a:spcPts val="0"/>
              </a:spcAft>
              <a:buClr>
                <a:schemeClr val="lt1"/>
              </a:buClr>
              <a:buSzPts val="1100"/>
              <a:buChar char="■"/>
              <a:defRPr sz="1100">
                <a:solidFill>
                  <a:schemeClr val="lt1"/>
                </a:solidFill>
              </a:defRPr>
            </a:lvl3pPr>
            <a:lvl4pPr indent="-298450" lvl="3" marL="1828800">
              <a:spcBef>
                <a:spcPts val="0"/>
              </a:spcBef>
              <a:spcAft>
                <a:spcPts val="0"/>
              </a:spcAft>
              <a:buClr>
                <a:schemeClr val="lt1"/>
              </a:buClr>
              <a:buSzPts val="1100"/>
              <a:buChar char="●"/>
              <a:defRPr sz="1100">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sz="1100">
                <a:solidFill>
                  <a:schemeClr val="lt1"/>
                </a:solidFill>
              </a:defRPr>
            </a:lvl6pPr>
            <a:lvl7pPr indent="-298450" lvl="6" marL="3200400">
              <a:spcBef>
                <a:spcPts val="0"/>
              </a:spcBef>
              <a:spcAft>
                <a:spcPts val="0"/>
              </a:spcAft>
              <a:buClr>
                <a:schemeClr val="lt1"/>
              </a:buClr>
              <a:buSzPts val="1100"/>
              <a:buChar char="●"/>
              <a:defRPr sz="1100">
                <a:solidFill>
                  <a:schemeClr val="lt1"/>
                </a:solidFill>
              </a:defRPr>
            </a:lvl7pPr>
            <a:lvl8pPr indent="-298450" lvl="7" marL="3657600">
              <a:spcBef>
                <a:spcPts val="0"/>
              </a:spcBef>
              <a:spcAft>
                <a:spcPts val="0"/>
              </a:spcAft>
              <a:buClr>
                <a:schemeClr val="lt1"/>
              </a:buClr>
              <a:buSzPts val="1100"/>
              <a:buChar char="○"/>
              <a:defRPr sz="1100">
                <a:solidFill>
                  <a:schemeClr val="lt1"/>
                </a:solidFill>
              </a:defRPr>
            </a:lvl8pPr>
            <a:lvl9pPr indent="-298450" lvl="8" marL="4114800">
              <a:spcBef>
                <a:spcPts val="0"/>
              </a:spcBef>
              <a:spcAft>
                <a:spcPts val="0"/>
              </a:spcAft>
              <a:buClr>
                <a:schemeClr val="lt1"/>
              </a:buClr>
              <a:buSzPts val="1100"/>
              <a:buChar char="■"/>
              <a:defRPr sz="1100">
                <a:solidFill>
                  <a:schemeClr val="lt1"/>
                </a:solidFill>
              </a:defRPr>
            </a:lvl9pPr>
          </a:lstStyle>
          <a:p/>
        </p:txBody>
      </p:sp>
      <p:sp>
        <p:nvSpPr>
          <p:cNvPr id="228" name="Google Shape;228;p41"/>
          <p:cNvSpPr txBox="1"/>
          <p:nvPr>
            <p:ph idx="3" type="body"/>
          </p:nvPr>
        </p:nvSpPr>
        <p:spPr>
          <a:xfrm>
            <a:off x="4601077" y="2180950"/>
            <a:ext cx="3579600" cy="23856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Char char="●"/>
              <a:defRPr sz="1100">
                <a:solidFill>
                  <a:schemeClr val="lt1"/>
                </a:solidFill>
              </a:defRPr>
            </a:lvl1pPr>
            <a:lvl2pPr indent="-298450" lvl="1" marL="914400">
              <a:spcBef>
                <a:spcPts val="0"/>
              </a:spcBef>
              <a:spcAft>
                <a:spcPts val="0"/>
              </a:spcAft>
              <a:buClr>
                <a:schemeClr val="lt1"/>
              </a:buClr>
              <a:buSzPts val="1100"/>
              <a:buChar char="○"/>
              <a:defRPr sz="1100">
                <a:solidFill>
                  <a:schemeClr val="lt1"/>
                </a:solidFill>
              </a:defRPr>
            </a:lvl2pPr>
            <a:lvl3pPr indent="-298450" lvl="2" marL="1371600">
              <a:spcBef>
                <a:spcPts val="0"/>
              </a:spcBef>
              <a:spcAft>
                <a:spcPts val="0"/>
              </a:spcAft>
              <a:buClr>
                <a:schemeClr val="lt1"/>
              </a:buClr>
              <a:buSzPts val="1100"/>
              <a:buChar char="■"/>
              <a:defRPr sz="1100">
                <a:solidFill>
                  <a:schemeClr val="lt1"/>
                </a:solidFill>
              </a:defRPr>
            </a:lvl3pPr>
            <a:lvl4pPr indent="-298450" lvl="3" marL="1828800">
              <a:spcBef>
                <a:spcPts val="0"/>
              </a:spcBef>
              <a:spcAft>
                <a:spcPts val="0"/>
              </a:spcAft>
              <a:buClr>
                <a:schemeClr val="lt1"/>
              </a:buClr>
              <a:buSzPts val="1100"/>
              <a:buChar char="●"/>
              <a:defRPr sz="1100">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sz="1100">
                <a:solidFill>
                  <a:schemeClr val="lt1"/>
                </a:solidFill>
              </a:defRPr>
            </a:lvl6pPr>
            <a:lvl7pPr indent="-298450" lvl="6" marL="3200400">
              <a:spcBef>
                <a:spcPts val="0"/>
              </a:spcBef>
              <a:spcAft>
                <a:spcPts val="0"/>
              </a:spcAft>
              <a:buClr>
                <a:schemeClr val="lt1"/>
              </a:buClr>
              <a:buSzPts val="1100"/>
              <a:buChar char="●"/>
              <a:defRPr sz="1100">
                <a:solidFill>
                  <a:schemeClr val="lt1"/>
                </a:solidFill>
              </a:defRPr>
            </a:lvl7pPr>
            <a:lvl8pPr indent="-298450" lvl="7" marL="3657600">
              <a:spcBef>
                <a:spcPts val="0"/>
              </a:spcBef>
              <a:spcAft>
                <a:spcPts val="0"/>
              </a:spcAft>
              <a:buClr>
                <a:schemeClr val="lt1"/>
              </a:buClr>
              <a:buSzPts val="1100"/>
              <a:buChar char="○"/>
              <a:defRPr sz="1100">
                <a:solidFill>
                  <a:schemeClr val="lt1"/>
                </a:solidFill>
              </a:defRPr>
            </a:lvl8pPr>
            <a:lvl9pPr indent="-298450" lvl="8" marL="4114800">
              <a:spcBef>
                <a:spcPts val="0"/>
              </a:spcBef>
              <a:spcAft>
                <a:spcPts val="0"/>
              </a:spcAft>
              <a:buClr>
                <a:schemeClr val="lt1"/>
              </a:buClr>
              <a:buSzPts val="1100"/>
              <a:buChar char="■"/>
              <a:defRPr sz="1100">
                <a:solidFill>
                  <a:schemeClr val="lt1"/>
                </a:solidFill>
              </a:defRPr>
            </a:lvl9pPr>
          </a:lstStyle>
          <a:p/>
        </p:txBody>
      </p:sp>
      <p:sp>
        <p:nvSpPr>
          <p:cNvPr id="229" name="Google Shape;229;p41"/>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accent3"/>
                </a:solidFill>
              </a:defRPr>
            </a:lvl1pPr>
            <a:lvl2pPr lvl="1">
              <a:buNone/>
              <a:defRPr sz="1100">
                <a:solidFill>
                  <a:schemeClr val="accent3"/>
                </a:solidFill>
              </a:defRPr>
            </a:lvl2pPr>
            <a:lvl3pPr lvl="2">
              <a:buNone/>
              <a:defRPr sz="1100">
                <a:solidFill>
                  <a:schemeClr val="accent3"/>
                </a:solidFill>
              </a:defRPr>
            </a:lvl3pPr>
            <a:lvl4pPr lvl="3">
              <a:buNone/>
              <a:defRPr sz="1100">
                <a:solidFill>
                  <a:schemeClr val="accent3"/>
                </a:solidFill>
              </a:defRPr>
            </a:lvl4pPr>
            <a:lvl5pPr lvl="4">
              <a:buNone/>
              <a:defRPr sz="1100">
                <a:solidFill>
                  <a:schemeClr val="accent3"/>
                </a:solidFill>
              </a:defRPr>
            </a:lvl5pPr>
            <a:lvl6pPr lvl="5">
              <a:buNone/>
              <a:defRPr sz="1100">
                <a:solidFill>
                  <a:schemeClr val="accent3"/>
                </a:solidFill>
              </a:defRPr>
            </a:lvl6pPr>
            <a:lvl7pPr lvl="6">
              <a:buNone/>
              <a:defRPr sz="1100">
                <a:solidFill>
                  <a:schemeClr val="accent3"/>
                </a:solidFill>
              </a:defRPr>
            </a:lvl7pPr>
            <a:lvl8pPr lvl="7">
              <a:buNone/>
              <a:defRPr sz="1100">
                <a:solidFill>
                  <a:schemeClr val="accent3"/>
                </a:solidFill>
              </a:defRPr>
            </a:lvl8pPr>
            <a:lvl9pPr lvl="8">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m / Company Overview" type="titleOnly">
  <p:cSld name="TITLE_ONLY">
    <p:bg>
      <p:bgPr>
        <a:solidFill>
          <a:schemeClr val="accent4"/>
        </a:solidFill>
      </p:bgPr>
    </p:bg>
    <p:spTree>
      <p:nvGrpSpPr>
        <p:cNvPr id="230" name="Shape 230"/>
        <p:cNvGrpSpPr/>
        <p:nvPr/>
      </p:nvGrpSpPr>
      <p:grpSpPr>
        <a:xfrm>
          <a:off x="0" y="0"/>
          <a:ext cx="0" cy="0"/>
          <a:chOff x="0" y="0"/>
          <a:chExt cx="0" cy="0"/>
        </a:xfrm>
      </p:grpSpPr>
      <p:sp>
        <p:nvSpPr>
          <p:cNvPr id="231" name="Google Shape;231;p42"/>
          <p:cNvSpPr/>
          <p:nvPr>
            <p:ph idx="2" type="pic"/>
          </p:nvPr>
        </p:nvSpPr>
        <p:spPr>
          <a:xfrm>
            <a:off x="791150" y="522900"/>
            <a:ext cx="1294800" cy="1918500"/>
          </a:xfrm>
          <a:prstGeom prst="rect">
            <a:avLst/>
          </a:prstGeom>
          <a:noFill/>
          <a:ln>
            <a:noFill/>
          </a:ln>
        </p:spPr>
      </p:sp>
      <p:sp>
        <p:nvSpPr>
          <p:cNvPr id="232" name="Google Shape;232;p42"/>
          <p:cNvSpPr/>
          <p:nvPr>
            <p:ph idx="3" type="pic"/>
          </p:nvPr>
        </p:nvSpPr>
        <p:spPr>
          <a:xfrm>
            <a:off x="2355375" y="522900"/>
            <a:ext cx="1294800" cy="1918500"/>
          </a:xfrm>
          <a:prstGeom prst="rect">
            <a:avLst/>
          </a:prstGeom>
          <a:noFill/>
          <a:ln>
            <a:noFill/>
          </a:ln>
        </p:spPr>
      </p:sp>
      <p:sp>
        <p:nvSpPr>
          <p:cNvPr id="233" name="Google Shape;233;p42"/>
          <p:cNvSpPr/>
          <p:nvPr>
            <p:ph idx="4" type="pic"/>
          </p:nvPr>
        </p:nvSpPr>
        <p:spPr>
          <a:xfrm>
            <a:off x="3921313" y="522900"/>
            <a:ext cx="1294800" cy="1918500"/>
          </a:xfrm>
          <a:prstGeom prst="rect">
            <a:avLst/>
          </a:prstGeom>
          <a:noFill/>
          <a:ln>
            <a:noFill/>
          </a:ln>
        </p:spPr>
      </p:sp>
      <p:sp>
        <p:nvSpPr>
          <p:cNvPr id="234" name="Google Shape;234;p42"/>
          <p:cNvSpPr/>
          <p:nvPr>
            <p:ph idx="5" type="pic"/>
          </p:nvPr>
        </p:nvSpPr>
        <p:spPr>
          <a:xfrm>
            <a:off x="5491588" y="522900"/>
            <a:ext cx="1294800" cy="1918500"/>
          </a:xfrm>
          <a:prstGeom prst="rect">
            <a:avLst/>
          </a:prstGeom>
          <a:noFill/>
          <a:ln>
            <a:noFill/>
          </a:ln>
        </p:spPr>
      </p:sp>
      <p:sp>
        <p:nvSpPr>
          <p:cNvPr id="235" name="Google Shape;235;p42"/>
          <p:cNvSpPr txBox="1"/>
          <p:nvPr>
            <p:ph idx="1" type="body"/>
          </p:nvPr>
        </p:nvSpPr>
        <p:spPr>
          <a:xfrm>
            <a:off x="680850" y="3443850"/>
            <a:ext cx="3074700" cy="1031700"/>
          </a:xfrm>
          <a:prstGeom prst="rect">
            <a:avLst/>
          </a:prstGeom>
        </p:spPr>
        <p:txBody>
          <a:bodyPr anchorCtr="0" anchor="t" bIns="91425" lIns="91425" spcFirstLastPara="1" rIns="91425" wrap="square" tIns="91425">
            <a:noAutofit/>
          </a:bodyPr>
          <a:lstStyle>
            <a:lvl1pPr indent="-406400" lvl="0" marL="4572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406400" lvl="1" marL="9144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2pPr>
            <a:lvl3pPr indent="-406400" lvl="2" marL="13716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3pPr>
            <a:lvl4pPr indent="-406400" lvl="3" marL="18288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4pPr>
            <a:lvl5pPr indent="-406400" lvl="4" marL="22860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5pPr>
            <a:lvl6pPr indent="-406400" lvl="5" marL="27432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6pPr>
            <a:lvl7pPr indent="-406400" lvl="6" marL="32004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7pPr>
            <a:lvl8pPr indent="-406400" lvl="7" marL="36576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8pPr>
            <a:lvl9pPr indent="-406400" lvl="8" marL="41148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9pPr>
          </a:lstStyle>
          <a:p/>
        </p:txBody>
      </p:sp>
      <p:sp>
        <p:nvSpPr>
          <p:cNvPr id="236" name="Google Shape;236;p42"/>
          <p:cNvSpPr txBox="1"/>
          <p:nvPr>
            <p:ph idx="6" type="body"/>
          </p:nvPr>
        </p:nvSpPr>
        <p:spPr>
          <a:xfrm>
            <a:off x="4123900" y="3443850"/>
            <a:ext cx="4030200" cy="11652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37" name="Google Shape;237;p42"/>
          <p:cNvSpPr txBox="1"/>
          <p:nvPr>
            <p:ph idx="7" type="body"/>
          </p:nvPr>
        </p:nvSpPr>
        <p:spPr>
          <a:xfrm>
            <a:off x="705088" y="2737270"/>
            <a:ext cx="1294800" cy="259800"/>
          </a:xfrm>
          <a:prstGeom prst="rect">
            <a:avLst/>
          </a:prstGeom>
        </p:spPr>
        <p:txBody>
          <a:bodyPr anchorCtr="0" anchor="ctr" bIns="91425" lIns="91425" spcFirstLastPara="1" rIns="91425" wrap="square" tIns="91425">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38" name="Google Shape;238;p42"/>
          <p:cNvSpPr txBox="1"/>
          <p:nvPr>
            <p:ph idx="8" type="body"/>
          </p:nvPr>
        </p:nvSpPr>
        <p:spPr>
          <a:xfrm>
            <a:off x="2258888" y="2737270"/>
            <a:ext cx="1294800" cy="259800"/>
          </a:xfrm>
          <a:prstGeom prst="rect">
            <a:avLst/>
          </a:prstGeom>
        </p:spPr>
        <p:txBody>
          <a:bodyPr anchorCtr="0" anchor="ctr" bIns="91425" lIns="91425" spcFirstLastPara="1" rIns="91425" wrap="square" tIns="91425">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39" name="Google Shape;239;p42"/>
          <p:cNvSpPr txBox="1"/>
          <p:nvPr>
            <p:ph idx="9" type="body"/>
          </p:nvPr>
        </p:nvSpPr>
        <p:spPr>
          <a:xfrm>
            <a:off x="3827513" y="2737270"/>
            <a:ext cx="1294800" cy="259800"/>
          </a:xfrm>
          <a:prstGeom prst="rect">
            <a:avLst/>
          </a:prstGeom>
        </p:spPr>
        <p:txBody>
          <a:bodyPr anchorCtr="0" anchor="ctr" bIns="91425" lIns="91425" spcFirstLastPara="1" rIns="91425" wrap="square" tIns="91425">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40" name="Google Shape;240;p42"/>
          <p:cNvSpPr txBox="1"/>
          <p:nvPr>
            <p:ph idx="13" type="body"/>
          </p:nvPr>
        </p:nvSpPr>
        <p:spPr>
          <a:xfrm>
            <a:off x="5395113" y="2737270"/>
            <a:ext cx="1294800" cy="259800"/>
          </a:xfrm>
          <a:prstGeom prst="rect">
            <a:avLst/>
          </a:prstGeom>
        </p:spPr>
        <p:txBody>
          <a:bodyPr anchorCtr="0" anchor="ctr" bIns="91425" lIns="91425" spcFirstLastPara="1" rIns="91425" wrap="square" tIns="91425">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41" name="Google Shape;241;p42"/>
          <p:cNvSpPr txBox="1"/>
          <p:nvPr>
            <p:ph idx="14" type="body"/>
          </p:nvPr>
        </p:nvSpPr>
        <p:spPr>
          <a:xfrm>
            <a:off x="705091" y="2464123"/>
            <a:ext cx="1294800" cy="259800"/>
          </a:xfrm>
          <a:prstGeom prst="rect">
            <a:avLst/>
          </a:prstGeom>
        </p:spPr>
        <p:txBody>
          <a:bodyPr anchorCtr="0" anchor="t" bIns="91425" lIns="91425" spcFirstLastPara="1" rIns="91425" wrap="square" tIns="91425">
            <a:noAutofit/>
          </a:bodyPr>
          <a:lstStyle>
            <a:lvl1pPr indent="-273050" lvl="0" marL="457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1pPr>
            <a:lvl2pPr indent="-273050" lvl="1" marL="914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2pPr>
            <a:lvl3pPr indent="-273050" lvl="2" marL="1371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3pPr>
            <a:lvl4pPr indent="-273050" lvl="3" marL="1828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4pPr>
            <a:lvl5pPr indent="-273050" lvl="4" marL="22860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5pPr>
            <a:lvl6pPr indent="-273050" lvl="5" marL="2743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6pPr>
            <a:lvl7pPr indent="-273050" lvl="6" marL="3200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7pPr>
            <a:lvl8pPr indent="-273050" lvl="7" marL="3657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8pPr>
            <a:lvl9pPr indent="-273050" lvl="8" marL="4114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9pPr>
          </a:lstStyle>
          <a:p/>
        </p:txBody>
      </p:sp>
      <p:sp>
        <p:nvSpPr>
          <p:cNvPr id="242" name="Google Shape;242;p42"/>
          <p:cNvSpPr txBox="1"/>
          <p:nvPr>
            <p:ph idx="15" type="body"/>
          </p:nvPr>
        </p:nvSpPr>
        <p:spPr>
          <a:xfrm>
            <a:off x="2258891" y="2464123"/>
            <a:ext cx="1294800" cy="259800"/>
          </a:xfrm>
          <a:prstGeom prst="rect">
            <a:avLst/>
          </a:prstGeom>
        </p:spPr>
        <p:txBody>
          <a:bodyPr anchorCtr="0" anchor="t" bIns="91425" lIns="91425" spcFirstLastPara="1" rIns="91425" wrap="square" tIns="91425">
            <a:noAutofit/>
          </a:bodyPr>
          <a:lstStyle>
            <a:lvl1pPr indent="-273050" lvl="0" marL="457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1pPr>
            <a:lvl2pPr indent="-273050" lvl="1" marL="914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2pPr>
            <a:lvl3pPr indent="-273050" lvl="2" marL="1371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3pPr>
            <a:lvl4pPr indent="-273050" lvl="3" marL="1828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4pPr>
            <a:lvl5pPr indent="-273050" lvl="4" marL="22860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5pPr>
            <a:lvl6pPr indent="-273050" lvl="5" marL="2743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6pPr>
            <a:lvl7pPr indent="-273050" lvl="6" marL="3200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7pPr>
            <a:lvl8pPr indent="-273050" lvl="7" marL="3657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8pPr>
            <a:lvl9pPr indent="-273050" lvl="8" marL="4114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9pPr>
          </a:lstStyle>
          <a:p/>
        </p:txBody>
      </p:sp>
      <p:sp>
        <p:nvSpPr>
          <p:cNvPr id="243" name="Google Shape;243;p42"/>
          <p:cNvSpPr txBox="1"/>
          <p:nvPr>
            <p:ph idx="16" type="body"/>
          </p:nvPr>
        </p:nvSpPr>
        <p:spPr>
          <a:xfrm>
            <a:off x="3827003" y="2464123"/>
            <a:ext cx="1294800" cy="259800"/>
          </a:xfrm>
          <a:prstGeom prst="rect">
            <a:avLst/>
          </a:prstGeom>
        </p:spPr>
        <p:txBody>
          <a:bodyPr anchorCtr="0" anchor="t" bIns="91425" lIns="91425" spcFirstLastPara="1" rIns="91425" wrap="square" tIns="91425">
            <a:noAutofit/>
          </a:bodyPr>
          <a:lstStyle>
            <a:lvl1pPr indent="-273050" lvl="0" marL="457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1pPr>
            <a:lvl2pPr indent="-273050" lvl="1" marL="914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2pPr>
            <a:lvl3pPr indent="-273050" lvl="2" marL="1371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3pPr>
            <a:lvl4pPr indent="-273050" lvl="3" marL="1828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4pPr>
            <a:lvl5pPr indent="-273050" lvl="4" marL="22860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5pPr>
            <a:lvl6pPr indent="-273050" lvl="5" marL="2743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6pPr>
            <a:lvl7pPr indent="-273050" lvl="6" marL="3200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7pPr>
            <a:lvl8pPr indent="-273050" lvl="7" marL="3657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8pPr>
            <a:lvl9pPr indent="-273050" lvl="8" marL="4114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9pPr>
          </a:lstStyle>
          <a:p/>
        </p:txBody>
      </p:sp>
      <p:sp>
        <p:nvSpPr>
          <p:cNvPr id="244" name="Google Shape;244;p42"/>
          <p:cNvSpPr txBox="1"/>
          <p:nvPr>
            <p:ph idx="17" type="body"/>
          </p:nvPr>
        </p:nvSpPr>
        <p:spPr>
          <a:xfrm>
            <a:off x="5396128" y="2464123"/>
            <a:ext cx="1294800" cy="259800"/>
          </a:xfrm>
          <a:prstGeom prst="rect">
            <a:avLst/>
          </a:prstGeom>
        </p:spPr>
        <p:txBody>
          <a:bodyPr anchorCtr="0" anchor="t" bIns="91425" lIns="91425" spcFirstLastPara="1" rIns="91425" wrap="square" tIns="91425">
            <a:noAutofit/>
          </a:bodyPr>
          <a:lstStyle>
            <a:lvl1pPr indent="-273050" lvl="0" marL="457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1pPr>
            <a:lvl2pPr indent="-273050" lvl="1" marL="914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2pPr>
            <a:lvl3pPr indent="-273050" lvl="2" marL="1371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3pPr>
            <a:lvl4pPr indent="-273050" lvl="3" marL="1828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4pPr>
            <a:lvl5pPr indent="-273050" lvl="4" marL="22860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5pPr>
            <a:lvl6pPr indent="-273050" lvl="5" marL="2743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6pPr>
            <a:lvl7pPr indent="-273050" lvl="6" marL="3200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7pPr>
            <a:lvl8pPr indent="-273050" lvl="7" marL="3657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8pPr>
            <a:lvl9pPr indent="-273050" lvl="8" marL="4114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9pPr>
          </a:lstStyle>
          <a:p/>
        </p:txBody>
      </p:sp>
      <p:sp>
        <p:nvSpPr>
          <p:cNvPr id="245" name="Google Shape;245;p42"/>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accent3"/>
                </a:solidFill>
              </a:defRPr>
            </a:lvl1pPr>
            <a:lvl2pPr lvl="1">
              <a:buNone/>
              <a:defRPr sz="1100">
                <a:solidFill>
                  <a:schemeClr val="accent3"/>
                </a:solidFill>
              </a:defRPr>
            </a:lvl2pPr>
            <a:lvl3pPr lvl="2">
              <a:buNone/>
              <a:defRPr sz="1100">
                <a:solidFill>
                  <a:schemeClr val="accent3"/>
                </a:solidFill>
              </a:defRPr>
            </a:lvl3pPr>
            <a:lvl4pPr lvl="3">
              <a:buNone/>
              <a:defRPr sz="1100">
                <a:solidFill>
                  <a:schemeClr val="accent3"/>
                </a:solidFill>
              </a:defRPr>
            </a:lvl4pPr>
            <a:lvl5pPr lvl="4">
              <a:buNone/>
              <a:defRPr sz="1100">
                <a:solidFill>
                  <a:schemeClr val="accent3"/>
                </a:solidFill>
              </a:defRPr>
            </a:lvl5pPr>
            <a:lvl6pPr lvl="5">
              <a:buNone/>
              <a:defRPr sz="1100">
                <a:solidFill>
                  <a:schemeClr val="accent3"/>
                </a:solidFill>
              </a:defRPr>
            </a:lvl6pPr>
            <a:lvl7pPr lvl="6">
              <a:buNone/>
              <a:defRPr sz="1100">
                <a:solidFill>
                  <a:schemeClr val="accent3"/>
                </a:solidFill>
              </a:defRPr>
            </a:lvl7pPr>
            <a:lvl8pPr lvl="7">
              <a:buNone/>
              <a:defRPr sz="1100">
                <a:solidFill>
                  <a:schemeClr val="accent3"/>
                </a:solidFill>
              </a:defRPr>
            </a:lvl8pPr>
            <a:lvl9pPr lvl="8">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etitive Landscape">
  <p:cSld name="ONE_COLUMN_TEXT">
    <p:bg>
      <p:bgPr>
        <a:solidFill>
          <a:schemeClr val="dk1"/>
        </a:solidFill>
      </p:bgPr>
    </p:bg>
    <p:spTree>
      <p:nvGrpSpPr>
        <p:cNvPr id="246" name="Shape 246"/>
        <p:cNvGrpSpPr/>
        <p:nvPr/>
      </p:nvGrpSpPr>
      <p:grpSpPr>
        <a:xfrm>
          <a:off x="0" y="0"/>
          <a:ext cx="0" cy="0"/>
          <a:chOff x="0" y="0"/>
          <a:chExt cx="0" cy="0"/>
        </a:xfrm>
      </p:grpSpPr>
      <p:sp>
        <p:nvSpPr>
          <p:cNvPr id="247" name="Google Shape;247;p43"/>
          <p:cNvSpPr txBox="1"/>
          <p:nvPr>
            <p:ph idx="1" type="body"/>
          </p:nvPr>
        </p:nvSpPr>
        <p:spPr>
          <a:xfrm>
            <a:off x="791150" y="738025"/>
            <a:ext cx="3918300" cy="223200"/>
          </a:xfrm>
          <a:prstGeom prst="rect">
            <a:avLst/>
          </a:prstGeom>
        </p:spPr>
        <p:txBody>
          <a:bodyPr anchorCtr="0" anchor="t" bIns="0" lIns="0" spcFirstLastPara="1" rIns="0" wrap="square" tIns="0">
            <a:noAutofit/>
          </a:bodyPr>
          <a:lstStyle>
            <a:lvl1pPr indent="-298450" lvl="0" marL="457200">
              <a:spcBef>
                <a:spcPts val="0"/>
              </a:spcBef>
              <a:spcAft>
                <a:spcPts val="0"/>
              </a:spcAft>
              <a:buSzPts val="1100"/>
              <a:buFont typeface="Barlow"/>
              <a:buChar char="●"/>
              <a:defRPr sz="1100">
                <a:latin typeface="Barlow"/>
                <a:ea typeface="Barlow"/>
                <a:cs typeface="Barlow"/>
                <a:sym typeface="Barlow"/>
              </a:defRPr>
            </a:lvl1pPr>
            <a:lvl2pPr indent="-298450" lvl="1" marL="914400">
              <a:spcBef>
                <a:spcPts val="0"/>
              </a:spcBef>
              <a:spcAft>
                <a:spcPts val="0"/>
              </a:spcAft>
              <a:buSzPts val="1100"/>
              <a:buFont typeface="Barlow"/>
              <a:buChar char="○"/>
              <a:defRPr sz="1100">
                <a:latin typeface="Barlow"/>
                <a:ea typeface="Barlow"/>
                <a:cs typeface="Barlow"/>
                <a:sym typeface="Barlow"/>
              </a:defRPr>
            </a:lvl2pPr>
            <a:lvl3pPr indent="-298450" lvl="2" marL="1371600">
              <a:spcBef>
                <a:spcPts val="0"/>
              </a:spcBef>
              <a:spcAft>
                <a:spcPts val="0"/>
              </a:spcAft>
              <a:buSzPts val="1100"/>
              <a:buFont typeface="Barlow"/>
              <a:buChar char="■"/>
              <a:defRPr sz="1100">
                <a:latin typeface="Barlow"/>
                <a:ea typeface="Barlow"/>
                <a:cs typeface="Barlow"/>
                <a:sym typeface="Barlow"/>
              </a:defRPr>
            </a:lvl3pPr>
            <a:lvl4pPr indent="-298450" lvl="3" marL="1828800">
              <a:spcBef>
                <a:spcPts val="0"/>
              </a:spcBef>
              <a:spcAft>
                <a:spcPts val="0"/>
              </a:spcAft>
              <a:buSzPts val="1100"/>
              <a:buFont typeface="Barlow"/>
              <a:buChar char="●"/>
              <a:defRPr sz="1100">
                <a:latin typeface="Barlow"/>
                <a:ea typeface="Barlow"/>
                <a:cs typeface="Barlow"/>
                <a:sym typeface="Barlow"/>
              </a:defRPr>
            </a:lvl4pPr>
            <a:lvl5pPr indent="-298450" lvl="4" marL="2286000">
              <a:spcBef>
                <a:spcPts val="0"/>
              </a:spcBef>
              <a:spcAft>
                <a:spcPts val="0"/>
              </a:spcAft>
              <a:buSzPts val="1100"/>
              <a:buFont typeface="Barlow"/>
              <a:buChar char="○"/>
              <a:defRPr>
                <a:latin typeface="Barlow"/>
                <a:ea typeface="Barlow"/>
                <a:cs typeface="Barlow"/>
                <a:sym typeface="Barlow"/>
              </a:defRPr>
            </a:lvl5pPr>
            <a:lvl6pPr indent="-298450" lvl="5" marL="2743200">
              <a:spcBef>
                <a:spcPts val="0"/>
              </a:spcBef>
              <a:spcAft>
                <a:spcPts val="0"/>
              </a:spcAft>
              <a:buSzPts val="1100"/>
              <a:buFont typeface="Barlow"/>
              <a:buChar char="■"/>
              <a:defRPr sz="1100">
                <a:latin typeface="Barlow"/>
                <a:ea typeface="Barlow"/>
                <a:cs typeface="Barlow"/>
                <a:sym typeface="Barlow"/>
              </a:defRPr>
            </a:lvl6pPr>
            <a:lvl7pPr indent="-298450" lvl="6" marL="3200400">
              <a:spcBef>
                <a:spcPts val="0"/>
              </a:spcBef>
              <a:spcAft>
                <a:spcPts val="0"/>
              </a:spcAft>
              <a:buSzPts val="1100"/>
              <a:buFont typeface="Barlow"/>
              <a:buChar char="●"/>
              <a:defRPr sz="1100">
                <a:latin typeface="Barlow"/>
                <a:ea typeface="Barlow"/>
                <a:cs typeface="Barlow"/>
                <a:sym typeface="Barlow"/>
              </a:defRPr>
            </a:lvl7pPr>
            <a:lvl8pPr indent="-298450" lvl="7" marL="3657600">
              <a:spcBef>
                <a:spcPts val="0"/>
              </a:spcBef>
              <a:spcAft>
                <a:spcPts val="0"/>
              </a:spcAft>
              <a:buSzPts val="1100"/>
              <a:buFont typeface="Barlow"/>
              <a:buChar char="○"/>
              <a:defRPr sz="1100">
                <a:latin typeface="Barlow"/>
                <a:ea typeface="Barlow"/>
                <a:cs typeface="Barlow"/>
                <a:sym typeface="Barlow"/>
              </a:defRPr>
            </a:lvl8pPr>
            <a:lvl9pPr indent="-298450" lvl="8" marL="4114800">
              <a:spcBef>
                <a:spcPts val="0"/>
              </a:spcBef>
              <a:spcAft>
                <a:spcPts val="0"/>
              </a:spcAft>
              <a:buSzPts val="1100"/>
              <a:buFont typeface="Barlow"/>
              <a:buChar char="■"/>
              <a:defRPr sz="1100">
                <a:latin typeface="Barlow"/>
                <a:ea typeface="Barlow"/>
                <a:cs typeface="Barlow"/>
                <a:sym typeface="Barlow"/>
              </a:defRPr>
            </a:lvl9pPr>
          </a:lstStyle>
          <a:p/>
        </p:txBody>
      </p:sp>
      <p:sp>
        <p:nvSpPr>
          <p:cNvPr id="248" name="Google Shape;248;p43"/>
          <p:cNvSpPr txBox="1"/>
          <p:nvPr>
            <p:ph idx="2" type="subTitle"/>
          </p:nvPr>
        </p:nvSpPr>
        <p:spPr>
          <a:xfrm>
            <a:off x="791150" y="522625"/>
            <a:ext cx="3918300" cy="215400"/>
          </a:xfrm>
          <a:prstGeom prst="rect">
            <a:avLst/>
          </a:prstGeom>
        </p:spPr>
        <p:txBody>
          <a:bodyPr anchorCtr="0" anchor="t" bIns="0" lIns="0" spcFirstLastPara="1" rIns="0" wrap="square" tIns="0">
            <a:noAutofit/>
          </a:bodyPr>
          <a:lstStyle>
            <a:lvl1pPr lvl="0">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2pPr>
            <a:lvl3pPr lvl="2">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3pPr>
            <a:lvl4pPr lvl="3">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4pPr>
            <a:lvl5pPr lvl="4">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5pPr>
            <a:lvl6pPr lvl="5">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6pPr>
            <a:lvl7pPr lvl="6">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7pPr>
            <a:lvl8pPr lvl="7">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8pPr>
            <a:lvl9pPr lvl="8">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9pPr>
          </a:lstStyle>
          <a:p/>
        </p:txBody>
      </p:sp>
      <p:sp>
        <p:nvSpPr>
          <p:cNvPr id="249" name="Google Shape;249;p43"/>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accent3"/>
                </a:solidFill>
              </a:defRPr>
            </a:lvl1pPr>
            <a:lvl2pPr lvl="1">
              <a:buNone/>
              <a:defRPr sz="1100">
                <a:solidFill>
                  <a:schemeClr val="accent3"/>
                </a:solidFill>
              </a:defRPr>
            </a:lvl2pPr>
            <a:lvl3pPr lvl="2">
              <a:buNone/>
              <a:defRPr sz="1100">
                <a:solidFill>
                  <a:schemeClr val="accent3"/>
                </a:solidFill>
              </a:defRPr>
            </a:lvl3pPr>
            <a:lvl4pPr lvl="3">
              <a:buNone/>
              <a:defRPr sz="1100">
                <a:solidFill>
                  <a:schemeClr val="accent3"/>
                </a:solidFill>
              </a:defRPr>
            </a:lvl4pPr>
            <a:lvl5pPr lvl="4">
              <a:buNone/>
              <a:defRPr sz="1100">
                <a:solidFill>
                  <a:schemeClr val="accent3"/>
                </a:solidFill>
              </a:defRPr>
            </a:lvl5pPr>
            <a:lvl6pPr lvl="5">
              <a:buNone/>
              <a:defRPr sz="1100">
                <a:solidFill>
                  <a:schemeClr val="accent3"/>
                </a:solidFill>
              </a:defRPr>
            </a:lvl6pPr>
            <a:lvl7pPr lvl="6">
              <a:buNone/>
              <a:defRPr sz="1100">
                <a:solidFill>
                  <a:schemeClr val="accent3"/>
                </a:solidFill>
              </a:defRPr>
            </a:lvl7pPr>
            <a:lvl8pPr lvl="7">
              <a:buNone/>
              <a:defRPr sz="1100">
                <a:solidFill>
                  <a:schemeClr val="accent3"/>
                </a:solidFill>
              </a:defRPr>
            </a:lvl8pPr>
            <a:lvl9pPr lvl="8">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rket Trends + Data">
  <p:cSld name="MAIN_POINT">
    <p:bg>
      <p:bgPr>
        <a:solidFill>
          <a:schemeClr val="dk1"/>
        </a:solidFill>
      </p:bgPr>
    </p:bg>
    <p:spTree>
      <p:nvGrpSpPr>
        <p:cNvPr id="250" name="Shape 250"/>
        <p:cNvGrpSpPr/>
        <p:nvPr/>
      </p:nvGrpSpPr>
      <p:grpSpPr>
        <a:xfrm>
          <a:off x="0" y="0"/>
          <a:ext cx="0" cy="0"/>
          <a:chOff x="0" y="0"/>
          <a:chExt cx="0" cy="0"/>
        </a:xfrm>
      </p:grpSpPr>
      <p:sp>
        <p:nvSpPr>
          <p:cNvPr id="251" name="Google Shape;251;p44"/>
          <p:cNvSpPr txBox="1"/>
          <p:nvPr>
            <p:ph idx="1" type="subTitle"/>
          </p:nvPr>
        </p:nvSpPr>
        <p:spPr>
          <a:xfrm>
            <a:off x="690250" y="415625"/>
            <a:ext cx="1261800" cy="2703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atin typeface="Barlow Light"/>
                <a:ea typeface="Barlow Light"/>
                <a:cs typeface="Barlow Light"/>
                <a:sym typeface="Barlow Light"/>
              </a:defRPr>
            </a:lvl1pPr>
            <a:lvl2pPr lvl="1">
              <a:spcBef>
                <a:spcPts val="0"/>
              </a:spcBef>
              <a:spcAft>
                <a:spcPts val="0"/>
              </a:spcAft>
              <a:buSzPts val="1400"/>
              <a:buNone/>
              <a:defRPr>
                <a:latin typeface="Barlow Light"/>
                <a:ea typeface="Barlow Light"/>
                <a:cs typeface="Barlow Light"/>
                <a:sym typeface="Barlow Light"/>
              </a:defRPr>
            </a:lvl2pPr>
            <a:lvl3pPr lvl="2">
              <a:spcBef>
                <a:spcPts val="0"/>
              </a:spcBef>
              <a:spcAft>
                <a:spcPts val="0"/>
              </a:spcAft>
              <a:buSzPts val="1400"/>
              <a:buNone/>
              <a:defRPr>
                <a:latin typeface="Barlow Light"/>
                <a:ea typeface="Barlow Light"/>
                <a:cs typeface="Barlow Light"/>
                <a:sym typeface="Barlow Light"/>
              </a:defRPr>
            </a:lvl3pPr>
            <a:lvl4pPr lvl="3">
              <a:spcBef>
                <a:spcPts val="0"/>
              </a:spcBef>
              <a:spcAft>
                <a:spcPts val="0"/>
              </a:spcAft>
              <a:buSzPts val="1400"/>
              <a:buNone/>
              <a:defRPr>
                <a:latin typeface="Barlow Light"/>
                <a:ea typeface="Barlow Light"/>
                <a:cs typeface="Barlow Light"/>
                <a:sym typeface="Barlow Light"/>
              </a:defRPr>
            </a:lvl4pPr>
            <a:lvl5pPr lvl="4">
              <a:spcBef>
                <a:spcPts val="0"/>
              </a:spcBef>
              <a:spcAft>
                <a:spcPts val="0"/>
              </a:spcAft>
              <a:buSzPts val="1400"/>
              <a:buNone/>
              <a:defRPr>
                <a:latin typeface="Barlow Light"/>
                <a:ea typeface="Barlow Light"/>
                <a:cs typeface="Barlow Light"/>
                <a:sym typeface="Barlow Light"/>
              </a:defRPr>
            </a:lvl5pPr>
            <a:lvl6pPr lvl="5">
              <a:spcBef>
                <a:spcPts val="0"/>
              </a:spcBef>
              <a:spcAft>
                <a:spcPts val="0"/>
              </a:spcAft>
              <a:buSzPts val="1400"/>
              <a:buNone/>
              <a:defRPr>
                <a:latin typeface="Barlow Light"/>
                <a:ea typeface="Barlow Light"/>
                <a:cs typeface="Barlow Light"/>
                <a:sym typeface="Barlow Light"/>
              </a:defRPr>
            </a:lvl6pPr>
            <a:lvl7pPr lvl="6">
              <a:spcBef>
                <a:spcPts val="0"/>
              </a:spcBef>
              <a:spcAft>
                <a:spcPts val="0"/>
              </a:spcAft>
              <a:buSzPts val="1400"/>
              <a:buNone/>
              <a:defRPr>
                <a:latin typeface="Barlow Light"/>
                <a:ea typeface="Barlow Light"/>
                <a:cs typeface="Barlow Light"/>
                <a:sym typeface="Barlow Light"/>
              </a:defRPr>
            </a:lvl7pPr>
            <a:lvl8pPr lvl="7">
              <a:spcBef>
                <a:spcPts val="0"/>
              </a:spcBef>
              <a:spcAft>
                <a:spcPts val="0"/>
              </a:spcAft>
              <a:buSzPts val="1400"/>
              <a:buNone/>
              <a:defRPr>
                <a:latin typeface="Barlow Light"/>
                <a:ea typeface="Barlow Light"/>
                <a:cs typeface="Barlow Light"/>
                <a:sym typeface="Barlow Light"/>
              </a:defRPr>
            </a:lvl8pPr>
            <a:lvl9pPr lvl="8">
              <a:spcBef>
                <a:spcPts val="0"/>
              </a:spcBef>
              <a:spcAft>
                <a:spcPts val="0"/>
              </a:spcAft>
              <a:buSzPts val="1400"/>
              <a:buNone/>
              <a:defRPr>
                <a:latin typeface="Barlow Light"/>
                <a:ea typeface="Barlow Light"/>
                <a:cs typeface="Barlow Light"/>
                <a:sym typeface="Barlow Light"/>
              </a:defRPr>
            </a:lvl9pPr>
          </a:lstStyle>
          <a:p/>
        </p:txBody>
      </p:sp>
      <p:sp>
        <p:nvSpPr>
          <p:cNvPr id="252" name="Google Shape;252;p44"/>
          <p:cNvSpPr txBox="1"/>
          <p:nvPr>
            <p:ph idx="2" type="subTitle"/>
          </p:nvPr>
        </p:nvSpPr>
        <p:spPr>
          <a:xfrm>
            <a:off x="480420" y="290626"/>
            <a:ext cx="3592200" cy="3372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1pPr>
            <a:lvl2pPr lvl="1">
              <a:spcBef>
                <a:spcPts val="0"/>
              </a:spcBef>
              <a:spcAft>
                <a:spcPts val="0"/>
              </a:spcAft>
              <a:buSzPts val="1400"/>
              <a:buNone/>
              <a:defRPr>
                <a:latin typeface="Hepta Slab Light"/>
                <a:ea typeface="Hepta Slab Light"/>
                <a:cs typeface="Hepta Slab Light"/>
                <a:sym typeface="Hepta Slab Light"/>
              </a:defRPr>
            </a:lvl2pPr>
            <a:lvl3pPr lvl="2">
              <a:spcBef>
                <a:spcPts val="0"/>
              </a:spcBef>
              <a:spcAft>
                <a:spcPts val="0"/>
              </a:spcAft>
              <a:buSzPts val="1400"/>
              <a:buNone/>
              <a:defRPr>
                <a:latin typeface="Hepta Slab Light"/>
                <a:ea typeface="Hepta Slab Light"/>
                <a:cs typeface="Hepta Slab Light"/>
                <a:sym typeface="Hepta Slab Light"/>
              </a:defRPr>
            </a:lvl3pPr>
            <a:lvl4pPr lvl="3">
              <a:spcBef>
                <a:spcPts val="0"/>
              </a:spcBef>
              <a:spcAft>
                <a:spcPts val="0"/>
              </a:spcAft>
              <a:buSzPts val="1400"/>
              <a:buNone/>
              <a:defRPr>
                <a:latin typeface="Hepta Slab Light"/>
                <a:ea typeface="Hepta Slab Light"/>
                <a:cs typeface="Hepta Slab Light"/>
                <a:sym typeface="Hepta Slab Light"/>
              </a:defRPr>
            </a:lvl4pPr>
            <a:lvl5pPr lvl="4">
              <a:spcBef>
                <a:spcPts val="0"/>
              </a:spcBef>
              <a:spcAft>
                <a:spcPts val="0"/>
              </a:spcAft>
              <a:buSzPts val="1400"/>
              <a:buNone/>
              <a:defRPr>
                <a:latin typeface="Hepta Slab Light"/>
                <a:ea typeface="Hepta Slab Light"/>
                <a:cs typeface="Hepta Slab Light"/>
                <a:sym typeface="Hepta Slab Light"/>
              </a:defRPr>
            </a:lvl5pPr>
            <a:lvl6pPr lvl="5">
              <a:spcBef>
                <a:spcPts val="0"/>
              </a:spcBef>
              <a:spcAft>
                <a:spcPts val="0"/>
              </a:spcAft>
              <a:buSzPts val="1400"/>
              <a:buNone/>
              <a:defRPr>
                <a:latin typeface="Hepta Slab Light"/>
                <a:ea typeface="Hepta Slab Light"/>
                <a:cs typeface="Hepta Slab Light"/>
                <a:sym typeface="Hepta Slab Light"/>
              </a:defRPr>
            </a:lvl6pPr>
            <a:lvl7pPr lvl="6">
              <a:spcBef>
                <a:spcPts val="0"/>
              </a:spcBef>
              <a:spcAft>
                <a:spcPts val="0"/>
              </a:spcAft>
              <a:buSzPts val="1400"/>
              <a:buNone/>
              <a:defRPr>
                <a:latin typeface="Hepta Slab Light"/>
                <a:ea typeface="Hepta Slab Light"/>
                <a:cs typeface="Hepta Slab Light"/>
                <a:sym typeface="Hepta Slab Light"/>
              </a:defRPr>
            </a:lvl7pPr>
            <a:lvl8pPr lvl="7">
              <a:spcBef>
                <a:spcPts val="0"/>
              </a:spcBef>
              <a:spcAft>
                <a:spcPts val="0"/>
              </a:spcAft>
              <a:buSzPts val="1400"/>
              <a:buNone/>
              <a:defRPr>
                <a:latin typeface="Hepta Slab Light"/>
                <a:ea typeface="Hepta Slab Light"/>
                <a:cs typeface="Hepta Slab Light"/>
                <a:sym typeface="Hepta Slab Light"/>
              </a:defRPr>
            </a:lvl8pPr>
            <a:lvl9pPr lvl="8">
              <a:spcBef>
                <a:spcPts val="0"/>
              </a:spcBef>
              <a:spcAft>
                <a:spcPts val="0"/>
              </a:spcAft>
              <a:buSzPts val="1400"/>
              <a:buNone/>
              <a:defRPr>
                <a:latin typeface="Hepta Slab Light"/>
                <a:ea typeface="Hepta Slab Light"/>
                <a:cs typeface="Hepta Slab Light"/>
                <a:sym typeface="Hepta Slab Light"/>
              </a:defRPr>
            </a:lvl9pPr>
          </a:lstStyle>
          <a:p/>
        </p:txBody>
      </p:sp>
      <p:sp>
        <p:nvSpPr>
          <p:cNvPr id="253" name="Google Shape;253;p44"/>
          <p:cNvSpPr txBox="1"/>
          <p:nvPr>
            <p:ph idx="3" type="body"/>
          </p:nvPr>
        </p:nvSpPr>
        <p:spPr>
          <a:xfrm>
            <a:off x="480425" y="534275"/>
            <a:ext cx="4878300" cy="19176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54" name="Google Shape;254;p44"/>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accent3"/>
                </a:solidFill>
                <a:latin typeface="Barlow"/>
                <a:ea typeface="Barlow"/>
                <a:cs typeface="Barlow"/>
                <a:sym typeface="Barlow"/>
              </a:defRPr>
            </a:lvl1pPr>
            <a:lvl2pPr lvl="1">
              <a:buNone/>
              <a:defRPr sz="1100">
                <a:solidFill>
                  <a:schemeClr val="accent3"/>
                </a:solidFill>
                <a:latin typeface="Barlow"/>
                <a:ea typeface="Barlow"/>
                <a:cs typeface="Barlow"/>
                <a:sym typeface="Barlow"/>
              </a:defRPr>
            </a:lvl2pPr>
            <a:lvl3pPr lvl="2">
              <a:buNone/>
              <a:defRPr sz="1100">
                <a:solidFill>
                  <a:schemeClr val="accent3"/>
                </a:solidFill>
                <a:latin typeface="Barlow"/>
                <a:ea typeface="Barlow"/>
                <a:cs typeface="Barlow"/>
                <a:sym typeface="Barlow"/>
              </a:defRPr>
            </a:lvl3pPr>
            <a:lvl4pPr lvl="3">
              <a:buNone/>
              <a:defRPr sz="1100">
                <a:solidFill>
                  <a:schemeClr val="accent3"/>
                </a:solidFill>
                <a:latin typeface="Barlow"/>
                <a:ea typeface="Barlow"/>
                <a:cs typeface="Barlow"/>
                <a:sym typeface="Barlow"/>
              </a:defRPr>
            </a:lvl4pPr>
            <a:lvl5pPr lvl="4">
              <a:buNone/>
              <a:defRPr sz="1100">
                <a:solidFill>
                  <a:schemeClr val="accent3"/>
                </a:solidFill>
                <a:latin typeface="Barlow"/>
                <a:ea typeface="Barlow"/>
                <a:cs typeface="Barlow"/>
                <a:sym typeface="Barlow"/>
              </a:defRPr>
            </a:lvl5pPr>
            <a:lvl6pPr lvl="5">
              <a:buNone/>
              <a:defRPr sz="1100">
                <a:solidFill>
                  <a:schemeClr val="accent3"/>
                </a:solidFill>
                <a:latin typeface="Barlow"/>
                <a:ea typeface="Barlow"/>
                <a:cs typeface="Barlow"/>
                <a:sym typeface="Barlow"/>
              </a:defRPr>
            </a:lvl6pPr>
            <a:lvl7pPr lvl="6">
              <a:buNone/>
              <a:defRPr sz="1100">
                <a:solidFill>
                  <a:schemeClr val="accent3"/>
                </a:solidFill>
                <a:latin typeface="Barlow"/>
                <a:ea typeface="Barlow"/>
                <a:cs typeface="Barlow"/>
                <a:sym typeface="Barlow"/>
              </a:defRPr>
            </a:lvl7pPr>
            <a:lvl8pPr lvl="7">
              <a:buNone/>
              <a:defRPr sz="1100">
                <a:solidFill>
                  <a:schemeClr val="accent3"/>
                </a:solidFill>
                <a:latin typeface="Barlow"/>
                <a:ea typeface="Barlow"/>
                <a:cs typeface="Barlow"/>
                <a:sym typeface="Barlow"/>
              </a:defRPr>
            </a:lvl8pPr>
            <a:lvl9pPr lvl="8">
              <a:buNone/>
              <a:defRPr sz="1100">
                <a:solidFill>
                  <a:schemeClr val="accent3"/>
                </a:solidFill>
                <a:latin typeface="Barlow"/>
                <a:ea typeface="Barlow"/>
                <a:cs typeface="Barlow"/>
                <a:sym typeface="Barlow"/>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360">
          <p15:clr>
            <a:srgbClr val="E46962"/>
          </p15:clr>
        </p15:guide>
        <p15:guide id="2" orient="horz" pos="347">
          <p15:clr>
            <a:srgbClr val="E46962"/>
          </p15:clr>
        </p15:guide>
      </p15:sldGuideLst>
    </p:ext>
  </p:extLst>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WOT Analysis">
  <p:cSld name="CUSTOM_14">
    <p:bg>
      <p:bgPr>
        <a:solidFill>
          <a:schemeClr val="dk1"/>
        </a:solidFill>
      </p:bgPr>
    </p:bg>
    <p:spTree>
      <p:nvGrpSpPr>
        <p:cNvPr id="255" name="Shape 255"/>
        <p:cNvGrpSpPr/>
        <p:nvPr/>
      </p:nvGrpSpPr>
      <p:grpSpPr>
        <a:xfrm>
          <a:off x="0" y="0"/>
          <a:ext cx="0" cy="0"/>
          <a:chOff x="0" y="0"/>
          <a:chExt cx="0" cy="0"/>
        </a:xfrm>
      </p:grpSpPr>
      <p:sp>
        <p:nvSpPr>
          <p:cNvPr id="256" name="Google Shape;256;p45"/>
          <p:cNvSpPr txBox="1"/>
          <p:nvPr>
            <p:ph type="title"/>
          </p:nvPr>
        </p:nvSpPr>
        <p:spPr>
          <a:xfrm>
            <a:off x="723861" y="1584738"/>
            <a:ext cx="2670600" cy="315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1pPr>
            <a:lvl2pPr lvl="1">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2pPr>
            <a:lvl3pPr lvl="2">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3pPr>
            <a:lvl4pPr lvl="3">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4pPr>
            <a:lvl5pPr lvl="4">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5pPr>
            <a:lvl6pPr lvl="5">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6pPr>
            <a:lvl7pPr lvl="6">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7pPr>
            <a:lvl8pPr lvl="7">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8pPr>
            <a:lvl9pPr lvl="8">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9pPr>
          </a:lstStyle>
          <a:p/>
        </p:txBody>
      </p:sp>
      <p:sp>
        <p:nvSpPr>
          <p:cNvPr id="257" name="Google Shape;257;p45"/>
          <p:cNvSpPr txBox="1"/>
          <p:nvPr>
            <p:ph idx="2" type="title"/>
          </p:nvPr>
        </p:nvSpPr>
        <p:spPr>
          <a:xfrm>
            <a:off x="723861" y="2390981"/>
            <a:ext cx="2670600" cy="315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1pPr>
            <a:lvl2pPr lvl="1">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2pPr>
            <a:lvl3pPr lvl="2">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3pPr>
            <a:lvl4pPr lvl="3">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4pPr>
            <a:lvl5pPr lvl="4">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5pPr>
            <a:lvl6pPr lvl="5">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6pPr>
            <a:lvl7pPr lvl="6">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7pPr>
            <a:lvl8pPr lvl="7">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8pPr>
            <a:lvl9pPr lvl="8">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9pPr>
          </a:lstStyle>
          <a:p/>
        </p:txBody>
      </p:sp>
      <p:sp>
        <p:nvSpPr>
          <p:cNvPr id="258" name="Google Shape;258;p45"/>
          <p:cNvSpPr txBox="1"/>
          <p:nvPr>
            <p:ph idx="3" type="title"/>
          </p:nvPr>
        </p:nvSpPr>
        <p:spPr>
          <a:xfrm>
            <a:off x="723861" y="3157931"/>
            <a:ext cx="2670600" cy="315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1pPr>
            <a:lvl2pPr lvl="1">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2pPr>
            <a:lvl3pPr lvl="2">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3pPr>
            <a:lvl4pPr lvl="3">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4pPr>
            <a:lvl5pPr lvl="4">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5pPr>
            <a:lvl6pPr lvl="5">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6pPr>
            <a:lvl7pPr lvl="6">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7pPr>
            <a:lvl8pPr lvl="7">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8pPr>
            <a:lvl9pPr lvl="8">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9pPr>
          </a:lstStyle>
          <a:p/>
        </p:txBody>
      </p:sp>
      <p:sp>
        <p:nvSpPr>
          <p:cNvPr id="259" name="Google Shape;259;p45"/>
          <p:cNvSpPr txBox="1"/>
          <p:nvPr>
            <p:ph idx="4" type="title"/>
          </p:nvPr>
        </p:nvSpPr>
        <p:spPr>
          <a:xfrm>
            <a:off x="723861" y="3954905"/>
            <a:ext cx="2670600" cy="315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1pPr>
            <a:lvl2pPr lvl="1">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2pPr>
            <a:lvl3pPr lvl="2">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3pPr>
            <a:lvl4pPr lvl="3">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4pPr>
            <a:lvl5pPr lvl="4">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5pPr>
            <a:lvl6pPr lvl="5">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6pPr>
            <a:lvl7pPr lvl="6">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7pPr>
            <a:lvl8pPr lvl="7">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8pPr>
            <a:lvl9pPr lvl="8">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9pPr>
          </a:lstStyle>
          <a:p/>
        </p:txBody>
      </p:sp>
      <p:sp>
        <p:nvSpPr>
          <p:cNvPr id="260" name="Google Shape;260;p45"/>
          <p:cNvSpPr txBox="1"/>
          <p:nvPr>
            <p:ph idx="1" type="subTitle"/>
          </p:nvPr>
        </p:nvSpPr>
        <p:spPr>
          <a:xfrm>
            <a:off x="480420" y="290626"/>
            <a:ext cx="3592200" cy="3372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1pPr>
            <a:lvl2pPr lvl="1">
              <a:spcBef>
                <a:spcPts val="0"/>
              </a:spcBef>
              <a:spcAft>
                <a:spcPts val="0"/>
              </a:spcAft>
              <a:buSzPts val="1400"/>
              <a:buNone/>
              <a:defRPr>
                <a:latin typeface="Barlow Light"/>
                <a:ea typeface="Barlow Light"/>
                <a:cs typeface="Barlow Light"/>
                <a:sym typeface="Barlow Light"/>
              </a:defRPr>
            </a:lvl2pPr>
            <a:lvl3pPr lvl="2">
              <a:spcBef>
                <a:spcPts val="0"/>
              </a:spcBef>
              <a:spcAft>
                <a:spcPts val="0"/>
              </a:spcAft>
              <a:buSzPts val="1400"/>
              <a:buNone/>
              <a:defRPr>
                <a:latin typeface="Barlow Light"/>
                <a:ea typeface="Barlow Light"/>
                <a:cs typeface="Barlow Light"/>
                <a:sym typeface="Barlow Light"/>
              </a:defRPr>
            </a:lvl3pPr>
            <a:lvl4pPr lvl="3">
              <a:spcBef>
                <a:spcPts val="0"/>
              </a:spcBef>
              <a:spcAft>
                <a:spcPts val="0"/>
              </a:spcAft>
              <a:buSzPts val="1400"/>
              <a:buNone/>
              <a:defRPr>
                <a:latin typeface="Barlow Light"/>
                <a:ea typeface="Barlow Light"/>
                <a:cs typeface="Barlow Light"/>
                <a:sym typeface="Barlow Light"/>
              </a:defRPr>
            </a:lvl4pPr>
            <a:lvl5pPr lvl="4">
              <a:spcBef>
                <a:spcPts val="0"/>
              </a:spcBef>
              <a:spcAft>
                <a:spcPts val="0"/>
              </a:spcAft>
              <a:buSzPts val="1400"/>
              <a:buNone/>
              <a:defRPr>
                <a:latin typeface="Barlow Light"/>
                <a:ea typeface="Barlow Light"/>
                <a:cs typeface="Barlow Light"/>
                <a:sym typeface="Barlow Light"/>
              </a:defRPr>
            </a:lvl5pPr>
            <a:lvl6pPr lvl="5">
              <a:spcBef>
                <a:spcPts val="0"/>
              </a:spcBef>
              <a:spcAft>
                <a:spcPts val="0"/>
              </a:spcAft>
              <a:buSzPts val="1400"/>
              <a:buNone/>
              <a:defRPr>
                <a:latin typeface="Barlow Light"/>
                <a:ea typeface="Barlow Light"/>
                <a:cs typeface="Barlow Light"/>
                <a:sym typeface="Barlow Light"/>
              </a:defRPr>
            </a:lvl6pPr>
            <a:lvl7pPr lvl="6">
              <a:spcBef>
                <a:spcPts val="0"/>
              </a:spcBef>
              <a:spcAft>
                <a:spcPts val="0"/>
              </a:spcAft>
              <a:buSzPts val="1400"/>
              <a:buNone/>
              <a:defRPr>
                <a:latin typeface="Barlow Light"/>
                <a:ea typeface="Barlow Light"/>
                <a:cs typeface="Barlow Light"/>
                <a:sym typeface="Barlow Light"/>
              </a:defRPr>
            </a:lvl7pPr>
            <a:lvl8pPr lvl="7">
              <a:spcBef>
                <a:spcPts val="0"/>
              </a:spcBef>
              <a:spcAft>
                <a:spcPts val="0"/>
              </a:spcAft>
              <a:buSzPts val="1400"/>
              <a:buNone/>
              <a:defRPr>
                <a:latin typeface="Barlow Light"/>
                <a:ea typeface="Barlow Light"/>
                <a:cs typeface="Barlow Light"/>
                <a:sym typeface="Barlow Light"/>
              </a:defRPr>
            </a:lvl8pPr>
            <a:lvl9pPr lvl="8">
              <a:spcBef>
                <a:spcPts val="0"/>
              </a:spcBef>
              <a:spcAft>
                <a:spcPts val="0"/>
              </a:spcAft>
              <a:buSzPts val="1400"/>
              <a:buNone/>
              <a:defRPr>
                <a:latin typeface="Barlow Light"/>
                <a:ea typeface="Barlow Light"/>
                <a:cs typeface="Barlow Light"/>
                <a:sym typeface="Barlow Light"/>
              </a:defRPr>
            </a:lvl9pPr>
          </a:lstStyle>
          <a:p/>
        </p:txBody>
      </p:sp>
      <p:sp>
        <p:nvSpPr>
          <p:cNvPr id="261" name="Google Shape;261;p45"/>
          <p:cNvSpPr txBox="1"/>
          <p:nvPr>
            <p:ph idx="5" type="body"/>
          </p:nvPr>
        </p:nvSpPr>
        <p:spPr>
          <a:xfrm>
            <a:off x="480425" y="610475"/>
            <a:ext cx="4878300" cy="3768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317500" lvl="1" marL="914400">
              <a:spcBef>
                <a:spcPts val="0"/>
              </a:spcBef>
              <a:spcAft>
                <a:spcPts val="0"/>
              </a:spcAft>
              <a:buClr>
                <a:schemeClr val="lt1"/>
              </a:buClr>
              <a:buSzPts val="1400"/>
              <a:buFont typeface="Barlow"/>
              <a:buChar char="○"/>
              <a:defRPr>
                <a:solidFill>
                  <a:schemeClr val="lt1"/>
                </a:solidFill>
                <a:latin typeface="Barlow"/>
                <a:ea typeface="Barlow"/>
                <a:cs typeface="Barlow"/>
                <a:sym typeface="Barlow"/>
              </a:defRPr>
            </a:lvl2pPr>
            <a:lvl3pPr indent="-311150" lvl="2" marL="1371600">
              <a:spcBef>
                <a:spcPts val="0"/>
              </a:spcBef>
              <a:spcAft>
                <a:spcPts val="0"/>
              </a:spcAft>
              <a:buClr>
                <a:schemeClr val="lt1"/>
              </a:buClr>
              <a:buSzPts val="1300"/>
              <a:buFont typeface="Barlow"/>
              <a:buChar char="■"/>
              <a:defRPr>
                <a:solidFill>
                  <a:schemeClr val="lt1"/>
                </a:solidFill>
                <a:latin typeface="Barlow"/>
                <a:ea typeface="Barlow"/>
                <a:cs typeface="Barlow"/>
                <a:sym typeface="Barlow"/>
              </a:defRPr>
            </a:lvl3pPr>
            <a:lvl4pPr indent="-304800" lvl="3" marL="1828800">
              <a:spcBef>
                <a:spcPts val="0"/>
              </a:spcBef>
              <a:spcAft>
                <a:spcPts val="0"/>
              </a:spcAft>
              <a:buClr>
                <a:schemeClr val="lt1"/>
              </a:buClr>
              <a:buSzPts val="1200"/>
              <a:buFont typeface="Barlow"/>
              <a:buChar char="●"/>
              <a:defRPr>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2100" lvl="5" marL="2743200">
              <a:spcBef>
                <a:spcPts val="0"/>
              </a:spcBef>
              <a:spcAft>
                <a:spcPts val="0"/>
              </a:spcAft>
              <a:buClr>
                <a:schemeClr val="lt1"/>
              </a:buClr>
              <a:buSzPts val="1000"/>
              <a:buFont typeface="Barlow"/>
              <a:buChar char="■"/>
              <a:defRPr>
                <a:solidFill>
                  <a:schemeClr val="lt1"/>
                </a:solidFill>
                <a:latin typeface="Barlow"/>
                <a:ea typeface="Barlow"/>
                <a:cs typeface="Barlow"/>
                <a:sym typeface="Barlow"/>
              </a:defRPr>
            </a:lvl6pPr>
            <a:lvl7pPr indent="-285750" lvl="6" marL="3200400">
              <a:spcBef>
                <a:spcPts val="0"/>
              </a:spcBef>
              <a:spcAft>
                <a:spcPts val="0"/>
              </a:spcAft>
              <a:buClr>
                <a:schemeClr val="lt1"/>
              </a:buClr>
              <a:buSzPts val="900"/>
              <a:buFont typeface="Barlow"/>
              <a:buChar char="●"/>
              <a:defRPr>
                <a:solidFill>
                  <a:schemeClr val="lt1"/>
                </a:solidFill>
                <a:latin typeface="Barlow"/>
                <a:ea typeface="Barlow"/>
                <a:cs typeface="Barlow"/>
                <a:sym typeface="Barlow"/>
              </a:defRPr>
            </a:lvl7pPr>
            <a:lvl8pPr indent="-279400" lvl="7" marL="3657600">
              <a:spcBef>
                <a:spcPts val="0"/>
              </a:spcBef>
              <a:spcAft>
                <a:spcPts val="0"/>
              </a:spcAft>
              <a:buClr>
                <a:schemeClr val="lt1"/>
              </a:buClr>
              <a:buSzPts val="800"/>
              <a:buFont typeface="Barlow"/>
              <a:buChar char="○"/>
              <a:defRPr>
                <a:solidFill>
                  <a:schemeClr val="lt1"/>
                </a:solidFill>
                <a:latin typeface="Barlow"/>
                <a:ea typeface="Barlow"/>
                <a:cs typeface="Barlow"/>
                <a:sym typeface="Barlow"/>
              </a:defRPr>
            </a:lvl8pPr>
            <a:lvl9pPr indent="-273050" lvl="8" marL="4114800">
              <a:spcBef>
                <a:spcPts val="0"/>
              </a:spcBef>
              <a:spcAft>
                <a:spcPts val="0"/>
              </a:spcAft>
              <a:buClr>
                <a:schemeClr val="lt1"/>
              </a:buClr>
              <a:buSzPts val="700"/>
              <a:buFont typeface="Barlow"/>
              <a:buChar char="■"/>
              <a:defRPr>
                <a:solidFill>
                  <a:schemeClr val="lt1"/>
                </a:solidFill>
                <a:latin typeface="Barlow"/>
                <a:ea typeface="Barlow"/>
                <a:cs typeface="Barlow"/>
                <a:sym typeface="Barlow"/>
              </a:defRPr>
            </a:lvl9pPr>
          </a:lstStyle>
          <a:p/>
        </p:txBody>
      </p:sp>
      <p:sp>
        <p:nvSpPr>
          <p:cNvPr id="262" name="Google Shape;262;p45"/>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accent3"/>
                </a:solidFill>
              </a:defRPr>
            </a:lvl1pPr>
            <a:lvl2pPr lvl="1">
              <a:buNone/>
              <a:defRPr sz="1100">
                <a:solidFill>
                  <a:schemeClr val="accent3"/>
                </a:solidFill>
              </a:defRPr>
            </a:lvl2pPr>
            <a:lvl3pPr lvl="2">
              <a:buNone/>
              <a:defRPr sz="1100">
                <a:solidFill>
                  <a:schemeClr val="accent3"/>
                </a:solidFill>
              </a:defRPr>
            </a:lvl3pPr>
            <a:lvl4pPr lvl="3">
              <a:buNone/>
              <a:defRPr sz="1100">
                <a:solidFill>
                  <a:schemeClr val="accent3"/>
                </a:solidFill>
              </a:defRPr>
            </a:lvl4pPr>
            <a:lvl5pPr lvl="4">
              <a:buNone/>
              <a:defRPr sz="1100">
                <a:solidFill>
                  <a:schemeClr val="accent3"/>
                </a:solidFill>
              </a:defRPr>
            </a:lvl5pPr>
            <a:lvl6pPr lvl="5">
              <a:buNone/>
              <a:defRPr sz="1100">
                <a:solidFill>
                  <a:schemeClr val="accent3"/>
                </a:solidFill>
              </a:defRPr>
            </a:lvl6pPr>
            <a:lvl7pPr lvl="6">
              <a:buNone/>
              <a:defRPr sz="1100">
                <a:solidFill>
                  <a:schemeClr val="accent3"/>
                </a:solidFill>
              </a:defRPr>
            </a:lvl7pPr>
            <a:lvl8pPr lvl="7">
              <a:buNone/>
              <a:defRPr sz="1100">
                <a:solidFill>
                  <a:schemeClr val="accent3"/>
                </a:solidFill>
              </a:defRPr>
            </a:lvl8pPr>
            <a:lvl9pPr lvl="8">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 Thank You">
  <p:cSld name="CUSTOM_13">
    <p:bg>
      <p:bgPr>
        <a:solidFill>
          <a:schemeClr val="lt1"/>
        </a:solidFill>
      </p:bgPr>
    </p:bg>
    <p:spTree>
      <p:nvGrpSpPr>
        <p:cNvPr id="263" name="Shape 263"/>
        <p:cNvGrpSpPr/>
        <p:nvPr/>
      </p:nvGrpSpPr>
      <p:grpSpPr>
        <a:xfrm>
          <a:off x="0" y="0"/>
          <a:ext cx="0" cy="0"/>
          <a:chOff x="0" y="0"/>
          <a:chExt cx="0" cy="0"/>
        </a:xfrm>
      </p:grpSpPr>
      <p:sp>
        <p:nvSpPr>
          <p:cNvPr id="264" name="Google Shape;264;p46"/>
          <p:cNvSpPr txBox="1"/>
          <p:nvPr>
            <p:ph type="title"/>
          </p:nvPr>
        </p:nvSpPr>
        <p:spPr>
          <a:xfrm>
            <a:off x="455221" y="1321125"/>
            <a:ext cx="5094600" cy="1749900"/>
          </a:xfrm>
          <a:prstGeom prst="rect">
            <a:avLst/>
          </a:prstGeom>
          <a:noFill/>
        </p:spPr>
        <p:txBody>
          <a:bodyPr anchorCtr="0" anchor="t" bIns="91425" lIns="91425" spcFirstLastPara="1" rIns="91425" wrap="square" tIns="91425">
            <a:noAutofit/>
          </a:bodyPr>
          <a:lstStyle>
            <a:lvl1pPr lvl="0">
              <a:spcBef>
                <a:spcPts val="0"/>
              </a:spcBef>
              <a:spcAft>
                <a:spcPts val="0"/>
              </a:spcAft>
              <a:buSzPts val="5400"/>
              <a:buNone/>
              <a:defRPr sz="5400"/>
            </a:lvl1pPr>
            <a:lvl2pPr lvl="1">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2pPr>
            <a:lvl3pPr lvl="2">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3pPr>
            <a:lvl4pPr lvl="3">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4pPr>
            <a:lvl5pPr lvl="4">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5pPr>
            <a:lvl6pPr lvl="5">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6pPr>
            <a:lvl7pPr lvl="6">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7pPr>
            <a:lvl8pPr lvl="7">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8pPr>
            <a:lvl9pPr lvl="8">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9pPr>
          </a:lstStyle>
          <a:p/>
        </p:txBody>
      </p:sp>
      <p:sp>
        <p:nvSpPr>
          <p:cNvPr id="265" name="Google Shape;265;p46"/>
          <p:cNvSpPr txBox="1"/>
          <p:nvPr>
            <p:ph idx="1" type="body"/>
          </p:nvPr>
        </p:nvSpPr>
        <p:spPr>
          <a:xfrm>
            <a:off x="567029" y="4500404"/>
            <a:ext cx="1015800" cy="266100"/>
          </a:xfrm>
          <a:prstGeom prst="rect">
            <a:avLst/>
          </a:prstGeom>
          <a:ln cap="flat" cmpd="sng" w="9525">
            <a:solidFill>
              <a:schemeClr val="dk1"/>
            </a:solidFill>
            <a:prstDash val="solid"/>
            <a:round/>
            <a:headEnd len="sm" w="sm" type="none"/>
            <a:tailEnd len="sm" w="sm" type="none"/>
          </a:ln>
        </p:spPr>
        <p:txBody>
          <a:bodyPr anchorCtr="0" anchor="t" bIns="0" lIns="0" spcFirstLastPara="1" rIns="0" wrap="square" tIns="0">
            <a:spAutoFit/>
          </a:bodyPr>
          <a:lstStyle>
            <a:lvl1pPr indent="-298450" lvl="0" marL="457200">
              <a:spcBef>
                <a:spcPts val="0"/>
              </a:spcBef>
              <a:spcAft>
                <a:spcPts val="0"/>
              </a:spcAft>
              <a:buSzPts val="1100"/>
              <a:buFont typeface="Barlow Medium"/>
              <a:buChar char="●"/>
              <a:defRPr sz="1100">
                <a:latin typeface="Barlow Medium"/>
                <a:ea typeface="Barlow Medium"/>
                <a:cs typeface="Barlow Medium"/>
                <a:sym typeface="Barlow Medium"/>
              </a:defRPr>
            </a:lvl1pPr>
            <a:lvl2pPr indent="-298450" lvl="1" marL="914400">
              <a:spcBef>
                <a:spcPts val="0"/>
              </a:spcBef>
              <a:spcAft>
                <a:spcPts val="0"/>
              </a:spcAft>
              <a:buSzPts val="1100"/>
              <a:buFont typeface="Barlow Medium"/>
              <a:buChar char="○"/>
              <a:defRPr sz="1100">
                <a:latin typeface="Barlow Medium"/>
                <a:ea typeface="Barlow Medium"/>
                <a:cs typeface="Barlow Medium"/>
                <a:sym typeface="Barlow Medium"/>
              </a:defRPr>
            </a:lvl2pPr>
            <a:lvl3pPr indent="-298450" lvl="2" marL="1371600">
              <a:spcBef>
                <a:spcPts val="0"/>
              </a:spcBef>
              <a:spcAft>
                <a:spcPts val="0"/>
              </a:spcAft>
              <a:buSzPts val="1100"/>
              <a:buFont typeface="Barlow Medium"/>
              <a:buChar char="■"/>
              <a:defRPr sz="1100">
                <a:latin typeface="Barlow Medium"/>
                <a:ea typeface="Barlow Medium"/>
                <a:cs typeface="Barlow Medium"/>
                <a:sym typeface="Barlow Medium"/>
              </a:defRPr>
            </a:lvl3pPr>
            <a:lvl4pPr indent="-298450" lvl="3" marL="1828800">
              <a:spcBef>
                <a:spcPts val="0"/>
              </a:spcBef>
              <a:spcAft>
                <a:spcPts val="0"/>
              </a:spcAft>
              <a:buSzPts val="1100"/>
              <a:buFont typeface="Barlow Medium"/>
              <a:buChar char="●"/>
              <a:defRPr sz="1100">
                <a:latin typeface="Barlow Medium"/>
                <a:ea typeface="Barlow Medium"/>
                <a:cs typeface="Barlow Medium"/>
                <a:sym typeface="Barlow Medium"/>
              </a:defRPr>
            </a:lvl4pPr>
            <a:lvl5pPr indent="-298450" lvl="4" marL="2286000">
              <a:spcBef>
                <a:spcPts val="0"/>
              </a:spcBef>
              <a:spcAft>
                <a:spcPts val="0"/>
              </a:spcAft>
              <a:buSzPts val="1100"/>
              <a:buFont typeface="Barlow Medium"/>
              <a:buChar char="○"/>
              <a:defRPr>
                <a:latin typeface="Barlow Medium"/>
                <a:ea typeface="Barlow Medium"/>
                <a:cs typeface="Barlow Medium"/>
                <a:sym typeface="Barlow Medium"/>
              </a:defRPr>
            </a:lvl5pPr>
            <a:lvl6pPr indent="-298450" lvl="5" marL="2743200">
              <a:spcBef>
                <a:spcPts val="0"/>
              </a:spcBef>
              <a:spcAft>
                <a:spcPts val="0"/>
              </a:spcAft>
              <a:buSzPts val="1100"/>
              <a:buFont typeface="Barlow Medium"/>
              <a:buChar char="■"/>
              <a:defRPr sz="1100">
                <a:latin typeface="Barlow Medium"/>
                <a:ea typeface="Barlow Medium"/>
                <a:cs typeface="Barlow Medium"/>
                <a:sym typeface="Barlow Medium"/>
              </a:defRPr>
            </a:lvl6pPr>
            <a:lvl7pPr indent="-298450" lvl="6" marL="3200400">
              <a:spcBef>
                <a:spcPts val="0"/>
              </a:spcBef>
              <a:spcAft>
                <a:spcPts val="0"/>
              </a:spcAft>
              <a:buSzPts val="1100"/>
              <a:buFont typeface="Barlow Medium"/>
              <a:buChar char="●"/>
              <a:defRPr sz="1100">
                <a:latin typeface="Barlow Medium"/>
                <a:ea typeface="Barlow Medium"/>
                <a:cs typeface="Barlow Medium"/>
                <a:sym typeface="Barlow Medium"/>
              </a:defRPr>
            </a:lvl7pPr>
            <a:lvl8pPr indent="-298450" lvl="7" marL="3657600">
              <a:spcBef>
                <a:spcPts val="0"/>
              </a:spcBef>
              <a:spcAft>
                <a:spcPts val="0"/>
              </a:spcAft>
              <a:buSzPts val="1100"/>
              <a:buFont typeface="Barlow Medium"/>
              <a:buChar char="○"/>
              <a:defRPr sz="1100">
                <a:latin typeface="Barlow Medium"/>
                <a:ea typeface="Barlow Medium"/>
                <a:cs typeface="Barlow Medium"/>
                <a:sym typeface="Barlow Medium"/>
              </a:defRPr>
            </a:lvl8pPr>
            <a:lvl9pPr indent="-298450" lvl="8" marL="4114800">
              <a:spcBef>
                <a:spcPts val="0"/>
              </a:spcBef>
              <a:spcAft>
                <a:spcPts val="0"/>
              </a:spcAft>
              <a:buSzPts val="1100"/>
              <a:buFont typeface="Barlow Medium"/>
              <a:buChar char="■"/>
              <a:defRPr sz="1100">
                <a:latin typeface="Barlow Medium"/>
                <a:ea typeface="Barlow Medium"/>
                <a:cs typeface="Barlow Medium"/>
                <a:sym typeface="Barlow Medium"/>
              </a:defRPr>
            </a:lvl9pPr>
          </a:lstStyle>
          <a:p/>
        </p:txBody>
      </p:sp>
      <p:sp>
        <p:nvSpPr>
          <p:cNvPr id="266" name="Google Shape;266;p4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atin typeface="Barlow Medium"/>
                <a:ea typeface="Barlow Medium"/>
                <a:cs typeface="Barlow Medium"/>
                <a:sym typeface="Barlow Medium"/>
              </a:defRPr>
            </a:lvl1pPr>
            <a:lvl2pPr lvl="1">
              <a:buNone/>
              <a:defRPr>
                <a:latin typeface="Barlow Medium"/>
                <a:ea typeface="Barlow Medium"/>
                <a:cs typeface="Barlow Medium"/>
                <a:sym typeface="Barlow Medium"/>
              </a:defRPr>
            </a:lvl2pPr>
            <a:lvl3pPr lvl="2">
              <a:buNone/>
              <a:defRPr>
                <a:latin typeface="Barlow Medium"/>
                <a:ea typeface="Barlow Medium"/>
                <a:cs typeface="Barlow Medium"/>
                <a:sym typeface="Barlow Medium"/>
              </a:defRPr>
            </a:lvl3pPr>
            <a:lvl4pPr lvl="3">
              <a:buNone/>
              <a:defRPr>
                <a:latin typeface="Barlow Medium"/>
                <a:ea typeface="Barlow Medium"/>
                <a:cs typeface="Barlow Medium"/>
                <a:sym typeface="Barlow Medium"/>
              </a:defRPr>
            </a:lvl4pPr>
            <a:lvl5pPr lvl="4">
              <a:buNone/>
              <a:defRPr>
                <a:latin typeface="Barlow Medium"/>
                <a:ea typeface="Barlow Medium"/>
                <a:cs typeface="Barlow Medium"/>
                <a:sym typeface="Barlow Medium"/>
              </a:defRPr>
            </a:lvl5pPr>
            <a:lvl6pPr lvl="5">
              <a:buNone/>
              <a:defRPr>
                <a:latin typeface="Barlow Medium"/>
                <a:ea typeface="Barlow Medium"/>
                <a:cs typeface="Barlow Medium"/>
                <a:sym typeface="Barlow Medium"/>
              </a:defRPr>
            </a:lvl6pPr>
            <a:lvl7pPr lvl="6">
              <a:buNone/>
              <a:defRPr>
                <a:latin typeface="Barlow Medium"/>
                <a:ea typeface="Barlow Medium"/>
                <a:cs typeface="Barlow Medium"/>
                <a:sym typeface="Barlow Medium"/>
              </a:defRPr>
            </a:lvl7pPr>
            <a:lvl8pPr lvl="7">
              <a:buNone/>
              <a:defRPr>
                <a:latin typeface="Barlow Medium"/>
                <a:ea typeface="Barlow Medium"/>
                <a:cs typeface="Barlow Medium"/>
                <a:sym typeface="Barlow Medium"/>
              </a:defRPr>
            </a:lvl8pPr>
            <a:lvl9pPr lvl="8">
              <a:buNone/>
              <a:defRPr>
                <a:latin typeface="Barlow Medium"/>
                <a:ea typeface="Barlow Medium"/>
                <a:cs typeface="Barlow Medium"/>
                <a:sym typeface="Barlow Medium"/>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TITLE_AND_DESCRIPTION">
    <p:spTree>
      <p:nvGrpSpPr>
        <p:cNvPr id="267" name="Shape 267"/>
        <p:cNvGrpSpPr/>
        <p:nvPr/>
      </p:nvGrpSpPr>
      <p:grpSpPr>
        <a:xfrm>
          <a:off x="0" y="0"/>
          <a:ext cx="0" cy="0"/>
          <a:chOff x="0" y="0"/>
          <a:chExt cx="0" cy="0"/>
        </a:xfrm>
      </p:grpSpPr>
      <p:sp>
        <p:nvSpPr>
          <p:cNvPr id="268" name="Google Shape;268;p47"/>
          <p:cNvSpPr txBox="1"/>
          <p:nvPr>
            <p:ph type="title"/>
          </p:nvPr>
        </p:nvSpPr>
        <p:spPr>
          <a:xfrm>
            <a:off x="697350" y="2932550"/>
            <a:ext cx="7749300" cy="101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accent5"/>
              </a:buClr>
              <a:buSzPts val="3600"/>
              <a:buFont typeface="Hepta Slab Medium"/>
              <a:buNone/>
              <a:defRPr>
                <a:solidFill>
                  <a:schemeClr val="accent5"/>
                </a:solidFill>
                <a:latin typeface="Hepta Slab Medium"/>
                <a:ea typeface="Hepta Slab Medium"/>
                <a:cs typeface="Hepta Slab Medium"/>
                <a:sym typeface="Hepta Slab Medium"/>
              </a:defRPr>
            </a:lvl1pPr>
            <a:lvl2pPr lvl="1"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2pPr>
            <a:lvl3pPr lvl="2"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3pPr>
            <a:lvl4pPr lvl="3"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4pPr>
            <a:lvl5pPr lvl="4"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5pPr>
            <a:lvl6pPr lvl="5"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6pPr>
            <a:lvl7pPr lvl="6"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7pPr>
            <a:lvl8pPr lvl="7"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8pPr>
            <a:lvl9pPr lvl="8"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9pPr>
          </a:lstStyle>
          <a:p/>
        </p:txBody>
      </p:sp>
      <p:sp>
        <p:nvSpPr>
          <p:cNvPr id="269" name="Google Shape;269;p47"/>
          <p:cNvSpPr txBox="1"/>
          <p:nvPr>
            <p:ph idx="2" type="title"/>
          </p:nvPr>
        </p:nvSpPr>
        <p:spPr>
          <a:xfrm>
            <a:off x="3278250" y="1194450"/>
            <a:ext cx="2587500" cy="1992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2"/>
              </a:buClr>
              <a:buSzPts val="12800"/>
              <a:buNone/>
              <a:defRPr sz="12800">
                <a:solidFill>
                  <a:schemeClr val="dk2"/>
                </a:solidFill>
              </a:defRPr>
            </a:lvl1pPr>
            <a:lvl2pPr lvl="1"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2pPr>
            <a:lvl3pPr lvl="2"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3pPr>
            <a:lvl4pPr lvl="3"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4pPr>
            <a:lvl5pPr lvl="4"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5pPr>
            <a:lvl6pPr lvl="5"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6pPr>
            <a:lvl7pPr lvl="6"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7pPr>
            <a:lvl8pPr lvl="7"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8pPr>
            <a:lvl9pPr lvl="8"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9pPr>
          </a:lstStyle>
          <a:p/>
        </p:txBody>
      </p:sp>
      <p:sp>
        <p:nvSpPr>
          <p:cNvPr id="270" name="Google Shape;270;p4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rket Size / Pie Graph">
  <p:cSld name="CAPTION_ONLY">
    <p:bg>
      <p:bgPr>
        <a:solidFill>
          <a:schemeClr val="dk1"/>
        </a:solidFill>
      </p:bgPr>
    </p:bg>
    <p:spTree>
      <p:nvGrpSpPr>
        <p:cNvPr id="271" name="Shape 271"/>
        <p:cNvGrpSpPr/>
        <p:nvPr/>
      </p:nvGrpSpPr>
      <p:grpSpPr>
        <a:xfrm>
          <a:off x="0" y="0"/>
          <a:ext cx="0" cy="0"/>
          <a:chOff x="0" y="0"/>
          <a:chExt cx="0" cy="0"/>
        </a:xfrm>
      </p:grpSpPr>
      <p:sp>
        <p:nvSpPr>
          <p:cNvPr id="272" name="Google Shape;272;p48"/>
          <p:cNvSpPr/>
          <p:nvPr/>
        </p:nvSpPr>
        <p:spPr>
          <a:xfrm>
            <a:off x="0" y="0"/>
            <a:ext cx="9144000" cy="16311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48"/>
          <p:cNvSpPr txBox="1"/>
          <p:nvPr>
            <p:ph idx="1" type="subTitle"/>
          </p:nvPr>
        </p:nvSpPr>
        <p:spPr>
          <a:xfrm>
            <a:off x="791150" y="522625"/>
            <a:ext cx="4977300" cy="11082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3600"/>
              <a:buFont typeface="Hepta Slab Medium"/>
              <a:buNone/>
              <a:defRPr sz="3600">
                <a:solidFill>
                  <a:schemeClr val="lt1"/>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2pPr>
            <a:lvl3pPr lvl="2">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3pPr>
            <a:lvl4pPr lvl="3">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4pPr>
            <a:lvl5pPr lvl="4">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5pPr>
            <a:lvl6pPr lvl="5">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6pPr>
            <a:lvl7pPr lvl="6">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7pPr>
            <a:lvl8pPr lvl="7">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8pPr>
            <a:lvl9pPr lvl="8">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9pPr>
          </a:lstStyle>
          <a:p/>
        </p:txBody>
      </p:sp>
      <p:sp>
        <p:nvSpPr>
          <p:cNvPr id="274" name="Google Shape;274;p48"/>
          <p:cNvSpPr txBox="1"/>
          <p:nvPr>
            <p:ph idx="2" type="body"/>
          </p:nvPr>
        </p:nvSpPr>
        <p:spPr>
          <a:xfrm>
            <a:off x="714950" y="1989025"/>
            <a:ext cx="2792400" cy="28041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Clr>
                <a:schemeClr val="lt1"/>
              </a:buClr>
              <a:buSzPts val="1500"/>
              <a:buChar char="●"/>
              <a:defRPr>
                <a:solidFill>
                  <a:schemeClr val="lt1"/>
                </a:solidFill>
              </a:defRPr>
            </a:lvl1pPr>
            <a:lvl2pPr indent="-323850" lvl="1" marL="914400">
              <a:spcBef>
                <a:spcPts val="0"/>
              </a:spcBef>
              <a:spcAft>
                <a:spcPts val="0"/>
              </a:spcAft>
              <a:buClr>
                <a:schemeClr val="lt1"/>
              </a:buClr>
              <a:buSzPts val="1500"/>
              <a:buChar char="○"/>
              <a:defRPr sz="1500">
                <a:solidFill>
                  <a:schemeClr val="lt1"/>
                </a:solidFill>
              </a:defRPr>
            </a:lvl2pPr>
            <a:lvl3pPr indent="-323850" lvl="2" marL="1371600">
              <a:spcBef>
                <a:spcPts val="0"/>
              </a:spcBef>
              <a:spcAft>
                <a:spcPts val="0"/>
              </a:spcAft>
              <a:buClr>
                <a:schemeClr val="lt1"/>
              </a:buClr>
              <a:buSzPts val="1500"/>
              <a:buChar char="■"/>
              <a:defRPr sz="1500">
                <a:solidFill>
                  <a:schemeClr val="lt1"/>
                </a:solidFill>
              </a:defRPr>
            </a:lvl3pPr>
            <a:lvl4pPr indent="-323850" lvl="3" marL="1828800">
              <a:spcBef>
                <a:spcPts val="0"/>
              </a:spcBef>
              <a:spcAft>
                <a:spcPts val="0"/>
              </a:spcAft>
              <a:buClr>
                <a:schemeClr val="lt1"/>
              </a:buClr>
              <a:buSzPts val="1500"/>
              <a:buChar char="●"/>
              <a:defRPr sz="1500">
                <a:solidFill>
                  <a:schemeClr val="lt1"/>
                </a:solidFill>
              </a:defRPr>
            </a:lvl4pPr>
            <a:lvl5pPr indent="-323850" lvl="4" marL="2286000">
              <a:spcBef>
                <a:spcPts val="0"/>
              </a:spcBef>
              <a:spcAft>
                <a:spcPts val="0"/>
              </a:spcAft>
              <a:buClr>
                <a:schemeClr val="lt1"/>
              </a:buClr>
              <a:buSzPts val="1500"/>
              <a:buChar char="○"/>
              <a:defRPr sz="1500">
                <a:solidFill>
                  <a:schemeClr val="lt1"/>
                </a:solidFill>
              </a:defRPr>
            </a:lvl5pPr>
            <a:lvl6pPr indent="-323850" lvl="5" marL="2743200">
              <a:spcBef>
                <a:spcPts val="0"/>
              </a:spcBef>
              <a:spcAft>
                <a:spcPts val="0"/>
              </a:spcAft>
              <a:buClr>
                <a:schemeClr val="lt1"/>
              </a:buClr>
              <a:buSzPts val="1500"/>
              <a:buChar char="■"/>
              <a:defRPr sz="1500">
                <a:solidFill>
                  <a:schemeClr val="lt1"/>
                </a:solidFill>
              </a:defRPr>
            </a:lvl6pPr>
            <a:lvl7pPr indent="-323850" lvl="6" marL="3200400">
              <a:spcBef>
                <a:spcPts val="0"/>
              </a:spcBef>
              <a:spcAft>
                <a:spcPts val="0"/>
              </a:spcAft>
              <a:buClr>
                <a:schemeClr val="lt1"/>
              </a:buClr>
              <a:buSzPts val="1500"/>
              <a:buChar char="●"/>
              <a:defRPr sz="1500">
                <a:solidFill>
                  <a:schemeClr val="lt1"/>
                </a:solidFill>
              </a:defRPr>
            </a:lvl7pPr>
            <a:lvl8pPr indent="-323850" lvl="7" marL="3657600">
              <a:spcBef>
                <a:spcPts val="0"/>
              </a:spcBef>
              <a:spcAft>
                <a:spcPts val="0"/>
              </a:spcAft>
              <a:buClr>
                <a:schemeClr val="lt1"/>
              </a:buClr>
              <a:buSzPts val="1500"/>
              <a:buChar char="○"/>
              <a:defRPr sz="1500">
                <a:solidFill>
                  <a:schemeClr val="lt1"/>
                </a:solidFill>
              </a:defRPr>
            </a:lvl8pPr>
            <a:lvl9pPr indent="-323850" lvl="8" marL="4114800">
              <a:spcBef>
                <a:spcPts val="0"/>
              </a:spcBef>
              <a:spcAft>
                <a:spcPts val="0"/>
              </a:spcAft>
              <a:buClr>
                <a:schemeClr val="lt1"/>
              </a:buClr>
              <a:buSzPts val="1500"/>
              <a:buChar char="■"/>
              <a:defRPr sz="1500">
                <a:solidFill>
                  <a:schemeClr val="lt1"/>
                </a:solidFill>
              </a:defRPr>
            </a:lvl9pPr>
          </a:lstStyle>
          <a:p/>
        </p:txBody>
      </p:sp>
      <p:sp>
        <p:nvSpPr>
          <p:cNvPr id="275" name="Google Shape;275;p48"/>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dk2"/>
                </a:solidFill>
              </a:defRPr>
            </a:lvl1pPr>
            <a:lvl2pPr lvl="1">
              <a:buNone/>
              <a:defRPr sz="1100">
                <a:solidFill>
                  <a:schemeClr val="dk2"/>
                </a:solidFill>
              </a:defRPr>
            </a:lvl2pPr>
            <a:lvl3pPr lvl="2">
              <a:buNone/>
              <a:defRPr sz="1100">
                <a:solidFill>
                  <a:schemeClr val="dk2"/>
                </a:solidFill>
              </a:defRPr>
            </a:lvl3pPr>
            <a:lvl4pPr lvl="3">
              <a:buNone/>
              <a:defRPr sz="1100">
                <a:solidFill>
                  <a:schemeClr val="dk2"/>
                </a:solidFill>
              </a:defRPr>
            </a:lvl4pPr>
            <a:lvl5pPr lvl="4">
              <a:buNone/>
              <a:defRPr sz="1100">
                <a:solidFill>
                  <a:schemeClr val="dk2"/>
                </a:solidFill>
              </a:defRPr>
            </a:lvl5pPr>
            <a:lvl6pPr lvl="5">
              <a:buNone/>
              <a:defRPr sz="1100">
                <a:solidFill>
                  <a:schemeClr val="dk2"/>
                </a:solidFill>
              </a:defRPr>
            </a:lvl6pPr>
            <a:lvl7pPr lvl="6">
              <a:buNone/>
              <a:defRPr sz="1100">
                <a:solidFill>
                  <a:schemeClr val="dk2"/>
                </a:solidFill>
              </a:defRPr>
            </a:lvl7pPr>
            <a:lvl8pPr lvl="7">
              <a:buNone/>
              <a:defRPr sz="1100">
                <a:solidFill>
                  <a:schemeClr val="dk2"/>
                </a:solidFill>
              </a:defRPr>
            </a:lvl8pPr>
            <a:lvl9pPr lvl="8">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276" name="Google Shape;276;p48"/>
          <p:cNvSpPr/>
          <p:nvPr/>
        </p:nvSpPr>
        <p:spPr>
          <a:xfrm>
            <a:off x="4416275" y="1976923"/>
            <a:ext cx="4045200" cy="2871300"/>
          </a:xfrm>
          <a:prstGeom prst="roundRect">
            <a:avLst>
              <a:gd fmla="val 16667" name="adj"/>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48"/>
          <p:cNvSpPr/>
          <p:nvPr/>
        </p:nvSpPr>
        <p:spPr>
          <a:xfrm rot="444408">
            <a:off x="5636457" y="2500588"/>
            <a:ext cx="1505663" cy="1505327"/>
          </a:xfrm>
          <a:prstGeom prst="pie">
            <a:avLst>
              <a:gd fmla="val 8241844" name="adj1"/>
              <a:gd fmla="val 12554936" name="adj2"/>
            </a:avLst>
          </a:prstGeom>
          <a:solidFill>
            <a:schemeClr val="lt1"/>
          </a:solidFill>
          <a:ln>
            <a:noFill/>
          </a:ln>
        </p:spPr>
        <p:txBody>
          <a:bodyPr anchorCtr="0" anchor="ctr" bIns="68575" lIns="68575" spcFirstLastPara="1" rIns="68575" wrap="square" tIns="68575">
            <a:noAutofit/>
          </a:bodyPr>
          <a:lstStyle/>
          <a:p>
            <a:pPr indent="0" lvl="0" marL="0" rtl="0" algn="l">
              <a:spcBef>
                <a:spcPts val="0"/>
              </a:spcBef>
              <a:spcAft>
                <a:spcPts val="0"/>
              </a:spcAft>
              <a:buSzPts val="1100"/>
              <a:buNone/>
            </a:pPr>
            <a:r>
              <a:t/>
            </a:r>
            <a:endParaRPr sz="110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fferentiators / 4 column text">
  <p:cSld name="BIG_NUMBER">
    <p:bg>
      <p:bgPr>
        <a:solidFill>
          <a:schemeClr val="dk1"/>
        </a:solidFill>
      </p:bgPr>
    </p:bg>
    <p:spTree>
      <p:nvGrpSpPr>
        <p:cNvPr id="278" name="Shape 278"/>
        <p:cNvGrpSpPr/>
        <p:nvPr/>
      </p:nvGrpSpPr>
      <p:grpSpPr>
        <a:xfrm>
          <a:off x="0" y="0"/>
          <a:ext cx="0" cy="0"/>
          <a:chOff x="0" y="0"/>
          <a:chExt cx="0" cy="0"/>
        </a:xfrm>
      </p:grpSpPr>
      <p:sp>
        <p:nvSpPr>
          <p:cNvPr id="279" name="Google Shape;279;p49"/>
          <p:cNvSpPr/>
          <p:nvPr/>
        </p:nvSpPr>
        <p:spPr>
          <a:xfrm>
            <a:off x="0" y="1324925"/>
            <a:ext cx="4572000" cy="19104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280" name="Google Shape;280;p49"/>
          <p:cNvSpPr/>
          <p:nvPr/>
        </p:nvSpPr>
        <p:spPr>
          <a:xfrm>
            <a:off x="0" y="3235076"/>
            <a:ext cx="4572000" cy="19149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solidFill>
                <a:schemeClr val="dk2"/>
              </a:solidFill>
            </a:endParaRPr>
          </a:p>
        </p:txBody>
      </p:sp>
      <p:sp>
        <p:nvSpPr>
          <p:cNvPr id="281" name="Google Shape;281;p49"/>
          <p:cNvSpPr/>
          <p:nvPr/>
        </p:nvSpPr>
        <p:spPr>
          <a:xfrm>
            <a:off x="4571892" y="3235076"/>
            <a:ext cx="4572000" cy="19149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solidFill>
                <a:schemeClr val="lt1"/>
              </a:solidFill>
            </a:endParaRPr>
          </a:p>
        </p:txBody>
      </p:sp>
      <p:sp>
        <p:nvSpPr>
          <p:cNvPr id="282" name="Google Shape;282;p49"/>
          <p:cNvSpPr/>
          <p:nvPr/>
        </p:nvSpPr>
        <p:spPr>
          <a:xfrm>
            <a:off x="4571892" y="1324925"/>
            <a:ext cx="4572000" cy="19104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solidFill>
                <a:schemeClr val="accent5"/>
              </a:solidFill>
            </a:endParaRPr>
          </a:p>
        </p:txBody>
      </p:sp>
      <p:sp>
        <p:nvSpPr>
          <p:cNvPr id="283" name="Google Shape;283;p49"/>
          <p:cNvSpPr txBox="1"/>
          <p:nvPr>
            <p:ph idx="1" type="subTitle"/>
          </p:nvPr>
        </p:nvSpPr>
        <p:spPr>
          <a:xfrm>
            <a:off x="480420" y="290626"/>
            <a:ext cx="3592200" cy="3372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84" name="Google Shape;284;p49"/>
          <p:cNvSpPr txBox="1"/>
          <p:nvPr>
            <p:ph idx="2" type="body"/>
          </p:nvPr>
        </p:nvSpPr>
        <p:spPr>
          <a:xfrm>
            <a:off x="480425" y="610475"/>
            <a:ext cx="4878300" cy="6003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85" name="Google Shape;285;p49"/>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dk2"/>
                </a:solidFill>
              </a:defRPr>
            </a:lvl1pPr>
            <a:lvl2pPr lvl="1">
              <a:buNone/>
              <a:defRPr sz="1100">
                <a:solidFill>
                  <a:schemeClr val="dk2"/>
                </a:solidFill>
              </a:defRPr>
            </a:lvl2pPr>
            <a:lvl3pPr lvl="2">
              <a:buNone/>
              <a:defRPr sz="1100">
                <a:solidFill>
                  <a:schemeClr val="dk2"/>
                </a:solidFill>
              </a:defRPr>
            </a:lvl3pPr>
            <a:lvl4pPr lvl="3">
              <a:buNone/>
              <a:defRPr sz="1100">
                <a:solidFill>
                  <a:schemeClr val="dk2"/>
                </a:solidFill>
              </a:defRPr>
            </a:lvl4pPr>
            <a:lvl5pPr lvl="4">
              <a:buNone/>
              <a:defRPr sz="1100">
                <a:solidFill>
                  <a:schemeClr val="dk2"/>
                </a:solidFill>
              </a:defRPr>
            </a:lvl5pPr>
            <a:lvl6pPr lvl="5">
              <a:buNone/>
              <a:defRPr sz="1100">
                <a:solidFill>
                  <a:schemeClr val="dk2"/>
                </a:solidFill>
              </a:defRPr>
            </a:lvl6pPr>
            <a:lvl7pPr lvl="6">
              <a:buNone/>
              <a:defRPr sz="1100">
                <a:solidFill>
                  <a:schemeClr val="dk2"/>
                </a:solidFill>
              </a:defRPr>
            </a:lvl7pPr>
            <a:lvl8pPr lvl="7">
              <a:buNone/>
              <a:defRPr sz="1100">
                <a:solidFill>
                  <a:schemeClr val="dk2"/>
                </a:solidFill>
              </a:defRPr>
            </a:lvl8pPr>
            <a:lvl9pPr lvl="8">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blank">
  <p:cSld name="BLANK">
    <p:spTree>
      <p:nvGrpSpPr>
        <p:cNvPr id="286" name="Shape 286"/>
        <p:cNvGrpSpPr/>
        <p:nvPr/>
      </p:nvGrpSpPr>
      <p:grpSpPr>
        <a:xfrm>
          <a:off x="0" y="0"/>
          <a:ext cx="0" cy="0"/>
          <a:chOff x="0" y="0"/>
          <a:chExt cx="0" cy="0"/>
        </a:xfrm>
      </p:grpSpPr>
      <p:sp>
        <p:nvSpPr>
          <p:cNvPr id="287" name="Google Shape;287;p50"/>
          <p:cNvSpPr txBox="1"/>
          <p:nvPr>
            <p:ph type="title"/>
          </p:nvPr>
        </p:nvSpPr>
        <p:spPr>
          <a:xfrm>
            <a:off x="697350" y="2932550"/>
            <a:ext cx="7749300" cy="101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1"/>
              </a:buClr>
              <a:buSzPts val="3600"/>
              <a:buFont typeface="Hepta Slab Medium"/>
              <a:buNone/>
              <a:defRPr>
                <a:latin typeface="Hepta Slab Medium"/>
                <a:ea typeface="Hepta Slab Medium"/>
                <a:cs typeface="Hepta Slab Medium"/>
                <a:sym typeface="Hepta Slab Medium"/>
              </a:defRPr>
            </a:lvl1pPr>
            <a:lvl2pPr lvl="1"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2pPr>
            <a:lvl3pPr lvl="2"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3pPr>
            <a:lvl4pPr lvl="3"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4pPr>
            <a:lvl5pPr lvl="4"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5pPr>
            <a:lvl6pPr lvl="5"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6pPr>
            <a:lvl7pPr lvl="6"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7pPr>
            <a:lvl8pPr lvl="7"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8pPr>
            <a:lvl9pPr lvl="8"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9pPr>
          </a:lstStyle>
          <a:p/>
        </p:txBody>
      </p:sp>
      <p:sp>
        <p:nvSpPr>
          <p:cNvPr id="288" name="Google Shape;288;p50"/>
          <p:cNvSpPr txBox="1"/>
          <p:nvPr>
            <p:ph idx="2" type="title"/>
          </p:nvPr>
        </p:nvSpPr>
        <p:spPr>
          <a:xfrm>
            <a:off x="3278250" y="1194450"/>
            <a:ext cx="2587500" cy="1992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accent1"/>
              </a:buClr>
              <a:buSzPts val="12800"/>
              <a:buNone/>
              <a:defRPr sz="12800">
                <a:solidFill>
                  <a:schemeClr val="accent1"/>
                </a:solidFill>
              </a:defRPr>
            </a:lvl1pPr>
            <a:lvl2pPr lvl="1"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2pPr>
            <a:lvl3pPr lvl="2"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3pPr>
            <a:lvl4pPr lvl="3"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4pPr>
            <a:lvl5pPr lvl="4"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5pPr>
            <a:lvl6pPr lvl="5"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6pPr>
            <a:lvl7pPr lvl="6"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7pPr>
            <a:lvl8pPr lvl="7"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8pPr>
            <a:lvl9pPr lvl="8"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9pPr>
          </a:lstStyle>
          <a:p/>
        </p:txBody>
      </p:sp>
      <p:sp>
        <p:nvSpPr>
          <p:cNvPr id="289" name="Google Shape;289;p5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ext">
  <p:cSld name="TITLE_1">
    <p:bg>
      <p:bgPr>
        <a:solidFill>
          <a:schemeClr val="dk1"/>
        </a:solidFill>
      </p:bgPr>
    </p:bg>
    <p:spTree>
      <p:nvGrpSpPr>
        <p:cNvPr id="290" name="Shape 290"/>
        <p:cNvGrpSpPr/>
        <p:nvPr/>
      </p:nvGrpSpPr>
      <p:grpSpPr>
        <a:xfrm>
          <a:off x="0" y="0"/>
          <a:ext cx="0" cy="0"/>
          <a:chOff x="0" y="0"/>
          <a:chExt cx="0" cy="0"/>
        </a:xfrm>
      </p:grpSpPr>
      <p:sp>
        <p:nvSpPr>
          <p:cNvPr id="291" name="Google Shape;291;p51"/>
          <p:cNvSpPr/>
          <p:nvPr/>
        </p:nvSpPr>
        <p:spPr>
          <a:xfrm>
            <a:off x="0" y="0"/>
            <a:ext cx="9144000" cy="16311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51"/>
          <p:cNvSpPr txBox="1"/>
          <p:nvPr>
            <p:ph idx="1" type="subTitle"/>
          </p:nvPr>
        </p:nvSpPr>
        <p:spPr>
          <a:xfrm>
            <a:off x="791150" y="522625"/>
            <a:ext cx="5938800" cy="1108200"/>
          </a:xfrm>
          <a:prstGeom prst="rect">
            <a:avLst/>
          </a:prstGeom>
        </p:spPr>
        <p:txBody>
          <a:bodyPr anchorCtr="0" anchor="t" bIns="0" lIns="0" spcFirstLastPara="1" rIns="0" wrap="square" tIns="0">
            <a:noAutofit/>
          </a:bodyPr>
          <a:lstStyle>
            <a:lvl1pPr lvl="0">
              <a:spcBef>
                <a:spcPts val="0"/>
              </a:spcBef>
              <a:spcAft>
                <a:spcPts val="0"/>
              </a:spcAft>
              <a:buClr>
                <a:schemeClr val="accent1"/>
              </a:buClr>
              <a:buSzPts val="3600"/>
              <a:buFont typeface="Hepta Slab Medium"/>
              <a:buNone/>
              <a:defRPr sz="3600">
                <a:solidFill>
                  <a:schemeClr val="accent1"/>
                </a:solidFill>
                <a:latin typeface="Hepta Slab Medium"/>
                <a:ea typeface="Hepta Slab Medium"/>
                <a:cs typeface="Hepta Slab Medium"/>
                <a:sym typeface="Hepta Slab Medium"/>
              </a:defRPr>
            </a:lvl1pPr>
            <a:lvl2pPr lvl="1">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2pPr>
            <a:lvl3pPr lvl="2">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3pPr>
            <a:lvl4pPr lvl="3">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4pPr>
            <a:lvl5pPr lvl="4">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5pPr>
            <a:lvl6pPr lvl="5">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6pPr>
            <a:lvl7pPr lvl="6">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7pPr>
            <a:lvl8pPr lvl="7">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8pPr>
            <a:lvl9pPr lvl="8">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9pPr>
          </a:lstStyle>
          <a:p/>
        </p:txBody>
      </p:sp>
      <p:sp>
        <p:nvSpPr>
          <p:cNvPr id="293" name="Google Shape;293;p51"/>
          <p:cNvSpPr txBox="1"/>
          <p:nvPr>
            <p:ph idx="2" type="body"/>
          </p:nvPr>
        </p:nvSpPr>
        <p:spPr>
          <a:xfrm>
            <a:off x="810075" y="2065225"/>
            <a:ext cx="7539900" cy="2777400"/>
          </a:xfrm>
          <a:prstGeom prst="rect">
            <a:avLst/>
          </a:prstGeom>
        </p:spPr>
        <p:txBody>
          <a:bodyPr anchorCtr="0" anchor="t" bIns="91425" lIns="91425" spcFirstLastPara="1" rIns="91425" wrap="square" tIns="91425">
            <a:noAutofit/>
          </a:bodyPr>
          <a:lstStyle>
            <a:lvl1pPr indent="-406400" lvl="0" marL="457200">
              <a:spcBef>
                <a:spcPts val="0"/>
              </a:spcBef>
              <a:spcAft>
                <a:spcPts val="0"/>
              </a:spcAft>
              <a:buClr>
                <a:schemeClr val="lt1"/>
              </a:buClr>
              <a:buSzPts val="2800"/>
              <a:buChar char="●"/>
              <a:defRPr sz="2800">
                <a:solidFill>
                  <a:schemeClr val="lt1"/>
                </a:solidFill>
              </a:defRPr>
            </a:lvl1pPr>
            <a:lvl2pPr indent="-406400" lvl="1" marL="914400">
              <a:spcBef>
                <a:spcPts val="0"/>
              </a:spcBef>
              <a:spcAft>
                <a:spcPts val="0"/>
              </a:spcAft>
              <a:buClr>
                <a:schemeClr val="lt1"/>
              </a:buClr>
              <a:buSzPts val="2800"/>
              <a:buChar char="○"/>
              <a:defRPr sz="2800">
                <a:solidFill>
                  <a:schemeClr val="lt1"/>
                </a:solidFill>
              </a:defRPr>
            </a:lvl2pPr>
            <a:lvl3pPr indent="-406400" lvl="2" marL="1371600">
              <a:spcBef>
                <a:spcPts val="0"/>
              </a:spcBef>
              <a:spcAft>
                <a:spcPts val="0"/>
              </a:spcAft>
              <a:buClr>
                <a:schemeClr val="lt1"/>
              </a:buClr>
              <a:buSzPts val="2800"/>
              <a:buChar char="■"/>
              <a:defRPr sz="2800">
                <a:solidFill>
                  <a:schemeClr val="lt1"/>
                </a:solidFill>
              </a:defRPr>
            </a:lvl3pPr>
            <a:lvl4pPr indent="-406400" lvl="3" marL="1828800">
              <a:spcBef>
                <a:spcPts val="0"/>
              </a:spcBef>
              <a:spcAft>
                <a:spcPts val="0"/>
              </a:spcAft>
              <a:buClr>
                <a:schemeClr val="lt1"/>
              </a:buClr>
              <a:buSzPts val="2800"/>
              <a:buChar char="●"/>
              <a:defRPr sz="2800">
                <a:solidFill>
                  <a:schemeClr val="lt1"/>
                </a:solidFill>
              </a:defRPr>
            </a:lvl4pPr>
            <a:lvl5pPr indent="-406400" lvl="4" marL="2286000">
              <a:spcBef>
                <a:spcPts val="0"/>
              </a:spcBef>
              <a:spcAft>
                <a:spcPts val="0"/>
              </a:spcAft>
              <a:buClr>
                <a:schemeClr val="lt1"/>
              </a:buClr>
              <a:buSzPts val="2800"/>
              <a:buChar char="○"/>
              <a:defRPr sz="2800">
                <a:solidFill>
                  <a:schemeClr val="lt1"/>
                </a:solidFill>
              </a:defRPr>
            </a:lvl5pPr>
            <a:lvl6pPr indent="-406400" lvl="5" marL="2743200">
              <a:spcBef>
                <a:spcPts val="0"/>
              </a:spcBef>
              <a:spcAft>
                <a:spcPts val="0"/>
              </a:spcAft>
              <a:buClr>
                <a:schemeClr val="lt1"/>
              </a:buClr>
              <a:buSzPts val="2800"/>
              <a:buChar char="■"/>
              <a:defRPr sz="2800">
                <a:solidFill>
                  <a:schemeClr val="lt1"/>
                </a:solidFill>
              </a:defRPr>
            </a:lvl6pPr>
            <a:lvl7pPr indent="-406400" lvl="6" marL="3200400">
              <a:spcBef>
                <a:spcPts val="0"/>
              </a:spcBef>
              <a:spcAft>
                <a:spcPts val="0"/>
              </a:spcAft>
              <a:buClr>
                <a:schemeClr val="lt1"/>
              </a:buClr>
              <a:buSzPts val="2800"/>
              <a:buChar char="●"/>
              <a:defRPr sz="2800">
                <a:solidFill>
                  <a:schemeClr val="lt1"/>
                </a:solidFill>
              </a:defRPr>
            </a:lvl7pPr>
            <a:lvl8pPr indent="-406400" lvl="7" marL="3657600">
              <a:spcBef>
                <a:spcPts val="0"/>
              </a:spcBef>
              <a:spcAft>
                <a:spcPts val="0"/>
              </a:spcAft>
              <a:buClr>
                <a:schemeClr val="lt1"/>
              </a:buClr>
              <a:buSzPts val="2800"/>
              <a:buChar char="○"/>
              <a:defRPr sz="2800">
                <a:solidFill>
                  <a:schemeClr val="lt1"/>
                </a:solidFill>
              </a:defRPr>
            </a:lvl8pPr>
            <a:lvl9pPr indent="-406400" lvl="8" marL="4114800">
              <a:spcBef>
                <a:spcPts val="0"/>
              </a:spcBef>
              <a:spcAft>
                <a:spcPts val="0"/>
              </a:spcAft>
              <a:buClr>
                <a:schemeClr val="lt1"/>
              </a:buClr>
              <a:buSzPts val="2800"/>
              <a:buChar char="■"/>
              <a:defRPr sz="2800">
                <a:solidFill>
                  <a:schemeClr val="lt1"/>
                </a:solidFill>
              </a:defRPr>
            </a:lvl9pPr>
          </a:lstStyle>
          <a:p/>
        </p:txBody>
      </p:sp>
      <p:sp>
        <p:nvSpPr>
          <p:cNvPr id="294" name="Google Shape;294;p51"/>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accent1"/>
                </a:solidFill>
              </a:defRPr>
            </a:lvl1pPr>
            <a:lvl2pPr lvl="1">
              <a:buNone/>
              <a:defRPr sz="1100">
                <a:solidFill>
                  <a:schemeClr val="accent1"/>
                </a:solidFill>
              </a:defRPr>
            </a:lvl2pPr>
            <a:lvl3pPr lvl="2">
              <a:buNone/>
              <a:defRPr sz="1100">
                <a:solidFill>
                  <a:schemeClr val="accent1"/>
                </a:solidFill>
              </a:defRPr>
            </a:lvl3pPr>
            <a:lvl4pPr lvl="3">
              <a:buNone/>
              <a:defRPr sz="1100">
                <a:solidFill>
                  <a:schemeClr val="accent1"/>
                </a:solidFill>
              </a:defRPr>
            </a:lvl4pPr>
            <a:lvl5pPr lvl="4">
              <a:buNone/>
              <a:defRPr sz="1100">
                <a:solidFill>
                  <a:schemeClr val="accent1"/>
                </a:solidFill>
              </a:defRPr>
            </a:lvl5pPr>
            <a:lvl6pPr lvl="5">
              <a:buNone/>
              <a:defRPr sz="1100">
                <a:solidFill>
                  <a:schemeClr val="accent1"/>
                </a:solidFill>
              </a:defRPr>
            </a:lvl6pPr>
            <a:lvl7pPr lvl="6">
              <a:buNone/>
              <a:defRPr sz="1100">
                <a:solidFill>
                  <a:schemeClr val="accent1"/>
                </a:solidFill>
              </a:defRPr>
            </a:lvl7pPr>
            <a:lvl8pPr lvl="7">
              <a:buNone/>
              <a:defRPr sz="1100">
                <a:solidFill>
                  <a:schemeClr val="accent1"/>
                </a:solidFill>
              </a:defRPr>
            </a:lvl8pPr>
            <a:lvl9pPr lvl="8">
              <a:buNone/>
              <a:defRPr sz="1100">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Background Image + Text">
  <p:cSld name="CUSTOM">
    <p:spTree>
      <p:nvGrpSpPr>
        <p:cNvPr id="295" name="Shape 295"/>
        <p:cNvGrpSpPr/>
        <p:nvPr/>
      </p:nvGrpSpPr>
      <p:grpSpPr>
        <a:xfrm>
          <a:off x="0" y="0"/>
          <a:ext cx="0" cy="0"/>
          <a:chOff x="0" y="0"/>
          <a:chExt cx="0" cy="0"/>
        </a:xfrm>
      </p:grpSpPr>
      <p:sp>
        <p:nvSpPr>
          <p:cNvPr id="296" name="Google Shape;296;p52"/>
          <p:cNvSpPr/>
          <p:nvPr>
            <p:ph idx="2" type="pic"/>
          </p:nvPr>
        </p:nvSpPr>
        <p:spPr>
          <a:xfrm>
            <a:off x="0" y="0"/>
            <a:ext cx="9144000" cy="5143500"/>
          </a:xfrm>
          <a:prstGeom prst="rect">
            <a:avLst/>
          </a:prstGeom>
          <a:noFill/>
          <a:ln>
            <a:noFill/>
          </a:ln>
        </p:spPr>
      </p:sp>
      <p:sp>
        <p:nvSpPr>
          <p:cNvPr id="297" name="Google Shape;297;p52"/>
          <p:cNvSpPr txBox="1"/>
          <p:nvPr>
            <p:ph idx="1" type="body"/>
          </p:nvPr>
        </p:nvSpPr>
        <p:spPr>
          <a:xfrm>
            <a:off x="4655675" y="956675"/>
            <a:ext cx="3965400" cy="775200"/>
          </a:xfrm>
          <a:prstGeom prst="rect">
            <a:avLst/>
          </a:prstGeom>
          <a:solidFill>
            <a:schemeClr val="lt1"/>
          </a:solidFill>
        </p:spPr>
        <p:txBody>
          <a:bodyPr anchorCtr="0" anchor="t" bIns="274300" lIns="274300" spcFirstLastPara="1" rIns="274300" wrap="square" tIns="0">
            <a:noAutofit/>
          </a:bodyPr>
          <a:lstStyle>
            <a:lvl1pPr indent="-298450" lvl="0" marL="457200">
              <a:spcBef>
                <a:spcPts val="0"/>
              </a:spcBef>
              <a:spcAft>
                <a:spcPts val="0"/>
              </a:spcAft>
              <a:buClr>
                <a:schemeClr val="dk1"/>
              </a:buClr>
              <a:buSzPts val="1100"/>
              <a:buFont typeface="Barlow"/>
              <a:buChar char="●"/>
              <a:defRPr sz="1100">
                <a:latin typeface="Barlow"/>
                <a:ea typeface="Barlow"/>
                <a:cs typeface="Barlow"/>
                <a:sym typeface="Barlow"/>
              </a:defRPr>
            </a:lvl1pPr>
            <a:lvl2pPr indent="-298450" lvl="1" marL="914400">
              <a:spcBef>
                <a:spcPts val="0"/>
              </a:spcBef>
              <a:spcAft>
                <a:spcPts val="0"/>
              </a:spcAft>
              <a:buClr>
                <a:schemeClr val="dk1"/>
              </a:buClr>
              <a:buSzPts val="1100"/>
              <a:buFont typeface="Barlow"/>
              <a:buChar char="○"/>
              <a:defRPr sz="1100">
                <a:latin typeface="Barlow"/>
                <a:ea typeface="Barlow"/>
                <a:cs typeface="Barlow"/>
                <a:sym typeface="Barlow"/>
              </a:defRPr>
            </a:lvl2pPr>
            <a:lvl3pPr indent="-298450" lvl="2" marL="1371600">
              <a:spcBef>
                <a:spcPts val="0"/>
              </a:spcBef>
              <a:spcAft>
                <a:spcPts val="0"/>
              </a:spcAft>
              <a:buClr>
                <a:schemeClr val="dk1"/>
              </a:buClr>
              <a:buSzPts val="1100"/>
              <a:buFont typeface="Barlow"/>
              <a:buChar char="■"/>
              <a:defRPr sz="1100">
                <a:latin typeface="Barlow"/>
                <a:ea typeface="Barlow"/>
                <a:cs typeface="Barlow"/>
                <a:sym typeface="Barlow"/>
              </a:defRPr>
            </a:lvl3pPr>
            <a:lvl4pPr indent="-298450" lvl="3" marL="1828800">
              <a:spcBef>
                <a:spcPts val="0"/>
              </a:spcBef>
              <a:spcAft>
                <a:spcPts val="0"/>
              </a:spcAft>
              <a:buClr>
                <a:schemeClr val="dk1"/>
              </a:buClr>
              <a:buSzPts val="1100"/>
              <a:buFont typeface="Barlow"/>
              <a:buChar char="●"/>
              <a:defRPr sz="1100">
                <a:latin typeface="Barlow"/>
                <a:ea typeface="Barlow"/>
                <a:cs typeface="Barlow"/>
                <a:sym typeface="Barlow"/>
              </a:defRPr>
            </a:lvl4pPr>
            <a:lvl5pPr indent="-298450" lvl="4" marL="2286000">
              <a:spcBef>
                <a:spcPts val="0"/>
              </a:spcBef>
              <a:spcAft>
                <a:spcPts val="0"/>
              </a:spcAft>
              <a:buClr>
                <a:schemeClr val="dk1"/>
              </a:buClr>
              <a:buSzPts val="1100"/>
              <a:buFont typeface="Barlow"/>
              <a:buChar char="○"/>
              <a:defRPr>
                <a:latin typeface="Barlow"/>
                <a:ea typeface="Barlow"/>
                <a:cs typeface="Barlow"/>
                <a:sym typeface="Barlow"/>
              </a:defRPr>
            </a:lvl5pPr>
            <a:lvl6pPr indent="-298450" lvl="5" marL="2743200">
              <a:spcBef>
                <a:spcPts val="0"/>
              </a:spcBef>
              <a:spcAft>
                <a:spcPts val="0"/>
              </a:spcAft>
              <a:buClr>
                <a:schemeClr val="dk1"/>
              </a:buClr>
              <a:buSzPts val="1100"/>
              <a:buFont typeface="Barlow"/>
              <a:buChar char="■"/>
              <a:defRPr sz="1100">
                <a:latin typeface="Barlow"/>
                <a:ea typeface="Barlow"/>
                <a:cs typeface="Barlow"/>
                <a:sym typeface="Barlow"/>
              </a:defRPr>
            </a:lvl6pPr>
            <a:lvl7pPr indent="-298450" lvl="6" marL="3200400">
              <a:spcBef>
                <a:spcPts val="0"/>
              </a:spcBef>
              <a:spcAft>
                <a:spcPts val="0"/>
              </a:spcAft>
              <a:buClr>
                <a:schemeClr val="dk1"/>
              </a:buClr>
              <a:buSzPts val="1100"/>
              <a:buFont typeface="Barlow"/>
              <a:buChar char="●"/>
              <a:defRPr sz="1100">
                <a:latin typeface="Barlow"/>
                <a:ea typeface="Barlow"/>
                <a:cs typeface="Barlow"/>
                <a:sym typeface="Barlow"/>
              </a:defRPr>
            </a:lvl7pPr>
            <a:lvl8pPr indent="-298450" lvl="7" marL="3657600">
              <a:spcBef>
                <a:spcPts val="0"/>
              </a:spcBef>
              <a:spcAft>
                <a:spcPts val="0"/>
              </a:spcAft>
              <a:buClr>
                <a:schemeClr val="dk1"/>
              </a:buClr>
              <a:buSzPts val="1100"/>
              <a:buFont typeface="Barlow"/>
              <a:buChar char="○"/>
              <a:defRPr sz="1100">
                <a:latin typeface="Barlow"/>
                <a:ea typeface="Barlow"/>
                <a:cs typeface="Barlow"/>
                <a:sym typeface="Barlow"/>
              </a:defRPr>
            </a:lvl8pPr>
            <a:lvl9pPr indent="-298450" lvl="8" marL="4114800">
              <a:spcBef>
                <a:spcPts val="0"/>
              </a:spcBef>
              <a:spcAft>
                <a:spcPts val="0"/>
              </a:spcAft>
              <a:buClr>
                <a:schemeClr val="dk1"/>
              </a:buClr>
              <a:buSzPts val="1100"/>
              <a:buFont typeface="Barlow"/>
              <a:buChar char="■"/>
              <a:defRPr sz="1100">
                <a:latin typeface="Barlow"/>
                <a:ea typeface="Barlow"/>
                <a:cs typeface="Barlow"/>
                <a:sym typeface="Barlow"/>
              </a:defRPr>
            </a:lvl9pPr>
          </a:lstStyle>
          <a:p/>
        </p:txBody>
      </p:sp>
      <p:sp>
        <p:nvSpPr>
          <p:cNvPr id="298" name="Google Shape;298;p52"/>
          <p:cNvSpPr txBox="1"/>
          <p:nvPr>
            <p:ph idx="3" type="subTitle"/>
          </p:nvPr>
        </p:nvSpPr>
        <p:spPr>
          <a:xfrm>
            <a:off x="4655675" y="522900"/>
            <a:ext cx="3965400" cy="442800"/>
          </a:xfrm>
          <a:prstGeom prst="rect">
            <a:avLst/>
          </a:prstGeom>
          <a:solidFill>
            <a:schemeClr val="lt1"/>
          </a:solidFill>
        </p:spPr>
        <p:txBody>
          <a:bodyPr anchorCtr="0" anchor="b" bIns="0" lIns="274300" spcFirstLastPara="1" rIns="274300" wrap="square" tIns="274300">
            <a:noAutofit/>
          </a:bodyPr>
          <a:lstStyle>
            <a:lvl1pPr lvl="0">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1pPr>
            <a:lvl2pPr lvl="1">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2pPr>
            <a:lvl3pPr lvl="2">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3pPr>
            <a:lvl4pPr lvl="3">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4pPr>
            <a:lvl5pPr lvl="4">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5pPr>
            <a:lvl6pPr lvl="5">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6pPr>
            <a:lvl7pPr lvl="6">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7pPr>
            <a:lvl8pPr lvl="7">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8pPr>
            <a:lvl9pPr lvl="8">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9pPr>
          </a:lstStyle>
          <a:p/>
        </p:txBody>
      </p:sp>
      <p:sp>
        <p:nvSpPr>
          <p:cNvPr id="299" name="Google Shape;299;p52"/>
          <p:cNvSpPr txBox="1"/>
          <p:nvPr>
            <p:ph idx="4" type="body"/>
          </p:nvPr>
        </p:nvSpPr>
        <p:spPr>
          <a:xfrm>
            <a:off x="524350" y="4144800"/>
            <a:ext cx="1558800" cy="475800"/>
          </a:xfrm>
          <a:prstGeom prst="rect">
            <a:avLst/>
          </a:prstGeom>
          <a:solidFill>
            <a:schemeClr val="lt1"/>
          </a:solidFill>
        </p:spPr>
        <p:txBody>
          <a:bodyPr anchorCtr="0" anchor="t" bIns="137150" lIns="137150" spcFirstLastPara="1" rIns="137150" wrap="square" tIns="137150">
            <a:noAutofit/>
          </a:bodyPr>
          <a:lstStyle>
            <a:lvl1pPr indent="-273050" lvl="0" marL="457200">
              <a:spcBef>
                <a:spcPts val="0"/>
              </a:spcBef>
              <a:spcAft>
                <a:spcPts val="0"/>
              </a:spcAft>
              <a:buClr>
                <a:schemeClr val="dk1"/>
              </a:buClr>
              <a:buSzPts val="700"/>
              <a:buFont typeface="Barlow"/>
              <a:buChar char="●"/>
              <a:defRPr sz="700">
                <a:latin typeface="Barlow"/>
                <a:ea typeface="Barlow"/>
                <a:cs typeface="Barlow"/>
                <a:sym typeface="Barlow"/>
              </a:defRPr>
            </a:lvl1pPr>
            <a:lvl2pPr indent="-273050" lvl="1" marL="914400">
              <a:spcBef>
                <a:spcPts val="0"/>
              </a:spcBef>
              <a:spcAft>
                <a:spcPts val="0"/>
              </a:spcAft>
              <a:buClr>
                <a:schemeClr val="dk1"/>
              </a:buClr>
              <a:buSzPts val="700"/>
              <a:buFont typeface="Barlow"/>
              <a:buChar char="○"/>
              <a:defRPr sz="700">
                <a:latin typeface="Barlow"/>
                <a:ea typeface="Barlow"/>
                <a:cs typeface="Barlow"/>
                <a:sym typeface="Barlow"/>
              </a:defRPr>
            </a:lvl2pPr>
            <a:lvl3pPr indent="-273050" lvl="2" marL="1371600">
              <a:spcBef>
                <a:spcPts val="0"/>
              </a:spcBef>
              <a:spcAft>
                <a:spcPts val="0"/>
              </a:spcAft>
              <a:buClr>
                <a:schemeClr val="dk1"/>
              </a:buClr>
              <a:buSzPts val="700"/>
              <a:buFont typeface="Barlow"/>
              <a:buChar char="■"/>
              <a:defRPr sz="700">
                <a:latin typeface="Barlow"/>
                <a:ea typeface="Barlow"/>
                <a:cs typeface="Barlow"/>
                <a:sym typeface="Barlow"/>
              </a:defRPr>
            </a:lvl3pPr>
            <a:lvl4pPr indent="-273050" lvl="3" marL="1828800">
              <a:spcBef>
                <a:spcPts val="0"/>
              </a:spcBef>
              <a:spcAft>
                <a:spcPts val="0"/>
              </a:spcAft>
              <a:buClr>
                <a:schemeClr val="dk1"/>
              </a:buClr>
              <a:buSzPts val="700"/>
              <a:buFont typeface="Barlow"/>
              <a:buChar char="●"/>
              <a:defRPr sz="700">
                <a:latin typeface="Barlow"/>
                <a:ea typeface="Barlow"/>
                <a:cs typeface="Barlow"/>
                <a:sym typeface="Barlow"/>
              </a:defRPr>
            </a:lvl4pPr>
            <a:lvl5pPr indent="-273050" lvl="4" marL="2286000">
              <a:spcBef>
                <a:spcPts val="0"/>
              </a:spcBef>
              <a:spcAft>
                <a:spcPts val="0"/>
              </a:spcAft>
              <a:buClr>
                <a:schemeClr val="dk1"/>
              </a:buClr>
              <a:buSzPts val="700"/>
              <a:buFont typeface="Barlow"/>
              <a:buChar char="○"/>
              <a:defRPr sz="700">
                <a:latin typeface="Barlow"/>
                <a:ea typeface="Barlow"/>
                <a:cs typeface="Barlow"/>
                <a:sym typeface="Barlow"/>
              </a:defRPr>
            </a:lvl5pPr>
            <a:lvl6pPr indent="-273050" lvl="5" marL="2743200">
              <a:spcBef>
                <a:spcPts val="0"/>
              </a:spcBef>
              <a:spcAft>
                <a:spcPts val="0"/>
              </a:spcAft>
              <a:buClr>
                <a:schemeClr val="dk1"/>
              </a:buClr>
              <a:buSzPts val="700"/>
              <a:buFont typeface="Barlow"/>
              <a:buChar char="■"/>
              <a:defRPr sz="700">
                <a:latin typeface="Barlow"/>
                <a:ea typeface="Barlow"/>
                <a:cs typeface="Barlow"/>
                <a:sym typeface="Barlow"/>
              </a:defRPr>
            </a:lvl6pPr>
            <a:lvl7pPr indent="-273050" lvl="6" marL="3200400">
              <a:spcBef>
                <a:spcPts val="0"/>
              </a:spcBef>
              <a:spcAft>
                <a:spcPts val="0"/>
              </a:spcAft>
              <a:buClr>
                <a:schemeClr val="dk1"/>
              </a:buClr>
              <a:buSzPts val="700"/>
              <a:buFont typeface="Barlow"/>
              <a:buChar char="●"/>
              <a:defRPr sz="700">
                <a:latin typeface="Barlow"/>
                <a:ea typeface="Barlow"/>
                <a:cs typeface="Barlow"/>
                <a:sym typeface="Barlow"/>
              </a:defRPr>
            </a:lvl7pPr>
            <a:lvl8pPr indent="-273050" lvl="7" marL="3657600">
              <a:spcBef>
                <a:spcPts val="0"/>
              </a:spcBef>
              <a:spcAft>
                <a:spcPts val="0"/>
              </a:spcAft>
              <a:buClr>
                <a:schemeClr val="dk1"/>
              </a:buClr>
              <a:buSzPts val="700"/>
              <a:buFont typeface="Barlow"/>
              <a:buChar char="○"/>
              <a:defRPr sz="700">
                <a:latin typeface="Barlow"/>
                <a:ea typeface="Barlow"/>
                <a:cs typeface="Barlow"/>
                <a:sym typeface="Barlow"/>
              </a:defRPr>
            </a:lvl8pPr>
            <a:lvl9pPr indent="-273050" lvl="8" marL="4114800">
              <a:spcBef>
                <a:spcPts val="0"/>
              </a:spcBef>
              <a:spcAft>
                <a:spcPts val="0"/>
              </a:spcAft>
              <a:buClr>
                <a:schemeClr val="dk1"/>
              </a:buClr>
              <a:buSzPts val="700"/>
              <a:buFont typeface="Barlow"/>
              <a:buChar char="■"/>
              <a:defRPr sz="700">
                <a:latin typeface="Barlow"/>
                <a:ea typeface="Barlow"/>
                <a:cs typeface="Barlow"/>
                <a:sym typeface="Barlow"/>
              </a:defRPr>
            </a:lvl9pPr>
          </a:lstStyle>
          <a:p/>
        </p:txBody>
      </p:sp>
      <p:sp>
        <p:nvSpPr>
          <p:cNvPr id="300" name="Google Shape;300;p5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atin typeface="Barlow"/>
                <a:ea typeface="Barlow"/>
                <a:cs typeface="Barlow"/>
                <a:sym typeface="Barlow"/>
              </a:defRPr>
            </a:lvl1pPr>
            <a:lvl2pPr lvl="1">
              <a:buNone/>
              <a:defRPr>
                <a:latin typeface="Barlow"/>
                <a:ea typeface="Barlow"/>
                <a:cs typeface="Barlow"/>
                <a:sym typeface="Barlow"/>
              </a:defRPr>
            </a:lvl2pPr>
            <a:lvl3pPr lvl="2">
              <a:buNone/>
              <a:defRPr>
                <a:latin typeface="Barlow"/>
                <a:ea typeface="Barlow"/>
                <a:cs typeface="Barlow"/>
                <a:sym typeface="Barlow"/>
              </a:defRPr>
            </a:lvl3pPr>
            <a:lvl4pPr lvl="3">
              <a:buNone/>
              <a:defRPr>
                <a:latin typeface="Barlow"/>
                <a:ea typeface="Barlow"/>
                <a:cs typeface="Barlow"/>
                <a:sym typeface="Barlow"/>
              </a:defRPr>
            </a:lvl4pPr>
            <a:lvl5pPr lvl="4">
              <a:buNone/>
              <a:defRPr>
                <a:latin typeface="Barlow"/>
                <a:ea typeface="Barlow"/>
                <a:cs typeface="Barlow"/>
                <a:sym typeface="Barlow"/>
              </a:defRPr>
            </a:lvl5pPr>
            <a:lvl6pPr lvl="5">
              <a:buNone/>
              <a:defRPr>
                <a:latin typeface="Barlow"/>
                <a:ea typeface="Barlow"/>
                <a:cs typeface="Barlow"/>
                <a:sym typeface="Barlow"/>
              </a:defRPr>
            </a:lvl6pPr>
            <a:lvl7pPr lvl="6">
              <a:buNone/>
              <a:defRPr>
                <a:latin typeface="Barlow"/>
                <a:ea typeface="Barlow"/>
                <a:cs typeface="Barlow"/>
                <a:sym typeface="Barlow"/>
              </a:defRPr>
            </a:lvl7pPr>
            <a:lvl8pPr lvl="7">
              <a:buNone/>
              <a:defRPr>
                <a:latin typeface="Barlow"/>
                <a:ea typeface="Barlow"/>
                <a:cs typeface="Barlow"/>
                <a:sym typeface="Barlow"/>
              </a:defRPr>
            </a:lvl8pPr>
            <a:lvl9pPr lvl="8">
              <a:buNone/>
              <a:defRPr>
                <a:latin typeface="Barlow"/>
                <a:ea typeface="Barlow"/>
                <a:cs typeface="Barlow"/>
                <a:sym typeface="Barlow"/>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 Image">
  <p:cSld name="CUSTOM_1">
    <p:bg>
      <p:bgPr>
        <a:solidFill>
          <a:schemeClr val="lt2"/>
        </a:solidFill>
      </p:bgPr>
    </p:bg>
    <p:spTree>
      <p:nvGrpSpPr>
        <p:cNvPr id="301" name="Shape 301"/>
        <p:cNvGrpSpPr/>
        <p:nvPr/>
      </p:nvGrpSpPr>
      <p:grpSpPr>
        <a:xfrm>
          <a:off x="0" y="0"/>
          <a:ext cx="0" cy="0"/>
          <a:chOff x="0" y="0"/>
          <a:chExt cx="0" cy="0"/>
        </a:xfrm>
      </p:grpSpPr>
      <p:sp>
        <p:nvSpPr>
          <p:cNvPr id="302" name="Google Shape;302;p53"/>
          <p:cNvSpPr/>
          <p:nvPr>
            <p:ph idx="2" type="pic"/>
          </p:nvPr>
        </p:nvSpPr>
        <p:spPr>
          <a:xfrm>
            <a:off x="5485725" y="523025"/>
            <a:ext cx="3135300" cy="4097700"/>
          </a:xfrm>
          <a:prstGeom prst="roundRect">
            <a:avLst>
              <a:gd fmla="val 16667" name="adj"/>
            </a:avLst>
          </a:prstGeom>
          <a:noFill/>
          <a:ln>
            <a:noFill/>
          </a:ln>
        </p:spPr>
      </p:sp>
      <p:sp>
        <p:nvSpPr>
          <p:cNvPr id="303" name="Google Shape;303;p53"/>
          <p:cNvSpPr txBox="1"/>
          <p:nvPr>
            <p:ph type="title"/>
          </p:nvPr>
        </p:nvSpPr>
        <p:spPr>
          <a:xfrm>
            <a:off x="591441" y="391675"/>
            <a:ext cx="4397400" cy="31782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36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304" name="Google Shape;304;p53"/>
          <p:cNvSpPr txBox="1"/>
          <p:nvPr>
            <p:ph idx="1" type="body"/>
          </p:nvPr>
        </p:nvSpPr>
        <p:spPr>
          <a:xfrm>
            <a:off x="638750" y="4413181"/>
            <a:ext cx="5537100" cy="310500"/>
          </a:xfrm>
          <a:prstGeom prst="rect">
            <a:avLst/>
          </a:prstGeom>
        </p:spPr>
        <p:txBody>
          <a:bodyPr anchorCtr="0" anchor="b" bIns="91425" lIns="91425" spcFirstLastPara="1" rIns="91425" wrap="square" tIns="91425">
            <a:noAutofit/>
          </a:bodyPr>
          <a:lstStyle>
            <a:lvl1pPr indent="-298450" lvl="0" marL="4572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1pPr>
            <a:lvl2pPr indent="-298450" lvl="1" marL="9144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2pPr>
            <a:lvl3pPr indent="-298450" lvl="2" marL="13716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3pPr>
            <a:lvl4pPr indent="-298450" lvl="3" marL="18288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4pPr>
            <a:lvl5pPr indent="-298450" lvl="4" marL="2286000">
              <a:spcBef>
                <a:spcPts val="0"/>
              </a:spcBef>
              <a:spcAft>
                <a:spcPts val="0"/>
              </a:spcAft>
              <a:buClr>
                <a:schemeClr val="lt1"/>
              </a:buClr>
              <a:buSzPts val="1100"/>
              <a:buFont typeface="Barlow Medium"/>
              <a:buChar char="○"/>
              <a:defRPr>
                <a:solidFill>
                  <a:schemeClr val="lt1"/>
                </a:solidFill>
                <a:latin typeface="Barlow Medium"/>
                <a:ea typeface="Barlow Medium"/>
                <a:cs typeface="Barlow Medium"/>
                <a:sym typeface="Barlow Medium"/>
              </a:defRPr>
            </a:lvl5pPr>
            <a:lvl6pPr indent="-298450" lvl="5" marL="27432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6pPr>
            <a:lvl7pPr indent="-298450" lvl="6" marL="32004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7pPr>
            <a:lvl8pPr indent="-298450" lvl="7" marL="36576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8pPr>
            <a:lvl9pPr indent="-298450" lvl="8" marL="41148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9pPr>
          </a:lstStyle>
          <a:p/>
        </p:txBody>
      </p:sp>
      <p:sp>
        <p:nvSpPr>
          <p:cNvPr id="305" name="Google Shape;305;p53"/>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accent1"/>
                </a:solidFill>
              </a:defRPr>
            </a:lvl1pPr>
            <a:lvl2pPr lvl="1">
              <a:buNone/>
              <a:defRPr sz="1100">
                <a:solidFill>
                  <a:schemeClr val="accent1"/>
                </a:solidFill>
              </a:defRPr>
            </a:lvl2pPr>
            <a:lvl3pPr lvl="2">
              <a:buNone/>
              <a:defRPr sz="1100">
                <a:solidFill>
                  <a:schemeClr val="accent1"/>
                </a:solidFill>
              </a:defRPr>
            </a:lvl3pPr>
            <a:lvl4pPr lvl="3">
              <a:buNone/>
              <a:defRPr sz="1100">
                <a:solidFill>
                  <a:schemeClr val="accent1"/>
                </a:solidFill>
              </a:defRPr>
            </a:lvl4pPr>
            <a:lvl5pPr lvl="4">
              <a:buNone/>
              <a:defRPr sz="1100">
                <a:solidFill>
                  <a:schemeClr val="accent1"/>
                </a:solidFill>
              </a:defRPr>
            </a:lvl5pPr>
            <a:lvl6pPr lvl="5">
              <a:buNone/>
              <a:defRPr sz="1100">
                <a:solidFill>
                  <a:schemeClr val="accent1"/>
                </a:solidFill>
              </a:defRPr>
            </a:lvl6pPr>
            <a:lvl7pPr lvl="6">
              <a:buNone/>
              <a:defRPr sz="1100">
                <a:solidFill>
                  <a:schemeClr val="accent1"/>
                </a:solidFill>
              </a:defRPr>
            </a:lvl7pPr>
            <a:lvl8pPr lvl="7">
              <a:buNone/>
              <a:defRPr sz="1100">
                <a:solidFill>
                  <a:schemeClr val="accent1"/>
                </a:solidFill>
              </a:defRPr>
            </a:lvl8pPr>
            <a:lvl9pPr lvl="8">
              <a:buNone/>
              <a:defRPr sz="1100">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als + 5 Images">
  <p:cSld name="CUSTOM_2">
    <p:bg>
      <p:bgPr>
        <a:solidFill>
          <a:schemeClr val="dk1"/>
        </a:solidFill>
      </p:bgPr>
    </p:bg>
    <p:spTree>
      <p:nvGrpSpPr>
        <p:cNvPr id="306" name="Shape 306"/>
        <p:cNvGrpSpPr/>
        <p:nvPr/>
      </p:nvGrpSpPr>
      <p:grpSpPr>
        <a:xfrm>
          <a:off x="0" y="0"/>
          <a:ext cx="0" cy="0"/>
          <a:chOff x="0" y="0"/>
          <a:chExt cx="0" cy="0"/>
        </a:xfrm>
      </p:grpSpPr>
      <p:sp>
        <p:nvSpPr>
          <p:cNvPr id="307" name="Google Shape;307;p54"/>
          <p:cNvSpPr txBox="1"/>
          <p:nvPr>
            <p:ph idx="1" type="body"/>
          </p:nvPr>
        </p:nvSpPr>
        <p:spPr>
          <a:xfrm>
            <a:off x="5481425" y="271557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08" name="Google Shape;308;p54"/>
          <p:cNvSpPr txBox="1"/>
          <p:nvPr>
            <p:ph idx="2" type="body"/>
          </p:nvPr>
        </p:nvSpPr>
        <p:spPr>
          <a:xfrm>
            <a:off x="3918400" y="271572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09" name="Google Shape;309;p54"/>
          <p:cNvSpPr txBox="1"/>
          <p:nvPr>
            <p:ph idx="3" type="body"/>
          </p:nvPr>
        </p:nvSpPr>
        <p:spPr>
          <a:xfrm>
            <a:off x="2349550" y="271557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10" name="Google Shape;310;p54"/>
          <p:cNvSpPr txBox="1"/>
          <p:nvPr>
            <p:ph idx="4" type="body"/>
          </p:nvPr>
        </p:nvSpPr>
        <p:spPr>
          <a:xfrm>
            <a:off x="79115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311" name="Google Shape;311;p54"/>
          <p:cNvSpPr txBox="1"/>
          <p:nvPr>
            <p:ph idx="5" type="body"/>
          </p:nvPr>
        </p:nvSpPr>
        <p:spPr>
          <a:xfrm>
            <a:off x="79115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12" name="Google Shape;312;p54"/>
          <p:cNvSpPr txBox="1"/>
          <p:nvPr>
            <p:ph idx="6" type="body"/>
          </p:nvPr>
        </p:nvSpPr>
        <p:spPr>
          <a:xfrm>
            <a:off x="704445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cxnSp>
        <p:nvCxnSpPr>
          <p:cNvPr id="313" name="Google Shape;313;p54"/>
          <p:cNvCxnSpPr/>
          <p:nvPr/>
        </p:nvCxnSpPr>
        <p:spPr>
          <a:xfrm rot="10800000">
            <a:off x="827250" y="1481375"/>
            <a:ext cx="7489500" cy="0"/>
          </a:xfrm>
          <a:prstGeom prst="straightConnector1">
            <a:avLst/>
          </a:prstGeom>
          <a:noFill/>
          <a:ln cap="flat" cmpd="sng" w="19050">
            <a:solidFill>
              <a:schemeClr val="accent1"/>
            </a:solidFill>
            <a:prstDash val="solid"/>
            <a:round/>
            <a:headEnd len="med" w="med" type="none"/>
            <a:tailEnd len="med" w="med" type="none"/>
          </a:ln>
        </p:spPr>
      </p:cxnSp>
      <p:sp>
        <p:nvSpPr>
          <p:cNvPr id="314" name="Google Shape;314;p54"/>
          <p:cNvSpPr/>
          <p:nvPr>
            <p:ph idx="7" type="pic"/>
          </p:nvPr>
        </p:nvSpPr>
        <p:spPr>
          <a:xfrm>
            <a:off x="7049625" y="523025"/>
            <a:ext cx="1305900" cy="1918500"/>
          </a:xfrm>
          <a:prstGeom prst="roundRect">
            <a:avLst>
              <a:gd fmla="val 16667" name="adj"/>
            </a:avLst>
          </a:prstGeom>
          <a:noFill/>
          <a:ln>
            <a:noFill/>
          </a:ln>
        </p:spPr>
      </p:sp>
      <p:sp>
        <p:nvSpPr>
          <p:cNvPr id="315" name="Google Shape;315;p54"/>
          <p:cNvSpPr/>
          <p:nvPr>
            <p:ph idx="8" type="pic"/>
          </p:nvPr>
        </p:nvSpPr>
        <p:spPr>
          <a:xfrm>
            <a:off x="784775" y="522100"/>
            <a:ext cx="1305900" cy="1918500"/>
          </a:xfrm>
          <a:prstGeom prst="roundRect">
            <a:avLst>
              <a:gd fmla="val 16667" name="adj"/>
            </a:avLst>
          </a:prstGeom>
          <a:noFill/>
          <a:ln>
            <a:noFill/>
          </a:ln>
        </p:spPr>
      </p:sp>
      <p:sp>
        <p:nvSpPr>
          <p:cNvPr id="316" name="Google Shape;316;p54"/>
          <p:cNvSpPr/>
          <p:nvPr>
            <p:ph idx="9" type="pic"/>
          </p:nvPr>
        </p:nvSpPr>
        <p:spPr>
          <a:xfrm>
            <a:off x="2343950" y="523500"/>
            <a:ext cx="1305900" cy="1918500"/>
          </a:xfrm>
          <a:prstGeom prst="roundRect">
            <a:avLst>
              <a:gd fmla="val 16667" name="adj"/>
            </a:avLst>
          </a:prstGeom>
          <a:noFill/>
          <a:ln>
            <a:noFill/>
          </a:ln>
        </p:spPr>
      </p:sp>
      <p:sp>
        <p:nvSpPr>
          <p:cNvPr id="317" name="Google Shape;317;p54"/>
          <p:cNvSpPr/>
          <p:nvPr>
            <p:ph idx="13" type="pic"/>
          </p:nvPr>
        </p:nvSpPr>
        <p:spPr>
          <a:xfrm>
            <a:off x="3915213" y="523500"/>
            <a:ext cx="1305900" cy="1918500"/>
          </a:xfrm>
          <a:prstGeom prst="roundRect">
            <a:avLst>
              <a:gd fmla="val 16667" name="adj"/>
            </a:avLst>
          </a:prstGeom>
          <a:noFill/>
          <a:ln>
            <a:noFill/>
          </a:ln>
        </p:spPr>
      </p:sp>
      <p:sp>
        <p:nvSpPr>
          <p:cNvPr id="318" name="Google Shape;318;p54"/>
          <p:cNvSpPr/>
          <p:nvPr>
            <p:ph idx="14" type="pic"/>
          </p:nvPr>
        </p:nvSpPr>
        <p:spPr>
          <a:xfrm>
            <a:off x="5490975" y="523500"/>
            <a:ext cx="1305900" cy="1918500"/>
          </a:xfrm>
          <a:prstGeom prst="roundRect">
            <a:avLst>
              <a:gd fmla="val 16667" name="adj"/>
            </a:avLst>
          </a:prstGeom>
          <a:noFill/>
          <a:ln>
            <a:noFill/>
          </a:ln>
        </p:spPr>
      </p:sp>
      <p:sp>
        <p:nvSpPr>
          <p:cNvPr id="319" name="Google Shape;319;p54"/>
          <p:cNvSpPr txBox="1"/>
          <p:nvPr>
            <p:ph idx="15" type="body"/>
          </p:nvPr>
        </p:nvSpPr>
        <p:spPr>
          <a:xfrm>
            <a:off x="5481425" y="4112700"/>
            <a:ext cx="2877600" cy="5052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20" name="Google Shape;320;p54"/>
          <p:cNvSpPr txBox="1"/>
          <p:nvPr>
            <p:ph idx="16" type="subTitle"/>
          </p:nvPr>
        </p:nvSpPr>
        <p:spPr>
          <a:xfrm>
            <a:off x="5481425" y="3897300"/>
            <a:ext cx="2877600" cy="215400"/>
          </a:xfrm>
          <a:prstGeom prst="rect">
            <a:avLst/>
          </a:prstGeom>
        </p:spPr>
        <p:txBody>
          <a:bodyPr anchorCtr="0" anchor="t" bIns="0" lIns="0" spcFirstLastPara="1" rIns="0" wrap="square" tIns="0">
            <a:noAutofit/>
          </a:bodyPr>
          <a:lstStyle>
            <a:lvl1pPr lvl="0">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1pPr>
            <a:lvl2pPr lvl="1">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2pPr>
            <a:lvl3pPr lvl="2">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3pPr>
            <a:lvl4pPr lvl="3">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4pPr>
            <a:lvl5pPr lvl="4">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5pPr>
            <a:lvl6pPr lvl="5">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6pPr>
            <a:lvl7pPr lvl="6">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7pPr>
            <a:lvl8pPr lvl="7">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8pPr>
            <a:lvl9pPr lvl="8">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9pPr>
          </a:lstStyle>
          <a:p/>
        </p:txBody>
      </p:sp>
      <p:sp>
        <p:nvSpPr>
          <p:cNvPr id="321" name="Google Shape;321;p54"/>
          <p:cNvSpPr txBox="1"/>
          <p:nvPr>
            <p:ph idx="17" type="body"/>
          </p:nvPr>
        </p:nvSpPr>
        <p:spPr>
          <a:xfrm>
            <a:off x="234950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322" name="Google Shape;322;p54"/>
          <p:cNvSpPr txBox="1"/>
          <p:nvPr>
            <p:ph idx="18" type="body"/>
          </p:nvPr>
        </p:nvSpPr>
        <p:spPr>
          <a:xfrm>
            <a:off x="3915488"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323" name="Google Shape;323;p54"/>
          <p:cNvSpPr txBox="1"/>
          <p:nvPr>
            <p:ph idx="19" type="body"/>
          </p:nvPr>
        </p:nvSpPr>
        <p:spPr>
          <a:xfrm>
            <a:off x="5479963"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324" name="Google Shape;324;p54"/>
          <p:cNvSpPr txBox="1"/>
          <p:nvPr>
            <p:ph idx="20" type="body"/>
          </p:nvPr>
        </p:nvSpPr>
        <p:spPr>
          <a:xfrm>
            <a:off x="7047338"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325" name="Google Shape;325;p54"/>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accent1"/>
                </a:solidFill>
              </a:defRPr>
            </a:lvl1pPr>
            <a:lvl2pPr lvl="1">
              <a:buNone/>
              <a:defRPr sz="1100">
                <a:solidFill>
                  <a:schemeClr val="accent1"/>
                </a:solidFill>
              </a:defRPr>
            </a:lvl2pPr>
            <a:lvl3pPr lvl="2">
              <a:buNone/>
              <a:defRPr sz="1100">
                <a:solidFill>
                  <a:schemeClr val="accent1"/>
                </a:solidFill>
              </a:defRPr>
            </a:lvl3pPr>
            <a:lvl4pPr lvl="3">
              <a:buNone/>
              <a:defRPr sz="1100">
                <a:solidFill>
                  <a:schemeClr val="accent1"/>
                </a:solidFill>
              </a:defRPr>
            </a:lvl4pPr>
            <a:lvl5pPr lvl="4">
              <a:buNone/>
              <a:defRPr sz="1100">
                <a:solidFill>
                  <a:schemeClr val="accent1"/>
                </a:solidFill>
              </a:defRPr>
            </a:lvl5pPr>
            <a:lvl6pPr lvl="5">
              <a:buNone/>
              <a:defRPr sz="1100">
                <a:solidFill>
                  <a:schemeClr val="accent1"/>
                </a:solidFill>
              </a:defRPr>
            </a:lvl6pPr>
            <a:lvl7pPr lvl="6">
              <a:buNone/>
              <a:defRPr sz="1100">
                <a:solidFill>
                  <a:schemeClr val="accent1"/>
                </a:solidFill>
              </a:defRPr>
            </a:lvl7pPr>
            <a:lvl8pPr lvl="7">
              <a:buNone/>
              <a:defRPr sz="1100">
                <a:solidFill>
                  <a:schemeClr val="accent1"/>
                </a:solidFill>
              </a:defRPr>
            </a:lvl8pPr>
            <a:lvl9pPr lvl="8">
              <a:buNone/>
              <a:defRPr sz="1100">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rategy Canvas / Line Graph">
  <p:cSld name="CUSTOM_3">
    <p:bg>
      <p:bgPr>
        <a:solidFill>
          <a:schemeClr val="dk1"/>
        </a:solidFill>
      </p:bgPr>
    </p:bg>
    <p:spTree>
      <p:nvGrpSpPr>
        <p:cNvPr id="326" name="Shape 326"/>
        <p:cNvGrpSpPr/>
        <p:nvPr/>
      </p:nvGrpSpPr>
      <p:grpSpPr>
        <a:xfrm>
          <a:off x="0" y="0"/>
          <a:ext cx="0" cy="0"/>
          <a:chOff x="0" y="0"/>
          <a:chExt cx="0" cy="0"/>
        </a:xfrm>
      </p:grpSpPr>
      <p:sp>
        <p:nvSpPr>
          <p:cNvPr id="327" name="Google Shape;327;p55"/>
          <p:cNvSpPr txBox="1"/>
          <p:nvPr>
            <p:ph idx="1" type="body"/>
          </p:nvPr>
        </p:nvSpPr>
        <p:spPr>
          <a:xfrm>
            <a:off x="3917825" y="4024920"/>
            <a:ext cx="4441200" cy="5052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28" name="Google Shape;328;p55"/>
          <p:cNvSpPr txBox="1"/>
          <p:nvPr>
            <p:ph idx="2" type="subTitle"/>
          </p:nvPr>
        </p:nvSpPr>
        <p:spPr>
          <a:xfrm>
            <a:off x="783675" y="3967895"/>
            <a:ext cx="2877600" cy="431100"/>
          </a:xfrm>
          <a:prstGeom prst="rect">
            <a:avLst/>
          </a:prstGeom>
        </p:spPr>
        <p:txBody>
          <a:bodyPr anchorCtr="0" anchor="t" bIns="0" lIns="0" spcFirstLastPara="1" rIns="0" wrap="square" tIns="0">
            <a:noAutofit/>
          </a:bodyPr>
          <a:lstStyle>
            <a:lvl1pPr lvl="0">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1pPr>
            <a:lvl2pPr lvl="1">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2pPr>
            <a:lvl3pPr lvl="2">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3pPr>
            <a:lvl4pPr lvl="3">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4pPr>
            <a:lvl5pPr lvl="4">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5pPr>
            <a:lvl6pPr lvl="5">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6pPr>
            <a:lvl7pPr lvl="6">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7pPr>
            <a:lvl8pPr lvl="7">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8pPr>
            <a:lvl9pPr lvl="8">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9pPr>
          </a:lstStyle>
          <a:p/>
        </p:txBody>
      </p:sp>
      <p:sp>
        <p:nvSpPr>
          <p:cNvPr id="329" name="Google Shape;329;p55"/>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accent1"/>
                </a:solidFill>
              </a:defRPr>
            </a:lvl1pPr>
            <a:lvl2pPr lvl="1">
              <a:buNone/>
              <a:defRPr sz="1100">
                <a:solidFill>
                  <a:schemeClr val="accent1"/>
                </a:solidFill>
              </a:defRPr>
            </a:lvl2pPr>
            <a:lvl3pPr lvl="2">
              <a:buNone/>
              <a:defRPr sz="1100">
                <a:solidFill>
                  <a:schemeClr val="accent1"/>
                </a:solidFill>
              </a:defRPr>
            </a:lvl3pPr>
            <a:lvl4pPr lvl="3">
              <a:buNone/>
              <a:defRPr sz="1100">
                <a:solidFill>
                  <a:schemeClr val="accent1"/>
                </a:solidFill>
              </a:defRPr>
            </a:lvl4pPr>
            <a:lvl5pPr lvl="4">
              <a:buNone/>
              <a:defRPr sz="1100">
                <a:solidFill>
                  <a:schemeClr val="accent1"/>
                </a:solidFill>
              </a:defRPr>
            </a:lvl5pPr>
            <a:lvl6pPr lvl="5">
              <a:buNone/>
              <a:defRPr sz="1100">
                <a:solidFill>
                  <a:schemeClr val="accent1"/>
                </a:solidFill>
              </a:defRPr>
            </a:lvl6pPr>
            <a:lvl7pPr lvl="6">
              <a:buNone/>
              <a:defRPr sz="1100">
                <a:solidFill>
                  <a:schemeClr val="accent1"/>
                </a:solidFill>
              </a:defRPr>
            </a:lvl7pPr>
            <a:lvl8pPr lvl="7">
              <a:buNone/>
              <a:defRPr sz="1100">
                <a:solidFill>
                  <a:schemeClr val="accent1"/>
                </a:solidFill>
              </a:defRPr>
            </a:lvl8pPr>
            <a:lvl9pPr lvl="8">
              <a:buNone/>
              <a:defRPr sz="1100">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CUSTOM_4">
    <p:spTree>
      <p:nvGrpSpPr>
        <p:cNvPr id="330" name="Shape 330"/>
        <p:cNvGrpSpPr/>
        <p:nvPr/>
      </p:nvGrpSpPr>
      <p:grpSpPr>
        <a:xfrm>
          <a:off x="0" y="0"/>
          <a:ext cx="0" cy="0"/>
          <a:chOff x="0" y="0"/>
          <a:chExt cx="0" cy="0"/>
        </a:xfrm>
      </p:grpSpPr>
      <p:sp>
        <p:nvSpPr>
          <p:cNvPr id="331" name="Google Shape;331;p56"/>
          <p:cNvSpPr txBox="1"/>
          <p:nvPr>
            <p:ph type="title"/>
          </p:nvPr>
        </p:nvSpPr>
        <p:spPr>
          <a:xfrm>
            <a:off x="697350" y="2932550"/>
            <a:ext cx="7749300" cy="101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1"/>
              </a:buClr>
              <a:buSzPts val="3600"/>
              <a:buFont typeface="Hepta Slab Medium"/>
              <a:buNone/>
              <a:defRPr>
                <a:latin typeface="Hepta Slab Medium"/>
                <a:ea typeface="Hepta Slab Medium"/>
                <a:cs typeface="Hepta Slab Medium"/>
                <a:sym typeface="Hepta Slab Medium"/>
              </a:defRPr>
            </a:lvl1pPr>
            <a:lvl2pPr lvl="1"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2pPr>
            <a:lvl3pPr lvl="2"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3pPr>
            <a:lvl4pPr lvl="3"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4pPr>
            <a:lvl5pPr lvl="4"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5pPr>
            <a:lvl6pPr lvl="5"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6pPr>
            <a:lvl7pPr lvl="6"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7pPr>
            <a:lvl8pPr lvl="7"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8pPr>
            <a:lvl9pPr lvl="8"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9pPr>
          </a:lstStyle>
          <a:p/>
        </p:txBody>
      </p:sp>
      <p:sp>
        <p:nvSpPr>
          <p:cNvPr id="332" name="Google Shape;332;p56"/>
          <p:cNvSpPr txBox="1"/>
          <p:nvPr>
            <p:ph idx="2" type="title"/>
          </p:nvPr>
        </p:nvSpPr>
        <p:spPr>
          <a:xfrm>
            <a:off x="3278250" y="1194450"/>
            <a:ext cx="2587500" cy="1992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accent2"/>
              </a:buClr>
              <a:buSzPts val="12800"/>
              <a:buNone/>
              <a:defRPr sz="12800">
                <a:solidFill>
                  <a:schemeClr val="accent2"/>
                </a:solidFill>
              </a:defRPr>
            </a:lvl1pPr>
            <a:lvl2pPr lvl="1"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2pPr>
            <a:lvl3pPr lvl="2"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3pPr>
            <a:lvl4pPr lvl="3"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4pPr>
            <a:lvl5pPr lvl="4"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5pPr>
            <a:lvl6pPr lvl="5"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6pPr>
            <a:lvl7pPr lvl="6"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7pPr>
            <a:lvl8pPr lvl="7"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8pPr>
            <a:lvl9pPr lvl="8"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9pPr>
          </a:lstStyle>
          <a:p/>
        </p:txBody>
      </p:sp>
      <p:sp>
        <p:nvSpPr>
          <p:cNvPr id="333" name="Google Shape;333;p5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PIs / Objectives">
  <p:cSld name="CUSTOM_5">
    <p:bg>
      <p:bgPr>
        <a:solidFill>
          <a:schemeClr val="dk1"/>
        </a:solidFill>
      </p:bgPr>
    </p:bg>
    <p:spTree>
      <p:nvGrpSpPr>
        <p:cNvPr id="334" name="Shape 334"/>
        <p:cNvGrpSpPr/>
        <p:nvPr/>
      </p:nvGrpSpPr>
      <p:grpSpPr>
        <a:xfrm>
          <a:off x="0" y="0"/>
          <a:ext cx="0" cy="0"/>
          <a:chOff x="0" y="0"/>
          <a:chExt cx="0" cy="0"/>
        </a:xfrm>
      </p:grpSpPr>
      <p:sp>
        <p:nvSpPr>
          <p:cNvPr id="335" name="Google Shape;335;p57"/>
          <p:cNvSpPr/>
          <p:nvPr/>
        </p:nvSpPr>
        <p:spPr>
          <a:xfrm rot="-5400000">
            <a:off x="4090300" y="-436575"/>
            <a:ext cx="4099200" cy="6015000"/>
          </a:xfrm>
          <a:prstGeom prst="round2SameRect">
            <a:avLst>
              <a:gd fmla="val 16667" name="adj1"/>
              <a:gd fmla="val 0" name="adj2"/>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2"/>
              </a:solidFill>
            </a:endParaRPr>
          </a:p>
        </p:txBody>
      </p:sp>
      <p:sp>
        <p:nvSpPr>
          <p:cNvPr id="336" name="Google Shape;336;p57"/>
          <p:cNvSpPr txBox="1"/>
          <p:nvPr>
            <p:ph idx="1" type="body"/>
          </p:nvPr>
        </p:nvSpPr>
        <p:spPr>
          <a:xfrm>
            <a:off x="3918400" y="3680775"/>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37" name="Google Shape;337;p57"/>
          <p:cNvSpPr txBox="1"/>
          <p:nvPr>
            <p:ph idx="2" type="body"/>
          </p:nvPr>
        </p:nvSpPr>
        <p:spPr>
          <a:xfrm>
            <a:off x="3918400" y="378082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38" name="Google Shape;338;p57"/>
          <p:cNvSpPr txBox="1"/>
          <p:nvPr>
            <p:ph idx="3" type="body"/>
          </p:nvPr>
        </p:nvSpPr>
        <p:spPr>
          <a:xfrm>
            <a:off x="7044450" y="36805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39" name="Google Shape;339;p57"/>
          <p:cNvSpPr txBox="1"/>
          <p:nvPr>
            <p:ph idx="4" type="body"/>
          </p:nvPr>
        </p:nvSpPr>
        <p:spPr>
          <a:xfrm>
            <a:off x="7044450" y="37806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40" name="Google Shape;340;p57"/>
          <p:cNvSpPr/>
          <p:nvPr>
            <p:ph idx="5" type="pic"/>
          </p:nvPr>
        </p:nvSpPr>
        <p:spPr>
          <a:xfrm>
            <a:off x="7049625" y="1588125"/>
            <a:ext cx="1305900" cy="1918500"/>
          </a:xfrm>
          <a:prstGeom prst="roundRect">
            <a:avLst>
              <a:gd fmla="val 16667" name="adj"/>
            </a:avLst>
          </a:prstGeom>
          <a:noFill/>
          <a:ln>
            <a:noFill/>
          </a:ln>
        </p:spPr>
      </p:sp>
      <p:sp>
        <p:nvSpPr>
          <p:cNvPr id="341" name="Google Shape;341;p57"/>
          <p:cNvSpPr/>
          <p:nvPr>
            <p:ph idx="6" type="pic"/>
          </p:nvPr>
        </p:nvSpPr>
        <p:spPr>
          <a:xfrm>
            <a:off x="3915213" y="1588600"/>
            <a:ext cx="1305900" cy="1918500"/>
          </a:xfrm>
          <a:prstGeom prst="roundRect">
            <a:avLst>
              <a:gd fmla="val 16667" name="adj"/>
            </a:avLst>
          </a:prstGeom>
          <a:noFill/>
          <a:ln>
            <a:noFill/>
          </a:ln>
        </p:spPr>
      </p:sp>
      <p:sp>
        <p:nvSpPr>
          <p:cNvPr id="342" name="Google Shape;342;p57"/>
          <p:cNvSpPr/>
          <p:nvPr>
            <p:ph idx="7" type="pic"/>
          </p:nvPr>
        </p:nvSpPr>
        <p:spPr>
          <a:xfrm>
            <a:off x="5490975" y="1588600"/>
            <a:ext cx="1305900" cy="1918500"/>
          </a:xfrm>
          <a:prstGeom prst="roundRect">
            <a:avLst>
              <a:gd fmla="val 16667" name="adj"/>
            </a:avLst>
          </a:prstGeom>
          <a:noFill/>
          <a:ln>
            <a:noFill/>
          </a:ln>
        </p:spPr>
      </p:sp>
      <p:sp>
        <p:nvSpPr>
          <p:cNvPr id="343" name="Google Shape;343;p57"/>
          <p:cNvSpPr txBox="1"/>
          <p:nvPr>
            <p:ph idx="8" type="subTitle"/>
          </p:nvPr>
        </p:nvSpPr>
        <p:spPr>
          <a:xfrm>
            <a:off x="3918800" y="1034575"/>
            <a:ext cx="1307100" cy="554100"/>
          </a:xfrm>
          <a:prstGeom prst="rect">
            <a:avLst/>
          </a:prstGeom>
        </p:spPr>
        <p:txBody>
          <a:bodyPr anchorCtr="0" anchor="b" bIns="0" lIns="0" spcFirstLastPara="1" rIns="0" wrap="square" tIns="0">
            <a:noAutofit/>
          </a:bodyPr>
          <a:lstStyle>
            <a:lvl1pPr lvl="0">
              <a:spcBef>
                <a:spcPts val="0"/>
              </a:spcBef>
              <a:spcAft>
                <a:spcPts val="0"/>
              </a:spcAft>
              <a:buClr>
                <a:schemeClr val="accent2"/>
              </a:buClr>
              <a:buSzPts val="3600"/>
              <a:buFont typeface="Barlow ExtraLight"/>
              <a:buNone/>
              <a:defRPr sz="3600">
                <a:solidFill>
                  <a:schemeClr val="accent2"/>
                </a:solidFill>
                <a:latin typeface="Barlow ExtraLight"/>
                <a:ea typeface="Barlow ExtraLight"/>
                <a:cs typeface="Barlow ExtraLight"/>
                <a:sym typeface="Barlow ExtraLight"/>
              </a:defRPr>
            </a:lvl1pPr>
            <a:lvl2pPr lvl="1"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2pPr>
            <a:lvl3pPr lvl="2"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3pPr>
            <a:lvl4pPr lvl="3"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4pPr>
            <a:lvl5pPr lvl="4"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5pPr>
            <a:lvl6pPr lvl="5"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6pPr>
            <a:lvl7pPr lvl="6"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7pPr>
            <a:lvl8pPr lvl="7"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8pPr>
            <a:lvl9pPr lvl="8"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9pPr>
          </a:lstStyle>
          <a:p/>
        </p:txBody>
      </p:sp>
      <p:sp>
        <p:nvSpPr>
          <p:cNvPr id="344" name="Google Shape;344;p57"/>
          <p:cNvSpPr txBox="1"/>
          <p:nvPr>
            <p:ph idx="9" type="subTitle"/>
          </p:nvPr>
        </p:nvSpPr>
        <p:spPr>
          <a:xfrm>
            <a:off x="5484775" y="1034575"/>
            <a:ext cx="1307100" cy="554100"/>
          </a:xfrm>
          <a:prstGeom prst="rect">
            <a:avLst/>
          </a:prstGeom>
        </p:spPr>
        <p:txBody>
          <a:bodyPr anchorCtr="0" anchor="b" bIns="0" lIns="0" spcFirstLastPara="1" rIns="0" wrap="square" tIns="0">
            <a:noAutofit/>
          </a:bodyPr>
          <a:lstStyle>
            <a:lvl1pPr lvl="0">
              <a:spcBef>
                <a:spcPts val="0"/>
              </a:spcBef>
              <a:spcAft>
                <a:spcPts val="0"/>
              </a:spcAft>
              <a:buClr>
                <a:schemeClr val="accent2"/>
              </a:buClr>
              <a:buSzPts val="3600"/>
              <a:buFont typeface="Barlow ExtraLight"/>
              <a:buNone/>
              <a:defRPr sz="3600">
                <a:solidFill>
                  <a:schemeClr val="accent2"/>
                </a:solidFill>
                <a:latin typeface="Barlow ExtraLight"/>
                <a:ea typeface="Barlow ExtraLight"/>
                <a:cs typeface="Barlow ExtraLight"/>
                <a:sym typeface="Barlow ExtraLight"/>
              </a:defRPr>
            </a:lvl1pPr>
            <a:lvl2pPr lvl="1"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2pPr>
            <a:lvl3pPr lvl="2"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3pPr>
            <a:lvl4pPr lvl="3"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4pPr>
            <a:lvl5pPr lvl="4"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5pPr>
            <a:lvl6pPr lvl="5"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6pPr>
            <a:lvl7pPr lvl="6"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7pPr>
            <a:lvl8pPr lvl="7"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8pPr>
            <a:lvl9pPr lvl="8"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9pPr>
          </a:lstStyle>
          <a:p/>
        </p:txBody>
      </p:sp>
      <p:sp>
        <p:nvSpPr>
          <p:cNvPr id="345" name="Google Shape;345;p57"/>
          <p:cNvSpPr txBox="1"/>
          <p:nvPr>
            <p:ph idx="13" type="subTitle"/>
          </p:nvPr>
        </p:nvSpPr>
        <p:spPr>
          <a:xfrm>
            <a:off x="7050750" y="1032775"/>
            <a:ext cx="1307100" cy="554100"/>
          </a:xfrm>
          <a:prstGeom prst="rect">
            <a:avLst/>
          </a:prstGeom>
        </p:spPr>
        <p:txBody>
          <a:bodyPr anchorCtr="0" anchor="b" bIns="0" lIns="0" spcFirstLastPara="1" rIns="0" wrap="square" tIns="0">
            <a:noAutofit/>
          </a:bodyPr>
          <a:lstStyle>
            <a:lvl1pPr lvl="0">
              <a:spcBef>
                <a:spcPts val="0"/>
              </a:spcBef>
              <a:spcAft>
                <a:spcPts val="0"/>
              </a:spcAft>
              <a:buClr>
                <a:schemeClr val="accent2"/>
              </a:buClr>
              <a:buSzPts val="3600"/>
              <a:buFont typeface="Barlow ExtraLight"/>
              <a:buNone/>
              <a:defRPr sz="3600">
                <a:solidFill>
                  <a:schemeClr val="accent2"/>
                </a:solidFill>
                <a:latin typeface="Barlow ExtraLight"/>
                <a:ea typeface="Barlow ExtraLight"/>
                <a:cs typeface="Barlow ExtraLight"/>
                <a:sym typeface="Barlow ExtraLight"/>
              </a:defRPr>
            </a:lvl1pPr>
            <a:lvl2pPr lvl="1"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2pPr>
            <a:lvl3pPr lvl="2"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3pPr>
            <a:lvl4pPr lvl="3"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4pPr>
            <a:lvl5pPr lvl="4"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5pPr>
            <a:lvl6pPr lvl="5"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6pPr>
            <a:lvl7pPr lvl="6"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7pPr>
            <a:lvl8pPr lvl="7"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8pPr>
            <a:lvl9pPr lvl="8"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9pPr>
          </a:lstStyle>
          <a:p/>
        </p:txBody>
      </p:sp>
      <p:sp>
        <p:nvSpPr>
          <p:cNvPr id="346" name="Google Shape;346;p57"/>
          <p:cNvSpPr txBox="1"/>
          <p:nvPr>
            <p:ph idx="14" type="body"/>
          </p:nvPr>
        </p:nvSpPr>
        <p:spPr>
          <a:xfrm>
            <a:off x="507400" y="1828050"/>
            <a:ext cx="2136300" cy="2973300"/>
          </a:xfrm>
          <a:prstGeom prst="rect">
            <a:avLst/>
          </a:prstGeom>
        </p:spPr>
        <p:txBody>
          <a:bodyPr anchorCtr="0" anchor="t" bIns="91425" lIns="91425" spcFirstLastPara="1" rIns="91425" wrap="square" tIns="91425">
            <a:noAutofit/>
          </a:bodyPr>
          <a:lstStyle>
            <a:lvl1pPr indent="-406400" lvl="0" marL="457200">
              <a:spcBef>
                <a:spcPts val="0"/>
              </a:spcBef>
              <a:spcAft>
                <a:spcPts val="0"/>
              </a:spcAft>
              <a:buClr>
                <a:schemeClr val="accent2"/>
              </a:buClr>
              <a:buSzPts val="2800"/>
              <a:buChar char="●"/>
              <a:defRPr sz="2800">
                <a:solidFill>
                  <a:schemeClr val="accent2"/>
                </a:solidFill>
              </a:defRPr>
            </a:lvl1pPr>
            <a:lvl2pPr indent="-406400" lvl="1" marL="914400">
              <a:spcBef>
                <a:spcPts val="0"/>
              </a:spcBef>
              <a:spcAft>
                <a:spcPts val="0"/>
              </a:spcAft>
              <a:buClr>
                <a:schemeClr val="accent2"/>
              </a:buClr>
              <a:buSzPts val="2800"/>
              <a:buChar char="○"/>
              <a:defRPr sz="2800">
                <a:solidFill>
                  <a:schemeClr val="accent2"/>
                </a:solidFill>
              </a:defRPr>
            </a:lvl2pPr>
            <a:lvl3pPr indent="-406400" lvl="2" marL="1371600">
              <a:spcBef>
                <a:spcPts val="0"/>
              </a:spcBef>
              <a:spcAft>
                <a:spcPts val="0"/>
              </a:spcAft>
              <a:buClr>
                <a:schemeClr val="accent2"/>
              </a:buClr>
              <a:buSzPts val="2800"/>
              <a:buChar char="■"/>
              <a:defRPr sz="2800">
                <a:solidFill>
                  <a:schemeClr val="accent2"/>
                </a:solidFill>
              </a:defRPr>
            </a:lvl3pPr>
            <a:lvl4pPr indent="-406400" lvl="3" marL="1828800">
              <a:spcBef>
                <a:spcPts val="0"/>
              </a:spcBef>
              <a:spcAft>
                <a:spcPts val="0"/>
              </a:spcAft>
              <a:buClr>
                <a:schemeClr val="accent2"/>
              </a:buClr>
              <a:buSzPts val="2800"/>
              <a:buChar char="●"/>
              <a:defRPr sz="2800">
                <a:solidFill>
                  <a:schemeClr val="accent2"/>
                </a:solidFill>
              </a:defRPr>
            </a:lvl4pPr>
            <a:lvl5pPr indent="-406400" lvl="4" marL="2286000">
              <a:spcBef>
                <a:spcPts val="0"/>
              </a:spcBef>
              <a:spcAft>
                <a:spcPts val="0"/>
              </a:spcAft>
              <a:buClr>
                <a:schemeClr val="accent2"/>
              </a:buClr>
              <a:buSzPts val="2800"/>
              <a:buChar char="○"/>
              <a:defRPr sz="2800">
                <a:solidFill>
                  <a:schemeClr val="accent2"/>
                </a:solidFill>
              </a:defRPr>
            </a:lvl5pPr>
            <a:lvl6pPr indent="-406400" lvl="5" marL="2743200">
              <a:spcBef>
                <a:spcPts val="0"/>
              </a:spcBef>
              <a:spcAft>
                <a:spcPts val="0"/>
              </a:spcAft>
              <a:buClr>
                <a:schemeClr val="accent2"/>
              </a:buClr>
              <a:buSzPts val="2800"/>
              <a:buChar char="■"/>
              <a:defRPr sz="2800">
                <a:solidFill>
                  <a:schemeClr val="accent2"/>
                </a:solidFill>
              </a:defRPr>
            </a:lvl6pPr>
            <a:lvl7pPr indent="-406400" lvl="6" marL="3200400">
              <a:spcBef>
                <a:spcPts val="0"/>
              </a:spcBef>
              <a:spcAft>
                <a:spcPts val="0"/>
              </a:spcAft>
              <a:buClr>
                <a:schemeClr val="accent2"/>
              </a:buClr>
              <a:buSzPts val="2800"/>
              <a:buChar char="●"/>
              <a:defRPr sz="2800">
                <a:solidFill>
                  <a:schemeClr val="accent2"/>
                </a:solidFill>
              </a:defRPr>
            </a:lvl7pPr>
            <a:lvl8pPr indent="-406400" lvl="7" marL="3657600">
              <a:spcBef>
                <a:spcPts val="0"/>
              </a:spcBef>
              <a:spcAft>
                <a:spcPts val="0"/>
              </a:spcAft>
              <a:buClr>
                <a:schemeClr val="accent2"/>
              </a:buClr>
              <a:buSzPts val="2800"/>
              <a:buChar char="○"/>
              <a:defRPr sz="2800">
                <a:solidFill>
                  <a:schemeClr val="accent2"/>
                </a:solidFill>
              </a:defRPr>
            </a:lvl8pPr>
            <a:lvl9pPr indent="-406400" lvl="8" marL="4114800">
              <a:spcBef>
                <a:spcPts val="0"/>
              </a:spcBef>
              <a:spcAft>
                <a:spcPts val="0"/>
              </a:spcAft>
              <a:buClr>
                <a:schemeClr val="accent2"/>
              </a:buClr>
              <a:buSzPts val="2800"/>
              <a:buChar char="■"/>
              <a:defRPr sz="2800">
                <a:solidFill>
                  <a:schemeClr val="accent2"/>
                </a:solidFill>
              </a:defRPr>
            </a:lvl9pPr>
          </a:lstStyle>
          <a:p/>
        </p:txBody>
      </p:sp>
      <p:sp>
        <p:nvSpPr>
          <p:cNvPr id="347" name="Google Shape;347;p57"/>
          <p:cNvSpPr txBox="1"/>
          <p:nvPr>
            <p:ph idx="15" type="body"/>
          </p:nvPr>
        </p:nvSpPr>
        <p:spPr>
          <a:xfrm>
            <a:off x="5481425" y="3680775"/>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48" name="Google Shape;348;p57"/>
          <p:cNvSpPr txBox="1"/>
          <p:nvPr>
            <p:ph idx="16" type="body"/>
          </p:nvPr>
        </p:nvSpPr>
        <p:spPr>
          <a:xfrm>
            <a:off x="5481425" y="378082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49" name="Google Shape;349;p57"/>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accent2"/>
                </a:solidFill>
              </a:defRPr>
            </a:lvl1pPr>
            <a:lvl2pPr lvl="1">
              <a:buNone/>
              <a:defRPr sz="1100">
                <a:solidFill>
                  <a:schemeClr val="accent2"/>
                </a:solidFill>
              </a:defRPr>
            </a:lvl2pPr>
            <a:lvl3pPr lvl="2">
              <a:buNone/>
              <a:defRPr sz="1100">
                <a:solidFill>
                  <a:schemeClr val="accent2"/>
                </a:solidFill>
              </a:defRPr>
            </a:lvl3pPr>
            <a:lvl4pPr lvl="3">
              <a:buNone/>
              <a:defRPr sz="1100">
                <a:solidFill>
                  <a:schemeClr val="accent2"/>
                </a:solidFill>
              </a:defRPr>
            </a:lvl4pPr>
            <a:lvl5pPr lvl="4">
              <a:buNone/>
              <a:defRPr sz="1100">
                <a:solidFill>
                  <a:schemeClr val="accent2"/>
                </a:solidFill>
              </a:defRPr>
            </a:lvl5pPr>
            <a:lvl6pPr lvl="5">
              <a:buNone/>
              <a:defRPr sz="1100">
                <a:solidFill>
                  <a:schemeClr val="accent2"/>
                </a:solidFill>
              </a:defRPr>
            </a:lvl6pPr>
            <a:lvl7pPr lvl="6">
              <a:buNone/>
              <a:defRPr sz="1100">
                <a:solidFill>
                  <a:schemeClr val="accent2"/>
                </a:solidFill>
              </a:defRPr>
            </a:lvl7pPr>
            <a:lvl8pPr lvl="7">
              <a:buNone/>
              <a:defRPr sz="1100">
                <a:solidFill>
                  <a:schemeClr val="accent2"/>
                </a:solidFill>
              </a:defRPr>
            </a:lvl8pPr>
            <a:lvl9pPr lvl="8">
              <a:buNone/>
              <a:defRPr sz="1100">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432">
          <p15:clr>
            <a:srgbClr val="E46962"/>
          </p15:clr>
        </p15:guide>
        <p15:guide id="2" orient="horz" pos="2088">
          <p15:clr>
            <a:srgbClr val="E46962"/>
          </p15:clr>
        </p15:guide>
      </p15:sldGuideLst>
    </p:ext>
  </p:extLst>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on Plan + 5 Images">
  <p:cSld name="CUSTOM_6">
    <p:bg>
      <p:bgPr>
        <a:solidFill>
          <a:schemeClr val="accent6"/>
        </a:solidFill>
      </p:bgPr>
    </p:bg>
    <p:spTree>
      <p:nvGrpSpPr>
        <p:cNvPr id="350" name="Shape 350"/>
        <p:cNvGrpSpPr/>
        <p:nvPr/>
      </p:nvGrpSpPr>
      <p:grpSpPr>
        <a:xfrm>
          <a:off x="0" y="0"/>
          <a:ext cx="0" cy="0"/>
          <a:chOff x="0" y="0"/>
          <a:chExt cx="0" cy="0"/>
        </a:xfrm>
      </p:grpSpPr>
      <p:sp>
        <p:nvSpPr>
          <p:cNvPr id="351" name="Google Shape;351;p58"/>
          <p:cNvSpPr txBox="1"/>
          <p:nvPr>
            <p:ph idx="1" type="body"/>
          </p:nvPr>
        </p:nvSpPr>
        <p:spPr>
          <a:xfrm>
            <a:off x="79115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52" name="Google Shape;352;p58"/>
          <p:cNvSpPr txBox="1"/>
          <p:nvPr>
            <p:ph idx="2" type="body"/>
          </p:nvPr>
        </p:nvSpPr>
        <p:spPr>
          <a:xfrm>
            <a:off x="79115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cxnSp>
        <p:nvCxnSpPr>
          <p:cNvPr id="353" name="Google Shape;353;p58"/>
          <p:cNvCxnSpPr/>
          <p:nvPr/>
        </p:nvCxnSpPr>
        <p:spPr>
          <a:xfrm rot="10800000">
            <a:off x="827250" y="1481375"/>
            <a:ext cx="7489500" cy="0"/>
          </a:xfrm>
          <a:prstGeom prst="straightConnector1">
            <a:avLst/>
          </a:prstGeom>
          <a:noFill/>
          <a:ln cap="flat" cmpd="sng" w="19050">
            <a:solidFill>
              <a:schemeClr val="accent2"/>
            </a:solidFill>
            <a:prstDash val="solid"/>
            <a:round/>
            <a:headEnd len="med" w="med" type="none"/>
            <a:tailEnd len="med" w="med" type="none"/>
          </a:ln>
        </p:spPr>
      </p:cxnSp>
      <p:sp>
        <p:nvSpPr>
          <p:cNvPr id="354" name="Google Shape;354;p58"/>
          <p:cNvSpPr/>
          <p:nvPr>
            <p:ph idx="3" type="pic"/>
          </p:nvPr>
        </p:nvSpPr>
        <p:spPr>
          <a:xfrm>
            <a:off x="7049625" y="523025"/>
            <a:ext cx="1305900" cy="1918500"/>
          </a:xfrm>
          <a:prstGeom prst="roundRect">
            <a:avLst>
              <a:gd fmla="val 16667" name="adj"/>
            </a:avLst>
          </a:prstGeom>
          <a:noFill/>
          <a:ln>
            <a:noFill/>
          </a:ln>
        </p:spPr>
      </p:sp>
      <p:sp>
        <p:nvSpPr>
          <p:cNvPr id="355" name="Google Shape;355;p58"/>
          <p:cNvSpPr/>
          <p:nvPr>
            <p:ph idx="4" type="pic"/>
          </p:nvPr>
        </p:nvSpPr>
        <p:spPr>
          <a:xfrm>
            <a:off x="784775" y="522100"/>
            <a:ext cx="1305900" cy="1918500"/>
          </a:xfrm>
          <a:prstGeom prst="roundRect">
            <a:avLst>
              <a:gd fmla="val 16667" name="adj"/>
            </a:avLst>
          </a:prstGeom>
          <a:noFill/>
          <a:ln>
            <a:noFill/>
          </a:ln>
        </p:spPr>
      </p:sp>
      <p:sp>
        <p:nvSpPr>
          <p:cNvPr id="356" name="Google Shape;356;p58"/>
          <p:cNvSpPr/>
          <p:nvPr>
            <p:ph idx="5" type="pic"/>
          </p:nvPr>
        </p:nvSpPr>
        <p:spPr>
          <a:xfrm>
            <a:off x="2343950" y="523500"/>
            <a:ext cx="1305900" cy="1918500"/>
          </a:xfrm>
          <a:prstGeom prst="roundRect">
            <a:avLst>
              <a:gd fmla="val 16667" name="adj"/>
            </a:avLst>
          </a:prstGeom>
          <a:noFill/>
          <a:ln>
            <a:noFill/>
          </a:ln>
        </p:spPr>
      </p:sp>
      <p:sp>
        <p:nvSpPr>
          <p:cNvPr id="357" name="Google Shape;357;p58"/>
          <p:cNvSpPr/>
          <p:nvPr>
            <p:ph idx="6" type="pic"/>
          </p:nvPr>
        </p:nvSpPr>
        <p:spPr>
          <a:xfrm>
            <a:off x="3915213" y="523500"/>
            <a:ext cx="1305900" cy="1918500"/>
          </a:xfrm>
          <a:prstGeom prst="roundRect">
            <a:avLst>
              <a:gd fmla="val 16667" name="adj"/>
            </a:avLst>
          </a:prstGeom>
          <a:noFill/>
          <a:ln>
            <a:noFill/>
          </a:ln>
        </p:spPr>
      </p:sp>
      <p:sp>
        <p:nvSpPr>
          <p:cNvPr id="358" name="Google Shape;358;p58"/>
          <p:cNvSpPr/>
          <p:nvPr>
            <p:ph idx="7" type="pic"/>
          </p:nvPr>
        </p:nvSpPr>
        <p:spPr>
          <a:xfrm>
            <a:off x="5490975" y="523500"/>
            <a:ext cx="1305900" cy="1918500"/>
          </a:xfrm>
          <a:prstGeom prst="roundRect">
            <a:avLst>
              <a:gd fmla="val 16667" name="adj"/>
            </a:avLst>
          </a:prstGeom>
          <a:noFill/>
          <a:ln>
            <a:noFill/>
          </a:ln>
        </p:spPr>
      </p:sp>
      <p:sp>
        <p:nvSpPr>
          <p:cNvPr id="359" name="Google Shape;359;p58"/>
          <p:cNvSpPr txBox="1"/>
          <p:nvPr>
            <p:ph idx="8" type="body"/>
          </p:nvPr>
        </p:nvSpPr>
        <p:spPr>
          <a:xfrm>
            <a:off x="5481425" y="4112700"/>
            <a:ext cx="2877600" cy="5052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60" name="Google Shape;360;p58"/>
          <p:cNvSpPr txBox="1"/>
          <p:nvPr>
            <p:ph idx="9" type="subTitle"/>
          </p:nvPr>
        </p:nvSpPr>
        <p:spPr>
          <a:xfrm>
            <a:off x="5481425" y="3897300"/>
            <a:ext cx="2877600" cy="215400"/>
          </a:xfrm>
          <a:prstGeom prst="rect">
            <a:avLst/>
          </a:prstGeom>
        </p:spPr>
        <p:txBody>
          <a:bodyPr anchorCtr="0" anchor="t" bIns="0" lIns="0" spcFirstLastPara="1" rIns="0" wrap="square" tIns="0">
            <a:noAutofit/>
          </a:bodyPr>
          <a:lstStyle>
            <a:lvl1pPr lvl="0">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1pPr>
            <a:lvl2pPr lvl="1">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2pPr>
            <a:lvl3pPr lvl="2">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3pPr>
            <a:lvl4pPr lvl="3">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4pPr>
            <a:lvl5pPr lvl="4">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5pPr>
            <a:lvl6pPr lvl="5">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6pPr>
            <a:lvl7pPr lvl="6">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7pPr>
            <a:lvl8pPr lvl="7">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8pPr>
            <a:lvl9pPr lvl="8">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9pPr>
          </a:lstStyle>
          <a:p/>
        </p:txBody>
      </p:sp>
      <p:sp>
        <p:nvSpPr>
          <p:cNvPr id="361" name="Google Shape;361;p58"/>
          <p:cNvSpPr txBox="1"/>
          <p:nvPr>
            <p:ph idx="13" type="body"/>
          </p:nvPr>
        </p:nvSpPr>
        <p:spPr>
          <a:xfrm>
            <a:off x="234950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62" name="Google Shape;362;p58"/>
          <p:cNvSpPr txBox="1"/>
          <p:nvPr>
            <p:ph idx="14" type="body"/>
          </p:nvPr>
        </p:nvSpPr>
        <p:spPr>
          <a:xfrm>
            <a:off x="234950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63" name="Google Shape;363;p58"/>
          <p:cNvSpPr txBox="1"/>
          <p:nvPr>
            <p:ph idx="15" type="body"/>
          </p:nvPr>
        </p:nvSpPr>
        <p:spPr>
          <a:xfrm>
            <a:off x="390785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64" name="Google Shape;364;p58"/>
          <p:cNvSpPr txBox="1"/>
          <p:nvPr>
            <p:ph idx="16" type="body"/>
          </p:nvPr>
        </p:nvSpPr>
        <p:spPr>
          <a:xfrm>
            <a:off x="390785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65" name="Google Shape;365;p58"/>
          <p:cNvSpPr txBox="1"/>
          <p:nvPr>
            <p:ph idx="17" type="body"/>
          </p:nvPr>
        </p:nvSpPr>
        <p:spPr>
          <a:xfrm>
            <a:off x="5496525"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66" name="Google Shape;366;p58"/>
          <p:cNvSpPr txBox="1"/>
          <p:nvPr>
            <p:ph idx="18" type="body"/>
          </p:nvPr>
        </p:nvSpPr>
        <p:spPr>
          <a:xfrm>
            <a:off x="5496525"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67" name="Google Shape;367;p58"/>
          <p:cNvSpPr txBox="1"/>
          <p:nvPr>
            <p:ph idx="19" type="body"/>
          </p:nvPr>
        </p:nvSpPr>
        <p:spPr>
          <a:xfrm>
            <a:off x="708520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68" name="Google Shape;368;p58"/>
          <p:cNvSpPr txBox="1"/>
          <p:nvPr>
            <p:ph idx="20" type="body"/>
          </p:nvPr>
        </p:nvSpPr>
        <p:spPr>
          <a:xfrm>
            <a:off x="708520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69" name="Google Shape;369;p58"/>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accent2"/>
                </a:solidFill>
              </a:defRPr>
            </a:lvl1pPr>
            <a:lvl2pPr lvl="1">
              <a:buNone/>
              <a:defRPr sz="1100">
                <a:solidFill>
                  <a:schemeClr val="accent2"/>
                </a:solidFill>
              </a:defRPr>
            </a:lvl2pPr>
            <a:lvl3pPr lvl="2">
              <a:buNone/>
              <a:defRPr sz="1100">
                <a:solidFill>
                  <a:schemeClr val="accent2"/>
                </a:solidFill>
              </a:defRPr>
            </a:lvl3pPr>
            <a:lvl4pPr lvl="3">
              <a:buNone/>
              <a:defRPr sz="1100">
                <a:solidFill>
                  <a:schemeClr val="accent2"/>
                </a:solidFill>
              </a:defRPr>
            </a:lvl4pPr>
            <a:lvl5pPr lvl="4">
              <a:buNone/>
              <a:defRPr sz="1100">
                <a:solidFill>
                  <a:schemeClr val="accent2"/>
                </a:solidFill>
              </a:defRPr>
            </a:lvl5pPr>
            <a:lvl6pPr lvl="5">
              <a:buNone/>
              <a:defRPr sz="1100">
                <a:solidFill>
                  <a:schemeClr val="accent2"/>
                </a:solidFill>
              </a:defRPr>
            </a:lvl6pPr>
            <a:lvl7pPr lvl="6">
              <a:buNone/>
              <a:defRPr sz="1100">
                <a:solidFill>
                  <a:schemeClr val="accent2"/>
                </a:solidFill>
              </a:defRPr>
            </a:lvl7pPr>
            <a:lvl8pPr lvl="7">
              <a:buNone/>
              <a:defRPr sz="1100">
                <a:solidFill>
                  <a:schemeClr val="accent2"/>
                </a:solidFill>
              </a:defRPr>
            </a:lvl8pPr>
            <a:lvl9pPr lvl="8">
              <a:buNone/>
              <a:defRPr sz="1100">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meline Graphic">
  <p:cSld name="CUSTOM_9">
    <p:bg>
      <p:bgPr>
        <a:solidFill>
          <a:schemeClr val="dk1"/>
        </a:solidFill>
      </p:bgPr>
    </p:bg>
    <p:spTree>
      <p:nvGrpSpPr>
        <p:cNvPr id="370" name="Shape 370"/>
        <p:cNvGrpSpPr/>
        <p:nvPr/>
      </p:nvGrpSpPr>
      <p:grpSpPr>
        <a:xfrm>
          <a:off x="0" y="0"/>
          <a:ext cx="0" cy="0"/>
          <a:chOff x="0" y="0"/>
          <a:chExt cx="0" cy="0"/>
        </a:xfrm>
      </p:grpSpPr>
      <p:sp>
        <p:nvSpPr>
          <p:cNvPr id="371" name="Google Shape;371;p59"/>
          <p:cNvSpPr txBox="1"/>
          <p:nvPr>
            <p:ph idx="1" type="body"/>
          </p:nvPr>
        </p:nvSpPr>
        <p:spPr>
          <a:xfrm>
            <a:off x="3133000" y="514275"/>
            <a:ext cx="3890700" cy="5052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72" name="Google Shape;372;p59"/>
          <p:cNvSpPr txBox="1"/>
          <p:nvPr>
            <p:ph idx="2" type="body"/>
          </p:nvPr>
        </p:nvSpPr>
        <p:spPr>
          <a:xfrm>
            <a:off x="657679" y="436194"/>
            <a:ext cx="2278800" cy="1985100"/>
          </a:xfrm>
          <a:prstGeom prst="rect">
            <a:avLst/>
          </a:prstGeom>
        </p:spPr>
        <p:txBody>
          <a:bodyPr anchorCtr="0" anchor="t" bIns="91425" lIns="91425" spcFirstLastPara="1" rIns="91425" wrap="square" tIns="91425">
            <a:noAutofit/>
          </a:bodyPr>
          <a:lstStyle>
            <a:lvl1pPr indent="-406400" lvl="0" marL="457200">
              <a:lnSpc>
                <a:spcPct val="80000"/>
              </a:lnSpc>
              <a:spcBef>
                <a:spcPts val="0"/>
              </a:spcBef>
              <a:spcAft>
                <a:spcPts val="0"/>
              </a:spcAft>
              <a:buClr>
                <a:schemeClr val="accent2"/>
              </a:buClr>
              <a:buSzPts val="2800"/>
              <a:buChar char="●"/>
              <a:defRPr sz="2800">
                <a:solidFill>
                  <a:schemeClr val="accent2"/>
                </a:solidFill>
              </a:defRPr>
            </a:lvl1pPr>
            <a:lvl2pPr indent="-406400" lvl="1" marL="914400">
              <a:lnSpc>
                <a:spcPct val="80000"/>
              </a:lnSpc>
              <a:spcBef>
                <a:spcPts val="0"/>
              </a:spcBef>
              <a:spcAft>
                <a:spcPts val="0"/>
              </a:spcAft>
              <a:buClr>
                <a:schemeClr val="accent2"/>
              </a:buClr>
              <a:buSzPts val="2800"/>
              <a:buChar char="○"/>
              <a:defRPr sz="2800">
                <a:solidFill>
                  <a:schemeClr val="accent2"/>
                </a:solidFill>
              </a:defRPr>
            </a:lvl2pPr>
            <a:lvl3pPr indent="-406400" lvl="2" marL="1371600">
              <a:lnSpc>
                <a:spcPct val="80000"/>
              </a:lnSpc>
              <a:spcBef>
                <a:spcPts val="0"/>
              </a:spcBef>
              <a:spcAft>
                <a:spcPts val="0"/>
              </a:spcAft>
              <a:buClr>
                <a:schemeClr val="accent2"/>
              </a:buClr>
              <a:buSzPts val="2800"/>
              <a:buChar char="■"/>
              <a:defRPr sz="2800">
                <a:solidFill>
                  <a:schemeClr val="accent2"/>
                </a:solidFill>
              </a:defRPr>
            </a:lvl3pPr>
            <a:lvl4pPr indent="-406400" lvl="3" marL="1828800">
              <a:lnSpc>
                <a:spcPct val="80000"/>
              </a:lnSpc>
              <a:spcBef>
                <a:spcPts val="0"/>
              </a:spcBef>
              <a:spcAft>
                <a:spcPts val="0"/>
              </a:spcAft>
              <a:buClr>
                <a:schemeClr val="accent2"/>
              </a:buClr>
              <a:buSzPts val="2800"/>
              <a:buChar char="●"/>
              <a:defRPr sz="2800">
                <a:solidFill>
                  <a:schemeClr val="accent2"/>
                </a:solidFill>
              </a:defRPr>
            </a:lvl4pPr>
            <a:lvl5pPr indent="-406400" lvl="4" marL="2286000">
              <a:lnSpc>
                <a:spcPct val="80000"/>
              </a:lnSpc>
              <a:spcBef>
                <a:spcPts val="0"/>
              </a:spcBef>
              <a:spcAft>
                <a:spcPts val="0"/>
              </a:spcAft>
              <a:buClr>
                <a:schemeClr val="accent2"/>
              </a:buClr>
              <a:buSzPts val="2800"/>
              <a:buChar char="○"/>
              <a:defRPr sz="2800">
                <a:solidFill>
                  <a:schemeClr val="accent2"/>
                </a:solidFill>
              </a:defRPr>
            </a:lvl5pPr>
            <a:lvl6pPr indent="-406400" lvl="5" marL="2743200">
              <a:lnSpc>
                <a:spcPct val="80000"/>
              </a:lnSpc>
              <a:spcBef>
                <a:spcPts val="0"/>
              </a:spcBef>
              <a:spcAft>
                <a:spcPts val="0"/>
              </a:spcAft>
              <a:buClr>
                <a:schemeClr val="accent2"/>
              </a:buClr>
              <a:buSzPts val="2800"/>
              <a:buChar char="■"/>
              <a:defRPr sz="2800">
                <a:solidFill>
                  <a:schemeClr val="accent2"/>
                </a:solidFill>
              </a:defRPr>
            </a:lvl6pPr>
            <a:lvl7pPr indent="-406400" lvl="6" marL="3200400">
              <a:lnSpc>
                <a:spcPct val="80000"/>
              </a:lnSpc>
              <a:spcBef>
                <a:spcPts val="0"/>
              </a:spcBef>
              <a:spcAft>
                <a:spcPts val="0"/>
              </a:spcAft>
              <a:buClr>
                <a:schemeClr val="accent2"/>
              </a:buClr>
              <a:buSzPts val="2800"/>
              <a:buChar char="●"/>
              <a:defRPr sz="2800">
                <a:solidFill>
                  <a:schemeClr val="accent2"/>
                </a:solidFill>
              </a:defRPr>
            </a:lvl7pPr>
            <a:lvl8pPr indent="-406400" lvl="7" marL="3657600">
              <a:lnSpc>
                <a:spcPct val="80000"/>
              </a:lnSpc>
              <a:spcBef>
                <a:spcPts val="0"/>
              </a:spcBef>
              <a:spcAft>
                <a:spcPts val="0"/>
              </a:spcAft>
              <a:buClr>
                <a:schemeClr val="accent2"/>
              </a:buClr>
              <a:buSzPts val="2800"/>
              <a:buChar char="○"/>
              <a:defRPr sz="2800">
                <a:solidFill>
                  <a:schemeClr val="accent2"/>
                </a:solidFill>
              </a:defRPr>
            </a:lvl8pPr>
            <a:lvl9pPr indent="-406400" lvl="8" marL="4114800">
              <a:lnSpc>
                <a:spcPct val="80000"/>
              </a:lnSpc>
              <a:spcBef>
                <a:spcPts val="0"/>
              </a:spcBef>
              <a:spcAft>
                <a:spcPts val="0"/>
              </a:spcAft>
              <a:buClr>
                <a:schemeClr val="accent2"/>
              </a:buClr>
              <a:buSzPts val="2800"/>
              <a:buChar char="■"/>
              <a:defRPr sz="2800">
                <a:solidFill>
                  <a:schemeClr val="accent2"/>
                </a:solidFill>
              </a:defRPr>
            </a:lvl9pPr>
          </a:lstStyle>
          <a:p/>
        </p:txBody>
      </p:sp>
      <p:sp>
        <p:nvSpPr>
          <p:cNvPr id="373" name="Google Shape;373;p59"/>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accent2"/>
                </a:solidFill>
              </a:defRPr>
            </a:lvl1pPr>
            <a:lvl2pPr lvl="1">
              <a:buNone/>
              <a:defRPr sz="1100">
                <a:solidFill>
                  <a:schemeClr val="accent2"/>
                </a:solidFill>
              </a:defRPr>
            </a:lvl2pPr>
            <a:lvl3pPr lvl="2">
              <a:buNone/>
              <a:defRPr sz="1100">
                <a:solidFill>
                  <a:schemeClr val="accent2"/>
                </a:solidFill>
              </a:defRPr>
            </a:lvl3pPr>
            <a:lvl4pPr lvl="3">
              <a:buNone/>
              <a:defRPr sz="1100">
                <a:solidFill>
                  <a:schemeClr val="accent2"/>
                </a:solidFill>
              </a:defRPr>
            </a:lvl4pPr>
            <a:lvl5pPr lvl="4">
              <a:buNone/>
              <a:defRPr sz="1100">
                <a:solidFill>
                  <a:schemeClr val="accent2"/>
                </a:solidFill>
              </a:defRPr>
            </a:lvl5pPr>
            <a:lvl6pPr lvl="5">
              <a:buNone/>
              <a:defRPr sz="1100">
                <a:solidFill>
                  <a:schemeClr val="accent2"/>
                </a:solidFill>
              </a:defRPr>
            </a:lvl6pPr>
            <a:lvl7pPr lvl="6">
              <a:buNone/>
              <a:defRPr sz="1100">
                <a:solidFill>
                  <a:schemeClr val="accent2"/>
                </a:solidFill>
              </a:defRPr>
            </a:lvl7pPr>
            <a:lvl8pPr lvl="7">
              <a:buNone/>
              <a:defRPr sz="1100">
                <a:solidFill>
                  <a:schemeClr val="accent2"/>
                </a:solidFill>
              </a:defRPr>
            </a:lvl8pPr>
            <a:lvl9pPr lvl="8">
              <a:buNone/>
              <a:defRPr sz="1100">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494">
          <p15:clr>
            <a:srgbClr val="E46962"/>
          </p15:clr>
        </p15:guide>
        <p15:guide id="2" orient="horz" pos="504">
          <p15:clr>
            <a:srgbClr val="E46962"/>
          </p15:clr>
        </p15:guide>
      </p15:sldGuideLst>
    </p:ext>
  </p:extLst>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venue / Graphic">
  <p:cSld name="CUSTOM_12">
    <p:bg>
      <p:bgPr>
        <a:solidFill>
          <a:schemeClr val="dk1"/>
        </a:solidFill>
      </p:bgPr>
    </p:bg>
    <p:spTree>
      <p:nvGrpSpPr>
        <p:cNvPr id="374" name="Shape 374"/>
        <p:cNvGrpSpPr/>
        <p:nvPr/>
      </p:nvGrpSpPr>
      <p:grpSpPr>
        <a:xfrm>
          <a:off x="0" y="0"/>
          <a:ext cx="0" cy="0"/>
          <a:chOff x="0" y="0"/>
          <a:chExt cx="0" cy="0"/>
        </a:xfrm>
      </p:grpSpPr>
      <p:sp>
        <p:nvSpPr>
          <p:cNvPr id="375" name="Google Shape;375;p60"/>
          <p:cNvSpPr txBox="1"/>
          <p:nvPr>
            <p:ph idx="1" type="body"/>
          </p:nvPr>
        </p:nvSpPr>
        <p:spPr>
          <a:xfrm>
            <a:off x="569725" y="3435300"/>
            <a:ext cx="2884200" cy="1185300"/>
          </a:xfrm>
          <a:prstGeom prst="rect">
            <a:avLst/>
          </a:prstGeom>
        </p:spPr>
        <p:txBody>
          <a:bodyPr anchorCtr="0" anchor="b"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76" name="Google Shape;376;p60"/>
          <p:cNvSpPr txBox="1"/>
          <p:nvPr>
            <p:ph idx="2" type="subTitle"/>
          </p:nvPr>
        </p:nvSpPr>
        <p:spPr>
          <a:xfrm>
            <a:off x="466802" y="445100"/>
            <a:ext cx="2403600" cy="5379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1pPr>
            <a:lvl2pPr lvl="1">
              <a:spcBef>
                <a:spcPts val="0"/>
              </a:spcBef>
              <a:spcAft>
                <a:spcPts val="0"/>
              </a:spcAft>
              <a:buSzPts val="1400"/>
              <a:buFont typeface="Hepta Slab Medium"/>
              <a:buNone/>
              <a:defRPr>
                <a:latin typeface="Hepta Slab Medium"/>
                <a:ea typeface="Hepta Slab Medium"/>
                <a:cs typeface="Hepta Slab Medium"/>
                <a:sym typeface="Hepta Slab Medium"/>
              </a:defRPr>
            </a:lvl2pPr>
            <a:lvl3pPr lvl="2">
              <a:spcBef>
                <a:spcPts val="0"/>
              </a:spcBef>
              <a:spcAft>
                <a:spcPts val="0"/>
              </a:spcAft>
              <a:buSzPts val="1400"/>
              <a:buFont typeface="Hepta Slab Medium"/>
              <a:buNone/>
              <a:defRPr>
                <a:latin typeface="Hepta Slab Medium"/>
                <a:ea typeface="Hepta Slab Medium"/>
                <a:cs typeface="Hepta Slab Medium"/>
                <a:sym typeface="Hepta Slab Medium"/>
              </a:defRPr>
            </a:lvl3pPr>
            <a:lvl4pPr lvl="3">
              <a:spcBef>
                <a:spcPts val="0"/>
              </a:spcBef>
              <a:spcAft>
                <a:spcPts val="0"/>
              </a:spcAft>
              <a:buSzPts val="1400"/>
              <a:buFont typeface="Hepta Slab Medium"/>
              <a:buNone/>
              <a:defRPr>
                <a:latin typeface="Hepta Slab Medium"/>
                <a:ea typeface="Hepta Slab Medium"/>
                <a:cs typeface="Hepta Slab Medium"/>
                <a:sym typeface="Hepta Slab Medium"/>
              </a:defRPr>
            </a:lvl4pPr>
            <a:lvl5pPr lvl="4">
              <a:spcBef>
                <a:spcPts val="0"/>
              </a:spcBef>
              <a:spcAft>
                <a:spcPts val="0"/>
              </a:spcAft>
              <a:buSzPts val="1400"/>
              <a:buFont typeface="Hepta Slab Medium"/>
              <a:buNone/>
              <a:defRPr>
                <a:latin typeface="Hepta Slab Medium"/>
                <a:ea typeface="Hepta Slab Medium"/>
                <a:cs typeface="Hepta Slab Medium"/>
                <a:sym typeface="Hepta Slab Medium"/>
              </a:defRPr>
            </a:lvl5pPr>
            <a:lvl6pPr lvl="5">
              <a:spcBef>
                <a:spcPts val="0"/>
              </a:spcBef>
              <a:spcAft>
                <a:spcPts val="0"/>
              </a:spcAft>
              <a:buSzPts val="1400"/>
              <a:buFont typeface="Hepta Slab Medium"/>
              <a:buNone/>
              <a:defRPr>
                <a:latin typeface="Hepta Slab Medium"/>
                <a:ea typeface="Hepta Slab Medium"/>
                <a:cs typeface="Hepta Slab Medium"/>
                <a:sym typeface="Hepta Slab Medium"/>
              </a:defRPr>
            </a:lvl6pPr>
            <a:lvl7pPr lvl="6">
              <a:spcBef>
                <a:spcPts val="0"/>
              </a:spcBef>
              <a:spcAft>
                <a:spcPts val="0"/>
              </a:spcAft>
              <a:buSzPts val="1400"/>
              <a:buFont typeface="Hepta Slab Medium"/>
              <a:buNone/>
              <a:defRPr>
                <a:latin typeface="Hepta Slab Medium"/>
                <a:ea typeface="Hepta Slab Medium"/>
                <a:cs typeface="Hepta Slab Medium"/>
                <a:sym typeface="Hepta Slab Medium"/>
              </a:defRPr>
            </a:lvl7pPr>
            <a:lvl8pPr lvl="7">
              <a:spcBef>
                <a:spcPts val="0"/>
              </a:spcBef>
              <a:spcAft>
                <a:spcPts val="0"/>
              </a:spcAft>
              <a:buSzPts val="1400"/>
              <a:buFont typeface="Hepta Slab Medium"/>
              <a:buNone/>
              <a:defRPr>
                <a:latin typeface="Hepta Slab Medium"/>
                <a:ea typeface="Hepta Slab Medium"/>
                <a:cs typeface="Hepta Slab Medium"/>
                <a:sym typeface="Hepta Slab Medium"/>
              </a:defRPr>
            </a:lvl8pPr>
            <a:lvl9pPr lvl="8">
              <a:spcBef>
                <a:spcPts val="0"/>
              </a:spcBef>
              <a:spcAft>
                <a:spcPts val="0"/>
              </a:spcAft>
              <a:buSzPts val="1400"/>
              <a:buFont typeface="Hepta Slab Medium"/>
              <a:buNone/>
              <a:defRPr>
                <a:latin typeface="Hepta Slab Medium"/>
                <a:ea typeface="Hepta Slab Medium"/>
                <a:cs typeface="Hepta Slab Medium"/>
                <a:sym typeface="Hepta Slab Medium"/>
              </a:defRPr>
            </a:lvl9pPr>
          </a:lstStyle>
          <a:p/>
        </p:txBody>
      </p:sp>
      <p:sp>
        <p:nvSpPr>
          <p:cNvPr id="377" name="Google Shape;377;p60"/>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a:buNone/>
              <a:defRPr sz="1100">
                <a:solidFill>
                  <a:schemeClr val="accent2"/>
                </a:solidFill>
              </a:defRPr>
            </a:lvl1pPr>
            <a:lvl2pPr lvl="1">
              <a:buNone/>
              <a:defRPr sz="1100">
                <a:solidFill>
                  <a:schemeClr val="accent2"/>
                </a:solidFill>
              </a:defRPr>
            </a:lvl2pPr>
            <a:lvl3pPr lvl="2">
              <a:buNone/>
              <a:defRPr sz="1100">
                <a:solidFill>
                  <a:schemeClr val="accent2"/>
                </a:solidFill>
              </a:defRPr>
            </a:lvl3pPr>
            <a:lvl4pPr lvl="3">
              <a:buNone/>
              <a:defRPr sz="1100">
                <a:solidFill>
                  <a:schemeClr val="accent2"/>
                </a:solidFill>
              </a:defRPr>
            </a:lvl4pPr>
            <a:lvl5pPr lvl="4">
              <a:buNone/>
              <a:defRPr sz="1100">
                <a:solidFill>
                  <a:schemeClr val="accent2"/>
                </a:solidFill>
              </a:defRPr>
            </a:lvl5pPr>
            <a:lvl6pPr lvl="5">
              <a:buNone/>
              <a:defRPr sz="1100">
                <a:solidFill>
                  <a:schemeClr val="accent2"/>
                </a:solidFill>
              </a:defRPr>
            </a:lvl6pPr>
            <a:lvl7pPr lvl="6">
              <a:buNone/>
              <a:defRPr sz="1100">
                <a:solidFill>
                  <a:schemeClr val="accent2"/>
                </a:solidFill>
              </a:defRPr>
            </a:lvl7pPr>
            <a:lvl8pPr lvl="7">
              <a:buNone/>
              <a:defRPr sz="1100">
                <a:solidFill>
                  <a:schemeClr val="accent2"/>
                </a:solidFill>
              </a:defRPr>
            </a:lvl8pPr>
            <a:lvl9pPr lvl="8">
              <a:buNone/>
              <a:defRPr sz="1100">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331">
          <p15:clr>
            <a:srgbClr val="E46962"/>
          </p15:clr>
        </p15:guide>
      </p15:sldGuideLst>
    </p:ext>
  </p:extLst>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TITLE_5">
    <p:spTree>
      <p:nvGrpSpPr>
        <p:cNvPr id="378" name="Shape 378"/>
        <p:cNvGrpSpPr/>
        <p:nvPr/>
      </p:nvGrpSpPr>
      <p:grpSpPr>
        <a:xfrm>
          <a:off x="0" y="0"/>
          <a:ext cx="0" cy="0"/>
          <a:chOff x="0" y="0"/>
          <a:chExt cx="0" cy="0"/>
        </a:xfrm>
      </p:grpSpPr>
      <p:sp>
        <p:nvSpPr>
          <p:cNvPr id="379" name="Google Shape;379;p61"/>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0" name="Google Shape;380;p61"/>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381" name="Google Shape;381;p61"/>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53.xml"/><Relationship Id="rId20" Type="http://schemas.openxmlformats.org/officeDocument/2006/relationships/slideLayout" Target="../slideLayouts/slideLayout33.xml"/><Relationship Id="rId42" Type="http://schemas.openxmlformats.org/officeDocument/2006/relationships/slideLayout" Target="../slideLayouts/slideLayout55.xml"/><Relationship Id="rId41" Type="http://schemas.openxmlformats.org/officeDocument/2006/relationships/slideLayout" Target="../slideLayouts/slideLayout54.xml"/><Relationship Id="rId22" Type="http://schemas.openxmlformats.org/officeDocument/2006/relationships/slideLayout" Target="../slideLayouts/slideLayout35.xml"/><Relationship Id="rId44" Type="http://schemas.openxmlformats.org/officeDocument/2006/relationships/slideLayout" Target="../slideLayouts/slideLayout57.xml"/><Relationship Id="rId21" Type="http://schemas.openxmlformats.org/officeDocument/2006/relationships/slideLayout" Target="../slideLayouts/slideLayout34.xml"/><Relationship Id="rId43" Type="http://schemas.openxmlformats.org/officeDocument/2006/relationships/slideLayout" Target="../slideLayouts/slideLayout56.xml"/><Relationship Id="rId24" Type="http://schemas.openxmlformats.org/officeDocument/2006/relationships/slideLayout" Target="../slideLayouts/slideLayout37.xml"/><Relationship Id="rId46" Type="http://schemas.openxmlformats.org/officeDocument/2006/relationships/slideLayout" Target="../slideLayouts/slideLayout59.xml"/><Relationship Id="rId23" Type="http://schemas.openxmlformats.org/officeDocument/2006/relationships/slideLayout" Target="../slideLayouts/slideLayout36.xml"/><Relationship Id="rId45" Type="http://schemas.openxmlformats.org/officeDocument/2006/relationships/slideLayout" Target="../slideLayouts/slideLayout58.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9" Type="http://schemas.openxmlformats.org/officeDocument/2006/relationships/slideLayout" Target="../slideLayouts/slideLayout22.xml"/><Relationship Id="rId26" Type="http://schemas.openxmlformats.org/officeDocument/2006/relationships/slideLayout" Target="../slideLayouts/slideLayout39.xml"/><Relationship Id="rId25" Type="http://schemas.openxmlformats.org/officeDocument/2006/relationships/slideLayout" Target="../slideLayouts/slideLayout38.xml"/><Relationship Id="rId47" Type="http://schemas.openxmlformats.org/officeDocument/2006/relationships/theme" Target="../theme/theme3.xml"/><Relationship Id="rId28" Type="http://schemas.openxmlformats.org/officeDocument/2006/relationships/slideLayout" Target="../slideLayouts/slideLayout41.xml"/><Relationship Id="rId27" Type="http://schemas.openxmlformats.org/officeDocument/2006/relationships/slideLayout" Target="../slideLayouts/slideLayout40.xml"/><Relationship Id="rId5" Type="http://schemas.openxmlformats.org/officeDocument/2006/relationships/slideLayout" Target="../slideLayouts/slideLayout18.xml"/><Relationship Id="rId6" Type="http://schemas.openxmlformats.org/officeDocument/2006/relationships/slideLayout" Target="../slideLayouts/slideLayout19.xml"/><Relationship Id="rId29" Type="http://schemas.openxmlformats.org/officeDocument/2006/relationships/slideLayout" Target="../slideLayouts/slideLayout42.xml"/><Relationship Id="rId7" Type="http://schemas.openxmlformats.org/officeDocument/2006/relationships/slideLayout" Target="../slideLayouts/slideLayout20.xml"/><Relationship Id="rId8" Type="http://schemas.openxmlformats.org/officeDocument/2006/relationships/slideLayout" Target="../slideLayouts/slideLayout21.xml"/><Relationship Id="rId31" Type="http://schemas.openxmlformats.org/officeDocument/2006/relationships/slideLayout" Target="../slideLayouts/slideLayout44.xml"/><Relationship Id="rId30" Type="http://schemas.openxmlformats.org/officeDocument/2006/relationships/slideLayout" Target="../slideLayouts/slideLayout43.xml"/><Relationship Id="rId11" Type="http://schemas.openxmlformats.org/officeDocument/2006/relationships/slideLayout" Target="../slideLayouts/slideLayout24.xml"/><Relationship Id="rId33" Type="http://schemas.openxmlformats.org/officeDocument/2006/relationships/slideLayout" Target="../slideLayouts/slideLayout46.xml"/><Relationship Id="rId10" Type="http://schemas.openxmlformats.org/officeDocument/2006/relationships/slideLayout" Target="../slideLayouts/slideLayout23.xml"/><Relationship Id="rId32" Type="http://schemas.openxmlformats.org/officeDocument/2006/relationships/slideLayout" Target="../slideLayouts/slideLayout45.xml"/><Relationship Id="rId13" Type="http://schemas.openxmlformats.org/officeDocument/2006/relationships/slideLayout" Target="../slideLayouts/slideLayout26.xml"/><Relationship Id="rId35" Type="http://schemas.openxmlformats.org/officeDocument/2006/relationships/slideLayout" Target="../slideLayouts/slideLayout48.xml"/><Relationship Id="rId12" Type="http://schemas.openxmlformats.org/officeDocument/2006/relationships/slideLayout" Target="../slideLayouts/slideLayout25.xml"/><Relationship Id="rId34" Type="http://schemas.openxmlformats.org/officeDocument/2006/relationships/slideLayout" Target="../slideLayouts/slideLayout47.xml"/><Relationship Id="rId15" Type="http://schemas.openxmlformats.org/officeDocument/2006/relationships/slideLayout" Target="../slideLayouts/slideLayout28.xml"/><Relationship Id="rId37" Type="http://schemas.openxmlformats.org/officeDocument/2006/relationships/slideLayout" Target="../slideLayouts/slideLayout50.xml"/><Relationship Id="rId14" Type="http://schemas.openxmlformats.org/officeDocument/2006/relationships/slideLayout" Target="../slideLayouts/slideLayout27.xml"/><Relationship Id="rId36" Type="http://schemas.openxmlformats.org/officeDocument/2006/relationships/slideLayout" Target="../slideLayouts/slideLayout49.xml"/><Relationship Id="rId17" Type="http://schemas.openxmlformats.org/officeDocument/2006/relationships/slideLayout" Target="../slideLayouts/slideLayout30.xml"/><Relationship Id="rId39" Type="http://schemas.openxmlformats.org/officeDocument/2006/relationships/slideLayout" Target="../slideLayouts/slideLayout52.xml"/><Relationship Id="rId16" Type="http://schemas.openxmlformats.org/officeDocument/2006/relationships/slideLayout" Target="../slideLayouts/slideLayout29.xml"/><Relationship Id="rId38" Type="http://schemas.openxmlformats.org/officeDocument/2006/relationships/slideLayout" Target="../slideLayouts/slideLayout51.xml"/><Relationship Id="rId19" Type="http://schemas.openxmlformats.org/officeDocument/2006/relationships/slideLayout" Target="../slideLayouts/slideLayout32.xml"/><Relationship Id="rId18"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61" name="Shape 61"/>
        <p:cNvGrpSpPr/>
        <p:nvPr/>
      </p:nvGrpSpPr>
      <p:grpSpPr>
        <a:xfrm>
          <a:off x="0" y="0"/>
          <a:ext cx="0" cy="0"/>
          <a:chOff x="0" y="0"/>
          <a:chExt cx="0" cy="0"/>
        </a:xfrm>
      </p:grpSpPr>
      <p:sp>
        <p:nvSpPr>
          <p:cNvPr id="62" name="Google Shape;62;p15"/>
          <p:cNvSpPr txBox="1"/>
          <p:nvPr>
            <p:ph type="title"/>
          </p:nvPr>
        </p:nvSpPr>
        <p:spPr>
          <a:xfrm>
            <a:off x="459950" y="300125"/>
            <a:ext cx="8353800" cy="8388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600"/>
              <a:buFont typeface="Hepta Slab"/>
              <a:buNone/>
              <a:defRPr sz="3600">
                <a:solidFill>
                  <a:schemeClr val="dk1"/>
                </a:solidFill>
                <a:latin typeface="Hepta Slab"/>
                <a:ea typeface="Hepta Slab"/>
                <a:cs typeface="Hepta Slab"/>
                <a:sym typeface="Hepta Slab"/>
              </a:defRPr>
            </a:lvl1pPr>
            <a:lvl2pPr lvl="1">
              <a:spcBef>
                <a:spcPts val="0"/>
              </a:spcBef>
              <a:spcAft>
                <a:spcPts val="0"/>
              </a:spcAft>
              <a:buSzPts val="1400"/>
              <a:buFont typeface="Hepta Slab"/>
              <a:buNone/>
              <a:defRPr>
                <a:latin typeface="Hepta Slab"/>
                <a:ea typeface="Hepta Slab"/>
                <a:cs typeface="Hepta Slab"/>
                <a:sym typeface="Hepta Slab"/>
              </a:defRPr>
            </a:lvl2pPr>
            <a:lvl3pPr lvl="2">
              <a:spcBef>
                <a:spcPts val="0"/>
              </a:spcBef>
              <a:spcAft>
                <a:spcPts val="0"/>
              </a:spcAft>
              <a:buSzPts val="1400"/>
              <a:buFont typeface="Hepta Slab"/>
              <a:buNone/>
              <a:defRPr>
                <a:latin typeface="Hepta Slab"/>
                <a:ea typeface="Hepta Slab"/>
                <a:cs typeface="Hepta Slab"/>
                <a:sym typeface="Hepta Slab"/>
              </a:defRPr>
            </a:lvl3pPr>
            <a:lvl4pPr lvl="3">
              <a:spcBef>
                <a:spcPts val="0"/>
              </a:spcBef>
              <a:spcAft>
                <a:spcPts val="0"/>
              </a:spcAft>
              <a:buSzPts val="1400"/>
              <a:buFont typeface="Hepta Slab"/>
              <a:buNone/>
              <a:defRPr>
                <a:latin typeface="Hepta Slab"/>
                <a:ea typeface="Hepta Slab"/>
                <a:cs typeface="Hepta Slab"/>
                <a:sym typeface="Hepta Slab"/>
              </a:defRPr>
            </a:lvl4pPr>
            <a:lvl5pPr lvl="4">
              <a:spcBef>
                <a:spcPts val="0"/>
              </a:spcBef>
              <a:spcAft>
                <a:spcPts val="0"/>
              </a:spcAft>
              <a:buSzPts val="1400"/>
              <a:buFont typeface="Hepta Slab"/>
              <a:buNone/>
              <a:defRPr>
                <a:latin typeface="Hepta Slab"/>
                <a:ea typeface="Hepta Slab"/>
                <a:cs typeface="Hepta Slab"/>
                <a:sym typeface="Hepta Slab"/>
              </a:defRPr>
            </a:lvl5pPr>
            <a:lvl6pPr lvl="5">
              <a:spcBef>
                <a:spcPts val="0"/>
              </a:spcBef>
              <a:spcAft>
                <a:spcPts val="0"/>
              </a:spcAft>
              <a:buSzPts val="1400"/>
              <a:buFont typeface="Hepta Slab"/>
              <a:buNone/>
              <a:defRPr>
                <a:latin typeface="Hepta Slab"/>
                <a:ea typeface="Hepta Slab"/>
                <a:cs typeface="Hepta Slab"/>
                <a:sym typeface="Hepta Slab"/>
              </a:defRPr>
            </a:lvl6pPr>
            <a:lvl7pPr lvl="6">
              <a:spcBef>
                <a:spcPts val="0"/>
              </a:spcBef>
              <a:spcAft>
                <a:spcPts val="0"/>
              </a:spcAft>
              <a:buSzPts val="1400"/>
              <a:buFont typeface="Hepta Slab"/>
              <a:buNone/>
              <a:defRPr>
                <a:latin typeface="Hepta Slab"/>
                <a:ea typeface="Hepta Slab"/>
                <a:cs typeface="Hepta Slab"/>
                <a:sym typeface="Hepta Slab"/>
              </a:defRPr>
            </a:lvl7pPr>
            <a:lvl8pPr lvl="7">
              <a:spcBef>
                <a:spcPts val="0"/>
              </a:spcBef>
              <a:spcAft>
                <a:spcPts val="0"/>
              </a:spcAft>
              <a:buSzPts val="1400"/>
              <a:buFont typeface="Hepta Slab"/>
              <a:buNone/>
              <a:defRPr>
                <a:latin typeface="Hepta Slab"/>
                <a:ea typeface="Hepta Slab"/>
                <a:cs typeface="Hepta Slab"/>
                <a:sym typeface="Hepta Slab"/>
              </a:defRPr>
            </a:lvl8pPr>
            <a:lvl9pPr lvl="8">
              <a:spcBef>
                <a:spcPts val="0"/>
              </a:spcBef>
              <a:spcAft>
                <a:spcPts val="0"/>
              </a:spcAft>
              <a:buSzPts val="1400"/>
              <a:buFont typeface="Hepta Slab"/>
              <a:buNone/>
              <a:defRPr>
                <a:latin typeface="Hepta Slab"/>
                <a:ea typeface="Hepta Slab"/>
                <a:cs typeface="Hepta Slab"/>
                <a:sym typeface="Hepta Slab"/>
              </a:defRPr>
            </a:lvl9pPr>
          </a:lstStyle>
          <a:p/>
        </p:txBody>
      </p:sp>
      <p:sp>
        <p:nvSpPr>
          <p:cNvPr id="63" name="Google Shape;63;p15"/>
          <p:cNvSpPr txBox="1"/>
          <p:nvPr>
            <p:ph idx="1" type="body"/>
          </p:nvPr>
        </p:nvSpPr>
        <p:spPr>
          <a:xfrm>
            <a:off x="536575" y="2676025"/>
            <a:ext cx="5275500" cy="2201100"/>
          </a:xfrm>
          <a:prstGeom prst="rect">
            <a:avLst/>
          </a:prstGeom>
          <a:noFill/>
          <a:ln>
            <a:noFill/>
          </a:ln>
        </p:spPr>
        <p:txBody>
          <a:bodyPr anchorCtr="0" anchor="t" bIns="91425" lIns="91425" spcFirstLastPara="1" rIns="91425" wrap="square" tIns="91425">
            <a:noAutofit/>
          </a:bodyPr>
          <a:lstStyle>
            <a:lvl1pPr indent="-323850" lvl="0" marL="457200">
              <a:spcBef>
                <a:spcPts val="0"/>
              </a:spcBef>
              <a:spcAft>
                <a:spcPts val="0"/>
              </a:spcAft>
              <a:buClr>
                <a:schemeClr val="dk1"/>
              </a:buClr>
              <a:buSzPts val="1500"/>
              <a:buFont typeface="Barlow Light"/>
              <a:buChar char="●"/>
              <a:defRPr sz="1500">
                <a:solidFill>
                  <a:schemeClr val="dk1"/>
                </a:solidFill>
                <a:latin typeface="Barlow Light"/>
                <a:ea typeface="Barlow Light"/>
                <a:cs typeface="Barlow Light"/>
                <a:sym typeface="Barlow Light"/>
              </a:defRPr>
            </a:lvl1pPr>
            <a:lvl2pPr indent="-317500" lvl="1" marL="914400">
              <a:spcBef>
                <a:spcPts val="0"/>
              </a:spcBef>
              <a:spcAft>
                <a:spcPts val="0"/>
              </a:spcAft>
              <a:buClr>
                <a:schemeClr val="dk1"/>
              </a:buClr>
              <a:buSzPts val="1400"/>
              <a:buFont typeface="Barlow Light"/>
              <a:buChar char="○"/>
              <a:defRPr>
                <a:solidFill>
                  <a:schemeClr val="dk1"/>
                </a:solidFill>
                <a:latin typeface="Barlow Light"/>
                <a:ea typeface="Barlow Light"/>
                <a:cs typeface="Barlow Light"/>
                <a:sym typeface="Barlow Light"/>
              </a:defRPr>
            </a:lvl2pPr>
            <a:lvl3pPr indent="-311150" lvl="2" marL="1371600">
              <a:spcBef>
                <a:spcPts val="0"/>
              </a:spcBef>
              <a:spcAft>
                <a:spcPts val="0"/>
              </a:spcAft>
              <a:buClr>
                <a:schemeClr val="dk1"/>
              </a:buClr>
              <a:buSzPts val="1300"/>
              <a:buFont typeface="Barlow Light"/>
              <a:buChar char="■"/>
              <a:defRPr sz="1300">
                <a:solidFill>
                  <a:schemeClr val="dk1"/>
                </a:solidFill>
                <a:latin typeface="Barlow Light"/>
                <a:ea typeface="Barlow Light"/>
                <a:cs typeface="Barlow Light"/>
                <a:sym typeface="Barlow Light"/>
              </a:defRPr>
            </a:lvl3pPr>
            <a:lvl4pPr indent="-304800" lvl="3" marL="1828800">
              <a:spcBef>
                <a:spcPts val="0"/>
              </a:spcBef>
              <a:spcAft>
                <a:spcPts val="0"/>
              </a:spcAft>
              <a:buClr>
                <a:schemeClr val="dk1"/>
              </a:buClr>
              <a:buSzPts val="1200"/>
              <a:buFont typeface="Barlow Light"/>
              <a:buChar char="●"/>
              <a:defRPr sz="1200">
                <a:solidFill>
                  <a:schemeClr val="dk1"/>
                </a:solidFill>
                <a:latin typeface="Barlow Light"/>
                <a:ea typeface="Barlow Light"/>
                <a:cs typeface="Barlow Light"/>
                <a:sym typeface="Barlow Light"/>
              </a:defRPr>
            </a:lvl4pPr>
            <a:lvl5pPr indent="-298450" lvl="4" marL="2286000">
              <a:spcBef>
                <a:spcPts val="0"/>
              </a:spcBef>
              <a:spcAft>
                <a:spcPts val="0"/>
              </a:spcAft>
              <a:buClr>
                <a:schemeClr val="dk1"/>
              </a:buClr>
              <a:buSzPts val="1100"/>
              <a:buFont typeface="Barlow Light"/>
              <a:buChar char="○"/>
              <a:defRPr sz="1100">
                <a:solidFill>
                  <a:schemeClr val="dk1"/>
                </a:solidFill>
                <a:latin typeface="Barlow Light"/>
                <a:ea typeface="Barlow Light"/>
                <a:cs typeface="Barlow Light"/>
                <a:sym typeface="Barlow Light"/>
              </a:defRPr>
            </a:lvl5pPr>
            <a:lvl6pPr indent="-292100" lvl="5" marL="2743200">
              <a:spcBef>
                <a:spcPts val="0"/>
              </a:spcBef>
              <a:spcAft>
                <a:spcPts val="0"/>
              </a:spcAft>
              <a:buClr>
                <a:schemeClr val="dk1"/>
              </a:buClr>
              <a:buSzPts val="1000"/>
              <a:buFont typeface="Barlow Light"/>
              <a:buChar char="■"/>
              <a:defRPr sz="1000">
                <a:solidFill>
                  <a:schemeClr val="dk1"/>
                </a:solidFill>
                <a:latin typeface="Barlow Light"/>
                <a:ea typeface="Barlow Light"/>
                <a:cs typeface="Barlow Light"/>
                <a:sym typeface="Barlow Light"/>
              </a:defRPr>
            </a:lvl6pPr>
            <a:lvl7pPr indent="-285750" lvl="6" marL="3200400">
              <a:spcBef>
                <a:spcPts val="0"/>
              </a:spcBef>
              <a:spcAft>
                <a:spcPts val="0"/>
              </a:spcAft>
              <a:buClr>
                <a:schemeClr val="dk1"/>
              </a:buClr>
              <a:buSzPts val="900"/>
              <a:buFont typeface="Barlow Light"/>
              <a:buChar char="●"/>
              <a:defRPr sz="900">
                <a:solidFill>
                  <a:schemeClr val="dk1"/>
                </a:solidFill>
                <a:latin typeface="Barlow Light"/>
                <a:ea typeface="Barlow Light"/>
                <a:cs typeface="Barlow Light"/>
                <a:sym typeface="Barlow Light"/>
              </a:defRPr>
            </a:lvl7pPr>
            <a:lvl8pPr indent="-279400" lvl="7" marL="3657600">
              <a:spcBef>
                <a:spcPts val="0"/>
              </a:spcBef>
              <a:spcAft>
                <a:spcPts val="0"/>
              </a:spcAft>
              <a:buClr>
                <a:schemeClr val="dk1"/>
              </a:buClr>
              <a:buSzPts val="800"/>
              <a:buFont typeface="Barlow Light"/>
              <a:buChar char="○"/>
              <a:defRPr sz="800">
                <a:solidFill>
                  <a:schemeClr val="dk1"/>
                </a:solidFill>
                <a:latin typeface="Barlow Light"/>
                <a:ea typeface="Barlow Light"/>
                <a:cs typeface="Barlow Light"/>
                <a:sym typeface="Barlow Light"/>
              </a:defRPr>
            </a:lvl8pPr>
            <a:lvl9pPr indent="-273050" lvl="8" marL="4114800">
              <a:spcBef>
                <a:spcPts val="0"/>
              </a:spcBef>
              <a:spcAft>
                <a:spcPts val="0"/>
              </a:spcAft>
              <a:buClr>
                <a:schemeClr val="dk1"/>
              </a:buClr>
              <a:buSzPts val="700"/>
              <a:buFont typeface="Barlow Light"/>
              <a:buChar char="■"/>
              <a:defRPr sz="800">
                <a:solidFill>
                  <a:schemeClr val="dk1"/>
                </a:solidFill>
                <a:latin typeface="Barlow Light"/>
                <a:ea typeface="Barlow Light"/>
                <a:cs typeface="Barlow Light"/>
                <a:sym typeface="Barlow Light"/>
              </a:defRPr>
            </a:lvl9pPr>
          </a:lstStyle>
          <a:p/>
        </p:txBody>
      </p:sp>
      <p:sp>
        <p:nvSpPr>
          <p:cNvPr id="64" name="Google Shape;64;p15"/>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lvl="0" algn="r">
              <a:buNone/>
              <a:defRPr sz="1300">
                <a:solidFill>
                  <a:schemeClr val="dk1"/>
                </a:solidFill>
                <a:latin typeface="Barlow Light"/>
                <a:ea typeface="Barlow Light"/>
                <a:cs typeface="Barlow Light"/>
                <a:sym typeface="Barlow Light"/>
              </a:defRPr>
            </a:lvl1pPr>
            <a:lvl2pPr lvl="1" algn="r">
              <a:buNone/>
              <a:defRPr sz="1300">
                <a:solidFill>
                  <a:schemeClr val="dk1"/>
                </a:solidFill>
                <a:latin typeface="Barlow Light"/>
                <a:ea typeface="Barlow Light"/>
                <a:cs typeface="Barlow Light"/>
                <a:sym typeface="Barlow Light"/>
              </a:defRPr>
            </a:lvl2pPr>
            <a:lvl3pPr lvl="2" algn="r">
              <a:buNone/>
              <a:defRPr sz="1300">
                <a:solidFill>
                  <a:schemeClr val="dk1"/>
                </a:solidFill>
                <a:latin typeface="Barlow Light"/>
                <a:ea typeface="Barlow Light"/>
                <a:cs typeface="Barlow Light"/>
                <a:sym typeface="Barlow Light"/>
              </a:defRPr>
            </a:lvl3pPr>
            <a:lvl4pPr lvl="3" algn="r">
              <a:buNone/>
              <a:defRPr sz="1300">
                <a:solidFill>
                  <a:schemeClr val="dk1"/>
                </a:solidFill>
                <a:latin typeface="Barlow Light"/>
                <a:ea typeface="Barlow Light"/>
                <a:cs typeface="Barlow Light"/>
                <a:sym typeface="Barlow Light"/>
              </a:defRPr>
            </a:lvl4pPr>
            <a:lvl5pPr lvl="4" algn="r">
              <a:buNone/>
              <a:defRPr sz="1300">
                <a:solidFill>
                  <a:schemeClr val="dk1"/>
                </a:solidFill>
                <a:latin typeface="Barlow Light"/>
                <a:ea typeface="Barlow Light"/>
                <a:cs typeface="Barlow Light"/>
                <a:sym typeface="Barlow Light"/>
              </a:defRPr>
            </a:lvl5pPr>
            <a:lvl6pPr lvl="5" algn="r">
              <a:buNone/>
              <a:defRPr sz="1300">
                <a:solidFill>
                  <a:schemeClr val="dk1"/>
                </a:solidFill>
                <a:latin typeface="Barlow Light"/>
                <a:ea typeface="Barlow Light"/>
                <a:cs typeface="Barlow Light"/>
                <a:sym typeface="Barlow Light"/>
              </a:defRPr>
            </a:lvl6pPr>
            <a:lvl7pPr lvl="6" algn="r">
              <a:buNone/>
              <a:defRPr sz="1300">
                <a:solidFill>
                  <a:schemeClr val="dk1"/>
                </a:solidFill>
                <a:latin typeface="Barlow Light"/>
                <a:ea typeface="Barlow Light"/>
                <a:cs typeface="Barlow Light"/>
                <a:sym typeface="Barlow Light"/>
              </a:defRPr>
            </a:lvl7pPr>
            <a:lvl8pPr lvl="7" algn="r">
              <a:buNone/>
              <a:defRPr sz="1300">
                <a:solidFill>
                  <a:schemeClr val="dk1"/>
                </a:solidFill>
                <a:latin typeface="Barlow Light"/>
                <a:ea typeface="Barlow Light"/>
                <a:cs typeface="Barlow Light"/>
                <a:sym typeface="Barlow Light"/>
              </a:defRPr>
            </a:lvl8pPr>
            <a:lvl9pPr lvl="8" algn="r">
              <a:buNone/>
              <a:defRPr sz="1300">
                <a:solidFill>
                  <a:schemeClr val="dk1"/>
                </a:solidFill>
                <a:latin typeface="Barlow Light"/>
                <a:ea typeface="Barlow Light"/>
                <a:cs typeface="Barlow Light"/>
                <a:sym typeface="Barlow Ligh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1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0.xml"/><Relationship Id="rId3" Type="http://schemas.openxmlformats.org/officeDocument/2006/relationships/image" Target="../media/image37.pn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5.xml"/><Relationship Id="rId3" Type="http://schemas.openxmlformats.org/officeDocument/2006/relationships/image" Target="../media/image11.png"/><Relationship Id="rId4" Type="http://schemas.openxmlformats.org/officeDocument/2006/relationships/image" Target="../media/image13.png"/><Relationship Id="rId9"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17.png"/><Relationship Id="rId7" Type="http://schemas.openxmlformats.org/officeDocument/2006/relationships/image" Target="../media/image16.png"/><Relationship Id="rId8" Type="http://schemas.openxmlformats.org/officeDocument/2006/relationships/image" Target="../media/image14.png"/><Relationship Id="rId11" Type="http://schemas.openxmlformats.org/officeDocument/2006/relationships/image" Target="../media/image28.png"/><Relationship Id="rId10" Type="http://schemas.openxmlformats.org/officeDocument/2006/relationships/image" Target="../media/image22.png"/><Relationship Id="rId12" Type="http://schemas.openxmlformats.org/officeDocument/2006/relationships/image" Target="../media/image3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3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1.xml"/><Relationship Id="rId3" Type="http://schemas.openxmlformats.org/officeDocument/2006/relationships/image" Target="../media/image3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xml"/><Relationship Id="rId3" Type="http://schemas.openxmlformats.org/officeDocument/2006/relationships/image" Target="../media/image33.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7.png"/><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7.xml"/><Relationship Id="rId3" Type="http://schemas.openxmlformats.org/officeDocument/2006/relationships/image" Target="../media/image3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8.xml"/><Relationship Id="rId3"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9.xml"/><Relationship Id="rId3" Type="http://schemas.openxmlformats.org/officeDocument/2006/relationships/image" Target="../media/image29.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85" name="Shape 385"/>
        <p:cNvGrpSpPr/>
        <p:nvPr/>
      </p:nvGrpSpPr>
      <p:grpSpPr>
        <a:xfrm>
          <a:off x="0" y="0"/>
          <a:ext cx="0" cy="0"/>
          <a:chOff x="0" y="0"/>
          <a:chExt cx="0" cy="0"/>
        </a:xfrm>
      </p:grpSpPr>
      <p:grpSp>
        <p:nvGrpSpPr>
          <p:cNvPr id="386" name="Google Shape;386;p62"/>
          <p:cNvGrpSpPr/>
          <p:nvPr/>
        </p:nvGrpSpPr>
        <p:grpSpPr>
          <a:xfrm>
            <a:off x="0" y="-184806"/>
            <a:ext cx="9144000" cy="5328600"/>
            <a:chOff x="0" y="-184806"/>
            <a:chExt cx="9144000" cy="5328600"/>
          </a:xfrm>
        </p:grpSpPr>
        <p:grpSp>
          <p:nvGrpSpPr>
            <p:cNvPr id="387" name="Google Shape;387;p62"/>
            <p:cNvGrpSpPr/>
            <p:nvPr/>
          </p:nvGrpSpPr>
          <p:grpSpPr>
            <a:xfrm>
              <a:off x="0" y="294"/>
              <a:ext cx="9144000" cy="5143500"/>
              <a:chOff x="0" y="0"/>
              <a:chExt cx="9144000" cy="5143500"/>
            </a:xfrm>
          </p:grpSpPr>
          <p:pic>
            <p:nvPicPr>
              <p:cNvPr id="388" name="Google Shape;388;p62" title="BU.png"/>
              <p:cNvPicPr preferRelativeResize="0"/>
              <p:nvPr/>
            </p:nvPicPr>
            <p:blipFill>
              <a:blip r:embed="rId3">
                <a:alphaModFix amt="39000"/>
              </a:blip>
              <a:stretch>
                <a:fillRect/>
              </a:stretch>
            </p:blipFill>
            <p:spPr>
              <a:xfrm>
                <a:off x="0" y="0"/>
                <a:ext cx="9144000" cy="5143500"/>
              </a:xfrm>
              <a:prstGeom prst="rect">
                <a:avLst/>
              </a:prstGeom>
              <a:noFill/>
              <a:ln>
                <a:noFill/>
              </a:ln>
            </p:spPr>
          </p:pic>
          <p:sp>
            <p:nvSpPr>
              <p:cNvPr id="389" name="Google Shape;389;p62"/>
              <p:cNvSpPr/>
              <p:nvPr/>
            </p:nvSpPr>
            <p:spPr>
              <a:xfrm>
                <a:off x="355225" y="4205725"/>
                <a:ext cx="6507600" cy="8511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00" lIns="91400" spcFirstLastPara="1" rIns="91400" wrap="square" tIns="91400">
                <a:noAutofit/>
              </a:bodyPr>
              <a:lstStyle/>
              <a:p>
                <a:pPr indent="0" lvl="0" marL="0" rtl="0" algn="ctr">
                  <a:spcBef>
                    <a:spcPts val="0"/>
                  </a:spcBef>
                  <a:spcAft>
                    <a:spcPts val="0"/>
                  </a:spcAft>
                  <a:buNone/>
                </a:pPr>
                <a:r>
                  <a:t/>
                </a:r>
                <a:endParaRPr sz="1400"/>
              </a:p>
            </p:txBody>
          </p:sp>
        </p:grpSp>
        <p:sp>
          <p:nvSpPr>
            <p:cNvPr id="390" name="Google Shape;390;p62"/>
            <p:cNvSpPr/>
            <p:nvPr/>
          </p:nvSpPr>
          <p:spPr>
            <a:xfrm>
              <a:off x="0" y="-184806"/>
              <a:ext cx="8895900" cy="8511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00" lIns="91400" spcFirstLastPara="1" rIns="91400" wrap="square" tIns="91400">
              <a:noAutofit/>
            </a:bodyPr>
            <a:lstStyle/>
            <a:p>
              <a:pPr indent="0" lvl="0" marL="0" rtl="0" algn="ctr">
                <a:spcBef>
                  <a:spcPts val="0"/>
                </a:spcBef>
                <a:spcAft>
                  <a:spcPts val="0"/>
                </a:spcAft>
                <a:buNone/>
              </a:pPr>
              <a:r>
                <a:t/>
              </a:r>
              <a:endParaRPr sz="1400"/>
            </a:p>
          </p:txBody>
        </p:sp>
      </p:grpSp>
      <p:sp>
        <p:nvSpPr>
          <p:cNvPr id="391" name="Google Shape;391;p62"/>
          <p:cNvSpPr txBox="1"/>
          <p:nvPr/>
        </p:nvSpPr>
        <p:spPr>
          <a:xfrm>
            <a:off x="248100" y="3896538"/>
            <a:ext cx="8647800" cy="1000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latin typeface="Karla Light"/>
                <a:ea typeface="Karla Light"/>
                <a:cs typeface="Karla Light"/>
                <a:sym typeface="Karla Light"/>
              </a:rPr>
              <a:t>FINCA - University of Turku / MRO / MPIfR</a:t>
            </a:r>
            <a:endParaRPr>
              <a:solidFill>
                <a:schemeClr val="lt1"/>
              </a:solidFill>
              <a:latin typeface="Karla Light"/>
              <a:ea typeface="Karla Light"/>
              <a:cs typeface="Karla Light"/>
              <a:sym typeface="Karla Light"/>
            </a:endParaRPr>
          </a:p>
          <a:p>
            <a:pPr indent="0" lvl="0" marL="0" rtl="0" algn="l">
              <a:spcBef>
                <a:spcPts val="0"/>
              </a:spcBef>
              <a:spcAft>
                <a:spcPts val="0"/>
              </a:spcAft>
              <a:buNone/>
            </a:pPr>
            <a:r>
              <a:t/>
            </a:r>
            <a:endParaRPr sz="1300">
              <a:solidFill>
                <a:schemeClr val="lt1"/>
              </a:solidFill>
              <a:latin typeface="Karla Light"/>
              <a:ea typeface="Karla Light"/>
              <a:cs typeface="Karla Light"/>
              <a:sym typeface="Karla Light"/>
            </a:endParaRPr>
          </a:p>
          <a:p>
            <a:pPr indent="0" lvl="0" marL="0" rtl="0" algn="l">
              <a:spcBef>
                <a:spcPts val="0"/>
              </a:spcBef>
              <a:spcAft>
                <a:spcPts val="0"/>
              </a:spcAft>
              <a:buClr>
                <a:schemeClr val="dk1"/>
              </a:buClr>
              <a:buSzPts val="1100"/>
              <a:buFont typeface="Arial"/>
              <a:buNone/>
            </a:pPr>
            <a:r>
              <a:rPr lang="en" sz="1300">
                <a:solidFill>
                  <a:schemeClr val="lt1"/>
                </a:solidFill>
                <a:latin typeface="Karla Light"/>
                <a:ea typeface="Karla Light"/>
                <a:cs typeface="Karla Light"/>
                <a:sym typeface="Karla Light"/>
              </a:rPr>
              <a:t>Main collaborators: L. C. Debbrecht, J. A. Hodgson, M. Janßen, J.-Y. Kim, J.-A. Kramer, T. P. Krichbaum, </a:t>
            </a:r>
            <a:endParaRPr sz="1300">
              <a:solidFill>
                <a:schemeClr val="lt1"/>
              </a:solidFill>
              <a:latin typeface="Karla Light"/>
              <a:ea typeface="Karla Light"/>
              <a:cs typeface="Karla Light"/>
              <a:sym typeface="Karla Light"/>
            </a:endParaRPr>
          </a:p>
          <a:p>
            <a:pPr indent="0" lvl="0" marL="0" rtl="0" algn="l">
              <a:spcBef>
                <a:spcPts val="0"/>
              </a:spcBef>
              <a:spcAft>
                <a:spcPts val="0"/>
              </a:spcAft>
              <a:buClr>
                <a:schemeClr val="dk1"/>
              </a:buClr>
              <a:buSzPts val="1100"/>
              <a:buFont typeface="Arial"/>
              <a:buNone/>
            </a:pPr>
            <a:r>
              <a:rPr lang="en" sz="1300">
                <a:solidFill>
                  <a:schemeClr val="lt1"/>
                </a:solidFill>
                <a:latin typeface="Karla Light"/>
                <a:ea typeface="Karla Light"/>
                <a:cs typeface="Karla Light"/>
                <a:sym typeface="Karla Light"/>
              </a:rPr>
              <a:t>I. Liodakis, N. R. MacDonald, D. Nair, J. Röder, E. Ros, T. Savolainen, E. Traianou, M. Wielgus, J. A. Zensus</a:t>
            </a:r>
            <a:endParaRPr sz="1300">
              <a:solidFill>
                <a:schemeClr val="lt1"/>
              </a:solidFill>
              <a:latin typeface="Karla Light"/>
              <a:ea typeface="Karla Light"/>
              <a:cs typeface="Karla Light"/>
              <a:sym typeface="Karla Light"/>
            </a:endParaRPr>
          </a:p>
        </p:txBody>
      </p:sp>
      <p:sp>
        <p:nvSpPr>
          <p:cNvPr id="392" name="Google Shape;392;p62"/>
          <p:cNvSpPr/>
          <p:nvPr/>
        </p:nvSpPr>
        <p:spPr>
          <a:xfrm>
            <a:off x="7079125" y="1033950"/>
            <a:ext cx="2005200" cy="4554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3" name="Google Shape;393;p62"/>
          <p:cNvSpPr txBox="1"/>
          <p:nvPr/>
        </p:nvSpPr>
        <p:spPr>
          <a:xfrm>
            <a:off x="60775" y="271324"/>
            <a:ext cx="6219300" cy="15579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2300">
                <a:solidFill>
                  <a:schemeClr val="lt1"/>
                </a:solidFill>
                <a:latin typeface="Karla"/>
                <a:ea typeface="Karla"/>
                <a:cs typeface="Karla"/>
                <a:sym typeface="Karla"/>
              </a:rPr>
              <a:t>Shocks, polarisation, and high-energy emission: Probing black hole jets</a:t>
            </a:r>
            <a:endParaRPr sz="2300">
              <a:solidFill>
                <a:schemeClr val="lt1"/>
              </a:solidFill>
              <a:latin typeface="Karla"/>
              <a:ea typeface="Karla"/>
              <a:cs typeface="Karla"/>
              <a:sym typeface="Karla"/>
            </a:endParaRPr>
          </a:p>
          <a:p>
            <a:pPr indent="0" lvl="0" marL="0" rtl="0" algn="l">
              <a:lnSpc>
                <a:spcPct val="115000"/>
              </a:lnSpc>
              <a:spcBef>
                <a:spcPts val="0"/>
              </a:spcBef>
              <a:spcAft>
                <a:spcPts val="0"/>
              </a:spcAft>
              <a:buNone/>
            </a:pPr>
            <a:r>
              <a:rPr lang="en" sz="2300">
                <a:solidFill>
                  <a:schemeClr val="lt1"/>
                </a:solidFill>
                <a:latin typeface="Karla"/>
                <a:ea typeface="Karla"/>
                <a:cs typeface="Karla"/>
                <a:sym typeface="Karla"/>
              </a:rPr>
              <a:t>from VLBI to IXPE</a:t>
            </a:r>
            <a:endParaRPr sz="2300">
              <a:solidFill>
                <a:schemeClr val="lt1"/>
              </a:solidFill>
              <a:latin typeface="Karla"/>
              <a:ea typeface="Karla"/>
              <a:cs typeface="Karla"/>
              <a:sym typeface="Karla"/>
            </a:endParaRPr>
          </a:p>
        </p:txBody>
      </p:sp>
      <p:sp>
        <p:nvSpPr>
          <p:cNvPr id="394" name="Google Shape;394;p62"/>
          <p:cNvSpPr txBox="1"/>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sz="1000">
                <a:solidFill>
                  <a:schemeClr val="lt1"/>
                </a:solidFill>
                <a:latin typeface="Karla"/>
                <a:ea typeface="Karla"/>
                <a:cs typeface="Karla"/>
                <a:sym typeface="Karla"/>
              </a:rPr>
              <a:t>‹#›</a:t>
            </a:fld>
            <a:endParaRPr sz="1000">
              <a:solidFill>
                <a:schemeClr val="lt1"/>
              </a:solidFill>
              <a:latin typeface="Karla"/>
              <a:ea typeface="Karla"/>
              <a:cs typeface="Karla"/>
              <a:sym typeface="Karla"/>
            </a:endParaRPr>
          </a:p>
        </p:txBody>
      </p:sp>
      <p:sp>
        <p:nvSpPr>
          <p:cNvPr id="395" name="Google Shape;395;p62"/>
          <p:cNvSpPr txBox="1"/>
          <p:nvPr/>
        </p:nvSpPr>
        <p:spPr>
          <a:xfrm>
            <a:off x="415125" y="2290125"/>
            <a:ext cx="30000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chemeClr val="lt1"/>
                </a:solidFill>
                <a:latin typeface="Karla Medium"/>
                <a:ea typeface="Karla Medium"/>
                <a:cs typeface="Karla Medium"/>
                <a:sym typeface="Karla Medium"/>
              </a:rPr>
              <a:t>Georgios Filippos Paraschos</a:t>
            </a:r>
            <a:endParaRPr sz="1500">
              <a:solidFill>
                <a:schemeClr val="lt1"/>
              </a:solidFill>
              <a:latin typeface="Karla Medium"/>
              <a:ea typeface="Karla Medium"/>
              <a:cs typeface="Karla Medium"/>
              <a:sym typeface="Karla Medium"/>
            </a:endParaRPr>
          </a:p>
          <a:p>
            <a:pPr indent="0" lvl="0" marL="0" rtl="0" algn="l">
              <a:spcBef>
                <a:spcPts val="0"/>
              </a:spcBef>
              <a:spcAft>
                <a:spcPts val="0"/>
              </a:spcAft>
              <a:buNone/>
            </a:pPr>
            <a:r>
              <a:rPr lang="en" sz="1500">
                <a:solidFill>
                  <a:schemeClr val="lt1"/>
                </a:solidFill>
                <a:latin typeface="Karla Medium"/>
                <a:ea typeface="Karla Medium"/>
                <a:cs typeface="Karla Medium"/>
                <a:sym typeface="Karla Medium"/>
              </a:rPr>
              <a:t>May 28 2026</a:t>
            </a:r>
            <a:endParaRPr sz="1500">
              <a:solidFill>
                <a:schemeClr val="lt1"/>
              </a:solidFill>
              <a:latin typeface="Karla Medium"/>
              <a:ea typeface="Karla Medium"/>
              <a:cs typeface="Karla Medium"/>
              <a:sym typeface="Karla Medium"/>
            </a:endParaRPr>
          </a:p>
        </p:txBody>
      </p:sp>
      <p:pic>
        <p:nvPicPr>
          <p:cNvPr id="396" name="Google Shape;396;p62"/>
          <p:cNvPicPr preferRelativeResize="0"/>
          <p:nvPr/>
        </p:nvPicPr>
        <p:blipFill>
          <a:blip r:embed="rId4">
            <a:alphaModFix/>
          </a:blip>
          <a:stretch>
            <a:fillRect/>
          </a:stretch>
        </p:blipFill>
        <p:spPr>
          <a:xfrm>
            <a:off x="7193521" y="1271027"/>
            <a:ext cx="533712" cy="703160"/>
          </a:xfrm>
          <a:prstGeom prst="rect">
            <a:avLst/>
          </a:prstGeom>
          <a:noFill/>
          <a:ln>
            <a:noFill/>
          </a:ln>
        </p:spPr>
      </p:pic>
      <p:pic>
        <p:nvPicPr>
          <p:cNvPr id="397" name="Google Shape;397;p62"/>
          <p:cNvPicPr preferRelativeResize="0"/>
          <p:nvPr/>
        </p:nvPicPr>
        <p:blipFill rotWithShape="1">
          <a:blip r:embed="rId5">
            <a:alphaModFix/>
          </a:blip>
          <a:srcRect b="12802" l="18871" r="18871" t="12810"/>
          <a:stretch/>
        </p:blipFill>
        <p:spPr>
          <a:xfrm>
            <a:off x="8026590" y="1271018"/>
            <a:ext cx="739762" cy="703177"/>
          </a:xfrm>
          <a:prstGeom prst="rect">
            <a:avLst/>
          </a:prstGeom>
          <a:noFill/>
          <a:ln>
            <a:noFill/>
          </a:ln>
        </p:spPr>
      </p:pic>
      <p:pic>
        <p:nvPicPr>
          <p:cNvPr id="398" name="Google Shape;398;p62" title="finca_logo_sphere.png"/>
          <p:cNvPicPr preferRelativeResize="0"/>
          <p:nvPr/>
        </p:nvPicPr>
        <p:blipFill>
          <a:blip r:embed="rId6">
            <a:alphaModFix/>
          </a:blip>
          <a:stretch>
            <a:fillRect/>
          </a:stretch>
        </p:blipFill>
        <p:spPr>
          <a:xfrm>
            <a:off x="6998075" y="271325"/>
            <a:ext cx="924600" cy="924600"/>
          </a:xfrm>
          <a:prstGeom prst="rect">
            <a:avLst/>
          </a:prstGeom>
          <a:noFill/>
          <a:ln>
            <a:noFill/>
          </a:ln>
        </p:spPr>
      </p:pic>
      <p:pic>
        <p:nvPicPr>
          <p:cNvPr id="399" name="Google Shape;399;p62" title="Metsähovi_logo.png"/>
          <p:cNvPicPr preferRelativeResize="0"/>
          <p:nvPr/>
        </p:nvPicPr>
        <p:blipFill>
          <a:blip r:embed="rId7">
            <a:alphaModFix/>
          </a:blip>
          <a:stretch>
            <a:fillRect/>
          </a:stretch>
        </p:blipFill>
        <p:spPr>
          <a:xfrm>
            <a:off x="7996275" y="333425"/>
            <a:ext cx="800400" cy="8004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pic>
        <p:nvPicPr>
          <p:cNvPr id="494" name="Google Shape;494;p71"/>
          <p:cNvPicPr preferRelativeResize="0"/>
          <p:nvPr/>
        </p:nvPicPr>
        <p:blipFill>
          <a:blip r:embed="rId3">
            <a:alphaModFix/>
          </a:blip>
          <a:stretch>
            <a:fillRect/>
          </a:stretch>
        </p:blipFill>
        <p:spPr>
          <a:xfrm>
            <a:off x="350750" y="1423325"/>
            <a:ext cx="4028648" cy="2990401"/>
          </a:xfrm>
          <a:prstGeom prst="rect">
            <a:avLst/>
          </a:prstGeom>
          <a:noFill/>
          <a:ln>
            <a:noFill/>
          </a:ln>
        </p:spPr>
      </p:pic>
      <p:pic>
        <p:nvPicPr>
          <p:cNvPr id="495" name="Google Shape;495;p71"/>
          <p:cNvPicPr preferRelativeResize="0"/>
          <p:nvPr/>
        </p:nvPicPr>
        <p:blipFill>
          <a:blip r:embed="rId4">
            <a:alphaModFix/>
          </a:blip>
          <a:stretch>
            <a:fillRect/>
          </a:stretch>
        </p:blipFill>
        <p:spPr>
          <a:xfrm>
            <a:off x="4772625" y="1149383"/>
            <a:ext cx="4028649" cy="3149534"/>
          </a:xfrm>
          <a:prstGeom prst="rect">
            <a:avLst/>
          </a:prstGeom>
          <a:noFill/>
          <a:ln>
            <a:noFill/>
          </a:ln>
        </p:spPr>
      </p:pic>
      <p:sp>
        <p:nvSpPr>
          <p:cNvPr id="496" name="Google Shape;496;p71"/>
          <p:cNvSpPr txBox="1"/>
          <p:nvPr>
            <p:ph type="title"/>
          </p:nvPr>
        </p:nvSpPr>
        <p:spPr>
          <a:xfrm>
            <a:off x="5718363" y="4261325"/>
            <a:ext cx="1607100" cy="717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chemeClr val="lt1"/>
              </a:buClr>
              <a:buSzPts val="1100"/>
              <a:buFont typeface="Arial"/>
              <a:buNone/>
            </a:pPr>
            <a:r>
              <a:rPr lang="en" sz="1500">
                <a:latin typeface="Karla"/>
                <a:ea typeface="Karla"/>
                <a:cs typeface="Karla"/>
                <a:sym typeface="Karla"/>
              </a:rPr>
              <a:t>Britzen+10</a:t>
            </a:r>
            <a:endParaRPr sz="1500">
              <a:latin typeface="Karla"/>
              <a:ea typeface="Karla"/>
              <a:cs typeface="Karla"/>
              <a:sym typeface="Karla"/>
            </a:endParaRPr>
          </a:p>
        </p:txBody>
      </p:sp>
      <p:sp>
        <p:nvSpPr>
          <p:cNvPr id="497" name="Google Shape;497;p71"/>
          <p:cNvSpPr txBox="1"/>
          <p:nvPr>
            <p:ph type="title"/>
          </p:nvPr>
        </p:nvSpPr>
        <p:spPr>
          <a:xfrm>
            <a:off x="393625" y="299050"/>
            <a:ext cx="8203800" cy="1420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lt1"/>
              </a:buClr>
              <a:buSzPts val="1100"/>
              <a:buFont typeface="Arial"/>
              <a:buNone/>
            </a:pPr>
            <a:r>
              <a:rPr lang="en" sz="1900">
                <a:latin typeface="Karla"/>
                <a:ea typeface="Karla"/>
                <a:cs typeface="Karla"/>
                <a:sym typeface="Karla"/>
              </a:rPr>
              <a:t>Blazar </a:t>
            </a:r>
            <a:r>
              <a:rPr lang="en" sz="1900">
                <a:latin typeface="Karla"/>
                <a:ea typeface="Karla"/>
                <a:cs typeface="Karla"/>
                <a:sym typeface="Karla"/>
              </a:rPr>
              <a:t>PKS 0735+178 oscillates between periods of </a:t>
            </a:r>
            <a:r>
              <a:rPr lang="en" sz="1900" u="sng">
                <a:latin typeface="Karla"/>
                <a:ea typeface="Karla"/>
                <a:cs typeface="Karla"/>
                <a:sym typeface="Karla"/>
              </a:rPr>
              <a:t>activity</a:t>
            </a:r>
            <a:r>
              <a:rPr lang="en" sz="1900">
                <a:latin typeface="Karla"/>
                <a:ea typeface="Karla"/>
                <a:cs typeface="Karla"/>
                <a:sym typeface="Karla"/>
              </a:rPr>
              <a:t> </a:t>
            </a:r>
            <a:endParaRPr sz="1900">
              <a:latin typeface="Karla"/>
              <a:ea typeface="Karla"/>
              <a:cs typeface="Karla"/>
              <a:sym typeface="Karla"/>
            </a:endParaRPr>
          </a:p>
          <a:p>
            <a:pPr indent="0" lvl="0" marL="0" rtl="0" algn="l">
              <a:spcBef>
                <a:spcPts val="0"/>
              </a:spcBef>
              <a:spcAft>
                <a:spcPts val="0"/>
              </a:spcAft>
              <a:buClr>
                <a:schemeClr val="lt1"/>
              </a:buClr>
              <a:buSzPts val="1100"/>
              <a:buFont typeface="Arial"/>
              <a:buNone/>
            </a:pPr>
            <a:r>
              <a:rPr lang="en" sz="1900">
                <a:latin typeface="Karla"/>
                <a:ea typeface="Karla"/>
                <a:cs typeface="Karla"/>
                <a:sym typeface="Karla"/>
              </a:rPr>
              <a:t>(bent jet, fast moving components) and </a:t>
            </a:r>
            <a:endParaRPr sz="1900">
              <a:latin typeface="Karla"/>
              <a:ea typeface="Karla"/>
              <a:cs typeface="Karla"/>
              <a:sym typeface="Karla"/>
            </a:endParaRPr>
          </a:p>
          <a:p>
            <a:pPr indent="0" lvl="0" marL="0" rtl="0" algn="l">
              <a:spcBef>
                <a:spcPts val="0"/>
              </a:spcBef>
              <a:spcAft>
                <a:spcPts val="0"/>
              </a:spcAft>
              <a:buClr>
                <a:schemeClr val="lt1"/>
              </a:buClr>
              <a:buSzPts val="1100"/>
              <a:buFont typeface="Arial"/>
              <a:buNone/>
            </a:pPr>
            <a:r>
              <a:rPr lang="en" sz="1900" u="sng">
                <a:latin typeface="Karla"/>
                <a:ea typeface="Karla"/>
                <a:cs typeface="Karla"/>
                <a:sym typeface="Karla"/>
              </a:rPr>
              <a:t>quiescence</a:t>
            </a:r>
            <a:r>
              <a:rPr lang="en" sz="1900">
                <a:latin typeface="Karla"/>
                <a:ea typeface="Karla"/>
                <a:cs typeface="Karla"/>
                <a:sym typeface="Karla"/>
              </a:rPr>
              <a:t> (straight jet, quasi-stationary components), </a:t>
            </a:r>
            <a:endParaRPr sz="1900">
              <a:latin typeface="Karla"/>
              <a:ea typeface="Karla"/>
              <a:cs typeface="Karla"/>
              <a:sym typeface="Karla"/>
            </a:endParaRPr>
          </a:p>
          <a:p>
            <a:pPr indent="0" lvl="0" marL="0" rtl="0" algn="l">
              <a:spcBef>
                <a:spcPts val="0"/>
              </a:spcBef>
              <a:spcAft>
                <a:spcPts val="0"/>
              </a:spcAft>
              <a:buClr>
                <a:schemeClr val="lt1"/>
              </a:buClr>
              <a:buSzPts val="1100"/>
              <a:buFont typeface="Arial"/>
              <a:buNone/>
            </a:pPr>
            <a:r>
              <a:rPr lang="en" sz="1900">
                <a:latin typeface="Karla"/>
                <a:ea typeface="Karla"/>
                <a:cs typeface="Karla"/>
                <a:sym typeface="Karla"/>
              </a:rPr>
              <a:t>perhaps influenced by interplay of rotating jet and ambient medium</a:t>
            </a:r>
            <a:endParaRPr sz="1900">
              <a:latin typeface="Karla"/>
              <a:ea typeface="Karla"/>
              <a:cs typeface="Karla"/>
              <a:sym typeface="Karla"/>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 name="Shape 501"/>
        <p:cNvGrpSpPr/>
        <p:nvPr/>
      </p:nvGrpSpPr>
      <p:grpSpPr>
        <a:xfrm>
          <a:off x="0" y="0"/>
          <a:ext cx="0" cy="0"/>
          <a:chOff x="0" y="0"/>
          <a:chExt cx="0" cy="0"/>
        </a:xfrm>
      </p:grpSpPr>
      <p:sp>
        <p:nvSpPr>
          <p:cNvPr id="502" name="Google Shape;502;p72"/>
          <p:cNvSpPr txBox="1"/>
          <p:nvPr>
            <p:ph type="title"/>
          </p:nvPr>
        </p:nvSpPr>
        <p:spPr>
          <a:xfrm>
            <a:off x="165025" y="589000"/>
            <a:ext cx="2553900" cy="161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lt1"/>
              </a:buClr>
              <a:buSzPts val="1100"/>
              <a:buFont typeface="Arial"/>
              <a:buNone/>
            </a:pPr>
            <a:r>
              <a:rPr lang="en" sz="1400">
                <a:latin typeface="Karla"/>
                <a:ea typeface="Karla"/>
                <a:cs typeface="Karla"/>
                <a:sym typeface="Karla"/>
              </a:rPr>
              <a:t>PKS 0735+178 also shows</a:t>
            </a:r>
            <a:endParaRPr sz="1400">
              <a:latin typeface="Karla"/>
              <a:ea typeface="Karla"/>
              <a:cs typeface="Karla"/>
              <a:sym typeface="Karla"/>
            </a:endParaRPr>
          </a:p>
          <a:p>
            <a:pPr indent="0" lvl="0" marL="0" rtl="0" algn="l">
              <a:spcBef>
                <a:spcPts val="0"/>
              </a:spcBef>
              <a:spcAft>
                <a:spcPts val="0"/>
              </a:spcAft>
              <a:buClr>
                <a:schemeClr val="lt1"/>
              </a:buClr>
              <a:buSzPts val="1100"/>
              <a:buFont typeface="Arial"/>
              <a:buNone/>
            </a:pPr>
            <a:r>
              <a:rPr lang="en" sz="1400">
                <a:latin typeface="Karla"/>
                <a:ea typeface="Karla"/>
                <a:cs typeface="Karla"/>
                <a:sym typeface="Karla"/>
              </a:rPr>
              <a:t>a</a:t>
            </a:r>
            <a:r>
              <a:rPr lang="en" sz="1400">
                <a:latin typeface="Karla"/>
                <a:ea typeface="Karla"/>
                <a:cs typeface="Karla"/>
                <a:sym typeface="Karla"/>
              </a:rPr>
              <a:t> flare and ψ rotations,</a:t>
            </a:r>
            <a:endParaRPr sz="1400">
              <a:latin typeface="Karla"/>
              <a:ea typeface="Karla"/>
              <a:cs typeface="Karla"/>
              <a:sym typeface="Karla"/>
            </a:endParaRPr>
          </a:p>
          <a:p>
            <a:pPr indent="0" lvl="0" marL="0" rtl="0" algn="l">
              <a:spcBef>
                <a:spcPts val="0"/>
              </a:spcBef>
              <a:spcAft>
                <a:spcPts val="0"/>
              </a:spcAft>
              <a:buClr>
                <a:schemeClr val="lt1"/>
              </a:buClr>
              <a:buSzPts val="1100"/>
              <a:buFont typeface="Arial"/>
              <a:buNone/>
            </a:pPr>
            <a:r>
              <a:rPr lang="en" sz="1400">
                <a:latin typeface="Karla"/>
                <a:ea typeface="Karla"/>
                <a:cs typeface="Karla"/>
                <a:sym typeface="Karla"/>
              </a:rPr>
              <a:t> with the neutrino</a:t>
            </a:r>
            <a:endParaRPr sz="1400">
              <a:latin typeface="Karla"/>
              <a:ea typeface="Karla"/>
              <a:cs typeface="Karla"/>
              <a:sym typeface="Karla"/>
            </a:endParaRPr>
          </a:p>
          <a:p>
            <a:pPr indent="0" lvl="0" marL="0" rtl="0" algn="l">
              <a:spcBef>
                <a:spcPts val="0"/>
              </a:spcBef>
              <a:spcAft>
                <a:spcPts val="0"/>
              </a:spcAft>
              <a:buClr>
                <a:schemeClr val="lt1"/>
              </a:buClr>
              <a:buSzPts val="1100"/>
              <a:buFont typeface="Arial"/>
              <a:buNone/>
            </a:pPr>
            <a:r>
              <a:rPr lang="en" sz="1400">
                <a:latin typeface="Karla"/>
                <a:ea typeface="Karla"/>
                <a:cs typeface="Karla"/>
                <a:sym typeface="Karla"/>
              </a:rPr>
              <a:t>arrival as a bonus!</a:t>
            </a:r>
            <a:endParaRPr sz="1400">
              <a:latin typeface="Karla"/>
              <a:ea typeface="Karla"/>
              <a:cs typeface="Karla"/>
              <a:sym typeface="Karla"/>
            </a:endParaRPr>
          </a:p>
        </p:txBody>
      </p:sp>
      <p:sp>
        <p:nvSpPr>
          <p:cNvPr id="503" name="Google Shape;503;p72"/>
          <p:cNvSpPr txBox="1"/>
          <p:nvPr>
            <p:ph type="title"/>
          </p:nvPr>
        </p:nvSpPr>
        <p:spPr>
          <a:xfrm>
            <a:off x="0" y="3338475"/>
            <a:ext cx="2553900" cy="1146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lt1"/>
              </a:buClr>
              <a:buSzPts val="1100"/>
              <a:buFont typeface="Arial"/>
              <a:buNone/>
            </a:pPr>
            <a:r>
              <a:rPr lang="en" sz="1400">
                <a:latin typeface="Karla"/>
                <a:ea typeface="Karla"/>
                <a:cs typeface="Karla"/>
                <a:sym typeface="Karla"/>
              </a:rPr>
              <a:t>Travelling shock creates </a:t>
            </a:r>
            <a:endParaRPr sz="1400">
              <a:latin typeface="Karla"/>
              <a:ea typeface="Karla"/>
              <a:cs typeface="Karla"/>
              <a:sym typeface="Karla"/>
            </a:endParaRPr>
          </a:p>
          <a:p>
            <a:pPr indent="0" lvl="0" marL="0" rtl="0" algn="l">
              <a:spcBef>
                <a:spcPts val="0"/>
              </a:spcBef>
              <a:spcAft>
                <a:spcPts val="0"/>
              </a:spcAft>
              <a:buClr>
                <a:schemeClr val="lt1"/>
              </a:buClr>
              <a:buSzPts val="1100"/>
              <a:buFont typeface="Arial"/>
              <a:buNone/>
            </a:pPr>
            <a:r>
              <a:rPr lang="en" sz="1400">
                <a:latin typeface="Karla"/>
                <a:ea typeface="Karla"/>
                <a:cs typeface="Karla"/>
                <a:sym typeface="Karla"/>
              </a:rPr>
              <a:t>flare and turns the ψ</a:t>
            </a:r>
            <a:endParaRPr sz="1400">
              <a:latin typeface="Karla"/>
              <a:ea typeface="Karla"/>
              <a:cs typeface="Karla"/>
              <a:sym typeface="Karla"/>
            </a:endParaRPr>
          </a:p>
          <a:p>
            <a:pPr indent="0" lvl="0" marL="0" rtl="0" algn="l">
              <a:spcBef>
                <a:spcPts val="0"/>
              </a:spcBef>
              <a:spcAft>
                <a:spcPts val="0"/>
              </a:spcAft>
              <a:buClr>
                <a:schemeClr val="lt1"/>
              </a:buClr>
              <a:buSzPts val="1100"/>
              <a:buFont typeface="Arial"/>
              <a:buNone/>
            </a:pPr>
            <a:r>
              <a:rPr lang="en" sz="1400">
                <a:latin typeface="Karla"/>
                <a:ea typeface="Karla"/>
                <a:cs typeface="Karla"/>
                <a:sym typeface="Karla"/>
              </a:rPr>
              <a:t>and interacts with ambient</a:t>
            </a:r>
            <a:endParaRPr sz="1400">
              <a:latin typeface="Karla"/>
              <a:ea typeface="Karla"/>
              <a:cs typeface="Karla"/>
              <a:sym typeface="Karla"/>
            </a:endParaRPr>
          </a:p>
          <a:p>
            <a:pPr indent="0" lvl="0" marL="0" rtl="0" algn="l">
              <a:spcBef>
                <a:spcPts val="0"/>
              </a:spcBef>
              <a:spcAft>
                <a:spcPts val="0"/>
              </a:spcAft>
              <a:buClr>
                <a:schemeClr val="lt1"/>
              </a:buClr>
              <a:buSzPts val="1100"/>
              <a:buFont typeface="Arial"/>
              <a:buNone/>
            </a:pPr>
            <a:r>
              <a:rPr lang="en" sz="1400">
                <a:latin typeface="Karla"/>
                <a:ea typeface="Karla"/>
                <a:cs typeface="Karla"/>
                <a:sym typeface="Karla"/>
              </a:rPr>
              <a:t>medium photon field → ν</a:t>
            </a:r>
            <a:endParaRPr sz="1400">
              <a:latin typeface="Karla"/>
              <a:ea typeface="Karla"/>
              <a:cs typeface="Karla"/>
              <a:sym typeface="Karla"/>
            </a:endParaRPr>
          </a:p>
        </p:txBody>
      </p:sp>
      <p:grpSp>
        <p:nvGrpSpPr>
          <p:cNvPr id="504" name="Google Shape;504;p72"/>
          <p:cNvGrpSpPr/>
          <p:nvPr/>
        </p:nvGrpSpPr>
        <p:grpSpPr>
          <a:xfrm>
            <a:off x="2415711" y="39"/>
            <a:ext cx="6751268" cy="5143569"/>
            <a:chOff x="817069" y="127075"/>
            <a:chExt cx="6417555" cy="4889324"/>
          </a:xfrm>
        </p:grpSpPr>
        <p:pic>
          <p:nvPicPr>
            <p:cNvPr id="505" name="Google Shape;505;p72"/>
            <p:cNvPicPr preferRelativeResize="0"/>
            <p:nvPr/>
          </p:nvPicPr>
          <p:blipFill rotWithShape="1">
            <a:blip r:embed="rId3">
              <a:alphaModFix/>
            </a:blip>
            <a:srcRect b="10242" l="24530" r="24077" t="12347"/>
            <a:stretch/>
          </p:blipFill>
          <p:spPr>
            <a:xfrm>
              <a:off x="817069" y="127075"/>
              <a:ext cx="5326874" cy="4889324"/>
            </a:xfrm>
            <a:prstGeom prst="rect">
              <a:avLst/>
            </a:prstGeom>
            <a:noFill/>
            <a:ln>
              <a:noFill/>
            </a:ln>
          </p:spPr>
        </p:pic>
        <p:pic>
          <p:nvPicPr>
            <p:cNvPr id="506" name="Google Shape;506;p72" title="0735+178.png"/>
            <p:cNvPicPr preferRelativeResize="0"/>
            <p:nvPr/>
          </p:nvPicPr>
          <p:blipFill>
            <a:blip r:embed="rId4">
              <a:alphaModFix/>
            </a:blip>
            <a:stretch>
              <a:fillRect/>
            </a:stretch>
          </p:blipFill>
          <p:spPr>
            <a:xfrm>
              <a:off x="6114044" y="127100"/>
              <a:ext cx="1120580" cy="4889298"/>
            </a:xfrm>
            <a:prstGeom prst="rect">
              <a:avLst/>
            </a:prstGeom>
            <a:noFill/>
            <a:ln>
              <a:noFill/>
            </a:ln>
          </p:spPr>
        </p:pic>
      </p:grpSp>
      <p:sp>
        <p:nvSpPr>
          <p:cNvPr id="507" name="Google Shape;507;p72"/>
          <p:cNvSpPr/>
          <p:nvPr/>
        </p:nvSpPr>
        <p:spPr>
          <a:xfrm>
            <a:off x="912075" y="1960650"/>
            <a:ext cx="239100" cy="12222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sp>
        <p:nvSpPr>
          <p:cNvPr id="508" name="Google Shape;508;p72"/>
          <p:cNvSpPr txBox="1"/>
          <p:nvPr/>
        </p:nvSpPr>
        <p:spPr>
          <a:xfrm>
            <a:off x="2935774" y="265000"/>
            <a:ext cx="1681800" cy="324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Karla"/>
                <a:ea typeface="Karla"/>
                <a:cs typeface="Karla"/>
                <a:sym typeface="Karla"/>
              </a:rPr>
              <a:t>Paraschos 2025c</a:t>
            </a:r>
            <a:endParaRPr sz="1000">
              <a:solidFill>
                <a:schemeClr val="lt1"/>
              </a:solidFill>
              <a:latin typeface="Karla"/>
              <a:ea typeface="Karla"/>
              <a:cs typeface="Karla"/>
              <a:sym typeface="Karla"/>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512" name="Shape 512"/>
        <p:cNvGrpSpPr/>
        <p:nvPr/>
      </p:nvGrpSpPr>
      <p:grpSpPr>
        <a:xfrm>
          <a:off x="0" y="0"/>
          <a:ext cx="0" cy="0"/>
          <a:chOff x="0" y="0"/>
          <a:chExt cx="0" cy="0"/>
        </a:xfrm>
      </p:grpSpPr>
      <p:sp>
        <p:nvSpPr>
          <p:cNvPr id="513" name="Google Shape;513;p73"/>
          <p:cNvSpPr txBox="1"/>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sz="1000">
                <a:solidFill>
                  <a:srgbClr val="FFFFFF"/>
                </a:solidFill>
                <a:latin typeface="Karla"/>
                <a:ea typeface="Karla"/>
                <a:cs typeface="Karla"/>
                <a:sym typeface="Karla"/>
              </a:rPr>
              <a:t>‹#›</a:t>
            </a:fld>
            <a:endParaRPr sz="1000">
              <a:solidFill>
                <a:srgbClr val="FFFFFF"/>
              </a:solidFill>
              <a:latin typeface="Karla"/>
              <a:ea typeface="Karla"/>
              <a:cs typeface="Karla"/>
              <a:sym typeface="Karla"/>
            </a:endParaRPr>
          </a:p>
        </p:txBody>
      </p:sp>
      <p:grpSp>
        <p:nvGrpSpPr>
          <p:cNvPr id="514" name="Google Shape;514;p73"/>
          <p:cNvGrpSpPr/>
          <p:nvPr/>
        </p:nvGrpSpPr>
        <p:grpSpPr>
          <a:xfrm>
            <a:off x="152400" y="822725"/>
            <a:ext cx="8991600" cy="2392525"/>
            <a:chOff x="152400" y="213125"/>
            <a:chExt cx="8991600" cy="2392525"/>
          </a:xfrm>
        </p:grpSpPr>
        <p:pic>
          <p:nvPicPr>
            <p:cNvPr id="515" name="Google Shape;515;p73"/>
            <p:cNvPicPr preferRelativeResize="0"/>
            <p:nvPr/>
          </p:nvPicPr>
          <p:blipFill rotWithShape="1">
            <a:blip r:embed="rId3">
              <a:alphaModFix/>
            </a:blip>
            <a:srcRect b="0" l="0" r="0" t="2487"/>
            <a:stretch/>
          </p:blipFill>
          <p:spPr>
            <a:xfrm>
              <a:off x="152400" y="213125"/>
              <a:ext cx="8839199" cy="2382150"/>
            </a:xfrm>
            <a:prstGeom prst="rect">
              <a:avLst/>
            </a:prstGeom>
            <a:noFill/>
            <a:ln>
              <a:noFill/>
            </a:ln>
          </p:spPr>
        </p:pic>
        <p:sp>
          <p:nvSpPr>
            <p:cNvPr id="516" name="Google Shape;516;p73"/>
            <p:cNvSpPr txBox="1"/>
            <p:nvPr/>
          </p:nvSpPr>
          <p:spPr>
            <a:xfrm>
              <a:off x="7604400" y="2266950"/>
              <a:ext cx="1539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FFFFFF"/>
                  </a:solidFill>
                  <a:latin typeface="Karla"/>
                  <a:ea typeface="Karla"/>
                  <a:cs typeface="Karla"/>
                  <a:sym typeface="Karla"/>
                </a:rPr>
                <a:t>Blinov et al. 2021</a:t>
              </a:r>
              <a:endParaRPr sz="1000">
                <a:solidFill>
                  <a:srgbClr val="FFFFFF"/>
                </a:solidFill>
                <a:latin typeface="Karla"/>
                <a:ea typeface="Karla"/>
                <a:cs typeface="Karla"/>
                <a:sym typeface="Karla"/>
              </a:endParaRPr>
            </a:p>
          </p:txBody>
        </p:sp>
      </p:grpSp>
      <p:sp>
        <p:nvSpPr>
          <p:cNvPr id="517" name="Google Shape;517;p73"/>
          <p:cNvSpPr txBox="1"/>
          <p:nvPr/>
        </p:nvSpPr>
        <p:spPr>
          <a:xfrm>
            <a:off x="540300" y="338900"/>
            <a:ext cx="27471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000">
                <a:solidFill>
                  <a:schemeClr val="lt1"/>
                </a:solidFill>
                <a:latin typeface="Karla Medium"/>
                <a:ea typeface="Karla Medium"/>
                <a:cs typeface="Karla Medium"/>
                <a:sym typeface="Karla Medium"/>
              </a:rPr>
              <a:t>A unifying scenario</a:t>
            </a:r>
            <a:endParaRPr sz="2000">
              <a:solidFill>
                <a:schemeClr val="lt1"/>
              </a:solidFill>
              <a:latin typeface="Karla Medium"/>
              <a:ea typeface="Karla Medium"/>
              <a:cs typeface="Karla Medium"/>
              <a:sym typeface="Karla Medium"/>
            </a:endParaRPr>
          </a:p>
        </p:txBody>
      </p:sp>
      <p:sp>
        <p:nvSpPr>
          <p:cNvPr id="518" name="Google Shape;518;p73"/>
          <p:cNvSpPr txBox="1"/>
          <p:nvPr/>
        </p:nvSpPr>
        <p:spPr>
          <a:xfrm>
            <a:off x="454050" y="3538288"/>
            <a:ext cx="3892500" cy="9852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 sz="1300">
                <a:solidFill>
                  <a:srgbClr val="FFFFFF"/>
                </a:solidFill>
                <a:latin typeface="Karla"/>
                <a:ea typeface="Karla"/>
                <a:cs typeface="Karla"/>
                <a:sym typeface="Karla"/>
              </a:rPr>
              <a:t>In the examples mentioned here (+ in literature, e.g. 3C454.3) blazar zone located in “far site” → photons could be originating from sheath</a:t>
            </a:r>
            <a:endParaRPr sz="1300">
              <a:solidFill>
                <a:srgbClr val="FFFFFF"/>
              </a:solidFill>
              <a:latin typeface="Karla"/>
              <a:ea typeface="Karla"/>
              <a:cs typeface="Karla"/>
              <a:sym typeface="Karla"/>
            </a:endParaRPr>
          </a:p>
        </p:txBody>
      </p:sp>
      <p:sp>
        <p:nvSpPr>
          <p:cNvPr id="519" name="Google Shape;519;p73"/>
          <p:cNvSpPr txBox="1"/>
          <p:nvPr/>
        </p:nvSpPr>
        <p:spPr>
          <a:xfrm>
            <a:off x="4797450" y="3538288"/>
            <a:ext cx="3892500" cy="9852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 sz="1300">
                <a:solidFill>
                  <a:srgbClr val="FFFFFF"/>
                </a:solidFill>
                <a:latin typeface="Karla"/>
                <a:ea typeface="Karla"/>
                <a:cs typeface="Karla"/>
                <a:sym typeface="Karla"/>
              </a:rPr>
              <a:t>This case presents an exciting scenario, in which the blazar zone is co-spatial with potential neutrino emitting regions</a:t>
            </a:r>
            <a:endParaRPr sz="1300">
              <a:solidFill>
                <a:srgbClr val="FFFFFF"/>
              </a:solidFill>
              <a:latin typeface="Karla"/>
              <a:ea typeface="Karla"/>
              <a:cs typeface="Karla"/>
              <a:sym typeface="Karl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3" name="Shape 523"/>
        <p:cNvGrpSpPr/>
        <p:nvPr/>
      </p:nvGrpSpPr>
      <p:grpSpPr>
        <a:xfrm>
          <a:off x="0" y="0"/>
          <a:ext cx="0" cy="0"/>
          <a:chOff x="0" y="0"/>
          <a:chExt cx="0" cy="0"/>
        </a:xfrm>
      </p:grpSpPr>
      <p:grpSp>
        <p:nvGrpSpPr>
          <p:cNvPr id="524" name="Google Shape;524;p74"/>
          <p:cNvGrpSpPr/>
          <p:nvPr/>
        </p:nvGrpSpPr>
        <p:grpSpPr>
          <a:xfrm>
            <a:off x="647145" y="793622"/>
            <a:ext cx="8375016" cy="4236955"/>
            <a:chOff x="760288" y="850850"/>
            <a:chExt cx="8148488" cy="4122353"/>
          </a:xfrm>
        </p:grpSpPr>
        <p:pic>
          <p:nvPicPr>
            <p:cNvPr id="525" name="Google Shape;525;p74"/>
            <p:cNvPicPr preferRelativeResize="0"/>
            <p:nvPr/>
          </p:nvPicPr>
          <p:blipFill>
            <a:blip r:embed="rId3">
              <a:alphaModFix/>
            </a:blip>
            <a:stretch>
              <a:fillRect/>
            </a:stretch>
          </p:blipFill>
          <p:spPr>
            <a:xfrm>
              <a:off x="760288" y="850850"/>
              <a:ext cx="7623414" cy="3927100"/>
            </a:xfrm>
            <a:prstGeom prst="rect">
              <a:avLst/>
            </a:prstGeom>
            <a:noFill/>
            <a:ln>
              <a:noFill/>
            </a:ln>
          </p:spPr>
        </p:pic>
        <p:sp>
          <p:nvSpPr>
            <p:cNvPr id="526" name="Google Shape;526;p74"/>
            <p:cNvSpPr txBox="1"/>
            <p:nvPr/>
          </p:nvSpPr>
          <p:spPr>
            <a:xfrm>
              <a:off x="7137875" y="4784803"/>
              <a:ext cx="1770900" cy="188400"/>
            </a:xfrm>
            <a:prstGeom prst="rect">
              <a:avLst/>
            </a:prstGeom>
            <a:noFill/>
            <a:ln>
              <a:noFill/>
            </a:ln>
          </p:spPr>
          <p:txBody>
            <a:bodyPr anchorCtr="0" anchor="ctr" bIns="93975" lIns="93975" spcFirstLastPara="1" rIns="93975" wrap="square" tIns="93975">
              <a:noAutofit/>
            </a:bodyPr>
            <a:lstStyle/>
            <a:p>
              <a:pPr indent="0" lvl="0" marL="0" rtl="0" algn="ctr">
                <a:spcBef>
                  <a:spcPts val="0"/>
                </a:spcBef>
                <a:spcAft>
                  <a:spcPts val="0"/>
                </a:spcAft>
                <a:buNone/>
              </a:pPr>
              <a:r>
                <a:rPr lang="en" sz="1028">
                  <a:solidFill>
                    <a:schemeClr val="dk1"/>
                  </a:solidFill>
                  <a:latin typeface="Karla"/>
                  <a:ea typeface="Karla"/>
                  <a:cs typeface="Karla"/>
                  <a:sym typeface="Karla"/>
                </a:rPr>
                <a:t>Liodakis+25</a:t>
              </a:r>
              <a:endParaRPr sz="1028">
                <a:solidFill>
                  <a:schemeClr val="dk1"/>
                </a:solidFill>
                <a:latin typeface="Karla"/>
                <a:ea typeface="Karla"/>
                <a:cs typeface="Karla"/>
                <a:sym typeface="Karla"/>
              </a:endParaRPr>
            </a:p>
          </p:txBody>
        </p:sp>
      </p:grpSp>
      <p:sp>
        <p:nvSpPr>
          <p:cNvPr id="527" name="Google Shape;527;p74"/>
          <p:cNvSpPr/>
          <p:nvPr/>
        </p:nvSpPr>
        <p:spPr>
          <a:xfrm>
            <a:off x="8961363" y="4205938"/>
            <a:ext cx="131400" cy="176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sp>
        <p:nvSpPr>
          <p:cNvPr id="528" name="Google Shape;528;p74"/>
          <p:cNvSpPr txBox="1"/>
          <p:nvPr/>
        </p:nvSpPr>
        <p:spPr>
          <a:xfrm>
            <a:off x="540300" y="338900"/>
            <a:ext cx="78435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000">
                <a:solidFill>
                  <a:schemeClr val="dk1"/>
                </a:solidFill>
                <a:latin typeface="Karla Medium"/>
                <a:ea typeface="Karla Medium"/>
                <a:cs typeface="Karla Medium"/>
                <a:sym typeface="Karla Medium"/>
              </a:rPr>
              <a:t>Blazars are great, but what about radio galaxies?</a:t>
            </a:r>
            <a:endParaRPr sz="2000">
              <a:solidFill>
                <a:schemeClr val="dk1"/>
              </a:solidFill>
              <a:latin typeface="Karla Medium"/>
              <a:ea typeface="Karla Medium"/>
              <a:cs typeface="Karla Medium"/>
              <a:sym typeface="Karla Medium"/>
            </a:endParaRPr>
          </a:p>
        </p:txBody>
      </p:sp>
      <p:sp>
        <p:nvSpPr>
          <p:cNvPr id="529" name="Google Shape;529;p74"/>
          <p:cNvSpPr txBox="1"/>
          <p:nvPr/>
        </p:nvSpPr>
        <p:spPr>
          <a:xfrm>
            <a:off x="1153600" y="3756025"/>
            <a:ext cx="934500" cy="45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lt1"/>
                </a:solidFill>
                <a:latin typeface="Karla"/>
                <a:ea typeface="Karla"/>
                <a:cs typeface="Karla"/>
                <a:sym typeface="Karla"/>
              </a:rPr>
              <a:t>3C84</a:t>
            </a:r>
            <a:endParaRPr sz="1800">
              <a:solidFill>
                <a:schemeClr val="lt1"/>
              </a:solidFill>
              <a:latin typeface="Karla"/>
              <a:ea typeface="Karla"/>
              <a:cs typeface="Karla"/>
              <a:sym typeface="Karl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533" name="Shape 533"/>
        <p:cNvGrpSpPr/>
        <p:nvPr/>
      </p:nvGrpSpPr>
      <p:grpSpPr>
        <a:xfrm>
          <a:off x="0" y="0"/>
          <a:ext cx="0" cy="0"/>
          <a:chOff x="0" y="0"/>
          <a:chExt cx="0" cy="0"/>
        </a:xfrm>
      </p:grpSpPr>
      <p:pic>
        <p:nvPicPr>
          <p:cNvPr id="534" name="Google Shape;534;p75" title="Single_dish_comp_swapped_new.png"/>
          <p:cNvPicPr preferRelativeResize="0"/>
          <p:nvPr/>
        </p:nvPicPr>
        <p:blipFill rotWithShape="1">
          <a:blip r:embed="rId3">
            <a:alphaModFix/>
          </a:blip>
          <a:srcRect b="140" l="0" r="0" t="140"/>
          <a:stretch/>
        </p:blipFill>
        <p:spPr>
          <a:xfrm>
            <a:off x="3287396" y="937153"/>
            <a:ext cx="5613197" cy="3726230"/>
          </a:xfrm>
          <a:prstGeom prst="rect">
            <a:avLst/>
          </a:prstGeom>
          <a:noFill/>
          <a:ln>
            <a:noFill/>
          </a:ln>
        </p:spPr>
      </p:pic>
      <p:sp>
        <p:nvSpPr>
          <p:cNvPr id="535" name="Google Shape;535;p75"/>
          <p:cNvSpPr txBox="1"/>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sz="1000">
                <a:solidFill>
                  <a:srgbClr val="FFFFFF"/>
                </a:solidFill>
                <a:latin typeface="Karla"/>
                <a:ea typeface="Karla"/>
                <a:cs typeface="Karla"/>
                <a:sym typeface="Karla"/>
              </a:rPr>
              <a:t>‹#›</a:t>
            </a:fld>
            <a:endParaRPr sz="1000">
              <a:solidFill>
                <a:srgbClr val="FFFFFF"/>
              </a:solidFill>
              <a:latin typeface="Karla"/>
              <a:ea typeface="Karla"/>
              <a:cs typeface="Karla"/>
              <a:sym typeface="Karla"/>
            </a:endParaRPr>
          </a:p>
        </p:txBody>
      </p:sp>
      <p:sp>
        <p:nvSpPr>
          <p:cNvPr id="536" name="Google Shape;536;p75"/>
          <p:cNvSpPr txBox="1"/>
          <p:nvPr/>
        </p:nvSpPr>
        <p:spPr>
          <a:xfrm>
            <a:off x="7137875" y="4486424"/>
            <a:ext cx="1770900" cy="188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chemeClr val="dk1"/>
                </a:solidFill>
                <a:latin typeface="Karla"/>
                <a:ea typeface="Karla"/>
                <a:cs typeface="Karla"/>
                <a:sym typeface="Karla"/>
              </a:rPr>
              <a:t>Paraschos+26</a:t>
            </a:r>
            <a:endParaRPr sz="1000">
              <a:solidFill>
                <a:schemeClr val="dk1"/>
              </a:solidFill>
              <a:latin typeface="Karla"/>
              <a:ea typeface="Karla"/>
              <a:cs typeface="Karla"/>
              <a:sym typeface="Karla"/>
            </a:endParaRPr>
          </a:p>
        </p:txBody>
      </p:sp>
      <p:sp>
        <p:nvSpPr>
          <p:cNvPr id="537" name="Google Shape;537;p75"/>
          <p:cNvSpPr txBox="1"/>
          <p:nvPr/>
        </p:nvSpPr>
        <p:spPr>
          <a:xfrm>
            <a:off x="540300" y="338900"/>
            <a:ext cx="82497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000">
                <a:solidFill>
                  <a:schemeClr val="lt1"/>
                </a:solidFill>
                <a:latin typeface="Karla Medium"/>
                <a:ea typeface="Karla Medium"/>
                <a:cs typeface="Karla Medium"/>
                <a:sym typeface="Karla Medium"/>
              </a:rPr>
              <a:t>In a fortunate turn of events, a γ-ray flare coincided with IXPE</a:t>
            </a:r>
            <a:endParaRPr sz="2000">
              <a:solidFill>
                <a:schemeClr val="lt1"/>
              </a:solidFill>
              <a:latin typeface="Karla Medium"/>
              <a:ea typeface="Karla Medium"/>
              <a:cs typeface="Karla Medium"/>
              <a:sym typeface="Karla Medium"/>
            </a:endParaRPr>
          </a:p>
        </p:txBody>
      </p:sp>
      <p:sp>
        <p:nvSpPr>
          <p:cNvPr id="538" name="Google Shape;538;p75"/>
          <p:cNvSpPr txBox="1"/>
          <p:nvPr/>
        </p:nvSpPr>
        <p:spPr>
          <a:xfrm>
            <a:off x="169575" y="1980650"/>
            <a:ext cx="2939100" cy="1639200"/>
          </a:xfrm>
          <a:prstGeom prst="rect">
            <a:avLst/>
          </a:prstGeom>
          <a:noFill/>
          <a:ln cap="flat" cmpd="sng" w="9525">
            <a:solidFill>
              <a:srgbClr val="E8AD1A"/>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a:solidFill>
                  <a:srgbClr val="FFFFFF"/>
                </a:solidFill>
                <a:latin typeface="Karla"/>
                <a:ea typeface="Karla"/>
                <a:cs typeface="Karla"/>
                <a:sym typeface="Karla"/>
              </a:rPr>
              <a:t>The single dish and VLBI polarisation degree measurements are </a:t>
            </a:r>
            <a:r>
              <a:rPr lang="en">
                <a:solidFill>
                  <a:srgbClr val="FFFFFF"/>
                </a:solidFill>
                <a:latin typeface="Karla"/>
                <a:ea typeface="Karla"/>
                <a:cs typeface="Karla"/>
                <a:sym typeface="Karla"/>
              </a:rPr>
              <a:t>consistent</a:t>
            </a:r>
            <a:r>
              <a:rPr lang="en">
                <a:solidFill>
                  <a:srgbClr val="FFFFFF"/>
                </a:solidFill>
                <a:latin typeface="Karla"/>
                <a:ea typeface="Karla"/>
                <a:cs typeface="Karla"/>
                <a:sym typeface="Karla"/>
              </a:rPr>
              <a:t> with the γ-ray </a:t>
            </a:r>
            <a:r>
              <a:rPr lang="en">
                <a:solidFill>
                  <a:srgbClr val="FFFFFF"/>
                </a:solidFill>
                <a:latin typeface="Karla"/>
                <a:ea typeface="Karla"/>
                <a:cs typeface="Karla"/>
                <a:sym typeface="Karla"/>
              </a:rPr>
              <a:t>trend </a:t>
            </a:r>
            <a:r>
              <a:rPr lang="en">
                <a:solidFill>
                  <a:srgbClr val="FFFFFF"/>
                </a:solidFill>
                <a:latin typeface="Karla"/>
                <a:ea typeface="Karla"/>
                <a:cs typeface="Karla"/>
                <a:sym typeface="Karla"/>
              </a:rPr>
              <a:t>of enhancement (Jan. 2025) and then decay (Mar. 2025)</a:t>
            </a:r>
            <a:endParaRPr>
              <a:solidFill>
                <a:srgbClr val="FFFFFF"/>
              </a:solidFill>
              <a:latin typeface="Karla"/>
              <a:ea typeface="Karla"/>
              <a:cs typeface="Karla"/>
              <a:sym typeface="Karla"/>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2" name="Shape 542"/>
        <p:cNvGrpSpPr/>
        <p:nvPr/>
      </p:nvGrpSpPr>
      <p:grpSpPr>
        <a:xfrm>
          <a:off x="0" y="0"/>
          <a:ext cx="0" cy="0"/>
          <a:chOff x="0" y="0"/>
          <a:chExt cx="0" cy="0"/>
        </a:xfrm>
      </p:grpSpPr>
      <p:pic>
        <p:nvPicPr>
          <p:cNvPr id="543" name="Google Shape;543;p76" title="3C84_clean_2024_11_21.png"/>
          <p:cNvPicPr preferRelativeResize="0"/>
          <p:nvPr/>
        </p:nvPicPr>
        <p:blipFill rotWithShape="1">
          <a:blip r:embed="rId3">
            <a:alphaModFix/>
          </a:blip>
          <a:srcRect b="27397" l="38309" r="36002" t="10379"/>
          <a:stretch/>
        </p:blipFill>
        <p:spPr>
          <a:xfrm>
            <a:off x="117744" y="476389"/>
            <a:ext cx="1293063" cy="3644723"/>
          </a:xfrm>
          <a:prstGeom prst="rect">
            <a:avLst/>
          </a:prstGeom>
          <a:noFill/>
          <a:ln>
            <a:noFill/>
          </a:ln>
        </p:spPr>
      </p:pic>
      <p:grpSp>
        <p:nvGrpSpPr>
          <p:cNvPr id="544" name="Google Shape;544;p76"/>
          <p:cNvGrpSpPr/>
          <p:nvPr/>
        </p:nvGrpSpPr>
        <p:grpSpPr>
          <a:xfrm>
            <a:off x="4715828" y="397713"/>
            <a:ext cx="1251026" cy="3626148"/>
            <a:chOff x="4727512" y="628844"/>
            <a:chExt cx="1251026" cy="3626148"/>
          </a:xfrm>
        </p:grpSpPr>
        <p:pic>
          <p:nvPicPr>
            <p:cNvPr id="545" name="Google Shape;545;p76" title="3C84_clean_2025_03_09.png"/>
            <p:cNvPicPr preferRelativeResize="0"/>
            <p:nvPr/>
          </p:nvPicPr>
          <p:blipFill rotWithShape="1">
            <a:blip r:embed="rId4">
              <a:alphaModFix/>
            </a:blip>
            <a:srcRect b="26683" l="39556" r="34412" t="8475"/>
            <a:stretch/>
          </p:blipFill>
          <p:spPr>
            <a:xfrm>
              <a:off x="4727512" y="628844"/>
              <a:ext cx="1251026" cy="3626148"/>
            </a:xfrm>
            <a:prstGeom prst="rect">
              <a:avLst/>
            </a:prstGeom>
            <a:noFill/>
            <a:ln>
              <a:noFill/>
            </a:ln>
          </p:spPr>
        </p:pic>
        <p:sp>
          <p:nvSpPr>
            <p:cNvPr id="546" name="Google Shape;546;p76"/>
            <p:cNvSpPr/>
            <p:nvPr/>
          </p:nvSpPr>
          <p:spPr>
            <a:xfrm>
              <a:off x="4740650" y="781376"/>
              <a:ext cx="131400" cy="234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sp>
          <p:nvSpPr>
            <p:cNvPr id="547" name="Google Shape;547;p76"/>
            <p:cNvSpPr/>
            <p:nvPr/>
          </p:nvSpPr>
          <p:spPr>
            <a:xfrm>
              <a:off x="4938900" y="752715"/>
              <a:ext cx="639300" cy="2949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grpSp>
      <p:grpSp>
        <p:nvGrpSpPr>
          <p:cNvPr id="548" name="Google Shape;548;p76"/>
          <p:cNvGrpSpPr/>
          <p:nvPr/>
        </p:nvGrpSpPr>
        <p:grpSpPr>
          <a:xfrm>
            <a:off x="7788650" y="62153"/>
            <a:ext cx="1251026" cy="4401648"/>
            <a:chOff x="7788650" y="244824"/>
            <a:chExt cx="1251026" cy="4401648"/>
          </a:xfrm>
        </p:grpSpPr>
        <p:grpSp>
          <p:nvGrpSpPr>
            <p:cNvPr id="549" name="Google Shape;549;p76"/>
            <p:cNvGrpSpPr/>
            <p:nvPr/>
          </p:nvGrpSpPr>
          <p:grpSpPr>
            <a:xfrm>
              <a:off x="7788650" y="244824"/>
              <a:ext cx="1251026" cy="4401648"/>
              <a:chOff x="7788650" y="551702"/>
              <a:chExt cx="1251026" cy="4401648"/>
            </a:xfrm>
          </p:grpSpPr>
          <p:pic>
            <p:nvPicPr>
              <p:cNvPr id="550" name="Google Shape;550;p76" title="3C84_clean_2025_04_14.png"/>
              <p:cNvPicPr preferRelativeResize="0"/>
              <p:nvPr/>
            </p:nvPicPr>
            <p:blipFill rotWithShape="1">
              <a:blip r:embed="rId5">
                <a:alphaModFix/>
              </a:blip>
              <a:srcRect b="26279" l="37978" r="37387" t="4584"/>
              <a:stretch/>
            </p:blipFill>
            <p:spPr>
              <a:xfrm>
                <a:off x="7788650" y="551702"/>
                <a:ext cx="1251026" cy="4085775"/>
              </a:xfrm>
              <a:prstGeom prst="rect">
                <a:avLst/>
              </a:prstGeom>
              <a:noFill/>
              <a:ln>
                <a:noFill/>
              </a:ln>
            </p:spPr>
          </p:pic>
          <p:sp>
            <p:nvSpPr>
              <p:cNvPr id="551" name="Google Shape;551;p76"/>
              <p:cNvSpPr/>
              <p:nvPr/>
            </p:nvSpPr>
            <p:spPr>
              <a:xfrm>
                <a:off x="8205920" y="4303850"/>
                <a:ext cx="768600" cy="649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sp>
            <p:nvSpPr>
              <p:cNvPr id="552" name="Google Shape;552;p76"/>
              <p:cNvSpPr/>
              <p:nvPr/>
            </p:nvSpPr>
            <p:spPr>
              <a:xfrm>
                <a:off x="8186350" y="4867967"/>
                <a:ext cx="768600" cy="65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grpSp>
        <p:pic>
          <p:nvPicPr>
            <p:cNvPr id="553" name="Google Shape;553;p76" title="3C84_clean_2025_04_14.png"/>
            <p:cNvPicPr preferRelativeResize="0"/>
            <p:nvPr/>
          </p:nvPicPr>
          <p:blipFill rotWithShape="1">
            <a:blip r:embed="rId6">
              <a:alphaModFix/>
            </a:blip>
            <a:srcRect b="28510" l="38806" r="59836" t="70143"/>
            <a:stretch/>
          </p:blipFill>
          <p:spPr>
            <a:xfrm>
              <a:off x="8028419" y="4094550"/>
              <a:ext cx="65498" cy="75628"/>
            </a:xfrm>
            <a:prstGeom prst="rect">
              <a:avLst/>
            </a:prstGeom>
            <a:noFill/>
            <a:ln>
              <a:noFill/>
            </a:ln>
          </p:spPr>
        </p:pic>
        <p:sp>
          <p:nvSpPr>
            <p:cNvPr id="554" name="Google Shape;554;p76"/>
            <p:cNvSpPr/>
            <p:nvPr/>
          </p:nvSpPr>
          <p:spPr>
            <a:xfrm>
              <a:off x="8147110" y="4176692"/>
              <a:ext cx="131400" cy="234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grpSp>
      <p:sp>
        <p:nvSpPr>
          <p:cNvPr id="555" name="Google Shape;555;p76"/>
          <p:cNvSpPr/>
          <p:nvPr/>
        </p:nvSpPr>
        <p:spPr>
          <a:xfrm>
            <a:off x="8961363" y="4205938"/>
            <a:ext cx="131400" cy="176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grpSp>
        <p:nvGrpSpPr>
          <p:cNvPr id="556" name="Google Shape;556;p76"/>
          <p:cNvGrpSpPr/>
          <p:nvPr/>
        </p:nvGrpSpPr>
        <p:grpSpPr>
          <a:xfrm>
            <a:off x="1585760" y="312153"/>
            <a:ext cx="1475171" cy="3644749"/>
            <a:chOff x="2451509" y="325163"/>
            <a:chExt cx="1475171" cy="3644749"/>
          </a:xfrm>
        </p:grpSpPr>
        <p:pic>
          <p:nvPicPr>
            <p:cNvPr id="557" name="Google Shape;557;p76" title="3C84_clean_2024_12_15.png"/>
            <p:cNvPicPr preferRelativeResize="0"/>
            <p:nvPr/>
          </p:nvPicPr>
          <p:blipFill rotWithShape="1">
            <a:blip r:embed="rId7">
              <a:alphaModFix/>
            </a:blip>
            <a:srcRect b="26308" l="35900" r="34249" t="7476"/>
            <a:stretch/>
          </p:blipFill>
          <p:spPr>
            <a:xfrm>
              <a:off x="2451509" y="325163"/>
              <a:ext cx="1412048" cy="3644749"/>
            </a:xfrm>
            <a:prstGeom prst="rect">
              <a:avLst/>
            </a:prstGeom>
            <a:noFill/>
            <a:ln>
              <a:noFill/>
            </a:ln>
          </p:spPr>
        </p:pic>
        <p:sp>
          <p:nvSpPr>
            <p:cNvPr id="558" name="Google Shape;558;p76"/>
            <p:cNvSpPr/>
            <p:nvPr/>
          </p:nvSpPr>
          <p:spPr>
            <a:xfrm>
              <a:off x="3421779" y="3774775"/>
              <a:ext cx="504900" cy="195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grpSp>
      <p:pic>
        <p:nvPicPr>
          <p:cNvPr id="559" name="Google Shape;559;p76" title="3C84_clean_2025_02_16.png"/>
          <p:cNvPicPr preferRelativeResize="0"/>
          <p:nvPr/>
        </p:nvPicPr>
        <p:blipFill rotWithShape="1">
          <a:blip r:embed="rId8">
            <a:alphaModFix/>
          </a:blip>
          <a:srcRect b="26544" l="37478" r="37481" t="6896"/>
          <a:stretch/>
        </p:blipFill>
        <p:spPr>
          <a:xfrm>
            <a:off x="3340913" y="339253"/>
            <a:ext cx="1178382" cy="3644723"/>
          </a:xfrm>
          <a:prstGeom prst="rect">
            <a:avLst/>
          </a:prstGeom>
          <a:noFill/>
          <a:ln>
            <a:noFill/>
          </a:ln>
        </p:spPr>
      </p:pic>
      <p:pic>
        <p:nvPicPr>
          <p:cNvPr id="560" name="Google Shape;560;p76" title="3C84_clean_2025_03_23.png"/>
          <p:cNvPicPr preferRelativeResize="0"/>
          <p:nvPr/>
        </p:nvPicPr>
        <p:blipFill rotWithShape="1">
          <a:blip r:embed="rId9">
            <a:alphaModFix/>
          </a:blip>
          <a:srcRect b="26501" l="38873" r="37385" t="14359"/>
          <a:stretch/>
        </p:blipFill>
        <p:spPr>
          <a:xfrm>
            <a:off x="6213200" y="665299"/>
            <a:ext cx="1251026" cy="3626148"/>
          </a:xfrm>
          <a:prstGeom prst="rect">
            <a:avLst/>
          </a:prstGeom>
          <a:noFill/>
          <a:ln>
            <a:noFill/>
          </a:ln>
        </p:spPr>
      </p:pic>
      <p:pic>
        <p:nvPicPr>
          <p:cNvPr id="561" name="Google Shape;561;p76" title="BU_colorbar.png"/>
          <p:cNvPicPr preferRelativeResize="0"/>
          <p:nvPr/>
        </p:nvPicPr>
        <p:blipFill rotWithShape="1">
          <a:blip r:embed="rId10">
            <a:alphaModFix/>
          </a:blip>
          <a:srcRect b="0" l="642" r="642" t="0"/>
          <a:stretch/>
        </p:blipFill>
        <p:spPr>
          <a:xfrm>
            <a:off x="2433775" y="4382042"/>
            <a:ext cx="4276452" cy="740099"/>
          </a:xfrm>
          <a:prstGeom prst="rect">
            <a:avLst/>
          </a:prstGeom>
          <a:noFill/>
          <a:ln>
            <a:noFill/>
          </a:ln>
        </p:spPr>
      </p:pic>
      <p:grpSp>
        <p:nvGrpSpPr>
          <p:cNvPr id="562" name="Google Shape;562;p76"/>
          <p:cNvGrpSpPr/>
          <p:nvPr/>
        </p:nvGrpSpPr>
        <p:grpSpPr>
          <a:xfrm>
            <a:off x="86601" y="4382050"/>
            <a:ext cx="2255855" cy="555900"/>
            <a:chOff x="81899" y="4020012"/>
            <a:chExt cx="1821000" cy="555900"/>
          </a:xfrm>
        </p:grpSpPr>
        <p:cxnSp>
          <p:nvCxnSpPr>
            <p:cNvPr id="563" name="Google Shape;563;p76"/>
            <p:cNvCxnSpPr/>
            <p:nvPr/>
          </p:nvCxnSpPr>
          <p:spPr>
            <a:xfrm flipH="1">
              <a:off x="478349" y="4550600"/>
              <a:ext cx="1028100" cy="2700"/>
            </a:xfrm>
            <a:prstGeom prst="straightConnector1">
              <a:avLst/>
            </a:prstGeom>
            <a:noFill/>
            <a:ln cap="flat" cmpd="sng" w="28575">
              <a:solidFill>
                <a:schemeClr val="dk1"/>
              </a:solidFill>
              <a:prstDash val="solid"/>
              <a:round/>
              <a:headEnd len="med" w="med" type="none"/>
              <a:tailEnd len="med" w="med" type="none"/>
            </a:ln>
          </p:spPr>
        </p:cxnSp>
        <p:sp>
          <p:nvSpPr>
            <p:cNvPr id="564" name="Google Shape;564;p76"/>
            <p:cNvSpPr txBox="1"/>
            <p:nvPr/>
          </p:nvSpPr>
          <p:spPr>
            <a:xfrm>
              <a:off x="81899" y="4020012"/>
              <a:ext cx="1821000" cy="555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900">
                  <a:solidFill>
                    <a:schemeClr val="dk1"/>
                  </a:solidFill>
                  <a:latin typeface="Barlow Light"/>
                  <a:ea typeface="Barlow Light"/>
                  <a:cs typeface="Barlow Light"/>
                  <a:sym typeface="Barlow Light"/>
                </a:rPr>
                <a:t>1 pc</a:t>
              </a:r>
              <a:endParaRPr sz="1900">
                <a:solidFill>
                  <a:srgbClr val="00FF00"/>
                </a:solidFill>
                <a:latin typeface="Barlow Light"/>
                <a:ea typeface="Barlow Light"/>
                <a:cs typeface="Barlow Light"/>
                <a:sym typeface="Barlow Light"/>
              </a:endParaRPr>
            </a:p>
          </p:txBody>
        </p:sp>
      </p:grpSp>
      <p:sp>
        <p:nvSpPr>
          <p:cNvPr id="565" name="Google Shape;565;p76"/>
          <p:cNvSpPr txBox="1"/>
          <p:nvPr/>
        </p:nvSpPr>
        <p:spPr>
          <a:xfrm>
            <a:off x="1577163" y="214625"/>
            <a:ext cx="1583400" cy="649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Barlow Light"/>
                <a:ea typeface="Barlow Light"/>
                <a:cs typeface="Barlow Light"/>
                <a:sym typeface="Barlow Light"/>
              </a:rPr>
              <a:t>15 Dec 2024</a:t>
            </a:r>
            <a:endParaRPr sz="1800">
              <a:solidFill>
                <a:srgbClr val="00FF00"/>
              </a:solidFill>
              <a:latin typeface="Barlow Light"/>
              <a:ea typeface="Barlow Light"/>
              <a:cs typeface="Barlow Light"/>
              <a:sym typeface="Barlow Light"/>
            </a:endParaRPr>
          </a:p>
        </p:txBody>
      </p:sp>
      <p:sp>
        <p:nvSpPr>
          <p:cNvPr id="566" name="Google Shape;566;p76"/>
          <p:cNvSpPr txBox="1"/>
          <p:nvPr/>
        </p:nvSpPr>
        <p:spPr>
          <a:xfrm>
            <a:off x="3235901" y="214625"/>
            <a:ext cx="1388400" cy="649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Barlow Light"/>
                <a:ea typeface="Barlow Light"/>
                <a:cs typeface="Barlow Light"/>
                <a:sym typeface="Barlow Light"/>
              </a:rPr>
              <a:t>16 Feb 2025</a:t>
            </a:r>
            <a:endParaRPr sz="1800">
              <a:solidFill>
                <a:srgbClr val="00FF00"/>
              </a:solidFill>
              <a:latin typeface="Barlow Light"/>
              <a:ea typeface="Barlow Light"/>
              <a:cs typeface="Barlow Light"/>
              <a:sym typeface="Barlow Light"/>
            </a:endParaRPr>
          </a:p>
        </p:txBody>
      </p:sp>
      <p:sp>
        <p:nvSpPr>
          <p:cNvPr id="567" name="Google Shape;567;p76"/>
          <p:cNvSpPr txBox="1"/>
          <p:nvPr/>
        </p:nvSpPr>
        <p:spPr>
          <a:xfrm>
            <a:off x="26726" y="214625"/>
            <a:ext cx="1475100" cy="649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Barlow Light"/>
                <a:ea typeface="Barlow Light"/>
                <a:cs typeface="Barlow Light"/>
                <a:sym typeface="Barlow Light"/>
              </a:rPr>
              <a:t>21 Nov 2024</a:t>
            </a:r>
            <a:endParaRPr sz="1800">
              <a:solidFill>
                <a:srgbClr val="00FF00"/>
              </a:solidFill>
              <a:latin typeface="Barlow Light"/>
              <a:ea typeface="Barlow Light"/>
              <a:cs typeface="Barlow Light"/>
              <a:sym typeface="Barlow Light"/>
            </a:endParaRPr>
          </a:p>
        </p:txBody>
      </p:sp>
      <p:sp>
        <p:nvSpPr>
          <p:cNvPr id="568" name="Google Shape;568;p76"/>
          <p:cNvSpPr txBox="1"/>
          <p:nvPr/>
        </p:nvSpPr>
        <p:spPr>
          <a:xfrm>
            <a:off x="4699638" y="214625"/>
            <a:ext cx="1388400" cy="649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Barlow Light"/>
                <a:ea typeface="Barlow Light"/>
                <a:cs typeface="Barlow Light"/>
                <a:sym typeface="Barlow Light"/>
              </a:rPr>
              <a:t>09 Mar 2025</a:t>
            </a:r>
            <a:endParaRPr sz="1800">
              <a:solidFill>
                <a:srgbClr val="00FF00"/>
              </a:solidFill>
              <a:latin typeface="Barlow Light"/>
              <a:ea typeface="Barlow Light"/>
              <a:cs typeface="Barlow Light"/>
              <a:sym typeface="Barlow Light"/>
            </a:endParaRPr>
          </a:p>
        </p:txBody>
      </p:sp>
      <p:sp>
        <p:nvSpPr>
          <p:cNvPr id="569" name="Google Shape;569;p76"/>
          <p:cNvSpPr txBox="1"/>
          <p:nvPr/>
        </p:nvSpPr>
        <p:spPr>
          <a:xfrm>
            <a:off x="7627113" y="214625"/>
            <a:ext cx="1388400" cy="649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Barlow Light"/>
                <a:ea typeface="Barlow Light"/>
                <a:cs typeface="Barlow Light"/>
                <a:sym typeface="Barlow Light"/>
              </a:rPr>
              <a:t>14 Apr 2025</a:t>
            </a:r>
            <a:endParaRPr sz="1800">
              <a:solidFill>
                <a:srgbClr val="00FF00"/>
              </a:solidFill>
              <a:latin typeface="Barlow Light"/>
              <a:ea typeface="Barlow Light"/>
              <a:cs typeface="Barlow Light"/>
              <a:sym typeface="Barlow Light"/>
            </a:endParaRPr>
          </a:p>
        </p:txBody>
      </p:sp>
      <p:sp>
        <p:nvSpPr>
          <p:cNvPr id="570" name="Google Shape;570;p76"/>
          <p:cNvSpPr txBox="1"/>
          <p:nvPr/>
        </p:nvSpPr>
        <p:spPr>
          <a:xfrm>
            <a:off x="6163375" y="214625"/>
            <a:ext cx="1388400" cy="649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Barlow Light"/>
                <a:ea typeface="Barlow Light"/>
                <a:cs typeface="Barlow Light"/>
                <a:sym typeface="Barlow Light"/>
              </a:rPr>
              <a:t>23 Mar 2025</a:t>
            </a:r>
            <a:endParaRPr sz="1800">
              <a:solidFill>
                <a:srgbClr val="00FF00"/>
              </a:solidFill>
              <a:latin typeface="Barlow Light"/>
              <a:ea typeface="Barlow Light"/>
              <a:cs typeface="Barlow Light"/>
              <a:sym typeface="Barlow Light"/>
            </a:endParaRPr>
          </a:p>
        </p:txBody>
      </p:sp>
      <p:grpSp>
        <p:nvGrpSpPr>
          <p:cNvPr id="571" name="Google Shape;571;p76"/>
          <p:cNvGrpSpPr/>
          <p:nvPr/>
        </p:nvGrpSpPr>
        <p:grpSpPr>
          <a:xfrm>
            <a:off x="2054400" y="3767357"/>
            <a:ext cx="554837" cy="294907"/>
            <a:chOff x="2091368" y="3875650"/>
            <a:chExt cx="527362" cy="265228"/>
          </a:xfrm>
        </p:grpSpPr>
        <p:sp>
          <p:nvSpPr>
            <p:cNvPr id="572" name="Google Shape;572;p76"/>
            <p:cNvSpPr/>
            <p:nvPr/>
          </p:nvSpPr>
          <p:spPr>
            <a:xfrm>
              <a:off x="2091368" y="3906278"/>
              <a:ext cx="272100" cy="234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sp>
          <p:nvSpPr>
            <p:cNvPr id="573" name="Google Shape;573;p76"/>
            <p:cNvSpPr/>
            <p:nvPr/>
          </p:nvSpPr>
          <p:spPr>
            <a:xfrm>
              <a:off x="2239830" y="3875650"/>
              <a:ext cx="378900" cy="234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Barlow Light"/>
                <a:ea typeface="Barlow Light"/>
                <a:cs typeface="Barlow Light"/>
                <a:sym typeface="Barlow Light"/>
              </a:endParaRPr>
            </a:p>
          </p:txBody>
        </p:sp>
      </p:grpSp>
      <p:sp>
        <p:nvSpPr>
          <p:cNvPr id="574" name="Google Shape;574;p76"/>
          <p:cNvSpPr/>
          <p:nvPr/>
        </p:nvSpPr>
        <p:spPr>
          <a:xfrm>
            <a:off x="2382336" y="3762381"/>
            <a:ext cx="272100" cy="234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sp>
        <p:nvSpPr>
          <p:cNvPr id="575" name="Google Shape;575;p76"/>
          <p:cNvSpPr/>
          <p:nvPr/>
        </p:nvSpPr>
        <p:spPr>
          <a:xfrm rot="10541195">
            <a:off x="1964275" y="3926837"/>
            <a:ext cx="123650" cy="39139"/>
          </a:xfrm>
          <a:prstGeom prst="rect">
            <a:avLst/>
          </a:prstGeom>
          <a:solidFill>
            <a:schemeClr val="lt1"/>
          </a:solidFill>
          <a:ln cap="flat" cmpd="sng" w="6625">
            <a:solidFill>
              <a:schemeClr val="lt1"/>
            </a:solidFill>
            <a:prstDash val="solid"/>
            <a:round/>
            <a:headEnd len="sm" w="sm" type="none"/>
            <a:tailEnd len="sm" w="sm" type="none"/>
          </a:ln>
        </p:spPr>
        <p:txBody>
          <a:bodyPr anchorCtr="0" anchor="ctr" bIns="63500" lIns="63500" spcFirstLastPara="1" rIns="63500" wrap="square" tIns="63500">
            <a:noAutofit/>
          </a:bodyPr>
          <a:lstStyle/>
          <a:p>
            <a:pPr indent="0" lvl="0" marL="0" rtl="0" algn="l">
              <a:spcBef>
                <a:spcPts val="0"/>
              </a:spcBef>
              <a:spcAft>
                <a:spcPts val="0"/>
              </a:spcAft>
              <a:buNone/>
            </a:pPr>
            <a:r>
              <a:t/>
            </a:r>
            <a:endParaRPr sz="972">
              <a:latin typeface="Barlow Light"/>
              <a:ea typeface="Barlow Light"/>
              <a:cs typeface="Barlow Light"/>
              <a:sym typeface="Barlow Light"/>
            </a:endParaRPr>
          </a:p>
        </p:txBody>
      </p:sp>
      <p:pic>
        <p:nvPicPr>
          <p:cNvPr id="576" name="Google Shape;576;p76" title="3C84_clean_2024_12_15.png"/>
          <p:cNvPicPr preferRelativeResize="0"/>
          <p:nvPr/>
        </p:nvPicPr>
        <p:blipFill rotWithShape="1">
          <a:blip r:embed="rId11">
            <a:alphaModFix/>
          </a:blip>
          <a:srcRect b="26522" l="51639" r="45563" t="72680"/>
          <a:stretch/>
        </p:blipFill>
        <p:spPr>
          <a:xfrm rot="8101778">
            <a:off x="1954526" y="3904319"/>
            <a:ext cx="101948" cy="36592"/>
          </a:xfrm>
          <a:prstGeom prst="rect">
            <a:avLst/>
          </a:prstGeom>
          <a:noFill/>
          <a:ln>
            <a:noFill/>
          </a:ln>
        </p:spPr>
      </p:pic>
      <p:sp>
        <p:nvSpPr>
          <p:cNvPr id="577" name="Google Shape;577;p76"/>
          <p:cNvSpPr/>
          <p:nvPr/>
        </p:nvSpPr>
        <p:spPr>
          <a:xfrm rot="-8288827">
            <a:off x="2020406" y="3878002"/>
            <a:ext cx="123647" cy="39115"/>
          </a:xfrm>
          <a:prstGeom prst="rect">
            <a:avLst/>
          </a:prstGeom>
          <a:solidFill>
            <a:schemeClr val="lt1"/>
          </a:solidFill>
          <a:ln cap="flat" cmpd="sng" w="6625">
            <a:solidFill>
              <a:schemeClr val="lt1"/>
            </a:solidFill>
            <a:prstDash val="solid"/>
            <a:round/>
            <a:headEnd len="sm" w="sm" type="none"/>
            <a:tailEnd len="sm" w="sm" type="none"/>
          </a:ln>
        </p:spPr>
        <p:txBody>
          <a:bodyPr anchorCtr="0" anchor="ctr" bIns="63500" lIns="63500" spcFirstLastPara="1" rIns="63500" wrap="square" tIns="63500">
            <a:noAutofit/>
          </a:bodyPr>
          <a:lstStyle/>
          <a:p>
            <a:pPr indent="0" lvl="0" marL="0" rtl="0" algn="l">
              <a:spcBef>
                <a:spcPts val="0"/>
              </a:spcBef>
              <a:spcAft>
                <a:spcPts val="0"/>
              </a:spcAft>
              <a:buNone/>
            </a:pPr>
            <a:r>
              <a:t/>
            </a:r>
            <a:endParaRPr sz="972">
              <a:latin typeface="Barlow Light"/>
              <a:ea typeface="Barlow Light"/>
              <a:cs typeface="Barlow Light"/>
              <a:sym typeface="Barlow Light"/>
            </a:endParaRPr>
          </a:p>
        </p:txBody>
      </p:sp>
      <p:sp>
        <p:nvSpPr>
          <p:cNvPr id="578" name="Google Shape;578;p76"/>
          <p:cNvSpPr/>
          <p:nvPr/>
        </p:nvSpPr>
        <p:spPr>
          <a:xfrm rot="-10042841">
            <a:off x="2227038" y="3822474"/>
            <a:ext cx="123585" cy="39245"/>
          </a:xfrm>
          <a:prstGeom prst="rect">
            <a:avLst/>
          </a:prstGeom>
          <a:solidFill>
            <a:schemeClr val="lt1"/>
          </a:solidFill>
          <a:ln cap="flat" cmpd="sng" w="6625">
            <a:solidFill>
              <a:schemeClr val="lt1"/>
            </a:solidFill>
            <a:prstDash val="solid"/>
            <a:round/>
            <a:headEnd len="sm" w="sm" type="none"/>
            <a:tailEnd len="sm" w="sm" type="none"/>
          </a:ln>
        </p:spPr>
        <p:txBody>
          <a:bodyPr anchorCtr="0" anchor="ctr" bIns="63500" lIns="63500" spcFirstLastPara="1" rIns="63500" wrap="square" tIns="63500">
            <a:noAutofit/>
          </a:bodyPr>
          <a:lstStyle/>
          <a:p>
            <a:pPr indent="0" lvl="0" marL="0" rtl="0" algn="l">
              <a:spcBef>
                <a:spcPts val="0"/>
              </a:spcBef>
              <a:spcAft>
                <a:spcPts val="0"/>
              </a:spcAft>
              <a:buNone/>
            </a:pPr>
            <a:r>
              <a:t/>
            </a:r>
            <a:endParaRPr sz="972">
              <a:latin typeface="Barlow Light"/>
              <a:ea typeface="Barlow Light"/>
              <a:cs typeface="Barlow Light"/>
              <a:sym typeface="Barlow Light"/>
            </a:endParaRPr>
          </a:p>
        </p:txBody>
      </p:sp>
      <p:sp>
        <p:nvSpPr>
          <p:cNvPr id="579" name="Google Shape;579;p76"/>
          <p:cNvSpPr/>
          <p:nvPr/>
        </p:nvSpPr>
        <p:spPr>
          <a:xfrm rot="-8288827">
            <a:off x="2235886" y="3753005"/>
            <a:ext cx="123647" cy="39115"/>
          </a:xfrm>
          <a:prstGeom prst="rect">
            <a:avLst/>
          </a:prstGeom>
          <a:solidFill>
            <a:schemeClr val="lt1"/>
          </a:solidFill>
          <a:ln cap="flat" cmpd="sng" w="6625">
            <a:solidFill>
              <a:schemeClr val="lt1"/>
            </a:solidFill>
            <a:prstDash val="solid"/>
            <a:round/>
            <a:headEnd len="sm" w="sm" type="none"/>
            <a:tailEnd len="sm" w="sm" type="none"/>
          </a:ln>
        </p:spPr>
        <p:txBody>
          <a:bodyPr anchorCtr="0" anchor="ctr" bIns="63500" lIns="63500" spcFirstLastPara="1" rIns="63500" wrap="square" tIns="63500">
            <a:noAutofit/>
          </a:bodyPr>
          <a:lstStyle/>
          <a:p>
            <a:pPr indent="0" lvl="0" marL="0" rtl="0" algn="l">
              <a:spcBef>
                <a:spcPts val="0"/>
              </a:spcBef>
              <a:spcAft>
                <a:spcPts val="0"/>
              </a:spcAft>
              <a:buNone/>
            </a:pPr>
            <a:r>
              <a:t/>
            </a:r>
            <a:endParaRPr sz="972">
              <a:latin typeface="Barlow Light"/>
              <a:ea typeface="Barlow Light"/>
              <a:cs typeface="Barlow Light"/>
              <a:sym typeface="Barlow Light"/>
            </a:endParaRPr>
          </a:p>
        </p:txBody>
      </p:sp>
      <p:pic>
        <p:nvPicPr>
          <p:cNvPr id="580" name="Google Shape;580;p76" title="3C84_clean_2024_12_15.png"/>
          <p:cNvPicPr preferRelativeResize="0"/>
          <p:nvPr/>
        </p:nvPicPr>
        <p:blipFill rotWithShape="1">
          <a:blip r:embed="rId11">
            <a:alphaModFix/>
          </a:blip>
          <a:srcRect b="26522" l="51639" r="45563" t="72680"/>
          <a:stretch/>
        </p:blipFill>
        <p:spPr>
          <a:xfrm rot="10029741">
            <a:off x="2249329" y="3706179"/>
            <a:ext cx="101942" cy="28520"/>
          </a:xfrm>
          <a:prstGeom prst="rect">
            <a:avLst/>
          </a:prstGeom>
          <a:noFill/>
          <a:ln>
            <a:noFill/>
          </a:ln>
        </p:spPr>
      </p:pic>
      <p:sp>
        <p:nvSpPr>
          <p:cNvPr id="581" name="Google Shape;581;p76"/>
          <p:cNvSpPr/>
          <p:nvPr/>
        </p:nvSpPr>
        <p:spPr>
          <a:xfrm rot="-10758282">
            <a:off x="2342420" y="3725831"/>
            <a:ext cx="123609" cy="55800"/>
          </a:xfrm>
          <a:prstGeom prst="rect">
            <a:avLst/>
          </a:prstGeom>
          <a:solidFill>
            <a:schemeClr val="lt1"/>
          </a:solidFill>
          <a:ln cap="flat" cmpd="sng" w="6625">
            <a:solidFill>
              <a:schemeClr val="lt1"/>
            </a:solidFill>
            <a:prstDash val="solid"/>
            <a:round/>
            <a:headEnd len="sm" w="sm" type="none"/>
            <a:tailEnd len="sm" w="sm" type="none"/>
          </a:ln>
        </p:spPr>
        <p:txBody>
          <a:bodyPr anchorCtr="0" anchor="ctr" bIns="63500" lIns="63500" spcFirstLastPara="1" rIns="63500" wrap="square" tIns="63500">
            <a:noAutofit/>
          </a:bodyPr>
          <a:lstStyle/>
          <a:p>
            <a:pPr indent="0" lvl="0" marL="0" rtl="0" algn="l">
              <a:spcBef>
                <a:spcPts val="0"/>
              </a:spcBef>
              <a:spcAft>
                <a:spcPts val="0"/>
              </a:spcAft>
              <a:buNone/>
            </a:pPr>
            <a:r>
              <a:t/>
            </a:r>
            <a:endParaRPr sz="972">
              <a:latin typeface="Barlow Light"/>
              <a:ea typeface="Barlow Light"/>
              <a:cs typeface="Barlow Light"/>
              <a:sym typeface="Barlow Light"/>
            </a:endParaRPr>
          </a:p>
        </p:txBody>
      </p:sp>
      <p:sp>
        <p:nvSpPr>
          <p:cNvPr id="582" name="Google Shape;582;p76"/>
          <p:cNvSpPr txBox="1"/>
          <p:nvPr/>
        </p:nvSpPr>
        <p:spPr>
          <a:xfrm>
            <a:off x="759207" y="3320676"/>
            <a:ext cx="897900" cy="649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Barlow Light"/>
                <a:ea typeface="Barlow Light"/>
                <a:cs typeface="Barlow Light"/>
                <a:sym typeface="Barlow Light"/>
              </a:rPr>
              <a:t>C3</a:t>
            </a:r>
            <a:endParaRPr>
              <a:solidFill>
                <a:srgbClr val="00FF00"/>
              </a:solidFill>
              <a:latin typeface="Barlow Light"/>
              <a:ea typeface="Barlow Light"/>
              <a:cs typeface="Barlow Light"/>
              <a:sym typeface="Barlow Light"/>
            </a:endParaRPr>
          </a:p>
        </p:txBody>
      </p:sp>
      <p:sp>
        <p:nvSpPr>
          <p:cNvPr id="583" name="Google Shape;583;p76"/>
          <p:cNvSpPr/>
          <p:nvPr/>
        </p:nvSpPr>
        <p:spPr>
          <a:xfrm>
            <a:off x="1403094" y="3620270"/>
            <a:ext cx="383100" cy="81300"/>
          </a:xfrm>
          <a:prstGeom prst="rightArrow">
            <a:avLst>
              <a:gd fmla="val 50000" name="adj1"/>
              <a:gd fmla="val 50000" name="adj2"/>
            </a:avLst>
          </a:prstGeom>
          <a:solidFill>
            <a:schemeClr val="lt2"/>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sp>
        <p:nvSpPr>
          <p:cNvPr id="584" name="Google Shape;584;p76"/>
          <p:cNvSpPr/>
          <p:nvPr/>
        </p:nvSpPr>
        <p:spPr>
          <a:xfrm>
            <a:off x="1501825" y="916077"/>
            <a:ext cx="383100" cy="8049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sp>
        <p:nvSpPr>
          <p:cNvPr id="585" name="Google Shape;585;p76"/>
          <p:cNvSpPr/>
          <p:nvPr/>
        </p:nvSpPr>
        <p:spPr>
          <a:xfrm>
            <a:off x="2730311" y="916078"/>
            <a:ext cx="272100" cy="430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sp>
        <p:nvSpPr>
          <p:cNvPr id="586" name="Google Shape;586;p76"/>
          <p:cNvSpPr/>
          <p:nvPr/>
        </p:nvSpPr>
        <p:spPr>
          <a:xfrm>
            <a:off x="6672220" y="4329037"/>
            <a:ext cx="1309800" cy="234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pic>
        <p:nvPicPr>
          <p:cNvPr id="587" name="Google Shape;587;p76" title="3C84_clean_2024_10_14.png"/>
          <p:cNvPicPr preferRelativeResize="0"/>
          <p:nvPr/>
        </p:nvPicPr>
        <p:blipFill rotWithShape="1">
          <a:blip r:embed="rId12">
            <a:alphaModFix/>
          </a:blip>
          <a:srcRect b="0" l="0" r="0" t="89811"/>
          <a:stretch/>
        </p:blipFill>
        <p:spPr>
          <a:xfrm>
            <a:off x="2391262" y="4586266"/>
            <a:ext cx="4276448" cy="507003"/>
          </a:xfrm>
          <a:prstGeom prst="rect">
            <a:avLst/>
          </a:prstGeom>
          <a:noFill/>
          <a:ln>
            <a:noFill/>
          </a:ln>
        </p:spPr>
      </p:pic>
      <p:sp>
        <p:nvSpPr>
          <p:cNvPr id="588" name="Google Shape;588;p76"/>
          <p:cNvSpPr/>
          <p:nvPr/>
        </p:nvSpPr>
        <p:spPr>
          <a:xfrm>
            <a:off x="2244957" y="981543"/>
            <a:ext cx="184800" cy="176100"/>
          </a:xfrm>
          <a:prstGeom prst="flowChartOr">
            <a:avLst/>
          </a:prstGeom>
          <a:noFill/>
          <a:ln cap="flat" cmpd="sng" w="9525">
            <a:solidFill>
              <a:srgbClr val="00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sp>
        <p:nvSpPr>
          <p:cNvPr id="589" name="Google Shape;589;p76"/>
          <p:cNvSpPr txBox="1"/>
          <p:nvPr/>
        </p:nvSpPr>
        <p:spPr>
          <a:xfrm>
            <a:off x="7137875" y="4486424"/>
            <a:ext cx="1770900" cy="188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chemeClr val="dk1"/>
                </a:solidFill>
                <a:latin typeface="Karla"/>
                <a:ea typeface="Karla"/>
                <a:cs typeface="Karla"/>
                <a:sym typeface="Karla"/>
              </a:rPr>
              <a:t>Paraschos+26</a:t>
            </a:r>
            <a:endParaRPr sz="1000">
              <a:solidFill>
                <a:schemeClr val="dk1"/>
              </a:solidFill>
              <a:latin typeface="Karla"/>
              <a:ea typeface="Karla"/>
              <a:cs typeface="Karla"/>
              <a:sym typeface="Karla"/>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593" name="Shape 593"/>
        <p:cNvGrpSpPr/>
        <p:nvPr/>
      </p:nvGrpSpPr>
      <p:grpSpPr>
        <a:xfrm>
          <a:off x="0" y="0"/>
          <a:ext cx="0" cy="0"/>
          <a:chOff x="0" y="0"/>
          <a:chExt cx="0" cy="0"/>
        </a:xfrm>
      </p:grpSpPr>
      <p:sp>
        <p:nvSpPr>
          <p:cNvPr id="594" name="Google Shape;594;p77"/>
          <p:cNvSpPr txBox="1"/>
          <p:nvPr/>
        </p:nvSpPr>
        <p:spPr>
          <a:xfrm>
            <a:off x="464100" y="338900"/>
            <a:ext cx="6068700" cy="572700"/>
          </a:xfrm>
          <a:prstGeom prst="rect">
            <a:avLst/>
          </a:prstGeom>
          <a:noFill/>
          <a:ln>
            <a:noFill/>
          </a:ln>
        </p:spPr>
        <p:txBody>
          <a:bodyPr anchorCtr="0" anchor="t" bIns="91425" lIns="91425" spcFirstLastPara="1" rIns="91425" wrap="square" tIns="91425">
            <a:noAutofit/>
          </a:bodyPr>
          <a:lstStyle/>
          <a:p>
            <a:pPr indent="0" lvl="0" marL="0" rtl="0" algn="l">
              <a:lnSpc>
                <a:spcPct val="105000"/>
              </a:lnSpc>
              <a:spcBef>
                <a:spcPts val="0"/>
              </a:spcBef>
              <a:spcAft>
                <a:spcPts val="0"/>
              </a:spcAft>
              <a:buSzPts val="440"/>
              <a:buNone/>
            </a:pPr>
            <a:r>
              <a:t/>
            </a:r>
            <a:endParaRPr sz="2008">
              <a:solidFill>
                <a:schemeClr val="lt1"/>
              </a:solidFill>
              <a:latin typeface="Karla Medium"/>
              <a:ea typeface="Karla Medium"/>
              <a:cs typeface="Karla Medium"/>
              <a:sym typeface="Karla Medium"/>
            </a:endParaRPr>
          </a:p>
        </p:txBody>
      </p:sp>
      <p:sp>
        <p:nvSpPr>
          <p:cNvPr id="595" name="Google Shape;595;p77"/>
          <p:cNvSpPr txBox="1"/>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sz="1000">
                <a:solidFill>
                  <a:srgbClr val="FFFFFF"/>
                </a:solidFill>
                <a:latin typeface="Karla"/>
                <a:ea typeface="Karla"/>
                <a:cs typeface="Karla"/>
                <a:sym typeface="Karla"/>
              </a:rPr>
              <a:t>‹#›</a:t>
            </a:fld>
            <a:endParaRPr sz="1000">
              <a:solidFill>
                <a:srgbClr val="FFFFFF"/>
              </a:solidFill>
              <a:latin typeface="Karla"/>
              <a:ea typeface="Karla"/>
              <a:cs typeface="Karla"/>
              <a:sym typeface="Karla"/>
            </a:endParaRPr>
          </a:p>
        </p:txBody>
      </p:sp>
      <p:sp>
        <p:nvSpPr>
          <p:cNvPr id="596" name="Google Shape;596;p77"/>
          <p:cNvSpPr txBox="1"/>
          <p:nvPr/>
        </p:nvSpPr>
        <p:spPr>
          <a:xfrm>
            <a:off x="464100" y="338900"/>
            <a:ext cx="6068700" cy="572700"/>
          </a:xfrm>
          <a:prstGeom prst="rect">
            <a:avLst/>
          </a:prstGeom>
          <a:noFill/>
          <a:ln>
            <a:noFill/>
          </a:ln>
        </p:spPr>
        <p:txBody>
          <a:bodyPr anchorCtr="0" anchor="t" bIns="91425" lIns="91425" spcFirstLastPara="1" rIns="91425" wrap="square" tIns="91425">
            <a:noAutofit/>
          </a:bodyPr>
          <a:lstStyle/>
          <a:p>
            <a:pPr indent="0" lvl="0" marL="0" rtl="0" algn="l">
              <a:lnSpc>
                <a:spcPct val="105000"/>
              </a:lnSpc>
              <a:spcBef>
                <a:spcPts val="0"/>
              </a:spcBef>
              <a:spcAft>
                <a:spcPts val="0"/>
              </a:spcAft>
              <a:buSzPts val="440"/>
              <a:buNone/>
            </a:pPr>
            <a:r>
              <a:rPr lang="en" sz="2008">
                <a:solidFill>
                  <a:schemeClr val="lt1"/>
                </a:solidFill>
                <a:latin typeface="Karla Medium"/>
                <a:ea typeface="Karla Medium"/>
                <a:cs typeface="Karla Medium"/>
                <a:sym typeface="Karla Medium"/>
              </a:rPr>
              <a:t>A possible interpretation</a:t>
            </a:r>
            <a:endParaRPr sz="2008">
              <a:solidFill>
                <a:schemeClr val="lt1"/>
              </a:solidFill>
              <a:latin typeface="Karla Medium"/>
              <a:ea typeface="Karla Medium"/>
              <a:cs typeface="Karla Medium"/>
              <a:sym typeface="Karla Medium"/>
            </a:endParaRPr>
          </a:p>
        </p:txBody>
      </p:sp>
      <p:grpSp>
        <p:nvGrpSpPr>
          <p:cNvPr id="597" name="Google Shape;597;p77"/>
          <p:cNvGrpSpPr/>
          <p:nvPr/>
        </p:nvGrpSpPr>
        <p:grpSpPr>
          <a:xfrm>
            <a:off x="925042" y="911608"/>
            <a:ext cx="7293927" cy="3954216"/>
            <a:chOff x="1074050" y="730525"/>
            <a:chExt cx="6995901" cy="3682451"/>
          </a:xfrm>
        </p:grpSpPr>
        <p:pic>
          <p:nvPicPr>
            <p:cNvPr id="598" name="Google Shape;598;p77"/>
            <p:cNvPicPr preferRelativeResize="0"/>
            <p:nvPr/>
          </p:nvPicPr>
          <p:blipFill>
            <a:blip r:embed="rId3">
              <a:alphaModFix/>
            </a:blip>
            <a:stretch>
              <a:fillRect/>
            </a:stretch>
          </p:blipFill>
          <p:spPr>
            <a:xfrm>
              <a:off x="1074050" y="730525"/>
              <a:ext cx="6995901" cy="3682451"/>
            </a:xfrm>
            <a:prstGeom prst="rect">
              <a:avLst/>
            </a:prstGeom>
            <a:noFill/>
            <a:ln>
              <a:noFill/>
            </a:ln>
          </p:spPr>
        </p:pic>
        <p:sp>
          <p:nvSpPr>
            <p:cNvPr id="599" name="Google Shape;599;p77"/>
            <p:cNvSpPr txBox="1"/>
            <p:nvPr/>
          </p:nvSpPr>
          <p:spPr>
            <a:xfrm>
              <a:off x="1108725" y="772825"/>
              <a:ext cx="858600" cy="3153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latin typeface="Karla"/>
                  <a:ea typeface="Karla"/>
                  <a:cs typeface="Karla"/>
                  <a:sym typeface="Karla"/>
                </a:rPr>
                <a:t>Shukla+20</a:t>
              </a:r>
              <a:endParaRPr sz="1000">
                <a:latin typeface="Karla"/>
                <a:ea typeface="Karla"/>
                <a:cs typeface="Karla"/>
                <a:sym typeface="Karla"/>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603" name="Shape 603"/>
        <p:cNvGrpSpPr/>
        <p:nvPr/>
      </p:nvGrpSpPr>
      <p:grpSpPr>
        <a:xfrm>
          <a:off x="0" y="0"/>
          <a:ext cx="0" cy="0"/>
          <a:chOff x="0" y="0"/>
          <a:chExt cx="0" cy="0"/>
        </a:xfrm>
      </p:grpSpPr>
      <p:sp>
        <p:nvSpPr>
          <p:cNvPr id="604" name="Google Shape;604;p78"/>
          <p:cNvSpPr txBox="1"/>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sz="1000">
                <a:solidFill>
                  <a:srgbClr val="FFFFFF"/>
                </a:solidFill>
                <a:latin typeface="Karla"/>
                <a:ea typeface="Karla"/>
                <a:cs typeface="Karla"/>
                <a:sym typeface="Karla"/>
              </a:rPr>
              <a:t>‹#›</a:t>
            </a:fld>
            <a:endParaRPr sz="1000">
              <a:solidFill>
                <a:srgbClr val="FFFFFF"/>
              </a:solidFill>
              <a:latin typeface="Karla"/>
              <a:ea typeface="Karla"/>
              <a:cs typeface="Karla"/>
              <a:sym typeface="Karla"/>
            </a:endParaRPr>
          </a:p>
        </p:txBody>
      </p:sp>
      <p:sp>
        <p:nvSpPr>
          <p:cNvPr id="605" name="Google Shape;605;p78"/>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solidFill>
                  <a:schemeClr val="lt1"/>
                </a:solidFill>
                <a:latin typeface="Karla"/>
                <a:ea typeface="Karla"/>
                <a:cs typeface="Karla"/>
                <a:sym typeface="Karla"/>
              </a:rPr>
              <a:t>Take home messages</a:t>
            </a:r>
            <a:endParaRPr>
              <a:solidFill>
                <a:schemeClr val="lt1"/>
              </a:solidFill>
              <a:latin typeface="Karla"/>
              <a:ea typeface="Karla"/>
              <a:cs typeface="Karla"/>
              <a:sym typeface="Karla"/>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609" name="Shape 609"/>
        <p:cNvGrpSpPr/>
        <p:nvPr/>
      </p:nvGrpSpPr>
      <p:grpSpPr>
        <a:xfrm>
          <a:off x="0" y="0"/>
          <a:ext cx="0" cy="0"/>
          <a:chOff x="0" y="0"/>
          <a:chExt cx="0" cy="0"/>
        </a:xfrm>
      </p:grpSpPr>
      <p:sp>
        <p:nvSpPr>
          <p:cNvPr id="610" name="Google Shape;610;p79"/>
          <p:cNvSpPr txBox="1"/>
          <p:nvPr/>
        </p:nvSpPr>
        <p:spPr>
          <a:xfrm>
            <a:off x="464100" y="338900"/>
            <a:ext cx="8410500" cy="1104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000">
                <a:solidFill>
                  <a:schemeClr val="lt1"/>
                </a:solidFill>
                <a:latin typeface="Karla"/>
                <a:ea typeface="Karla"/>
                <a:cs typeface="Karla"/>
                <a:sym typeface="Karla"/>
              </a:rPr>
              <a:t>We have demonstrated the synergetic capability of mm-VLBI </a:t>
            </a:r>
            <a:endParaRPr sz="2000">
              <a:solidFill>
                <a:schemeClr val="lt1"/>
              </a:solidFill>
              <a:latin typeface="Karla"/>
              <a:ea typeface="Karla"/>
              <a:cs typeface="Karla"/>
              <a:sym typeface="Karla"/>
            </a:endParaRPr>
          </a:p>
          <a:p>
            <a:pPr indent="0" lvl="0" marL="0" rtl="0" algn="l">
              <a:lnSpc>
                <a:spcPct val="115000"/>
              </a:lnSpc>
              <a:spcBef>
                <a:spcPts val="0"/>
              </a:spcBef>
              <a:spcAft>
                <a:spcPts val="0"/>
              </a:spcAft>
              <a:buNone/>
            </a:pPr>
            <a:r>
              <a:rPr lang="en" sz="2000">
                <a:solidFill>
                  <a:schemeClr val="lt1"/>
                </a:solidFill>
                <a:latin typeface="Karla"/>
                <a:ea typeface="Karla"/>
                <a:cs typeface="Karla"/>
                <a:sym typeface="Karla"/>
              </a:rPr>
              <a:t>w</a:t>
            </a:r>
            <a:r>
              <a:rPr lang="en" sz="2000">
                <a:solidFill>
                  <a:schemeClr val="lt1"/>
                </a:solidFill>
                <a:latin typeface="Karla"/>
                <a:ea typeface="Karla"/>
                <a:cs typeface="Karla"/>
                <a:sym typeface="Karla"/>
              </a:rPr>
              <a:t>ith optical and X-ray measurements</a:t>
            </a:r>
            <a:r>
              <a:rPr lang="en" sz="2000">
                <a:solidFill>
                  <a:schemeClr val="lt1"/>
                </a:solidFill>
                <a:latin typeface="Karla"/>
                <a:ea typeface="Karla"/>
                <a:cs typeface="Karla"/>
                <a:sym typeface="Karla"/>
              </a:rPr>
              <a:t> to investigate the acceleration within jets in a multi-messenger context</a:t>
            </a:r>
            <a:endParaRPr sz="2000">
              <a:solidFill>
                <a:schemeClr val="lt1"/>
              </a:solidFill>
              <a:latin typeface="Karla"/>
              <a:ea typeface="Karla"/>
              <a:cs typeface="Karla"/>
              <a:sym typeface="Karla"/>
            </a:endParaRPr>
          </a:p>
          <a:p>
            <a:pPr indent="0" lvl="0" marL="0" rtl="0" algn="l">
              <a:lnSpc>
                <a:spcPct val="115000"/>
              </a:lnSpc>
              <a:spcBef>
                <a:spcPts val="0"/>
              </a:spcBef>
              <a:spcAft>
                <a:spcPts val="0"/>
              </a:spcAft>
              <a:buNone/>
            </a:pPr>
            <a:r>
              <a:t/>
            </a:r>
            <a:endParaRPr sz="2000">
              <a:solidFill>
                <a:schemeClr val="lt1"/>
              </a:solidFill>
              <a:latin typeface="Karla Medium"/>
              <a:ea typeface="Karla Medium"/>
              <a:cs typeface="Karla Medium"/>
              <a:sym typeface="Karla Medium"/>
            </a:endParaRPr>
          </a:p>
        </p:txBody>
      </p:sp>
      <p:sp>
        <p:nvSpPr>
          <p:cNvPr id="611" name="Google Shape;611;p79"/>
          <p:cNvSpPr txBox="1"/>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sz="1000">
                <a:solidFill>
                  <a:srgbClr val="FFFFFF"/>
                </a:solidFill>
                <a:latin typeface="Karla"/>
                <a:ea typeface="Karla"/>
                <a:cs typeface="Karla"/>
                <a:sym typeface="Karla"/>
              </a:rPr>
              <a:t>‹#›</a:t>
            </a:fld>
            <a:endParaRPr sz="1000">
              <a:solidFill>
                <a:srgbClr val="FFFFFF"/>
              </a:solidFill>
              <a:latin typeface="Karla"/>
              <a:ea typeface="Karla"/>
              <a:cs typeface="Karla"/>
              <a:sym typeface="Karla"/>
            </a:endParaRPr>
          </a:p>
        </p:txBody>
      </p:sp>
      <p:sp>
        <p:nvSpPr>
          <p:cNvPr id="612" name="Google Shape;612;p79"/>
          <p:cNvSpPr txBox="1"/>
          <p:nvPr/>
        </p:nvSpPr>
        <p:spPr>
          <a:xfrm>
            <a:off x="1492638" y="2030750"/>
            <a:ext cx="2914500" cy="1062900"/>
          </a:xfrm>
          <a:prstGeom prst="rect">
            <a:avLst/>
          </a:prstGeom>
          <a:noFill/>
          <a:ln>
            <a:noFill/>
          </a:ln>
        </p:spPr>
        <p:txBody>
          <a:bodyPr anchorCtr="0" anchor="t" bIns="91425" lIns="91425" spcFirstLastPara="1" rIns="91425" wrap="square" tIns="91425">
            <a:noAutofit/>
          </a:bodyPr>
          <a:lstStyle/>
          <a:p>
            <a:pPr indent="0" lvl="0" marL="0" rtl="0" algn="ctr">
              <a:lnSpc>
                <a:spcPct val="200000"/>
              </a:lnSpc>
              <a:spcBef>
                <a:spcPts val="0"/>
              </a:spcBef>
              <a:spcAft>
                <a:spcPts val="0"/>
              </a:spcAft>
              <a:buNone/>
            </a:pPr>
            <a:r>
              <a:rPr lang="en" sz="1500">
                <a:solidFill>
                  <a:srgbClr val="E8AD1A"/>
                </a:solidFill>
                <a:latin typeface="Karla"/>
                <a:ea typeface="Karla"/>
                <a:cs typeface="Karla"/>
                <a:sym typeface="Karla"/>
              </a:rPr>
              <a:t>How?</a:t>
            </a:r>
            <a:endParaRPr sz="1500">
              <a:solidFill>
                <a:srgbClr val="E8AD1A"/>
              </a:solidFill>
              <a:latin typeface="Karla"/>
              <a:ea typeface="Karla"/>
              <a:cs typeface="Karla"/>
              <a:sym typeface="Karla"/>
            </a:endParaRPr>
          </a:p>
          <a:p>
            <a:pPr indent="0" lvl="0" marL="0" rtl="0" algn="ctr">
              <a:lnSpc>
                <a:spcPct val="200000"/>
              </a:lnSpc>
              <a:spcBef>
                <a:spcPts val="0"/>
              </a:spcBef>
              <a:spcAft>
                <a:spcPts val="0"/>
              </a:spcAft>
              <a:buNone/>
            </a:pPr>
            <a:r>
              <a:rPr lang="en" sz="1500">
                <a:solidFill>
                  <a:schemeClr val="lt1"/>
                </a:solidFill>
                <a:latin typeface="Karla"/>
                <a:ea typeface="Karla"/>
                <a:cs typeface="Karla"/>
                <a:sym typeface="Karla"/>
              </a:rPr>
              <a:t>s</a:t>
            </a:r>
            <a:r>
              <a:rPr lang="en" sz="1500">
                <a:solidFill>
                  <a:schemeClr val="lt1"/>
                </a:solidFill>
                <a:latin typeface="Karla"/>
                <a:ea typeface="Karla"/>
                <a:cs typeface="Karla"/>
                <a:sym typeface="Karla"/>
              </a:rPr>
              <a:t>hock - shock interaction</a:t>
            </a:r>
            <a:endParaRPr sz="1500">
              <a:solidFill>
                <a:schemeClr val="lt1"/>
              </a:solidFill>
              <a:latin typeface="Karla"/>
              <a:ea typeface="Karla"/>
              <a:cs typeface="Karla"/>
              <a:sym typeface="Karla"/>
            </a:endParaRPr>
          </a:p>
        </p:txBody>
      </p:sp>
      <p:sp>
        <p:nvSpPr>
          <p:cNvPr id="613" name="Google Shape;613;p79"/>
          <p:cNvSpPr txBox="1"/>
          <p:nvPr/>
        </p:nvSpPr>
        <p:spPr>
          <a:xfrm>
            <a:off x="4736863" y="2030750"/>
            <a:ext cx="2914500" cy="1062900"/>
          </a:xfrm>
          <a:prstGeom prst="rect">
            <a:avLst/>
          </a:prstGeom>
          <a:noFill/>
          <a:ln>
            <a:noFill/>
          </a:ln>
        </p:spPr>
        <p:txBody>
          <a:bodyPr anchorCtr="0" anchor="t" bIns="91425" lIns="91425" spcFirstLastPara="1" rIns="91425" wrap="square" tIns="91425">
            <a:noAutofit/>
          </a:bodyPr>
          <a:lstStyle/>
          <a:p>
            <a:pPr indent="0" lvl="0" marL="0" rtl="0" algn="ctr">
              <a:lnSpc>
                <a:spcPct val="200000"/>
              </a:lnSpc>
              <a:spcBef>
                <a:spcPts val="0"/>
              </a:spcBef>
              <a:spcAft>
                <a:spcPts val="0"/>
              </a:spcAft>
              <a:buNone/>
            </a:pPr>
            <a:r>
              <a:rPr lang="en" sz="1500">
                <a:solidFill>
                  <a:srgbClr val="E8AD1A"/>
                </a:solidFill>
                <a:latin typeface="Karla"/>
                <a:ea typeface="Karla"/>
                <a:cs typeface="Karla"/>
                <a:sym typeface="Karla"/>
              </a:rPr>
              <a:t>Where</a:t>
            </a:r>
            <a:r>
              <a:rPr lang="en" sz="1500">
                <a:solidFill>
                  <a:srgbClr val="E8AD1A"/>
                </a:solidFill>
                <a:latin typeface="Karla"/>
                <a:ea typeface="Karla"/>
                <a:cs typeface="Karla"/>
                <a:sym typeface="Karla"/>
              </a:rPr>
              <a:t>?</a:t>
            </a:r>
            <a:endParaRPr sz="1500">
              <a:solidFill>
                <a:srgbClr val="E8AD1A"/>
              </a:solidFill>
              <a:latin typeface="Karla"/>
              <a:ea typeface="Karla"/>
              <a:cs typeface="Karla"/>
              <a:sym typeface="Karla"/>
            </a:endParaRPr>
          </a:p>
          <a:p>
            <a:pPr indent="0" lvl="0" marL="0" rtl="0" algn="ctr">
              <a:lnSpc>
                <a:spcPct val="200000"/>
              </a:lnSpc>
              <a:spcBef>
                <a:spcPts val="0"/>
              </a:spcBef>
              <a:spcAft>
                <a:spcPts val="0"/>
              </a:spcAft>
              <a:buNone/>
            </a:pPr>
            <a:r>
              <a:rPr lang="en" sz="1500">
                <a:solidFill>
                  <a:schemeClr val="lt1"/>
                </a:solidFill>
                <a:latin typeface="Karla"/>
                <a:ea typeface="Karla"/>
                <a:cs typeface="Karla"/>
                <a:sym typeface="Karla"/>
              </a:rPr>
              <a:t>Downstream</a:t>
            </a:r>
            <a:endParaRPr sz="1500">
              <a:solidFill>
                <a:schemeClr val="lt1"/>
              </a:solidFill>
              <a:latin typeface="Karla"/>
              <a:ea typeface="Karla"/>
              <a:cs typeface="Karla"/>
              <a:sym typeface="Karla"/>
            </a:endParaRPr>
          </a:p>
        </p:txBody>
      </p:sp>
      <p:sp>
        <p:nvSpPr>
          <p:cNvPr id="614" name="Google Shape;614;p79"/>
          <p:cNvSpPr txBox="1"/>
          <p:nvPr/>
        </p:nvSpPr>
        <p:spPr>
          <a:xfrm>
            <a:off x="1492638" y="3395075"/>
            <a:ext cx="2914500" cy="1062900"/>
          </a:xfrm>
          <a:prstGeom prst="rect">
            <a:avLst/>
          </a:prstGeom>
          <a:noFill/>
          <a:ln>
            <a:noFill/>
          </a:ln>
        </p:spPr>
        <p:txBody>
          <a:bodyPr anchorCtr="0" anchor="t" bIns="91425" lIns="91425" spcFirstLastPara="1" rIns="91425" wrap="square" tIns="91425">
            <a:noAutofit/>
          </a:bodyPr>
          <a:lstStyle/>
          <a:p>
            <a:pPr indent="0" lvl="0" marL="0" rtl="0" algn="ctr">
              <a:lnSpc>
                <a:spcPct val="200000"/>
              </a:lnSpc>
              <a:spcBef>
                <a:spcPts val="0"/>
              </a:spcBef>
              <a:spcAft>
                <a:spcPts val="0"/>
              </a:spcAft>
              <a:buNone/>
            </a:pPr>
            <a:r>
              <a:rPr lang="en" sz="1500">
                <a:solidFill>
                  <a:srgbClr val="E8AD1A"/>
                </a:solidFill>
                <a:latin typeface="Karla"/>
                <a:ea typeface="Karla"/>
                <a:cs typeface="Karla"/>
                <a:sym typeface="Karla"/>
              </a:rPr>
              <a:t>Type</a:t>
            </a:r>
            <a:r>
              <a:rPr lang="en" sz="1500">
                <a:solidFill>
                  <a:srgbClr val="E8AD1A"/>
                </a:solidFill>
                <a:latin typeface="Karla"/>
                <a:ea typeface="Karla"/>
                <a:cs typeface="Karla"/>
                <a:sym typeface="Karla"/>
              </a:rPr>
              <a:t>?</a:t>
            </a:r>
            <a:endParaRPr sz="1500">
              <a:solidFill>
                <a:srgbClr val="E8AD1A"/>
              </a:solidFill>
              <a:latin typeface="Karla"/>
              <a:ea typeface="Karla"/>
              <a:cs typeface="Karla"/>
              <a:sym typeface="Karla"/>
            </a:endParaRPr>
          </a:p>
          <a:p>
            <a:pPr indent="0" lvl="0" marL="0" rtl="0" algn="ctr">
              <a:lnSpc>
                <a:spcPct val="200000"/>
              </a:lnSpc>
              <a:spcBef>
                <a:spcPts val="0"/>
              </a:spcBef>
              <a:spcAft>
                <a:spcPts val="0"/>
              </a:spcAft>
              <a:buNone/>
            </a:pPr>
            <a:r>
              <a:rPr lang="en" sz="1500">
                <a:solidFill>
                  <a:schemeClr val="lt1"/>
                </a:solidFill>
                <a:latin typeface="Karla"/>
                <a:ea typeface="Karla"/>
                <a:cs typeface="Karla"/>
                <a:sym typeface="Karla"/>
              </a:rPr>
              <a:t>Both RGs and blazars</a:t>
            </a:r>
            <a:endParaRPr sz="1500">
              <a:solidFill>
                <a:schemeClr val="lt1"/>
              </a:solidFill>
              <a:latin typeface="Karla"/>
              <a:ea typeface="Karla"/>
              <a:cs typeface="Karla"/>
              <a:sym typeface="Karla"/>
            </a:endParaRPr>
          </a:p>
        </p:txBody>
      </p:sp>
      <p:sp>
        <p:nvSpPr>
          <p:cNvPr id="615" name="Google Shape;615;p79"/>
          <p:cNvSpPr txBox="1"/>
          <p:nvPr/>
        </p:nvSpPr>
        <p:spPr>
          <a:xfrm>
            <a:off x="4736863" y="3395075"/>
            <a:ext cx="2914500" cy="1062900"/>
          </a:xfrm>
          <a:prstGeom prst="rect">
            <a:avLst/>
          </a:prstGeom>
          <a:noFill/>
          <a:ln>
            <a:noFill/>
          </a:ln>
        </p:spPr>
        <p:txBody>
          <a:bodyPr anchorCtr="0" anchor="t" bIns="91425" lIns="91425" spcFirstLastPara="1" rIns="91425" wrap="square" tIns="91425">
            <a:noAutofit/>
          </a:bodyPr>
          <a:lstStyle/>
          <a:p>
            <a:pPr indent="0" lvl="0" marL="0" rtl="0" algn="ctr">
              <a:lnSpc>
                <a:spcPct val="200000"/>
              </a:lnSpc>
              <a:spcBef>
                <a:spcPts val="0"/>
              </a:spcBef>
              <a:spcAft>
                <a:spcPts val="0"/>
              </a:spcAft>
              <a:buNone/>
            </a:pPr>
            <a:r>
              <a:rPr lang="en" sz="1500">
                <a:solidFill>
                  <a:srgbClr val="E8AD1A"/>
                </a:solidFill>
                <a:latin typeface="Karla"/>
                <a:ea typeface="Karla"/>
                <a:cs typeface="Karla"/>
                <a:sym typeface="Karla"/>
              </a:rPr>
              <a:t>Implication</a:t>
            </a:r>
            <a:r>
              <a:rPr lang="en" sz="1500">
                <a:solidFill>
                  <a:srgbClr val="E8AD1A"/>
                </a:solidFill>
                <a:latin typeface="Karla"/>
                <a:ea typeface="Karla"/>
                <a:cs typeface="Karla"/>
                <a:sym typeface="Karla"/>
              </a:rPr>
              <a:t>?</a:t>
            </a:r>
            <a:endParaRPr sz="1500">
              <a:solidFill>
                <a:srgbClr val="E8AD1A"/>
              </a:solidFill>
              <a:latin typeface="Karla"/>
              <a:ea typeface="Karla"/>
              <a:cs typeface="Karla"/>
              <a:sym typeface="Karla"/>
            </a:endParaRPr>
          </a:p>
          <a:p>
            <a:pPr indent="0" lvl="0" marL="0" rtl="0" algn="ctr">
              <a:lnSpc>
                <a:spcPct val="200000"/>
              </a:lnSpc>
              <a:spcBef>
                <a:spcPts val="0"/>
              </a:spcBef>
              <a:spcAft>
                <a:spcPts val="0"/>
              </a:spcAft>
              <a:buNone/>
            </a:pPr>
            <a:r>
              <a:rPr lang="en" sz="1500">
                <a:solidFill>
                  <a:schemeClr val="lt1"/>
                </a:solidFill>
                <a:latin typeface="Karla"/>
                <a:ea typeface="Karla"/>
                <a:cs typeface="Karla"/>
                <a:sym typeface="Karla"/>
              </a:rPr>
              <a:t>P as a probe of </a:t>
            </a:r>
            <a:r>
              <a:rPr lang="en" sz="1500">
                <a:solidFill>
                  <a:schemeClr val="lt1"/>
                </a:solidFill>
                <a:latin typeface="Courier New"/>
                <a:ea typeface="Courier New"/>
                <a:cs typeface="Courier New"/>
                <a:sym typeface="Courier New"/>
              </a:rPr>
              <a:t>ν</a:t>
            </a:r>
            <a:endParaRPr sz="1500">
              <a:solidFill>
                <a:schemeClr val="lt1"/>
              </a:solidFill>
              <a:latin typeface="Karla"/>
              <a:ea typeface="Karla"/>
              <a:cs typeface="Karla"/>
              <a:sym typeface="Karla"/>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619" name="Shape 619"/>
        <p:cNvGrpSpPr/>
        <p:nvPr/>
      </p:nvGrpSpPr>
      <p:grpSpPr>
        <a:xfrm>
          <a:off x="0" y="0"/>
          <a:ext cx="0" cy="0"/>
          <a:chOff x="0" y="0"/>
          <a:chExt cx="0" cy="0"/>
        </a:xfrm>
      </p:grpSpPr>
      <p:sp>
        <p:nvSpPr>
          <p:cNvPr id="620" name="Google Shape;620;p80"/>
          <p:cNvSpPr txBox="1"/>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sz="1000">
                <a:solidFill>
                  <a:srgbClr val="FFFFFF"/>
                </a:solidFill>
                <a:latin typeface="Karla"/>
                <a:ea typeface="Karla"/>
                <a:cs typeface="Karla"/>
                <a:sym typeface="Karla"/>
              </a:rPr>
              <a:t>‹#›</a:t>
            </a:fld>
            <a:endParaRPr sz="1000">
              <a:solidFill>
                <a:srgbClr val="FFFFFF"/>
              </a:solidFill>
              <a:latin typeface="Karla"/>
              <a:ea typeface="Karla"/>
              <a:cs typeface="Karla"/>
              <a:sym typeface="Karla"/>
            </a:endParaRPr>
          </a:p>
        </p:txBody>
      </p:sp>
      <p:pic>
        <p:nvPicPr>
          <p:cNvPr id="621" name="Google Shape;621;p80" title="Namibia_poster7.jpg"/>
          <p:cNvPicPr preferRelativeResize="0"/>
          <p:nvPr/>
        </p:nvPicPr>
        <p:blipFill>
          <a:blip r:embed="rId3">
            <a:alphaModFix/>
          </a:blip>
          <a:stretch>
            <a:fillRect/>
          </a:stretch>
        </p:blipFill>
        <p:spPr>
          <a:xfrm>
            <a:off x="2959488" y="152400"/>
            <a:ext cx="3225014" cy="483870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03" name="Shape 403"/>
        <p:cNvGrpSpPr/>
        <p:nvPr/>
      </p:nvGrpSpPr>
      <p:grpSpPr>
        <a:xfrm>
          <a:off x="0" y="0"/>
          <a:ext cx="0" cy="0"/>
          <a:chOff x="0" y="0"/>
          <a:chExt cx="0" cy="0"/>
        </a:xfrm>
      </p:grpSpPr>
      <p:sp>
        <p:nvSpPr>
          <p:cNvPr id="404" name="Google Shape;404;p63"/>
          <p:cNvSpPr txBox="1"/>
          <p:nvPr/>
        </p:nvSpPr>
        <p:spPr>
          <a:xfrm>
            <a:off x="311700" y="186500"/>
            <a:ext cx="5548800" cy="5727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 sz="2020">
                <a:solidFill>
                  <a:schemeClr val="lt1"/>
                </a:solidFill>
                <a:latin typeface="Karla Medium"/>
                <a:ea typeface="Karla Medium"/>
                <a:cs typeface="Karla Medium"/>
                <a:sym typeface="Karla Medium"/>
              </a:rPr>
              <a:t>Active galactic nuclei (AGN) can launch jets</a:t>
            </a:r>
            <a:endParaRPr sz="2020">
              <a:solidFill>
                <a:schemeClr val="lt1"/>
              </a:solidFill>
              <a:latin typeface="Karla Medium"/>
              <a:ea typeface="Karla Medium"/>
              <a:cs typeface="Karla Medium"/>
              <a:sym typeface="Karla Medium"/>
            </a:endParaRPr>
          </a:p>
        </p:txBody>
      </p:sp>
      <p:sp>
        <p:nvSpPr>
          <p:cNvPr id="405" name="Google Shape;405;p63"/>
          <p:cNvSpPr txBox="1"/>
          <p:nvPr/>
        </p:nvSpPr>
        <p:spPr>
          <a:xfrm>
            <a:off x="499575" y="4406025"/>
            <a:ext cx="8145000" cy="356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rgbClr val="E8AD1A"/>
                </a:solidFill>
                <a:latin typeface="Karla"/>
                <a:ea typeface="Karla"/>
                <a:cs typeface="Karla"/>
                <a:sym typeface="Karla"/>
              </a:rPr>
              <a:t>Radio telescopes are measuring this synchrotron emission.</a:t>
            </a:r>
            <a:endParaRPr>
              <a:solidFill>
                <a:srgbClr val="E8AD1A"/>
              </a:solidFill>
              <a:latin typeface="Karla"/>
              <a:ea typeface="Karla"/>
              <a:cs typeface="Karla"/>
              <a:sym typeface="Karla"/>
            </a:endParaRPr>
          </a:p>
        </p:txBody>
      </p:sp>
      <p:sp>
        <p:nvSpPr>
          <p:cNvPr id="406" name="Google Shape;406;p63"/>
          <p:cNvSpPr txBox="1"/>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sz="1000">
                <a:solidFill>
                  <a:schemeClr val="lt1"/>
                </a:solidFill>
                <a:latin typeface="Karla"/>
                <a:ea typeface="Karla"/>
                <a:cs typeface="Karla"/>
                <a:sym typeface="Karla"/>
              </a:rPr>
              <a:t>‹#›</a:t>
            </a:fld>
            <a:endParaRPr sz="1000">
              <a:solidFill>
                <a:schemeClr val="lt1"/>
              </a:solidFill>
              <a:latin typeface="Karla"/>
              <a:ea typeface="Karla"/>
              <a:cs typeface="Karla"/>
              <a:sym typeface="Karla"/>
            </a:endParaRPr>
          </a:p>
        </p:txBody>
      </p:sp>
      <p:sp>
        <p:nvSpPr>
          <p:cNvPr id="407" name="Google Shape;407;p63"/>
          <p:cNvSpPr txBox="1"/>
          <p:nvPr/>
        </p:nvSpPr>
        <p:spPr>
          <a:xfrm>
            <a:off x="4724400" y="1706175"/>
            <a:ext cx="4399200" cy="1382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solidFill>
                  <a:schemeClr val="lt1"/>
                </a:solidFill>
                <a:latin typeface="Karla"/>
                <a:ea typeface="Karla"/>
                <a:cs typeface="Karla"/>
                <a:sym typeface="Karla"/>
              </a:rPr>
              <a:t>The radiation in AGN stems from:</a:t>
            </a:r>
            <a:endParaRPr>
              <a:solidFill>
                <a:schemeClr val="lt1"/>
              </a:solidFill>
              <a:latin typeface="Karla"/>
              <a:ea typeface="Karla"/>
              <a:cs typeface="Karla"/>
              <a:sym typeface="Karla"/>
            </a:endParaRPr>
          </a:p>
          <a:p>
            <a:pPr indent="0" lvl="0" marL="0" rtl="0" algn="l">
              <a:spcBef>
                <a:spcPts val="0"/>
              </a:spcBef>
              <a:spcAft>
                <a:spcPts val="0"/>
              </a:spcAft>
              <a:buNone/>
            </a:pPr>
            <a:r>
              <a:t/>
            </a:r>
            <a:endParaRPr>
              <a:solidFill>
                <a:schemeClr val="lt1"/>
              </a:solidFill>
              <a:latin typeface="Karla"/>
              <a:ea typeface="Karla"/>
              <a:cs typeface="Karla"/>
              <a:sym typeface="Karla"/>
            </a:endParaRPr>
          </a:p>
          <a:p>
            <a:pPr indent="-317500" lvl="0" marL="457200" rtl="0" algn="l">
              <a:lnSpc>
                <a:spcPct val="150000"/>
              </a:lnSpc>
              <a:spcBef>
                <a:spcPts val="0"/>
              </a:spcBef>
              <a:spcAft>
                <a:spcPts val="0"/>
              </a:spcAft>
              <a:buClr>
                <a:schemeClr val="lt1"/>
              </a:buClr>
              <a:buSzPts val="1400"/>
              <a:buFont typeface="Karla"/>
              <a:buChar char="●"/>
            </a:pPr>
            <a:r>
              <a:rPr lang="en">
                <a:solidFill>
                  <a:schemeClr val="lt1"/>
                </a:solidFill>
                <a:latin typeface="Karla"/>
                <a:ea typeface="Karla"/>
                <a:cs typeface="Karla"/>
                <a:sym typeface="Karla"/>
              </a:rPr>
              <a:t>synchrotron processes (jet, non-thermal)</a:t>
            </a:r>
            <a:endParaRPr>
              <a:solidFill>
                <a:schemeClr val="lt1"/>
              </a:solidFill>
              <a:latin typeface="Karla"/>
              <a:ea typeface="Karla"/>
              <a:cs typeface="Karla"/>
              <a:sym typeface="Karla"/>
            </a:endParaRPr>
          </a:p>
          <a:p>
            <a:pPr indent="-317500" lvl="0" marL="457200" rtl="0" algn="l">
              <a:lnSpc>
                <a:spcPct val="150000"/>
              </a:lnSpc>
              <a:spcBef>
                <a:spcPts val="0"/>
              </a:spcBef>
              <a:spcAft>
                <a:spcPts val="0"/>
              </a:spcAft>
              <a:buClr>
                <a:schemeClr val="lt1"/>
              </a:buClr>
              <a:buSzPts val="1400"/>
              <a:buFont typeface="Karla"/>
              <a:buChar char="●"/>
            </a:pPr>
            <a:r>
              <a:rPr lang="en">
                <a:solidFill>
                  <a:schemeClr val="lt1"/>
                </a:solidFill>
                <a:latin typeface="Karla"/>
                <a:ea typeface="Karla"/>
                <a:cs typeface="Karla"/>
                <a:sym typeface="Karla"/>
              </a:rPr>
              <a:t>inverse Compton emission (jet, non-thermal)</a:t>
            </a:r>
            <a:endParaRPr>
              <a:solidFill>
                <a:schemeClr val="lt1"/>
              </a:solidFill>
              <a:latin typeface="Karla"/>
              <a:ea typeface="Karla"/>
              <a:cs typeface="Karla"/>
              <a:sym typeface="Karla"/>
            </a:endParaRPr>
          </a:p>
          <a:p>
            <a:pPr indent="-317500" lvl="0" marL="457200" rtl="0" algn="l">
              <a:lnSpc>
                <a:spcPct val="150000"/>
              </a:lnSpc>
              <a:spcBef>
                <a:spcPts val="0"/>
              </a:spcBef>
              <a:spcAft>
                <a:spcPts val="0"/>
              </a:spcAft>
              <a:buClr>
                <a:schemeClr val="lt1"/>
              </a:buClr>
              <a:buSzPts val="1400"/>
              <a:buFont typeface="Karla"/>
              <a:buChar char="●"/>
            </a:pPr>
            <a:r>
              <a:rPr lang="en">
                <a:solidFill>
                  <a:schemeClr val="lt1"/>
                </a:solidFill>
                <a:latin typeface="Karla"/>
                <a:ea typeface="Karla"/>
                <a:cs typeface="Karla"/>
                <a:sym typeface="Karla"/>
              </a:rPr>
              <a:t>free-free emission (dust, thermal)</a:t>
            </a:r>
            <a:endParaRPr>
              <a:solidFill>
                <a:schemeClr val="lt1"/>
              </a:solidFill>
              <a:latin typeface="Karla"/>
              <a:ea typeface="Karla"/>
              <a:cs typeface="Karla"/>
              <a:sym typeface="Karla"/>
            </a:endParaRPr>
          </a:p>
        </p:txBody>
      </p:sp>
      <p:grpSp>
        <p:nvGrpSpPr>
          <p:cNvPr id="408" name="Google Shape;408;p63"/>
          <p:cNvGrpSpPr/>
          <p:nvPr/>
        </p:nvGrpSpPr>
        <p:grpSpPr>
          <a:xfrm>
            <a:off x="395090" y="759201"/>
            <a:ext cx="4638707" cy="3290932"/>
            <a:chOff x="3105525" y="759200"/>
            <a:chExt cx="5750225" cy="4079499"/>
          </a:xfrm>
        </p:grpSpPr>
        <p:grpSp>
          <p:nvGrpSpPr>
            <p:cNvPr id="409" name="Google Shape;409;p63"/>
            <p:cNvGrpSpPr/>
            <p:nvPr/>
          </p:nvGrpSpPr>
          <p:grpSpPr>
            <a:xfrm>
              <a:off x="3105525" y="759200"/>
              <a:ext cx="5750225" cy="4079499"/>
              <a:chOff x="3105525" y="759200"/>
              <a:chExt cx="5750225" cy="4079499"/>
            </a:xfrm>
          </p:grpSpPr>
          <p:pic>
            <p:nvPicPr>
              <p:cNvPr id="410" name="Google Shape;410;p63"/>
              <p:cNvPicPr preferRelativeResize="0"/>
              <p:nvPr/>
            </p:nvPicPr>
            <p:blipFill>
              <a:blip r:embed="rId3">
                <a:alphaModFix/>
              </a:blip>
              <a:stretch>
                <a:fillRect/>
              </a:stretch>
            </p:blipFill>
            <p:spPr>
              <a:xfrm>
                <a:off x="3105525" y="759200"/>
                <a:ext cx="5261259" cy="4079499"/>
              </a:xfrm>
              <a:prstGeom prst="rect">
                <a:avLst/>
              </a:prstGeom>
              <a:noFill/>
              <a:ln>
                <a:noFill/>
              </a:ln>
            </p:spPr>
          </p:pic>
          <p:sp>
            <p:nvSpPr>
              <p:cNvPr id="411" name="Google Shape;411;p63"/>
              <p:cNvSpPr txBox="1"/>
              <p:nvPr/>
            </p:nvSpPr>
            <p:spPr>
              <a:xfrm>
                <a:off x="7561850" y="4161825"/>
                <a:ext cx="1293900" cy="323100"/>
              </a:xfrm>
              <a:prstGeom prst="rect">
                <a:avLst/>
              </a:prstGeom>
              <a:noFill/>
              <a:ln>
                <a:noFill/>
              </a:ln>
            </p:spPr>
            <p:txBody>
              <a:bodyPr anchorCtr="0" anchor="t" bIns="73750" lIns="73750" spcFirstLastPara="1" rIns="73750" wrap="square" tIns="73750">
                <a:spAutoFit/>
              </a:bodyPr>
              <a:lstStyle/>
              <a:p>
                <a:pPr indent="0" lvl="0" marL="0" rtl="0" algn="ctr">
                  <a:spcBef>
                    <a:spcPts val="0"/>
                  </a:spcBef>
                  <a:spcAft>
                    <a:spcPts val="0"/>
                  </a:spcAft>
                  <a:buNone/>
                </a:pPr>
                <a:r>
                  <a:rPr lang="en" sz="726">
                    <a:solidFill>
                      <a:schemeClr val="lt1"/>
                    </a:solidFill>
                    <a:latin typeface="Karla"/>
                    <a:ea typeface="Karla"/>
                    <a:cs typeface="Karla"/>
                    <a:sym typeface="Karla"/>
                  </a:rPr>
                  <a:t>Beckmann+2012</a:t>
                </a:r>
                <a:endParaRPr sz="726">
                  <a:solidFill>
                    <a:schemeClr val="lt1"/>
                  </a:solidFill>
                  <a:latin typeface="Karla"/>
                  <a:ea typeface="Karla"/>
                  <a:cs typeface="Karla"/>
                  <a:sym typeface="Karla"/>
                </a:endParaRPr>
              </a:p>
            </p:txBody>
          </p:sp>
        </p:grpSp>
        <p:sp>
          <p:nvSpPr>
            <p:cNvPr id="412" name="Google Shape;412;p63"/>
            <p:cNvSpPr/>
            <p:nvPr/>
          </p:nvSpPr>
          <p:spPr>
            <a:xfrm>
              <a:off x="6989525" y="1282350"/>
              <a:ext cx="1183800" cy="572700"/>
            </a:xfrm>
            <a:prstGeom prst="ellipse">
              <a:avLst/>
            </a:prstGeom>
            <a:noFill/>
            <a:ln cap="flat" cmpd="sng" w="7675">
              <a:solidFill>
                <a:srgbClr val="E8431A"/>
              </a:solidFill>
              <a:prstDash val="solid"/>
              <a:round/>
              <a:headEnd len="sm" w="sm" type="none"/>
              <a:tailEnd len="sm" w="sm" type="none"/>
            </a:ln>
          </p:spPr>
          <p:txBody>
            <a:bodyPr anchorCtr="0" anchor="ctr" bIns="73750" lIns="73750" spcFirstLastPara="1" rIns="73750" wrap="square" tIns="73750">
              <a:noAutofit/>
            </a:bodyPr>
            <a:lstStyle/>
            <a:p>
              <a:pPr indent="0" lvl="0" marL="0" rtl="0" algn="ctr">
                <a:spcBef>
                  <a:spcPts val="0"/>
                </a:spcBef>
                <a:spcAft>
                  <a:spcPts val="0"/>
                </a:spcAft>
                <a:buNone/>
              </a:pPr>
              <a:r>
                <a:t/>
              </a:r>
              <a:endParaRPr sz="1129"/>
            </a:p>
          </p:txBody>
        </p:sp>
      </p:grpSp>
      <p:sp>
        <p:nvSpPr>
          <p:cNvPr id="413" name="Google Shape;413;p63"/>
          <p:cNvSpPr/>
          <p:nvPr/>
        </p:nvSpPr>
        <p:spPr>
          <a:xfrm>
            <a:off x="994098" y="714600"/>
            <a:ext cx="1135200" cy="463800"/>
          </a:xfrm>
          <a:prstGeom prst="ellipse">
            <a:avLst/>
          </a:prstGeom>
          <a:noFill/>
          <a:ln cap="flat" cmpd="sng" w="7675">
            <a:solidFill>
              <a:srgbClr val="E8431A"/>
            </a:solidFill>
            <a:prstDash val="solid"/>
            <a:round/>
            <a:headEnd len="sm" w="sm" type="none"/>
            <a:tailEnd len="sm" w="sm" type="none"/>
          </a:ln>
        </p:spPr>
        <p:txBody>
          <a:bodyPr anchorCtr="0" anchor="ctr" bIns="73750" lIns="73750" spcFirstLastPara="1" rIns="73750" wrap="square" tIns="73750">
            <a:noAutofit/>
          </a:bodyPr>
          <a:lstStyle/>
          <a:p>
            <a:pPr indent="0" lvl="0" marL="0" rtl="0" algn="ctr">
              <a:spcBef>
                <a:spcPts val="0"/>
              </a:spcBef>
              <a:spcAft>
                <a:spcPts val="0"/>
              </a:spcAft>
              <a:buNone/>
            </a:pPr>
            <a:r>
              <a:t/>
            </a:r>
            <a:endParaRPr sz="1129"/>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625" name="Shape 625"/>
        <p:cNvGrpSpPr/>
        <p:nvPr/>
      </p:nvGrpSpPr>
      <p:grpSpPr>
        <a:xfrm>
          <a:off x="0" y="0"/>
          <a:ext cx="0" cy="0"/>
          <a:chOff x="0" y="0"/>
          <a:chExt cx="0" cy="0"/>
        </a:xfrm>
      </p:grpSpPr>
      <p:sp>
        <p:nvSpPr>
          <p:cNvPr id="626" name="Google Shape;626;p81"/>
          <p:cNvSpPr txBox="1"/>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sz="1000">
                <a:solidFill>
                  <a:srgbClr val="FFFFFF"/>
                </a:solidFill>
                <a:latin typeface="Karla"/>
                <a:ea typeface="Karla"/>
                <a:cs typeface="Karla"/>
                <a:sym typeface="Karla"/>
              </a:rPr>
              <a:t>‹#›</a:t>
            </a:fld>
            <a:endParaRPr sz="1000">
              <a:solidFill>
                <a:srgbClr val="FFFFFF"/>
              </a:solidFill>
              <a:latin typeface="Karla"/>
              <a:ea typeface="Karla"/>
              <a:cs typeface="Karla"/>
              <a:sym typeface="Karla"/>
            </a:endParaRPr>
          </a:p>
        </p:txBody>
      </p:sp>
      <p:sp>
        <p:nvSpPr>
          <p:cNvPr id="627" name="Google Shape;627;p81"/>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solidFill>
                  <a:schemeClr val="lt1"/>
                </a:solidFill>
                <a:latin typeface="Karla"/>
                <a:ea typeface="Karla"/>
                <a:cs typeface="Karla"/>
                <a:sym typeface="Karla"/>
              </a:rPr>
              <a:t>Appendix</a:t>
            </a:r>
            <a:endParaRPr>
              <a:solidFill>
                <a:schemeClr val="lt1"/>
              </a:solidFill>
              <a:latin typeface="Karla"/>
              <a:ea typeface="Karla"/>
              <a:cs typeface="Karla"/>
              <a:sym typeface="Karla"/>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1" name="Shape 631"/>
        <p:cNvGrpSpPr/>
        <p:nvPr/>
      </p:nvGrpSpPr>
      <p:grpSpPr>
        <a:xfrm>
          <a:off x="0" y="0"/>
          <a:ext cx="0" cy="0"/>
          <a:chOff x="0" y="0"/>
          <a:chExt cx="0" cy="0"/>
        </a:xfrm>
      </p:grpSpPr>
      <p:sp>
        <p:nvSpPr>
          <p:cNvPr id="632" name="Google Shape;632;p82"/>
          <p:cNvSpPr txBox="1"/>
          <p:nvPr/>
        </p:nvSpPr>
        <p:spPr>
          <a:xfrm>
            <a:off x="464100" y="338900"/>
            <a:ext cx="7703400" cy="906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000">
                <a:solidFill>
                  <a:schemeClr val="dk1"/>
                </a:solidFill>
                <a:latin typeface="Karla Medium"/>
                <a:ea typeface="Karla Medium"/>
                <a:cs typeface="Karla Medium"/>
                <a:sym typeface="Karla Medium"/>
              </a:rPr>
              <a:t>SED modelling reveals that an external photon field is necessary for the best fit, providing a target photon field</a:t>
            </a:r>
            <a:endParaRPr sz="2000">
              <a:solidFill>
                <a:schemeClr val="dk1"/>
              </a:solidFill>
              <a:latin typeface="Karla Medium"/>
              <a:ea typeface="Karla Medium"/>
              <a:cs typeface="Karla Medium"/>
              <a:sym typeface="Karla Medium"/>
            </a:endParaRPr>
          </a:p>
        </p:txBody>
      </p:sp>
      <p:grpSp>
        <p:nvGrpSpPr>
          <p:cNvPr id="633" name="Google Shape;633;p82"/>
          <p:cNvGrpSpPr/>
          <p:nvPr/>
        </p:nvGrpSpPr>
        <p:grpSpPr>
          <a:xfrm>
            <a:off x="1844295" y="1200773"/>
            <a:ext cx="5358427" cy="3955295"/>
            <a:chOff x="2024082" y="1382775"/>
            <a:chExt cx="4985511" cy="3680029"/>
          </a:xfrm>
        </p:grpSpPr>
        <p:pic>
          <p:nvPicPr>
            <p:cNvPr id="634" name="Google Shape;634;p82"/>
            <p:cNvPicPr preferRelativeResize="0"/>
            <p:nvPr/>
          </p:nvPicPr>
          <p:blipFill>
            <a:blip r:embed="rId3">
              <a:alphaModFix/>
            </a:blip>
            <a:stretch>
              <a:fillRect/>
            </a:stretch>
          </p:blipFill>
          <p:spPr>
            <a:xfrm>
              <a:off x="2134413" y="1382775"/>
              <a:ext cx="4875180" cy="3593499"/>
            </a:xfrm>
            <a:prstGeom prst="rect">
              <a:avLst/>
            </a:prstGeom>
            <a:noFill/>
            <a:ln>
              <a:noFill/>
            </a:ln>
          </p:spPr>
        </p:pic>
        <p:sp>
          <p:nvSpPr>
            <p:cNvPr id="635" name="Google Shape;635;p82"/>
            <p:cNvSpPr txBox="1"/>
            <p:nvPr/>
          </p:nvSpPr>
          <p:spPr>
            <a:xfrm>
              <a:off x="2024082" y="4739704"/>
              <a:ext cx="1008300" cy="323100"/>
            </a:xfrm>
            <a:prstGeom prst="rect">
              <a:avLst/>
            </a:prstGeom>
            <a:noFill/>
            <a:ln>
              <a:noFill/>
            </a:ln>
          </p:spPr>
          <p:txBody>
            <a:bodyPr anchorCtr="0" anchor="t" bIns="98250" lIns="98250" spcFirstLastPara="1" rIns="98250" wrap="square" tIns="98250">
              <a:spAutoFit/>
            </a:bodyPr>
            <a:lstStyle/>
            <a:p>
              <a:pPr indent="0" lvl="0" marL="0" rtl="0" algn="ctr">
                <a:spcBef>
                  <a:spcPts val="0"/>
                </a:spcBef>
                <a:spcAft>
                  <a:spcPts val="0"/>
                </a:spcAft>
                <a:buNone/>
              </a:pPr>
              <a:r>
                <a:rPr lang="en" sz="967">
                  <a:solidFill>
                    <a:schemeClr val="lt1"/>
                  </a:solidFill>
                  <a:latin typeface="Karla"/>
                  <a:ea typeface="Karla"/>
                  <a:cs typeface="Karla"/>
                  <a:sym typeface="Karla"/>
                </a:rPr>
                <a:t>Acharyya+23</a:t>
              </a:r>
              <a:endParaRPr sz="967">
                <a:solidFill>
                  <a:schemeClr val="lt1"/>
                </a:solidFill>
                <a:latin typeface="Karla"/>
                <a:ea typeface="Karla"/>
                <a:cs typeface="Karla"/>
                <a:sym typeface="Karla"/>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639" name="Shape 639"/>
        <p:cNvGrpSpPr/>
        <p:nvPr/>
      </p:nvGrpSpPr>
      <p:grpSpPr>
        <a:xfrm>
          <a:off x="0" y="0"/>
          <a:ext cx="0" cy="0"/>
          <a:chOff x="0" y="0"/>
          <a:chExt cx="0" cy="0"/>
        </a:xfrm>
      </p:grpSpPr>
      <p:sp>
        <p:nvSpPr>
          <p:cNvPr id="640" name="Google Shape;640;p83"/>
          <p:cNvSpPr txBox="1"/>
          <p:nvPr/>
        </p:nvSpPr>
        <p:spPr>
          <a:xfrm>
            <a:off x="464100" y="338900"/>
            <a:ext cx="8410500" cy="1104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000">
                <a:solidFill>
                  <a:schemeClr val="lt1"/>
                </a:solidFill>
                <a:latin typeface="Karla"/>
                <a:ea typeface="Karla"/>
                <a:cs typeface="Karla"/>
                <a:sym typeface="Karla"/>
              </a:rPr>
              <a:t>We have demonstrated the synergetic capability of mm-VLBI </a:t>
            </a:r>
            <a:endParaRPr sz="2000">
              <a:solidFill>
                <a:schemeClr val="lt1"/>
              </a:solidFill>
              <a:latin typeface="Karla"/>
              <a:ea typeface="Karla"/>
              <a:cs typeface="Karla"/>
              <a:sym typeface="Karla"/>
            </a:endParaRPr>
          </a:p>
          <a:p>
            <a:pPr indent="0" lvl="0" marL="0" rtl="0" algn="l">
              <a:lnSpc>
                <a:spcPct val="115000"/>
              </a:lnSpc>
              <a:spcBef>
                <a:spcPts val="0"/>
              </a:spcBef>
              <a:spcAft>
                <a:spcPts val="0"/>
              </a:spcAft>
              <a:buNone/>
            </a:pPr>
            <a:r>
              <a:rPr lang="en" sz="2000">
                <a:solidFill>
                  <a:schemeClr val="lt1"/>
                </a:solidFill>
                <a:latin typeface="Karla"/>
                <a:ea typeface="Karla"/>
                <a:cs typeface="Karla"/>
                <a:sym typeface="Karla"/>
              </a:rPr>
              <a:t>with optical and X-ray measurements to investigate the location of the particle acceleration zone within jets</a:t>
            </a:r>
            <a:endParaRPr sz="2000">
              <a:solidFill>
                <a:schemeClr val="lt1"/>
              </a:solidFill>
              <a:latin typeface="Karla"/>
              <a:ea typeface="Karla"/>
              <a:cs typeface="Karla"/>
              <a:sym typeface="Karla"/>
            </a:endParaRPr>
          </a:p>
          <a:p>
            <a:pPr indent="0" lvl="0" marL="0" rtl="0" algn="l">
              <a:lnSpc>
                <a:spcPct val="115000"/>
              </a:lnSpc>
              <a:spcBef>
                <a:spcPts val="0"/>
              </a:spcBef>
              <a:spcAft>
                <a:spcPts val="0"/>
              </a:spcAft>
              <a:buNone/>
            </a:pPr>
            <a:r>
              <a:t/>
            </a:r>
            <a:endParaRPr sz="2000">
              <a:solidFill>
                <a:schemeClr val="lt1"/>
              </a:solidFill>
              <a:latin typeface="Karla Medium"/>
              <a:ea typeface="Karla Medium"/>
              <a:cs typeface="Karla Medium"/>
              <a:sym typeface="Karla Medium"/>
            </a:endParaRPr>
          </a:p>
        </p:txBody>
      </p:sp>
      <p:sp>
        <p:nvSpPr>
          <p:cNvPr id="641" name="Google Shape;641;p83"/>
          <p:cNvSpPr txBox="1"/>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sz="1000">
                <a:solidFill>
                  <a:srgbClr val="FFFFFF"/>
                </a:solidFill>
                <a:latin typeface="Karla"/>
                <a:ea typeface="Karla"/>
                <a:cs typeface="Karla"/>
                <a:sym typeface="Karla"/>
              </a:rPr>
              <a:t>‹#›</a:t>
            </a:fld>
            <a:endParaRPr sz="1000">
              <a:solidFill>
                <a:srgbClr val="FFFFFF"/>
              </a:solidFill>
              <a:latin typeface="Karla"/>
              <a:ea typeface="Karla"/>
              <a:cs typeface="Karla"/>
              <a:sym typeface="Karla"/>
            </a:endParaRPr>
          </a:p>
        </p:txBody>
      </p:sp>
      <p:sp>
        <p:nvSpPr>
          <p:cNvPr id="642" name="Google Shape;642;p83"/>
          <p:cNvSpPr txBox="1"/>
          <p:nvPr/>
        </p:nvSpPr>
        <p:spPr>
          <a:xfrm>
            <a:off x="15000" y="1628213"/>
            <a:ext cx="9114000" cy="2850600"/>
          </a:xfrm>
          <a:prstGeom prst="rect">
            <a:avLst/>
          </a:prstGeom>
          <a:noFill/>
          <a:ln>
            <a:noFill/>
          </a:ln>
        </p:spPr>
        <p:txBody>
          <a:bodyPr anchorCtr="0" anchor="t" bIns="91425" lIns="91425" spcFirstLastPara="1" rIns="91425" wrap="square" tIns="91425">
            <a:noAutofit/>
          </a:bodyPr>
          <a:lstStyle/>
          <a:p>
            <a:pPr indent="-323850" lvl="0" marL="457200" rtl="0" algn="l">
              <a:lnSpc>
                <a:spcPct val="200000"/>
              </a:lnSpc>
              <a:spcBef>
                <a:spcPts val="0"/>
              </a:spcBef>
              <a:spcAft>
                <a:spcPts val="0"/>
              </a:spcAft>
              <a:buClr>
                <a:schemeClr val="lt1"/>
              </a:buClr>
              <a:buSzPts val="1500"/>
              <a:buFont typeface="Karla"/>
              <a:buChar char="●"/>
            </a:pPr>
            <a:r>
              <a:rPr lang="en" sz="1500">
                <a:solidFill>
                  <a:schemeClr val="lt1"/>
                </a:solidFill>
                <a:latin typeface="Karla"/>
                <a:ea typeface="Karla"/>
                <a:cs typeface="Karla"/>
                <a:sym typeface="Karla"/>
              </a:rPr>
              <a:t>Our case study of selected</a:t>
            </a:r>
            <a:r>
              <a:rPr lang="en" sz="1500">
                <a:solidFill>
                  <a:srgbClr val="E8AD1A"/>
                </a:solidFill>
                <a:latin typeface="Karla"/>
                <a:ea typeface="Karla"/>
                <a:cs typeface="Karla"/>
                <a:sym typeface="Karla"/>
              </a:rPr>
              <a:t> blazars </a:t>
            </a:r>
            <a:r>
              <a:rPr lang="en" sz="1500">
                <a:solidFill>
                  <a:schemeClr val="lt1"/>
                </a:solidFill>
                <a:latin typeface="Karla"/>
                <a:ea typeface="Karla"/>
                <a:cs typeface="Karla"/>
                <a:sym typeface="Karla"/>
              </a:rPr>
              <a:t>favour</a:t>
            </a:r>
            <a:r>
              <a:rPr lang="en" sz="1500">
                <a:solidFill>
                  <a:srgbClr val="E8AD1A"/>
                </a:solidFill>
                <a:latin typeface="Karla"/>
                <a:ea typeface="Karla"/>
                <a:cs typeface="Karla"/>
                <a:sym typeface="Karla"/>
              </a:rPr>
              <a:t> a far site </a:t>
            </a:r>
            <a:r>
              <a:rPr lang="en" sz="1500">
                <a:solidFill>
                  <a:schemeClr val="lt1"/>
                </a:solidFill>
                <a:latin typeface="Karla"/>
                <a:ea typeface="Karla"/>
                <a:cs typeface="Karla"/>
                <a:sym typeface="Karla"/>
              </a:rPr>
              <a:t>acceleration zone</a:t>
            </a:r>
            <a:endParaRPr sz="1500">
              <a:solidFill>
                <a:schemeClr val="lt1"/>
              </a:solidFill>
              <a:latin typeface="Karla"/>
              <a:ea typeface="Karla"/>
              <a:cs typeface="Karla"/>
              <a:sym typeface="Karla"/>
            </a:endParaRPr>
          </a:p>
          <a:p>
            <a:pPr indent="-323850" lvl="0" marL="457200" rtl="0" algn="l">
              <a:lnSpc>
                <a:spcPct val="200000"/>
              </a:lnSpc>
              <a:spcBef>
                <a:spcPts val="0"/>
              </a:spcBef>
              <a:spcAft>
                <a:spcPts val="0"/>
              </a:spcAft>
              <a:buClr>
                <a:schemeClr val="lt1"/>
              </a:buClr>
              <a:buSzPts val="1500"/>
              <a:buFont typeface="Karla"/>
              <a:buChar char="●"/>
            </a:pPr>
            <a:r>
              <a:rPr lang="en" sz="1500">
                <a:solidFill>
                  <a:schemeClr val="lt1"/>
                </a:solidFill>
                <a:latin typeface="Karla"/>
                <a:ea typeface="Karla"/>
                <a:cs typeface="Karla"/>
                <a:sym typeface="Karla"/>
              </a:rPr>
              <a:t>Similarly, in the </a:t>
            </a:r>
            <a:r>
              <a:rPr lang="en" sz="1500">
                <a:solidFill>
                  <a:srgbClr val="E8AD1A"/>
                </a:solidFill>
                <a:latin typeface="Karla"/>
                <a:ea typeface="Karla"/>
                <a:cs typeface="Karla"/>
                <a:sym typeface="Karla"/>
              </a:rPr>
              <a:t>radio galaxy </a:t>
            </a:r>
            <a:r>
              <a:rPr lang="en" sz="1500">
                <a:solidFill>
                  <a:schemeClr val="lt1"/>
                </a:solidFill>
                <a:latin typeface="Karla"/>
                <a:ea typeface="Karla"/>
                <a:cs typeface="Karla"/>
                <a:sym typeface="Karla"/>
              </a:rPr>
              <a:t>3C84 the </a:t>
            </a:r>
            <a:r>
              <a:rPr lang="en" sz="1500">
                <a:solidFill>
                  <a:srgbClr val="E8AD1A"/>
                </a:solidFill>
                <a:latin typeface="Karla"/>
                <a:ea typeface="Karla"/>
                <a:cs typeface="Karla"/>
                <a:sym typeface="Karla"/>
              </a:rPr>
              <a:t>downstream</a:t>
            </a:r>
            <a:r>
              <a:rPr lang="en" sz="1500">
                <a:solidFill>
                  <a:schemeClr val="lt1"/>
                </a:solidFill>
                <a:latin typeface="Karla"/>
                <a:ea typeface="Karla"/>
                <a:cs typeface="Karla"/>
                <a:sym typeface="Karla"/>
              </a:rPr>
              <a:t> polarisation enhancement agrees with the proposed SSC origin of a γ-ray flare, that accompanied an X-ray polarisation detection</a:t>
            </a:r>
            <a:endParaRPr sz="1500">
              <a:solidFill>
                <a:schemeClr val="lt1"/>
              </a:solidFill>
              <a:latin typeface="Karla"/>
              <a:ea typeface="Karla"/>
              <a:cs typeface="Karla"/>
              <a:sym typeface="Karla"/>
            </a:endParaRPr>
          </a:p>
          <a:p>
            <a:pPr indent="-323850" lvl="0" marL="457200" rtl="0" algn="l">
              <a:lnSpc>
                <a:spcPct val="200000"/>
              </a:lnSpc>
              <a:spcBef>
                <a:spcPts val="0"/>
              </a:spcBef>
              <a:spcAft>
                <a:spcPts val="0"/>
              </a:spcAft>
              <a:buClr>
                <a:schemeClr val="lt1"/>
              </a:buClr>
              <a:buSzPts val="1500"/>
              <a:buFont typeface="Karla"/>
              <a:buChar char="●"/>
            </a:pPr>
            <a:r>
              <a:rPr lang="en" sz="1500">
                <a:solidFill>
                  <a:schemeClr val="lt1"/>
                </a:solidFill>
                <a:latin typeface="Karla"/>
                <a:ea typeface="Karla"/>
                <a:cs typeface="Karla"/>
                <a:sym typeface="Karla"/>
              </a:rPr>
              <a:t>We found evidence favouring </a:t>
            </a:r>
            <a:r>
              <a:rPr lang="en" sz="1500">
                <a:solidFill>
                  <a:srgbClr val="E8AD1A"/>
                </a:solidFill>
                <a:latin typeface="Karla"/>
                <a:ea typeface="Karla"/>
                <a:cs typeface="Karla"/>
                <a:sym typeface="Karla"/>
              </a:rPr>
              <a:t>shock-shock interactions</a:t>
            </a:r>
            <a:r>
              <a:rPr lang="en" sz="1500">
                <a:solidFill>
                  <a:schemeClr val="lt1"/>
                </a:solidFill>
                <a:latin typeface="Karla"/>
                <a:ea typeface="Karla"/>
                <a:cs typeface="Karla"/>
                <a:sym typeface="Karla"/>
              </a:rPr>
              <a:t> as a particle </a:t>
            </a:r>
            <a:r>
              <a:rPr lang="en" sz="1500">
                <a:solidFill>
                  <a:srgbClr val="E8AD1A"/>
                </a:solidFill>
                <a:latin typeface="Karla"/>
                <a:ea typeface="Karla"/>
                <a:cs typeface="Karla"/>
                <a:sym typeface="Karla"/>
              </a:rPr>
              <a:t>acceleration</a:t>
            </a:r>
            <a:r>
              <a:rPr lang="en" sz="1500">
                <a:solidFill>
                  <a:schemeClr val="lt1"/>
                </a:solidFill>
                <a:latin typeface="Karla"/>
                <a:ea typeface="Karla"/>
                <a:cs typeface="Karla"/>
                <a:sym typeface="Karla"/>
              </a:rPr>
              <a:t> mechanism </a:t>
            </a:r>
            <a:endParaRPr sz="1500">
              <a:solidFill>
                <a:schemeClr val="lt1"/>
              </a:solidFill>
              <a:latin typeface="Karla"/>
              <a:ea typeface="Karla"/>
              <a:cs typeface="Karla"/>
              <a:sym typeface="Karla"/>
            </a:endParaRPr>
          </a:p>
          <a:p>
            <a:pPr indent="-323850" lvl="0" marL="457200" rtl="0" algn="l">
              <a:lnSpc>
                <a:spcPct val="200000"/>
              </a:lnSpc>
              <a:spcBef>
                <a:spcPts val="0"/>
              </a:spcBef>
              <a:spcAft>
                <a:spcPts val="0"/>
              </a:spcAft>
              <a:buClr>
                <a:schemeClr val="lt1"/>
              </a:buClr>
              <a:buSzPts val="1500"/>
              <a:buFont typeface="Karla"/>
              <a:buChar char="●"/>
            </a:pPr>
            <a:r>
              <a:rPr lang="en" sz="1500">
                <a:solidFill>
                  <a:schemeClr val="lt1"/>
                </a:solidFill>
                <a:latin typeface="Karla"/>
                <a:ea typeface="Karla"/>
                <a:cs typeface="Karla"/>
                <a:sym typeface="Karla"/>
              </a:rPr>
              <a:t>The accompanying </a:t>
            </a:r>
            <a:r>
              <a:rPr lang="en" sz="1500">
                <a:solidFill>
                  <a:srgbClr val="E8AD1A"/>
                </a:solidFill>
                <a:latin typeface="Karla"/>
                <a:ea typeface="Karla"/>
                <a:cs typeface="Karla"/>
                <a:sym typeface="Karla"/>
              </a:rPr>
              <a:t>polarisation </a:t>
            </a:r>
            <a:r>
              <a:rPr lang="en" sz="1500">
                <a:solidFill>
                  <a:schemeClr val="lt1"/>
                </a:solidFill>
                <a:latin typeface="Karla"/>
                <a:ea typeface="Karla"/>
                <a:cs typeface="Karla"/>
                <a:sym typeface="Karla"/>
              </a:rPr>
              <a:t>enhancement and </a:t>
            </a:r>
            <a:r>
              <a:rPr lang="en" sz="1500">
                <a:solidFill>
                  <a:srgbClr val="E8AD1A"/>
                </a:solidFill>
                <a:latin typeface="Karla"/>
                <a:ea typeface="Karla"/>
                <a:cs typeface="Karla"/>
                <a:sym typeface="Karla"/>
              </a:rPr>
              <a:t>EVPA</a:t>
            </a:r>
            <a:r>
              <a:rPr lang="en" sz="1500">
                <a:solidFill>
                  <a:schemeClr val="lt1"/>
                </a:solidFill>
                <a:latin typeface="Karla"/>
                <a:ea typeface="Karla"/>
                <a:cs typeface="Karla"/>
                <a:sym typeface="Karla"/>
              </a:rPr>
              <a:t> rotation can be a potential </a:t>
            </a:r>
            <a:r>
              <a:rPr lang="en" sz="1500">
                <a:solidFill>
                  <a:srgbClr val="E8AD1A"/>
                </a:solidFill>
                <a:latin typeface="Karla"/>
                <a:ea typeface="Karla"/>
                <a:cs typeface="Karla"/>
                <a:sym typeface="Karla"/>
              </a:rPr>
              <a:t>tracer</a:t>
            </a:r>
            <a:r>
              <a:rPr lang="en" sz="1500">
                <a:solidFill>
                  <a:schemeClr val="lt1"/>
                </a:solidFill>
                <a:latin typeface="Karla"/>
                <a:ea typeface="Karla"/>
                <a:cs typeface="Karla"/>
                <a:sym typeface="Karla"/>
              </a:rPr>
              <a:t> of </a:t>
            </a:r>
            <a:r>
              <a:rPr lang="en" sz="1500">
                <a:solidFill>
                  <a:srgbClr val="E8AD1A"/>
                </a:solidFill>
                <a:latin typeface="Karla"/>
                <a:ea typeface="Karla"/>
                <a:cs typeface="Karla"/>
                <a:sym typeface="Karla"/>
              </a:rPr>
              <a:t>neutrino</a:t>
            </a:r>
            <a:r>
              <a:rPr lang="en" sz="1500">
                <a:solidFill>
                  <a:schemeClr val="lt1"/>
                </a:solidFill>
                <a:latin typeface="Karla"/>
                <a:ea typeface="Karla"/>
                <a:cs typeface="Karla"/>
                <a:sym typeface="Karla"/>
              </a:rPr>
              <a:t> emission</a:t>
            </a:r>
            <a:endParaRPr sz="1500">
              <a:solidFill>
                <a:schemeClr val="lt1"/>
              </a:solidFill>
              <a:latin typeface="Karla"/>
              <a:ea typeface="Karla"/>
              <a:cs typeface="Karla"/>
              <a:sym typeface="Karl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64"/>
          <p:cNvSpPr txBox="1"/>
          <p:nvPr/>
        </p:nvSpPr>
        <p:spPr>
          <a:xfrm>
            <a:off x="311700" y="186500"/>
            <a:ext cx="8691600" cy="572700"/>
          </a:xfrm>
          <a:prstGeom prst="rect">
            <a:avLst/>
          </a:prstGeom>
          <a:noFill/>
          <a:ln>
            <a:noFill/>
          </a:ln>
        </p:spPr>
        <p:txBody>
          <a:bodyPr anchorCtr="0" anchor="t" bIns="91425" lIns="91425" spcFirstLastPara="1" rIns="91425" wrap="square" tIns="91425">
            <a:noAutofit/>
          </a:bodyPr>
          <a:lstStyle/>
          <a:p>
            <a:pPr indent="0" lvl="0" marL="0" rtl="0" algn="l">
              <a:lnSpc>
                <a:spcPct val="80000"/>
              </a:lnSpc>
              <a:spcBef>
                <a:spcPts val="0"/>
              </a:spcBef>
              <a:spcAft>
                <a:spcPts val="0"/>
              </a:spcAft>
              <a:buSzPts val="853"/>
              <a:buNone/>
            </a:pPr>
            <a:r>
              <a:rPr lang="en" sz="2000">
                <a:solidFill>
                  <a:schemeClr val="dk1"/>
                </a:solidFill>
                <a:latin typeface="Karla Medium"/>
                <a:ea typeface="Karla Medium"/>
                <a:cs typeface="Karla Medium"/>
                <a:sym typeface="Karla Medium"/>
              </a:rPr>
              <a:t>A couple of unanswered jet questions</a:t>
            </a:r>
            <a:endParaRPr sz="2000">
              <a:solidFill>
                <a:schemeClr val="dk1"/>
              </a:solidFill>
              <a:latin typeface="Karla Medium"/>
              <a:ea typeface="Karla Medium"/>
              <a:cs typeface="Karla Medium"/>
              <a:sym typeface="Karla Medium"/>
            </a:endParaRPr>
          </a:p>
        </p:txBody>
      </p:sp>
      <p:grpSp>
        <p:nvGrpSpPr>
          <p:cNvPr id="419" name="Google Shape;419;p64"/>
          <p:cNvGrpSpPr/>
          <p:nvPr/>
        </p:nvGrpSpPr>
        <p:grpSpPr>
          <a:xfrm>
            <a:off x="4571994" y="1108125"/>
            <a:ext cx="4508663" cy="3496875"/>
            <a:chOff x="4370699" y="987800"/>
            <a:chExt cx="4508663" cy="3496875"/>
          </a:xfrm>
        </p:grpSpPr>
        <p:sp>
          <p:nvSpPr>
            <p:cNvPr id="420" name="Google Shape;420;p64"/>
            <p:cNvSpPr txBox="1"/>
            <p:nvPr/>
          </p:nvSpPr>
          <p:spPr>
            <a:xfrm>
              <a:off x="7249525" y="4145975"/>
              <a:ext cx="930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Roboto"/>
                  <a:ea typeface="Roboto"/>
                  <a:cs typeface="Roboto"/>
                  <a:sym typeface="Roboto"/>
                </a:rPr>
                <a:t>© W. Steffen</a:t>
              </a:r>
              <a:endParaRPr sz="1000">
                <a:solidFill>
                  <a:schemeClr val="dk1"/>
                </a:solidFill>
                <a:latin typeface="Roboto"/>
                <a:ea typeface="Roboto"/>
                <a:cs typeface="Roboto"/>
                <a:sym typeface="Roboto"/>
              </a:endParaRPr>
            </a:p>
          </p:txBody>
        </p:sp>
        <p:pic>
          <p:nvPicPr>
            <p:cNvPr id="421" name="Google Shape;421;p64"/>
            <p:cNvPicPr preferRelativeResize="0"/>
            <p:nvPr/>
          </p:nvPicPr>
          <p:blipFill>
            <a:blip r:embed="rId3">
              <a:alphaModFix/>
            </a:blip>
            <a:stretch>
              <a:fillRect/>
            </a:stretch>
          </p:blipFill>
          <p:spPr>
            <a:xfrm>
              <a:off x="4370699" y="987800"/>
              <a:ext cx="4508663" cy="3005776"/>
            </a:xfrm>
            <a:prstGeom prst="rect">
              <a:avLst/>
            </a:prstGeom>
            <a:noFill/>
            <a:ln>
              <a:noFill/>
            </a:ln>
          </p:spPr>
        </p:pic>
      </p:grpSp>
      <p:sp>
        <p:nvSpPr>
          <p:cNvPr id="422" name="Google Shape;422;p64"/>
          <p:cNvSpPr txBox="1"/>
          <p:nvPr/>
        </p:nvSpPr>
        <p:spPr>
          <a:xfrm>
            <a:off x="311700" y="1135500"/>
            <a:ext cx="4403400" cy="18870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Karla SemiBold"/>
              <a:buChar char="●"/>
            </a:pPr>
            <a:r>
              <a:rPr lang="en">
                <a:solidFill>
                  <a:schemeClr val="dk1"/>
                </a:solidFill>
                <a:latin typeface="Karla SemiBold"/>
                <a:ea typeface="Karla SemiBold"/>
                <a:cs typeface="Karla SemiBold"/>
                <a:sym typeface="Karla SemiBold"/>
              </a:rPr>
              <a:t>How are jets accelerated and collimated?</a:t>
            </a:r>
            <a:endParaRPr>
              <a:solidFill>
                <a:schemeClr val="dk1"/>
              </a:solidFill>
              <a:latin typeface="Karla SemiBold"/>
              <a:ea typeface="Karla SemiBold"/>
              <a:cs typeface="Karla SemiBold"/>
              <a:sym typeface="Karla SemiBold"/>
            </a:endParaRPr>
          </a:p>
          <a:p>
            <a:pPr indent="-317500" lvl="1" marL="914400" rtl="0" algn="l">
              <a:lnSpc>
                <a:spcPct val="115000"/>
              </a:lnSpc>
              <a:spcBef>
                <a:spcPts val="0"/>
              </a:spcBef>
              <a:spcAft>
                <a:spcPts val="0"/>
              </a:spcAft>
              <a:buClr>
                <a:schemeClr val="dk1"/>
              </a:buClr>
              <a:buSzPts val="1400"/>
              <a:buFont typeface="Karla SemiBold"/>
              <a:buChar char="○"/>
            </a:pPr>
            <a:r>
              <a:rPr lang="en">
                <a:solidFill>
                  <a:schemeClr val="dk1"/>
                </a:solidFill>
                <a:latin typeface="Karla SemiBold"/>
                <a:ea typeface="Karla SemiBold"/>
                <a:cs typeface="Karla SemiBold"/>
                <a:sym typeface="Karla SemiBold"/>
              </a:rPr>
              <a:t>Magnetic field?</a:t>
            </a:r>
            <a:endParaRPr>
              <a:solidFill>
                <a:schemeClr val="dk1"/>
              </a:solidFill>
              <a:latin typeface="Karla SemiBold"/>
              <a:ea typeface="Karla SemiBold"/>
              <a:cs typeface="Karla SemiBold"/>
              <a:sym typeface="Karla SemiBold"/>
            </a:endParaRPr>
          </a:p>
          <a:p>
            <a:pPr indent="-317500" lvl="1" marL="914400" rtl="0" algn="l">
              <a:lnSpc>
                <a:spcPct val="115000"/>
              </a:lnSpc>
              <a:spcBef>
                <a:spcPts val="0"/>
              </a:spcBef>
              <a:spcAft>
                <a:spcPts val="0"/>
              </a:spcAft>
              <a:buClr>
                <a:schemeClr val="dk1"/>
              </a:buClr>
              <a:buSzPts val="1400"/>
              <a:buFont typeface="Karla SemiBold"/>
              <a:buChar char="○"/>
            </a:pPr>
            <a:r>
              <a:rPr lang="en">
                <a:solidFill>
                  <a:schemeClr val="dk1"/>
                </a:solidFill>
                <a:latin typeface="Karla SemiBold"/>
                <a:ea typeface="Karla SemiBold"/>
                <a:cs typeface="Karla SemiBold"/>
                <a:sym typeface="Karla SemiBold"/>
              </a:rPr>
              <a:t>Disc wind?</a:t>
            </a:r>
            <a:endParaRPr>
              <a:solidFill>
                <a:schemeClr val="dk1"/>
              </a:solidFill>
              <a:latin typeface="Karla SemiBold"/>
              <a:ea typeface="Karla SemiBold"/>
              <a:cs typeface="Karla SemiBold"/>
              <a:sym typeface="Karla SemiBold"/>
            </a:endParaRPr>
          </a:p>
          <a:p>
            <a:pPr indent="0" lvl="0" marL="457200" rtl="0" algn="l">
              <a:lnSpc>
                <a:spcPct val="115000"/>
              </a:lnSpc>
              <a:spcBef>
                <a:spcPts val="0"/>
              </a:spcBef>
              <a:spcAft>
                <a:spcPts val="0"/>
              </a:spcAft>
              <a:buNone/>
            </a:pPr>
            <a:r>
              <a:t/>
            </a:r>
            <a:endParaRPr>
              <a:solidFill>
                <a:schemeClr val="dk1"/>
              </a:solidFill>
              <a:latin typeface="Karla SemiBold"/>
              <a:ea typeface="Karla SemiBold"/>
              <a:cs typeface="Karla SemiBold"/>
              <a:sym typeface="Karla SemiBold"/>
            </a:endParaRPr>
          </a:p>
          <a:p>
            <a:pPr indent="-317500" lvl="0" marL="457200" rtl="0" algn="l">
              <a:lnSpc>
                <a:spcPct val="115000"/>
              </a:lnSpc>
              <a:spcBef>
                <a:spcPts val="0"/>
              </a:spcBef>
              <a:spcAft>
                <a:spcPts val="0"/>
              </a:spcAft>
              <a:buClr>
                <a:schemeClr val="dk1"/>
              </a:buClr>
              <a:buSzPts val="1400"/>
              <a:buFont typeface="Karla SemiBold"/>
              <a:buChar char="●"/>
            </a:pPr>
            <a:r>
              <a:rPr lang="en">
                <a:solidFill>
                  <a:schemeClr val="dk1"/>
                </a:solidFill>
                <a:latin typeface="Karla SemiBold"/>
                <a:ea typeface="Karla SemiBold"/>
                <a:cs typeface="Karla SemiBold"/>
                <a:sym typeface="Karla SemiBold"/>
              </a:rPr>
              <a:t>Where is the acceleration zone?</a:t>
            </a:r>
            <a:endParaRPr>
              <a:solidFill>
                <a:schemeClr val="dk1"/>
              </a:solidFill>
              <a:latin typeface="Karla SemiBold"/>
              <a:ea typeface="Karla SemiBold"/>
              <a:cs typeface="Karla SemiBold"/>
              <a:sym typeface="Karla SemiBold"/>
            </a:endParaRPr>
          </a:p>
          <a:p>
            <a:pPr indent="-317500" lvl="1" marL="914400" rtl="0" algn="l">
              <a:lnSpc>
                <a:spcPct val="115000"/>
              </a:lnSpc>
              <a:spcBef>
                <a:spcPts val="0"/>
              </a:spcBef>
              <a:spcAft>
                <a:spcPts val="0"/>
              </a:spcAft>
              <a:buClr>
                <a:schemeClr val="dk1"/>
              </a:buClr>
              <a:buSzPts val="1400"/>
              <a:buFont typeface="Karla SemiBold"/>
              <a:buChar char="○"/>
            </a:pPr>
            <a:r>
              <a:rPr lang="en">
                <a:solidFill>
                  <a:schemeClr val="dk1"/>
                </a:solidFill>
                <a:latin typeface="Karla SemiBold"/>
                <a:ea typeface="Karla SemiBold"/>
                <a:cs typeface="Karla SemiBold"/>
                <a:sym typeface="Karla SemiBold"/>
              </a:rPr>
              <a:t>Upstream (close to SMBH)</a:t>
            </a:r>
            <a:endParaRPr>
              <a:solidFill>
                <a:schemeClr val="dk1"/>
              </a:solidFill>
              <a:latin typeface="Karla SemiBold"/>
              <a:ea typeface="Karla SemiBold"/>
              <a:cs typeface="Karla SemiBold"/>
              <a:sym typeface="Karla SemiBold"/>
            </a:endParaRPr>
          </a:p>
          <a:p>
            <a:pPr indent="-317500" lvl="1" marL="914400" rtl="0" algn="l">
              <a:lnSpc>
                <a:spcPct val="115000"/>
              </a:lnSpc>
              <a:spcBef>
                <a:spcPts val="0"/>
              </a:spcBef>
              <a:spcAft>
                <a:spcPts val="0"/>
              </a:spcAft>
              <a:buClr>
                <a:schemeClr val="dk1"/>
              </a:buClr>
              <a:buSzPts val="1400"/>
              <a:buFont typeface="Karla SemiBold"/>
              <a:buChar char="○"/>
            </a:pPr>
            <a:r>
              <a:rPr lang="en">
                <a:solidFill>
                  <a:schemeClr val="dk1"/>
                </a:solidFill>
                <a:latin typeface="Karla SemiBold"/>
                <a:ea typeface="Karla SemiBold"/>
                <a:cs typeface="Karla SemiBold"/>
                <a:sym typeface="Karla SemiBold"/>
              </a:rPr>
              <a:t>Downstream (parsecs away)</a:t>
            </a:r>
            <a:endParaRPr>
              <a:solidFill>
                <a:schemeClr val="dk1"/>
              </a:solidFill>
              <a:latin typeface="Karla SemiBold"/>
              <a:ea typeface="Karla SemiBold"/>
              <a:cs typeface="Karla SemiBold"/>
              <a:sym typeface="Karla SemiBold"/>
            </a:endParaRPr>
          </a:p>
        </p:txBody>
      </p:sp>
      <p:sp>
        <p:nvSpPr>
          <p:cNvPr id="423" name="Google Shape;423;p64"/>
          <p:cNvSpPr/>
          <p:nvPr/>
        </p:nvSpPr>
        <p:spPr>
          <a:xfrm>
            <a:off x="1993800" y="3063150"/>
            <a:ext cx="162300" cy="5727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Barlow Light"/>
              <a:ea typeface="Barlow Light"/>
              <a:cs typeface="Barlow Light"/>
              <a:sym typeface="Barlow Light"/>
            </a:endParaRPr>
          </a:p>
        </p:txBody>
      </p:sp>
      <p:sp>
        <p:nvSpPr>
          <p:cNvPr id="424" name="Google Shape;424;p64"/>
          <p:cNvSpPr txBox="1"/>
          <p:nvPr/>
        </p:nvSpPr>
        <p:spPr>
          <a:xfrm>
            <a:off x="168600" y="3676500"/>
            <a:ext cx="5313600" cy="64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a:solidFill>
                  <a:schemeClr val="dk1"/>
                </a:solidFill>
                <a:latin typeface="Karla SemiBold"/>
                <a:ea typeface="Karla SemiBold"/>
                <a:cs typeface="Karla SemiBold"/>
                <a:sym typeface="Karla SemiBold"/>
              </a:rPr>
              <a:t>Flares related to shocks and probed through polarimetry </a:t>
            </a:r>
            <a:endParaRPr>
              <a:solidFill>
                <a:schemeClr val="dk1"/>
              </a:solidFill>
              <a:latin typeface="Karla SemiBold"/>
              <a:ea typeface="Karla SemiBold"/>
              <a:cs typeface="Karla SemiBold"/>
              <a:sym typeface="Karla SemiBold"/>
            </a:endParaRPr>
          </a:p>
          <a:p>
            <a:pPr indent="0" lvl="0" marL="0" rtl="0" algn="l">
              <a:lnSpc>
                <a:spcPct val="115000"/>
              </a:lnSpc>
              <a:spcBef>
                <a:spcPts val="0"/>
              </a:spcBef>
              <a:spcAft>
                <a:spcPts val="0"/>
              </a:spcAft>
              <a:buNone/>
            </a:pPr>
            <a:r>
              <a:rPr lang="en">
                <a:solidFill>
                  <a:schemeClr val="dk1"/>
                </a:solidFill>
                <a:latin typeface="Karla SemiBold"/>
                <a:ea typeface="Karla SemiBold"/>
                <a:cs typeface="Karla SemiBold"/>
                <a:sym typeface="Karla SemiBold"/>
              </a:rPr>
              <a:t>(P, ψ) can reveal the physical mechanisms at play</a:t>
            </a:r>
            <a:endParaRPr>
              <a:solidFill>
                <a:schemeClr val="dk1"/>
              </a:solidFill>
              <a:latin typeface="Karla SemiBold"/>
              <a:ea typeface="Karla SemiBold"/>
              <a:cs typeface="Karla SemiBold"/>
              <a:sym typeface="Karla 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28" name="Shape 428"/>
        <p:cNvGrpSpPr/>
        <p:nvPr/>
      </p:nvGrpSpPr>
      <p:grpSpPr>
        <a:xfrm>
          <a:off x="0" y="0"/>
          <a:ext cx="0" cy="0"/>
          <a:chOff x="0" y="0"/>
          <a:chExt cx="0" cy="0"/>
        </a:xfrm>
      </p:grpSpPr>
      <p:sp>
        <p:nvSpPr>
          <p:cNvPr id="429" name="Google Shape;429;p65"/>
          <p:cNvSpPr txBox="1"/>
          <p:nvPr/>
        </p:nvSpPr>
        <p:spPr>
          <a:xfrm>
            <a:off x="311700" y="186500"/>
            <a:ext cx="5231100" cy="5727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 sz="2020">
                <a:solidFill>
                  <a:schemeClr val="lt1"/>
                </a:solidFill>
                <a:latin typeface="Karla Medium"/>
                <a:ea typeface="Karla Medium"/>
                <a:cs typeface="Karla Medium"/>
                <a:sym typeface="Karla Medium"/>
              </a:rPr>
              <a:t>mm-VLBI offers a number of advantages</a:t>
            </a:r>
            <a:endParaRPr sz="2020">
              <a:solidFill>
                <a:schemeClr val="lt1"/>
              </a:solidFill>
              <a:latin typeface="Karla Medium"/>
              <a:ea typeface="Karla Medium"/>
              <a:cs typeface="Karla Medium"/>
              <a:sym typeface="Karla Medium"/>
            </a:endParaRPr>
          </a:p>
        </p:txBody>
      </p:sp>
      <p:sp>
        <p:nvSpPr>
          <p:cNvPr id="430" name="Google Shape;430;p65"/>
          <p:cNvSpPr txBox="1"/>
          <p:nvPr/>
        </p:nvSpPr>
        <p:spPr>
          <a:xfrm>
            <a:off x="168500" y="793925"/>
            <a:ext cx="5712600" cy="3216900"/>
          </a:xfrm>
          <a:prstGeom prst="rect">
            <a:avLst/>
          </a:prstGeom>
          <a:noFill/>
          <a:ln>
            <a:noFill/>
          </a:ln>
        </p:spPr>
        <p:txBody>
          <a:bodyPr anchorCtr="0" anchor="t" bIns="91425" lIns="91425" spcFirstLastPara="1" rIns="91425" wrap="square" tIns="91425">
            <a:spAutoFit/>
          </a:bodyPr>
          <a:lstStyle/>
          <a:p>
            <a:pPr indent="-317500" lvl="0" marL="457200" rtl="0" algn="l">
              <a:lnSpc>
                <a:spcPct val="150000"/>
              </a:lnSpc>
              <a:spcBef>
                <a:spcPts val="0"/>
              </a:spcBef>
              <a:spcAft>
                <a:spcPts val="0"/>
              </a:spcAft>
              <a:buClr>
                <a:schemeClr val="lt1"/>
              </a:buClr>
              <a:buSzPts val="1400"/>
              <a:buFont typeface="Karla SemiBold"/>
              <a:buChar char="●"/>
            </a:pPr>
            <a:r>
              <a:rPr lang="en">
                <a:solidFill>
                  <a:schemeClr val="lt1"/>
                </a:solidFill>
                <a:latin typeface="Karla SemiBold"/>
                <a:ea typeface="Karla SemiBold"/>
                <a:cs typeface="Karla SemiBold"/>
                <a:sym typeface="Karla SemiBold"/>
              </a:rPr>
              <a:t>With mm-VLBI we can:</a:t>
            </a:r>
            <a:endParaRPr>
              <a:solidFill>
                <a:schemeClr val="lt1"/>
              </a:solidFill>
              <a:latin typeface="Karla SemiBold"/>
              <a:ea typeface="Karla SemiBold"/>
              <a:cs typeface="Karla SemiBold"/>
              <a:sym typeface="Karla SemiBold"/>
            </a:endParaRPr>
          </a:p>
          <a:p>
            <a:pPr indent="-317500" lvl="1" marL="914400" rtl="0" algn="l">
              <a:lnSpc>
                <a:spcPct val="150000"/>
              </a:lnSpc>
              <a:spcBef>
                <a:spcPts val="0"/>
              </a:spcBef>
              <a:spcAft>
                <a:spcPts val="0"/>
              </a:spcAft>
              <a:buClr>
                <a:schemeClr val="lt1"/>
              </a:buClr>
              <a:buSzPts val="1400"/>
              <a:buFont typeface="Karla SemiBold"/>
              <a:buChar char="○"/>
            </a:pPr>
            <a:r>
              <a:rPr lang="en" sz="1300">
                <a:solidFill>
                  <a:schemeClr val="lt1"/>
                </a:solidFill>
                <a:latin typeface="Karla"/>
                <a:ea typeface="Karla"/>
                <a:cs typeface="Karla"/>
                <a:sym typeface="Karla"/>
              </a:rPr>
              <a:t>peer through self-absorbed regions</a:t>
            </a:r>
            <a:endParaRPr>
              <a:solidFill>
                <a:schemeClr val="lt1"/>
              </a:solidFill>
              <a:latin typeface="Karla SemiBold"/>
              <a:ea typeface="Karla SemiBold"/>
              <a:cs typeface="Karla SemiBold"/>
              <a:sym typeface="Karla SemiBold"/>
            </a:endParaRPr>
          </a:p>
          <a:p>
            <a:pPr indent="-311150" lvl="1" marL="914400" rtl="0" algn="l">
              <a:lnSpc>
                <a:spcPct val="150000"/>
              </a:lnSpc>
              <a:spcBef>
                <a:spcPts val="0"/>
              </a:spcBef>
              <a:spcAft>
                <a:spcPts val="0"/>
              </a:spcAft>
              <a:buClr>
                <a:schemeClr val="lt1"/>
              </a:buClr>
              <a:buSzPts val="1300"/>
              <a:buFont typeface="Karla"/>
              <a:buChar char="○"/>
            </a:pPr>
            <a:r>
              <a:rPr lang="en" sz="1300">
                <a:solidFill>
                  <a:schemeClr val="lt1"/>
                </a:solidFill>
                <a:latin typeface="Karla"/>
                <a:ea typeface="Karla"/>
                <a:cs typeface="Karla"/>
                <a:sym typeface="Karla"/>
              </a:rPr>
              <a:t>explore the physics of the central engine</a:t>
            </a:r>
            <a:endParaRPr sz="1300">
              <a:solidFill>
                <a:schemeClr val="lt1"/>
              </a:solidFill>
              <a:latin typeface="Karla"/>
              <a:ea typeface="Karla"/>
              <a:cs typeface="Karla"/>
              <a:sym typeface="Karla"/>
            </a:endParaRPr>
          </a:p>
          <a:p>
            <a:pPr indent="-311150" lvl="1" marL="914400" rtl="0" algn="l">
              <a:lnSpc>
                <a:spcPct val="150000"/>
              </a:lnSpc>
              <a:spcBef>
                <a:spcPts val="0"/>
              </a:spcBef>
              <a:spcAft>
                <a:spcPts val="0"/>
              </a:spcAft>
              <a:buClr>
                <a:schemeClr val="lt1"/>
              </a:buClr>
              <a:buSzPts val="1300"/>
              <a:buFont typeface="Karla"/>
              <a:buChar char="○"/>
            </a:pPr>
            <a:r>
              <a:rPr lang="en" sz="1300">
                <a:solidFill>
                  <a:schemeClr val="lt1"/>
                </a:solidFill>
                <a:latin typeface="Karla"/>
                <a:ea typeface="Karla"/>
                <a:cs typeface="Karla"/>
                <a:sym typeface="Karla"/>
              </a:rPr>
              <a:t>study the origin of jets</a:t>
            </a:r>
            <a:endParaRPr sz="1300">
              <a:solidFill>
                <a:schemeClr val="lt1"/>
              </a:solidFill>
              <a:latin typeface="Karla"/>
              <a:ea typeface="Karla"/>
              <a:cs typeface="Karla"/>
              <a:sym typeface="Karla"/>
            </a:endParaRPr>
          </a:p>
          <a:p>
            <a:pPr indent="-311150" lvl="1" marL="914400" rtl="0" algn="l">
              <a:lnSpc>
                <a:spcPct val="150000"/>
              </a:lnSpc>
              <a:spcBef>
                <a:spcPts val="0"/>
              </a:spcBef>
              <a:spcAft>
                <a:spcPts val="0"/>
              </a:spcAft>
              <a:buClr>
                <a:schemeClr val="lt1"/>
              </a:buClr>
              <a:buSzPts val="1300"/>
              <a:buFont typeface="Karla"/>
              <a:buChar char="○"/>
            </a:pPr>
            <a:r>
              <a:rPr lang="en" sz="1300">
                <a:solidFill>
                  <a:schemeClr val="lt1"/>
                </a:solidFill>
                <a:latin typeface="Karla"/>
                <a:ea typeface="Karla"/>
                <a:cs typeface="Karla"/>
                <a:sym typeface="Karla"/>
              </a:rPr>
              <a:t>zoom into the hearts of jets, typical spatial                                                            scales are &lt;0.1pc / ~ 1000-10000R</a:t>
            </a:r>
            <a:r>
              <a:rPr baseline="-25000" lang="en" sz="1300">
                <a:solidFill>
                  <a:schemeClr val="lt1"/>
                </a:solidFill>
                <a:latin typeface="Karla"/>
                <a:ea typeface="Karla"/>
                <a:cs typeface="Karla"/>
                <a:sym typeface="Karla"/>
              </a:rPr>
              <a:t>s</a:t>
            </a:r>
            <a:endParaRPr>
              <a:solidFill>
                <a:schemeClr val="lt1"/>
              </a:solidFill>
              <a:latin typeface="Karla SemiBold"/>
              <a:ea typeface="Karla SemiBold"/>
              <a:cs typeface="Karla SemiBold"/>
              <a:sym typeface="Karla SemiBold"/>
            </a:endParaRPr>
          </a:p>
          <a:p>
            <a:pPr indent="0" lvl="0" marL="457200" rtl="0" algn="l">
              <a:lnSpc>
                <a:spcPct val="150000"/>
              </a:lnSpc>
              <a:spcBef>
                <a:spcPts val="0"/>
              </a:spcBef>
              <a:spcAft>
                <a:spcPts val="0"/>
              </a:spcAft>
              <a:buNone/>
            </a:pPr>
            <a:r>
              <a:t/>
            </a:r>
            <a:endParaRPr>
              <a:solidFill>
                <a:schemeClr val="lt1"/>
              </a:solidFill>
              <a:latin typeface="Karla"/>
              <a:ea typeface="Karla"/>
              <a:cs typeface="Karla"/>
              <a:sym typeface="Karla"/>
            </a:endParaRPr>
          </a:p>
          <a:p>
            <a:pPr indent="-317500" lvl="0" marL="457200" rtl="0" algn="l">
              <a:lnSpc>
                <a:spcPct val="150000"/>
              </a:lnSpc>
              <a:spcBef>
                <a:spcPts val="0"/>
              </a:spcBef>
              <a:spcAft>
                <a:spcPts val="0"/>
              </a:spcAft>
              <a:buClr>
                <a:schemeClr val="lt1"/>
              </a:buClr>
              <a:buSzPts val="1400"/>
              <a:buFont typeface="Karla SemiBold"/>
              <a:buChar char="●"/>
            </a:pPr>
            <a:r>
              <a:rPr lang="en">
                <a:solidFill>
                  <a:schemeClr val="lt1"/>
                </a:solidFill>
                <a:latin typeface="Karla SemiBold"/>
                <a:ea typeface="Karla SemiBold"/>
                <a:cs typeface="Karla SemiBold"/>
                <a:sym typeface="Karla SemiBold"/>
              </a:rPr>
              <a:t>Synergy: </a:t>
            </a:r>
            <a:endParaRPr>
              <a:solidFill>
                <a:schemeClr val="lt1"/>
              </a:solidFill>
              <a:latin typeface="Karla SemiBold"/>
              <a:ea typeface="Karla SemiBold"/>
              <a:cs typeface="Karla SemiBold"/>
              <a:sym typeface="Karla SemiBold"/>
            </a:endParaRPr>
          </a:p>
          <a:p>
            <a:pPr indent="-317500" lvl="1" marL="914400" rtl="0" algn="l">
              <a:lnSpc>
                <a:spcPct val="150000"/>
              </a:lnSpc>
              <a:spcBef>
                <a:spcPts val="0"/>
              </a:spcBef>
              <a:spcAft>
                <a:spcPts val="0"/>
              </a:spcAft>
              <a:buClr>
                <a:schemeClr val="lt1"/>
              </a:buClr>
              <a:buSzPts val="1400"/>
              <a:buFont typeface="Karla"/>
              <a:buChar char="○"/>
            </a:pPr>
            <a:r>
              <a:rPr lang="en">
                <a:solidFill>
                  <a:schemeClr val="lt1"/>
                </a:solidFill>
                <a:latin typeface="Karla"/>
                <a:ea typeface="Karla"/>
                <a:cs typeface="Karla"/>
                <a:sym typeface="Karla"/>
              </a:rPr>
              <a:t>Spectral studies (e.g. 7mm, 3mm, 1mm)</a:t>
            </a:r>
            <a:endParaRPr>
              <a:solidFill>
                <a:schemeClr val="lt1"/>
              </a:solidFill>
              <a:latin typeface="Karla"/>
              <a:ea typeface="Karla"/>
              <a:cs typeface="Karla"/>
              <a:sym typeface="Karla"/>
            </a:endParaRPr>
          </a:p>
          <a:p>
            <a:pPr indent="-317500" lvl="1" marL="914400" rtl="0" algn="l">
              <a:lnSpc>
                <a:spcPct val="150000"/>
              </a:lnSpc>
              <a:spcBef>
                <a:spcPts val="0"/>
              </a:spcBef>
              <a:spcAft>
                <a:spcPts val="0"/>
              </a:spcAft>
              <a:buClr>
                <a:schemeClr val="lt1"/>
              </a:buClr>
              <a:buSzPts val="1400"/>
              <a:buFont typeface="Karla"/>
              <a:buChar char="○"/>
            </a:pPr>
            <a:r>
              <a:rPr lang="en">
                <a:solidFill>
                  <a:schemeClr val="lt1"/>
                </a:solidFill>
                <a:latin typeface="Karla"/>
                <a:ea typeface="Karla"/>
                <a:cs typeface="Karla"/>
                <a:sym typeface="Karla"/>
              </a:rPr>
              <a:t>Broadband MWL campaigns (e.g. IXPE, Fermi)</a:t>
            </a:r>
            <a:endParaRPr>
              <a:solidFill>
                <a:schemeClr val="lt1"/>
              </a:solidFill>
              <a:latin typeface="Karla"/>
              <a:ea typeface="Karla"/>
              <a:cs typeface="Karla"/>
              <a:sym typeface="Karla"/>
            </a:endParaRPr>
          </a:p>
        </p:txBody>
      </p:sp>
      <p:pic>
        <p:nvPicPr>
          <p:cNvPr id="431" name="Google Shape;431;p65"/>
          <p:cNvPicPr preferRelativeResize="0"/>
          <p:nvPr/>
        </p:nvPicPr>
        <p:blipFill rotWithShape="1">
          <a:blip r:embed="rId3">
            <a:alphaModFix/>
          </a:blip>
          <a:srcRect b="0" l="0" r="0" t="2809"/>
          <a:stretch/>
        </p:blipFill>
        <p:spPr>
          <a:xfrm>
            <a:off x="5542800" y="1221825"/>
            <a:ext cx="3330650" cy="3097025"/>
          </a:xfrm>
          <a:prstGeom prst="rect">
            <a:avLst/>
          </a:prstGeom>
          <a:noFill/>
          <a:ln>
            <a:noFill/>
          </a:ln>
        </p:spPr>
      </p:pic>
      <p:sp>
        <p:nvSpPr>
          <p:cNvPr id="432" name="Google Shape;432;p65"/>
          <p:cNvSpPr txBox="1"/>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sz="1000">
                <a:solidFill>
                  <a:schemeClr val="lt1"/>
                </a:solidFill>
                <a:latin typeface="Karla"/>
                <a:ea typeface="Karla"/>
                <a:cs typeface="Karla"/>
                <a:sym typeface="Karla"/>
              </a:rPr>
              <a:t>‹#›</a:t>
            </a:fld>
            <a:endParaRPr sz="1000">
              <a:solidFill>
                <a:schemeClr val="lt1"/>
              </a:solidFill>
              <a:latin typeface="Karla"/>
              <a:ea typeface="Karla"/>
              <a:cs typeface="Karla"/>
              <a:sym typeface="Karla"/>
            </a:endParaRPr>
          </a:p>
        </p:txBody>
      </p:sp>
      <p:grpSp>
        <p:nvGrpSpPr>
          <p:cNvPr id="433" name="Google Shape;433;p65"/>
          <p:cNvGrpSpPr/>
          <p:nvPr/>
        </p:nvGrpSpPr>
        <p:grpSpPr>
          <a:xfrm>
            <a:off x="5943600" y="1355557"/>
            <a:ext cx="2845500" cy="2544600"/>
            <a:chOff x="5943600" y="1355557"/>
            <a:chExt cx="2845500" cy="2544600"/>
          </a:xfrm>
        </p:grpSpPr>
        <p:sp>
          <p:nvSpPr>
            <p:cNvPr id="434" name="Google Shape;434;p65"/>
            <p:cNvSpPr/>
            <p:nvPr/>
          </p:nvSpPr>
          <p:spPr>
            <a:xfrm>
              <a:off x="5943600" y="1355557"/>
              <a:ext cx="2845500" cy="2544600"/>
            </a:xfrm>
            <a:prstGeom prst="flowChartConnector">
              <a:avLst/>
            </a:prstGeom>
            <a:noFill/>
            <a:ln cap="flat" cmpd="sng" w="38100">
              <a:solidFill>
                <a:srgbClr val="E8AD1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5" name="Google Shape;435;p65"/>
            <p:cNvCxnSpPr>
              <a:endCxn id="434" idx="6"/>
            </p:cNvCxnSpPr>
            <p:nvPr/>
          </p:nvCxnSpPr>
          <p:spPr>
            <a:xfrm flipH="1" rot="10800000">
              <a:off x="7363200" y="2627857"/>
              <a:ext cx="1425900" cy="7200"/>
            </a:xfrm>
            <a:prstGeom prst="straightConnector1">
              <a:avLst/>
            </a:prstGeom>
            <a:noFill/>
            <a:ln cap="flat" cmpd="sng" w="38100">
              <a:solidFill>
                <a:srgbClr val="E8AD1A"/>
              </a:solidFill>
              <a:prstDash val="solid"/>
              <a:round/>
              <a:headEnd len="med" w="med" type="none"/>
              <a:tailEnd len="med" w="med" type="none"/>
            </a:ln>
          </p:spPr>
        </p:cxnSp>
        <p:sp>
          <p:nvSpPr>
            <p:cNvPr id="436" name="Google Shape;436;p65"/>
            <p:cNvSpPr txBox="1"/>
            <p:nvPr/>
          </p:nvSpPr>
          <p:spPr>
            <a:xfrm>
              <a:off x="7518150" y="2428375"/>
              <a:ext cx="1116000" cy="1773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1"/>
                  </a:solidFill>
                  <a:latin typeface="Karla"/>
                  <a:ea typeface="Karla"/>
                  <a:cs typeface="Karla"/>
                  <a:sym typeface="Karla"/>
                </a:rPr>
                <a:t>9000 km</a:t>
              </a:r>
              <a:endParaRPr>
                <a:solidFill>
                  <a:schemeClr val="lt1"/>
                </a:solidFill>
                <a:latin typeface="Karla"/>
                <a:ea typeface="Karla"/>
                <a:cs typeface="Karla"/>
                <a:sym typeface="Karla"/>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3"/>
                                        </p:tgtEl>
                                        <p:attrNameLst>
                                          <p:attrName>style.visibility</p:attrName>
                                        </p:attrNameLst>
                                      </p:cBhvr>
                                      <p:to>
                                        <p:strVal val="visible"/>
                                      </p:to>
                                    </p:set>
                                    <p:animEffect filter="fade" transition="in">
                                      <p:cBhvr>
                                        <p:cTn dur="1000"/>
                                        <p:tgtEl>
                                          <p:spTgt spid="4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40" name="Shape 440"/>
        <p:cNvGrpSpPr/>
        <p:nvPr/>
      </p:nvGrpSpPr>
      <p:grpSpPr>
        <a:xfrm>
          <a:off x="0" y="0"/>
          <a:ext cx="0" cy="0"/>
          <a:chOff x="0" y="0"/>
          <a:chExt cx="0" cy="0"/>
        </a:xfrm>
      </p:grpSpPr>
      <p:sp>
        <p:nvSpPr>
          <p:cNvPr id="441" name="Google Shape;441;p66"/>
          <p:cNvSpPr txBox="1"/>
          <p:nvPr/>
        </p:nvSpPr>
        <p:spPr>
          <a:xfrm>
            <a:off x="268025" y="1131165"/>
            <a:ext cx="2731800" cy="10467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Clr>
                <a:srgbClr val="FFFFFF"/>
              </a:buClr>
              <a:buSzPts val="1400"/>
              <a:buFont typeface="Karla"/>
              <a:buChar char="●"/>
            </a:pPr>
            <a:r>
              <a:rPr lang="en">
                <a:solidFill>
                  <a:srgbClr val="FFFFFF"/>
                </a:solidFill>
                <a:latin typeface="Karla"/>
                <a:ea typeface="Karla"/>
                <a:cs typeface="Karla"/>
                <a:sym typeface="Karla"/>
              </a:rPr>
              <a:t>FSRQ, blazar</a:t>
            </a:r>
            <a:endParaRPr>
              <a:solidFill>
                <a:srgbClr val="FFFFFF"/>
              </a:solidFill>
              <a:latin typeface="Karla"/>
              <a:ea typeface="Karla"/>
              <a:cs typeface="Karla"/>
              <a:sym typeface="Karla"/>
            </a:endParaRPr>
          </a:p>
          <a:p>
            <a:pPr indent="0" lvl="0" marL="457200" rtl="0" algn="l">
              <a:spcBef>
                <a:spcPts val="0"/>
              </a:spcBef>
              <a:spcAft>
                <a:spcPts val="0"/>
              </a:spcAft>
              <a:buNone/>
            </a:pPr>
            <a:r>
              <a:t/>
            </a:r>
            <a:endParaRPr>
              <a:solidFill>
                <a:srgbClr val="FFFFFF"/>
              </a:solidFill>
              <a:latin typeface="Karla"/>
              <a:ea typeface="Karla"/>
              <a:cs typeface="Karla"/>
              <a:sym typeface="Karla"/>
            </a:endParaRPr>
          </a:p>
          <a:p>
            <a:pPr indent="-317500" lvl="0" marL="457200" rtl="0" algn="l">
              <a:spcBef>
                <a:spcPts val="0"/>
              </a:spcBef>
              <a:spcAft>
                <a:spcPts val="0"/>
              </a:spcAft>
              <a:buClr>
                <a:srgbClr val="FFFFFF"/>
              </a:buClr>
              <a:buSzPts val="1400"/>
              <a:buFont typeface="Karla"/>
              <a:buChar char="●"/>
            </a:pPr>
            <a:r>
              <a:rPr lang="en">
                <a:solidFill>
                  <a:srgbClr val="FFFFFF"/>
                </a:solidFill>
                <a:latin typeface="Karla"/>
                <a:ea typeface="Karla"/>
                <a:cs typeface="Karla"/>
                <a:sym typeface="Karla"/>
              </a:rPr>
              <a:t>Has been monitored for years at multiple ba</a:t>
            </a:r>
            <a:r>
              <a:rPr lang="en">
                <a:solidFill>
                  <a:schemeClr val="lt1"/>
                </a:solidFill>
                <a:latin typeface="Karla"/>
                <a:ea typeface="Karla"/>
                <a:cs typeface="Karla"/>
                <a:sym typeface="Karla"/>
              </a:rPr>
              <a:t>nds</a:t>
            </a:r>
            <a:endParaRPr>
              <a:solidFill>
                <a:schemeClr val="lt1"/>
              </a:solidFill>
              <a:latin typeface="Karla"/>
              <a:ea typeface="Karla"/>
              <a:cs typeface="Karla"/>
              <a:sym typeface="Karla"/>
            </a:endParaRPr>
          </a:p>
        </p:txBody>
      </p:sp>
      <p:sp>
        <p:nvSpPr>
          <p:cNvPr id="442" name="Google Shape;442;p66"/>
          <p:cNvSpPr txBox="1"/>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sz="1000">
                <a:solidFill>
                  <a:srgbClr val="FFFFFF"/>
                </a:solidFill>
                <a:latin typeface="Karla"/>
                <a:ea typeface="Karla"/>
                <a:cs typeface="Karla"/>
                <a:sym typeface="Karla"/>
              </a:rPr>
              <a:t>‹#›</a:t>
            </a:fld>
            <a:endParaRPr sz="1000">
              <a:solidFill>
                <a:srgbClr val="FFFFFF"/>
              </a:solidFill>
              <a:latin typeface="Karla"/>
              <a:ea typeface="Karla"/>
              <a:cs typeface="Karla"/>
              <a:sym typeface="Karla"/>
            </a:endParaRPr>
          </a:p>
        </p:txBody>
      </p:sp>
      <p:grpSp>
        <p:nvGrpSpPr>
          <p:cNvPr id="443" name="Google Shape;443;p66"/>
          <p:cNvGrpSpPr/>
          <p:nvPr/>
        </p:nvGrpSpPr>
        <p:grpSpPr>
          <a:xfrm>
            <a:off x="5492440" y="480317"/>
            <a:ext cx="3302619" cy="4182849"/>
            <a:chOff x="418100" y="355225"/>
            <a:chExt cx="3620499" cy="4585451"/>
          </a:xfrm>
        </p:grpSpPr>
        <p:pic>
          <p:nvPicPr>
            <p:cNvPr id="444" name="Google Shape;444;p66"/>
            <p:cNvPicPr preferRelativeResize="0"/>
            <p:nvPr/>
          </p:nvPicPr>
          <p:blipFill>
            <a:blip r:embed="rId3">
              <a:alphaModFix/>
            </a:blip>
            <a:stretch>
              <a:fillRect/>
            </a:stretch>
          </p:blipFill>
          <p:spPr>
            <a:xfrm>
              <a:off x="418100" y="355225"/>
              <a:ext cx="3620499" cy="4585451"/>
            </a:xfrm>
            <a:prstGeom prst="rect">
              <a:avLst/>
            </a:prstGeom>
            <a:noFill/>
            <a:ln>
              <a:noFill/>
            </a:ln>
          </p:spPr>
        </p:pic>
        <p:sp>
          <p:nvSpPr>
            <p:cNvPr id="445" name="Google Shape;445;p66"/>
            <p:cNvSpPr txBox="1"/>
            <p:nvPr/>
          </p:nvSpPr>
          <p:spPr>
            <a:xfrm>
              <a:off x="453825" y="584250"/>
              <a:ext cx="2156100" cy="219600"/>
            </a:xfrm>
            <a:prstGeom prst="rect">
              <a:avLst/>
            </a:prstGeom>
            <a:noFill/>
            <a:ln>
              <a:noFill/>
            </a:ln>
          </p:spPr>
          <p:txBody>
            <a:bodyPr anchorCtr="0" anchor="ctr" bIns="83400" lIns="83400" spcFirstLastPara="1" rIns="83400" wrap="square" tIns="83400">
              <a:noAutofit/>
            </a:bodyPr>
            <a:lstStyle/>
            <a:p>
              <a:pPr indent="0" lvl="0" marL="0" rtl="0" algn="ctr">
                <a:spcBef>
                  <a:spcPts val="0"/>
                </a:spcBef>
                <a:spcAft>
                  <a:spcPts val="0"/>
                </a:spcAft>
                <a:buNone/>
              </a:pPr>
              <a:r>
                <a:rPr lang="en" sz="912">
                  <a:solidFill>
                    <a:schemeClr val="dk1"/>
                  </a:solidFill>
                  <a:latin typeface="Karla"/>
                  <a:ea typeface="Karla"/>
                  <a:cs typeface="Karla"/>
                  <a:sym typeface="Karla"/>
                </a:rPr>
                <a:t>Carnerero et al. 2015</a:t>
              </a:r>
              <a:endParaRPr sz="912">
                <a:solidFill>
                  <a:schemeClr val="dk1"/>
                </a:solidFill>
                <a:latin typeface="Karla"/>
                <a:ea typeface="Karla"/>
                <a:cs typeface="Karla"/>
                <a:sym typeface="Karla"/>
              </a:endParaRPr>
            </a:p>
          </p:txBody>
        </p:sp>
      </p:grpSp>
      <p:sp>
        <p:nvSpPr>
          <p:cNvPr id="446" name="Google Shape;446;p66"/>
          <p:cNvSpPr txBox="1"/>
          <p:nvPr/>
        </p:nvSpPr>
        <p:spPr>
          <a:xfrm>
            <a:off x="464100" y="338900"/>
            <a:ext cx="33027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000">
                <a:solidFill>
                  <a:schemeClr val="lt1"/>
                </a:solidFill>
                <a:latin typeface="Karla Medium"/>
                <a:ea typeface="Karla Medium"/>
                <a:cs typeface="Karla Medium"/>
                <a:sym typeface="Karla Medium"/>
              </a:rPr>
              <a:t>The case of blazar OJ 248</a:t>
            </a:r>
            <a:endParaRPr sz="2000">
              <a:solidFill>
                <a:schemeClr val="lt1"/>
              </a:solidFill>
              <a:latin typeface="Karla Medium"/>
              <a:ea typeface="Karla Medium"/>
              <a:cs typeface="Karla Medium"/>
              <a:sym typeface="Karla Medium"/>
            </a:endParaRPr>
          </a:p>
        </p:txBody>
      </p:sp>
      <p:grpSp>
        <p:nvGrpSpPr>
          <p:cNvPr id="447" name="Google Shape;447;p66"/>
          <p:cNvGrpSpPr/>
          <p:nvPr/>
        </p:nvGrpSpPr>
        <p:grpSpPr>
          <a:xfrm>
            <a:off x="464106" y="2481909"/>
            <a:ext cx="3033752" cy="2574924"/>
            <a:chOff x="536975" y="2994875"/>
            <a:chExt cx="2462861" cy="2090375"/>
          </a:xfrm>
        </p:grpSpPr>
        <p:pic>
          <p:nvPicPr>
            <p:cNvPr id="448" name="Google Shape;448;p66"/>
            <p:cNvPicPr preferRelativeResize="0"/>
            <p:nvPr/>
          </p:nvPicPr>
          <p:blipFill>
            <a:blip r:embed="rId4">
              <a:alphaModFix/>
            </a:blip>
            <a:stretch>
              <a:fillRect/>
            </a:stretch>
          </p:blipFill>
          <p:spPr>
            <a:xfrm>
              <a:off x="962566" y="2994875"/>
              <a:ext cx="2037270" cy="2049351"/>
            </a:xfrm>
            <a:prstGeom prst="rect">
              <a:avLst/>
            </a:prstGeom>
            <a:noFill/>
            <a:ln>
              <a:noFill/>
            </a:ln>
          </p:spPr>
        </p:pic>
        <p:sp>
          <p:nvSpPr>
            <p:cNvPr id="449" name="Google Shape;449;p66"/>
            <p:cNvSpPr txBox="1"/>
            <p:nvPr/>
          </p:nvSpPr>
          <p:spPr>
            <a:xfrm>
              <a:off x="536975" y="4865650"/>
              <a:ext cx="1681800" cy="219600"/>
            </a:xfrm>
            <a:prstGeom prst="rect">
              <a:avLst/>
            </a:prstGeom>
            <a:noFill/>
            <a:ln>
              <a:noFill/>
            </a:ln>
          </p:spPr>
          <p:txBody>
            <a:bodyPr anchorCtr="0" anchor="ctr" bIns="112625" lIns="112625" spcFirstLastPara="1" rIns="112625" wrap="square" tIns="112625">
              <a:noAutofit/>
            </a:bodyPr>
            <a:lstStyle/>
            <a:p>
              <a:pPr indent="0" lvl="0" marL="0" rtl="0" algn="ctr">
                <a:spcBef>
                  <a:spcPts val="0"/>
                </a:spcBef>
                <a:spcAft>
                  <a:spcPts val="0"/>
                </a:spcAft>
                <a:buNone/>
              </a:pPr>
              <a:r>
                <a:rPr lang="en" sz="1232">
                  <a:solidFill>
                    <a:schemeClr val="lt1"/>
                  </a:solidFill>
                  <a:latin typeface="Karla"/>
                  <a:ea typeface="Karla"/>
                  <a:cs typeface="Karla"/>
                  <a:sym typeface="Karla"/>
                </a:rPr>
                <a:t>Jorstad &amp; Marscher 2004</a:t>
              </a:r>
              <a:endParaRPr sz="1232">
                <a:solidFill>
                  <a:schemeClr val="lt1"/>
                </a:solidFill>
                <a:latin typeface="Karla"/>
                <a:ea typeface="Karla"/>
                <a:cs typeface="Karla"/>
                <a:sym typeface="Karla"/>
              </a:endParaRPr>
            </a:p>
          </p:txBody>
        </p:sp>
      </p:grpSp>
      <p:sp>
        <p:nvSpPr>
          <p:cNvPr id="450" name="Google Shape;450;p66"/>
          <p:cNvSpPr txBox="1"/>
          <p:nvPr/>
        </p:nvSpPr>
        <p:spPr>
          <a:xfrm>
            <a:off x="2642505" y="1131165"/>
            <a:ext cx="2731800" cy="12621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Clr>
                <a:schemeClr val="lt1"/>
              </a:buClr>
              <a:buSzPts val="1400"/>
              <a:buFont typeface="Karla"/>
              <a:buChar char="●"/>
            </a:pPr>
            <a:r>
              <a:rPr lang="en">
                <a:solidFill>
                  <a:schemeClr val="lt1"/>
                </a:solidFill>
                <a:latin typeface="Karla"/>
                <a:ea typeface="Karla"/>
                <a:cs typeface="Karla"/>
                <a:sym typeface="Karla"/>
              </a:rPr>
              <a:t>Shows bent jet morphology at larger scales</a:t>
            </a:r>
            <a:endParaRPr>
              <a:solidFill>
                <a:schemeClr val="lt1"/>
              </a:solidFill>
              <a:latin typeface="Karla"/>
              <a:ea typeface="Karla"/>
              <a:cs typeface="Karla"/>
              <a:sym typeface="Karla"/>
            </a:endParaRPr>
          </a:p>
          <a:p>
            <a:pPr indent="-317500" lvl="0" marL="457200" rtl="0" algn="l">
              <a:spcBef>
                <a:spcPts val="0"/>
              </a:spcBef>
              <a:spcAft>
                <a:spcPts val="0"/>
              </a:spcAft>
              <a:buClr>
                <a:schemeClr val="lt1"/>
              </a:buClr>
              <a:buSzPts val="1400"/>
              <a:buFont typeface="Karla"/>
              <a:buChar char="●"/>
            </a:pPr>
            <a:r>
              <a:rPr lang="en">
                <a:solidFill>
                  <a:schemeClr val="lt1"/>
                </a:solidFill>
                <a:latin typeface="Karla"/>
                <a:ea typeface="Karla"/>
                <a:cs typeface="Karla"/>
                <a:sym typeface="Karla"/>
              </a:rPr>
              <a:t>Exhibited a well-defined multi-frequency flare</a:t>
            </a:r>
            <a:endParaRPr>
              <a:solidFill>
                <a:schemeClr val="lt1"/>
              </a:solidFill>
              <a:latin typeface="Karla"/>
              <a:ea typeface="Karla"/>
              <a:cs typeface="Karla"/>
              <a:sym typeface="Karl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54" name="Shape 454"/>
        <p:cNvGrpSpPr/>
        <p:nvPr/>
      </p:nvGrpSpPr>
      <p:grpSpPr>
        <a:xfrm>
          <a:off x="0" y="0"/>
          <a:ext cx="0" cy="0"/>
          <a:chOff x="0" y="0"/>
          <a:chExt cx="0" cy="0"/>
        </a:xfrm>
      </p:grpSpPr>
      <p:sp>
        <p:nvSpPr>
          <p:cNvPr id="455" name="Google Shape;455;p67"/>
          <p:cNvSpPr txBox="1"/>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sz="1000">
                <a:solidFill>
                  <a:srgbClr val="FFFFFF"/>
                </a:solidFill>
                <a:latin typeface="Karla"/>
                <a:ea typeface="Karla"/>
                <a:cs typeface="Karla"/>
                <a:sym typeface="Karla"/>
              </a:rPr>
              <a:t>‹#›</a:t>
            </a:fld>
            <a:endParaRPr sz="1000">
              <a:solidFill>
                <a:srgbClr val="FFFFFF"/>
              </a:solidFill>
              <a:latin typeface="Karla"/>
              <a:ea typeface="Karla"/>
              <a:cs typeface="Karla"/>
              <a:sym typeface="Karla"/>
            </a:endParaRPr>
          </a:p>
        </p:txBody>
      </p:sp>
      <p:grpSp>
        <p:nvGrpSpPr>
          <p:cNvPr id="456" name="Google Shape;456;p67"/>
          <p:cNvGrpSpPr/>
          <p:nvPr/>
        </p:nvGrpSpPr>
        <p:grpSpPr>
          <a:xfrm>
            <a:off x="7428549" y="-39475"/>
            <a:ext cx="1681800" cy="5106775"/>
            <a:chOff x="7504749" y="-115675"/>
            <a:chExt cx="1681800" cy="5106775"/>
          </a:xfrm>
        </p:grpSpPr>
        <p:pic>
          <p:nvPicPr>
            <p:cNvPr id="457" name="Google Shape;457;p67"/>
            <p:cNvPicPr preferRelativeResize="0"/>
            <p:nvPr/>
          </p:nvPicPr>
          <p:blipFill>
            <a:blip r:embed="rId3">
              <a:alphaModFix/>
            </a:blip>
            <a:stretch>
              <a:fillRect/>
            </a:stretch>
          </p:blipFill>
          <p:spPr>
            <a:xfrm>
              <a:off x="7680214" y="152400"/>
              <a:ext cx="1330871" cy="4838700"/>
            </a:xfrm>
            <a:prstGeom prst="rect">
              <a:avLst/>
            </a:prstGeom>
            <a:noFill/>
            <a:ln>
              <a:noFill/>
            </a:ln>
          </p:spPr>
        </p:pic>
        <p:sp>
          <p:nvSpPr>
            <p:cNvPr id="458" name="Google Shape;458;p67"/>
            <p:cNvSpPr txBox="1"/>
            <p:nvPr/>
          </p:nvSpPr>
          <p:spPr>
            <a:xfrm>
              <a:off x="7504749" y="-115675"/>
              <a:ext cx="1681800" cy="324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chemeClr val="lt1"/>
                  </a:solidFill>
                  <a:latin typeface="Karla"/>
                  <a:ea typeface="Karla"/>
                  <a:cs typeface="Karla"/>
                  <a:sym typeface="Karla"/>
                </a:rPr>
                <a:t>Paraschos 2025</a:t>
              </a:r>
              <a:r>
                <a:rPr lang="en" sz="1000">
                  <a:solidFill>
                    <a:schemeClr val="lt1"/>
                  </a:solidFill>
                  <a:latin typeface="Karla"/>
                  <a:ea typeface="Karla"/>
                  <a:cs typeface="Karla"/>
                  <a:sym typeface="Karla"/>
                </a:rPr>
                <a:t>a</a:t>
              </a:r>
              <a:endParaRPr sz="1000">
                <a:solidFill>
                  <a:schemeClr val="lt1"/>
                </a:solidFill>
                <a:latin typeface="Karla"/>
                <a:ea typeface="Karla"/>
                <a:cs typeface="Karla"/>
                <a:sym typeface="Karla"/>
              </a:endParaRPr>
            </a:p>
          </p:txBody>
        </p:sp>
      </p:grpSp>
      <p:grpSp>
        <p:nvGrpSpPr>
          <p:cNvPr id="459" name="Google Shape;459;p67"/>
          <p:cNvGrpSpPr/>
          <p:nvPr/>
        </p:nvGrpSpPr>
        <p:grpSpPr>
          <a:xfrm>
            <a:off x="1219625" y="1052513"/>
            <a:ext cx="6038925" cy="3038475"/>
            <a:chOff x="152400" y="152400"/>
            <a:chExt cx="6038925" cy="3038475"/>
          </a:xfrm>
        </p:grpSpPr>
        <p:grpSp>
          <p:nvGrpSpPr>
            <p:cNvPr id="460" name="Google Shape;460;p67"/>
            <p:cNvGrpSpPr/>
            <p:nvPr/>
          </p:nvGrpSpPr>
          <p:grpSpPr>
            <a:xfrm>
              <a:off x="152400" y="152400"/>
              <a:ext cx="6038850" cy="3038475"/>
              <a:chOff x="152400" y="152400"/>
              <a:chExt cx="6038850" cy="3038475"/>
            </a:xfrm>
          </p:grpSpPr>
          <p:sp>
            <p:nvSpPr>
              <p:cNvPr id="461" name="Google Shape;461;p67"/>
              <p:cNvSpPr/>
              <p:nvPr/>
            </p:nvSpPr>
            <p:spPr>
              <a:xfrm>
                <a:off x="170500" y="198925"/>
                <a:ext cx="5996100" cy="29412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462" name="Google Shape;462;p67"/>
              <p:cNvPicPr preferRelativeResize="0"/>
              <p:nvPr/>
            </p:nvPicPr>
            <p:blipFill>
              <a:blip r:embed="rId4">
                <a:alphaModFix/>
              </a:blip>
              <a:stretch>
                <a:fillRect/>
              </a:stretch>
            </p:blipFill>
            <p:spPr>
              <a:xfrm>
                <a:off x="152400" y="152400"/>
                <a:ext cx="6038850" cy="3038475"/>
              </a:xfrm>
              <a:prstGeom prst="rect">
                <a:avLst/>
              </a:prstGeom>
              <a:noFill/>
              <a:ln>
                <a:noFill/>
              </a:ln>
            </p:spPr>
          </p:pic>
        </p:grpSp>
        <p:sp>
          <p:nvSpPr>
            <p:cNvPr id="463" name="Google Shape;463;p67"/>
            <p:cNvSpPr txBox="1"/>
            <p:nvPr/>
          </p:nvSpPr>
          <p:spPr>
            <a:xfrm>
              <a:off x="4035225" y="2946450"/>
              <a:ext cx="2156100" cy="219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chemeClr val="dk1"/>
                  </a:solidFill>
                  <a:latin typeface="Karla"/>
                  <a:ea typeface="Karla"/>
                  <a:cs typeface="Karla"/>
                  <a:sym typeface="Karla"/>
                </a:rPr>
                <a:t> Paraschos 2025a</a:t>
              </a:r>
              <a:endParaRPr sz="1000">
                <a:solidFill>
                  <a:schemeClr val="dk1"/>
                </a:solidFill>
                <a:latin typeface="Karla"/>
                <a:ea typeface="Karla"/>
                <a:cs typeface="Karla"/>
                <a:sym typeface="Karla"/>
              </a:endParaRPr>
            </a:p>
          </p:txBody>
        </p:sp>
      </p:grpSp>
      <p:sp>
        <p:nvSpPr>
          <p:cNvPr id="464" name="Google Shape;464;p67"/>
          <p:cNvSpPr txBox="1"/>
          <p:nvPr/>
        </p:nvSpPr>
        <p:spPr>
          <a:xfrm>
            <a:off x="464100" y="338900"/>
            <a:ext cx="27471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000">
                <a:solidFill>
                  <a:schemeClr val="lt1"/>
                </a:solidFill>
                <a:latin typeface="Karla Medium"/>
                <a:ea typeface="Karla Medium"/>
                <a:cs typeface="Karla Medium"/>
                <a:sym typeface="Karla Medium"/>
              </a:rPr>
              <a:t>The case of OJ 248</a:t>
            </a:r>
            <a:endParaRPr sz="2000">
              <a:solidFill>
                <a:schemeClr val="lt1"/>
              </a:solidFill>
              <a:latin typeface="Karla Medium"/>
              <a:ea typeface="Karla Medium"/>
              <a:cs typeface="Karla Medium"/>
              <a:sym typeface="Karla Medium"/>
            </a:endParaRPr>
          </a:p>
        </p:txBody>
      </p:sp>
      <p:sp>
        <p:nvSpPr>
          <p:cNvPr id="465" name="Google Shape;465;p67"/>
          <p:cNvSpPr txBox="1"/>
          <p:nvPr/>
        </p:nvSpPr>
        <p:spPr>
          <a:xfrm>
            <a:off x="1565000" y="4296775"/>
            <a:ext cx="5348100" cy="4002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
                <a:solidFill>
                  <a:schemeClr val="lt1"/>
                </a:solidFill>
                <a:latin typeface="Karla SemiBold"/>
                <a:ea typeface="Karla SemiBold"/>
                <a:cs typeface="Karla SemiBold"/>
                <a:sym typeface="Karla SemiBold"/>
              </a:rPr>
              <a:t>Shock-shock interaction </a:t>
            </a:r>
            <a:r>
              <a:rPr lang="en">
                <a:solidFill>
                  <a:schemeClr val="lt1"/>
                </a:solidFill>
                <a:latin typeface="Karla SemiBold"/>
                <a:ea typeface="Karla SemiBold"/>
                <a:cs typeface="Karla SemiBold"/>
                <a:sym typeface="Karla SemiBold"/>
              </a:rPr>
              <a:t>explains the flare and ψ rotation</a:t>
            </a:r>
            <a:endParaRPr>
              <a:solidFill>
                <a:schemeClr val="lt1"/>
              </a:solidFill>
              <a:latin typeface="Karla SemiBold"/>
              <a:ea typeface="Karla SemiBold"/>
              <a:cs typeface="Karla SemiBold"/>
              <a:sym typeface="Karla SemiBo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sp>
        <p:nvSpPr>
          <p:cNvPr id="470" name="Google Shape;470;p68"/>
          <p:cNvSpPr txBox="1"/>
          <p:nvPr>
            <p:ph type="title"/>
          </p:nvPr>
        </p:nvSpPr>
        <p:spPr>
          <a:xfrm>
            <a:off x="6907851" y="3804125"/>
            <a:ext cx="1789200" cy="717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chemeClr val="lt1"/>
              </a:buClr>
              <a:buSzPts val="1100"/>
              <a:buFont typeface="Arial"/>
              <a:buNone/>
            </a:pPr>
            <a:r>
              <a:rPr lang="en" sz="1500">
                <a:latin typeface="Karla"/>
                <a:ea typeface="Karla"/>
                <a:cs typeface="Karla"/>
                <a:sym typeface="Karla"/>
              </a:rPr>
              <a:t>Credit: Y. Kovalev</a:t>
            </a:r>
            <a:endParaRPr sz="1500">
              <a:latin typeface="Karla"/>
              <a:ea typeface="Karla"/>
              <a:cs typeface="Karla"/>
              <a:sym typeface="Karla"/>
            </a:endParaRPr>
          </a:p>
        </p:txBody>
      </p:sp>
      <p:sp>
        <p:nvSpPr>
          <p:cNvPr id="471" name="Google Shape;471;p68"/>
          <p:cNvSpPr txBox="1"/>
          <p:nvPr>
            <p:ph type="title"/>
          </p:nvPr>
        </p:nvSpPr>
        <p:spPr>
          <a:xfrm>
            <a:off x="227425" y="1346750"/>
            <a:ext cx="3859200" cy="2915700"/>
          </a:xfrm>
          <a:prstGeom prst="rect">
            <a:avLst/>
          </a:prstGeom>
        </p:spPr>
        <p:txBody>
          <a:bodyPr anchorCtr="0" anchor="t" bIns="91425" lIns="91425" spcFirstLastPara="1" rIns="91425" wrap="square" tIns="91425">
            <a:noAutofit/>
          </a:bodyPr>
          <a:lstStyle/>
          <a:p>
            <a:pPr indent="-349250" lvl="0" marL="457200" rtl="0" algn="l">
              <a:spcBef>
                <a:spcPts val="0"/>
              </a:spcBef>
              <a:spcAft>
                <a:spcPts val="0"/>
              </a:spcAft>
              <a:buSzPts val="1900"/>
              <a:buFont typeface="Karla"/>
              <a:buChar char="●"/>
            </a:pPr>
            <a:r>
              <a:rPr lang="en" sz="1900">
                <a:latin typeface="Karla"/>
                <a:ea typeface="Karla"/>
                <a:cs typeface="Karla"/>
                <a:sym typeface="Karla"/>
              </a:rPr>
              <a:t>Origin of high energy neutrinos remains elusive</a:t>
            </a:r>
            <a:endParaRPr sz="1900">
              <a:latin typeface="Karla"/>
              <a:ea typeface="Karla"/>
              <a:cs typeface="Karla"/>
              <a:sym typeface="Karla"/>
            </a:endParaRPr>
          </a:p>
          <a:p>
            <a:pPr indent="0" lvl="0" marL="457200" rtl="0" algn="l">
              <a:spcBef>
                <a:spcPts val="0"/>
              </a:spcBef>
              <a:spcAft>
                <a:spcPts val="0"/>
              </a:spcAft>
              <a:buNone/>
            </a:pPr>
            <a:r>
              <a:rPr lang="en" sz="1900">
                <a:latin typeface="Karla"/>
                <a:ea typeface="Karla"/>
                <a:cs typeface="Karla"/>
                <a:sym typeface="Karla"/>
              </a:rPr>
              <a:t> </a:t>
            </a:r>
            <a:endParaRPr sz="1900">
              <a:latin typeface="Karla"/>
              <a:ea typeface="Karla"/>
              <a:cs typeface="Karla"/>
              <a:sym typeface="Karla"/>
            </a:endParaRPr>
          </a:p>
          <a:p>
            <a:pPr indent="-349250" lvl="0" marL="457200" rtl="0" algn="l">
              <a:spcBef>
                <a:spcPts val="0"/>
              </a:spcBef>
              <a:spcAft>
                <a:spcPts val="0"/>
              </a:spcAft>
              <a:buSzPts val="1900"/>
              <a:buFont typeface="Karla"/>
              <a:buChar char="●"/>
            </a:pPr>
            <a:r>
              <a:rPr lang="en" sz="1900">
                <a:latin typeface="Karla"/>
                <a:ea typeface="Karla"/>
                <a:cs typeface="Karla"/>
                <a:sym typeface="Karla"/>
              </a:rPr>
              <a:t>Blazars can be one of sources, but so far no robust spatial </a:t>
            </a:r>
            <a:r>
              <a:rPr lang="en" sz="1900">
                <a:latin typeface="Karla"/>
                <a:ea typeface="Karla"/>
                <a:cs typeface="Karla"/>
                <a:sym typeface="Karla"/>
              </a:rPr>
              <a:t>association </a:t>
            </a:r>
            <a:endParaRPr sz="1900">
              <a:solidFill>
                <a:schemeClr val="dk1"/>
              </a:solidFill>
              <a:latin typeface="Karla"/>
              <a:ea typeface="Karla"/>
              <a:cs typeface="Karla"/>
              <a:sym typeface="Karla"/>
            </a:endParaRPr>
          </a:p>
          <a:p>
            <a:pPr indent="0" lvl="0" marL="914400" rtl="0" algn="l">
              <a:spcBef>
                <a:spcPts val="0"/>
              </a:spcBef>
              <a:spcAft>
                <a:spcPts val="0"/>
              </a:spcAft>
              <a:buNone/>
            </a:pPr>
            <a:r>
              <a:t/>
            </a:r>
            <a:endParaRPr sz="1900">
              <a:solidFill>
                <a:schemeClr val="dk1"/>
              </a:solidFill>
              <a:latin typeface="Karla"/>
              <a:ea typeface="Karla"/>
              <a:cs typeface="Karla"/>
              <a:sym typeface="Karla"/>
            </a:endParaRPr>
          </a:p>
          <a:p>
            <a:pPr indent="-349250" lvl="0" marL="457200" rtl="0" algn="l">
              <a:spcBef>
                <a:spcPts val="0"/>
              </a:spcBef>
              <a:spcAft>
                <a:spcPts val="0"/>
              </a:spcAft>
              <a:buClr>
                <a:schemeClr val="dk1"/>
              </a:buClr>
              <a:buSzPts val="1900"/>
              <a:buFont typeface="Karla"/>
              <a:buChar char="●"/>
            </a:pPr>
            <a:r>
              <a:rPr lang="en" sz="1900">
                <a:latin typeface="Karla"/>
                <a:ea typeface="Karla"/>
                <a:cs typeface="Karla"/>
                <a:sym typeface="Karla"/>
              </a:rPr>
              <a:t>Open question if they are related to jet beaming or not</a:t>
            </a:r>
            <a:endParaRPr sz="1900">
              <a:solidFill>
                <a:schemeClr val="dk1"/>
              </a:solidFill>
              <a:latin typeface="Karla"/>
              <a:ea typeface="Karla"/>
              <a:cs typeface="Karla"/>
              <a:sym typeface="Karla"/>
            </a:endParaRPr>
          </a:p>
          <a:p>
            <a:pPr indent="0" lvl="0" marL="0" rtl="0" algn="l">
              <a:spcBef>
                <a:spcPts val="0"/>
              </a:spcBef>
              <a:spcAft>
                <a:spcPts val="0"/>
              </a:spcAft>
              <a:buNone/>
            </a:pPr>
            <a:r>
              <a:t/>
            </a:r>
            <a:endParaRPr sz="1900">
              <a:latin typeface="Karla"/>
              <a:ea typeface="Karla"/>
              <a:cs typeface="Karla"/>
              <a:sym typeface="Karla"/>
            </a:endParaRPr>
          </a:p>
        </p:txBody>
      </p:sp>
      <p:pic>
        <p:nvPicPr>
          <p:cNvPr id="472" name="Google Shape;472;p68"/>
          <p:cNvPicPr preferRelativeResize="0"/>
          <p:nvPr/>
        </p:nvPicPr>
        <p:blipFill>
          <a:blip r:embed="rId3">
            <a:alphaModFix/>
          </a:blip>
          <a:stretch>
            <a:fillRect/>
          </a:stretch>
        </p:blipFill>
        <p:spPr>
          <a:xfrm>
            <a:off x="4934850" y="1805075"/>
            <a:ext cx="4143826" cy="1999050"/>
          </a:xfrm>
          <a:prstGeom prst="rect">
            <a:avLst/>
          </a:prstGeom>
          <a:noFill/>
          <a:ln>
            <a:noFill/>
          </a:ln>
        </p:spPr>
      </p:pic>
      <p:sp>
        <p:nvSpPr>
          <p:cNvPr id="473" name="Google Shape;473;p68"/>
          <p:cNvSpPr txBox="1"/>
          <p:nvPr/>
        </p:nvSpPr>
        <p:spPr>
          <a:xfrm>
            <a:off x="133400" y="338900"/>
            <a:ext cx="8945400" cy="906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000">
                <a:solidFill>
                  <a:schemeClr val="dk1"/>
                </a:solidFill>
                <a:latin typeface="Karla Medium"/>
                <a:ea typeface="Karla Medium"/>
                <a:cs typeface="Karla Medium"/>
                <a:sym typeface="Karla Medium"/>
              </a:rPr>
              <a:t>With flares and shocks in mind, let’s pivot to multi-messenger astronomy</a:t>
            </a:r>
            <a:endParaRPr sz="2000">
              <a:solidFill>
                <a:schemeClr val="dk1"/>
              </a:solidFill>
              <a:latin typeface="Karla Medium"/>
              <a:ea typeface="Karla Medium"/>
              <a:cs typeface="Karla Medium"/>
              <a:sym typeface="Karla Medium"/>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 name="Shape 477"/>
        <p:cNvGrpSpPr/>
        <p:nvPr/>
      </p:nvGrpSpPr>
      <p:grpSpPr>
        <a:xfrm>
          <a:off x="0" y="0"/>
          <a:ext cx="0" cy="0"/>
          <a:chOff x="0" y="0"/>
          <a:chExt cx="0" cy="0"/>
        </a:xfrm>
      </p:grpSpPr>
      <p:pic>
        <p:nvPicPr>
          <p:cNvPr id="478" name="Google Shape;478;p69"/>
          <p:cNvPicPr preferRelativeResize="0"/>
          <p:nvPr/>
        </p:nvPicPr>
        <p:blipFill>
          <a:blip r:embed="rId3">
            <a:alphaModFix/>
          </a:blip>
          <a:stretch>
            <a:fillRect/>
          </a:stretch>
        </p:blipFill>
        <p:spPr>
          <a:xfrm>
            <a:off x="3492450" y="589450"/>
            <a:ext cx="5420649" cy="3050200"/>
          </a:xfrm>
          <a:prstGeom prst="rect">
            <a:avLst/>
          </a:prstGeom>
          <a:noFill/>
          <a:ln>
            <a:noFill/>
          </a:ln>
        </p:spPr>
      </p:pic>
      <p:sp>
        <p:nvSpPr>
          <p:cNvPr id="479" name="Google Shape;479;p69"/>
          <p:cNvSpPr txBox="1"/>
          <p:nvPr>
            <p:ph type="title"/>
          </p:nvPr>
        </p:nvSpPr>
        <p:spPr>
          <a:xfrm>
            <a:off x="6578699" y="3804125"/>
            <a:ext cx="2447400" cy="717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chemeClr val="lt1"/>
              </a:buClr>
              <a:buSzPts val="1100"/>
              <a:buFont typeface="Arial"/>
              <a:buNone/>
            </a:pPr>
            <a:r>
              <a:rPr lang="en" sz="1500">
                <a:latin typeface="Karla"/>
                <a:ea typeface="Karla"/>
                <a:cs typeface="Karla"/>
                <a:sym typeface="Karla"/>
              </a:rPr>
              <a:t>Credit: </a:t>
            </a:r>
            <a:r>
              <a:rPr lang="en" sz="1500">
                <a:latin typeface="Karla"/>
                <a:ea typeface="Karla"/>
                <a:cs typeface="Karla"/>
                <a:sym typeface="Karla"/>
              </a:rPr>
              <a:t>Icecube/NASA</a:t>
            </a:r>
            <a:endParaRPr sz="1500">
              <a:latin typeface="Karla"/>
              <a:ea typeface="Karla"/>
              <a:cs typeface="Karla"/>
              <a:sym typeface="Karla"/>
            </a:endParaRPr>
          </a:p>
        </p:txBody>
      </p:sp>
      <p:sp>
        <p:nvSpPr>
          <p:cNvPr id="480" name="Google Shape;480;p69"/>
          <p:cNvSpPr txBox="1"/>
          <p:nvPr>
            <p:ph type="title"/>
          </p:nvPr>
        </p:nvSpPr>
        <p:spPr>
          <a:xfrm>
            <a:off x="199225" y="656700"/>
            <a:ext cx="3628500" cy="291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900">
                <a:latin typeface="Karla"/>
                <a:ea typeface="Karla"/>
                <a:cs typeface="Karla"/>
                <a:sym typeface="Karla"/>
              </a:rPr>
              <a:t>Neutrino emission in blazars requires:</a:t>
            </a:r>
            <a:endParaRPr sz="1900">
              <a:latin typeface="Karla"/>
              <a:ea typeface="Karla"/>
              <a:cs typeface="Karla"/>
              <a:sym typeface="Karla"/>
            </a:endParaRPr>
          </a:p>
          <a:p>
            <a:pPr indent="0" lvl="0" marL="0" rtl="0" algn="l">
              <a:spcBef>
                <a:spcPts val="0"/>
              </a:spcBef>
              <a:spcAft>
                <a:spcPts val="0"/>
              </a:spcAft>
              <a:buNone/>
            </a:pPr>
            <a:r>
              <a:t/>
            </a:r>
            <a:endParaRPr sz="1900">
              <a:latin typeface="Karla"/>
              <a:ea typeface="Karla"/>
              <a:cs typeface="Karla"/>
              <a:sym typeface="Karla"/>
            </a:endParaRPr>
          </a:p>
          <a:p>
            <a:pPr indent="-349250" lvl="0" marL="457200" rtl="0" algn="l">
              <a:spcBef>
                <a:spcPts val="0"/>
              </a:spcBef>
              <a:spcAft>
                <a:spcPts val="0"/>
              </a:spcAft>
              <a:buSzPts val="1900"/>
              <a:buFont typeface="Karla"/>
              <a:buChar char="●"/>
            </a:pPr>
            <a:r>
              <a:rPr lang="en" sz="1900">
                <a:latin typeface="Karla"/>
                <a:ea typeface="Karla"/>
                <a:cs typeface="Karla"/>
                <a:sym typeface="Karla"/>
              </a:rPr>
              <a:t>Mild shocks (e.g. quasi-stationary components)</a:t>
            </a:r>
            <a:endParaRPr sz="1900">
              <a:latin typeface="Karla"/>
              <a:ea typeface="Karla"/>
              <a:cs typeface="Karla"/>
              <a:sym typeface="Karla"/>
            </a:endParaRPr>
          </a:p>
          <a:p>
            <a:pPr indent="0" lvl="0" marL="457200" rtl="0" algn="l">
              <a:spcBef>
                <a:spcPts val="0"/>
              </a:spcBef>
              <a:spcAft>
                <a:spcPts val="0"/>
              </a:spcAft>
              <a:buNone/>
            </a:pPr>
            <a:r>
              <a:t/>
            </a:r>
            <a:endParaRPr sz="1900">
              <a:latin typeface="Karla"/>
              <a:ea typeface="Karla"/>
              <a:cs typeface="Karla"/>
              <a:sym typeface="Karla"/>
            </a:endParaRPr>
          </a:p>
          <a:p>
            <a:pPr indent="-349250" lvl="0" marL="457200" rtl="0" algn="l">
              <a:spcBef>
                <a:spcPts val="0"/>
              </a:spcBef>
              <a:spcAft>
                <a:spcPts val="0"/>
              </a:spcAft>
              <a:buSzPts val="1900"/>
              <a:buFont typeface="Karla"/>
              <a:buChar char="●"/>
            </a:pPr>
            <a:r>
              <a:rPr lang="en" sz="1900">
                <a:latin typeface="Karla"/>
                <a:ea typeface="Karla"/>
                <a:cs typeface="Karla"/>
                <a:sym typeface="Karla"/>
              </a:rPr>
              <a:t>Target photon field for </a:t>
            </a:r>
            <a:endParaRPr sz="1900">
              <a:latin typeface="Karla"/>
              <a:ea typeface="Karla"/>
              <a:cs typeface="Karla"/>
              <a:sym typeface="Karla"/>
            </a:endParaRPr>
          </a:p>
          <a:p>
            <a:pPr indent="0" lvl="0" marL="457200" rtl="0" algn="l">
              <a:spcBef>
                <a:spcPts val="0"/>
              </a:spcBef>
              <a:spcAft>
                <a:spcPts val="0"/>
              </a:spcAft>
              <a:buNone/>
            </a:pPr>
            <a:r>
              <a:rPr lang="en" sz="1900">
                <a:latin typeface="Karla"/>
                <a:ea typeface="Karla"/>
                <a:cs typeface="Karla"/>
                <a:sym typeface="Karla"/>
              </a:rPr>
              <a:t>p-γ interactions</a:t>
            </a:r>
            <a:endParaRPr sz="1900">
              <a:latin typeface="Karla"/>
              <a:ea typeface="Karla"/>
              <a:cs typeface="Karla"/>
              <a:sym typeface="Karl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 name="Shape 484"/>
        <p:cNvGrpSpPr/>
        <p:nvPr/>
      </p:nvGrpSpPr>
      <p:grpSpPr>
        <a:xfrm>
          <a:off x="0" y="0"/>
          <a:ext cx="0" cy="0"/>
          <a:chOff x="0" y="0"/>
          <a:chExt cx="0" cy="0"/>
        </a:xfrm>
      </p:grpSpPr>
      <p:pic>
        <p:nvPicPr>
          <p:cNvPr id="485" name="Google Shape;485;p70"/>
          <p:cNvPicPr preferRelativeResize="0"/>
          <p:nvPr/>
        </p:nvPicPr>
        <p:blipFill>
          <a:blip r:embed="rId3">
            <a:alphaModFix/>
          </a:blip>
          <a:stretch>
            <a:fillRect/>
          </a:stretch>
        </p:blipFill>
        <p:spPr>
          <a:xfrm rot="5400000">
            <a:off x="1738340" y="413313"/>
            <a:ext cx="2669520" cy="5143501"/>
          </a:xfrm>
          <a:prstGeom prst="rect">
            <a:avLst/>
          </a:prstGeom>
          <a:noFill/>
          <a:ln>
            <a:noFill/>
          </a:ln>
        </p:spPr>
      </p:pic>
      <p:sp>
        <p:nvSpPr>
          <p:cNvPr id="486" name="Google Shape;486;p70"/>
          <p:cNvSpPr txBox="1"/>
          <p:nvPr/>
        </p:nvSpPr>
        <p:spPr>
          <a:xfrm>
            <a:off x="133405" y="338900"/>
            <a:ext cx="8631600" cy="906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000">
                <a:solidFill>
                  <a:schemeClr val="dk1"/>
                </a:solidFill>
                <a:latin typeface="Karla Medium"/>
                <a:ea typeface="Karla Medium"/>
                <a:cs typeface="Karla Medium"/>
                <a:sym typeface="Karla Medium"/>
              </a:rPr>
              <a:t>The prototypical case of a blazar-neutrino coincidence: TXS 0506+056</a:t>
            </a:r>
            <a:endParaRPr sz="2000">
              <a:solidFill>
                <a:schemeClr val="dk1"/>
              </a:solidFill>
              <a:latin typeface="Karla Medium"/>
              <a:ea typeface="Karla Medium"/>
              <a:cs typeface="Karla Medium"/>
              <a:sym typeface="Karla Medium"/>
            </a:endParaRPr>
          </a:p>
        </p:txBody>
      </p:sp>
      <p:pic>
        <p:nvPicPr>
          <p:cNvPr id="487" name="Google Shape;487;p70"/>
          <p:cNvPicPr preferRelativeResize="0"/>
          <p:nvPr/>
        </p:nvPicPr>
        <p:blipFill rotWithShape="1">
          <a:blip r:embed="rId4">
            <a:alphaModFix/>
          </a:blip>
          <a:srcRect b="1951" l="3464" r="5137" t="8539"/>
          <a:stretch/>
        </p:blipFill>
        <p:spPr>
          <a:xfrm>
            <a:off x="6092150" y="1171075"/>
            <a:ext cx="2524626" cy="3627975"/>
          </a:xfrm>
          <a:prstGeom prst="rect">
            <a:avLst/>
          </a:prstGeom>
          <a:noFill/>
          <a:ln>
            <a:noFill/>
          </a:ln>
        </p:spPr>
      </p:pic>
      <p:sp>
        <p:nvSpPr>
          <p:cNvPr id="488" name="Google Shape;488;p70"/>
          <p:cNvSpPr txBox="1"/>
          <p:nvPr>
            <p:ph type="title"/>
          </p:nvPr>
        </p:nvSpPr>
        <p:spPr>
          <a:xfrm>
            <a:off x="6804039" y="3854169"/>
            <a:ext cx="1812600" cy="809400"/>
          </a:xfrm>
          <a:prstGeom prst="rect">
            <a:avLst/>
          </a:prstGeom>
        </p:spPr>
        <p:txBody>
          <a:bodyPr anchorCtr="0" anchor="ctr" bIns="103125" lIns="103125" spcFirstLastPara="1" rIns="103125" wrap="square" tIns="103125">
            <a:noAutofit/>
          </a:bodyPr>
          <a:lstStyle/>
          <a:p>
            <a:pPr indent="0" lvl="0" marL="0" rtl="0" algn="ctr">
              <a:spcBef>
                <a:spcPts val="0"/>
              </a:spcBef>
              <a:spcAft>
                <a:spcPts val="0"/>
              </a:spcAft>
              <a:buClr>
                <a:schemeClr val="lt1"/>
              </a:buClr>
              <a:buSzPts val="1241"/>
              <a:buFont typeface="Arial"/>
              <a:buNone/>
            </a:pPr>
            <a:r>
              <a:rPr lang="en" sz="1300">
                <a:latin typeface="Karla"/>
                <a:ea typeface="Karla"/>
                <a:cs typeface="Karla"/>
                <a:sym typeface="Karla"/>
              </a:rPr>
              <a:t>Ros+19</a:t>
            </a:r>
            <a:endParaRPr sz="1300">
              <a:latin typeface="Karla"/>
              <a:ea typeface="Karla"/>
              <a:cs typeface="Karla"/>
              <a:sym typeface="Karla"/>
            </a:endParaRPr>
          </a:p>
        </p:txBody>
      </p:sp>
      <p:sp>
        <p:nvSpPr>
          <p:cNvPr id="489" name="Google Shape;489;p70"/>
          <p:cNvSpPr txBox="1"/>
          <p:nvPr>
            <p:ph type="title"/>
          </p:nvPr>
        </p:nvSpPr>
        <p:spPr>
          <a:xfrm>
            <a:off x="4156350" y="4077028"/>
            <a:ext cx="1812600" cy="809400"/>
          </a:xfrm>
          <a:prstGeom prst="rect">
            <a:avLst/>
          </a:prstGeom>
        </p:spPr>
        <p:txBody>
          <a:bodyPr anchorCtr="0" anchor="ctr" bIns="103125" lIns="103125" spcFirstLastPara="1" rIns="103125" wrap="square" tIns="103125">
            <a:noAutofit/>
          </a:bodyPr>
          <a:lstStyle/>
          <a:p>
            <a:pPr indent="0" lvl="0" marL="0" rtl="0" algn="ctr">
              <a:spcBef>
                <a:spcPts val="0"/>
              </a:spcBef>
              <a:spcAft>
                <a:spcPts val="0"/>
              </a:spcAft>
              <a:buClr>
                <a:schemeClr val="lt1"/>
              </a:buClr>
              <a:buSzPts val="1241"/>
              <a:buFont typeface="Arial"/>
              <a:buNone/>
            </a:pPr>
            <a:r>
              <a:rPr lang="en" sz="1300">
                <a:latin typeface="Karla"/>
                <a:ea typeface="Karla"/>
                <a:cs typeface="Karla"/>
                <a:sym typeface="Karla"/>
              </a:rPr>
              <a:t>IceCube+18</a:t>
            </a:r>
            <a:endParaRPr sz="1300">
              <a:latin typeface="Karla"/>
              <a:ea typeface="Karla"/>
              <a:cs typeface="Karla"/>
              <a:sym typeface="Karla"/>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trategy Plan">
  <a:themeElements>
    <a:clrScheme name="Simple Light">
      <a:dk1>
        <a:srgbClr val="FFFFFF"/>
      </a:dk1>
      <a:lt1>
        <a:srgbClr val="000000"/>
      </a:lt1>
      <a:dk2>
        <a:srgbClr val="999999"/>
      </a:dk2>
      <a:lt2>
        <a:srgbClr val="FFECD1"/>
      </a:lt2>
      <a:accent1>
        <a:srgbClr val="AC6600"/>
      </a:accent1>
      <a:accent2>
        <a:srgbClr val="5E7F00"/>
      </a:accent2>
      <a:accent3>
        <a:srgbClr val="2322EF"/>
      </a:accent3>
      <a:accent4>
        <a:srgbClr val="DDDDFF"/>
      </a:accent4>
      <a:accent5>
        <a:srgbClr val="EFEFEF"/>
      </a:accent5>
      <a:accent6>
        <a:srgbClr val="F7FEEB"/>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