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95" r:id="rId1"/>
    <p:sldMasterId id="2147483696" r:id="rId2"/>
  </p:sldMasterIdLst>
  <p:notesMasterIdLst>
    <p:notesMasterId r:id="rId11"/>
  </p:notes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570" autoAdjust="0"/>
  </p:normalViewPr>
  <p:slideViewPr>
    <p:cSldViewPr snapToGrid="0">
      <p:cViewPr varScale="1">
        <p:scale>
          <a:sx n="98" d="100"/>
          <a:sy n="98" d="100"/>
        </p:scale>
        <p:origin x="1008" y="5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3dfa6eb498a_1_8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2" name="Google Shape;502;g3dfa6eb498a_1_8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dirty="0"/>
              <a:t>I’d prefer that you call me Tom for convenience, Im from University of Oulu and I will be reporting on our work of  charactering white dwarfs with non-ideal spectra</a:t>
            </a:r>
            <a:endParaRPr dirty="0"/>
          </a:p>
        </p:txBody>
      </p:sp>
      <p:sp>
        <p:nvSpPr>
          <p:cNvPr id="503" name="Google Shape;503;g3dfa6eb498a_1_850:notes"/>
          <p:cNvSpPr txBox="1">
            <a:spLocks noGrp="1"/>
          </p:cNvSpPr>
          <p:nvPr>
            <p:ph type="dt" idx="10"/>
          </p:nvPr>
        </p:nvSpPr>
        <p:spPr>
          <a:xfrm>
            <a:off x="3884613" y="0"/>
            <a:ext cx="2971800" cy="4587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en"/>
              <a:t>13.1.2026</a:t>
            </a:r>
            <a:endParaRPr/>
          </a:p>
        </p:txBody>
      </p:sp>
      <p:sp>
        <p:nvSpPr>
          <p:cNvPr id="504" name="Google Shape;504;g3dfa6eb498a_1_850:notes"/>
          <p:cNvSpPr txBox="1">
            <a:spLocks noGrp="1"/>
          </p:cNvSpPr>
          <p:nvPr>
            <p:ph type="ftr" idx="11"/>
          </p:nvPr>
        </p:nvSpPr>
        <p:spPr>
          <a:xfrm>
            <a:off x="0" y="8685213"/>
            <a:ext cx="2971800" cy="4587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a:p>
        </p:txBody>
      </p:sp>
      <p:sp>
        <p:nvSpPr>
          <p:cNvPr id="505" name="Google Shape;505;g3dfa6eb498a_1_8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3dfa6eb498a_1_21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 dirty="0">
                <a:solidFill>
                  <a:schemeClr val="dk1"/>
                </a:solidFill>
              </a:rPr>
              <a:t>I’ll begin with a brief introduction on our research background. </a:t>
            </a:r>
            <a:endParaRPr dirty="0">
              <a:solidFill>
                <a:schemeClr val="dk1"/>
              </a:solidFill>
            </a:endParaRPr>
          </a:p>
          <a:p>
            <a:pPr marL="0" lvl="0" indent="0" algn="l" rtl="0">
              <a:spcBef>
                <a:spcPts val="0"/>
              </a:spcBef>
              <a:spcAft>
                <a:spcPts val="0"/>
              </a:spcAft>
              <a:buSzPts val="1400"/>
              <a:buNone/>
            </a:pPr>
            <a:r>
              <a:rPr lang="en" dirty="0">
                <a:solidFill>
                  <a:schemeClr val="dk1"/>
                </a:solidFill>
              </a:rPr>
              <a:t>[intro]</a:t>
            </a:r>
            <a:endParaRPr dirty="0">
              <a:solidFill>
                <a:schemeClr val="dk1"/>
              </a:solidFill>
            </a:endParaRPr>
          </a:p>
          <a:p>
            <a:pPr marL="0" lvl="0" indent="0" algn="l" rtl="0">
              <a:spcBef>
                <a:spcPts val="0"/>
              </a:spcBef>
              <a:spcAft>
                <a:spcPts val="0"/>
              </a:spcAft>
              <a:buSzPts val="1400"/>
              <a:buNone/>
            </a:pPr>
            <a:r>
              <a:rPr lang="en" dirty="0">
                <a:solidFill>
                  <a:schemeClr val="dk1"/>
                </a:solidFill>
              </a:rPr>
              <a:t>White dwarf represent the final evolutionary stage for the vast majority of stars in the universe. if a star is less than 8 time the mass of our sun, which is the situation for most of the stars in the universe, it’s gonna burn out its mass oneday and evolve into a white dwarf. </a:t>
            </a:r>
          </a:p>
          <a:p>
            <a:pPr marL="0" lvl="0" indent="0" algn="l" rtl="0">
              <a:spcBef>
                <a:spcPts val="0"/>
              </a:spcBef>
              <a:spcAft>
                <a:spcPts val="0"/>
              </a:spcAft>
              <a:buSzPts val="1400"/>
              <a:buNone/>
            </a:pPr>
            <a:endParaRPr dirty="0">
              <a:solidFill>
                <a:schemeClr val="dk1"/>
              </a:solidFill>
            </a:endParaRPr>
          </a:p>
          <a:p>
            <a:pPr marL="0" lvl="0" indent="0" algn="l" rtl="0">
              <a:lnSpc>
                <a:spcPct val="100000"/>
              </a:lnSpc>
              <a:spcBef>
                <a:spcPts val="0"/>
              </a:spcBef>
              <a:spcAft>
                <a:spcPts val="0"/>
              </a:spcAft>
              <a:buSzPts val="1400"/>
              <a:buNone/>
            </a:pPr>
            <a:r>
              <a:rPr lang="en" dirty="0"/>
              <a:t>[background] 		</a:t>
            </a:r>
            <a:endParaRPr dirty="0"/>
          </a:p>
          <a:p>
            <a:pPr marL="0" lvl="0" indent="0" algn="l" rtl="0">
              <a:lnSpc>
                <a:spcPct val="100000"/>
              </a:lnSpc>
              <a:spcBef>
                <a:spcPts val="0"/>
              </a:spcBef>
              <a:spcAft>
                <a:spcPts val="0"/>
              </a:spcAft>
              <a:buSzPts val="1400"/>
              <a:buNone/>
            </a:pPr>
            <a:r>
              <a:rPr lang="en" dirty="0"/>
              <a:t>The gaia survey nowadays has widely enlarged our view of the universe, and up until its 3rd data release, 1.3 million white dwarf candidates were located, with 1 third of them being high-confidential candidates. With the advance of spectral surveys like Sloan digital sky survey, roughly 50 thousands white dwarfs were confirmed. Thats 15% of all confidential candidates from gaia, or less than 5% if we consider the entire candidate group. </a:t>
            </a:r>
            <a:endParaRPr dirty="0"/>
          </a:p>
          <a:p>
            <a:pPr marL="0" lvl="0" indent="0" algn="l" rtl="0">
              <a:lnSpc>
                <a:spcPct val="100000"/>
              </a:lnSpc>
              <a:spcBef>
                <a:spcPts val="0"/>
              </a:spcBef>
              <a:spcAft>
                <a:spcPts val="0"/>
              </a:spcAft>
              <a:buSzPts val="1400"/>
              <a:buNone/>
            </a:pPr>
            <a:r>
              <a:rPr lang="en" dirty="0"/>
              <a:t>If we then talk about measuring their atmospheric parameters, such as effective temperatures, surface gravities, we have even a smaller number, due to the limitation of observations. </a:t>
            </a:r>
            <a:endParaRPr dirty="0"/>
          </a:p>
          <a:p>
            <a:pPr marL="0" lvl="0" indent="0" algn="l" rtl="0">
              <a:lnSpc>
                <a:spcPct val="100000"/>
              </a:lnSpc>
              <a:spcBef>
                <a:spcPts val="0"/>
              </a:spcBef>
              <a:spcAft>
                <a:spcPts val="0"/>
              </a:spcAft>
              <a:buSzPts val="1400"/>
              <a:buNone/>
            </a:pPr>
            <a:endParaRPr dirty="0"/>
          </a:p>
        </p:txBody>
      </p:sp>
      <p:sp>
        <p:nvSpPr>
          <p:cNvPr id="511" name="Google Shape;511;g3dfa6eb498a_1_2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3e365ece0da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dirty="0"/>
              <a:t>Here on the top right we have typical spectrum of the most common type of white dwarf in the universe. a hydrogen rich DA white dwarf. It’s quite simple, It consists of a smooth continuum that is close to blackbody radiation, and a series of broad Hydrogen Balmer lines. </a:t>
            </a:r>
            <a:endParaRPr dirty="0"/>
          </a:p>
          <a:p>
            <a:pPr marL="0" lvl="0" indent="0" algn="l" rtl="0">
              <a:lnSpc>
                <a:spcPct val="100000"/>
              </a:lnSpc>
              <a:spcBef>
                <a:spcPts val="0"/>
              </a:spcBef>
              <a:spcAft>
                <a:spcPts val="0"/>
              </a:spcAft>
              <a:buSzPts val="1400"/>
              <a:buNone/>
            </a:pPr>
            <a:r>
              <a:rPr lang="en" dirty="0"/>
              <a:t>Right beneath it shows another DA WD spectrum which I found from a previous article. They trimed some part between H-alpha and H-beta because there is nothing there. And it shows you the most conventional way to measure atmospheric parameters on white dwarfs, or on any star actually: the template-fitting technique. </a:t>
            </a:r>
            <a:endParaRPr dirty="0"/>
          </a:p>
          <a:p>
            <a:pPr marL="0" lvl="0" indent="0" algn="l" rtl="0">
              <a:lnSpc>
                <a:spcPct val="100000"/>
              </a:lnSpc>
              <a:spcBef>
                <a:spcPts val="0"/>
              </a:spcBef>
              <a:spcAft>
                <a:spcPts val="0"/>
              </a:spcAft>
              <a:buSzPts val="1400"/>
              <a:buNone/>
            </a:pPr>
            <a:r>
              <a:rPr lang="en" dirty="0"/>
              <a:t>That means you try fitting your target spectrum with templates of different stellar types, you calculate the chi-square and find the fitting with a minimum chi-sq. This approach is rather robust and universal, and widely used throughout history. But meanwhile the accuracy of the outcome is dependent on the quality of the target spectrum. </a:t>
            </a:r>
            <a:endParaRPr dirty="0"/>
          </a:p>
        </p:txBody>
      </p:sp>
      <p:sp>
        <p:nvSpPr>
          <p:cNvPr id="523" name="Google Shape;523;g3e365ece0da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3dfa6eb498a_1_21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100"/>
              <a:buNone/>
            </a:pPr>
            <a:r>
              <a:rPr lang="en" dirty="0">
                <a:solidFill>
                  <a:schemeClr val="dk1"/>
                </a:solidFill>
              </a:rPr>
              <a:t>You see on the top right side two spectra of the same white dwarf, and you notice that the blue spectrum is significantly more noisy than the yellow one. While the yellow spectrum is quite good for template fitting technique, it’s going to be significantly more difficult to estimate atmospheric parameters using the blue spectrum, because the noise introduces random fluctuations across the entire wavelength range, you end up with a wide variety of different templates that yield nearly identical chi-sq values. And unfortunately, for most white dwarfs, especially the ones that are further away from us, their available spectra would be similar to the blue one or even worse. </a:t>
            </a:r>
            <a:endParaRPr dirty="0">
              <a:solidFill>
                <a:schemeClr val="dk1"/>
              </a:solidFill>
            </a:endParaRPr>
          </a:p>
          <a:p>
            <a:pPr marL="0" lvl="0" indent="0" algn="l" rtl="0">
              <a:lnSpc>
                <a:spcPct val="115000"/>
              </a:lnSpc>
              <a:spcBef>
                <a:spcPts val="1200"/>
              </a:spcBef>
              <a:spcAft>
                <a:spcPts val="0"/>
              </a:spcAft>
              <a:buSzPts val="1100"/>
              <a:buNone/>
            </a:pPr>
            <a:r>
              <a:rPr lang="en" dirty="0">
                <a:solidFill>
                  <a:schemeClr val="dk1"/>
                </a:solidFill>
              </a:rPr>
              <a:t>This is what we wish to improve. We wish to develop a pipeline that make use of the simplicities of white dwarf spectra, to estimate white dwarf atmospheric parameters in a more specific but less quality demanding way. Instead of relying purely on a global fit, we focus heavily on the shapes of the Balmer lines by measuring their Equivalent Widths. </a:t>
            </a:r>
            <a:endParaRPr dirty="0">
              <a:solidFill>
                <a:schemeClr val="dk1"/>
              </a:solidFill>
            </a:endParaRPr>
          </a:p>
          <a:p>
            <a:pPr marL="0" lvl="0" indent="0" algn="l" rtl="0">
              <a:lnSpc>
                <a:spcPct val="115000"/>
              </a:lnSpc>
              <a:spcBef>
                <a:spcPts val="1200"/>
              </a:spcBef>
              <a:spcAft>
                <a:spcPts val="1200"/>
              </a:spcAft>
              <a:buSzPts val="1100"/>
              <a:buNone/>
            </a:pPr>
            <a:r>
              <a:rPr lang="en" dirty="0">
                <a:solidFill>
                  <a:schemeClr val="dk1"/>
                </a:solidFill>
              </a:rPr>
              <a:t>Why do we know this would work? Because first of all we talked about the simplicities of DA WD spectra; 2nd, the behaviour of a Balmer line depend on the WD’s temperature and surface gravity; but most importantly, the value of equivalent width would not be heavily influenced by noise level. </a:t>
            </a:r>
            <a:endParaRPr dirty="0"/>
          </a:p>
        </p:txBody>
      </p:sp>
      <p:sp>
        <p:nvSpPr>
          <p:cNvPr id="534" name="Google Shape;534;g3dfa6eb498a_1_2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g3dfa6eb498a_1_21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dirty="0"/>
              <a:t>Now the practical part. Due to time limit I just explain briefly how the calculation works. We make use of Koester WD models, which is widely used as a template-fitting tool, we also collect real WD spectra of different qualities and from various sources, SDSS and LAMOST provides the richest low-resolution target pools. We built a pipeline that process these data with desired plan for uniformity, and measure the EW of Balmer lines for them. For model spectra we add poisson noise so it reaches the SNR similar to real targets, and we do monte carlo iterations to analyze the uncertainties. </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 dirty="0"/>
              <a:t>Here on the right we have a few example models with added noise, a cold white dwarf 8000K on top, the middle is 15,000K and a hot WD of teff~24,000K in the bottom. Notice how these Balmer lines change as different parameters are introduced. </a:t>
            </a:r>
            <a:endParaRPr dirty="0"/>
          </a:p>
        </p:txBody>
      </p:sp>
      <p:sp>
        <p:nvSpPr>
          <p:cNvPr id="546" name="Google Shape;546;g3dfa6eb498a_1_21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3e088329c1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dirty="0"/>
              <a:t>here I present you the 3D plots, the x-y plane shows two different equivalent width ratio, and the z-axis gives color index (bp-rp magnitudes). On the top panel from lef tot right, we have the plot of perfect models; then in the middle one we add also these small scatter points of iterated noisy models which were used for target expectations, and the third one, we have models and real spectra. </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 dirty="0"/>
              <a:t>We tested the reliability of our results by making the pipeline find the nearest model points for our targets, the pipeline will first locate 10 nearest points according to z-axis, the color dimension. As we said earlier the continuum of DA white dwarfs are remarkably clean and like ideal blackbodies, this photometric color provides a highly reliable first estimate of temperature. We then try to find out the nearest 4 points according to xy-plane, and compare the parameters of these 4 model points with the target’s recorded parameters from previous publications because many of our targets do have previously published outcomes. The bottom panel gives you an example of target scatter with recorded parameters, in comparion with our nearest models. </a:t>
            </a:r>
            <a:endParaRPr dirty="0"/>
          </a:p>
          <a:p>
            <a:pPr marL="0" lvl="0" indent="0" algn="l" rtl="0">
              <a:lnSpc>
                <a:spcPct val="100000"/>
              </a:lnSpc>
              <a:spcBef>
                <a:spcPts val="0"/>
              </a:spcBef>
              <a:spcAft>
                <a:spcPts val="0"/>
              </a:spcAft>
              <a:buSzPts val="1400"/>
              <a:buNone/>
            </a:pPr>
            <a:endParaRPr dirty="0"/>
          </a:p>
        </p:txBody>
      </p:sp>
      <p:sp>
        <p:nvSpPr>
          <p:cNvPr id="558" name="Google Shape;558;g3e088329c1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3e3378e86fd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dirty="0"/>
              <a:t>Here we have our second plot, assuming we have acquired temperature from the previous slide, now we try to make use of this parameter to find also surface gravity. </a:t>
            </a:r>
          </a:p>
          <a:p>
            <a:pPr marL="0" lvl="0" indent="0" algn="l" rtl="0">
              <a:lnSpc>
                <a:spcPct val="100000"/>
              </a:lnSpc>
              <a:spcBef>
                <a:spcPts val="0"/>
              </a:spcBef>
              <a:spcAft>
                <a:spcPts val="0"/>
              </a:spcAft>
              <a:buSzPts val="1400"/>
              <a:buNone/>
            </a:pPr>
            <a:r>
              <a:rPr lang="en" dirty="0"/>
              <a:t>We plot equivalent width against effective temperature, and this is where things become more interesting.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We have 14000 target scatters who form up a cloud around model points, </a:t>
            </a:r>
            <a:endParaRPr lang="en" dirty="0"/>
          </a:p>
          <a:p>
            <a:pPr marL="0" lvl="0" indent="0" algn="l" rtl="0">
              <a:lnSpc>
                <a:spcPct val="100000"/>
              </a:lnSpc>
              <a:spcBef>
                <a:spcPts val="0"/>
              </a:spcBef>
              <a:spcAft>
                <a:spcPts val="0"/>
              </a:spcAft>
              <a:buSzPts val="1400"/>
              <a:buNone/>
            </a:pPr>
            <a:r>
              <a:rPr lang="en-GB" dirty="0"/>
              <a:t>A</a:t>
            </a:r>
            <a:r>
              <a:rPr lang="en" dirty="0"/>
              <a:t>t Above 12000 K, the separation between different surface gravities become significantly larger, and our estimation for surface gravities becomes possible. </a:t>
            </a:r>
          </a:p>
        </p:txBody>
      </p:sp>
      <p:sp>
        <p:nvSpPr>
          <p:cNvPr id="572" name="Google Shape;572;g3e3378e86fd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g3dfa6eb498a_1_17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00"/>
              <a:buNone/>
            </a:pPr>
            <a:r>
              <a:rPr lang="en" dirty="0">
                <a:solidFill>
                  <a:schemeClr val="dk1"/>
                </a:solidFill>
              </a:rPr>
              <a:t>We are still evaluating the effectiveness of this approach, calibrating the input parameters and masking windows to figure out the most reliable and accurate way for our estimations, so no, w</a:t>
            </a:r>
            <a:r>
              <a:rPr lang="en" dirty="0"/>
              <a:t>e have not yet finalized the pipeline. But I think we are on the right track. </a:t>
            </a:r>
            <a:endParaRPr dirty="0"/>
          </a:p>
          <a:p>
            <a:pPr marL="0" lvl="0" indent="0" algn="l" rtl="0">
              <a:spcBef>
                <a:spcPts val="0"/>
              </a:spcBef>
              <a:spcAft>
                <a:spcPts val="0"/>
              </a:spcAft>
              <a:buSzPts val="1400"/>
              <a:buNone/>
            </a:pPr>
            <a:r>
              <a:rPr lang="en" dirty="0"/>
              <a:t>To close with, what you see in this presentation is a </a:t>
            </a:r>
            <a:r>
              <a:rPr lang="en" dirty="0">
                <a:solidFill>
                  <a:schemeClr val="dk1"/>
                </a:solidFill>
              </a:rPr>
              <a:t>pragmatic</a:t>
            </a:r>
            <a:r>
              <a:rPr lang="en" dirty="0"/>
              <a:t> approach </a:t>
            </a:r>
            <a:r>
              <a:rPr lang="en" dirty="0">
                <a:solidFill>
                  <a:schemeClr val="dk1"/>
                </a:solidFill>
              </a:rPr>
              <a:t>to maximize the value of the millions of existing low-resolution, low-SNR ratio spectra, </a:t>
            </a:r>
            <a:r>
              <a:rPr lang="en" dirty="0"/>
              <a:t>to do a population synthesis for DA WD to achieve reliability, accuracy and uniformity. </a:t>
            </a:r>
            <a:endParaRPr dirty="0"/>
          </a:p>
          <a:p>
            <a:pPr marL="0" lvl="0" indent="0" algn="l" rtl="0">
              <a:spcBef>
                <a:spcPts val="0"/>
              </a:spcBef>
              <a:spcAft>
                <a:spcPts val="0"/>
              </a:spcAft>
              <a:buSzPts val="1400"/>
              <a:buNone/>
            </a:pPr>
            <a:r>
              <a:rPr lang="en" dirty="0"/>
              <a:t>In a bigger picture, we’d also wish to turn this pipeline into a more general tool for population synthesis for a larger variety of stars. </a:t>
            </a:r>
          </a:p>
          <a:p>
            <a:pPr marL="0" lvl="0" indent="0" algn="l" rtl="0">
              <a:spcBef>
                <a:spcPts val="0"/>
              </a:spcBef>
              <a:spcAft>
                <a:spcPts val="0"/>
              </a:spcAft>
              <a:buSzPts val="1400"/>
              <a:buNone/>
            </a:pPr>
            <a:r>
              <a:rPr lang="en" dirty="0"/>
              <a:t>Thank you very much for your time, and I am now happy to take questions.</a:t>
            </a:r>
            <a:endParaRPr dirty="0"/>
          </a:p>
        </p:txBody>
      </p:sp>
      <p:sp>
        <p:nvSpPr>
          <p:cNvPr id="582" name="Google Shape;582;g3dfa6eb498a_1_17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Main title 1">
  <p:cSld name="Main title 1">
    <p:bg>
      <p:bgPr>
        <a:solidFill>
          <a:srgbClr val="23408F"/>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ctrTitle"/>
          </p:nvPr>
        </p:nvSpPr>
        <p:spPr>
          <a:xfrm>
            <a:off x="255985" y="1887522"/>
            <a:ext cx="8633400" cy="19755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0"/>
              </a:spcBef>
              <a:spcAft>
                <a:spcPts val="0"/>
              </a:spcAft>
              <a:buClr>
                <a:schemeClr val="lt1"/>
              </a:buClr>
              <a:buSzPts val="5600"/>
              <a:buFont typeface="Arial"/>
              <a:buNone/>
              <a:defRPr sz="5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2" name="Google Shape;52;p13"/>
          <p:cNvSpPr txBox="1">
            <a:spLocks noGrp="1"/>
          </p:cNvSpPr>
          <p:nvPr>
            <p:ph type="subTitle" idx="1"/>
          </p:nvPr>
        </p:nvSpPr>
        <p:spPr>
          <a:xfrm>
            <a:off x="255985" y="3867894"/>
            <a:ext cx="8633400" cy="7638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Clr>
                <a:schemeClr val="lt1"/>
              </a:buClr>
              <a:buSzPts val="2300"/>
              <a:buNone/>
              <a:defRPr sz="2300" b="0">
                <a:solidFill>
                  <a:schemeClr val="lt1"/>
                </a:solidFill>
              </a:defRPr>
            </a:lvl1pPr>
            <a:lvl2pPr lvl="1" algn="ctr">
              <a:lnSpc>
                <a:spcPct val="110000"/>
              </a:lnSpc>
              <a:spcBef>
                <a:spcPts val="800"/>
              </a:spcBef>
              <a:spcAft>
                <a:spcPts val="0"/>
              </a:spcAft>
              <a:buClr>
                <a:schemeClr val="dk1"/>
              </a:buClr>
              <a:buSzPts val="1800"/>
              <a:buNone/>
              <a:defRPr>
                <a:solidFill>
                  <a:schemeClr val="dk1"/>
                </a:solidFill>
              </a:defRPr>
            </a:lvl2pPr>
            <a:lvl3pPr lvl="2" algn="ctr">
              <a:lnSpc>
                <a:spcPct val="110000"/>
              </a:lnSpc>
              <a:spcBef>
                <a:spcPts val="200"/>
              </a:spcBef>
              <a:spcAft>
                <a:spcPts val="0"/>
              </a:spcAft>
              <a:buClr>
                <a:schemeClr val="dk1"/>
              </a:buClr>
              <a:buSzPts val="1500"/>
              <a:buNone/>
              <a:defRPr>
                <a:solidFill>
                  <a:schemeClr val="dk1"/>
                </a:solidFill>
              </a:defRPr>
            </a:lvl3pPr>
            <a:lvl4pPr lvl="3" algn="ctr">
              <a:lnSpc>
                <a:spcPct val="110000"/>
              </a:lnSpc>
              <a:spcBef>
                <a:spcPts val="0"/>
              </a:spcBef>
              <a:spcAft>
                <a:spcPts val="0"/>
              </a:spcAft>
              <a:buClr>
                <a:schemeClr val="dk1"/>
              </a:buClr>
              <a:buSzPts val="1400"/>
              <a:buNone/>
              <a:defRPr>
                <a:solidFill>
                  <a:schemeClr val="dk1"/>
                </a:solidFill>
              </a:defRPr>
            </a:lvl4pPr>
            <a:lvl5pPr lvl="4" algn="ctr">
              <a:lnSpc>
                <a:spcPct val="110000"/>
              </a:lnSpc>
              <a:spcBef>
                <a:spcPts val="0"/>
              </a:spcBef>
              <a:spcAft>
                <a:spcPts val="0"/>
              </a:spcAft>
              <a:buClr>
                <a:schemeClr val="dk1"/>
              </a:buClr>
              <a:buSzPts val="1400"/>
              <a:buNone/>
              <a:defRPr>
                <a:solidFill>
                  <a:schemeClr val="dk1"/>
                </a:solidFill>
              </a:defRPr>
            </a:lvl5pPr>
            <a:lvl6pPr lvl="5" algn="ctr">
              <a:lnSpc>
                <a:spcPct val="90000"/>
              </a:lnSpc>
              <a:spcBef>
                <a:spcPts val="400"/>
              </a:spcBef>
              <a:spcAft>
                <a:spcPts val="0"/>
              </a:spcAft>
              <a:buClr>
                <a:schemeClr val="dk1"/>
              </a:buClr>
              <a:buSzPts val="1400"/>
              <a:buNone/>
              <a:defRPr>
                <a:solidFill>
                  <a:schemeClr val="dk1"/>
                </a:solidFill>
              </a:defRPr>
            </a:lvl6pPr>
            <a:lvl7pPr lvl="6" algn="ctr">
              <a:lnSpc>
                <a:spcPct val="90000"/>
              </a:lnSpc>
              <a:spcBef>
                <a:spcPts val="400"/>
              </a:spcBef>
              <a:spcAft>
                <a:spcPts val="0"/>
              </a:spcAft>
              <a:buClr>
                <a:schemeClr val="dk1"/>
              </a:buClr>
              <a:buSzPts val="1400"/>
              <a:buNone/>
              <a:defRPr>
                <a:solidFill>
                  <a:schemeClr val="dk1"/>
                </a:solidFill>
              </a:defRPr>
            </a:lvl7pPr>
            <a:lvl8pPr lvl="7" algn="ctr">
              <a:lnSpc>
                <a:spcPct val="90000"/>
              </a:lnSpc>
              <a:spcBef>
                <a:spcPts val="400"/>
              </a:spcBef>
              <a:spcAft>
                <a:spcPts val="0"/>
              </a:spcAft>
              <a:buClr>
                <a:schemeClr val="dk1"/>
              </a:buClr>
              <a:buSzPts val="1400"/>
              <a:buNone/>
              <a:defRPr>
                <a:solidFill>
                  <a:schemeClr val="dk1"/>
                </a:solidFill>
              </a:defRPr>
            </a:lvl8pPr>
            <a:lvl9pPr lvl="8" algn="ctr">
              <a:lnSpc>
                <a:spcPct val="90000"/>
              </a:lnSpc>
              <a:spcBef>
                <a:spcPts val="400"/>
              </a:spcBef>
              <a:spcAft>
                <a:spcPts val="0"/>
              </a:spcAft>
              <a:buClr>
                <a:schemeClr val="dk1"/>
              </a:buClr>
              <a:buSzPts val="1400"/>
              <a:buNone/>
              <a:defRPr>
                <a:solidFill>
                  <a:schemeClr val="dk1"/>
                </a:solidFill>
              </a:defRPr>
            </a:lvl9pPr>
          </a:lstStyle>
          <a:p>
            <a:endParaRPr/>
          </a:p>
        </p:txBody>
      </p:sp>
      <p:grpSp>
        <p:nvGrpSpPr>
          <p:cNvPr id="53" name="Google Shape;53;p13"/>
          <p:cNvGrpSpPr/>
          <p:nvPr/>
        </p:nvGrpSpPr>
        <p:grpSpPr>
          <a:xfrm>
            <a:off x="3140631" y="547872"/>
            <a:ext cx="2846260" cy="1242121"/>
            <a:chOff x="2187936" y="908720"/>
            <a:chExt cx="2146015" cy="936531"/>
          </a:xfrm>
        </p:grpSpPr>
        <p:sp>
          <p:nvSpPr>
            <p:cNvPr id="54" name="Google Shape;54;p13"/>
            <p:cNvSpPr/>
            <p:nvPr/>
          </p:nvSpPr>
          <p:spPr>
            <a:xfrm>
              <a:off x="3641768" y="1153068"/>
              <a:ext cx="692183" cy="692183"/>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5" name="Google Shape;55;p13"/>
            <p:cNvSpPr/>
            <p:nvPr/>
          </p:nvSpPr>
          <p:spPr>
            <a:xfrm>
              <a:off x="2187936" y="1153068"/>
              <a:ext cx="692183" cy="692183"/>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56" name="Google Shape;56;p13"/>
            <p:cNvSpPr/>
            <p:nvPr/>
          </p:nvSpPr>
          <p:spPr>
            <a:xfrm>
              <a:off x="3165330" y="908720"/>
              <a:ext cx="184691" cy="791886"/>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57" name="Google Shape;57;p13"/>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a:p>
        </p:txBody>
      </p:sp>
      <p:sp>
        <p:nvSpPr>
          <p:cNvPr id="58" name="Google Shape;58;p13"/>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a:p>
        </p:txBody>
      </p:sp>
      <p:sp>
        <p:nvSpPr>
          <p:cNvPr id="59" name="Google Shape;59;p13"/>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Wide">
  <p:cSld name="Wide">
    <p:bg>
      <p:bgPr>
        <a:solidFill>
          <a:srgbClr val="23408E"/>
        </a:solidFill>
        <a:effectLst/>
      </p:bgPr>
    </p:bg>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lvl1pPr marR="0"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2" name="Google Shape;62;p14"/>
          <p:cNvSpPr txBox="1">
            <a:spLocks noGrp="1"/>
          </p:cNvSpPr>
          <p:nvPr>
            <p:ph type="body" idx="1"/>
          </p:nvPr>
        </p:nvSpPr>
        <p:spPr>
          <a:xfrm>
            <a:off x="1169194" y="1194197"/>
            <a:ext cx="7716300" cy="3213300"/>
          </a:xfrm>
          <a:prstGeom prst="rect">
            <a:avLst/>
          </a:prstGeom>
          <a:noFill/>
          <a:ln>
            <a:noFill/>
          </a:ln>
        </p:spPr>
        <p:txBody>
          <a:bodyPr spcFirstLastPara="1" wrap="square" lIns="68575" tIns="34275" rIns="68575" bIns="34275" anchor="t" anchorCtr="0">
            <a:noAutofit/>
          </a:bodyPr>
          <a:lstStyle>
            <a:lvl1pPr marL="457200" lvl="0" indent="-381000" algn="l">
              <a:lnSpc>
                <a:spcPct val="100000"/>
              </a:lnSpc>
              <a:spcBef>
                <a:spcPts val="0"/>
              </a:spcBef>
              <a:spcAft>
                <a:spcPts val="0"/>
              </a:spcAft>
              <a:buClr>
                <a:schemeClr val="lt1"/>
              </a:buClr>
              <a:buSzPts val="2400"/>
              <a:buChar char="‒"/>
              <a:defRPr sz="2400">
                <a:solidFill>
                  <a:schemeClr val="lt1"/>
                </a:solidFill>
              </a:defRPr>
            </a:lvl1pPr>
            <a:lvl2pPr marL="914400" lvl="1" indent="-361950" algn="l">
              <a:lnSpc>
                <a:spcPct val="110000"/>
              </a:lnSpc>
              <a:spcBef>
                <a:spcPts val="800"/>
              </a:spcBef>
              <a:spcAft>
                <a:spcPts val="0"/>
              </a:spcAft>
              <a:buClr>
                <a:schemeClr val="lt1"/>
              </a:buClr>
              <a:buSzPts val="2100"/>
              <a:buChar char="-"/>
              <a:defRPr sz="2100">
                <a:solidFill>
                  <a:schemeClr val="lt1"/>
                </a:solidFill>
              </a:defRPr>
            </a:lvl2pPr>
            <a:lvl3pPr marL="1371600" lvl="2" indent="-342900" algn="l">
              <a:lnSpc>
                <a:spcPct val="110000"/>
              </a:lnSpc>
              <a:spcBef>
                <a:spcPts val="200"/>
              </a:spcBef>
              <a:spcAft>
                <a:spcPts val="0"/>
              </a:spcAft>
              <a:buClr>
                <a:schemeClr val="lt1"/>
              </a:buClr>
              <a:buSzPts val="1800"/>
              <a:buChar char="-"/>
              <a:defRPr sz="1800">
                <a:solidFill>
                  <a:schemeClr val="lt1"/>
                </a:solidFill>
              </a:defRPr>
            </a:lvl3pPr>
            <a:lvl4pPr marL="1828800" lvl="3" indent="-323850" algn="l">
              <a:lnSpc>
                <a:spcPct val="110000"/>
              </a:lnSpc>
              <a:spcBef>
                <a:spcPts val="0"/>
              </a:spcBef>
              <a:spcAft>
                <a:spcPts val="0"/>
              </a:spcAft>
              <a:buClr>
                <a:schemeClr val="lt1"/>
              </a:buClr>
              <a:buSzPts val="1500"/>
              <a:buChar char="-"/>
              <a:defRPr sz="1500">
                <a:solidFill>
                  <a:schemeClr val="lt1"/>
                </a:solidFill>
              </a:defRPr>
            </a:lvl4pPr>
            <a:lvl5pPr marL="2286000" lvl="4" indent="-317500" algn="l">
              <a:lnSpc>
                <a:spcPct val="110000"/>
              </a:lnSpc>
              <a:spcBef>
                <a:spcPts val="0"/>
              </a:spcBef>
              <a:spcAft>
                <a:spcPts val="0"/>
              </a:spcAft>
              <a:buClr>
                <a:schemeClr val="lt1"/>
              </a:buClr>
              <a:buSzPts val="14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3" name="Google Shape;63;p14"/>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sz="1100">
                <a:solidFill>
                  <a:schemeClr val="lt1"/>
                </a:solidFill>
              </a:defRPr>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a:p>
        </p:txBody>
      </p:sp>
      <p:sp>
        <p:nvSpPr>
          <p:cNvPr id="64" name="Google Shape;64;p14"/>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65" name="Google Shape;65;p14"/>
          <p:cNvGrpSpPr/>
          <p:nvPr/>
        </p:nvGrpSpPr>
        <p:grpSpPr>
          <a:xfrm>
            <a:off x="431289" y="397057"/>
            <a:ext cx="335044" cy="475708"/>
            <a:chOff x="575052" y="529409"/>
            <a:chExt cx="446726" cy="634277"/>
          </a:xfrm>
        </p:grpSpPr>
        <p:sp>
          <p:nvSpPr>
            <p:cNvPr id="66" name="Google Shape;66;p14"/>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67" name="Google Shape;67;p14"/>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68" name="Google Shape;68;p14"/>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69" name="Google Shape;69;p14"/>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70" name="Google Shape;70;p14"/>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lingual dark 1" type="twoObj">
  <p:cSld name="TWO_OBJECTS">
    <p:spTree>
      <p:nvGrpSpPr>
        <p:cNvPr id="1" name="Shape 71"/>
        <p:cNvGrpSpPr/>
        <p:nvPr/>
      </p:nvGrpSpPr>
      <p:grpSpPr>
        <a:xfrm>
          <a:off x="0" y="0"/>
          <a:ext cx="0" cy="0"/>
          <a:chOff x="0" y="0"/>
          <a:chExt cx="0" cy="0"/>
        </a:xfrm>
      </p:grpSpPr>
      <p:grpSp>
        <p:nvGrpSpPr>
          <p:cNvPr id="72" name="Google Shape;72;p15"/>
          <p:cNvGrpSpPr/>
          <p:nvPr/>
        </p:nvGrpSpPr>
        <p:grpSpPr>
          <a:xfrm>
            <a:off x="430697" y="397057"/>
            <a:ext cx="335044" cy="475708"/>
            <a:chOff x="575052" y="529409"/>
            <a:chExt cx="446726" cy="634277"/>
          </a:xfrm>
        </p:grpSpPr>
        <p:sp>
          <p:nvSpPr>
            <p:cNvPr id="73" name="Google Shape;73;p15"/>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74" name="Google Shape;74;p15"/>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75" name="Google Shape;75;p15"/>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76" name="Google Shape;76;p15"/>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77" name="Google Shape;77;p15"/>
          <p:cNvSpPr txBox="1">
            <a:spLocks noGrp="1"/>
          </p:cNvSpPr>
          <p:nvPr>
            <p:ph type="title"/>
          </p:nvPr>
        </p:nvSpPr>
        <p:spPr>
          <a:xfrm>
            <a:off x="1088363" y="397058"/>
            <a:ext cx="7797300" cy="9723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8" name="Google Shape;78;p15"/>
          <p:cNvSpPr txBox="1">
            <a:spLocks noGrp="1"/>
          </p:cNvSpPr>
          <p:nvPr>
            <p:ph type="body" idx="1"/>
          </p:nvPr>
        </p:nvSpPr>
        <p:spPr>
          <a:xfrm>
            <a:off x="1088363" y="1369219"/>
            <a:ext cx="3796800" cy="2985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Char char="-"/>
              <a:defRPr>
                <a:solidFill>
                  <a:schemeClr val="lt1"/>
                </a:solidFill>
              </a:defRPr>
            </a:lvl2pPr>
            <a:lvl3pPr marL="1371600" lvl="2" indent="-323850" algn="l">
              <a:lnSpc>
                <a:spcPct val="110000"/>
              </a:lnSpc>
              <a:spcBef>
                <a:spcPts val="200"/>
              </a:spcBef>
              <a:spcAft>
                <a:spcPts val="0"/>
              </a:spcAft>
              <a:buClr>
                <a:schemeClr val="lt1"/>
              </a:buClr>
              <a:buSzPts val="1500"/>
              <a:buChar char="-"/>
              <a:defRPr>
                <a:solidFill>
                  <a:schemeClr val="lt1"/>
                </a:solidFill>
              </a:defRPr>
            </a:lvl3pPr>
            <a:lvl4pPr marL="1828800" lvl="3" indent="-317500" algn="l">
              <a:lnSpc>
                <a:spcPct val="110000"/>
              </a:lnSpc>
              <a:spcBef>
                <a:spcPts val="0"/>
              </a:spcBef>
              <a:spcAft>
                <a:spcPts val="0"/>
              </a:spcAft>
              <a:buClr>
                <a:schemeClr val="lt1"/>
              </a:buClr>
              <a:buSzPts val="1400"/>
              <a:buChar char="-"/>
              <a:defRPr>
                <a:solidFill>
                  <a:schemeClr val="lt1"/>
                </a:solidFill>
              </a:defRPr>
            </a:lvl4pPr>
            <a:lvl5pPr marL="2286000" lvl="4" indent="-317500" algn="l">
              <a:lnSpc>
                <a:spcPct val="110000"/>
              </a:lnSpc>
              <a:spcBef>
                <a:spcPts val="0"/>
              </a:spcBef>
              <a:spcAft>
                <a:spcPts val="0"/>
              </a:spcAft>
              <a:buClr>
                <a:schemeClr val="lt1"/>
              </a:buClr>
              <a:buSzPts val="14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9" name="Google Shape;79;p15"/>
          <p:cNvSpPr txBox="1">
            <a:spLocks noGrp="1"/>
          </p:cNvSpPr>
          <p:nvPr>
            <p:ph type="body" idx="2"/>
          </p:nvPr>
        </p:nvSpPr>
        <p:spPr>
          <a:xfrm>
            <a:off x="4999435" y="1369219"/>
            <a:ext cx="3886200" cy="2985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Char char="-"/>
              <a:defRPr>
                <a:solidFill>
                  <a:schemeClr val="lt1"/>
                </a:solidFill>
              </a:defRPr>
            </a:lvl2pPr>
            <a:lvl3pPr marL="1371600" lvl="2" indent="-323850" algn="l">
              <a:lnSpc>
                <a:spcPct val="110000"/>
              </a:lnSpc>
              <a:spcBef>
                <a:spcPts val="200"/>
              </a:spcBef>
              <a:spcAft>
                <a:spcPts val="0"/>
              </a:spcAft>
              <a:buClr>
                <a:schemeClr val="lt1"/>
              </a:buClr>
              <a:buSzPts val="1500"/>
              <a:buChar char="-"/>
              <a:defRPr>
                <a:solidFill>
                  <a:schemeClr val="lt1"/>
                </a:solidFill>
              </a:defRPr>
            </a:lvl3pPr>
            <a:lvl4pPr marL="1828800" lvl="3" indent="-317500" algn="l">
              <a:lnSpc>
                <a:spcPct val="110000"/>
              </a:lnSpc>
              <a:spcBef>
                <a:spcPts val="0"/>
              </a:spcBef>
              <a:spcAft>
                <a:spcPts val="0"/>
              </a:spcAft>
              <a:buClr>
                <a:schemeClr val="lt1"/>
              </a:buClr>
              <a:buSzPts val="1400"/>
              <a:buChar char="-"/>
              <a:defRPr>
                <a:solidFill>
                  <a:schemeClr val="lt1"/>
                </a:solidFill>
              </a:defRPr>
            </a:lvl4pPr>
            <a:lvl5pPr marL="2286000" lvl="4" indent="-317500" algn="l">
              <a:lnSpc>
                <a:spcPct val="110000"/>
              </a:lnSpc>
              <a:spcBef>
                <a:spcPts val="0"/>
              </a:spcBef>
              <a:spcAft>
                <a:spcPts val="0"/>
              </a:spcAft>
              <a:buClr>
                <a:schemeClr val="lt1"/>
              </a:buClr>
              <a:buSzPts val="14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0" name="Google Shape;80;p15"/>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a:p>
        </p:txBody>
      </p:sp>
      <p:sp>
        <p:nvSpPr>
          <p:cNvPr id="81" name="Google Shape;81;p15"/>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a:endParaRPr/>
          </a:p>
        </p:txBody>
      </p:sp>
      <p:sp>
        <p:nvSpPr>
          <p:cNvPr id="82" name="Google Shape;82;p15"/>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Main title 1">
  <p:cSld name="Main title 1">
    <p:bg>
      <p:bgPr>
        <a:solidFill>
          <a:srgbClr val="23408F"/>
        </a:solidFill>
        <a:effectLst/>
      </p:bgPr>
    </p:bg>
    <p:spTree>
      <p:nvGrpSpPr>
        <p:cNvPr id="1" name="Shape 90"/>
        <p:cNvGrpSpPr/>
        <p:nvPr/>
      </p:nvGrpSpPr>
      <p:grpSpPr>
        <a:xfrm>
          <a:off x="0" y="0"/>
          <a:ext cx="0" cy="0"/>
          <a:chOff x="0" y="0"/>
          <a:chExt cx="0" cy="0"/>
        </a:xfrm>
      </p:grpSpPr>
      <p:sp>
        <p:nvSpPr>
          <p:cNvPr id="91" name="Google Shape;91;p17"/>
          <p:cNvSpPr txBox="1">
            <a:spLocks noGrp="1"/>
          </p:cNvSpPr>
          <p:nvPr>
            <p:ph type="ctrTitle"/>
          </p:nvPr>
        </p:nvSpPr>
        <p:spPr>
          <a:xfrm>
            <a:off x="255985" y="1887522"/>
            <a:ext cx="8633400" cy="19755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0"/>
              </a:spcBef>
              <a:spcAft>
                <a:spcPts val="0"/>
              </a:spcAft>
              <a:buClr>
                <a:schemeClr val="lt1"/>
              </a:buClr>
              <a:buSzPts val="5600"/>
              <a:buFont typeface="Arial"/>
              <a:buNone/>
              <a:defRPr sz="5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17"/>
          <p:cNvSpPr txBox="1">
            <a:spLocks noGrp="1"/>
          </p:cNvSpPr>
          <p:nvPr>
            <p:ph type="subTitle" idx="1"/>
          </p:nvPr>
        </p:nvSpPr>
        <p:spPr>
          <a:xfrm>
            <a:off x="255985" y="3867894"/>
            <a:ext cx="8633400" cy="7638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Clr>
                <a:schemeClr val="lt1"/>
              </a:buClr>
              <a:buSzPts val="2300"/>
              <a:buNone/>
              <a:defRPr sz="2300" b="0">
                <a:solidFill>
                  <a:schemeClr val="lt1"/>
                </a:solidFill>
              </a:defRPr>
            </a:lvl1pPr>
            <a:lvl2pPr lvl="1" algn="ctr">
              <a:lnSpc>
                <a:spcPct val="110000"/>
              </a:lnSpc>
              <a:spcBef>
                <a:spcPts val="800"/>
              </a:spcBef>
              <a:spcAft>
                <a:spcPts val="0"/>
              </a:spcAft>
              <a:buClr>
                <a:schemeClr val="dk1"/>
              </a:buClr>
              <a:buSzPts val="1800"/>
              <a:buNone/>
              <a:defRPr>
                <a:solidFill>
                  <a:schemeClr val="dk1"/>
                </a:solidFill>
              </a:defRPr>
            </a:lvl2pPr>
            <a:lvl3pPr lvl="2" algn="ctr">
              <a:lnSpc>
                <a:spcPct val="110000"/>
              </a:lnSpc>
              <a:spcBef>
                <a:spcPts val="200"/>
              </a:spcBef>
              <a:spcAft>
                <a:spcPts val="0"/>
              </a:spcAft>
              <a:buClr>
                <a:schemeClr val="dk1"/>
              </a:buClr>
              <a:buSzPts val="1500"/>
              <a:buNone/>
              <a:defRPr>
                <a:solidFill>
                  <a:schemeClr val="dk1"/>
                </a:solidFill>
              </a:defRPr>
            </a:lvl3pPr>
            <a:lvl4pPr lvl="3" algn="ctr">
              <a:lnSpc>
                <a:spcPct val="110000"/>
              </a:lnSpc>
              <a:spcBef>
                <a:spcPts val="0"/>
              </a:spcBef>
              <a:spcAft>
                <a:spcPts val="0"/>
              </a:spcAft>
              <a:buClr>
                <a:schemeClr val="dk1"/>
              </a:buClr>
              <a:buSzPts val="1400"/>
              <a:buNone/>
              <a:defRPr>
                <a:solidFill>
                  <a:schemeClr val="dk1"/>
                </a:solidFill>
              </a:defRPr>
            </a:lvl4pPr>
            <a:lvl5pPr lvl="4" algn="ctr">
              <a:lnSpc>
                <a:spcPct val="110000"/>
              </a:lnSpc>
              <a:spcBef>
                <a:spcPts val="0"/>
              </a:spcBef>
              <a:spcAft>
                <a:spcPts val="0"/>
              </a:spcAft>
              <a:buClr>
                <a:schemeClr val="dk1"/>
              </a:buClr>
              <a:buSzPts val="1400"/>
              <a:buNone/>
              <a:defRPr>
                <a:solidFill>
                  <a:schemeClr val="dk1"/>
                </a:solidFill>
              </a:defRPr>
            </a:lvl5pPr>
            <a:lvl6pPr lvl="5" algn="ctr">
              <a:lnSpc>
                <a:spcPct val="90000"/>
              </a:lnSpc>
              <a:spcBef>
                <a:spcPts val="400"/>
              </a:spcBef>
              <a:spcAft>
                <a:spcPts val="0"/>
              </a:spcAft>
              <a:buClr>
                <a:schemeClr val="dk1"/>
              </a:buClr>
              <a:buSzPts val="1400"/>
              <a:buNone/>
              <a:defRPr>
                <a:solidFill>
                  <a:schemeClr val="dk1"/>
                </a:solidFill>
              </a:defRPr>
            </a:lvl6pPr>
            <a:lvl7pPr lvl="6" algn="ctr">
              <a:lnSpc>
                <a:spcPct val="90000"/>
              </a:lnSpc>
              <a:spcBef>
                <a:spcPts val="400"/>
              </a:spcBef>
              <a:spcAft>
                <a:spcPts val="0"/>
              </a:spcAft>
              <a:buClr>
                <a:schemeClr val="dk1"/>
              </a:buClr>
              <a:buSzPts val="1400"/>
              <a:buNone/>
              <a:defRPr>
                <a:solidFill>
                  <a:schemeClr val="dk1"/>
                </a:solidFill>
              </a:defRPr>
            </a:lvl7pPr>
            <a:lvl8pPr lvl="7" algn="ctr">
              <a:lnSpc>
                <a:spcPct val="90000"/>
              </a:lnSpc>
              <a:spcBef>
                <a:spcPts val="400"/>
              </a:spcBef>
              <a:spcAft>
                <a:spcPts val="0"/>
              </a:spcAft>
              <a:buClr>
                <a:schemeClr val="dk1"/>
              </a:buClr>
              <a:buSzPts val="1400"/>
              <a:buNone/>
              <a:defRPr>
                <a:solidFill>
                  <a:schemeClr val="dk1"/>
                </a:solidFill>
              </a:defRPr>
            </a:lvl8pPr>
            <a:lvl9pPr lvl="8" algn="ctr">
              <a:lnSpc>
                <a:spcPct val="90000"/>
              </a:lnSpc>
              <a:spcBef>
                <a:spcPts val="400"/>
              </a:spcBef>
              <a:spcAft>
                <a:spcPts val="0"/>
              </a:spcAft>
              <a:buClr>
                <a:schemeClr val="dk1"/>
              </a:buClr>
              <a:buSzPts val="1400"/>
              <a:buNone/>
              <a:defRPr>
                <a:solidFill>
                  <a:schemeClr val="dk1"/>
                </a:solidFill>
              </a:defRPr>
            </a:lvl9pPr>
          </a:lstStyle>
          <a:p>
            <a:endParaRPr/>
          </a:p>
        </p:txBody>
      </p:sp>
      <p:grpSp>
        <p:nvGrpSpPr>
          <p:cNvPr id="93" name="Google Shape;93;p17"/>
          <p:cNvGrpSpPr/>
          <p:nvPr/>
        </p:nvGrpSpPr>
        <p:grpSpPr>
          <a:xfrm>
            <a:off x="3140631" y="547872"/>
            <a:ext cx="2846260" cy="1242121"/>
            <a:chOff x="2187936" y="908720"/>
            <a:chExt cx="2146015" cy="936531"/>
          </a:xfrm>
        </p:grpSpPr>
        <p:sp>
          <p:nvSpPr>
            <p:cNvPr id="94" name="Google Shape;94;p17"/>
            <p:cNvSpPr/>
            <p:nvPr/>
          </p:nvSpPr>
          <p:spPr>
            <a:xfrm>
              <a:off x="3641768" y="1153068"/>
              <a:ext cx="692183" cy="692183"/>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95" name="Google Shape;95;p17"/>
            <p:cNvSpPr/>
            <p:nvPr/>
          </p:nvSpPr>
          <p:spPr>
            <a:xfrm>
              <a:off x="2187936" y="1153068"/>
              <a:ext cx="692183" cy="692183"/>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96" name="Google Shape;96;p17"/>
            <p:cNvSpPr/>
            <p:nvPr/>
          </p:nvSpPr>
          <p:spPr>
            <a:xfrm>
              <a:off x="3165330" y="908720"/>
              <a:ext cx="184691" cy="791886"/>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97" name="Google Shape;97;p17"/>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8" name="Google Shape;98;p17"/>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17"/>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Wide">
  <p:cSld name="Wide">
    <p:bg>
      <p:bgPr>
        <a:solidFill>
          <a:srgbClr val="23408E"/>
        </a:solidFill>
        <a:effectLst/>
      </p:bgPr>
    </p:bg>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lvl1pPr marR="0"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18"/>
          <p:cNvSpPr txBox="1">
            <a:spLocks noGrp="1"/>
          </p:cNvSpPr>
          <p:nvPr>
            <p:ph type="body" idx="1"/>
          </p:nvPr>
        </p:nvSpPr>
        <p:spPr>
          <a:xfrm>
            <a:off x="1169194" y="1194197"/>
            <a:ext cx="7716300" cy="3213300"/>
          </a:xfrm>
          <a:prstGeom prst="rect">
            <a:avLst/>
          </a:prstGeom>
          <a:noFill/>
          <a:ln>
            <a:noFill/>
          </a:ln>
        </p:spPr>
        <p:txBody>
          <a:bodyPr spcFirstLastPara="1" wrap="square" lIns="68575" tIns="34275" rIns="68575" bIns="34275" anchor="t" anchorCtr="0">
            <a:noAutofit/>
          </a:bodyPr>
          <a:lstStyle>
            <a:lvl1pPr marL="457200" lvl="0" indent="-381000" algn="l">
              <a:lnSpc>
                <a:spcPct val="100000"/>
              </a:lnSpc>
              <a:spcBef>
                <a:spcPts val="0"/>
              </a:spcBef>
              <a:spcAft>
                <a:spcPts val="0"/>
              </a:spcAft>
              <a:buClr>
                <a:schemeClr val="lt1"/>
              </a:buClr>
              <a:buSzPts val="2400"/>
              <a:buChar char="‒"/>
              <a:defRPr sz="2400">
                <a:solidFill>
                  <a:schemeClr val="lt1"/>
                </a:solidFill>
              </a:defRPr>
            </a:lvl1pPr>
            <a:lvl2pPr marL="914400" lvl="1" indent="-361950" algn="l">
              <a:lnSpc>
                <a:spcPct val="110000"/>
              </a:lnSpc>
              <a:spcBef>
                <a:spcPts val="800"/>
              </a:spcBef>
              <a:spcAft>
                <a:spcPts val="0"/>
              </a:spcAft>
              <a:buClr>
                <a:schemeClr val="lt1"/>
              </a:buClr>
              <a:buSzPts val="2100"/>
              <a:buChar char="-"/>
              <a:defRPr sz="2100">
                <a:solidFill>
                  <a:schemeClr val="lt1"/>
                </a:solidFill>
              </a:defRPr>
            </a:lvl2pPr>
            <a:lvl3pPr marL="1371600" lvl="2" indent="-342900" algn="l">
              <a:lnSpc>
                <a:spcPct val="110000"/>
              </a:lnSpc>
              <a:spcBef>
                <a:spcPts val="200"/>
              </a:spcBef>
              <a:spcAft>
                <a:spcPts val="0"/>
              </a:spcAft>
              <a:buClr>
                <a:schemeClr val="lt1"/>
              </a:buClr>
              <a:buSzPts val="1800"/>
              <a:buChar char="-"/>
              <a:defRPr sz="1800">
                <a:solidFill>
                  <a:schemeClr val="lt1"/>
                </a:solidFill>
              </a:defRPr>
            </a:lvl3pPr>
            <a:lvl4pPr marL="1828800" lvl="3" indent="-323850" algn="l">
              <a:lnSpc>
                <a:spcPct val="110000"/>
              </a:lnSpc>
              <a:spcBef>
                <a:spcPts val="0"/>
              </a:spcBef>
              <a:spcAft>
                <a:spcPts val="0"/>
              </a:spcAft>
              <a:buClr>
                <a:schemeClr val="lt1"/>
              </a:buClr>
              <a:buSzPts val="1500"/>
              <a:buChar char="-"/>
              <a:defRPr sz="1500">
                <a:solidFill>
                  <a:schemeClr val="lt1"/>
                </a:solidFill>
              </a:defRPr>
            </a:lvl4pPr>
            <a:lvl5pPr marL="2286000" lvl="4" indent="-317500" algn="l">
              <a:lnSpc>
                <a:spcPct val="110000"/>
              </a:lnSpc>
              <a:spcBef>
                <a:spcPts val="0"/>
              </a:spcBef>
              <a:spcAft>
                <a:spcPts val="0"/>
              </a:spcAft>
              <a:buClr>
                <a:schemeClr val="lt1"/>
              </a:buClr>
              <a:buSzPts val="14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3" name="Google Shape;103;p18"/>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4" name="Google Shape;104;p18"/>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105" name="Google Shape;105;p18"/>
          <p:cNvGrpSpPr/>
          <p:nvPr/>
        </p:nvGrpSpPr>
        <p:grpSpPr>
          <a:xfrm>
            <a:off x="431289" y="397057"/>
            <a:ext cx="335044" cy="475708"/>
            <a:chOff x="575052" y="529409"/>
            <a:chExt cx="446726" cy="634277"/>
          </a:xfrm>
        </p:grpSpPr>
        <p:sp>
          <p:nvSpPr>
            <p:cNvPr id="106" name="Google Shape;106;p18"/>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07" name="Google Shape;107;p18"/>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08" name="Google Shape;108;p18"/>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09" name="Google Shape;109;p18"/>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10" name="Google Shape;110;p18"/>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Main title 2">
  <p:cSld name="Main title 2">
    <p:bg>
      <p:bgPr>
        <a:solidFill>
          <a:srgbClr val="7030A0"/>
        </a:solidFill>
        <a:effectLst/>
      </p:bgPr>
    </p:bg>
    <p:spTree>
      <p:nvGrpSpPr>
        <p:cNvPr id="1" name="Shape 111"/>
        <p:cNvGrpSpPr/>
        <p:nvPr/>
      </p:nvGrpSpPr>
      <p:grpSpPr>
        <a:xfrm>
          <a:off x="0" y="0"/>
          <a:ext cx="0" cy="0"/>
          <a:chOff x="0" y="0"/>
          <a:chExt cx="0" cy="0"/>
        </a:xfrm>
      </p:grpSpPr>
      <p:sp>
        <p:nvSpPr>
          <p:cNvPr id="112" name="Google Shape;112;p19"/>
          <p:cNvSpPr txBox="1">
            <a:spLocks noGrp="1"/>
          </p:cNvSpPr>
          <p:nvPr>
            <p:ph type="ctrTitle"/>
          </p:nvPr>
        </p:nvSpPr>
        <p:spPr>
          <a:xfrm>
            <a:off x="255985" y="1887522"/>
            <a:ext cx="8633400" cy="19755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0"/>
              </a:spcBef>
              <a:spcAft>
                <a:spcPts val="0"/>
              </a:spcAft>
              <a:buClr>
                <a:schemeClr val="lt1"/>
              </a:buClr>
              <a:buSzPts val="5600"/>
              <a:buFont typeface="Arial"/>
              <a:buNone/>
              <a:defRPr sz="5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3" name="Google Shape;113;p19"/>
          <p:cNvSpPr txBox="1">
            <a:spLocks noGrp="1"/>
          </p:cNvSpPr>
          <p:nvPr>
            <p:ph type="subTitle" idx="1"/>
          </p:nvPr>
        </p:nvSpPr>
        <p:spPr>
          <a:xfrm>
            <a:off x="255985" y="3867894"/>
            <a:ext cx="8633400" cy="7638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Clr>
                <a:schemeClr val="lt1"/>
              </a:buClr>
              <a:buSzPts val="2300"/>
              <a:buNone/>
              <a:defRPr sz="2300" b="0">
                <a:solidFill>
                  <a:schemeClr val="lt1"/>
                </a:solidFill>
              </a:defRPr>
            </a:lvl1pPr>
            <a:lvl2pPr lvl="1" algn="ctr">
              <a:lnSpc>
                <a:spcPct val="110000"/>
              </a:lnSpc>
              <a:spcBef>
                <a:spcPts val="800"/>
              </a:spcBef>
              <a:spcAft>
                <a:spcPts val="0"/>
              </a:spcAft>
              <a:buClr>
                <a:schemeClr val="dk1"/>
              </a:buClr>
              <a:buSzPts val="1800"/>
              <a:buNone/>
              <a:defRPr>
                <a:solidFill>
                  <a:schemeClr val="dk1"/>
                </a:solidFill>
              </a:defRPr>
            </a:lvl2pPr>
            <a:lvl3pPr lvl="2" algn="ctr">
              <a:lnSpc>
                <a:spcPct val="110000"/>
              </a:lnSpc>
              <a:spcBef>
                <a:spcPts val="200"/>
              </a:spcBef>
              <a:spcAft>
                <a:spcPts val="0"/>
              </a:spcAft>
              <a:buClr>
                <a:schemeClr val="dk1"/>
              </a:buClr>
              <a:buSzPts val="1500"/>
              <a:buNone/>
              <a:defRPr>
                <a:solidFill>
                  <a:schemeClr val="dk1"/>
                </a:solidFill>
              </a:defRPr>
            </a:lvl3pPr>
            <a:lvl4pPr lvl="3" algn="ctr">
              <a:lnSpc>
                <a:spcPct val="110000"/>
              </a:lnSpc>
              <a:spcBef>
                <a:spcPts val="0"/>
              </a:spcBef>
              <a:spcAft>
                <a:spcPts val="0"/>
              </a:spcAft>
              <a:buClr>
                <a:schemeClr val="dk1"/>
              </a:buClr>
              <a:buSzPts val="1400"/>
              <a:buNone/>
              <a:defRPr>
                <a:solidFill>
                  <a:schemeClr val="dk1"/>
                </a:solidFill>
              </a:defRPr>
            </a:lvl4pPr>
            <a:lvl5pPr lvl="4" algn="ctr">
              <a:lnSpc>
                <a:spcPct val="110000"/>
              </a:lnSpc>
              <a:spcBef>
                <a:spcPts val="0"/>
              </a:spcBef>
              <a:spcAft>
                <a:spcPts val="0"/>
              </a:spcAft>
              <a:buClr>
                <a:schemeClr val="dk1"/>
              </a:buClr>
              <a:buSzPts val="1400"/>
              <a:buNone/>
              <a:defRPr>
                <a:solidFill>
                  <a:schemeClr val="dk1"/>
                </a:solidFill>
              </a:defRPr>
            </a:lvl5pPr>
            <a:lvl6pPr lvl="5" algn="ctr">
              <a:lnSpc>
                <a:spcPct val="90000"/>
              </a:lnSpc>
              <a:spcBef>
                <a:spcPts val="400"/>
              </a:spcBef>
              <a:spcAft>
                <a:spcPts val="0"/>
              </a:spcAft>
              <a:buClr>
                <a:schemeClr val="dk1"/>
              </a:buClr>
              <a:buSzPts val="1400"/>
              <a:buNone/>
              <a:defRPr>
                <a:solidFill>
                  <a:schemeClr val="dk1"/>
                </a:solidFill>
              </a:defRPr>
            </a:lvl6pPr>
            <a:lvl7pPr lvl="6" algn="ctr">
              <a:lnSpc>
                <a:spcPct val="90000"/>
              </a:lnSpc>
              <a:spcBef>
                <a:spcPts val="400"/>
              </a:spcBef>
              <a:spcAft>
                <a:spcPts val="0"/>
              </a:spcAft>
              <a:buClr>
                <a:schemeClr val="dk1"/>
              </a:buClr>
              <a:buSzPts val="1400"/>
              <a:buNone/>
              <a:defRPr>
                <a:solidFill>
                  <a:schemeClr val="dk1"/>
                </a:solidFill>
              </a:defRPr>
            </a:lvl7pPr>
            <a:lvl8pPr lvl="7" algn="ctr">
              <a:lnSpc>
                <a:spcPct val="90000"/>
              </a:lnSpc>
              <a:spcBef>
                <a:spcPts val="400"/>
              </a:spcBef>
              <a:spcAft>
                <a:spcPts val="0"/>
              </a:spcAft>
              <a:buClr>
                <a:schemeClr val="dk1"/>
              </a:buClr>
              <a:buSzPts val="1400"/>
              <a:buNone/>
              <a:defRPr>
                <a:solidFill>
                  <a:schemeClr val="dk1"/>
                </a:solidFill>
              </a:defRPr>
            </a:lvl8pPr>
            <a:lvl9pPr lvl="8" algn="ctr">
              <a:lnSpc>
                <a:spcPct val="90000"/>
              </a:lnSpc>
              <a:spcBef>
                <a:spcPts val="400"/>
              </a:spcBef>
              <a:spcAft>
                <a:spcPts val="0"/>
              </a:spcAft>
              <a:buClr>
                <a:schemeClr val="dk1"/>
              </a:buClr>
              <a:buSzPts val="1400"/>
              <a:buNone/>
              <a:defRPr>
                <a:solidFill>
                  <a:schemeClr val="dk1"/>
                </a:solidFill>
              </a:defRPr>
            </a:lvl9pPr>
          </a:lstStyle>
          <a:p>
            <a:endParaRPr/>
          </a:p>
        </p:txBody>
      </p:sp>
      <p:grpSp>
        <p:nvGrpSpPr>
          <p:cNvPr id="114" name="Google Shape;114;p19"/>
          <p:cNvGrpSpPr/>
          <p:nvPr/>
        </p:nvGrpSpPr>
        <p:grpSpPr>
          <a:xfrm>
            <a:off x="3140631" y="547872"/>
            <a:ext cx="2846260" cy="1242121"/>
            <a:chOff x="2187936" y="908720"/>
            <a:chExt cx="2146015" cy="936531"/>
          </a:xfrm>
        </p:grpSpPr>
        <p:sp>
          <p:nvSpPr>
            <p:cNvPr id="115" name="Google Shape;115;p19"/>
            <p:cNvSpPr/>
            <p:nvPr/>
          </p:nvSpPr>
          <p:spPr>
            <a:xfrm>
              <a:off x="3641768" y="1153068"/>
              <a:ext cx="692183" cy="692183"/>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E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6" name="Google Shape;116;p19"/>
            <p:cNvSpPr/>
            <p:nvPr/>
          </p:nvSpPr>
          <p:spPr>
            <a:xfrm>
              <a:off x="2187936" y="1153068"/>
              <a:ext cx="692183" cy="692183"/>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E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17" name="Google Shape;117;p19"/>
            <p:cNvSpPr/>
            <p:nvPr/>
          </p:nvSpPr>
          <p:spPr>
            <a:xfrm>
              <a:off x="3165330" y="908720"/>
              <a:ext cx="184691" cy="791886"/>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E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18" name="Google Shape;118;p19"/>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 name="Google Shape;119;p19"/>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19"/>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Main title 3">
  <p:cSld name="Main title 3">
    <p:bg>
      <p:bgPr>
        <a:solidFill>
          <a:srgbClr val="67686A"/>
        </a:solidFill>
        <a:effectLst/>
      </p:bgPr>
    </p:bg>
    <p:spTree>
      <p:nvGrpSpPr>
        <p:cNvPr id="1" name="Shape 121"/>
        <p:cNvGrpSpPr/>
        <p:nvPr/>
      </p:nvGrpSpPr>
      <p:grpSpPr>
        <a:xfrm>
          <a:off x="0" y="0"/>
          <a:ext cx="0" cy="0"/>
          <a:chOff x="0" y="0"/>
          <a:chExt cx="0" cy="0"/>
        </a:xfrm>
      </p:grpSpPr>
      <p:sp>
        <p:nvSpPr>
          <p:cNvPr id="122" name="Google Shape;122;p20"/>
          <p:cNvSpPr txBox="1">
            <a:spLocks noGrp="1"/>
          </p:cNvSpPr>
          <p:nvPr>
            <p:ph type="ctrTitle"/>
          </p:nvPr>
        </p:nvSpPr>
        <p:spPr>
          <a:xfrm>
            <a:off x="255985" y="1887522"/>
            <a:ext cx="8633400" cy="19755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0"/>
              </a:spcBef>
              <a:spcAft>
                <a:spcPts val="0"/>
              </a:spcAft>
              <a:buClr>
                <a:schemeClr val="lt1"/>
              </a:buClr>
              <a:buSzPts val="5600"/>
              <a:buFont typeface="Arial"/>
              <a:buNone/>
              <a:defRPr sz="5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3" name="Google Shape;123;p20"/>
          <p:cNvSpPr txBox="1">
            <a:spLocks noGrp="1"/>
          </p:cNvSpPr>
          <p:nvPr>
            <p:ph type="subTitle" idx="1"/>
          </p:nvPr>
        </p:nvSpPr>
        <p:spPr>
          <a:xfrm>
            <a:off x="255985" y="3867894"/>
            <a:ext cx="8633400" cy="7638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Clr>
                <a:schemeClr val="lt1"/>
              </a:buClr>
              <a:buSzPts val="2300"/>
              <a:buNone/>
              <a:defRPr sz="2300" b="0">
                <a:solidFill>
                  <a:schemeClr val="lt1"/>
                </a:solidFill>
              </a:defRPr>
            </a:lvl1pPr>
            <a:lvl2pPr lvl="1" algn="ctr">
              <a:lnSpc>
                <a:spcPct val="110000"/>
              </a:lnSpc>
              <a:spcBef>
                <a:spcPts val="800"/>
              </a:spcBef>
              <a:spcAft>
                <a:spcPts val="0"/>
              </a:spcAft>
              <a:buClr>
                <a:schemeClr val="dk1"/>
              </a:buClr>
              <a:buSzPts val="1800"/>
              <a:buNone/>
              <a:defRPr>
                <a:solidFill>
                  <a:schemeClr val="dk1"/>
                </a:solidFill>
              </a:defRPr>
            </a:lvl2pPr>
            <a:lvl3pPr lvl="2" algn="ctr">
              <a:lnSpc>
                <a:spcPct val="110000"/>
              </a:lnSpc>
              <a:spcBef>
                <a:spcPts val="200"/>
              </a:spcBef>
              <a:spcAft>
                <a:spcPts val="0"/>
              </a:spcAft>
              <a:buClr>
                <a:schemeClr val="dk1"/>
              </a:buClr>
              <a:buSzPts val="1500"/>
              <a:buNone/>
              <a:defRPr>
                <a:solidFill>
                  <a:schemeClr val="dk1"/>
                </a:solidFill>
              </a:defRPr>
            </a:lvl3pPr>
            <a:lvl4pPr lvl="3" algn="ctr">
              <a:lnSpc>
                <a:spcPct val="110000"/>
              </a:lnSpc>
              <a:spcBef>
                <a:spcPts val="0"/>
              </a:spcBef>
              <a:spcAft>
                <a:spcPts val="0"/>
              </a:spcAft>
              <a:buClr>
                <a:schemeClr val="dk1"/>
              </a:buClr>
              <a:buSzPts val="1400"/>
              <a:buNone/>
              <a:defRPr>
                <a:solidFill>
                  <a:schemeClr val="dk1"/>
                </a:solidFill>
              </a:defRPr>
            </a:lvl4pPr>
            <a:lvl5pPr lvl="4" algn="ctr">
              <a:lnSpc>
                <a:spcPct val="110000"/>
              </a:lnSpc>
              <a:spcBef>
                <a:spcPts val="0"/>
              </a:spcBef>
              <a:spcAft>
                <a:spcPts val="0"/>
              </a:spcAft>
              <a:buClr>
                <a:schemeClr val="dk1"/>
              </a:buClr>
              <a:buSzPts val="1400"/>
              <a:buNone/>
              <a:defRPr>
                <a:solidFill>
                  <a:schemeClr val="dk1"/>
                </a:solidFill>
              </a:defRPr>
            </a:lvl5pPr>
            <a:lvl6pPr lvl="5" algn="ctr">
              <a:lnSpc>
                <a:spcPct val="90000"/>
              </a:lnSpc>
              <a:spcBef>
                <a:spcPts val="400"/>
              </a:spcBef>
              <a:spcAft>
                <a:spcPts val="0"/>
              </a:spcAft>
              <a:buClr>
                <a:schemeClr val="dk1"/>
              </a:buClr>
              <a:buSzPts val="1400"/>
              <a:buNone/>
              <a:defRPr>
                <a:solidFill>
                  <a:schemeClr val="dk1"/>
                </a:solidFill>
              </a:defRPr>
            </a:lvl6pPr>
            <a:lvl7pPr lvl="6" algn="ctr">
              <a:lnSpc>
                <a:spcPct val="90000"/>
              </a:lnSpc>
              <a:spcBef>
                <a:spcPts val="400"/>
              </a:spcBef>
              <a:spcAft>
                <a:spcPts val="0"/>
              </a:spcAft>
              <a:buClr>
                <a:schemeClr val="dk1"/>
              </a:buClr>
              <a:buSzPts val="1400"/>
              <a:buNone/>
              <a:defRPr>
                <a:solidFill>
                  <a:schemeClr val="dk1"/>
                </a:solidFill>
              </a:defRPr>
            </a:lvl7pPr>
            <a:lvl8pPr lvl="7" algn="ctr">
              <a:lnSpc>
                <a:spcPct val="90000"/>
              </a:lnSpc>
              <a:spcBef>
                <a:spcPts val="400"/>
              </a:spcBef>
              <a:spcAft>
                <a:spcPts val="0"/>
              </a:spcAft>
              <a:buClr>
                <a:schemeClr val="dk1"/>
              </a:buClr>
              <a:buSzPts val="1400"/>
              <a:buNone/>
              <a:defRPr>
                <a:solidFill>
                  <a:schemeClr val="dk1"/>
                </a:solidFill>
              </a:defRPr>
            </a:lvl8pPr>
            <a:lvl9pPr lvl="8" algn="ctr">
              <a:lnSpc>
                <a:spcPct val="90000"/>
              </a:lnSpc>
              <a:spcBef>
                <a:spcPts val="400"/>
              </a:spcBef>
              <a:spcAft>
                <a:spcPts val="0"/>
              </a:spcAft>
              <a:buClr>
                <a:schemeClr val="dk1"/>
              </a:buClr>
              <a:buSzPts val="1400"/>
              <a:buNone/>
              <a:defRPr>
                <a:solidFill>
                  <a:schemeClr val="dk1"/>
                </a:solidFill>
              </a:defRPr>
            </a:lvl9pPr>
          </a:lstStyle>
          <a:p>
            <a:endParaRPr/>
          </a:p>
        </p:txBody>
      </p:sp>
      <p:grpSp>
        <p:nvGrpSpPr>
          <p:cNvPr id="124" name="Google Shape;124;p20"/>
          <p:cNvGrpSpPr/>
          <p:nvPr/>
        </p:nvGrpSpPr>
        <p:grpSpPr>
          <a:xfrm>
            <a:off x="3140631" y="547872"/>
            <a:ext cx="2846260" cy="1242121"/>
            <a:chOff x="2187936" y="908720"/>
            <a:chExt cx="2146015" cy="936531"/>
          </a:xfrm>
        </p:grpSpPr>
        <p:sp>
          <p:nvSpPr>
            <p:cNvPr id="125" name="Google Shape;125;p20"/>
            <p:cNvSpPr/>
            <p:nvPr/>
          </p:nvSpPr>
          <p:spPr>
            <a:xfrm>
              <a:off x="3641768" y="1153068"/>
              <a:ext cx="692183" cy="692183"/>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26" name="Google Shape;126;p20"/>
            <p:cNvSpPr/>
            <p:nvPr/>
          </p:nvSpPr>
          <p:spPr>
            <a:xfrm>
              <a:off x="2187936" y="1153068"/>
              <a:ext cx="692183" cy="692183"/>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27" name="Google Shape;127;p20"/>
            <p:cNvSpPr/>
            <p:nvPr/>
          </p:nvSpPr>
          <p:spPr>
            <a:xfrm>
              <a:off x="3165330" y="908720"/>
              <a:ext cx="184691" cy="791886"/>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28" name="Google Shape;128;p20"/>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9" name="Google Shape;129;p20"/>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0" name="Google Shape;130;p20"/>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with picture  1">
  <p:cSld name="Title with picture  1">
    <p:bg>
      <p:bgPr>
        <a:solidFill>
          <a:srgbClr val="23408F"/>
        </a:solidFill>
        <a:effectLst/>
      </p:bgPr>
    </p:bg>
    <p:spTree>
      <p:nvGrpSpPr>
        <p:cNvPr id="1" name="Shape 131"/>
        <p:cNvGrpSpPr/>
        <p:nvPr/>
      </p:nvGrpSpPr>
      <p:grpSpPr>
        <a:xfrm>
          <a:off x="0" y="0"/>
          <a:ext cx="0" cy="0"/>
          <a:chOff x="0" y="0"/>
          <a:chExt cx="0" cy="0"/>
        </a:xfrm>
      </p:grpSpPr>
      <p:sp>
        <p:nvSpPr>
          <p:cNvPr id="132" name="Google Shape;132;p21"/>
          <p:cNvSpPr txBox="1">
            <a:spLocks noGrp="1"/>
          </p:cNvSpPr>
          <p:nvPr>
            <p:ph type="ctrTitle"/>
          </p:nvPr>
        </p:nvSpPr>
        <p:spPr>
          <a:xfrm>
            <a:off x="12159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rgbClr val="FFFFFF"/>
              </a:buClr>
              <a:buSzPts val="4200"/>
              <a:buFont typeface="Arial"/>
              <a:buNone/>
              <a:defRPr sz="4200">
                <a:solidFill>
                  <a:srgbClr val="FFFFF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3" name="Google Shape;133;p21"/>
          <p:cNvSpPr txBox="1">
            <a:spLocks noGrp="1"/>
          </p:cNvSpPr>
          <p:nvPr>
            <p:ph type="subTitle" idx="1"/>
          </p:nvPr>
        </p:nvSpPr>
        <p:spPr>
          <a:xfrm>
            <a:off x="12159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rgbClr val="FFFFFF"/>
              </a:buClr>
              <a:buSzPts val="1800"/>
              <a:buNone/>
              <a:defRPr sz="1800">
                <a:solidFill>
                  <a:srgbClr val="FFFFFF"/>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134" name="Google Shape;134;p21"/>
          <p:cNvPicPr preferRelativeResize="0"/>
          <p:nvPr/>
        </p:nvPicPr>
        <p:blipFill rotWithShape="1">
          <a:blip r:embed="rId2">
            <a:alphaModFix/>
          </a:blip>
          <a:srcRect/>
          <a:stretch/>
        </p:blipFill>
        <p:spPr>
          <a:xfrm>
            <a:off x="4654192" y="0"/>
            <a:ext cx="4489806" cy="5143499"/>
          </a:xfrm>
          <a:prstGeom prst="rect">
            <a:avLst/>
          </a:prstGeom>
          <a:noFill/>
          <a:ln>
            <a:noFill/>
          </a:ln>
        </p:spPr>
      </p:pic>
      <p:grpSp>
        <p:nvGrpSpPr>
          <p:cNvPr id="135" name="Google Shape;135;p21"/>
          <p:cNvGrpSpPr/>
          <p:nvPr/>
        </p:nvGrpSpPr>
        <p:grpSpPr>
          <a:xfrm>
            <a:off x="1397255" y="1027231"/>
            <a:ext cx="1770195" cy="772522"/>
            <a:chOff x="1980609" y="1369641"/>
            <a:chExt cx="2360260" cy="1030030"/>
          </a:xfrm>
        </p:grpSpPr>
        <p:sp>
          <p:nvSpPr>
            <p:cNvPr id="136" name="Google Shape;136;p21"/>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4BBCA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37" name="Google Shape;137;p21"/>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4BBCA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38" name="Google Shape;138;p21"/>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4BBCA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39" name="Google Shape;139;p21"/>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21"/>
          <p:cNvSpPr txBox="1">
            <a:spLocks noGrp="1"/>
          </p:cNvSpPr>
          <p:nvPr>
            <p:ph type="ftr" idx="11"/>
          </p:nvPr>
        </p:nvSpPr>
        <p:spPr>
          <a:xfrm>
            <a:off x="1679897" y="4827600"/>
            <a:ext cx="28194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21"/>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with picture 2">
  <p:cSld name="Title with picture 2">
    <p:bg>
      <p:bgPr>
        <a:solidFill>
          <a:srgbClr val="23408F"/>
        </a:solidFill>
        <a:effectLst/>
      </p:bgPr>
    </p:bg>
    <p:spTree>
      <p:nvGrpSpPr>
        <p:cNvPr id="1" name="Shape 142"/>
        <p:cNvGrpSpPr/>
        <p:nvPr/>
      </p:nvGrpSpPr>
      <p:grpSpPr>
        <a:xfrm>
          <a:off x="0" y="0"/>
          <a:ext cx="0" cy="0"/>
          <a:chOff x="0" y="0"/>
          <a:chExt cx="0" cy="0"/>
        </a:xfrm>
      </p:grpSpPr>
      <p:sp>
        <p:nvSpPr>
          <p:cNvPr id="143" name="Google Shape;143;p22"/>
          <p:cNvSpPr txBox="1">
            <a:spLocks noGrp="1"/>
          </p:cNvSpPr>
          <p:nvPr>
            <p:ph type="ctrTitle"/>
          </p:nvPr>
        </p:nvSpPr>
        <p:spPr>
          <a:xfrm>
            <a:off x="12159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rgbClr val="FFFFFF"/>
              </a:buClr>
              <a:buSzPts val="4200"/>
              <a:buFont typeface="Arial"/>
              <a:buNone/>
              <a:defRPr sz="4200">
                <a:solidFill>
                  <a:srgbClr val="FFFFF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4" name="Google Shape;144;p22"/>
          <p:cNvSpPr txBox="1">
            <a:spLocks noGrp="1"/>
          </p:cNvSpPr>
          <p:nvPr>
            <p:ph type="subTitle" idx="1"/>
          </p:nvPr>
        </p:nvSpPr>
        <p:spPr>
          <a:xfrm>
            <a:off x="12159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rgbClr val="FFFFFF"/>
              </a:buClr>
              <a:buSzPts val="1800"/>
              <a:buNone/>
              <a:defRPr sz="1800">
                <a:solidFill>
                  <a:srgbClr val="FFFFFF"/>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45" name="Google Shape;145;p22"/>
          <p:cNvSpPr>
            <a:spLocks noGrp="1"/>
          </p:cNvSpPr>
          <p:nvPr>
            <p:ph type="pic" idx="2"/>
          </p:nvPr>
        </p:nvSpPr>
        <p:spPr>
          <a:xfrm>
            <a:off x="4657725" y="0"/>
            <a:ext cx="4486200" cy="5143500"/>
          </a:xfrm>
          <a:prstGeom prst="rect">
            <a:avLst/>
          </a:prstGeom>
          <a:noFill/>
          <a:ln>
            <a:noFill/>
          </a:ln>
        </p:spPr>
      </p:sp>
      <p:grpSp>
        <p:nvGrpSpPr>
          <p:cNvPr id="146" name="Google Shape;146;p22"/>
          <p:cNvGrpSpPr/>
          <p:nvPr/>
        </p:nvGrpSpPr>
        <p:grpSpPr>
          <a:xfrm>
            <a:off x="1397255" y="1027231"/>
            <a:ext cx="1770195" cy="772522"/>
            <a:chOff x="1980609" y="1369641"/>
            <a:chExt cx="2360260" cy="1030030"/>
          </a:xfrm>
        </p:grpSpPr>
        <p:sp>
          <p:nvSpPr>
            <p:cNvPr id="147" name="Google Shape;147;p22"/>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4BBCA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8" name="Google Shape;148;p22"/>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4BBCA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49" name="Google Shape;149;p22"/>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4BBCA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50" name="Google Shape;150;p22"/>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22"/>
          <p:cNvSpPr txBox="1">
            <a:spLocks noGrp="1"/>
          </p:cNvSpPr>
          <p:nvPr>
            <p:ph type="ftr" idx="11"/>
          </p:nvPr>
        </p:nvSpPr>
        <p:spPr>
          <a:xfrm>
            <a:off x="1679897" y="4827600"/>
            <a:ext cx="27633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2" name="Google Shape;152;p22"/>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with picture 3">
  <p:cSld name="Title with picture 3">
    <p:bg>
      <p:bgPr>
        <a:solidFill>
          <a:srgbClr val="7030A0"/>
        </a:solidFill>
        <a:effectLst/>
      </p:bgPr>
    </p:bg>
    <p:spTree>
      <p:nvGrpSpPr>
        <p:cNvPr id="1" name="Shape 153"/>
        <p:cNvGrpSpPr/>
        <p:nvPr/>
      </p:nvGrpSpPr>
      <p:grpSpPr>
        <a:xfrm>
          <a:off x="0" y="0"/>
          <a:ext cx="0" cy="0"/>
          <a:chOff x="0" y="0"/>
          <a:chExt cx="0" cy="0"/>
        </a:xfrm>
      </p:grpSpPr>
      <p:sp>
        <p:nvSpPr>
          <p:cNvPr id="154" name="Google Shape;154;p23"/>
          <p:cNvSpPr txBox="1">
            <a:spLocks noGrp="1"/>
          </p:cNvSpPr>
          <p:nvPr>
            <p:ph type="ctrTitle"/>
          </p:nvPr>
        </p:nvSpPr>
        <p:spPr>
          <a:xfrm>
            <a:off x="12159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rgbClr val="FFFFFF"/>
              </a:buClr>
              <a:buSzPts val="4200"/>
              <a:buFont typeface="Arial"/>
              <a:buNone/>
              <a:defRPr sz="4200">
                <a:solidFill>
                  <a:srgbClr val="FFFFF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5" name="Google Shape;155;p23"/>
          <p:cNvSpPr txBox="1">
            <a:spLocks noGrp="1"/>
          </p:cNvSpPr>
          <p:nvPr>
            <p:ph type="subTitle" idx="1"/>
          </p:nvPr>
        </p:nvSpPr>
        <p:spPr>
          <a:xfrm>
            <a:off x="12159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rgbClr val="FFFFFF"/>
              </a:buClr>
              <a:buSzPts val="1800"/>
              <a:buNone/>
              <a:defRPr sz="1800">
                <a:solidFill>
                  <a:srgbClr val="FFFFFF"/>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56" name="Google Shape;156;p23"/>
          <p:cNvSpPr>
            <a:spLocks noGrp="1"/>
          </p:cNvSpPr>
          <p:nvPr>
            <p:ph type="pic" idx="2"/>
          </p:nvPr>
        </p:nvSpPr>
        <p:spPr>
          <a:xfrm>
            <a:off x="4657725" y="0"/>
            <a:ext cx="4486200" cy="5143500"/>
          </a:xfrm>
          <a:prstGeom prst="rect">
            <a:avLst/>
          </a:prstGeom>
          <a:noFill/>
          <a:ln>
            <a:noFill/>
          </a:ln>
        </p:spPr>
      </p:sp>
      <p:grpSp>
        <p:nvGrpSpPr>
          <p:cNvPr id="157" name="Google Shape;157;p23"/>
          <p:cNvGrpSpPr/>
          <p:nvPr/>
        </p:nvGrpSpPr>
        <p:grpSpPr>
          <a:xfrm>
            <a:off x="1397255" y="1027231"/>
            <a:ext cx="1770195" cy="772522"/>
            <a:chOff x="1980609" y="1369641"/>
            <a:chExt cx="2360260" cy="1030030"/>
          </a:xfrm>
        </p:grpSpPr>
        <p:sp>
          <p:nvSpPr>
            <p:cNvPr id="158" name="Google Shape;158;p23"/>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E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59" name="Google Shape;159;p23"/>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E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60" name="Google Shape;160;p23"/>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E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61" name="Google Shape;161;p23"/>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2" name="Google Shape;162;p23"/>
          <p:cNvSpPr txBox="1">
            <a:spLocks noGrp="1"/>
          </p:cNvSpPr>
          <p:nvPr>
            <p:ph type="ftr" idx="11"/>
          </p:nvPr>
        </p:nvSpPr>
        <p:spPr>
          <a:xfrm>
            <a:off x="1679897" y="4827600"/>
            <a:ext cx="27633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3" name="Google Shape;163;p23"/>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with picture 4">
  <p:cSld name="Title with picture 4">
    <p:bg>
      <p:bgPr>
        <a:solidFill>
          <a:srgbClr val="67686A"/>
        </a:solidFill>
        <a:effectLst/>
      </p:bgPr>
    </p:bg>
    <p:spTree>
      <p:nvGrpSpPr>
        <p:cNvPr id="1" name="Shape 164"/>
        <p:cNvGrpSpPr/>
        <p:nvPr/>
      </p:nvGrpSpPr>
      <p:grpSpPr>
        <a:xfrm>
          <a:off x="0" y="0"/>
          <a:ext cx="0" cy="0"/>
          <a:chOff x="0" y="0"/>
          <a:chExt cx="0" cy="0"/>
        </a:xfrm>
      </p:grpSpPr>
      <p:sp>
        <p:nvSpPr>
          <p:cNvPr id="165" name="Google Shape;165;p24"/>
          <p:cNvSpPr txBox="1">
            <a:spLocks noGrp="1"/>
          </p:cNvSpPr>
          <p:nvPr>
            <p:ph type="ctrTitle"/>
          </p:nvPr>
        </p:nvSpPr>
        <p:spPr>
          <a:xfrm>
            <a:off x="12159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rgbClr val="FFFFFF"/>
              </a:buClr>
              <a:buSzPts val="4200"/>
              <a:buFont typeface="Arial"/>
              <a:buNone/>
              <a:defRPr sz="4200">
                <a:solidFill>
                  <a:srgbClr val="FFFFF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6" name="Google Shape;166;p24"/>
          <p:cNvSpPr txBox="1">
            <a:spLocks noGrp="1"/>
          </p:cNvSpPr>
          <p:nvPr>
            <p:ph type="subTitle" idx="1"/>
          </p:nvPr>
        </p:nvSpPr>
        <p:spPr>
          <a:xfrm>
            <a:off x="12159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rgbClr val="FFFFFF"/>
              </a:buClr>
              <a:buSzPts val="1800"/>
              <a:buNone/>
              <a:defRPr sz="1800">
                <a:solidFill>
                  <a:srgbClr val="FFFFFF"/>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67" name="Google Shape;167;p24"/>
          <p:cNvSpPr>
            <a:spLocks noGrp="1"/>
          </p:cNvSpPr>
          <p:nvPr>
            <p:ph type="pic" idx="2"/>
          </p:nvPr>
        </p:nvSpPr>
        <p:spPr>
          <a:xfrm>
            <a:off x="4657725" y="0"/>
            <a:ext cx="4486200" cy="5143500"/>
          </a:xfrm>
          <a:prstGeom prst="rect">
            <a:avLst/>
          </a:prstGeom>
          <a:noFill/>
          <a:ln>
            <a:noFill/>
          </a:ln>
        </p:spPr>
      </p:sp>
      <p:grpSp>
        <p:nvGrpSpPr>
          <p:cNvPr id="168" name="Google Shape;168;p24"/>
          <p:cNvGrpSpPr/>
          <p:nvPr/>
        </p:nvGrpSpPr>
        <p:grpSpPr>
          <a:xfrm>
            <a:off x="1397255" y="1027231"/>
            <a:ext cx="1770195" cy="772522"/>
            <a:chOff x="1980609" y="1369641"/>
            <a:chExt cx="2360260" cy="1030030"/>
          </a:xfrm>
        </p:grpSpPr>
        <p:sp>
          <p:nvSpPr>
            <p:cNvPr id="169" name="Google Shape;169;p24"/>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70" name="Google Shape;170;p24"/>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71" name="Google Shape;171;p24"/>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72" name="Google Shape;172;p24"/>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3" name="Google Shape;173;p24"/>
          <p:cNvSpPr txBox="1">
            <a:spLocks noGrp="1"/>
          </p:cNvSpPr>
          <p:nvPr>
            <p:ph type="ftr" idx="11"/>
          </p:nvPr>
        </p:nvSpPr>
        <p:spPr>
          <a:xfrm>
            <a:off x="1679897" y="4827600"/>
            <a:ext cx="27633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4" name="Google Shape;174;p24"/>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with picture 5">
  <p:cSld name="Title with picture 5">
    <p:bg>
      <p:bgPr>
        <a:solidFill>
          <a:schemeClr val="dk2"/>
        </a:solidFill>
        <a:effectLst/>
      </p:bgPr>
    </p:bg>
    <p:spTree>
      <p:nvGrpSpPr>
        <p:cNvPr id="1" name="Shape 175"/>
        <p:cNvGrpSpPr/>
        <p:nvPr/>
      </p:nvGrpSpPr>
      <p:grpSpPr>
        <a:xfrm>
          <a:off x="0" y="0"/>
          <a:ext cx="0" cy="0"/>
          <a:chOff x="0" y="0"/>
          <a:chExt cx="0" cy="0"/>
        </a:xfrm>
      </p:grpSpPr>
      <p:sp>
        <p:nvSpPr>
          <p:cNvPr id="176" name="Google Shape;176;p25"/>
          <p:cNvSpPr txBox="1">
            <a:spLocks noGrp="1"/>
          </p:cNvSpPr>
          <p:nvPr>
            <p:ph type="ctrTitle"/>
          </p:nvPr>
        </p:nvSpPr>
        <p:spPr>
          <a:xfrm>
            <a:off x="465772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chemeClr val="lt1"/>
              </a:buClr>
              <a:buSzPts val="4200"/>
              <a:buFont typeface="Arial"/>
              <a:buNone/>
              <a:defRPr sz="42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7" name="Google Shape;177;p25"/>
          <p:cNvSpPr txBox="1">
            <a:spLocks noGrp="1"/>
          </p:cNvSpPr>
          <p:nvPr>
            <p:ph type="subTitle" idx="1"/>
          </p:nvPr>
        </p:nvSpPr>
        <p:spPr>
          <a:xfrm>
            <a:off x="465772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chemeClr val="lt1"/>
              </a:buClr>
              <a:buSzPts val="1800"/>
              <a:buNone/>
              <a:defRPr sz="1800">
                <a:solidFill>
                  <a:schemeClr val="lt1"/>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pic>
        <p:nvPicPr>
          <p:cNvPr id="178" name="Google Shape;178;p25"/>
          <p:cNvPicPr preferRelativeResize="0"/>
          <p:nvPr/>
        </p:nvPicPr>
        <p:blipFill rotWithShape="1">
          <a:blip r:embed="rId2">
            <a:alphaModFix/>
          </a:blip>
          <a:srcRect/>
          <a:stretch/>
        </p:blipFill>
        <p:spPr>
          <a:xfrm>
            <a:off x="0" y="0"/>
            <a:ext cx="4500081" cy="5143500"/>
          </a:xfrm>
          <a:prstGeom prst="rect">
            <a:avLst/>
          </a:prstGeom>
          <a:noFill/>
          <a:ln>
            <a:noFill/>
          </a:ln>
        </p:spPr>
      </p:pic>
      <p:grpSp>
        <p:nvGrpSpPr>
          <p:cNvPr id="179" name="Google Shape;179;p25"/>
          <p:cNvGrpSpPr/>
          <p:nvPr/>
        </p:nvGrpSpPr>
        <p:grpSpPr>
          <a:xfrm>
            <a:off x="5933385" y="1027231"/>
            <a:ext cx="1770195" cy="772522"/>
            <a:chOff x="1980609" y="1369641"/>
            <a:chExt cx="2360260" cy="1030030"/>
          </a:xfrm>
        </p:grpSpPr>
        <p:sp>
          <p:nvSpPr>
            <p:cNvPr id="180" name="Google Shape;180;p25"/>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81" name="Google Shape;181;p25"/>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82" name="Google Shape;182;p25"/>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83" name="Google Shape;183;p25"/>
          <p:cNvSpPr txBox="1">
            <a:spLocks noGrp="1"/>
          </p:cNvSpPr>
          <p:nvPr>
            <p:ph type="dt" idx="10"/>
          </p:nvPr>
        </p:nvSpPr>
        <p:spPr>
          <a:xfrm>
            <a:off x="4657725"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84" name="Google Shape;184;p25"/>
          <p:cNvSpPr txBox="1">
            <a:spLocks noGrp="1"/>
          </p:cNvSpPr>
          <p:nvPr>
            <p:ph type="ftr" idx="11"/>
          </p:nvPr>
        </p:nvSpPr>
        <p:spPr>
          <a:xfrm>
            <a:off x="5162474" y="4827600"/>
            <a:ext cx="30960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85" name="Google Shape;185;p25"/>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with picture 6">
  <p:cSld name="Title with picture 6">
    <p:bg>
      <p:bgPr>
        <a:solidFill>
          <a:schemeClr val="dk2"/>
        </a:solidFill>
        <a:effectLst/>
      </p:bgPr>
    </p:bg>
    <p:spTree>
      <p:nvGrpSpPr>
        <p:cNvPr id="1" name="Shape 186"/>
        <p:cNvGrpSpPr/>
        <p:nvPr/>
      </p:nvGrpSpPr>
      <p:grpSpPr>
        <a:xfrm>
          <a:off x="0" y="0"/>
          <a:ext cx="0" cy="0"/>
          <a:chOff x="0" y="0"/>
          <a:chExt cx="0" cy="0"/>
        </a:xfrm>
      </p:grpSpPr>
      <p:sp>
        <p:nvSpPr>
          <p:cNvPr id="187" name="Google Shape;187;p26"/>
          <p:cNvSpPr txBox="1">
            <a:spLocks noGrp="1"/>
          </p:cNvSpPr>
          <p:nvPr>
            <p:ph type="ctrTitle"/>
          </p:nvPr>
        </p:nvSpPr>
        <p:spPr>
          <a:xfrm>
            <a:off x="465772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chemeClr val="lt1"/>
              </a:buClr>
              <a:buSzPts val="4200"/>
              <a:buFont typeface="Arial"/>
              <a:buNone/>
              <a:defRPr sz="42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88" name="Google Shape;188;p26"/>
          <p:cNvSpPr txBox="1">
            <a:spLocks noGrp="1"/>
          </p:cNvSpPr>
          <p:nvPr>
            <p:ph type="subTitle" idx="1"/>
          </p:nvPr>
        </p:nvSpPr>
        <p:spPr>
          <a:xfrm>
            <a:off x="465772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chemeClr val="lt1"/>
              </a:buClr>
              <a:buSzPts val="1800"/>
              <a:buNone/>
              <a:defRPr sz="1800">
                <a:solidFill>
                  <a:schemeClr val="lt1"/>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grpSp>
        <p:nvGrpSpPr>
          <p:cNvPr id="189" name="Google Shape;189;p26"/>
          <p:cNvGrpSpPr/>
          <p:nvPr/>
        </p:nvGrpSpPr>
        <p:grpSpPr>
          <a:xfrm>
            <a:off x="5933385" y="1027231"/>
            <a:ext cx="1770195" cy="772522"/>
            <a:chOff x="1980609" y="1369641"/>
            <a:chExt cx="2360260" cy="1030030"/>
          </a:xfrm>
        </p:grpSpPr>
        <p:sp>
          <p:nvSpPr>
            <p:cNvPr id="190" name="Google Shape;190;p26"/>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91" name="Google Shape;191;p26"/>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192" name="Google Shape;192;p26"/>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193" name="Google Shape;193;p26"/>
          <p:cNvSpPr txBox="1">
            <a:spLocks noGrp="1"/>
          </p:cNvSpPr>
          <p:nvPr>
            <p:ph type="dt" idx="10"/>
          </p:nvPr>
        </p:nvSpPr>
        <p:spPr>
          <a:xfrm>
            <a:off x="4657725"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94" name="Google Shape;194;p26"/>
          <p:cNvSpPr txBox="1">
            <a:spLocks noGrp="1"/>
          </p:cNvSpPr>
          <p:nvPr>
            <p:ph type="ftr" idx="11"/>
          </p:nvPr>
        </p:nvSpPr>
        <p:spPr>
          <a:xfrm>
            <a:off x="5162474" y="4827600"/>
            <a:ext cx="30960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95" name="Google Shape;195;p26"/>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196" name="Google Shape;196;p26"/>
          <p:cNvSpPr>
            <a:spLocks noGrp="1"/>
          </p:cNvSpPr>
          <p:nvPr>
            <p:ph type="pic" idx="2"/>
          </p:nvPr>
        </p:nvSpPr>
        <p:spPr>
          <a:xfrm>
            <a:off x="0" y="0"/>
            <a:ext cx="4486200" cy="5143500"/>
          </a:xfrm>
          <a:prstGeom prst="rect">
            <a:avLst/>
          </a:prstGeom>
          <a:noFill/>
          <a:ln>
            <a:noFill/>
          </a:ln>
        </p:spPr>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with picture 7">
  <p:cSld name="Title with picture 7">
    <p:bg>
      <p:bgPr>
        <a:solidFill>
          <a:srgbClr val="662D91"/>
        </a:solidFill>
        <a:effectLst/>
      </p:bgPr>
    </p:bg>
    <p:spTree>
      <p:nvGrpSpPr>
        <p:cNvPr id="1" name="Shape 197"/>
        <p:cNvGrpSpPr/>
        <p:nvPr/>
      </p:nvGrpSpPr>
      <p:grpSpPr>
        <a:xfrm>
          <a:off x="0" y="0"/>
          <a:ext cx="0" cy="0"/>
          <a:chOff x="0" y="0"/>
          <a:chExt cx="0" cy="0"/>
        </a:xfrm>
      </p:grpSpPr>
      <p:sp>
        <p:nvSpPr>
          <p:cNvPr id="198" name="Google Shape;198;p27"/>
          <p:cNvSpPr txBox="1">
            <a:spLocks noGrp="1"/>
          </p:cNvSpPr>
          <p:nvPr>
            <p:ph type="ctrTitle"/>
          </p:nvPr>
        </p:nvSpPr>
        <p:spPr>
          <a:xfrm>
            <a:off x="465772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chemeClr val="lt1"/>
              </a:buClr>
              <a:buSzPts val="4200"/>
              <a:buFont typeface="Arial"/>
              <a:buNone/>
              <a:defRPr sz="42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99" name="Google Shape;199;p27"/>
          <p:cNvSpPr txBox="1">
            <a:spLocks noGrp="1"/>
          </p:cNvSpPr>
          <p:nvPr>
            <p:ph type="subTitle" idx="1"/>
          </p:nvPr>
        </p:nvSpPr>
        <p:spPr>
          <a:xfrm>
            <a:off x="465772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chemeClr val="lt1"/>
              </a:buClr>
              <a:buSzPts val="1800"/>
              <a:buNone/>
              <a:defRPr sz="1800">
                <a:solidFill>
                  <a:schemeClr val="lt1"/>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grpSp>
        <p:nvGrpSpPr>
          <p:cNvPr id="200" name="Google Shape;200;p27"/>
          <p:cNvGrpSpPr/>
          <p:nvPr/>
        </p:nvGrpSpPr>
        <p:grpSpPr>
          <a:xfrm>
            <a:off x="5933385" y="1027231"/>
            <a:ext cx="1770195" cy="772522"/>
            <a:chOff x="1980609" y="1369641"/>
            <a:chExt cx="2360260" cy="1030030"/>
          </a:xfrm>
        </p:grpSpPr>
        <p:sp>
          <p:nvSpPr>
            <p:cNvPr id="201" name="Google Shape;201;p27"/>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02" name="Google Shape;202;p27"/>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03" name="Google Shape;203;p27"/>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204" name="Google Shape;204;p27"/>
          <p:cNvSpPr txBox="1">
            <a:spLocks noGrp="1"/>
          </p:cNvSpPr>
          <p:nvPr>
            <p:ph type="dt" idx="10"/>
          </p:nvPr>
        </p:nvSpPr>
        <p:spPr>
          <a:xfrm>
            <a:off x="4657725"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05" name="Google Shape;205;p27"/>
          <p:cNvSpPr txBox="1">
            <a:spLocks noGrp="1"/>
          </p:cNvSpPr>
          <p:nvPr>
            <p:ph type="ftr" idx="11"/>
          </p:nvPr>
        </p:nvSpPr>
        <p:spPr>
          <a:xfrm>
            <a:off x="5162474" y="4827600"/>
            <a:ext cx="30960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06" name="Google Shape;206;p27"/>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207" name="Google Shape;207;p27"/>
          <p:cNvSpPr>
            <a:spLocks noGrp="1"/>
          </p:cNvSpPr>
          <p:nvPr>
            <p:ph type="pic" idx="2"/>
          </p:nvPr>
        </p:nvSpPr>
        <p:spPr>
          <a:xfrm>
            <a:off x="0" y="0"/>
            <a:ext cx="4486200" cy="5143500"/>
          </a:xfrm>
          <a:prstGeom prst="rect">
            <a:avLst/>
          </a:prstGeom>
          <a:noFill/>
          <a:ln>
            <a:noFill/>
          </a:ln>
        </p:spPr>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with picture 8">
  <p:cSld name="Title with picture 8">
    <p:bg>
      <p:bgPr>
        <a:solidFill>
          <a:srgbClr val="67686A"/>
        </a:solidFill>
        <a:effectLst/>
      </p:bgPr>
    </p:bg>
    <p:spTree>
      <p:nvGrpSpPr>
        <p:cNvPr id="1" name="Shape 208"/>
        <p:cNvGrpSpPr/>
        <p:nvPr/>
      </p:nvGrpSpPr>
      <p:grpSpPr>
        <a:xfrm>
          <a:off x="0" y="0"/>
          <a:ext cx="0" cy="0"/>
          <a:chOff x="0" y="0"/>
          <a:chExt cx="0" cy="0"/>
        </a:xfrm>
      </p:grpSpPr>
      <p:sp>
        <p:nvSpPr>
          <p:cNvPr id="209" name="Google Shape;209;p28"/>
          <p:cNvSpPr txBox="1">
            <a:spLocks noGrp="1"/>
          </p:cNvSpPr>
          <p:nvPr>
            <p:ph type="ctrTitle"/>
          </p:nvPr>
        </p:nvSpPr>
        <p:spPr>
          <a:xfrm>
            <a:off x="4657725" y="2123062"/>
            <a:ext cx="4321500" cy="1554000"/>
          </a:xfrm>
          <a:prstGeom prst="rect">
            <a:avLst/>
          </a:prstGeom>
          <a:noFill/>
          <a:ln>
            <a:noFill/>
          </a:ln>
        </p:spPr>
        <p:txBody>
          <a:bodyPr spcFirstLastPara="1" wrap="square" lIns="68575" tIns="34275" rIns="68575" bIns="34275" anchor="t" anchorCtr="0">
            <a:normAutofit/>
          </a:bodyPr>
          <a:lstStyle>
            <a:lvl1pPr lvl="0" algn="ctr">
              <a:lnSpc>
                <a:spcPct val="95000"/>
              </a:lnSpc>
              <a:spcBef>
                <a:spcPts val="0"/>
              </a:spcBef>
              <a:spcAft>
                <a:spcPts val="0"/>
              </a:spcAft>
              <a:buClr>
                <a:schemeClr val="lt1"/>
              </a:buClr>
              <a:buSzPts val="4200"/>
              <a:buFont typeface="Arial"/>
              <a:buNone/>
              <a:defRPr sz="42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10" name="Google Shape;210;p28"/>
          <p:cNvSpPr txBox="1">
            <a:spLocks noGrp="1"/>
          </p:cNvSpPr>
          <p:nvPr>
            <p:ph type="subTitle" idx="1"/>
          </p:nvPr>
        </p:nvSpPr>
        <p:spPr>
          <a:xfrm>
            <a:off x="4657725" y="3647871"/>
            <a:ext cx="4321500" cy="773400"/>
          </a:xfrm>
          <a:prstGeom prst="rect">
            <a:avLst/>
          </a:prstGeom>
          <a:noFill/>
          <a:ln>
            <a:noFill/>
          </a:ln>
        </p:spPr>
        <p:txBody>
          <a:bodyPr spcFirstLastPara="1" wrap="square" lIns="68575" tIns="34275" rIns="68575" bIns="34275" anchor="t" anchorCtr="0">
            <a:normAutofit/>
          </a:bodyPr>
          <a:lstStyle>
            <a:lvl1pPr lvl="0" algn="ctr">
              <a:lnSpc>
                <a:spcPct val="120000"/>
              </a:lnSpc>
              <a:spcBef>
                <a:spcPts val="0"/>
              </a:spcBef>
              <a:spcAft>
                <a:spcPts val="0"/>
              </a:spcAft>
              <a:buClr>
                <a:schemeClr val="lt1"/>
              </a:buClr>
              <a:buSzPts val="1800"/>
              <a:buNone/>
              <a:defRPr sz="1800">
                <a:solidFill>
                  <a:schemeClr val="lt1"/>
                </a:solidFill>
              </a:defRPr>
            </a:lvl1pPr>
            <a:lvl2pPr lvl="1" algn="ctr">
              <a:lnSpc>
                <a:spcPct val="110000"/>
              </a:lnSpc>
              <a:spcBef>
                <a:spcPts val="800"/>
              </a:spcBef>
              <a:spcAft>
                <a:spcPts val="0"/>
              </a:spcAft>
              <a:buClr>
                <a:schemeClr val="lt1"/>
              </a:buClr>
              <a:buSzPts val="1500"/>
              <a:buNone/>
              <a:defRPr sz="1500"/>
            </a:lvl2pPr>
            <a:lvl3pPr lvl="2" algn="ctr">
              <a:lnSpc>
                <a:spcPct val="110000"/>
              </a:lnSpc>
              <a:spcBef>
                <a:spcPts val="200"/>
              </a:spcBef>
              <a:spcAft>
                <a:spcPts val="0"/>
              </a:spcAft>
              <a:buClr>
                <a:schemeClr val="lt1"/>
              </a:buClr>
              <a:buSzPts val="1400"/>
              <a:buNone/>
              <a:defRPr sz="1400"/>
            </a:lvl3pPr>
            <a:lvl4pPr lvl="3" algn="ctr">
              <a:lnSpc>
                <a:spcPct val="110000"/>
              </a:lnSpc>
              <a:spcBef>
                <a:spcPts val="0"/>
              </a:spcBef>
              <a:spcAft>
                <a:spcPts val="0"/>
              </a:spcAft>
              <a:buClr>
                <a:schemeClr val="lt1"/>
              </a:buClr>
              <a:buSzPts val="1200"/>
              <a:buNone/>
              <a:defRPr sz="1200"/>
            </a:lvl4pPr>
            <a:lvl5pPr lvl="4" algn="ctr">
              <a:lnSpc>
                <a:spcPct val="110000"/>
              </a:lnSpc>
              <a:spcBef>
                <a:spcPts val="0"/>
              </a:spcBef>
              <a:spcAft>
                <a:spcPts val="0"/>
              </a:spcAft>
              <a:buClr>
                <a:schemeClr val="lt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grpSp>
        <p:nvGrpSpPr>
          <p:cNvPr id="211" name="Google Shape;211;p28"/>
          <p:cNvGrpSpPr/>
          <p:nvPr/>
        </p:nvGrpSpPr>
        <p:grpSpPr>
          <a:xfrm>
            <a:off x="5933385" y="1027231"/>
            <a:ext cx="1770195" cy="772522"/>
            <a:chOff x="1980609" y="1369641"/>
            <a:chExt cx="2360260" cy="1030030"/>
          </a:xfrm>
        </p:grpSpPr>
        <p:sp>
          <p:nvSpPr>
            <p:cNvPr id="212" name="Google Shape;212;p28"/>
            <p:cNvSpPr/>
            <p:nvPr/>
          </p:nvSpPr>
          <p:spPr>
            <a:xfrm>
              <a:off x="3579581" y="1638383"/>
              <a:ext cx="761288" cy="761288"/>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13" name="Google Shape;213;p28"/>
            <p:cNvSpPr/>
            <p:nvPr/>
          </p:nvSpPr>
          <p:spPr>
            <a:xfrm>
              <a:off x="1980609" y="1638383"/>
              <a:ext cx="761288" cy="761288"/>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14" name="Google Shape;214;p28"/>
            <p:cNvSpPr/>
            <p:nvPr/>
          </p:nvSpPr>
          <p:spPr>
            <a:xfrm>
              <a:off x="3055579" y="1369641"/>
              <a:ext cx="203130" cy="870942"/>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215" name="Google Shape;215;p28"/>
          <p:cNvSpPr txBox="1">
            <a:spLocks noGrp="1"/>
          </p:cNvSpPr>
          <p:nvPr>
            <p:ph type="dt" idx="10"/>
          </p:nvPr>
        </p:nvSpPr>
        <p:spPr>
          <a:xfrm>
            <a:off x="4657725"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16" name="Google Shape;216;p28"/>
          <p:cNvSpPr txBox="1">
            <a:spLocks noGrp="1"/>
          </p:cNvSpPr>
          <p:nvPr>
            <p:ph type="ftr" idx="11"/>
          </p:nvPr>
        </p:nvSpPr>
        <p:spPr>
          <a:xfrm>
            <a:off x="5162474" y="4827600"/>
            <a:ext cx="30960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17" name="Google Shape;217;p28"/>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218" name="Google Shape;218;p28"/>
          <p:cNvSpPr>
            <a:spLocks noGrp="1"/>
          </p:cNvSpPr>
          <p:nvPr>
            <p:ph type="pic" idx="2"/>
          </p:nvPr>
        </p:nvSpPr>
        <p:spPr>
          <a:xfrm>
            <a:off x="0" y="0"/>
            <a:ext cx="4486200" cy="5143500"/>
          </a:xfrm>
          <a:prstGeom prst="rect">
            <a:avLst/>
          </a:prstGeom>
          <a:noFill/>
          <a:ln>
            <a:noFill/>
          </a:ln>
        </p:spPr>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ubheading 1">
  <p:cSld name="Subheading 1">
    <p:bg>
      <p:bgPr>
        <a:solidFill>
          <a:srgbClr val="23408F"/>
        </a:solidFill>
        <a:effectLst/>
      </p:bgPr>
    </p:bg>
    <p:spTree>
      <p:nvGrpSpPr>
        <p:cNvPr id="1" name="Shape 219"/>
        <p:cNvGrpSpPr/>
        <p:nvPr/>
      </p:nvGrpSpPr>
      <p:grpSpPr>
        <a:xfrm>
          <a:off x="0" y="0"/>
          <a:ext cx="0" cy="0"/>
          <a:chOff x="0" y="0"/>
          <a:chExt cx="0" cy="0"/>
        </a:xfrm>
      </p:grpSpPr>
      <p:sp>
        <p:nvSpPr>
          <p:cNvPr id="220" name="Google Shape;220;p29"/>
          <p:cNvSpPr txBox="1">
            <a:spLocks noGrp="1"/>
          </p:cNvSpPr>
          <p:nvPr>
            <p:ph type="ctrTitle"/>
          </p:nvPr>
        </p:nvSpPr>
        <p:spPr>
          <a:xfrm>
            <a:off x="255985" y="2517744"/>
            <a:ext cx="8633400" cy="8610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0"/>
              </a:spcBef>
              <a:spcAft>
                <a:spcPts val="0"/>
              </a:spcAft>
              <a:buClr>
                <a:schemeClr val="dk1"/>
              </a:buClr>
              <a:buSzPts val="5300"/>
              <a:buFont typeface="Arial"/>
              <a:buNone/>
              <a:defRPr sz="53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1" name="Google Shape;221;p29"/>
          <p:cNvSpPr txBox="1">
            <a:spLocks noGrp="1"/>
          </p:cNvSpPr>
          <p:nvPr>
            <p:ph type="subTitle" idx="1"/>
          </p:nvPr>
        </p:nvSpPr>
        <p:spPr>
          <a:xfrm>
            <a:off x="1371600" y="3327834"/>
            <a:ext cx="6400800" cy="9609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Clr>
                <a:schemeClr val="dk1"/>
              </a:buClr>
              <a:buSzPts val="2400"/>
              <a:buNone/>
              <a:defRPr sz="2400">
                <a:solidFill>
                  <a:schemeClr val="dk1"/>
                </a:solidFill>
              </a:defRPr>
            </a:lvl1pPr>
            <a:lvl2pPr lvl="1" algn="ctr">
              <a:lnSpc>
                <a:spcPct val="110000"/>
              </a:lnSpc>
              <a:spcBef>
                <a:spcPts val="800"/>
              </a:spcBef>
              <a:spcAft>
                <a:spcPts val="0"/>
              </a:spcAft>
              <a:buClr>
                <a:schemeClr val="dk1"/>
              </a:buClr>
              <a:buSzPts val="1800"/>
              <a:buNone/>
              <a:defRPr>
                <a:solidFill>
                  <a:schemeClr val="dk1"/>
                </a:solidFill>
              </a:defRPr>
            </a:lvl2pPr>
            <a:lvl3pPr lvl="2" algn="ctr">
              <a:lnSpc>
                <a:spcPct val="110000"/>
              </a:lnSpc>
              <a:spcBef>
                <a:spcPts val="200"/>
              </a:spcBef>
              <a:spcAft>
                <a:spcPts val="0"/>
              </a:spcAft>
              <a:buClr>
                <a:schemeClr val="dk1"/>
              </a:buClr>
              <a:buSzPts val="1500"/>
              <a:buNone/>
              <a:defRPr>
                <a:solidFill>
                  <a:schemeClr val="dk1"/>
                </a:solidFill>
              </a:defRPr>
            </a:lvl3pPr>
            <a:lvl4pPr lvl="3" algn="ctr">
              <a:lnSpc>
                <a:spcPct val="110000"/>
              </a:lnSpc>
              <a:spcBef>
                <a:spcPts val="0"/>
              </a:spcBef>
              <a:spcAft>
                <a:spcPts val="0"/>
              </a:spcAft>
              <a:buClr>
                <a:schemeClr val="dk1"/>
              </a:buClr>
              <a:buSzPts val="1400"/>
              <a:buNone/>
              <a:defRPr>
                <a:solidFill>
                  <a:schemeClr val="dk1"/>
                </a:solidFill>
              </a:defRPr>
            </a:lvl4pPr>
            <a:lvl5pPr lvl="4" algn="ctr">
              <a:lnSpc>
                <a:spcPct val="110000"/>
              </a:lnSpc>
              <a:spcBef>
                <a:spcPts val="0"/>
              </a:spcBef>
              <a:spcAft>
                <a:spcPts val="0"/>
              </a:spcAft>
              <a:buClr>
                <a:schemeClr val="dk1"/>
              </a:buClr>
              <a:buSzPts val="1400"/>
              <a:buNone/>
              <a:defRPr>
                <a:solidFill>
                  <a:schemeClr val="dk1"/>
                </a:solidFill>
              </a:defRPr>
            </a:lvl5pPr>
            <a:lvl6pPr lvl="5" algn="ctr">
              <a:lnSpc>
                <a:spcPct val="90000"/>
              </a:lnSpc>
              <a:spcBef>
                <a:spcPts val="400"/>
              </a:spcBef>
              <a:spcAft>
                <a:spcPts val="0"/>
              </a:spcAft>
              <a:buClr>
                <a:schemeClr val="dk1"/>
              </a:buClr>
              <a:buSzPts val="1400"/>
              <a:buNone/>
              <a:defRPr>
                <a:solidFill>
                  <a:schemeClr val="dk1"/>
                </a:solidFill>
              </a:defRPr>
            </a:lvl6pPr>
            <a:lvl7pPr lvl="6" algn="ctr">
              <a:lnSpc>
                <a:spcPct val="90000"/>
              </a:lnSpc>
              <a:spcBef>
                <a:spcPts val="400"/>
              </a:spcBef>
              <a:spcAft>
                <a:spcPts val="0"/>
              </a:spcAft>
              <a:buClr>
                <a:schemeClr val="dk1"/>
              </a:buClr>
              <a:buSzPts val="1400"/>
              <a:buNone/>
              <a:defRPr>
                <a:solidFill>
                  <a:schemeClr val="dk1"/>
                </a:solidFill>
              </a:defRPr>
            </a:lvl7pPr>
            <a:lvl8pPr lvl="7" algn="ctr">
              <a:lnSpc>
                <a:spcPct val="90000"/>
              </a:lnSpc>
              <a:spcBef>
                <a:spcPts val="400"/>
              </a:spcBef>
              <a:spcAft>
                <a:spcPts val="0"/>
              </a:spcAft>
              <a:buClr>
                <a:schemeClr val="dk1"/>
              </a:buClr>
              <a:buSzPts val="1400"/>
              <a:buNone/>
              <a:defRPr>
                <a:solidFill>
                  <a:schemeClr val="dk1"/>
                </a:solidFill>
              </a:defRPr>
            </a:lvl8pPr>
            <a:lvl9pPr lvl="8" algn="ctr">
              <a:lnSpc>
                <a:spcPct val="90000"/>
              </a:lnSpc>
              <a:spcBef>
                <a:spcPts val="400"/>
              </a:spcBef>
              <a:spcAft>
                <a:spcPts val="0"/>
              </a:spcAft>
              <a:buClr>
                <a:schemeClr val="dk1"/>
              </a:buClr>
              <a:buSzPts val="1400"/>
              <a:buNone/>
              <a:defRPr>
                <a:solidFill>
                  <a:schemeClr val="dk1"/>
                </a:solidFill>
              </a:defRPr>
            </a:lvl9pPr>
          </a:lstStyle>
          <a:p>
            <a:endParaRPr/>
          </a:p>
        </p:txBody>
      </p:sp>
      <p:sp>
        <p:nvSpPr>
          <p:cNvPr id="222" name="Google Shape;222;p29"/>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3" name="Google Shape;223;p29"/>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224" name="Google Shape;224;p29"/>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grpSp>
        <p:nvGrpSpPr>
          <p:cNvPr id="225" name="Google Shape;225;p29"/>
          <p:cNvGrpSpPr/>
          <p:nvPr/>
        </p:nvGrpSpPr>
        <p:grpSpPr>
          <a:xfrm>
            <a:off x="2843832" y="951580"/>
            <a:ext cx="3465815" cy="1512498"/>
            <a:chOff x="2187936" y="908720"/>
            <a:chExt cx="2146015" cy="936531"/>
          </a:xfrm>
        </p:grpSpPr>
        <p:sp>
          <p:nvSpPr>
            <p:cNvPr id="226" name="Google Shape;226;p29"/>
            <p:cNvSpPr/>
            <p:nvPr/>
          </p:nvSpPr>
          <p:spPr>
            <a:xfrm>
              <a:off x="3641768" y="1153068"/>
              <a:ext cx="692183" cy="692183"/>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27" name="Google Shape;227;p29"/>
            <p:cNvSpPr/>
            <p:nvPr/>
          </p:nvSpPr>
          <p:spPr>
            <a:xfrm>
              <a:off x="2187936" y="1153068"/>
              <a:ext cx="692183" cy="692183"/>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28" name="Google Shape;228;p29"/>
            <p:cNvSpPr/>
            <p:nvPr/>
          </p:nvSpPr>
          <p:spPr>
            <a:xfrm>
              <a:off x="3165330" y="908720"/>
              <a:ext cx="184691" cy="791886"/>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chemeClr val="accent6"/>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Subheading 2">
  <p:cSld name="Subheading 2">
    <p:bg>
      <p:bgPr>
        <a:solidFill>
          <a:srgbClr val="662D91"/>
        </a:solidFill>
        <a:effectLst/>
      </p:bgPr>
    </p:bg>
    <p:spTree>
      <p:nvGrpSpPr>
        <p:cNvPr id="1" name="Shape 229"/>
        <p:cNvGrpSpPr/>
        <p:nvPr/>
      </p:nvGrpSpPr>
      <p:grpSpPr>
        <a:xfrm>
          <a:off x="0" y="0"/>
          <a:ext cx="0" cy="0"/>
          <a:chOff x="0" y="0"/>
          <a:chExt cx="0" cy="0"/>
        </a:xfrm>
      </p:grpSpPr>
      <p:sp>
        <p:nvSpPr>
          <p:cNvPr id="230" name="Google Shape;230;p30"/>
          <p:cNvSpPr txBox="1">
            <a:spLocks noGrp="1"/>
          </p:cNvSpPr>
          <p:nvPr>
            <p:ph type="ctrTitle"/>
          </p:nvPr>
        </p:nvSpPr>
        <p:spPr>
          <a:xfrm>
            <a:off x="255985" y="2517744"/>
            <a:ext cx="8633400" cy="8610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0"/>
              </a:spcBef>
              <a:spcAft>
                <a:spcPts val="0"/>
              </a:spcAft>
              <a:buClr>
                <a:schemeClr val="dk1"/>
              </a:buClr>
              <a:buSzPts val="5300"/>
              <a:buFont typeface="Arial"/>
              <a:buNone/>
              <a:defRPr sz="53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31" name="Google Shape;231;p30"/>
          <p:cNvSpPr txBox="1">
            <a:spLocks noGrp="1"/>
          </p:cNvSpPr>
          <p:nvPr>
            <p:ph type="subTitle" idx="1"/>
          </p:nvPr>
        </p:nvSpPr>
        <p:spPr>
          <a:xfrm>
            <a:off x="1371600" y="3327834"/>
            <a:ext cx="6400800" cy="9609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Clr>
                <a:schemeClr val="dk1"/>
              </a:buClr>
              <a:buSzPts val="2400"/>
              <a:buNone/>
              <a:defRPr sz="2400">
                <a:solidFill>
                  <a:schemeClr val="dk1"/>
                </a:solidFill>
              </a:defRPr>
            </a:lvl1pPr>
            <a:lvl2pPr lvl="1" algn="ctr">
              <a:lnSpc>
                <a:spcPct val="110000"/>
              </a:lnSpc>
              <a:spcBef>
                <a:spcPts val="800"/>
              </a:spcBef>
              <a:spcAft>
                <a:spcPts val="0"/>
              </a:spcAft>
              <a:buClr>
                <a:schemeClr val="dk1"/>
              </a:buClr>
              <a:buSzPts val="1800"/>
              <a:buNone/>
              <a:defRPr>
                <a:solidFill>
                  <a:schemeClr val="dk1"/>
                </a:solidFill>
              </a:defRPr>
            </a:lvl2pPr>
            <a:lvl3pPr lvl="2" algn="ctr">
              <a:lnSpc>
                <a:spcPct val="110000"/>
              </a:lnSpc>
              <a:spcBef>
                <a:spcPts val="200"/>
              </a:spcBef>
              <a:spcAft>
                <a:spcPts val="0"/>
              </a:spcAft>
              <a:buClr>
                <a:schemeClr val="dk1"/>
              </a:buClr>
              <a:buSzPts val="1500"/>
              <a:buNone/>
              <a:defRPr>
                <a:solidFill>
                  <a:schemeClr val="dk1"/>
                </a:solidFill>
              </a:defRPr>
            </a:lvl3pPr>
            <a:lvl4pPr lvl="3" algn="ctr">
              <a:lnSpc>
                <a:spcPct val="110000"/>
              </a:lnSpc>
              <a:spcBef>
                <a:spcPts val="0"/>
              </a:spcBef>
              <a:spcAft>
                <a:spcPts val="0"/>
              </a:spcAft>
              <a:buClr>
                <a:schemeClr val="dk1"/>
              </a:buClr>
              <a:buSzPts val="1400"/>
              <a:buNone/>
              <a:defRPr>
                <a:solidFill>
                  <a:schemeClr val="dk1"/>
                </a:solidFill>
              </a:defRPr>
            </a:lvl4pPr>
            <a:lvl5pPr lvl="4" algn="ctr">
              <a:lnSpc>
                <a:spcPct val="110000"/>
              </a:lnSpc>
              <a:spcBef>
                <a:spcPts val="0"/>
              </a:spcBef>
              <a:spcAft>
                <a:spcPts val="0"/>
              </a:spcAft>
              <a:buClr>
                <a:schemeClr val="dk1"/>
              </a:buClr>
              <a:buSzPts val="1400"/>
              <a:buNone/>
              <a:defRPr>
                <a:solidFill>
                  <a:schemeClr val="dk1"/>
                </a:solidFill>
              </a:defRPr>
            </a:lvl5pPr>
            <a:lvl6pPr lvl="5" algn="ctr">
              <a:lnSpc>
                <a:spcPct val="90000"/>
              </a:lnSpc>
              <a:spcBef>
                <a:spcPts val="400"/>
              </a:spcBef>
              <a:spcAft>
                <a:spcPts val="0"/>
              </a:spcAft>
              <a:buClr>
                <a:schemeClr val="dk1"/>
              </a:buClr>
              <a:buSzPts val="1400"/>
              <a:buNone/>
              <a:defRPr>
                <a:solidFill>
                  <a:schemeClr val="dk1"/>
                </a:solidFill>
              </a:defRPr>
            </a:lvl6pPr>
            <a:lvl7pPr lvl="6" algn="ctr">
              <a:lnSpc>
                <a:spcPct val="90000"/>
              </a:lnSpc>
              <a:spcBef>
                <a:spcPts val="400"/>
              </a:spcBef>
              <a:spcAft>
                <a:spcPts val="0"/>
              </a:spcAft>
              <a:buClr>
                <a:schemeClr val="dk1"/>
              </a:buClr>
              <a:buSzPts val="1400"/>
              <a:buNone/>
              <a:defRPr>
                <a:solidFill>
                  <a:schemeClr val="dk1"/>
                </a:solidFill>
              </a:defRPr>
            </a:lvl7pPr>
            <a:lvl8pPr lvl="7" algn="ctr">
              <a:lnSpc>
                <a:spcPct val="90000"/>
              </a:lnSpc>
              <a:spcBef>
                <a:spcPts val="400"/>
              </a:spcBef>
              <a:spcAft>
                <a:spcPts val="0"/>
              </a:spcAft>
              <a:buClr>
                <a:schemeClr val="dk1"/>
              </a:buClr>
              <a:buSzPts val="1400"/>
              <a:buNone/>
              <a:defRPr>
                <a:solidFill>
                  <a:schemeClr val="dk1"/>
                </a:solidFill>
              </a:defRPr>
            </a:lvl8pPr>
            <a:lvl9pPr lvl="8" algn="ctr">
              <a:lnSpc>
                <a:spcPct val="90000"/>
              </a:lnSpc>
              <a:spcBef>
                <a:spcPts val="400"/>
              </a:spcBef>
              <a:spcAft>
                <a:spcPts val="0"/>
              </a:spcAft>
              <a:buClr>
                <a:schemeClr val="dk1"/>
              </a:buClr>
              <a:buSzPts val="1400"/>
              <a:buNone/>
              <a:defRPr>
                <a:solidFill>
                  <a:schemeClr val="dk1"/>
                </a:solidFill>
              </a:defRPr>
            </a:lvl9pPr>
          </a:lstStyle>
          <a:p>
            <a:endParaRPr/>
          </a:p>
        </p:txBody>
      </p:sp>
      <p:sp>
        <p:nvSpPr>
          <p:cNvPr id="232" name="Google Shape;232;p30"/>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33" name="Google Shape;233;p30"/>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234" name="Google Shape;234;p30"/>
          <p:cNvSpPr txBox="1"/>
          <p:nvPr/>
        </p:nvSpPr>
        <p:spPr>
          <a:xfrm>
            <a:off x="7280410" y="4827600"/>
            <a:ext cx="1605300" cy="162000"/>
          </a:xfrm>
          <a:prstGeom prst="rect">
            <a:avLst/>
          </a:prstGeom>
          <a:solidFill>
            <a:srgbClr val="662D91"/>
          </a:solid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500"/>
              <a:buFont typeface="Arial"/>
              <a:buNone/>
            </a:pPr>
            <a:r>
              <a:rPr lang="en" sz="500" b="1" i="0" u="none" strike="noStrike" cap="none">
                <a:solidFill>
                  <a:schemeClr val="lt1"/>
                </a:solidFill>
                <a:latin typeface="Arial"/>
                <a:ea typeface="Arial"/>
                <a:cs typeface="Arial"/>
                <a:sym typeface="Arial"/>
              </a:rPr>
              <a:t>University of Oulu</a:t>
            </a:r>
            <a:endParaRPr sz="1100" b="0" i="0" u="none" strike="noStrike" cap="none">
              <a:solidFill>
                <a:srgbClr val="000000"/>
              </a:solidFill>
              <a:latin typeface="Arial"/>
              <a:ea typeface="Arial"/>
              <a:cs typeface="Arial"/>
              <a:sym typeface="Arial"/>
            </a:endParaRPr>
          </a:p>
        </p:txBody>
      </p:sp>
      <p:sp>
        <p:nvSpPr>
          <p:cNvPr id="235" name="Google Shape;235;p30"/>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grpSp>
        <p:nvGrpSpPr>
          <p:cNvPr id="236" name="Google Shape;236;p30"/>
          <p:cNvGrpSpPr/>
          <p:nvPr/>
        </p:nvGrpSpPr>
        <p:grpSpPr>
          <a:xfrm>
            <a:off x="2843832" y="951580"/>
            <a:ext cx="3465815" cy="1512498"/>
            <a:chOff x="2187936" y="908720"/>
            <a:chExt cx="2146015" cy="936531"/>
          </a:xfrm>
        </p:grpSpPr>
        <p:sp>
          <p:nvSpPr>
            <p:cNvPr id="237" name="Google Shape;237;p30"/>
            <p:cNvSpPr/>
            <p:nvPr/>
          </p:nvSpPr>
          <p:spPr>
            <a:xfrm>
              <a:off x="3641768" y="1153068"/>
              <a:ext cx="692183" cy="692183"/>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38" name="Google Shape;238;p30"/>
            <p:cNvSpPr/>
            <p:nvPr/>
          </p:nvSpPr>
          <p:spPr>
            <a:xfrm>
              <a:off x="2187936" y="1153068"/>
              <a:ext cx="692183" cy="692183"/>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39" name="Google Shape;239;p30"/>
            <p:cNvSpPr/>
            <p:nvPr/>
          </p:nvSpPr>
          <p:spPr>
            <a:xfrm>
              <a:off x="3165330" y="908720"/>
              <a:ext cx="184691" cy="791886"/>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Subheading 3">
  <p:cSld name="Subheading 3">
    <p:bg>
      <p:bgPr>
        <a:solidFill>
          <a:srgbClr val="67686A"/>
        </a:solidFill>
        <a:effectLst/>
      </p:bgPr>
    </p:bg>
    <p:spTree>
      <p:nvGrpSpPr>
        <p:cNvPr id="1" name="Shape 240"/>
        <p:cNvGrpSpPr/>
        <p:nvPr/>
      </p:nvGrpSpPr>
      <p:grpSpPr>
        <a:xfrm>
          <a:off x="0" y="0"/>
          <a:ext cx="0" cy="0"/>
          <a:chOff x="0" y="0"/>
          <a:chExt cx="0" cy="0"/>
        </a:xfrm>
      </p:grpSpPr>
      <p:sp>
        <p:nvSpPr>
          <p:cNvPr id="241" name="Google Shape;241;p31"/>
          <p:cNvSpPr txBox="1">
            <a:spLocks noGrp="1"/>
          </p:cNvSpPr>
          <p:nvPr>
            <p:ph type="ctrTitle"/>
          </p:nvPr>
        </p:nvSpPr>
        <p:spPr>
          <a:xfrm>
            <a:off x="255985" y="2517744"/>
            <a:ext cx="8633400" cy="8610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0"/>
              </a:spcBef>
              <a:spcAft>
                <a:spcPts val="0"/>
              </a:spcAft>
              <a:buClr>
                <a:schemeClr val="dk1"/>
              </a:buClr>
              <a:buSzPts val="5300"/>
              <a:buFont typeface="Arial"/>
              <a:buNone/>
              <a:defRPr sz="53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42" name="Google Shape;242;p31"/>
          <p:cNvSpPr txBox="1">
            <a:spLocks noGrp="1"/>
          </p:cNvSpPr>
          <p:nvPr>
            <p:ph type="subTitle" idx="1"/>
          </p:nvPr>
        </p:nvSpPr>
        <p:spPr>
          <a:xfrm>
            <a:off x="1371600" y="3327834"/>
            <a:ext cx="6400800" cy="9609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Clr>
                <a:schemeClr val="dk1"/>
              </a:buClr>
              <a:buSzPts val="2400"/>
              <a:buNone/>
              <a:defRPr sz="2400">
                <a:solidFill>
                  <a:schemeClr val="dk1"/>
                </a:solidFill>
              </a:defRPr>
            </a:lvl1pPr>
            <a:lvl2pPr lvl="1" algn="ctr">
              <a:lnSpc>
                <a:spcPct val="110000"/>
              </a:lnSpc>
              <a:spcBef>
                <a:spcPts val="800"/>
              </a:spcBef>
              <a:spcAft>
                <a:spcPts val="0"/>
              </a:spcAft>
              <a:buClr>
                <a:schemeClr val="dk1"/>
              </a:buClr>
              <a:buSzPts val="1800"/>
              <a:buNone/>
              <a:defRPr>
                <a:solidFill>
                  <a:schemeClr val="dk1"/>
                </a:solidFill>
              </a:defRPr>
            </a:lvl2pPr>
            <a:lvl3pPr lvl="2" algn="ctr">
              <a:lnSpc>
                <a:spcPct val="110000"/>
              </a:lnSpc>
              <a:spcBef>
                <a:spcPts val="200"/>
              </a:spcBef>
              <a:spcAft>
                <a:spcPts val="0"/>
              </a:spcAft>
              <a:buClr>
                <a:schemeClr val="dk1"/>
              </a:buClr>
              <a:buSzPts val="1500"/>
              <a:buNone/>
              <a:defRPr>
                <a:solidFill>
                  <a:schemeClr val="dk1"/>
                </a:solidFill>
              </a:defRPr>
            </a:lvl3pPr>
            <a:lvl4pPr lvl="3" algn="ctr">
              <a:lnSpc>
                <a:spcPct val="110000"/>
              </a:lnSpc>
              <a:spcBef>
                <a:spcPts val="0"/>
              </a:spcBef>
              <a:spcAft>
                <a:spcPts val="0"/>
              </a:spcAft>
              <a:buClr>
                <a:schemeClr val="dk1"/>
              </a:buClr>
              <a:buSzPts val="1400"/>
              <a:buNone/>
              <a:defRPr>
                <a:solidFill>
                  <a:schemeClr val="dk1"/>
                </a:solidFill>
              </a:defRPr>
            </a:lvl4pPr>
            <a:lvl5pPr lvl="4" algn="ctr">
              <a:lnSpc>
                <a:spcPct val="110000"/>
              </a:lnSpc>
              <a:spcBef>
                <a:spcPts val="0"/>
              </a:spcBef>
              <a:spcAft>
                <a:spcPts val="0"/>
              </a:spcAft>
              <a:buClr>
                <a:schemeClr val="dk1"/>
              </a:buClr>
              <a:buSzPts val="1400"/>
              <a:buNone/>
              <a:defRPr>
                <a:solidFill>
                  <a:schemeClr val="dk1"/>
                </a:solidFill>
              </a:defRPr>
            </a:lvl5pPr>
            <a:lvl6pPr lvl="5" algn="ctr">
              <a:lnSpc>
                <a:spcPct val="90000"/>
              </a:lnSpc>
              <a:spcBef>
                <a:spcPts val="400"/>
              </a:spcBef>
              <a:spcAft>
                <a:spcPts val="0"/>
              </a:spcAft>
              <a:buClr>
                <a:schemeClr val="dk1"/>
              </a:buClr>
              <a:buSzPts val="1400"/>
              <a:buNone/>
              <a:defRPr>
                <a:solidFill>
                  <a:schemeClr val="dk1"/>
                </a:solidFill>
              </a:defRPr>
            </a:lvl6pPr>
            <a:lvl7pPr lvl="6" algn="ctr">
              <a:lnSpc>
                <a:spcPct val="90000"/>
              </a:lnSpc>
              <a:spcBef>
                <a:spcPts val="400"/>
              </a:spcBef>
              <a:spcAft>
                <a:spcPts val="0"/>
              </a:spcAft>
              <a:buClr>
                <a:schemeClr val="dk1"/>
              </a:buClr>
              <a:buSzPts val="1400"/>
              <a:buNone/>
              <a:defRPr>
                <a:solidFill>
                  <a:schemeClr val="dk1"/>
                </a:solidFill>
              </a:defRPr>
            </a:lvl7pPr>
            <a:lvl8pPr lvl="7" algn="ctr">
              <a:lnSpc>
                <a:spcPct val="90000"/>
              </a:lnSpc>
              <a:spcBef>
                <a:spcPts val="400"/>
              </a:spcBef>
              <a:spcAft>
                <a:spcPts val="0"/>
              </a:spcAft>
              <a:buClr>
                <a:schemeClr val="dk1"/>
              </a:buClr>
              <a:buSzPts val="1400"/>
              <a:buNone/>
              <a:defRPr>
                <a:solidFill>
                  <a:schemeClr val="dk1"/>
                </a:solidFill>
              </a:defRPr>
            </a:lvl8pPr>
            <a:lvl9pPr lvl="8" algn="ctr">
              <a:lnSpc>
                <a:spcPct val="90000"/>
              </a:lnSpc>
              <a:spcBef>
                <a:spcPts val="400"/>
              </a:spcBef>
              <a:spcAft>
                <a:spcPts val="0"/>
              </a:spcAft>
              <a:buClr>
                <a:schemeClr val="dk1"/>
              </a:buClr>
              <a:buSzPts val="1400"/>
              <a:buNone/>
              <a:defRPr>
                <a:solidFill>
                  <a:schemeClr val="dk1"/>
                </a:solidFill>
              </a:defRPr>
            </a:lvl9pPr>
          </a:lstStyle>
          <a:p>
            <a:endParaRPr/>
          </a:p>
        </p:txBody>
      </p:sp>
      <p:sp>
        <p:nvSpPr>
          <p:cNvPr id="243" name="Google Shape;243;p31"/>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44" name="Google Shape;244;p31"/>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245" name="Google Shape;245;p31"/>
          <p:cNvSpPr txBox="1"/>
          <p:nvPr/>
        </p:nvSpPr>
        <p:spPr>
          <a:xfrm>
            <a:off x="7280410" y="4827600"/>
            <a:ext cx="1605300" cy="162000"/>
          </a:xfrm>
          <a:prstGeom prst="rect">
            <a:avLst/>
          </a:prstGeom>
          <a:solidFill>
            <a:srgbClr val="67686A"/>
          </a:solid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500"/>
              <a:buFont typeface="Arial"/>
              <a:buNone/>
            </a:pPr>
            <a:r>
              <a:rPr lang="en" sz="500" b="1" i="0" u="none" strike="noStrike" cap="none">
                <a:solidFill>
                  <a:schemeClr val="lt1"/>
                </a:solidFill>
                <a:latin typeface="Arial"/>
                <a:ea typeface="Arial"/>
                <a:cs typeface="Arial"/>
                <a:sym typeface="Arial"/>
              </a:rPr>
              <a:t>University of Oulu</a:t>
            </a:r>
            <a:endParaRPr sz="1100" b="0" i="0" u="none" strike="noStrike" cap="none">
              <a:solidFill>
                <a:srgbClr val="000000"/>
              </a:solidFill>
              <a:latin typeface="Arial"/>
              <a:ea typeface="Arial"/>
              <a:cs typeface="Arial"/>
              <a:sym typeface="Arial"/>
            </a:endParaRPr>
          </a:p>
        </p:txBody>
      </p:sp>
      <p:sp>
        <p:nvSpPr>
          <p:cNvPr id="246" name="Google Shape;246;p31"/>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grpSp>
        <p:nvGrpSpPr>
          <p:cNvPr id="247" name="Google Shape;247;p31"/>
          <p:cNvGrpSpPr/>
          <p:nvPr/>
        </p:nvGrpSpPr>
        <p:grpSpPr>
          <a:xfrm>
            <a:off x="2843832" y="951580"/>
            <a:ext cx="3465815" cy="1512498"/>
            <a:chOff x="2187936" y="908720"/>
            <a:chExt cx="2146015" cy="936531"/>
          </a:xfrm>
        </p:grpSpPr>
        <p:sp>
          <p:nvSpPr>
            <p:cNvPr id="248" name="Google Shape;248;p31"/>
            <p:cNvSpPr/>
            <p:nvPr/>
          </p:nvSpPr>
          <p:spPr>
            <a:xfrm>
              <a:off x="3641768" y="1153068"/>
              <a:ext cx="692183" cy="692183"/>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49" name="Google Shape;249;p31"/>
            <p:cNvSpPr/>
            <p:nvPr/>
          </p:nvSpPr>
          <p:spPr>
            <a:xfrm>
              <a:off x="2187936" y="1153068"/>
              <a:ext cx="692183" cy="692183"/>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50" name="Google Shape;250;p31"/>
            <p:cNvSpPr/>
            <p:nvPr/>
          </p:nvSpPr>
          <p:spPr>
            <a:xfrm>
              <a:off x="3165330" y="908720"/>
              <a:ext cx="184691" cy="791886"/>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content 1">
  <p:cSld name="Title and content 1">
    <p:bg>
      <p:bgPr>
        <a:solidFill>
          <a:srgbClr val="23408F"/>
        </a:solidFill>
        <a:effectLst/>
      </p:bgPr>
    </p:bg>
    <p:spTree>
      <p:nvGrpSpPr>
        <p:cNvPr id="1" name="Shape 251"/>
        <p:cNvGrpSpPr/>
        <p:nvPr/>
      </p:nvGrpSpPr>
      <p:grpSpPr>
        <a:xfrm>
          <a:off x="0" y="0"/>
          <a:ext cx="0" cy="0"/>
          <a:chOff x="0" y="0"/>
          <a:chExt cx="0" cy="0"/>
        </a:xfrm>
      </p:grpSpPr>
      <p:sp>
        <p:nvSpPr>
          <p:cNvPr id="252" name="Google Shape;252;p32"/>
          <p:cNvSpPr txBox="1">
            <a:spLocks noGrp="1"/>
          </p:cNvSpPr>
          <p:nvPr>
            <p:ph type="title"/>
          </p:nvPr>
        </p:nvSpPr>
        <p:spPr>
          <a:xfrm>
            <a:off x="1088363" y="434130"/>
            <a:ext cx="3402600" cy="26739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53" name="Google Shape;253;p32"/>
          <p:cNvSpPr txBox="1">
            <a:spLocks noGrp="1"/>
          </p:cNvSpPr>
          <p:nvPr>
            <p:ph type="body" idx="1"/>
          </p:nvPr>
        </p:nvSpPr>
        <p:spPr>
          <a:xfrm>
            <a:off x="4657725" y="432292"/>
            <a:ext cx="4227900" cy="4305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54" name="Google Shape;254;p32"/>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55" name="Google Shape;255;p32"/>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256" name="Google Shape;256;p32"/>
          <p:cNvGrpSpPr/>
          <p:nvPr/>
        </p:nvGrpSpPr>
        <p:grpSpPr>
          <a:xfrm>
            <a:off x="431289" y="397057"/>
            <a:ext cx="335044" cy="475708"/>
            <a:chOff x="575052" y="529409"/>
            <a:chExt cx="446726" cy="634277"/>
          </a:xfrm>
        </p:grpSpPr>
        <p:sp>
          <p:nvSpPr>
            <p:cNvPr id="257" name="Google Shape;257;p32"/>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58" name="Google Shape;258;p32"/>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59" name="Google Shape;259;p32"/>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60" name="Google Shape;260;p32"/>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261" name="Google Shape;261;p32"/>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content 2">
  <p:cSld name="Title and content 2">
    <p:bg>
      <p:bgPr>
        <a:solidFill>
          <a:srgbClr val="662D91"/>
        </a:solidFill>
        <a:effectLst/>
      </p:bgPr>
    </p:bg>
    <p:spTree>
      <p:nvGrpSpPr>
        <p:cNvPr id="1" name="Shape 262"/>
        <p:cNvGrpSpPr/>
        <p:nvPr/>
      </p:nvGrpSpPr>
      <p:grpSpPr>
        <a:xfrm>
          <a:off x="0" y="0"/>
          <a:ext cx="0" cy="0"/>
          <a:chOff x="0" y="0"/>
          <a:chExt cx="0" cy="0"/>
        </a:xfrm>
      </p:grpSpPr>
      <p:sp>
        <p:nvSpPr>
          <p:cNvPr id="263" name="Google Shape;263;p33"/>
          <p:cNvSpPr txBox="1">
            <a:spLocks noGrp="1"/>
          </p:cNvSpPr>
          <p:nvPr>
            <p:ph type="title"/>
          </p:nvPr>
        </p:nvSpPr>
        <p:spPr>
          <a:xfrm>
            <a:off x="1088363" y="434130"/>
            <a:ext cx="3402600" cy="26739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64" name="Google Shape;264;p33"/>
          <p:cNvSpPr txBox="1">
            <a:spLocks noGrp="1"/>
          </p:cNvSpPr>
          <p:nvPr>
            <p:ph type="body" idx="1"/>
          </p:nvPr>
        </p:nvSpPr>
        <p:spPr>
          <a:xfrm>
            <a:off x="4657725" y="432292"/>
            <a:ext cx="4227900" cy="4305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65" name="Google Shape;265;p33"/>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66" name="Google Shape;266;p33"/>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267" name="Google Shape;267;p33"/>
          <p:cNvGrpSpPr/>
          <p:nvPr/>
        </p:nvGrpSpPr>
        <p:grpSpPr>
          <a:xfrm>
            <a:off x="431289" y="397057"/>
            <a:ext cx="335044" cy="475708"/>
            <a:chOff x="575052" y="529409"/>
            <a:chExt cx="446726" cy="634277"/>
          </a:xfrm>
        </p:grpSpPr>
        <p:sp>
          <p:nvSpPr>
            <p:cNvPr id="268" name="Google Shape;268;p33"/>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69" name="Google Shape;269;p33"/>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70" name="Google Shape;270;p33"/>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71" name="Google Shape;271;p33"/>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272" name="Google Shape;272;p33"/>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content 3">
  <p:cSld name="Title and content 3">
    <p:bg>
      <p:bgPr>
        <a:solidFill>
          <a:srgbClr val="67686A"/>
        </a:solidFill>
        <a:effectLst/>
      </p:bgPr>
    </p:bg>
    <p:spTree>
      <p:nvGrpSpPr>
        <p:cNvPr id="1" name="Shape 273"/>
        <p:cNvGrpSpPr/>
        <p:nvPr/>
      </p:nvGrpSpPr>
      <p:grpSpPr>
        <a:xfrm>
          <a:off x="0" y="0"/>
          <a:ext cx="0" cy="0"/>
          <a:chOff x="0" y="0"/>
          <a:chExt cx="0" cy="0"/>
        </a:xfrm>
      </p:grpSpPr>
      <p:sp>
        <p:nvSpPr>
          <p:cNvPr id="274" name="Google Shape;274;p34"/>
          <p:cNvSpPr txBox="1">
            <a:spLocks noGrp="1"/>
          </p:cNvSpPr>
          <p:nvPr>
            <p:ph type="title"/>
          </p:nvPr>
        </p:nvSpPr>
        <p:spPr>
          <a:xfrm>
            <a:off x="1088363" y="434130"/>
            <a:ext cx="3402600" cy="26739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75" name="Google Shape;275;p34"/>
          <p:cNvSpPr txBox="1">
            <a:spLocks noGrp="1"/>
          </p:cNvSpPr>
          <p:nvPr>
            <p:ph type="body" idx="1"/>
          </p:nvPr>
        </p:nvSpPr>
        <p:spPr>
          <a:xfrm>
            <a:off x="4657725" y="432292"/>
            <a:ext cx="4227900" cy="4305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76" name="Google Shape;276;p34"/>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77" name="Google Shape;277;p34"/>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278" name="Google Shape;278;p34"/>
          <p:cNvGrpSpPr/>
          <p:nvPr/>
        </p:nvGrpSpPr>
        <p:grpSpPr>
          <a:xfrm>
            <a:off x="431289" y="397057"/>
            <a:ext cx="335044" cy="475708"/>
            <a:chOff x="575052" y="529409"/>
            <a:chExt cx="446726" cy="634277"/>
          </a:xfrm>
        </p:grpSpPr>
        <p:sp>
          <p:nvSpPr>
            <p:cNvPr id="279" name="Google Shape;279;p34"/>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80" name="Google Shape;280;p34"/>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81" name="Google Shape;281;p34"/>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82" name="Google Shape;282;p34"/>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283" name="Google Shape;283;p34"/>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chart 1">
  <p:cSld name="Title and chart 1">
    <p:bg>
      <p:bgPr>
        <a:solidFill>
          <a:srgbClr val="23408E"/>
        </a:solidFill>
        <a:effectLst/>
      </p:bgPr>
    </p:bg>
    <p:spTree>
      <p:nvGrpSpPr>
        <p:cNvPr id="1" name="Shape 284"/>
        <p:cNvGrpSpPr/>
        <p:nvPr/>
      </p:nvGrpSpPr>
      <p:grpSpPr>
        <a:xfrm>
          <a:off x="0" y="0"/>
          <a:ext cx="0" cy="0"/>
          <a:chOff x="0" y="0"/>
          <a:chExt cx="0" cy="0"/>
        </a:xfrm>
      </p:grpSpPr>
      <p:sp>
        <p:nvSpPr>
          <p:cNvPr id="285" name="Google Shape;285;p35"/>
          <p:cNvSpPr txBox="1">
            <a:spLocks noGrp="1"/>
          </p:cNvSpPr>
          <p:nvPr>
            <p:ph type="title"/>
          </p:nvPr>
        </p:nvSpPr>
        <p:spPr>
          <a:xfrm>
            <a:off x="4657724" y="441751"/>
            <a:ext cx="42279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lt1"/>
              </a:buClr>
              <a:buSzPts val="2100"/>
              <a:buFont typeface="Arial"/>
              <a:buNone/>
              <a:defRPr sz="2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6" name="Google Shape;286;p35"/>
          <p:cNvSpPr txBox="1">
            <a:spLocks noGrp="1"/>
          </p:cNvSpPr>
          <p:nvPr>
            <p:ph type="body" idx="1"/>
          </p:nvPr>
        </p:nvSpPr>
        <p:spPr>
          <a:xfrm>
            <a:off x="4657725" y="1141454"/>
            <a:ext cx="4227900" cy="35961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87" name="Google Shape;287;p35"/>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8" name="Google Shape;288;p35"/>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289" name="Google Shape;289;p35"/>
          <p:cNvGrpSpPr/>
          <p:nvPr/>
        </p:nvGrpSpPr>
        <p:grpSpPr>
          <a:xfrm>
            <a:off x="431289" y="397057"/>
            <a:ext cx="335044" cy="475708"/>
            <a:chOff x="575052" y="529409"/>
            <a:chExt cx="446726" cy="634277"/>
          </a:xfrm>
        </p:grpSpPr>
        <p:sp>
          <p:nvSpPr>
            <p:cNvPr id="290" name="Google Shape;290;p35"/>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91" name="Google Shape;291;p35"/>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92" name="Google Shape;292;p35"/>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293" name="Google Shape;293;p35"/>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294" name="Google Shape;294;p35"/>
          <p:cNvSpPr>
            <a:spLocks noGrp="1"/>
          </p:cNvSpPr>
          <p:nvPr>
            <p:ph type="chart" idx="2"/>
          </p:nvPr>
        </p:nvSpPr>
        <p:spPr>
          <a:xfrm>
            <a:off x="1175147" y="432197"/>
            <a:ext cx="3315900" cy="4299300"/>
          </a:xfrm>
          <a:prstGeom prst="rect">
            <a:avLst/>
          </a:prstGeom>
          <a:noFill/>
          <a:ln>
            <a:noFill/>
          </a:ln>
        </p:spPr>
        <p:txBody>
          <a:bodyPr spcFirstLastPara="1" wrap="square" lIns="68575" tIns="34275" rIns="68575" bIns="34275" anchor="t" anchorCtr="0">
            <a:noAutofit/>
          </a:bodyPr>
          <a:lstStyle>
            <a:lvl1pPr marR="0" lvl="0" algn="l">
              <a:lnSpc>
                <a:spcPct val="100000"/>
              </a:lnSpc>
              <a:spcBef>
                <a:spcPts val="0"/>
              </a:spcBef>
              <a:spcAft>
                <a:spcPts val="0"/>
              </a:spcAft>
              <a:buClr>
                <a:schemeClr val="lt1"/>
              </a:buClr>
              <a:buSzPts val="1200"/>
              <a:buFont typeface="Verdana"/>
              <a:buNone/>
              <a:defRPr sz="1200" b="0" i="0" u="none" strike="noStrike" cap="none">
                <a:solidFill>
                  <a:schemeClr val="lt1"/>
                </a:solidFill>
                <a:latin typeface="Arial"/>
                <a:ea typeface="Arial"/>
                <a:cs typeface="Arial"/>
                <a:sym typeface="Arial"/>
              </a:defRPr>
            </a:lvl1pPr>
            <a:lvl2pPr marR="0" lvl="1" algn="l">
              <a:lnSpc>
                <a:spcPct val="110000"/>
              </a:lnSpc>
              <a:spcBef>
                <a:spcPts val="800"/>
              </a:spcBef>
              <a:spcAft>
                <a:spcPts val="0"/>
              </a:spcAft>
              <a:buClr>
                <a:schemeClr val="lt1"/>
              </a:buClr>
              <a:buSzPts val="1800"/>
              <a:buFont typeface="Verdana"/>
              <a:buChar char="-"/>
              <a:defRPr sz="1800" b="0" i="0" u="none" strike="noStrike" cap="none">
                <a:solidFill>
                  <a:schemeClr val="lt1"/>
                </a:solidFill>
                <a:latin typeface="Arial"/>
                <a:ea typeface="Arial"/>
                <a:cs typeface="Arial"/>
                <a:sym typeface="Arial"/>
              </a:defRPr>
            </a:lvl2pPr>
            <a:lvl3pPr marR="0" lvl="2" algn="l">
              <a:lnSpc>
                <a:spcPct val="110000"/>
              </a:lnSpc>
              <a:spcBef>
                <a:spcPts val="200"/>
              </a:spcBef>
              <a:spcAft>
                <a:spcPts val="0"/>
              </a:spcAft>
              <a:buClr>
                <a:schemeClr val="lt1"/>
              </a:buClr>
              <a:buSzPts val="1500"/>
              <a:buFont typeface="Verdana"/>
              <a:buChar char="-"/>
              <a:defRPr sz="1500" b="0" i="0" u="none" strike="noStrike" cap="none">
                <a:solidFill>
                  <a:schemeClr val="lt1"/>
                </a:solidFill>
                <a:latin typeface="Arial"/>
                <a:ea typeface="Arial"/>
                <a:cs typeface="Arial"/>
                <a:sym typeface="Arial"/>
              </a:defRPr>
            </a:lvl3pPr>
            <a:lvl4pPr marR="0" lvl="3"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4pPr>
            <a:lvl5pPr marR="0" lvl="4"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5pPr>
            <a:lvl6pPr marR="0" lvl="5"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R="0" lvl="6"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R="0" lvl="7"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R="0" lvl="8"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95" name="Google Shape;295;p35"/>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chart 2">
  <p:cSld name="Title and chart 2">
    <p:bg>
      <p:bgPr>
        <a:solidFill>
          <a:srgbClr val="652D92"/>
        </a:solidFill>
        <a:effectLst/>
      </p:bgPr>
    </p:bg>
    <p:spTree>
      <p:nvGrpSpPr>
        <p:cNvPr id="1" name="Shape 296"/>
        <p:cNvGrpSpPr/>
        <p:nvPr/>
      </p:nvGrpSpPr>
      <p:grpSpPr>
        <a:xfrm>
          <a:off x="0" y="0"/>
          <a:ext cx="0" cy="0"/>
          <a:chOff x="0" y="0"/>
          <a:chExt cx="0" cy="0"/>
        </a:xfrm>
      </p:grpSpPr>
      <p:sp>
        <p:nvSpPr>
          <p:cNvPr id="297" name="Google Shape;297;p36"/>
          <p:cNvSpPr txBox="1">
            <a:spLocks noGrp="1"/>
          </p:cNvSpPr>
          <p:nvPr>
            <p:ph type="title"/>
          </p:nvPr>
        </p:nvSpPr>
        <p:spPr>
          <a:xfrm>
            <a:off x="4657724" y="441751"/>
            <a:ext cx="42279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lt1"/>
              </a:buClr>
              <a:buSzPts val="2100"/>
              <a:buFont typeface="Arial"/>
              <a:buNone/>
              <a:defRPr sz="2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98" name="Google Shape;298;p36"/>
          <p:cNvSpPr txBox="1">
            <a:spLocks noGrp="1"/>
          </p:cNvSpPr>
          <p:nvPr>
            <p:ph type="body" idx="1"/>
          </p:nvPr>
        </p:nvSpPr>
        <p:spPr>
          <a:xfrm>
            <a:off x="4657725" y="1141454"/>
            <a:ext cx="4227900" cy="35961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99" name="Google Shape;299;p36"/>
          <p:cNvSpPr>
            <a:spLocks noGrp="1"/>
          </p:cNvSpPr>
          <p:nvPr>
            <p:ph type="chart" idx="2"/>
          </p:nvPr>
        </p:nvSpPr>
        <p:spPr>
          <a:xfrm>
            <a:off x="1175147" y="432197"/>
            <a:ext cx="3315900" cy="4299300"/>
          </a:xfrm>
          <a:prstGeom prst="rect">
            <a:avLst/>
          </a:prstGeom>
          <a:noFill/>
          <a:ln>
            <a:noFill/>
          </a:ln>
        </p:spPr>
        <p:txBody>
          <a:bodyPr spcFirstLastPara="1" wrap="square" lIns="68575" tIns="34275" rIns="68575" bIns="34275" anchor="t" anchorCtr="0">
            <a:noAutofit/>
          </a:bodyPr>
          <a:lstStyle>
            <a:lvl1pPr marR="0" lvl="0" algn="l">
              <a:lnSpc>
                <a:spcPct val="100000"/>
              </a:lnSpc>
              <a:spcBef>
                <a:spcPts val="0"/>
              </a:spcBef>
              <a:spcAft>
                <a:spcPts val="0"/>
              </a:spcAft>
              <a:buClr>
                <a:schemeClr val="lt1"/>
              </a:buClr>
              <a:buSzPts val="1200"/>
              <a:buFont typeface="Verdana"/>
              <a:buNone/>
              <a:defRPr sz="1200" b="0" i="0" u="none" strike="noStrike" cap="none">
                <a:solidFill>
                  <a:schemeClr val="lt1"/>
                </a:solidFill>
                <a:latin typeface="Arial"/>
                <a:ea typeface="Arial"/>
                <a:cs typeface="Arial"/>
                <a:sym typeface="Arial"/>
              </a:defRPr>
            </a:lvl1pPr>
            <a:lvl2pPr marR="0" lvl="1" algn="l">
              <a:lnSpc>
                <a:spcPct val="110000"/>
              </a:lnSpc>
              <a:spcBef>
                <a:spcPts val="800"/>
              </a:spcBef>
              <a:spcAft>
                <a:spcPts val="0"/>
              </a:spcAft>
              <a:buClr>
                <a:schemeClr val="lt1"/>
              </a:buClr>
              <a:buSzPts val="1800"/>
              <a:buFont typeface="Verdana"/>
              <a:buChar char="-"/>
              <a:defRPr sz="1800" b="0" i="0" u="none" strike="noStrike" cap="none">
                <a:solidFill>
                  <a:schemeClr val="lt1"/>
                </a:solidFill>
                <a:latin typeface="Arial"/>
                <a:ea typeface="Arial"/>
                <a:cs typeface="Arial"/>
                <a:sym typeface="Arial"/>
              </a:defRPr>
            </a:lvl2pPr>
            <a:lvl3pPr marR="0" lvl="2" algn="l">
              <a:lnSpc>
                <a:spcPct val="110000"/>
              </a:lnSpc>
              <a:spcBef>
                <a:spcPts val="200"/>
              </a:spcBef>
              <a:spcAft>
                <a:spcPts val="0"/>
              </a:spcAft>
              <a:buClr>
                <a:schemeClr val="lt1"/>
              </a:buClr>
              <a:buSzPts val="1500"/>
              <a:buFont typeface="Verdana"/>
              <a:buChar char="-"/>
              <a:defRPr sz="1500" b="0" i="0" u="none" strike="noStrike" cap="none">
                <a:solidFill>
                  <a:schemeClr val="lt1"/>
                </a:solidFill>
                <a:latin typeface="Arial"/>
                <a:ea typeface="Arial"/>
                <a:cs typeface="Arial"/>
                <a:sym typeface="Arial"/>
              </a:defRPr>
            </a:lvl3pPr>
            <a:lvl4pPr marR="0" lvl="3"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4pPr>
            <a:lvl5pPr marR="0" lvl="4"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5pPr>
            <a:lvl6pPr marR="0" lvl="5"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R="0" lvl="6"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R="0" lvl="7"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R="0" lvl="8"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00" name="Google Shape;300;p36"/>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01" name="Google Shape;301;p36"/>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302" name="Google Shape;302;p36"/>
          <p:cNvGrpSpPr/>
          <p:nvPr/>
        </p:nvGrpSpPr>
        <p:grpSpPr>
          <a:xfrm>
            <a:off x="431289" y="397057"/>
            <a:ext cx="335044" cy="475708"/>
            <a:chOff x="575052" y="529409"/>
            <a:chExt cx="446726" cy="634277"/>
          </a:xfrm>
        </p:grpSpPr>
        <p:sp>
          <p:nvSpPr>
            <p:cNvPr id="303" name="Google Shape;303;p36"/>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04" name="Google Shape;304;p36"/>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05" name="Google Shape;305;p36"/>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06" name="Google Shape;306;p36"/>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307" name="Google Shape;307;p36"/>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chart 3">
  <p:cSld name="Title and chart 3">
    <p:bg>
      <p:bgPr>
        <a:solidFill>
          <a:srgbClr val="67686A"/>
        </a:solidFill>
        <a:effectLst/>
      </p:bgPr>
    </p:bg>
    <p:spTree>
      <p:nvGrpSpPr>
        <p:cNvPr id="1" name="Shape 308"/>
        <p:cNvGrpSpPr/>
        <p:nvPr/>
      </p:nvGrpSpPr>
      <p:grpSpPr>
        <a:xfrm>
          <a:off x="0" y="0"/>
          <a:ext cx="0" cy="0"/>
          <a:chOff x="0" y="0"/>
          <a:chExt cx="0" cy="0"/>
        </a:xfrm>
      </p:grpSpPr>
      <p:sp>
        <p:nvSpPr>
          <p:cNvPr id="309" name="Google Shape;309;p37"/>
          <p:cNvSpPr txBox="1">
            <a:spLocks noGrp="1"/>
          </p:cNvSpPr>
          <p:nvPr>
            <p:ph type="title"/>
          </p:nvPr>
        </p:nvSpPr>
        <p:spPr>
          <a:xfrm>
            <a:off x="4657724" y="441751"/>
            <a:ext cx="42279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lt1"/>
              </a:buClr>
              <a:buSzPts val="2100"/>
              <a:buFont typeface="Arial"/>
              <a:buNone/>
              <a:defRPr sz="2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10" name="Google Shape;310;p37"/>
          <p:cNvSpPr txBox="1">
            <a:spLocks noGrp="1"/>
          </p:cNvSpPr>
          <p:nvPr>
            <p:ph type="body" idx="1"/>
          </p:nvPr>
        </p:nvSpPr>
        <p:spPr>
          <a:xfrm>
            <a:off x="4657725" y="1141454"/>
            <a:ext cx="4227900" cy="35961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11" name="Google Shape;311;p37"/>
          <p:cNvSpPr>
            <a:spLocks noGrp="1"/>
          </p:cNvSpPr>
          <p:nvPr>
            <p:ph type="chart" idx="2"/>
          </p:nvPr>
        </p:nvSpPr>
        <p:spPr>
          <a:xfrm>
            <a:off x="1175147" y="432197"/>
            <a:ext cx="3315900" cy="4299300"/>
          </a:xfrm>
          <a:prstGeom prst="rect">
            <a:avLst/>
          </a:prstGeom>
          <a:noFill/>
          <a:ln>
            <a:noFill/>
          </a:ln>
        </p:spPr>
        <p:txBody>
          <a:bodyPr spcFirstLastPara="1" wrap="square" lIns="68575" tIns="34275" rIns="68575" bIns="34275" anchor="t" anchorCtr="0">
            <a:noAutofit/>
          </a:bodyPr>
          <a:lstStyle>
            <a:lvl1pPr marR="0" lvl="0" algn="l">
              <a:lnSpc>
                <a:spcPct val="100000"/>
              </a:lnSpc>
              <a:spcBef>
                <a:spcPts val="0"/>
              </a:spcBef>
              <a:spcAft>
                <a:spcPts val="0"/>
              </a:spcAft>
              <a:buClr>
                <a:schemeClr val="lt1"/>
              </a:buClr>
              <a:buSzPts val="1200"/>
              <a:buFont typeface="Verdana"/>
              <a:buNone/>
              <a:defRPr sz="1200" b="0" i="0" u="none" strike="noStrike" cap="none">
                <a:solidFill>
                  <a:schemeClr val="lt1"/>
                </a:solidFill>
                <a:latin typeface="Arial"/>
                <a:ea typeface="Arial"/>
                <a:cs typeface="Arial"/>
                <a:sym typeface="Arial"/>
              </a:defRPr>
            </a:lvl1pPr>
            <a:lvl2pPr marR="0" lvl="1" algn="l">
              <a:lnSpc>
                <a:spcPct val="110000"/>
              </a:lnSpc>
              <a:spcBef>
                <a:spcPts val="800"/>
              </a:spcBef>
              <a:spcAft>
                <a:spcPts val="0"/>
              </a:spcAft>
              <a:buClr>
                <a:schemeClr val="lt1"/>
              </a:buClr>
              <a:buSzPts val="1800"/>
              <a:buFont typeface="Verdana"/>
              <a:buChar char="-"/>
              <a:defRPr sz="1800" b="0" i="0" u="none" strike="noStrike" cap="none">
                <a:solidFill>
                  <a:schemeClr val="lt1"/>
                </a:solidFill>
                <a:latin typeface="Arial"/>
                <a:ea typeface="Arial"/>
                <a:cs typeface="Arial"/>
                <a:sym typeface="Arial"/>
              </a:defRPr>
            </a:lvl2pPr>
            <a:lvl3pPr marR="0" lvl="2" algn="l">
              <a:lnSpc>
                <a:spcPct val="110000"/>
              </a:lnSpc>
              <a:spcBef>
                <a:spcPts val="200"/>
              </a:spcBef>
              <a:spcAft>
                <a:spcPts val="0"/>
              </a:spcAft>
              <a:buClr>
                <a:schemeClr val="lt1"/>
              </a:buClr>
              <a:buSzPts val="1500"/>
              <a:buFont typeface="Verdana"/>
              <a:buChar char="-"/>
              <a:defRPr sz="1500" b="0" i="0" u="none" strike="noStrike" cap="none">
                <a:solidFill>
                  <a:schemeClr val="lt1"/>
                </a:solidFill>
                <a:latin typeface="Arial"/>
                <a:ea typeface="Arial"/>
                <a:cs typeface="Arial"/>
                <a:sym typeface="Arial"/>
              </a:defRPr>
            </a:lvl3pPr>
            <a:lvl4pPr marR="0" lvl="3"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4pPr>
            <a:lvl5pPr marR="0" lvl="4"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5pPr>
            <a:lvl6pPr marR="0" lvl="5"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R="0" lvl="6"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R="0" lvl="7"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R="0" lvl="8"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12" name="Google Shape;312;p37"/>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13" name="Google Shape;313;p37"/>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314" name="Google Shape;314;p37"/>
          <p:cNvGrpSpPr/>
          <p:nvPr/>
        </p:nvGrpSpPr>
        <p:grpSpPr>
          <a:xfrm>
            <a:off x="431289" y="397057"/>
            <a:ext cx="335044" cy="475708"/>
            <a:chOff x="575052" y="529409"/>
            <a:chExt cx="446726" cy="634277"/>
          </a:xfrm>
        </p:grpSpPr>
        <p:sp>
          <p:nvSpPr>
            <p:cNvPr id="315" name="Google Shape;315;p37"/>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16" name="Google Shape;316;p37"/>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17" name="Google Shape;317;p37"/>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18" name="Google Shape;318;p37"/>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319" name="Google Shape;319;p37"/>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Picture and content 1">
  <p:cSld name="Picture and content 1">
    <p:bg>
      <p:bgPr>
        <a:solidFill>
          <a:srgbClr val="23408F"/>
        </a:solidFill>
        <a:effectLst/>
      </p:bgPr>
    </p:bg>
    <p:spTree>
      <p:nvGrpSpPr>
        <p:cNvPr id="1" name="Shape 320"/>
        <p:cNvGrpSpPr/>
        <p:nvPr/>
      </p:nvGrpSpPr>
      <p:grpSpPr>
        <a:xfrm>
          <a:off x="0" y="0"/>
          <a:ext cx="0" cy="0"/>
          <a:chOff x="0" y="0"/>
          <a:chExt cx="0" cy="0"/>
        </a:xfrm>
      </p:grpSpPr>
      <p:pic>
        <p:nvPicPr>
          <p:cNvPr id="321" name="Google Shape;321;p38"/>
          <p:cNvPicPr preferRelativeResize="0"/>
          <p:nvPr/>
        </p:nvPicPr>
        <p:blipFill rotWithShape="1">
          <a:blip r:embed="rId2">
            <a:alphaModFix/>
          </a:blip>
          <a:srcRect/>
          <a:stretch/>
        </p:blipFill>
        <p:spPr>
          <a:xfrm>
            <a:off x="0" y="0"/>
            <a:ext cx="4500081" cy="5143500"/>
          </a:xfrm>
          <a:prstGeom prst="rect">
            <a:avLst/>
          </a:prstGeom>
          <a:noFill/>
          <a:ln>
            <a:noFill/>
          </a:ln>
        </p:spPr>
      </p:pic>
      <p:grpSp>
        <p:nvGrpSpPr>
          <p:cNvPr id="322" name="Google Shape;322;p38"/>
          <p:cNvGrpSpPr/>
          <p:nvPr/>
        </p:nvGrpSpPr>
        <p:grpSpPr>
          <a:xfrm>
            <a:off x="431289" y="397057"/>
            <a:ext cx="335044" cy="475708"/>
            <a:chOff x="575052" y="529409"/>
            <a:chExt cx="446726" cy="634277"/>
          </a:xfrm>
        </p:grpSpPr>
        <p:sp>
          <p:nvSpPr>
            <p:cNvPr id="323" name="Google Shape;323;p38"/>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24" name="Google Shape;324;p38"/>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25" name="Google Shape;325;p38"/>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26" name="Google Shape;326;p38"/>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327" name="Google Shape;327;p38"/>
          <p:cNvSpPr txBox="1">
            <a:spLocks noGrp="1"/>
          </p:cNvSpPr>
          <p:nvPr>
            <p:ph type="body" idx="1"/>
          </p:nvPr>
        </p:nvSpPr>
        <p:spPr>
          <a:xfrm>
            <a:off x="4657725" y="1158240"/>
            <a:ext cx="4227900" cy="3579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8" name="Google Shape;328;p38"/>
          <p:cNvSpPr txBox="1">
            <a:spLocks noGrp="1"/>
          </p:cNvSpPr>
          <p:nvPr>
            <p:ph type="title"/>
          </p:nvPr>
        </p:nvSpPr>
        <p:spPr>
          <a:xfrm>
            <a:off x="4657724" y="441751"/>
            <a:ext cx="42279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lt1"/>
              </a:buClr>
              <a:buSzPts val="2100"/>
              <a:buFont typeface="Arial"/>
              <a:buNone/>
              <a:defRPr sz="2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29" name="Google Shape;329;p38"/>
          <p:cNvSpPr txBox="1">
            <a:spLocks noGrp="1"/>
          </p:cNvSpPr>
          <p:nvPr>
            <p:ph type="dt" idx="10"/>
          </p:nvPr>
        </p:nvSpPr>
        <p:spPr>
          <a:xfrm>
            <a:off x="4657725"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30" name="Google Shape;330;p38"/>
          <p:cNvSpPr txBox="1">
            <a:spLocks noGrp="1"/>
          </p:cNvSpPr>
          <p:nvPr>
            <p:ph type="ftr" idx="11"/>
          </p:nvPr>
        </p:nvSpPr>
        <p:spPr>
          <a:xfrm>
            <a:off x="5162474" y="4827600"/>
            <a:ext cx="3060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31" name="Google Shape;331;p38"/>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Picture and content 2">
  <p:cSld name="Picture and content 2">
    <p:bg>
      <p:bgPr>
        <a:solidFill>
          <a:srgbClr val="662D91"/>
        </a:solidFill>
        <a:effectLst/>
      </p:bgPr>
    </p:bg>
    <p:spTree>
      <p:nvGrpSpPr>
        <p:cNvPr id="1" name="Shape 332"/>
        <p:cNvGrpSpPr/>
        <p:nvPr/>
      </p:nvGrpSpPr>
      <p:grpSpPr>
        <a:xfrm>
          <a:off x="0" y="0"/>
          <a:ext cx="0" cy="0"/>
          <a:chOff x="0" y="0"/>
          <a:chExt cx="0" cy="0"/>
        </a:xfrm>
      </p:grpSpPr>
      <p:pic>
        <p:nvPicPr>
          <p:cNvPr id="333" name="Google Shape;333;p39"/>
          <p:cNvPicPr preferRelativeResize="0"/>
          <p:nvPr/>
        </p:nvPicPr>
        <p:blipFill rotWithShape="1">
          <a:blip r:embed="rId2">
            <a:alphaModFix/>
          </a:blip>
          <a:srcRect/>
          <a:stretch/>
        </p:blipFill>
        <p:spPr>
          <a:xfrm>
            <a:off x="1" y="0"/>
            <a:ext cx="4500081" cy="5143500"/>
          </a:xfrm>
          <a:prstGeom prst="rect">
            <a:avLst/>
          </a:prstGeom>
          <a:noFill/>
          <a:ln>
            <a:noFill/>
          </a:ln>
        </p:spPr>
      </p:pic>
      <p:sp>
        <p:nvSpPr>
          <p:cNvPr id="334" name="Google Shape;334;p39"/>
          <p:cNvSpPr txBox="1">
            <a:spLocks noGrp="1"/>
          </p:cNvSpPr>
          <p:nvPr>
            <p:ph type="title"/>
          </p:nvPr>
        </p:nvSpPr>
        <p:spPr>
          <a:xfrm>
            <a:off x="4657724" y="441751"/>
            <a:ext cx="42279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lt1"/>
              </a:buClr>
              <a:buSzPts val="2100"/>
              <a:buFont typeface="Arial"/>
              <a:buNone/>
              <a:defRPr sz="2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35" name="Google Shape;335;p39"/>
          <p:cNvSpPr txBox="1">
            <a:spLocks noGrp="1"/>
          </p:cNvSpPr>
          <p:nvPr>
            <p:ph type="body" idx="1"/>
          </p:nvPr>
        </p:nvSpPr>
        <p:spPr>
          <a:xfrm>
            <a:off x="4657725" y="1158240"/>
            <a:ext cx="4227900" cy="3579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grpSp>
        <p:nvGrpSpPr>
          <p:cNvPr id="336" name="Google Shape;336;p39"/>
          <p:cNvGrpSpPr/>
          <p:nvPr/>
        </p:nvGrpSpPr>
        <p:grpSpPr>
          <a:xfrm>
            <a:off x="431289" y="397057"/>
            <a:ext cx="335044" cy="475708"/>
            <a:chOff x="575052" y="529409"/>
            <a:chExt cx="446726" cy="634277"/>
          </a:xfrm>
        </p:grpSpPr>
        <p:sp>
          <p:nvSpPr>
            <p:cNvPr id="337" name="Google Shape;337;p39"/>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38" name="Google Shape;338;p39"/>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39" name="Google Shape;339;p39"/>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40" name="Google Shape;340;p39"/>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341" name="Google Shape;341;p39"/>
          <p:cNvSpPr txBox="1">
            <a:spLocks noGrp="1"/>
          </p:cNvSpPr>
          <p:nvPr>
            <p:ph type="dt" idx="10"/>
          </p:nvPr>
        </p:nvSpPr>
        <p:spPr>
          <a:xfrm>
            <a:off x="4657725"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42" name="Google Shape;342;p39"/>
          <p:cNvSpPr txBox="1">
            <a:spLocks noGrp="1"/>
          </p:cNvSpPr>
          <p:nvPr>
            <p:ph type="ftr" idx="11"/>
          </p:nvPr>
        </p:nvSpPr>
        <p:spPr>
          <a:xfrm>
            <a:off x="5162474" y="4827600"/>
            <a:ext cx="30537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43" name="Google Shape;343;p39"/>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Picture and content 3">
  <p:cSld name="Picture and content 3">
    <p:bg>
      <p:bgPr>
        <a:solidFill>
          <a:srgbClr val="67686A"/>
        </a:solidFill>
        <a:effectLst/>
      </p:bgPr>
    </p:bg>
    <p:spTree>
      <p:nvGrpSpPr>
        <p:cNvPr id="1" name="Shape 344"/>
        <p:cNvGrpSpPr/>
        <p:nvPr/>
      </p:nvGrpSpPr>
      <p:grpSpPr>
        <a:xfrm>
          <a:off x="0" y="0"/>
          <a:ext cx="0" cy="0"/>
          <a:chOff x="0" y="0"/>
          <a:chExt cx="0" cy="0"/>
        </a:xfrm>
      </p:grpSpPr>
      <p:sp>
        <p:nvSpPr>
          <p:cNvPr id="345" name="Google Shape;345;p40"/>
          <p:cNvSpPr txBox="1">
            <a:spLocks noGrp="1"/>
          </p:cNvSpPr>
          <p:nvPr>
            <p:ph type="title"/>
          </p:nvPr>
        </p:nvSpPr>
        <p:spPr>
          <a:xfrm>
            <a:off x="4657724" y="441751"/>
            <a:ext cx="42279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lt1"/>
              </a:buClr>
              <a:buSzPts val="2100"/>
              <a:buFont typeface="Arial"/>
              <a:buNone/>
              <a:defRPr sz="21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46" name="Google Shape;346;p40"/>
          <p:cNvSpPr txBox="1">
            <a:spLocks noGrp="1"/>
          </p:cNvSpPr>
          <p:nvPr>
            <p:ph type="body" idx="1"/>
          </p:nvPr>
        </p:nvSpPr>
        <p:spPr>
          <a:xfrm>
            <a:off x="4657725" y="1158240"/>
            <a:ext cx="4227900" cy="3579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lt1"/>
              </a:buClr>
              <a:buSzPts val="2100"/>
              <a:buChar char="‒"/>
              <a:defRPr>
                <a:solidFill>
                  <a:schemeClr val="lt1"/>
                </a:solidFill>
              </a:defRPr>
            </a:lvl1pPr>
            <a:lvl2pPr marL="914400" lvl="1" indent="-342900" algn="l">
              <a:lnSpc>
                <a:spcPct val="110000"/>
              </a:lnSpc>
              <a:spcBef>
                <a:spcPts val="800"/>
              </a:spcBef>
              <a:spcAft>
                <a:spcPts val="0"/>
              </a:spcAft>
              <a:buClr>
                <a:schemeClr val="lt1"/>
              </a:buClr>
              <a:buSzPts val="1800"/>
              <a:buFont typeface="Verdana"/>
              <a:buChar char="-"/>
              <a:defRPr>
                <a:solidFill>
                  <a:schemeClr val="lt1"/>
                </a:solidFill>
              </a:defRPr>
            </a:lvl2pPr>
            <a:lvl3pPr marL="1371600" lvl="2" indent="-323850" algn="l">
              <a:lnSpc>
                <a:spcPct val="110000"/>
              </a:lnSpc>
              <a:spcBef>
                <a:spcPts val="200"/>
              </a:spcBef>
              <a:spcAft>
                <a:spcPts val="0"/>
              </a:spcAft>
              <a:buClr>
                <a:schemeClr val="lt1"/>
              </a:buClr>
              <a:buSzPts val="1500"/>
              <a:buFont typeface="Verdana"/>
              <a:buChar char="-"/>
              <a:defRPr>
                <a:solidFill>
                  <a:schemeClr val="lt1"/>
                </a:solidFill>
              </a:defRPr>
            </a:lvl3pPr>
            <a:lvl4pPr marL="1828800" lvl="3" indent="-317500" algn="l">
              <a:lnSpc>
                <a:spcPct val="110000"/>
              </a:lnSpc>
              <a:spcBef>
                <a:spcPts val="0"/>
              </a:spcBef>
              <a:spcAft>
                <a:spcPts val="0"/>
              </a:spcAft>
              <a:buClr>
                <a:schemeClr val="lt1"/>
              </a:buClr>
              <a:buSzPts val="1400"/>
              <a:buFont typeface="Verdana"/>
              <a:buChar char="-"/>
              <a:defRPr>
                <a:solidFill>
                  <a:schemeClr val="lt1"/>
                </a:solidFill>
              </a:defRPr>
            </a:lvl4pPr>
            <a:lvl5pPr marL="2286000" lvl="4" indent="-317500" algn="l">
              <a:lnSpc>
                <a:spcPct val="110000"/>
              </a:lnSpc>
              <a:spcBef>
                <a:spcPts val="0"/>
              </a:spcBef>
              <a:spcAft>
                <a:spcPts val="0"/>
              </a:spcAft>
              <a:buClr>
                <a:schemeClr val="lt1"/>
              </a:buClr>
              <a:buSzPts val="1400"/>
              <a:buFont typeface="Verdana"/>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pic>
        <p:nvPicPr>
          <p:cNvPr id="347" name="Google Shape;347;p40"/>
          <p:cNvPicPr preferRelativeResize="0"/>
          <p:nvPr/>
        </p:nvPicPr>
        <p:blipFill rotWithShape="1">
          <a:blip r:embed="rId2">
            <a:alphaModFix/>
          </a:blip>
          <a:srcRect r="-20"/>
          <a:stretch/>
        </p:blipFill>
        <p:spPr>
          <a:xfrm>
            <a:off x="0" y="0"/>
            <a:ext cx="4500081" cy="5143499"/>
          </a:xfrm>
          <a:prstGeom prst="rect">
            <a:avLst/>
          </a:prstGeom>
          <a:noFill/>
          <a:ln>
            <a:noFill/>
          </a:ln>
        </p:spPr>
      </p:pic>
      <p:grpSp>
        <p:nvGrpSpPr>
          <p:cNvPr id="348" name="Google Shape;348;p40"/>
          <p:cNvGrpSpPr/>
          <p:nvPr/>
        </p:nvGrpSpPr>
        <p:grpSpPr>
          <a:xfrm>
            <a:off x="431289" y="397057"/>
            <a:ext cx="335044" cy="475708"/>
            <a:chOff x="575052" y="529409"/>
            <a:chExt cx="446726" cy="634277"/>
          </a:xfrm>
        </p:grpSpPr>
        <p:sp>
          <p:nvSpPr>
            <p:cNvPr id="349" name="Google Shape;349;p40"/>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50" name="Google Shape;350;p40"/>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51" name="Google Shape;351;p40"/>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52" name="Google Shape;352;p40"/>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chemeClr val="dk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353" name="Google Shape;353;p40"/>
          <p:cNvSpPr txBox="1">
            <a:spLocks noGrp="1"/>
          </p:cNvSpPr>
          <p:nvPr>
            <p:ph type="dt" idx="10"/>
          </p:nvPr>
        </p:nvSpPr>
        <p:spPr>
          <a:xfrm>
            <a:off x="4659165"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54" name="Google Shape;354;p40"/>
          <p:cNvSpPr txBox="1">
            <a:spLocks noGrp="1"/>
          </p:cNvSpPr>
          <p:nvPr>
            <p:ph type="ftr" idx="11"/>
          </p:nvPr>
        </p:nvSpPr>
        <p:spPr>
          <a:xfrm>
            <a:off x="5163914" y="4827600"/>
            <a:ext cx="30525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55" name="Google Shape;355;p40"/>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Picture and content 4">
  <p:cSld name="Picture and content 4">
    <p:bg>
      <p:bgPr>
        <a:solidFill>
          <a:srgbClr val="23408F"/>
        </a:solidFill>
        <a:effectLst/>
      </p:bgPr>
    </p:bg>
    <p:spTree>
      <p:nvGrpSpPr>
        <p:cNvPr id="1" name="Shape 356"/>
        <p:cNvGrpSpPr/>
        <p:nvPr/>
      </p:nvGrpSpPr>
      <p:grpSpPr>
        <a:xfrm>
          <a:off x="0" y="0"/>
          <a:ext cx="0" cy="0"/>
          <a:chOff x="0" y="0"/>
          <a:chExt cx="0" cy="0"/>
        </a:xfrm>
      </p:grpSpPr>
      <p:sp>
        <p:nvSpPr>
          <p:cNvPr id="357" name="Google Shape;357;p41"/>
          <p:cNvSpPr txBox="1">
            <a:spLocks noGrp="1"/>
          </p:cNvSpPr>
          <p:nvPr>
            <p:ph type="title"/>
          </p:nvPr>
        </p:nvSpPr>
        <p:spPr>
          <a:xfrm>
            <a:off x="1169194" y="441751"/>
            <a:ext cx="33303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dk1"/>
              </a:buClr>
              <a:buSzPts val="2100"/>
              <a:buFont typeface="Arial"/>
              <a:buNone/>
              <a:defRPr sz="2100" b="1">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58" name="Google Shape;358;p41"/>
          <p:cNvSpPr txBox="1">
            <a:spLocks noGrp="1"/>
          </p:cNvSpPr>
          <p:nvPr>
            <p:ph type="body" idx="1"/>
          </p:nvPr>
        </p:nvSpPr>
        <p:spPr>
          <a:xfrm>
            <a:off x="1169192" y="1383547"/>
            <a:ext cx="3330300" cy="3354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dk1"/>
              </a:buClr>
              <a:buSzPts val="2100"/>
              <a:buChar char="‒"/>
              <a:defRPr>
                <a:solidFill>
                  <a:schemeClr val="dk1"/>
                </a:solidFill>
              </a:defRPr>
            </a:lvl1pPr>
            <a:lvl2pPr marL="914400" lvl="1" indent="-342900" algn="l">
              <a:lnSpc>
                <a:spcPct val="110000"/>
              </a:lnSpc>
              <a:spcBef>
                <a:spcPts val="800"/>
              </a:spcBef>
              <a:spcAft>
                <a:spcPts val="0"/>
              </a:spcAft>
              <a:buClr>
                <a:schemeClr val="dk1"/>
              </a:buClr>
              <a:buSzPts val="1800"/>
              <a:buFont typeface="Verdana"/>
              <a:buChar char="-"/>
              <a:defRPr>
                <a:solidFill>
                  <a:schemeClr val="dk1"/>
                </a:solidFill>
              </a:defRPr>
            </a:lvl2pPr>
            <a:lvl3pPr marL="1371600" lvl="2" indent="-323850" algn="l">
              <a:lnSpc>
                <a:spcPct val="110000"/>
              </a:lnSpc>
              <a:spcBef>
                <a:spcPts val="200"/>
              </a:spcBef>
              <a:spcAft>
                <a:spcPts val="0"/>
              </a:spcAft>
              <a:buClr>
                <a:schemeClr val="dk1"/>
              </a:buClr>
              <a:buSzPts val="1500"/>
              <a:buFont typeface="Verdana"/>
              <a:buChar char="-"/>
              <a:defRPr>
                <a:solidFill>
                  <a:schemeClr val="dk1"/>
                </a:solidFill>
              </a:defRPr>
            </a:lvl3pPr>
            <a:lvl4pPr marL="1828800" lvl="3" indent="-317500" algn="l">
              <a:lnSpc>
                <a:spcPct val="110000"/>
              </a:lnSpc>
              <a:spcBef>
                <a:spcPts val="0"/>
              </a:spcBef>
              <a:spcAft>
                <a:spcPts val="0"/>
              </a:spcAft>
              <a:buClr>
                <a:schemeClr val="dk1"/>
              </a:buClr>
              <a:buSzPts val="1400"/>
              <a:buFont typeface="Verdana"/>
              <a:buChar char="-"/>
              <a:defRPr>
                <a:solidFill>
                  <a:schemeClr val="dk1"/>
                </a:solidFill>
              </a:defRPr>
            </a:lvl4pPr>
            <a:lvl5pPr marL="2286000" lvl="4" indent="-317500" algn="l">
              <a:lnSpc>
                <a:spcPct val="110000"/>
              </a:lnSpc>
              <a:spcBef>
                <a:spcPts val="0"/>
              </a:spcBef>
              <a:spcAft>
                <a:spcPts val="0"/>
              </a:spcAft>
              <a:buClr>
                <a:schemeClr val="dk1"/>
              </a:buClr>
              <a:buSzPts val="1400"/>
              <a:buFont typeface="Verdana"/>
              <a:buChar char="-"/>
              <a:defRPr>
                <a:solidFill>
                  <a:schemeClr val="dk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grpSp>
        <p:nvGrpSpPr>
          <p:cNvPr id="359" name="Google Shape;359;p41"/>
          <p:cNvGrpSpPr/>
          <p:nvPr/>
        </p:nvGrpSpPr>
        <p:grpSpPr>
          <a:xfrm>
            <a:off x="431289" y="397057"/>
            <a:ext cx="335044" cy="475708"/>
            <a:chOff x="575052" y="529409"/>
            <a:chExt cx="446726" cy="634277"/>
          </a:xfrm>
        </p:grpSpPr>
        <p:sp>
          <p:nvSpPr>
            <p:cNvPr id="360" name="Google Shape;360;p41"/>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61" name="Google Shape;361;p41"/>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62" name="Google Shape;362;p41"/>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63" name="Google Shape;363;p41"/>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grpSp>
      <p:sp>
        <p:nvSpPr>
          <p:cNvPr id="364" name="Google Shape;364;p41"/>
          <p:cNvSpPr>
            <a:spLocks noGrp="1"/>
          </p:cNvSpPr>
          <p:nvPr>
            <p:ph type="pic" idx="2"/>
          </p:nvPr>
        </p:nvSpPr>
        <p:spPr>
          <a:xfrm>
            <a:off x="4657725" y="0"/>
            <a:ext cx="4486200" cy="5143500"/>
          </a:xfrm>
          <a:prstGeom prst="rect">
            <a:avLst/>
          </a:prstGeom>
          <a:noFill/>
          <a:ln>
            <a:noFill/>
          </a:ln>
        </p:spPr>
      </p:sp>
      <p:sp>
        <p:nvSpPr>
          <p:cNvPr id="365" name="Google Shape;365;p41"/>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66" name="Google Shape;366;p41"/>
          <p:cNvSpPr txBox="1">
            <a:spLocks noGrp="1"/>
          </p:cNvSpPr>
          <p:nvPr>
            <p:ph type="ftr" idx="11"/>
          </p:nvPr>
        </p:nvSpPr>
        <p:spPr>
          <a:xfrm>
            <a:off x="1679897" y="4827600"/>
            <a:ext cx="28194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67" name="Google Shape;367;p41"/>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Picture and content 5">
  <p:cSld name="Picture and content 5">
    <p:bg>
      <p:bgPr>
        <a:solidFill>
          <a:srgbClr val="662D91"/>
        </a:solidFill>
        <a:effectLst/>
      </p:bgPr>
    </p:bg>
    <p:spTree>
      <p:nvGrpSpPr>
        <p:cNvPr id="1" name="Shape 368"/>
        <p:cNvGrpSpPr/>
        <p:nvPr/>
      </p:nvGrpSpPr>
      <p:grpSpPr>
        <a:xfrm>
          <a:off x="0" y="0"/>
          <a:ext cx="0" cy="0"/>
          <a:chOff x="0" y="0"/>
          <a:chExt cx="0" cy="0"/>
        </a:xfrm>
      </p:grpSpPr>
      <p:sp>
        <p:nvSpPr>
          <p:cNvPr id="369" name="Google Shape;369;p42"/>
          <p:cNvSpPr txBox="1">
            <a:spLocks noGrp="1"/>
          </p:cNvSpPr>
          <p:nvPr>
            <p:ph type="title"/>
          </p:nvPr>
        </p:nvSpPr>
        <p:spPr>
          <a:xfrm>
            <a:off x="1169194" y="441751"/>
            <a:ext cx="33303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dk1"/>
              </a:buClr>
              <a:buSzPts val="2100"/>
              <a:buFont typeface="Arial"/>
              <a:buNone/>
              <a:defRPr sz="2100" b="1">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70" name="Google Shape;370;p42"/>
          <p:cNvSpPr txBox="1">
            <a:spLocks noGrp="1"/>
          </p:cNvSpPr>
          <p:nvPr>
            <p:ph type="body" idx="1"/>
          </p:nvPr>
        </p:nvSpPr>
        <p:spPr>
          <a:xfrm>
            <a:off x="1169192" y="1383547"/>
            <a:ext cx="3330300" cy="3354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dk1"/>
              </a:buClr>
              <a:buSzPts val="2100"/>
              <a:buChar char="‒"/>
              <a:defRPr>
                <a:solidFill>
                  <a:schemeClr val="dk1"/>
                </a:solidFill>
              </a:defRPr>
            </a:lvl1pPr>
            <a:lvl2pPr marL="914400" lvl="1" indent="-342900" algn="l">
              <a:lnSpc>
                <a:spcPct val="110000"/>
              </a:lnSpc>
              <a:spcBef>
                <a:spcPts val="800"/>
              </a:spcBef>
              <a:spcAft>
                <a:spcPts val="0"/>
              </a:spcAft>
              <a:buClr>
                <a:schemeClr val="dk1"/>
              </a:buClr>
              <a:buSzPts val="1800"/>
              <a:buFont typeface="Verdana"/>
              <a:buChar char="-"/>
              <a:defRPr>
                <a:solidFill>
                  <a:schemeClr val="dk1"/>
                </a:solidFill>
              </a:defRPr>
            </a:lvl2pPr>
            <a:lvl3pPr marL="1371600" lvl="2" indent="-323850" algn="l">
              <a:lnSpc>
                <a:spcPct val="110000"/>
              </a:lnSpc>
              <a:spcBef>
                <a:spcPts val="200"/>
              </a:spcBef>
              <a:spcAft>
                <a:spcPts val="0"/>
              </a:spcAft>
              <a:buClr>
                <a:schemeClr val="dk1"/>
              </a:buClr>
              <a:buSzPts val="1500"/>
              <a:buFont typeface="Verdana"/>
              <a:buChar char="-"/>
              <a:defRPr>
                <a:solidFill>
                  <a:schemeClr val="dk1"/>
                </a:solidFill>
              </a:defRPr>
            </a:lvl3pPr>
            <a:lvl4pPr marL="1828800" lvl="3" indent="-317500" algn="l">
              <a:lnSpc>
                <a:spcPct val="110000"/>
              </a:lnSpc>
              <a:spcBef>
                <a:spcPts val="0"/>
              </a:spcBef>
              <a:spcAft>
                <a:spcPts val="0"/>
              </a:spcAft>
              <a:buClr>
                <a:schemeClr val="dk1"/>
              </a:buClr>
              <a:buSzPts val="1400"/>
              <a:buFont typeface="Verdana"/>
              <a:buChar char="-"/>
              <a:defRPr>
                <a:solidFill>
                  <a:schemeClr val="dk1"/>
                </a:solidFill>
              </a:defRPr>
            </a:lvl4pPr>
            <a:lvl5pPr marL="2286000" lvl="4" indent="-317500" algn="l">
              <a:lnSpc>
                <a:spcPct val="110000"/>
              </a:lnSpc>
              <a:spcBef>
                <a:spcPts val="0"/>
              </a:spcBef>
              <a:spcAft>
                <a:spcPts val="0"/>
              </a:spcAft>
              <a:buClr>
                <a:schemeClr val="dk1"/>
              </a:buClr>
              <a:buSzPts val="1400"/>
              <a:buFont typeface="Verdana"/>
              <a:buChar char="-"/>
              <a:defRPr>
                <a:solidFill>
                  <a:schemeClr val="dk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grpSp>
        <p:nvGrpSpPr>
          <p:cNvPr id="371" name="Google Shape;371;p42"/>
          <p:cNvGrpSpPr/>
          <p:nvPr/>
        </p:nvGrpSpPr>
        <p:grpSpPr>
          <a:xfrm>
            <a:off x="431289" y="397057"/>
            <a:ext cx="335044" cy="475708"/>
            <a:chOff x="575052" y="529409"/>
            <a:chExt cx="446726" cy="634277"/>
          </a:xfrm>
        </p:grpSpPr>
        <p:sp>
          <p:nvSpPr>
            <p:cNvPr id="372" name="Google Shape;372;p42"/>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73" name="Google Shape;373;p42"/>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74" name="Google Shape;374;p42"/>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75" name="Google Shape;375;p42"/>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grpSp>
      <p:sp>
        <p:nvSpPr>
          <p:cNvPr id="376" name="Google Shape;376;p42"/>
          <p:cNvSpPr>
            <a:spLocks noGrp="1"/>
          </p:cNvSpPr>
          <p:nvPr>
            <p:ph type="pic" idx="2"/>
          </p:nvPr>
        </p:nvSpPr>
        <p:spPr>
          <a:xfrm>
            <a:off x="4657725" y="0"/>
            <a:ext cx="4486200" cy="5143500"/>
          </a:xfrm>
          <a:prstGeom prst="rect">
            <a:avLst/>
          </a:prstGeom>
          <a:noFill/>
          <a:ln>
            <a:noFill/>
          </a:ln>
        </p:spPr>
      </p:sp>
      <p:sp>
        <p:nvSpPr>
          <p:cNvPr id="377" name="Google Shape;377;p42"/>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78" name="Google Shape;378;p42"/>
          <p:cNvSpPr txBox="1">
            <a:spLocks noGrp="1"/>
          </p:cNvSpPr>
          <p:nvPr>
            <p:ph type="ftr" idx="11"/>
          </p:nvPr>
        </p:nvSpPr>
        <p:spPr>
          <a:xfrm>
            <a:off x="1679897" y="4827600"/>
            <a:ext cx="28194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79" name="Google Shape;379;p42"/>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Picture and content 6">
  <p:cSld name="Picture and content 6">
    <p:bg>
      <p:bgPr>
        <a:solidFill>
          <a:srgbClr val="67686A"/>
        </a:solidFill>
        <a:effectLst/>
      </p:bgPr>
    </p:bg>
    <p:spTree>
      <p:nvGrpSpPr>
        <p:cNvPr id="1" name="Shape 380"/>
        <p:cNvGrpSpPr/>
        <p:nvPr/>
      </p:nvGrpSpPr>
      <p:grpSpPr>
        <a:xfrm>
          <a:off x="0" y="0"/>
          <a:ext cx="0" cy="0"/>
          <a:chOff x="0" y="0"/>
          <a:chExt cx="0" cy="0"/>
        </a:xfrm>
      </p:grpSpPr>
      <p:sp>
        <p:nvSpPr>
          <p:cNvPr id="381" name="Google Shape;381;p43"/>
          <p:cNvSpPr txBox="1">
            <a:spLocks noGrp="1"/>
          </p:cNvSpPr>
          <p:nvPr>
            <p:ph type="title"/>
          </p:nvPr>
        </p:nvSpPr>
        <p:spPr>
          <a:xfrm>
            <a:off x="1169194" y="441751"/>
            <a:ext cx="3330300" cy="651000"/>
          </a:xfrm>
          <a:prstGeom prst="rect">
            <a:avLst/>
          </a:prstGeom>
          <a:noFill/>
          <a:ln>
            <a:noFill/>
          </a:ln>
        </p:spPr>
        <p:txBody>
          <a:bodyPr spcFirstLastPara="1" wrap="square" lIns="68575" tIns="34275" rIns="0" bIns="34275" anchor="t" anchorCtr="0">
            <a:spAutoFit/>
          </a:bodyPr>
          <a:lstStyle>
            <a:lvl1pPr lvl="0" algn="l">
              <a:lnSpc>
                <a:spcPct val="90000"/>
              </a:lnSpc>
              <a:spcBef>
                <a:spcPts val="0"/>
              </a:spcBef>
              <a:spcAft>
                <a:spcPts val="0"/>
              </a:spcAft>
              <a:buClr>
                <a:schemeClr val="dk1"/>
              </a:buClr>
              <a:buSzPts val="2100"/>
              <a:buFont typeface="Arial"/>
              <a:buNone/>
              <a:defRPr sz="2100" b="1">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82" name="Google Shape;382;p43"/>
          <p:cNvSpPr txBox="1">
            <a:spLocks noGrp="1"/>
          </p:cNvSpPr>
          <p:nvPr>
            <p:ph type="body" idx="1"/>
          </p:nvPr>
        </p:nvSpPr>
        <p:spPr>
          <a:xfrm>
            <a:off x="1169192" y="1383547"/>
            <a:ext cx="3330300" cy="33540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0"/>
              </a:spcBef>
              <a:spcAft>
                <a:spcPts val="0"/>
              </a:spcAft>
              <a:buClr>
                <a:schemeClr val="dk1"/>
              </a:buClr>
              <a:buSzPts val="2100"/>
              <a:buChar char="‒"/>
              <a:defRPr>
                <a:solidFill>
                  <a:schemeClr val="dk1"/>
                </a:solidFill>
              </a:defRPr>
            </a:lvl1pPr>
            <a:lvl2pPr marL="914400" lvl="1" indent="-342900" algn="l">
              <a:lnSpc>
                <a:spcPct val="110000"/>
              </a:lnSpc>
              <a:spcBef>
                <a:spcPts val="800"/>
              </a:spcBef>
              <a:spcAft>
                <a:spcPts val="0"/>
              </a:spcAft>
              <a:buClr>
                <a:schemeClr val="dk1"/>
              </a:buClr>
              <a:buSzPts val="1800"/>
              <a:buFont typeface="Verdana"/>
              <a:buChar char="-"/>
              <a:defRPr>
                <a:solidFill>
                  <a:schemeClr val="dk1"/>
                </a:solidFill>
              </a:defRPr>
            </a:lvl2pPr>
            <a:lvl3pPr marL="1371600" lvl="2" indent="-323850" algn="l">
              <a:lnSpc>
                <a:spcPct val="110000"/>
              </a:lnSpc>
              <a:spcBef>
                <a:spcPts val="200"/>
              </a:spcBef>
              <a:spcAft>
                <a:spcPts val="0"/>
              </a:spcAft>
              <a:buClr>
                <a:schemeClr val="dk1"/>
              </a:buClr>
              <a:buSzPts val="1500"/>
              <a:buFont typeface="Verdana"/>
              <a:buChar char="-"/>
              <a:defRPr>
                <a:solidFill>
                  <a:schemeClr val="dk1"/>
                </a:solidFill>
              </a:defRPr>
            </a:lvl3pPr>
            <a:lvl4pPr marL="1828800" lvl="3" indent="-317500" algn="l">
              <a:lnSpc>
                <a:spcPct val="110000"/>
              </a:lnSpc>
              <a:spcBef>
                <a:spcPts val="0"/>
              </a:spcBef>
              <a:spcAft>
                <a:spcPts val="0"/>
              </a:spcAft>
              <a:buClr>
                <a:schemeClr val="dk1"/>
              </a:buClr>
              <a:buSzPts val="1400"/>
              <a:buFont typeface="Verdana"/>
              <a:buChar char="-"/>
              <a:defRPr>
                <a:solidFill>
                  <a:schemeClr val="dk1"/>
                </a:solidFill>
              </a:defRPr>
            </a:lvl4pPr>
            <a:lvl5pPr marL="2286000" lvl="4" indent="-317500" algn="l">
              <a:lnSpc>
                <a:spcPct val="110000"/>
              </a:lnSpc>
              <a:spcBef>
                <a:spcPts val="0"/>
              </a:spcBef>
              <a:spcAft>
                <a:spcPts val="0"/>
              </a:spcAft>
              <a:buClr>
                <a:schemeClr val="dk1"/>
              </a:buClr>
              <a:buSzPts val="1400"/>
              <a:buFont typeface="Verdana"/>
              <a:buChar char="-"/>
              <a:defRPr>
                <a:solidFill>
                  <a:schemeClr val="dk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grpSp>
        <p:nvGrpSpPr>
          <p:cNvPr id="383" name="Google Shape;383;p43"/>
          <p:cNvGrpSpPr/>
          <p:nvPr/>
        </p:nvGrpSpPr>
        <p:grpSpPr>
          <a:xfrm>
            <a:off x="431289" y="397057"/>
            <a:ext cx="335044" cy="475708"/>
            <a:chOff x="575052" y="529409"/>
            <a:chExt cx="446726" cy="634277"/>
          </a:xfrm>
        </p:grpSpPr>
        <p:sp>
          <p:nvSpPr>
            <p:cNvPr id="384" name="Google Shape;384;p43"/>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85" name="Google Shape;385;p43"/>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86" name="Google Shape;386;p43"/>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sp>
          <p:nvSpPr>
            <p:cNvPr id="387" name="Google Shape;387;p43"/>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3408F"/>
                </a:solidFill>
                <a:latin typeface="Arial"/>
                <a:ea typeface="Arial"/>
                <a:cs typeface="Arial"/>
                <a:sym typeface="Arial"/>
              </a:endParaRPr>
            </a:p>
          </p:txBody>
        </p:sp>
      </p:grpSp>
      <p:sp>
        <p:nvSpPr>
          <p:cNvPr id="388" name="Google Shape;388;p43"/>
          <p:cNvSpPr>
            <a:spLocks noGrp="1"/>
          </p:cNvSpPr>
          <p:nvPr>
            <p:ph type="pic" idx="2"/>
          </p:nvPr>
        </p:nvSpPr>
        <p:spPr>
          <a:xfrm>
            <a:off x="4657725" y="0"/>
            <a:ext cx="4486200" cy="5143500"/>
          </a:xfrm>
          <a:prstGeom prst="rect">
            <a:avLst/>
          </a:prstGeom>
          <a:noFill/>
          <a:ln>
            <a:noFill/>
          </a:ln>
        </p:spPr>
      </p:sp>
      <p:sp>
        <p:nvSpPr>
          <p:cNvPr id="389" name="Google Shape;389;p43"/>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90" name="Google Shape;390;p43"/>
          <p:cNvSpPr txBox="1">
            <a:spLocks noGrp="1"/>
          </p:cNvSpPr>
          <p:nvPr>
            <p:ph type="ftr" idx="11"/>
          </p:nvPr>
        </p:nvSpPr>
        <p:spPr>
          <a:xfrm>
            <a:off x="1679897" y="4827600"/>
            <a:ext cx="28194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91" name="Google Shape;391;p43"/>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Wide 2">
  <p:cSld name="Wide 2">
    <p:bg>
      <p:bgPr>
        <a:solidFill>
          <a:srgbClr val="652D92"/>
        </a:solidFill>
        <a:effectLst/>
      </p:bgPr>
    </p:bg>
    <p:spTree>
      <p:nvGrpSpPr>
        <p:cNvPr id="1" name="Shape 392"/>
        <p:cNvGrpSpPr/>
        <p:nvPr/>
      </p:nvGrpSpPr>
      <p:grpSpPr>
        <a:xfrm>
          <a:off x="0" y="0"/>
          <a:ext cx="0" cy="0"/>
          <a:chOff x="0" y="0"/>
          <a:chExt cx="0" cy="0"/>
        </a:xfrm>
      </p:grpSpPr>
      <p:sp>
        <p:nvSpPr>
          <p:cNvPr id="393" name="Google Shape;393;p44"/>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94" name="Google Shape;394;p44"/>
          <p:cNvSpPr txBox="1">
            <a:spLocks noGrp="1"/>
          </p:cNvSpPr>
          <p:nvPr>
            <p:ph type="body" idx="1"/>
          </p:nvPr>
        </p:nvSpPr>
        <p:spPr>
          <a:xfrm>
            <a:off x="1169194" y="1194197"/>
            <a:ext cx="7716300" cy="3213300"/>
          </a:xfrm>
          <a:prstGeom prst="rect">
            <a:avLst/>
          </a:prstGeom>
          <a:noFill/>
          <a:ln>
            <a:noFill/>
          </a:ln>
        </p:spPr>
        <p:txBody>
          <a:bodyPr spcFirstLastPara="1" wrap="square" lIns="68575" tIns="34275" rIns="68575" bIns="34275" anchor="t" anchorCtr="0">
            <a:noAutofit/>
          </a:bodyPr>
          <a:lstStyle>
            <a:lvl1pPr marL="457200" lvl="0" indent="-381000" algn="l">
              <a:lnSpc>
                <a:spcPct val="100000"/>
              </a:lnSpc>
              <a:spcBef>
                <a:spcPts val="0"/>
              </a:spcBef>
              <a:spcAft>
                <a:spcPts val="0"/>
              </a:spcAft>
              <a:buClr>
                <a:schemeClr val="lt1"/>
              </a:buClr>
              <a:buSzPts val="2400"/>
              <a:buChar char="‒"/>
              <a:defRPr sz="2400">
                <a:solidFill>
                  <a:schemeClr val="lt1"/>
                </a:solidFill>
              </a:defRPr>
            </a:lvl1pPr>
            <a:lvl2pPr marL="914400" lvl="1" indent="-361950" algn="l">
              <a:lnSpc>
                <a:spcPct val="110000"/>
              </a:lnSpc>
              <a:spcBef>
                <a:spcPts val="800"/>
              </a:spcBef>
              <a:spcAft>
                <a:spcPts val="0"/>
              </a:spcAft>
              <a:buClr>
                <a:schemeClr val="lt1"/>
              </a:buClr>
              <a:buSzPts val="2100"/>
              <a:buChar char="-"/>
              <a:defRPr sz="2100">
                <a:solidFill>
                  <a:schemeClr val="lt1"/>
                </a:solidFill>
              </a:defRPr>
            </a:lvl2pPr>
            <a:lvl3pPr marL="1371600" lvl="2" indent="-342900" algn="l">
              <a:lnSpc>
                <a:spcPct val="110000"/>
              </a:lnSpc>
              <a:spcBef>
                <a:spcPts val="200"/>
              </a:spcBef>
              <a:spcAft>
                <a:spcPts val="0"/>
              </a:spcAft>
              <a:buClr>
                <a:schemeClr val="lt1"/>
              </a:buClr>
              <a:buSzPts val="1800"/>
              <a:buChar char="-"/>
              <a:defRPr sz="1800">
                <a:solidFill>
                  <a:schemeClr val="lt1"/>
                </a:solidFill>
              </a:defRPr>
            </a:lvl3pPr>
            <a:lvl4pPr marL="1828800" lvl="3" indent="-323850" algn="l">
              <a:lnSpc>
                <a:spcPct val="110000"/>
              </a:lnSpc>
              <a:spcBef>
                <a:spcPts val="0"/>
              </a:spcBef>
              <a:spcAft>
                <a:spcPts val="0"/>
              </a:spcAft>
              <a:buClr>
                <a:schemeClr val="lt1"/>
              </a:buClr>
              <a:buSzPts val="1500"/>
              <a:buChar char="-"/>
              <a:defRPr sz="1500">
                <a:solidFill>
                  <a:schemeClr val="lt1"/>
                </a:solidFill>
              </a:defRPr>
            </a:lvl4pPr>
            <a:lvl5pPr marL="2286000" lvl="4" indent="-317500" algn="l">
              <a:lnSpc>
                <a:spcPct val="110000"/>
              </a:lnSpc>
              <a:spcBef>
                <a:spcPts val="0"/>
              </a:spcBef>
              <a:spcAft>
                <a:spcPts val="0"/>
              </a:spcAft>
              <a:buClr>
                <a:schemeClr val="lt1"/>
              </a:buClr>
              <a:buSzPts val="14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95" name="Google Shape;395;p44"/>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96" name="Google Shape;396;p44"/>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397" name="Google Shape;397;p44"/>
          <p:cNvGrpSpPr/>
          <p:nvPr/>
        </p:nvGrpSpPr>
        <p:grpSpPr>
          <a:xfrm>
            <a:off x="431289" y="397057"/>
            <a:ext cx="335044" cy="475708"/>
            <a:chOff x="575052" y="529409"/>
            <a:chExt cx="446726" cy="634277"/>
          </a:xfrm>
        </p:grpSpPr>
        <p:sp>
          <p:nvSpPr>
            <p:cNvPr id="398" name="Google Shape;398;p44"/>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99" name="Google Shape;399;p44"/>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00" name="Google Shape;400;p44"/>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01" name="Google Shape;401;p44"/>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402" name="Google Shape;402;p44"/>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Wide 3">
  <p:cSld name="Wide 3">
    <p:bg>
      <p:bgPr>
        <a:solidFill>
          <a:srgbClr val="67686A"/>
        </a:solidFill>
        <a:effectLst/>
      </p:bgPr>
    </p:bg>
    <p:spTree>
      <p:nvGrpSpPr>
        <p:cNvPr id="1" name="Shape 403"/>
        <p:cNvGrpSpPr/>
        <p:nvPr/>
      </p:nvGrpSpPr>
      <p:grpSpPr>
        <a:xfrm>
          <a:off x="0" y="0"/>
          <a:ext cx="0" cy="0"/>
          <a:chOff x="0" y="0"/>
          <a:chExt cx="0" cy="0"/>
        </a:xfrm>
      </p:grpSpPr>
      <p:sp>
        <p:nvSpPr>
          <p:cNvPr id="404" name="Google Shape;404;p45"/>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05" name="Google Shape;405;p45"/>
          <p:cNvSpPr txBox="1">
            <a:spLocks noGrp="1"/>
          </p:cNvSpPr>
          <p:nvPr>
            <p:ph type="body" idx="1"/>
          </p:nvPr>
        </p:nvSpPr>
        <p:spPr>
          <a:xfrm>
            <a:off x="1169194" y="1194197"/>
            <a:ext cx="7716300" cy="3213300"/>
          </a:xfrm>
          <a:prstGeom prst="rect">
            <a:avLst/>
          </a:prstGeom>
          <a:noFill/>
          <a:ln>
            <a:noFill/>
          </a:ln>
        </p:spPr>
        <p:txBody>
          <a:bodyPr spcFirstLastPara="1" wrap="square" lIns="68575" tIns="34275" rIns="68575" bIns="34275" anchor="t" anchorCtr="0">
            <a:noAutofit/>
          </a:bodyPr>
          <a:lstStyle>
            <a:lvl1pPr marL="457200" lvl="0" indent="-381000" algn="l">
              <a:lnSpc>
                <a:spcPct val="100000"/>
              </a:lnSpc>
              <a:spcBef>
                <a:spcPts val="0"/>
              </a:spcBef>
              <a:spcAft>
                <a:spcPts val="0"/>
              </a:spcAft>
              <a:buClr>
                <a:schemeClr val="lt1"/>
              </a:buClr>
              <a:buSzPts val="2400"/>
              <a:buChar char="‒"/>
              <a:defRPr sz="2400">
                <a:solidFill>
                  <a:schemeClr val="lt1"/>
                </a:solidFill>
              </a:defRPr>
            </a:lvl1pPr>
            <a:lvl2pPr marL="914400" lvl="1" indent="-361950" algn="l">
              <a:lnSpc>
                <a:spcPct val="110000"/>
              </a:lnSpc>
              <a:spcBef>
                <a:spcPts val="800"/>
              </a:spcBef>
              <a:spcAft>
                <a:spcPts val="0"/>
              </a:spcAft>
              <a:buClr>
                <a:schemeClr val="lt1"/>
              </a:buClr>
              <a:buSzPts val="2100"/>
              <a:buChar char="-"/>
              <a:defRPr sz="2100">
                <a:solidFill>
                  <a:schemeClr val="lt1"/>
                </a:solidFill>
              </a:defRPr>
            </a:lvl2pPr>
            <a:lvl3pPr marL="1371600" lvl="2" indent="-342900" algn="l">
              <a:lnSpc>
                <a:spcPct val="110000"/>
              </a:lnSpc>
              <a:spcBef>
                <a:spcPts val="200"/>
              </a:spcBef>
              <a:spcAft>
                <a:spcPts val="0"/>
              </a:spcAft>
              <a:buClr>
                <a:schemeClr val="lt1"/>
              </a:buClr>
              <a:buSzPts val="1800"/>
              <a:buChar char="-"/>
              <a:defRPr sz="1800">
                <a:solidFill>
                  <a:schemeClr val="lt1"/>
                </a:solidFill>
              </a:defRPr>
            </a:lvl3pPr>
            <a:lvl4pPr marL="1828800" lvl="3" indent="-323850" algn="l">
              <a:lnSpc>
                <a:spcPct val="110000"/>
              </a:lnSpc>
              <a:spcBef>
                <a:spcPts val="0"/>
              </a:spcBef>
              <a:spcAft>
                <a:spcPts val="0"/>
              </a:spcAft>
              <a:buClr>
                <a:schemeClr val="lt1"/>
              </a:buClr>
              <a:buSzPts val="1500"/>
              <a:buChar char="-"/>
              <a:defRPr sz="1500">
                <a:solidFill>
                  <a:schemeClr val="lt1"/>
                </a:solidFill>
              </a:defRPr>
            </a:lvl4pPr>
            <a:lvl5pPr marL="2286000" lvl="4" indent="-317500" algn="l">
              <a:lnSpc>
                <a:spcPct val="110000"/>
              </a:lnSpc>
              <a:spcBef>
                <a:spcPts val="0"/>
              </a:spcBef>
              <a:spcAft>
                <a:spcPts val="0"/>
              </a:spcAft>
              <a:buClr>
                <a:schemeClr val="lt1"/>
              </a:buClr>
              <a:buSzPts val="1400"/>
              <a:buChar char="-"/>
              <a:defRPr>
                <a:solidFill>
                  <a:schemeClr val="lt1"/>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06" name="Google Shape;406;p45"/>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07" name="Google Shape;407;p45"/>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grpSp>
        <p:nvGrpSpPr>
          <p:cNvPr id="408" name="Google Shape;408;p45"/>
          <p:cNvGrpSpPr/>
          <p:nvPr/>
        </p:nvGrpSpPr>
        <p:grpSpPr>
          <a:xfrm>
            <a:off x="431289" y="397057"/>
            <a:ext cx="335044" cy="475708"/>
            <a:chOff x="575052" y="529409"/>
            <a:chExt cx="446726" cy="634277"/>
          </a:xfrm>
        </p:grpSpPr>
        <p:sp>
          <p:nvSpPr>
            <p:cNvPr id="409" name="Google Shape;409;p45"/>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chemeClr val="l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10" name="Google Shape;410;p45"/>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11" name="Google Shape;411;p45"/>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12" name="Google Shape;412;p45"/>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89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413" name="Google Shape;413;p45"/>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oxes">
  <p:cSld name="Boxes">
    <p:bg>
      <p:bgPr>
        <a:solidFill>
          <a:srgbClr val="23408F"/>
        </a:solidFill>
        <a:effectLst/>
      </p:bgPr>
    </p:bg>
    <p:spTree>
      <p:nvGrpSpPr>
        <p:cNvPr id="1" name="Shape 414"/>
        <p:cNvGrpSpPr/>
        <p:nvPr/>
      </p:nvGrpSpPr>
      <p:grpSpPr>
        <a:xfrm>
          <a:off x="0" y="0"/>
          <a:ext cx="0" cy="0"/>
          <a:chOff x="0" y="0"/>
          <a:chExt cx="0" cy="0"/>
        </a:xfrm>
      </p:grpSpPr>
      <p:sp>
        <p:nvSpPr>
          <p:cNvPr id="415" name="Google Shape;415;p46"/>
          <p:cNvSpPr txBox="1">
            <a:spLocks noGrp="1"/>
          </p:cNvSpPr>
          <p:nvPr>
            <p:ph type="title"/>
          </p:nvPr>
        </p:nvSpPr>
        <p:spPr>
          <a:xfrm>
            <a:off x="1043290" y="291830"/>
            <a:ext cx="7711800" cy="999600"/>
          </a:xfrm>
          <a:prstGeom prst="rect">
            <a:avLst/>
          </a:prstGeom>
          <a:noFill/>
          <a:ln>
            <a:noFill/>
          </a:ln>
        </p:spPr>
        <p:txBody>
          <a:bodyPr spcFirstLastPara="1" wrap="square" lIns="68575" tIns="34275" rIns="68575" bIns="34275" anchor="t" anchorCtr="0">
            <a:normAutofit/>
          </a:bodyPr>
          <a:lstStyle>
            <a:lvl1pPr lvl="0" algn="l">
              <a:lnSpc>
                <a:spcPct val="90000"/>
              </a:lnSpc>
              <a:spcBef>
                <a:spcPts val="0"/>
              </a:spcBef>
              <a:spcAft>
                <a:spcPts val="0"/>
              </a:spcAft>
              <a:buClr>
                <a:schemeClr val="lt1"/>
              </a:buClr>
              <a:buSzPts val="3300"/>
              <a:buFont typeface="Arial"/>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16" name="Google Shape;416;p46"/>
          <p:cNvSpPr txBox="1">
            <a:spLocks noGrp="1"/>
          </p:cNvSpPr>
          <p:nvPr>
            <p:ph type="body" idx="1"/>
          </p:nvPr>
        </p:nvSpPr>
        <p:spPr>
          <a:xfrm>
            <a:off x="381000" y="1291829"/>
            <a:ext cx="1588200" cy="3318900"/>
          </a:xfrm>
          <a:prstGeom prst="rect">
            <a:avLst/>
          </a:prstGeom>
          <a:solidFill>
            <a:srgbClr val="00AEEF"/>
          </a:solidFill>
          <a:ln>
            <a:noFill/>
          </a:ln>
        </p:spPr>
        <p:txBody>
          <a:bodyPr spcFirstLastPara="1" wrap="square" lIns="108000" tIns="189000" rIns="68575" bIns="34275" anchor="t" anchorCtr="0">
            <a:noAutofit/>
          </a:bodyPr>
          <a:lstStyle>
            <a:lvl1pPr marL="457200" lvl="0" indent="-228600" algn="l">
              <a:lnSpc>
                <a:spcPct val="100000"/>
              </a:lnSpc>
              <a:spcBef>
                <a:spcPts val="0"/>
              </a:spcBef>
              <a:spcAft>
                <a:spcPts val="0"/>
              </a:spcAft>
              <a:buClr>
                <a:srgbClr val="000000"/>
              </a:buClr>
              <a:buSzPts val="2100"/>
              <a:buNone/>
              <a:defRPr b="0">
                <a:solidFill>
                  <a:srgbClr val="000000"/>
                </a:solidFill>
                <a:latin typeface="Arial"/>
                <a:ea typeface="Arial"/>
                <a:cs typeface="Arial"/>
                <a:sym typeface="Arial"/>
              </a:defRPr>
            </a:lvl1pPr>
            <a:lvl2pPr marL="914400" lvl="1" indent="-317500" algn="l">
              <a:lnSpc>
                <a:spcPct val="110000"/>
              </a:lnSpc>
              <a:spcBef>
                <a:spcPts val="800"/>
              </a:spcBef>
              <a:spcAft>
                <a:spcPts val="0"/>
              </a:spcAft>
              <a:buClr>
                <a:schemeClr val="lt1"/>
              </a:buClr>
              <a:buSzPts val="1400"/>
              <a:buChar char="-"/>
              <a:defRPr/>
            </a:lvl2pPr>
            <a:lvl3pPr marL="1371600" lvl="2" indent="-317500" algn="l">
              <a:lnSpc>
                <a:spcPct val="110000"/>
              </a:lnSpc>
              <a:spcBef>
                <a:spcPts val="200"/>
              </a:spcBef>
              <a:spcAft>
                <a:spcPts val="0"/>
              </a:spcAft>
              <a:buClr>
                <a:schemeClr val="lt1"/>
              </a:buClr>
              <a:buSzPts val="1400"/>
              <a:buChar char="-"/>
              <a:defRPr/>
            </a:lvl3pPr>
            <a:lvl4pPr marL="1828800" lvl="3" indent="-317500" algn="l">
              <a:lnSpc>
                <a:spcPct val="110000"/>
              </a:lnSpc>
              <a:spcBef>
                <a:spcPts val="0"/>
              </a:spcBef>
              <a:spcAft>
                <a:spcPts val="0"/>
              </a:spcAft>
              <a:buClr>
                <a:schemeClr val="lt1"/>
              </a:buClr>
              <a:buSzPts val="1400"/>
              <a:buChar char="-"/>
              <a:defRPr/>
            </a:lvl4pPr>
            <a:lvl5pPr marL="2286000" lvl="4" indent="-317500" algn="l">
              <a:lnSpc>
                <a:spcPct val="110000"/>
              </a:lnSpc>
              <a:spcBef>
                <a:spcPts val="0"/>
              </a:spcBef>
              <a:spcAft>
                <a:spcPts val="0"/>
              </a:spcAft>
              <a:buClr>
                <a:schemeClr val="lt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17" name="Google Shape;417;p46"/>
          <p:cNvSpPr txBox="1">
            <a:spLocks noGrp="1"/>
          </p:cNvSpPr>
          <p:nvPr>
            <p:ph type="body" idx="2"/>
          </p:nvPr>
        </p:nvSpPr>
        <p:spPr>
          <a:xfrm>
            <a:off x="2073613" y="1291829"/>
            <a:ext cx="1588200" cy="3318900"/>
          </a:xfrm>
          <a:prstGeom prst="rect">
            <a:avLst/>
          </a:prstGeom>
          <a:solidFill>
            <a:srgbClr val="39B54A"/>
          </a:solidFill>
          <a:ln>
            <a:noFill/>
          </a:ln>
        </p:spPr>
        <p:txBody>
          <a:bodyPr spcFirstLastPara="1" wrap="square" lIns="108000" tIns="189000" rIns="68575" bIns="34275" anchor="t" anchorCtr="0">
            <a:noAutofit/>
          </a:bodyPr>
          <a:lstStyle>
            <a:lvl1pPr marL="457200" lvl="0" indent="-228600" algn="l">
              <a:lnSpc>
                <a:spcPct val="100000"/>
              </a:lnSpc>
              <a:spcBef>
                <a:spcPts val="0"/>
              </a:spcBef>
              <a:spcAft>
                <a:spcPts val="0"/>
              </a:spcAft>
              <a:buClr>
                <a:srgbClr val="000000"/>
              </a:buClr>
              <a:buSzPts val="2100"/>
              <a:buNone/>
              <a:defRPr b="0">
                <a:solidFill>
                  <a:srgbClr val="000000"/>
                </a:solidFill>
                <a:latin typeface="Arial"/>
                <a:ea typeface="Arial"/>
                <a:cs typeface="Arial"/>
                <a:sym typeface="Arial"/>
              </a:defRPr>
            </a:lvl1pPr>
            <a:lvl2pPr marL="914400" lvl="1" indent="-317500" algn="l">
              <a:lnSpc>
                <a:spcPct val="110000"/>
              </a:lnSpc>
              <a:spcBef>
                <a:spcPts val="800"/>
              </a:spcBef>
              <a:spcAft>
                <a:spcPts val="0"/>
              </a:spcAft>
              <a:buClr>
                <a:schemeClr val="lt1"/>
              </a:buClr>
              <a:buSzPts val="1400"/>
              <a:buChar char="-"/>
              <a:defRPr/>
            </a:lvl2pPr>
            <a:lvl3pPr marL="1371600" lvl="2" indent="-317500" algn="l">
              <a:lnSpc>
                <a:spcPct val="110000"/>
              </a:lnSpc>
              <a:spcBef>
                <a:spcPts val="200"/>
              </a:spcBef>
              <a:spcAft>
                <a:spcPts val="0"/>
              </a:spcAft>
              <a:buClr>
                <a:schemeClr val="lt1"/>
              </a:buClr>
              <a:buSzPts val="1400"/>
              <a:buChar char="-"/>
              <a:defRPr/>
            </a:lvl3pPr>
            <a:lvl4pPr marL="1828800" lvl="3" indent="-317500" algn="l">
              <a:lnSpc>
                <a:spcPct val="110000"/>
              </a:lnSpc>
              <a:spcBef>
                <a:spcPts val="0"/>
              </a:spcBef>
              <a:spcAft>
                <a:spcPts val="0"/>
              </a:spcAft>
              <a:buClr>
                <a:schemeClr val="lt1"/>
              </a:buClr>
              <a:buSzPts val="1400"/>
              <a:buChar char="-"/>
              <a:defRPr/>
            </a:lvl4pPr>
            <a:lvl5pPr marL="2286000" lvl="4" indent="-317500" algn="l">
              <a:lnSpc>
                <a:spcPct val="110000"/>
              </a:lnSpc>
              <a:spcBef>
                <a:spcPts val="0"/>
              </a:spcBef>
              <a:spcAft>
                <a:spcPts val="0"/>
              </a:spcAft>
              <a:buClr>
                <a:schemeClr val="lt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18" name="Google Shape;418;p46"/>
          <p:cNvSpPr txBox="1">
            <a:spLocks noGrp="1"/>
          </p:cNvSpPr>
          <p:nvPr>
            <p:ph type="body" idx="3"/>
          </p:nvPr>
        </p:nvSpPr>
        <p:spPr>
          <a:xfrm>
            <a:off x="3766226" y="1291829"/>
            <a:ext cx="1588200" cy="3318900"/>
          </a:xfrm>
          <a:prstGeom prst="rect">
            <a:avLst/>
          </a:prstGeom>
          <a:solidFill>
            <a:srgbClr val="FF94A7"/>
          </a:solidFill>
          <a:ln>
            <a:noFill/>
          </a:ln>
        </p:spPr>
        <p:txBody>
          <a:bodyPr spcFirstLastPara="1" wrap="square" lIns="108000" tIns="189000" rIns="68575" bIns="34275" anchor="t" anchorCtr="0">
            <a:noAutofit/>
          </a:bodyPr>
          <a:lstStyle>
            <a:lvl1pPr marL="457200" lvl="0" indent="-228600" algn="l">
              <a:lnSpc>
                <a:spcPct val="100000"/>
              </a:lnSpc>
              <a:spcBef>
                <a:spcPts val="0"/>
              </a:spcBef>
              <a:spcAft>
                <a:spcPts val="0"/>
              </a:spcAft>
              <a:buClr>
                <a:srgbClr val="000000"/>
              </a:buClr>
              <a:buSzPts val="2100"/>
              <a:buNone/>
              <a:defRPr b="0">
                <a:solidFill>
                  <a:srgbClr val="000000"/>
                </a:solidFill>
                <a:latin typeface="Arial"/>
                <a:ea typeface="Arial"/>
                <a:cs typeface="Arial"/>
                <a:sym typeface="Arial"/>
              </a:defRPr>
            </a:lvl1pPr>
            <a:lvl2pPr marL="914400" lvl="1" indent="-317500" algn="l">
              <a:lnSpc>
                <a:spcPct val="110000"/>
              </a:lnSpc>
              <a:spcBef>
                <a:spcPts val="800"/>
              </a:spcBef>
              <a:spcAft>
                <a:spcPts val="0"/>
              </a:spcAft>
              <a:buClr>
                <a:schemeClr val="lt1"/>
              </a:buClr>
              <a:buSzPts val="1400"/>
              <a:buChar char="-"/>
              <a:defRPr/>
            </a:lvl2pPr>
            <a:lvl3pPr marL="1371600" lvl="2" indent="-317500" algn="l">
              <a:lnSpc>
                <a:spcPct val="110000"/>
              </a:lnSpc>
              <a:spcBef>
                <a:spcPts val="200"/>
              </a:spcBef>
              <a:spcAft>
                <a:spcPts val="0"/>
              </a:spcAft>
              <a:buClr>
                <a:schemeClr val="lt1"/>
              </a:buClr>
              <a:buSzPts val="1400"/>
              <a:buChar char="-"/>
              <a:defRPr/>
            </a:lvl3pPr>
            <a:lvl4pPr marL="1828800" lvl="3" indent="-317500" algn="l">
              <a:lnSpc>
                <a:spcPct val="110000"/>
              </a:lnSpc>
              <a:spcBef>
                <a:spcPts val="0"/>
              </a:spcBef>
              <a:spcAft>
                <a:spcPts val="0"/>
              </a:spcAft>
              <a:buClr>
                <a:schemeClr val="lt1"/>
              </a:buClr>
              <a:buSzPts val="1400"/>
              <a:buChar char="-"/>
              <a:defRPr/>
            </a:lvl4pPr>
            <a:lvl5pPr marL="2286000" lvl="4" indent="-317500" algn="l">
              <a:lnSpc>
                <a:spcPct val="110000"/>
              </a:lnSpc>
              <a:spcBef>
                <a:spcPts val="0"/>
              </a:spcBef>
              <a:spcAft>
                <a:spcPts val="0"/>
              </a:spcAft>
              <a:buClr>
                <a:schemeClr val="lt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19" name="Google Shape;419;p46"/>
          <p:cNvSpPr txBox="1">
            <a:spLocks noGrp="1"/>
          </p:cNvSpPr>
          <p:nvPr>
            <p:ph type="body" idx="4"/>
          </p:nvPr>
        </p:nvSpPr>
        <p:spPr>
          <a:xfrm>
            <a:off x="5480726" y="1291829"/>
            <a:ext cx="1588200" cy="3318900"/>
          </a:xfrm>
          <a:prstGeom prst="rect">
            <a:avLst/>
          </a:prstGeom>
          <a:solidFill>
            <a:srgbClr val="C49A6C"/>
          </a:solidFill>
          <a:ln>
            <a:noFill/>
          </a:ln>
        </p:spPr>
        <p:txBody>
          <a:bodyPr spcFirstLastPara="1" wrap="square" lIns="108000" tIns="189000" rIns="68575" bIns="34275" anchor="t" anchorCtr="0">
            <a:noAutofit/>
          </a:bodyPr>
          <a:lstStyle>
            <a:lvl1pPr marL="457200" lvl="0" indent="-228600" algn="l">
              <a:lnSpc>
                <a:spcPct val="100000"/>
              </a:lnSpc>
              <a:spcBef>
                <a:spcPts val="0"/>
              </a:spcBef>
              <a:spcAft>
                <a:spcPts val="0"/>
              </a:spcAft>
              <a:buClr>
                <a:srgbClr val="000000"/>
              </a:buClr>
              <a:buSzPts val="2100"/>
              <a:buNone/>
              <a:defRPr b="0">
                <a:solidFill>
                  <a:srgbClr val="000000"/>
                </a:solidFill>
                <a:latin typeface="Arial"/>
                <a:ea typeface="Arial"/>
                <a:cs typeface="Arial"/>
                <a:sym typeface="Arial"/>
              </a:defRPr>
            </a:lvl1pPr>
            <a:lvl2pPr marL="914400" lvl="1" indent="-317500" algn="l">
              <a:lnSpc>
                <a:spcPct val="110000"/>
              </a:lnSpc>
              <a:spcBef>
                <a:spcPts val="800"/>
              </a:spcBef>
              <a:spcAft>
                <a:spcPts val="0"/>
              </a:spcAft>
              <a:buClr>
                <a:schemeClr val="lt1"/>
              </a:buClr>
              <a:buSzPts val="1400"/>
              <a:buChar char="-"/>
              <a:defRPr/>
            </a:lvl2pPr>
            <a:lvl3pPr marL="1371600" lvl="2" indent="-317500" algn="l">
              <a:lnSpc>
                <a:spcPct val="110000"/>
              </a:lnSpc>
              <a:spcBef>
                <a:spcPts val="200"/>
              </a:spcBef>
              <a:spcAft>
                <a:spcPts val="0"/>
              </a:spcAft>
              <a:buClr>
                <a:schemeClr val="lt1"/>
              </a:buClr>
              <a:buSzPts val="1400"/>
              <a:buChar char="-"/>
              <a:defRPr/>
            </a:lvl3pPr>
            <a:lvl4pPr marL="1828800" lvl="3" indent="-317500" algn="l">
              <a:lnSpc>
                <a:spcPct val="110000"/>
              </a:lnSpc>
              <a:spcBef>
                <a:spcPts val="0"/>
              </a:spcBef>
              <a:spcAft>
                <a:spcPts val="0"/>
              </a:spcAft>
              <a:buClr>
                <a:schemeClr val="lt1"/>
              </a:buClr>
              <a:buSzPts val="1400"/>
              <a:buChar char="-"/>
              <a:defRPr/>
            </a:lvl4pPr>
            <a:lvl5pPr marL="2286000" lvl="4" indent="-317500" algn="l">
              <a:lnSpc>
                <a:spcPct val="110000"/>
              </a:lnSpc>
              <a:spcBef>
                <a:spcPts val="0"/>
              </a:spcBef>
              <a:spcAft>
                <a:spcPts val="0"/>
              </a:spcAft>
              <a:buClr>
                <a:schemeClr val="lt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20" name="Google Shape;420;p46"/>
          <p:cNvSpPr txBox="1">
            <a:spLocks noGrp="1"/>
          </p:cNvSpPr>
          <p:nvPr>
            <p:ph type="body" idx="5"/>
          </p:nvPr>
        </p:nvSpPr>
        <p:spPr>
          <a:xfrm>
            <a:off x="7180635" y="1291829"/>
            <a:ext cx="1588200" cy="3318900"/>
          </a:xfrm>
          <a:prstGeom prst="rect">
            <a:avLst/>
          </a:prstGeom>
          <a:solidFill>
            <a:srgbClr val="4BBCA9"/>
          </a:solidFill>
          <a:ln>
            <a:noFill/>
          </a:ln>
        </p:spPr>
        <p:txBody>
          <a:bodyPr spcFirstLastPara="1" wrap="square" lIns="108000" tIns="189000" rIns="68575" bIns="34275" anchor="t" anchorCtr="0">
            <a:noAutofit/>
          </a:bodyPr>
          <a:lstStyle>
            <a:lvl1pPr marL="457200" lvl="0" indent="-228600" algn="l">
              <a:lnSpc>
                <a:spcPct val="100000"/>
              </a:lnSpc>
              <a:spcBef>
                <a:spcPts val="0"/>
              </a:spcBef>
              <a:spcAft>
                <a:spcPts val="0"/>
              </a:spcAft>
              <a:buClr>
                <a:srgbClr val="000000"/>
              </a:buClr>
              <a:buSzPts val="2100"/>
              <a:buNone/>
              <a:defRPr b="0">
                <a:solidFill>
                  <a:srgbClr val="000000"/>
                </a:solidFill>
                <a:latin typeface="Arial"/>
                <a:ea typeface="Arial"/>
                <a:cs typeface="Arial"/>
                <a:sym typeface="Arial"/>
              </a:defRPr>
            </a:lvl1pPr>
            <a:lvl2pPr marL="914400" lvl="1" indent="-317500" algn="l">
              <a:lnSpc>
                <a:spcPct val="110000"/>
              </a:lnSpc>
              <a:spcBef>
                <a:spcPts val="800"/>
              </a:spcBef>
              <a:spcAft>
                <a:spcPts val="0"/>
              </a:spcAft>
              <a:buClr>
                <a:schemeClr val="lt1"/>
              </a:buClr>
              <a:buSzPts val="1400"/>
              <a:buChar char="-"/>
              <a:defRPr/>
            </a:lvl2pPr>
            <a:lvl3pPr marL="1371600" lvl="2" indent="-317500" algn="l">
              <a:lnSpc>
                <a:spcPct val="110000"/>
              </a:lnSpc>
              <a:spcBef>
                <a:spcPts val="200"/>
              </a:spcBef>
              <a:spcAft>
                <a:spcPts val="0"/>
              </a:spcAft>
              <a:buClr>
                <a:schemeClr val="lt1"/>
              </a:buClr>
              <a:buSzPts val="1400"/>
              <a:buChar char="-"/>
              <a:defRPr/>
            </a:lvl3pPr>
            <a:lvl4pPr marL="1828800" lvl="3" indent="-317500" algn="l">
              <a:lnSpc>
                <a:spcPct val="110000"/>
              </a:lnSpc>
              <a:spcBef>
                <a:spcPts val="0"/>
              </a:spcBef>
              <a:spcAft>
                <a:spcPts val="0"/>
              </a:spcAft>
              <a:buClr>
                <a:schemeClr val="lt1"/>
              </a:buClr>
              <a:buSzPts val="1400"/>
              <a:buChar char="-"/>
              <a:defRPr/>
            </a:lvl4pPr>
            <a:lvl5pPr marL="2286000" lvl="4" indent="-317500" algn="l">
              <a:lnSpc>
                <a:spcPct val="110000"/>
              </a:lnSpc>
              <a:spcBef>
                <a:spcPts val="0"/>
              </a:spcBef>
              <a:spcAft>
                <a:spcPts val="0"/>
              </a:spcAft>
              <a:buClr>
                <a:schemeClr val="lt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grpSp>
        <p:nvGrpSpPr>
          <p:cNvPr id="421" name="Google Shape;421;p46"/>
          <p:cNvGrpSpPr/>
          <p:nvPr/>
        </p:nvGrpSpPr>
        <p:grpSpPr>
          <a:xfrm>
            <a:off x="431289" y="397057"/>
            <a:ext cx="335044" cy="475708"/>
            <a:chOff x="575052" y="529409"/>
            <a:chExt cx="446726" cy="634277"/>
          </a:xfrm>
        </p:grpSpPr>
        <p:sp>
          <p:nvSpPr>
            <p:cNvPr id="422" name="Google Shape;422;p46"/>
            <p:cNvSpPr/>
            <p:nvPr/>
          </p:nvSpPr>
          <p:spPr>
            <a:xfrm>
              <a:off x="575052" y="786828"/>
              <a:ext cx="446726" cy="376858"/>
            </a:xfrm>
            <a:custGeom>
              <a:avLst/>
              <a:gdLst/>
              <a:ahLst/>
              <a:cxnLst/>
              <a:rect l="l" t="t" r="r" b="b"/>
              <a:pathLst>
                <a:path w="4821" h="4067" extrusionOk="0">
                  <a:moveTo>
                    <a:pt x="1042" y="2420"/>
                  </a:moveTo>
                  <a:lnTo>
                    <a:pt x="1227" y="4067"/>
                  </a:lnTo>
                  <a:lnTo>
                    <a:pt x="3594" y="4067"/>
                  </a:lnTo>
                  <a:lnTo>
                    <a:pt x="3777" y="2420"/>
                  </a:lnTo>
                  <a:lnTo>
                    <a:pt x="4151" y="2420"/>
                  </a:lnTo>
                  <a:lnTo>
                    <a:pt x="4821" y="2420"/>
                  </a:lnTo>
                  <a:lnTo>
                    <a:pt x="4821" y="0"/>
                  </a:lnTo>
                  <a:lnTo>
                    <a:pt x="3481" y="0"/>
                  </a:lnTo>
                  <a:lnTo>
                    <a:pt x="3481" y="196"/>
                  </a:lnTo>
                  <a:lnTo>
                    <a:pt x="3481" y="932"/>
                  </a:lnTo>
                  <a:lnTo>
                    <a:pt x="3080" y="932"/>
                  </a:lnTo>
                  <a:lnTo>
                    <a:pt x="3080" y="0"/>
                  </a:lnTo>
                  <a:lnTo>
                    <a:pt x="1739" y="0"/>
                  </a:lnTo>
                  <a:lnTo>
                    <a:pt x="1739" y="932"/>
                  </a:lnTo>
                  <a:lnTo>
                    <a:pt x="1338" y="932"/>
                  </a:lnTo>
                  <a:lnTo>
                    <a:pt x="1338" y="0"/>
                  </a:lnTo>
                  <a:lnTo>
                    <a:pt x="0" y="0"/>
                  </a:lnTo>
                  <a:lnTo>
                    <a:pt x="0" y="2420"/>
                  </a:lnTo>
                  <a:lnTo>
                    <a:pt x="741" y="2420"/>
                  </a:lnTo>
                  <a:lnTo>
                    <a:pt x="1042" y="2420"/>
                  </a:lnTo>
                  <a:close/>
                  <a:moveTo>
                    <a:pt x="391" y="392"/>
                  </a:moveTo>
                  <a:lnTo>
                    <a:pt x="946" y="392"/>
                  </a:lnTo>
                  <a:lnTo>
                    <a:pt x="946" y="1325"/>
                  </a:lnTo>
                  <a:lnTo>
                    <a:pt x="1219" y="1325"/>
                  </a:lnTo>
                  <a:lnTo>
                    <a:pt x="2133" y="1325"/>
                  </a:lnTo>
                  <a:lnTo>
                    <a:pt x="2133" y="392"/>
                  </a:lnTo>
                  <a:lnTo>
                    <a:pt x="2688" y="392"/>
                  </a:lnTo>
                  <a:lnTo>
                    <a:pt x="2688" y="1325"/>
                  </a:lnTo>
                  <a:lnTo>
                    <a:pt x="2957" y="1325"/>
                  </a:lnTo>
                  <a:lnTo>
                    <a:pt x="3602" y="1325"/>
                  </a:lnTo>
                  <a:lnTo>
                    <a:pt x="3875" y="1325"/>
                  </a:lnTo>
                  <a:lnTo>
                    <a:pt x="3875" y="392"/>
                  </a:lnTo>
                  <a:lnTo>
                    <a:pt x="4430" y="392"/>
                  </a:lnTo>
                  <a:lnTo>
                    <a:pt x="4430" y="2028"/>
                  </a:lnTo>
                  <a:lnTo>
                    <a:pt x="4151" y="2028"/>
                  </a:lnTo>
                  <a:lnTo>
                    <a:pt x="3679" y="2028"/>
                  </a:lnTo>
                  <a:lnTo>
                    <a:pt x="3425" y="2028"/>
                  </a:lnTo>
                  <a:lnTo>
                    <a:pt x="3243" y="3676"/>
                  </a:lnTo>
                  <a:lnTo>
                    <a:pt x="1578" y="3676"/>
                  </a:lnTo>
                  <a:lnTo>
                    <a:pt x="1394" y="2028"/>
                  </a:lnTo>
                  <a:lnTo>
                    <a:pt x="1142" y="2028"/>
                  </a:lnTo>
                  <a:lnTo>
                    <a:pt x="741" y="2028"/>
                  </a:lnTo>
                  <a:lnTo>
                    <a:pt x="391" y="2028"/>
                  </a:lnTo>
                  <a:lnTo>
                    <a:pt x="391"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23" name="Google Shape;423;p46"/>
            <p:cNvSpPr/>
            <p:nvPr/>
          </p:nvSpPr>
          <p:spPr>
            <a:xfrm>
              <a:off x="871297" y="576389"/>
              <a:ext cx="132326" cy="132137"/>
            </a:xfrm>
            <a:custGeom>
              <a:avLst/>
              <a:gdLst/>
              <a:ahLst/>
              <a:cxnLst/>
              <a:rect l="l" t="t" r="r" b="b"/>
              <a:pathLst>
                <a:path w="1428" h="1426" extrusionOk="0">
                  <a:moveTo>
                    <a:pt x="1428" y="268"/>
                  </a:moveTo>
                  <a:lnTo>
                    <a:pt x="1160" y="0"/>
                  </a:lnTo>
                  <a:lnTo>
                    <a:pt x="1135" y="25"/>
                  </a:lnTo>
                  <a:lnTo>
                    <a:pt x="0" y="1157"/>
                  </a:lnTo>
                  <a:lnTo>
                    <a:pt x="271" y="1426"/>
                  </a:lnTo>
                  <a:lnTo>
                    <a:pt x="1428" y="26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24" name="Google Shape;424;p46"/>
            <p:cNvSpPr/>
            <p:nvPr/>
          </p:nvSpPr>
          <p:spPr>
            <a:xfrm>
              <a:off x="593028" y="576389"/>
              <a:ext cx="132326" cy="132137"/>
            </a:xfrm>
            <a:custGeom>
              <a:avLst/>
              <a:gdLst/>
              <a:ahLst/>
              <a:cxnLst/>
              <a:rect l="l" t="t" r="r" b="b"/>
              <a:pathLst>
                <a:path w="1428" h="1426" extrusionOk="0">
                  <a:moveTo>
                    <a:pt x="1159" y="1426"/>
                  </a:moveTo>
                  <a:lnTo>
                    <a:pt x="1428" y="1157"/>
                  </a:lnTo>
                  <a:lnTo>
                    <a:pt x="270" y="0"/>
                  </a:lnTo>
                  <a:lnTo>
                    <a:pt x="0" y="268"/>
                  </a:lnTo>
                  <a:lnTo>
                    <a:pt x="25" y="293"/>
                  </a:lnTo>
                  <a:lnTo>
                    <a:pt x="1159" y="1426"/>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25" name="Google Shape;425;p46"/>
            <p:cNvSpPr/>
            <p:nvPr/>
          </p:nvSpPr>
          <p:spPr>
            <a:xfrm>
              <a:off x="780023" y="529409"/>
              <a:ext cx="35212" cy="151781"/>
            </a:xfrm>
            <a:custGeom>
              <a:avLst/>
              <a:gdLst/>
              <a:ahLst/>
              <a:cxnLst/>
              <a:rect l="l" t="t" r="r" b="b"/>
              <a:pathLst>
                <a:path w="380" h="1638" extrusionOk="0">
                  <a:moveTo>
                    <a:pt x="380" y="0"/>
                  </a:moveTo>
                  <a:lnTo>
                    <a:pt x="0" y="0"/>
                  </a:lnTo>
                  <a:lnTo>
                    <a:pt x="0" y="34"/>
                  </a:lnTo>
                  <a:lnTo>
                    <a:pt x="0" y="1638"/>
                  </a:lnTo>
                  <a:lnTo>
                    <a:pt x="380" y="1638"/>
                  </a:lnTo>
                  <a:lnTo>
                    <a:pt x="380"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
        <p:nvSpPr>
          <p:cNvPr id="426" name="Google Shape;426;p46"/>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27" name="Google Shape;427;p46"/>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28" name="Google Shape;428;p46"/>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429" name="Google Shape;429;p46"/>
          <p:cNvSpPr txBox="1"/>
          <p:nvPr/>
        </p:nvSpPr>
        <p:spPr>
          <a:xfrm>
            <a:off x="381000" y="2962073"/>
            <a:ext cx="1574100" cy="1379100"/>
          </a:xfrm>
          <a:prstGeom prst="rect">
            <a:avLst/>
          </a:prstGeom>
          <a:noFill/>
          <a:ln>
            <a:noFill/>
          </a:ln>
        </p:spPr>
        <p:txBody>
          <a:bodyPr spcFirstLastPara="1" wrap="square" lIns="108000" tIns="34275" rIns="68575" bIns="34275" anchor="t" anchorCtr="0">
            <a:noAutofit/>
          </a:bodyPr>
          <a:lstStyle/>
          <a:p>
            <a:pPr marL="0" marR="0" lvl="0" indent="0" algn="l" rtl="0">
              <a:lnSpc>
                <a:spcPct val="100000"/>
              </a:lnSpc>
              <a:spcBef>
                <a:spcPts val="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Click to add text</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Muokkaa tekstiä</a:t>
            </a:r>
            <a:endParaRPr sz="1400" b="0" i="0" u="none" strike="noStrike" cap="none">
              <a:solidFill>
                <a:srgbClr val="000000"/>
              </a:solidFill>
              <a:latin typeface="Arial"/>
              <a:ea typeface="Arial"/>
              <a:cs typeface="Arial"/>
              <a:sym typeface="Arial"/>
            </a:endParaRPr>
          </a:p>
        </p:txBody>
      </p:sp>
      <p:sp>
        <p:nvSpPr>
          <p:cNvPr id="430" name="Google Shape;430;p46"/>
          <p:cNvSpPr txBox="1"/>
          <p:nvPr/>
        </p:nvSpPr>
        <p:spPr>
          <a:xfrm>
            <a:off x="2072196" y="2962073"/>
            <a:ext cx="1574100" cy="1379100"/>
          </a:xfrm>
          <a:prstGeom prst="rect">
            <a:avLst/>
          </a:prstGeom>
          <a:noFill/>
          <a:ln>
            <a:noFill/>
          </a:ln>
        </p:spPr>
        <p:txBody>
          <a:bodyPr spcFirstLastPara="1" wrap="square" lIns="108000" tIns="34275" rIns="68575" bIns="34275" anchor="t" anchorCtr="0">
            <a:noAutofit/>
          </a:bodyPr>
          <a:lstStyle/>
          <a:p>
            <a:pPr marL="0" marR="0" lvl="0" indent="0" algn="l" rtl="0">
              <a:lnSpc>
                <a:spcPct val="100000"/>
              </a:lnSpc>
              <a:spcBef>
                <a:spcPts val="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Click to add text</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Muokkaa tekstiä</a:t>
            </a:r>
            <a:endParaRPr sz="1400" b="0" i="0" u="none" strike="noStrike" cap="none">
              <a:solidFill>
                <a:srgbClr val="000000"/>
              </a:solidFill>
              <a:latin typeface="Arial"/>
              <a:ea typeface="Arial"/>
              <a:cs typeface="Arial"/>
              <a:sym typeface="Arial"/>
            </a:endParaRPr>
          </a:p>
        </p:txBody>
      </p:sp>
      <p:sp>
        <p:nvSpPr>
          <p:cNvPr id="431" name="Google Shape;431;p46"/>
          <p:cNvSpPr txBox="1"/>
          <p:nvPr/>
        </p:nvSpPr>
        <p:spPr>
          <a:xfrm>
            <a:off x="3770051" y="2962073"/>
            <a:ext cx="1574100" cy="1379100"/>
          </a:xfrm>
          <a:prstGeom prst="rect">
            <a:avLst/>
          </a:prstGeom>
          <a:noFill/>
          <a:ln>
            <a:noFill/>
          </a:ln>
        </p:spPr>
        <p:txBody>
          <a:bodyPr spcFirstLastPara="1" wrap="square" lIns="108000" tIns="34275" rIns="68575" bIns="34275" anchor="t" anchorCtr="0">
            <a:noAutofit/>
          </a:bodyPr>
          <a:lstStyle/>
          <a:p>
            <a:pPr marL="0" marR="0" lvl="0" indent="0" algn="l" rtl="0">
              <a:lnSpc>
                <a:spcPct val="100000"/>
              </a:lnSpc>
              <a:spcBef>
                <a:spcPts val="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Click to add text</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Muokkaa tekstiä</a:t>
            </a:r>
            <a:endParaRPr sz="1400" b="0" i="0" u="none" strike="noStrike" cap="none">
              <a:solidFill>
                <a:srgbClr val="000000"/>
              </a:solidFill>
              <a:latin typeface="Arial"/>
              <a:ea typeface="Arial"/>
              <a:cs typeface="Arial"/>
              <a:sym typeface="Arial"/>
            </a:endParaRPr>
          </a:p>
        </p:txBody>
      </p:sp>
      <p:sp>
        <p:nvSpPr>
          <p:cNvPr id="432" name="Google Shape;432;p46"/>
          <p:cNvSpPr txBox="1"/>
          <p:nvPr/>
        </p:nvSpPr>
        <p:spPr>
          <a:xfrm>
            <a:off x="5481221" y="2962073"/>
            <a:ext cx="1574100" cy="1379100"/>
          </a:xfrm>
          <a:prstGeom prst="rect">
            <a:avLst/>
          </a:prstGeom>
          <a:noFill/>
          <a:ln>
            <a:noFill/>
          </a:ln>
        </p:spPr>
        <p:txBody>
          <a:bodyPr spcFirstLastPara="1" wrap="square" lIns="108000" tIns="34275" rIns="68575" bIns="34275" anchor="t" anchorCtr="0">
            <a:noAutofit/>
          </a:bodyPr>
          <a:lstStyle/>
          <a:p>
            <a:pPr marL="0" marR="0" lvl="0" indent="0" algn="l" rtl="0">
              <a:lnSpc>
                <a:spcPct val="100000"/>
              </a:lnSpc>
              <a:spcBef>
                <a:spcPts val="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Click to add text</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Muokkaa tekstiä</a:t>
            </a:r>
            <a:endParaRPr sz="1400" b="0" i="0" u="none" strike="noStrike" cap="none">
              <a:solidFill>
                <a:srgbClr val="000000"/>
              </a:solidFill>
              <a:latin typeface="Arial"/>
              <a:ea typeface="Arial"/>
              <a:cs typeface="Arial"/>
              <a:sym typeface="Arial"/>
            </a:endParaRPr>
          </a:p>
        </p:txBody>
      </p:sp>
      <p:sp>
        <p:nvSpPr>
          <p:cNvPr id="433" name="Google Shape;433;p46"/>
          <p:cNvSpPr txBox="1"/>
          <p:nvPr/>
        </p:nvSpPr>
        <p:spPr>
          <a:xfrm>
            <a:off x="7172417" y="2962073"/>
            <a:ext cx="1574100" cy="1379100"/>
          </a:xfrm>
          <a:prstGeom prst="rect">
            <a:avLst/>
          </a:prstGeom>
          <a:noFill/>
          <a:ln>
            <a:noFill/>
          </a:ln>
        </p:spPr>
        <p:txBody>
          <a:bodyPr spcFirstLastPara="1" wrap="square" lIns="108000" tIns="34275" rIns="68575" bIns="34275" anchor="t" anchorCtr="0">
            <a:noAutofit/>
          </a:bodyPr>
          <a:lstStyle/>
          <a:p>
            <a:pPr marL="0" marR="0" lvl="0" indent="0" algn="l" rtl="0">
              <a:lnSpc>
                <a:spcPct val="100000"/>
              </a:lnSpc>
              <a:spcBef>
                <a:spcPts val="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Click to add text</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1400"/>
              <a:buFont typeface="Verdana"/>
              <a:buNone/>
            </a:pPr>
            <a:r>
              <a:rPr lang="en" sz="1400" b="0" i="0" u="none" strike="noStrike" cap="none">
                <a:solidFill>
                  <a:srgbClr val="000000"/>
                </a:solidFill>
                <a:latin typeface="Arial"/>
                <a:ea typeface="Arial"/>
                <a:cs typeface="Arial"/>
                <a:sym typeface="Arial"/>
              </a:rPr>
              <a:t>Muokkaa tekstiä</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Logo 1" type="blank">
  <p:cSld name="BLANK">
    <p:bg>
      <p:bgPr>
        <a:solidFill>
          <a:srgbClr val="23408F"/>
        </a:solidFill>
        <a:effectLst/>
      </p:bgPr>
    </p:bg>
    <p:spTree>
      <p:nvGrpSpPr>
        <p:cNvPr id="1" name="Shape 434"/>
        <p:cNvGrpSpPr/>
        <p:nvPr/>
      </p:nvGrpSpPr>
      <p:grpSpPr>
        <a:xfrm>
          <a:off x="0" y="0"/>
          <a:ext cx="0" cy="0"/>
          <a:chOff x="0" y="0"/>
          <a:chExt cx="0" cy="0"/>
        </a:xfrm>
      </p:grpSpPr>
      <p:grpSp>
        <p:nvGrpSpPr>
          <p:cNvPr id="435" name="Google Shape;435;p47"/>
          <p:cNvGrpSpPr/>
          <p:nvPr/>
        </p:nvGrpSpPr>
        <p:grpSpPr>
          <a:xfrm>
            <a:off x="3164050" y="550956"/>
            <a:ext cx="2808200" cy="3946710"/>
            <a:chOff x="4053823" y="805615"/>
            <a:chExt cx="3746764" cy="5265790"/>
          </a:xfrm>
        </p:grpSpPr>
        <p:sp>
          <p:nvSpPr>
            <p:cNvPr id="436" name="Google Shape;436;p47"/>
            <p:cNvSpPr/>
            <p:nvPr/>
          </p:nvSpPr>
          <p:spPr>
            <a:xfrm>
              <a:off x="4642009" y="2285072"/>
              <a:ext cx="2570392" cy="2168369"/>
            </a:xfrm>
            <a:custGeom>
              <a:avLst/>
              <a:gdLst/>
              <a:ahLst/>
              <a:cxnLst/>
              <a:rect l="l" t="t" r="r" b="b"/>
              <a:pathLst>
                <a:path w="2858" h="2411" extrusionOk="0">
                  <a:moveTo>
                    <a:pt x="618" y="1434"/>
                  </a:moveTo>
                  <a:lnTo>
                    <a:pt x="727" y="2411"/>
                  </a:lnTo>
                  <a:lnTo>
                    <a:pt x="2131" y="2411"/>
                  </a:lnTo>
                  <a:lnTo>
                    <a:pt x="2238" y="1434"/>
                  </a:lnTo>
                  <a:lnTo>
                    <a:pt x="2461" y="1434"/>
                  </a:lnTo>
                  <a:lnTo>
                    <a:pt x="2858" y="1434"/>
                  </a:lnTo>
                  <a:lnTo>
                    <a:pt x="2858" y="0"/>
                  </a:lnTo>
                  <a:lnTo>
                    <a:pt x="2063" y="0"/>
                  </a:lnTo>
                  <a:lnTo>
                    <a:pt x="2063" y="117"/>
                  </a:lnTo>
                  <a:lnTo>
                    <a:pt x="2063" y="553"/>
                  </a:lnTo>
                  <a:lnTo>
                    <a:pt x="1825" y="553"/>
                  </a:lnTo>
                  <a:lnTo>
                    <a:pt x="1825" y="0"/>
                  </a:lnTo>
                  <a:lnTo>
                    <a:pt x="1033" y="0"/>
                  </a:lnTo>
                  <a:lnTo>
                    <a:pt x="1033" y="553"/>
                  </a:lnTo>
                  <a:lnTo>
                    <a:pt x="793" y="553"/>
                  </a:lnTo>
                  <a:lnTo>
                    <a:pt x="793" y="0"/>
                  </a:lnTo>
                  <a:lnTo>
                    <a:pt x="0" y="0"/>
                  </a:lnTo>
                  <a:lnTo>
                    <a:pt x="0" y="1434"/>
                  </a:lnTo>
                  <a:lnTo>
                    <a:pt x="440" y="1434"/>
                  </a:lnTo>
                  <a:lnTo>
                    <a:pt x="618" y="1434"/>
                  </a:lnTo>
                  <a:close/>
                  <a:moveTo>
                    <a:pt x="232" y="234"/>
                  </a:moveTo>
                  <a:lnTo>
                    <a:pt x="561" y="234"/>
                  </a:lnTo>
                  <a:lnTo>
                    <a:pt x="561" y="785"/>
                  </a:lnTo>
                  <a:lnTo>
                    <a:pt x="722" y="785"/>
                  </a:lnTo>
                  <a:lnTo>
                    <a:pt x="1265" y="785"/>
                  </a:lnTo>
                  <a:lnTo>
                    <a:pt x="1265" y="234"/>
                  </a:lnTo>
                  <a:lnTo>
                    <a:pt x="1593" y="234"/>
                  </a:lnTo>
                  <a:lnTo>
                    <a:pt x="1593" y="785"/>
                  </a:lnTo>
                  <a:lnTo>
                    <a:pt x="1752" y="785"/>
                  </a:lnTo>
                  <a:lnTo>
                    <a:pt x="2134" y="785"/>
                  </a:lnTo>
                  <a:lnTo>
                    <a:pt x="2296" y="785"/>
                  </a:lnTo>
                  <a:lnTo>
                    <a:pt x="2296" y="234"/>
                  </a:lnTo>
                  <a:lnTo>
                    <a:pt x="2624" y="234"/>
                  </a:lnTo>
                  <a:lnTo>
                    <a:pt x="2624" y="1202"/>
                  </a:lnTo>
                  <a:lnTo>
                    <a:pt x="2461" y="1202"/>
                  </a:lnTo>
                  <a:lnTo>
                    <a:pt x="2180" y="1202"/>
                  </a:lnTo>
                  <a:lnTo>
                    <a:pt x="2031" y="1202"/>
                  </a:lnTo>
                  <a:lnTo>
                    <a:pt x="1921" y="2179"/>
                  </a:lnTo>
                  <a:lnTo>
                    <a:pt x="935" y="2179"/>
                  </a:lnTo>
                  <a:lnTo>
                    <a:pt x="827" y="1202"/>
                  </a:lnTo>
                  <a:lnTo>
                    <a:pt x="678" y="1202"/>
                  </a:lnTo>
                  <a:lnTo>
                    <a:pt x="440" y="1202"/>
                  </a:lnTo>
                  <a:lnTo>
                    <a:pt x="232" y="1202"/>
                  </a:lnTo>
                  <a:lnTo>
                    <a:pt x="232" y="23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37" name="Google Shape;437;p47"/>
            <p:cNvSpPr/>
            <p:nvPr/>
          </p:nvSpPr>
          <p:spPr>
            <a:xfrm>
              <a:off x="6345411" y="1074525"/>
              <a:ext cx="761764" cy="761764"/>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38" name="Google Shape;438;p47"/>
            <p:cNvSpPr/>
            <p:nvPr/>
          </p:nvSpPr>
          <p:spPr>
            <a:xfrm>
              <a:off x="4745436" y="1074525"/>
              <a:ext cx="761764" cy="761764"/>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39" name="Google Shape;439;p47"/>
            <p:cNvSpPr/>
            <p:nvPr/>
          </p:nvSpPr>
          <p:spPr>
            <a:xfrm>
              <a:off x="5821080" y="805615"/>
              <a:ext cx="203257" cy="871487"/>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4BBCAA"/>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0" name="Google Shape;440;p47"/>
            <p:cNvSpPr/>
            <p:nvPr/>
          </p:nvSpPr>
          <p:spPr>
            <a:xfrm>
              <a:off x="4614129" y="5598337"/>
              <a:ext cx="362445" cy="473067"/>
            </a:xfrm>
            <a:custGeom>
              <a:avLst/>
              <a:gdLst/>
              <a:ahLst/>
              <a:cxnLst/>
              <a:rect l="l" t="t" r="r" b="b"/>
              <a:pathLst>
                <a:path w="403" h="526" extrusionOk="0">
                  <a:moveTo>
                    <a:pt x="98" y="0"/>
                  </a:moveTo>
                  <a:lnTo>
                    <a:pt x="0" y="96"/>
                  </a:lnTo>
                  <a:lnTo>
                    <a:pt x="0" y="430"/>
                  </a:lnTo>
                  <a:lnTo>
                    <a:pt x="98" y="526"/>
                  </a:lnTo>
                  <a:lnTo>
                    <a:pt x="307" y="526"/>
                  </a:lnTo>
                  <a:lnTo>
                    <a:pt x="403" y="430"/>
                  </a:lnTo>
                  <a:lnTo>
                    <a:pt x="403" y="96"/>
                  </a:lnTo>
                  <a:lnTo>
                    <a:pt x="307" y="0"/>
                  </a:lnTo>
                  <a:lnTo>
                    <a:pt x="98" y="0"/>
                  </a:lnTo>
                  <a:close/>
                  <a:moveTo>
                    <a:pt x="281" y="392"/>
                  </a:moveTo>
                  <a:lnTo>
                    <a:pt x="258" y="415"/>
                  </a:lnTo>
                  <a:lnTo>
                    <a:pt x="148" y="415"/>
                  </a:lnTo>
                  <a:lnTo>
                    <a:pt x="125" y="392"/>
                  </a:lnTo>
                  <a:lnTo>
                    <a:pt x="125" y="135"/>
                  </a:lnTo>
                  <a:lnTo>
                    <a:pt x="148" y="112"/>
                  </a:lnTo>
                  <a:lnTo>
                    <a:pt x="258" y="112"/>
                  </a:lnTo>
                  <a:lnTo>
                    <a:pt x="281" y="135"/>
                  </a:lnTo>
                  <a:lnTo>
                    <a:pt x="281"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1" name="Google Shape;441;p47"/>
            <p:cNvSpPr/>
            <p:nvPr/>
          </p:nvSpPr>
          <p:spPr>
            <a:xfrm>
              <a:off x="5039529" y="5598337"/>
              <a:ext cx="334565" cy="473067"/>
            </a:xfrm>
            <a:custGeom>
              <a:avLst/>
              <a:gdLst/>
              <a:ahLst/>
              <a:cxnLst/>
              <a:rect l="l" t="t" r="r" b="b"/>
              <a:pathLst>
                <a:path w="372" h="526" extrusionOk="0">
                  <a:moveTo>
                    <a:pt x="0" y="526"/>
                  </a:moveTo>
                  <a:lnTo>
                    <a:pt x="122" y="526"/>
                  </a:lnTo>
                  <a:lnTo>
                    <a:pt x="122" y="331"/>
                  </a:lnTo>
                  <a:lnTo>
                    <a:pt x="309" y="331"/>
                  </a:lnTo>
                  <a:lnTo>
                    <a:pt x="309" y="219"/>
                  </a:lnTo>
                  <a:lnTo>
                    <a:pt x="122" y="219"/>
                  </a:lnTo>
                  <a:lnTo>
                    <a:pt x="122" y="112"/>
                  </a:lnTo>
                  <a:lnTo>
                    <a:pt x="372" y="112"/>
                  </a:lnTo>
                  <a:lnTo>
                    <a:pt x="372" y="0"/>
                  </a:lnTo>
                  <a:lnTo>
                    <a:pt x="0" y="0"/>
                  </a:lnTo>
                  <a:lnTo>
                    <a:pt x="0" y="526"/>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2" name="Google Shape;442;p47"/>
            <p:cNvSpPr/>
            <p:nvPr/>
          </p:nvSpPr>
          <p:spPr>
            <a:xfrm>
              <a:off x="5569257" y="5598337"/>
              <a:ext cx="360646" cy="473067"/>
            </a:xfrm>
            <a:custGeom>
              <a:avLst/>
              <a:gdLst/>
              <a:ahLst/>
              <a:cxnLst/>
              <a:rect l="l" t="t" r="r" b="b"/>
              <a:pathLst>
                <a:path w="401" h="526" extrusionOk="0">
                  <a:moveTo>
                    <a:pt x="96" y="0"/>
                  </a:moveTo>
                  <a:lnTo>
                    <a:pt x="0" y="96"/>
                  </a:lnTo>
                  <a:lnTo>
                    <a:pt x="0" y="430"/>
                  </a:lnTo>
                  <a:lnTo>
                    <a:pt x="96" y="526"/>
                  </a:lnTo>
                  <a:lnTo>
                    <a:pt x="305" y="526"/>
                  </a:lnTo>
                  <a:lnTo>
                    <a:pt x="401" y="430"/>
                  </a:lnTo>
                  <a:lnTo>
                    <a:pt x="401" y="96"/>
                  </a:lnTo>
                  <a:lnTo>
                    <a:pt x="305" y="0"/>
                  </a:lnTo>
                  <a:lnTo>
                    <a:pt x="96" y="0"/>
                  </a:lnTo>
                  <a:close/>
                  <a:moveTo>
                    <a:pt x="278" y="392"/>
                  </a:moveTo>
                  <a:lnTo>
                    <a:pt x="255" y="415"/>
                  </a:lnTo>
                  <a:lnTo>
                    <a:pt x="146" y="415"/>
                  </a:lnTo>
                  <a:lnTo>
                    <a:pt x="123" y="392"/>
                  </a:lnTo>
                  <a:lnTo>
                    <a:pt x="123" y="135"/>
                  </a:lnTo>
                  <a:lnTo>
                    <a:pt x="146" y="112"/>
                  </a:lnTo>
                  <a:lnTo>
                    <a:pt x="255" y="112"/>
                  </a:lnTo>
                  <a:lnTo>
                    <a:pt x="278" y="135"/>
                  </a:lnTo>
                  <a:lnTo>
                    <a:pt x="278"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3" name="Google Shape;443;p47"/>
            <p:cNvSpPr/>
            <p:nvPr/>
          </p:nvSpPr>
          <p:spPr>
            <a:xfrm>
              <a:off x="6418260" y="5598337"/>
              <a:ext cx="307584" cy="473067"/>
            </a:xfrm>
            <a:custGeom>
              <a:avLst/>
              <a:gdLst/>
              <a:ahLst/>
              <a:cxnLst/>
              <a:rect l="l" t="t" r="r" b="b"/>
              <a:pathLst>
                <a:path w="342" h="526" extrusionOk="0">
                  <a:moveTo>
                    <a:pt x="125" y="0"/>
                  </a:moveTo>
                  <a:lnTo>
                    <a:pt x="0" y="0"/>
                  </a:lnTo>
                  <a:lnTo>
                    <a:pt x="0" y="526"/>
                  </a:lnTo>
                  <a:lnTo>
                    <a:pt x="342" y="526"/>
                  </a:lnTo>
                  <a:lnTo>
                    <a:pt x="342" y="415"/>
                  </a:lnTo>
                  <a:lnTo>
                    <a:pt x="125" y="415"/>
                  </a:lnTo>
                  <a:lnTo>
                    <a:pt x="125"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4" name="Google Shape;444;p47"/>
            <p:cNvSpPr/>
            <p:nvPr/>
          </p:nvSpPr>
          <p:spPr>
            <a:xfrm>
              <a:off x="5988362" y="5598337"/>
              <a:ext cx="362445" cy="473067"/>
            </a:xfrm>
            <a:custGeom>
              <a:avLst/>
              <a:gdLst/>
              <a:ahLst/>
              <a:cxnLst/>
              <a:rect l="l" t="t" r="r" b="b"/>
              <a:pathLst>
                <a:path w="403" h="526" extrusionOk="0">
                  <a:moveTo>
                    <a:pt x="278" y="388"/>
                  </a:moveTo>
                  <a:lnTo>
                    <a:pt x="255" y="411"/>
                  </a:lnTo>
                  <a:lnTo>
                    <a:pt x="148" y="411"/>
                  </a:lnTo>
                  <a:lnTo>
                    <a:pt x="123" y="388"/>
                  </a:lnTo>
                  <a:lnTo>
                    <a:pt x="123" y="0"/>
                  </a:lnTo>
                  <a:lnTo>
                    <a:pt x="0" y="0"/>
                  </a:lnTo>
                  <a:lnTo>
                    <a:pt x="0" y="430"/>
                  </a:lnTo>
                  <a:lnTo>
                    <a:pt x="96" y="526"/>
                  </a:lnTo>
                  <a:lnTo>
                    <a:pt x="307" y="526"/>
                  </a:lnTo>
                  <a:lnTo>
                    <a:pt x="403" y="430"/>
                  </a:lnTo>
                  <a:lnTo>
                    <a:pt x="403"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5" name="Google Shape;445;p47"/>
            <p:cNvSpPr/>
            <p:nvPr/>
          </p:nvSpPr>
          <p:spPr>
            <a:xfrm>
              <a:off x="6765415" y="5598338"/>
              <a:ext cx="362445" cy="473067"/>
            </a:xfrm>
            <a:custGeom>
              <a:avLst/>
              <a:gdLst/>
              <a:ahLst/>
              <a:cxnLst/>
              <a:rect l="l" t="t" r="r" b="b"/>
              <a:pathLst>
                <a:path w="403" h="526" extrusionOk="0">
                  <a:moveTo>
                    <a:pt x="278" y="388"/>
                  </a:moveTo>
                  <a:lnTo>
                    <a:pt x="255" y="411"/>
                  </a:lnTo>
                  <a:lnTo>
                    <a:pt x="148" y="411"/>
                  </a:lnTo>
                  <a:lnTo>
                    <a:pt x="125" y="388"/>
                  </a:lnTo>
                  <a:lnTo>
                    <a:pt x="125" y="0"/>
                  </a:lnTo>
                  <a:lnTo>
                    <a:pt x="0" y="0"/>
                  </a:lnTo>
                  <a:lnTo>
                    <a:pt x="0" y="430"/>
                  </a:lnTo>
                  <a:lnTo>
                    <a:pt x="96" y="526"/>
                  </a:lnTo>
                  <a:lnTo>
                    <a:pt x="307" y="526"/>
                  </a:lnTo>
                  <a:lnTo>
                    <a:pt x="403" y="430"/>
                  </a:lnTo>
                  <a:lnTo>
                    <a:pt x="403"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6" name="Google Shape;446;p47"/>
            <p:cNvSpPr/>
            <p:nvPr/>
          </p:nvSpPr>
          <p:spPr>
            <a:xfrm>
              <a:off x="4483720" y="4993964"/>
              <a:ext cx="403816" cy="473067"/>
            </a:xfrm>
            <a:custGeom>
              <a:avLst/>
              <a:gdLst/>
              <a:ahLst/>
              <a:cxnLst/>
              <a:rect l="l" t="t" r="r" b="b"/>
              <a:pathLst>
                <a:path w="449" h="526" extrusionOk="0">
                  <a:moveTo>
                    <a:pt x="314" y="526"/>
                  </a:moveTo>
                  <a:lnTo>
                    <a:pt x="449" y="526"/>
                  </a:lnTo>
                  <a:lnTo>
                    <a:pt x="449" y="0"/>
                  </a:lnTo>
                  <a:lnTo>
                    <a:pt x="324" y="0"/>
                  </a:lnTo>
                  <a:lnTo>
                    <a:pt x="332" y="333"/>
                  </a:lnTo>
                  <a:lnTo>
                    <a:pt x="134" y="0"/>
                  </a:lnTo>
                  <a:lnTo>
                    <a:pt x="0" y="0"/>
                  </a:lnTo>
                  <a:lnTo>
                    <a:pt x="0" y="526"/>
                  </a:lnTo>
                  <a:lnTo>
                    <a:pt x="122" y="526"/>
                  </a:lnTo>
                  <a:lnTo>
                    <a:pt x="115" y="194"/>
                  </a:lnTo>
                  <a:lnTo>
                    <a:pt x="314" y="526"/>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7" name="Google Shape;447;p47"/>
            <p:cNvSpPr/>
            <p:nvPr/>
          </p:nvSpPr>
          <p:spPr>
            <a:xfrm>
              <a:off x="4954089" y="4993964"/>
              <a:ext cx="112500" cy="473100"/>
            </a:xfrm>
            <a:prstGeom prst="rect">
              <a:avLst/>
            </a:pr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8" name="Google Shape;448;p47"/>
            <p:cNvSpPr/>
            <p:nvPr/>
          </p:nvSpPr>
          <p:spPr>
            <a:xfrm>
              <a:off x="5099787" y="4993964"/>
              <a:ext cx="436193" cy="473067"/>
            </a:xfrm>
            <a:custGeom>
              <a:avLst/>
              <a:gdLst/>
              <a:ahLst/>
              <a:cxnLst/>
              <a:rect l="l" t="t" r="r" b="b"/>
              <a:pathLst>
                <a:path w="485" h="526" extrusionOk="0">
                  <a:moveTo>
                    <a:pt x="243" y="415"/>
                  </a:moveTo>
                  <a:lnTo>
                    <a:pt x="242" y="415"/>
                  </a:lnTo>
                  <a:lnTo>
                    <a:pt x="126" y="0"/>
                  </a:lnTo>
                  <a:lnTo>
                    <a:pt x="0" y="0"/>
                  </a:lnTo>
                  <a:lnTo>
                    <a:pt x="147" y="526"/>
                  </a:lnTo>
                  <a:lnTo>
                    <a:pt x="337" y="526"/>
                  </a:lnTo>
                  <a:lnTo>
                    <a:pt x="485" y="0"/>
                  </a:lnTo>
                  <a:lnTo>
                    <a:pt x="361" y="0"/>
                  </a:lnTo>
                  <a:lnTo>
                    <a:pt x="243" y="415"/>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49" name="Google Shape;449;p47"/>
            <p:cNvSpPr/>
            <p:nvPr/>
          </p:nvSpPr>
          <p:spPr>
            <a:xfrm>
              <a:off x="5569257" y="4993964"/>
              <a:ext cx="348055" cy="473067"/>
            </a:xfrm>
            <a:custGeom>
              <a:avLst/>
              <a:gdLst/>
              <a:ahLst/>
              <a:cxnLst/>
              <a:rect l="l" t="t" r="r" b="b"/>
              <a:pathLst>
                <a:path w="387" h="526" extrusionOk="0">
                  <a:moveTo>
                    <a:pt x="387" y="112"/>
                  </a:moveTo>
                  <a:lnTo>
                    <a:pt x="387" y="0"/>
                  </a:lnTo>
                  <a:lnTo>
                    <a:pt x="0" y="0"/>
                  </a:lnTo>
                  <a:lnTo>
                    <a:pt x="0" y="526"/>
                  </a:lnTo>
                  <a:lnTo>
                    <a:pt x="387" y="526"/>
                  </a:lnTo>
                  <a:lnTo>
                    <a:pt x="387" y="415"/>
                  </a:lnTo>
                  <a:lnTo>
                    <a:pt x="124" y="415"/>
                  </a:lnTo>
                  <a:lnTo>
                    <a:pt x="124" y="315"/>
                  </a:lnTo>
                  <a:lnTo>
                    <a:pt x="326" y="315"/>
                  </a:lnTo>
                  <a:lnTo>
                    <a:pt x="326" y="204"/>
                  </a:lnTo>
                  <a:lnTo>
                    <a:pt x="124" y="204"/>
                  </a:lnTo>
                  <a:lnTo>
                    <a:pt x="124" y="112"/>
                  </a:lnTo>
                  <a:lnTo>
                    <a:pt x="387" y="1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0" name="Google Shape;450;p47"/>
            <p:cNvSpPr/>
            <p:nvPr/>
          </p:nvSpPr>
          <p:spPr>
            <a:xfrm>
              <a:off x="5978469" y="4993964"/>
              <a:ext cx="375936" cy="473067"/>
            </a:xfrm>
            <a:custGeom>
              <a:avLst/>
              <a:gdLst/>
              <a:ahLst/>
              <a:cxnLst/>
              <a:rect l="l" t="t" r="r" b="b"/>
              <a:pathLst>
                <a:path w="418" h="526" extrusionOk="0">
                  <a:moveTo>
                    <a:pt x="403" y="250"/>
                  </a:moveTo>
                  <a:lnTo>
                    <a:pt x="403" y="96"/>
                  </a:lnTo>
                  <a:lnTo>
                    <a:pt x="307" y="0"/>
                  </a:lnTo>
                  <a:lnTo>
                    <a:pt x="0" y="0"/>
                  </a:lnTo>
                  <a:lnTo>
                    <a:pt x="0" y="526"/>
                  </a:lnTo>
                  <a:lnTo>
                    <a:pt x="124" y="526"/>
                  </a:lnTo>
                  <a:lnTo>
                    <a:pt x="124" y="346"/>
                  </a:lnTo>
                  <a:lnTo>
                    <a:pt x="195" y="346"/>
                  </a:lnTo>
                  <a:lnTo>
                    <a:pt x="286" y="526"/>
                  </a:lnTo>
                  <a:lnTo>
                    <a:pt x="418" y="526"/>
                  </a:lnTo>
                  <a:lnTo>
                    <a:pt x="320" y="334"/>
                  </a:lnTo>
                  <a:lnTo>
                    <a:pt x="403" y="250"/>
                  </a:lnTo>
                  <a:close/>
                  <a:moveTo>
                    <a:pt x="280" y="212"/>
                  </a:moveTo>
                  <a:lnTo>
                    <a:pt x="257" y="235"/>
                  </a:lnTo>
                  <a:lnTo>
                    <a:pt x="124" y="235"/>
                  </a:lnTo>
                  <a:lnTo>
                    <a:pt x="124" y="112"/>
                  </a:lnTo>
                  <a:lnTo>
                    <a:pt x="257" y="112"/>
                  </a:lnTo>
                  <a:lnTo>
                    <a:pt x="280" y="135"/>
                  </a:lnTo>
                  <a:lnTo>
                    <a:pt x="280" y="2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1" name="Google Shape;451;p47"/>
            <p:cNvSpPr/>
            <p:nvPr/>
          </p:nvSpPr>
          <p:spPr>
            <a:xfrm>
              <a:off x="6385882" y="4993964"/>
              <a:ext cx="357049" cy="473067"/>
            </a:xfrm>
            <a:custGeom>
              <a:avLst/>
              <a:gdLst/>
              <a:ahLst/>
              <a:cxnLst/>
              <a:rect l="l" t="t" r="r" b="b"/>
              <a:pathLst>
                <a:path w="397" h="526" extrusionOk="0">
                  <a:moveTo>
                    <a:pt x="134" y="185"/>
                  </a:moveTo>
                  <a:lnTo>
                    <a:pt x="134" y="135"/>
                  </a:lnTo>
                  <a:lnTo>
                    <a:pt x="157" y="112"/>
                  </a:lnTo>
                  <a:lnTo>
                    <a:pt x="387" y="112"/>
                  </a:lnTo>
                  <a:lnTo>
                    <a:pt x="387" y="0"/>
                  </a:lnTo>
                  <a:lnTo>
                    <a:pt x="105" y="0"/>
                  </a:lnTo>
                  <a:lnTo>
                    <a:pt x="9" y="96"/>
                  </a:lnTo>
                  <a:lnTo>
                    <a:pt x="9" y="219"/>
                  </a:lnTo>
                  <a:lnTo>
                    <a:pt x="65" y="286"/>
                  </a:lnTo>
                  <a:lnTo>
                    <a:pt x="274" y="342"/>
                  </a:lnTo>
                  <a:lnTo>
                    <a:pt x="274" y="392"/>
                  </a:lnTo>
                  <a:lnTo>
                    <a:pt x="249" y="415"/>
                  </a:lnTo>
                  <a:lnTo>
                    <a:pt x="0" y="415"/>
                  </a:lnTo>
                  <a:lnTo>
                    <a:pt x="0" y="526"/>
                  </a:lnTo>
                  <a:lnTo>
                    <a:pt x="301" y="526"/>
                  </a:lnTo>
                  <a:lnTo>
                    <a:pt x="397" y="430"/>
                  </a:lnTo>
                  <a:lnTo>
                    <a:pt x="397" y="308"/>
                  </a:lnTo>
                  <a:lnTo>
                    <a:pt x="343" y="242"/>
                  </a:lnTo>
                  <a:lnTo>
                    <a:pt x="134" y="185"/>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2" name="Google Shape;452;p47"/>
            <p:cNvSpPr/>
            <p:nvPr/>
          </p:nvSpPr>
          <p:spPr>
            <a:xfrm>
              <a:off x="6794195" y="4993964"/>
              <a:ext cx="110700" cy="473100"/>
            </a:xfrm>
            <a:prstGeom prst="rect">
              <a:avLst/>
            </a:pr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3" name="Google Shape;453;p47"/>
            <p:cNvSpPr/>
            <p:nvPr/>
          </p:nvSpPr>
          <p:spPr>
            <a:xfrm>
              <a:off x="6951584" y="4993964"/>
              <a:ext cx="376835" cy="473067"/>
            </a:xfrm>
            <a:custGeom>
              <a:avLst/>
              <a:gdLst/>
              <a:ahLst/>
              <a:cxnLst/>
              <a:rect l="l" t="t" r="r" b="b"/>
              <a:pathLst>
                <a:path w="419" h="526" extrusionOk="0">
                  <a:moveTo>
                    <a:pt x="0" y="112"/>
                  </a:moveTo>
                  <a:lnTo>
                    <a:pt x="148" y="112"/>
                  </a:lnTo>
                  <a:lnTo>
                    <a:pt x="148" y="526"/>
                  </a:lnTo>
                  <a:lnTo>
                    <a:pt x="273" y="526"/>
                  </a:lnTo>
                  <a:lnTo>
                    <a:pt x="273" y="112"/>
                  </a:lnTo>
                  <a:lnTo>
                    <a:pt x="419" y="112"/>
                  </a:lnTo>
                  <a:lnTo>
                    <a:pt x="419" y="0"/>
                  </a:lnTo>
                  <a:lnTo>
                    <a:pt x="0" y="0"/>
                  </a:lnTo>
                  <a:lnTo>
                    <a:pt x="0" y="1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4" name="Google Shape;454;p47"/>
            <p:cNvSpPr/>
            <p:nvPr/>
          </p:nvSpPr>
          <p:spPr>
            <a:xfrm>
              <a:off x="7334715" y="4993964"/>
              <a:ext cx="465872" cy="473067"/>
            </a:xfrm>
            <a:custGeom>
              <a:avLst/>
              <a:gdLst/>
              <a:ahLst/>
              <a:cxnLst/>
              <a:rect l="l" t="t" r="r" b="b"/>
              <a:pathLst>
                <a:path w="518" h="526" extrusionOk="0">
                  <a:moveTo>
                    <a:pt x="378" y="0"/>
                  </a:moveTo>
                  <a:lnTo>
                    <a:pt x="261" y="244"/>
                  </a:lnTo>
                  <a:lnTo>
                    <a:pt x="257" y="244"/>
                  </a:lnTo>
                  <a:lnTo>
                    <a:pt x="140" y="0"/>
                  </a:lnTo>
                  <a:lnTo>
                    <a:pt x="0" y="0"/>
                  </a:lnTo>
                  <a:lnTo>
                    <a:pt x="192" y="365"/>
                  </a:lnTo>
                  <a:lnTo>
                    <a:pt x="192" y="526"/>
                  </a:lnTo>
                  <a:lnTo>
                    <a:pt x="325" y="526"/>
                  </a:lnTo>
                  <a:lnTo>
                    <a:pt x="325" y="365"/>
                  </a:lnTo>
                  <a:lnTo>
                    <a:pt x="518" y="0"/>
                  </a:lnTo>
                  <a:lnTo>
                    <a:pt x="378"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5" name="Google Shape;455;p47"/>
            <p:cNvSpPr/>
            <p:nvPr/>
          </p:nvSpPr>
          <p:spPr>
            <a:xfrm>
              <a:off x="4053823" y="4993969"/>
              <a:ext cx="360646" cy="473067"/>
            </a:xfrm>
            <a:custGeom>
              <a:avLst/>
              <a:gdLst/>
              <a:ahLst/>
              <a:cxnLst/>
              <a:rect l="l" t="t" r="r" b="b"/>
              <a:pathLst>
                <a:path w="401" h="526" extrusionOk="0">
                  <a:moveTo>
                    <a:pt x="278" y="388"/>
                  </a:moveTo>
                  <a:lnTo>
                    <a:pt x="255" y="411"/>
                  </a:lnTo>
                  <a:lnTo>
                    <a:pt x="145" y="411"/>
                  </a:lnTo>
                  <a:lnTo>
                    <a:pt x="122" y="388"/>
                  </a:lnTo>
                  <a:lnTo>
                    <a:pt x="122" y="0"/>
                  </a:lnTo>
                  <a:lnTo>
                    <a:pt x="0" y="0"/>
                  </a:lnTo>
                  <a:lnTo>
                    <a:pt x="0" y="430"/>
                  </a:lnTo>
                  <a:lnTo>
                    <a:pt x="96" y="526"/>
                  </a:lnTo>
                  <a:lnTo>
                    <a:pt x="305" y="526"/>
                  </a:lnTo>
                  <a:lnTo>
                    <a:pt x="401" y="430"/>
                  </a:lnTo>
                  <a:lnTo>
                    <a:pt x="401"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Logo 2">
  <p:cSld name="Logo 2">
    <p:bg>
      <p:bgPr>
        <a:solidFill>
          <a:srgbClr val="662D91"/>
        </a:solidFill>
        <a:effectLst/>
      </p:bgPr>
    </p:bg>
    <p:spTree>
      <p:nvGrpSpPr>
        <p:cNvPr id="1" name="Shape 456"/>
        <p:cNvGrpSpPr/>
        <p:nvPr/>
      </p:nvGrpSpPr>
      <p:grpSpPr>
        <a:xfrm>
          <a:off x="0" y="0"/>
          <a:ext cx="0" cy="0"/>
          <a:chOff x="0" y="0"/>
          <a:chExt cx="0" cy="0"/>
        </a:xfrm>
      </p:grpSpPr>
      <p:grpSp>
        <p:nvGrpSpPr>
          <p:cNvPr id="457" name="Google Shape;457;p48"/>
          <p:cNvGrpSpPr/>
          <p:nvPr/>
        </p:nvGrpSpPr>
        <p:grpSpPr>
          <a:xfrm>
            <a:off x="3164050" y="550956"/>
            <a:ext cx="2808200" cy="3946710"/>
            <a:chOff x="4053823" y="805615"/>
            <a:chExt cx="3746764" cy="5265790"/>
          </a:xfrm>
        </p:grpSpPr>
        <p:sp>
          <p:nvSpPr>
            <p:cNvPr id="458" name="Google Shape;458;p48"/>
            <p:cNvSpPr/>
            <p:nvPr/>
          </p:nvSpPr>
          <p:spPr>
            <a:xfrm>
              <a:off x="4642009" y="2285072"/>
              <a:ext cx="2570392" cy="2168369"/>
            </a:xfrm>
            <a:custGeom>
              <a:avLst/>
              <a:gdLst/>
              <a:ahLst/>
              <a:cxnLst/>
              <a:rect l="l" t="t" r="r" b="b"/>
              <a:pathLst>
                <a:path w="2858" h="2411" extrusionOk="0">
                  <a:moveTo>
                    <a:pt x="618" y="1434"/>
                  </a:moveTo>
                  <a:lnTo>
                    <a:pt x="727" y="2411"/>
                  </a:lnTo>
                  <a:lnTo>
                    <a:pt x="2131" y="2411"/>
                  </a:lnTo>
                  <a:lnTo>
                    <a:pt x="2238" y="1434"/>
                  </a:lnTo>
                  <a:lnTo>
                    <a:pt x="2461" y="1434"/>
                  </a:lnTo>
                  <a:lnTo>
                    <a:pt x="2858" y="1434"/>
                  </a:lnTo>
                  <a:lnTo>
                    <a:pt x="2858" y="0"/>
                  </a:lnTo>
                  <a:lnTo>
                    <a:pt x="2063" y="0"/>
                  </a:lnTo>
                  <a:lnTo>
                    <a:pt x="2063" y="117"/>
                  </a:lnTo>
                  <a:lnTo>
                    <a:pt x="2063" y="553"/>
                  </a:lnTo>
                  <a:lnTo>
                    <a:pt x="1825" y="553"/>
                  </a:lnTo>
                  <a:lnTo>
                    <a:pt x="1825" y="0"/>
                  </a:lnTo>
                  <a:lnTo>
                    <a:pt x="1033" y="0"/>
                  </a:lnTo>
                  <a:lnTo>
                    <a:pt x="1033" y="553"/>
                  </a:lnTo>
                  <a:lnTo>
                    <a:pt x="793" y="553"/>
                  </a:lnTo>
                  <a:lnTo>
                    <a:pt x="793" y="0"/>
                  </a:lnTo>
                  <a:lnTo>
                    <a:pt x="0" y="0"/>
                  </a:lnTo>
                  <a:lnTo>
                    <a:pt x="0" y="1434"/>
                  </a:lnTo>
                  <a:lnTo>
                    <a:pt x="440" y="1434"/>
                  </a:lnTo>
                  <a:lnTo>
                    <a:pt x="618" y="1434"/>
                  </a:lnTo>
                  <a:close/>
                  <a:moveTo>
                    <a:pt x="232" y="234"/>
                  </a:moveTo>
                  <a:lnTo>
                    <a:pt x="561" y="234"/>
                  </a:lnTo>
                  <a:lnTo>
                    <a:pt x="561" y="785"/>
                  </a:lnTo>
                  <a:lnTo>
                    <a:pt x="722" y="785"/>
                  </a:lnTo>
                  <a:lnTo>
                    <a:pt x="1265" y="785"/>
                  </a:lnTo>
                  <a:lnTo>
                    <a:pt x="1265" y="234"/>
                  </a:lnTo>
                  <a:lnTo>
                    <a:pt x="1593" y="234"/>
                  </a:lnTo>
                  <a:lnTo>
                    <a:pt x="1593" y="785"/>
                  </a:lnTo>
                  <a:lnTo>
                    <a:pt x="1752" y="785"/>
                  </a:lnTo>
                  <a:lnTo>
                    <a:pt x="2134" y="785"/>
                  </a:lnTo>
                  <a:lnTo>
                    <a:pt x="2296" y="785"/>
                  </a:lnTo>
                  <a:lnTo>
                    <a:pt x="2296" y="234"/>
                  </a:lnTo>
                  <a:lnTo>
                    <a:pt x="2624" y="234"/>
                  </a:lnTo>
                  <a:lnTo>
                    <a:pt x="2624" y="1202"/>
                  </a:lnTo>
                  <a:lnTo>
                    <a:pt x="2461" y="1202"/>
                  </a:lnTo>
                  <a:lnTo>
                    <a:pt x="2180" y="1202"/>
                  </a:lnTo>
                  <a:lnTo>
                    <a:pt x="2031" y="1202"/>
                  </a:lnTo>
                  <a:lnTo>
                    <a:pt x="1921" y="2179"/>
                  </a:lnTo>
                  <a:lnTo>
                    <a:pt x="935" y="2179"/>
                  </a:lnTo>
                  <a:lnTo>
                    <a:pt x="827" y="1202"/>
                  </a:lnTo>
                  <a:lnTo>
                    <a:pt x="678" y="1202"/>
                  </a:lnTo>
                  <a:lnTo>
                    <a:pt x="440" y="1202"/>
                  </a:lnTo>
                  <a:lnTo>
                    <a:pt x="232" y="1202"/>
                  </a:lnTo>
                  <a:lnTo>
                    <a:pt x="232" y="23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9" name="Google Shape;459;p48"/>
            <p:cNvSpPr/>
            <p:nvPr/>
          </p:nvSpPr>
          <p:spPr>
            <a:xfrm>
              <a:off x="6345411" y="1074525"/>
              <a:ext cx="761764" cy="761764"/>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0" name="Google Shape;460;p48"/>
            <p:cNvSpPr/>
            <p:nvPr/>
          </p:nvSpPr>
          <p:spPr>
            <a:xfrm>
              <a:off x="4745436" y="1074525"/>
              <a:ext cx="761764" cy="761764"/>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1" name="Google Shape;461;p48"/>
            <p:cNvSpPr/>
            <p:nvPr/>
          </p:nvSpPr>
          <p:spPr>
            <a:xfrm>
              <a:off x="5821080" y="805615"/>
              <a:ext cx="203257" cy="871487"/>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rgbClr val="FFF2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2" name="Google Shape;462;p48"/>
            <p:cNvSpPr/>
            <p:nvPr/>
          </p:nvSpPr>
          <p:spPr>
            <a:xfrm>
              <a:off x="4614129" y="5598337"/>
              <a:ext cx="362445" cy="473067"/>
            </a:xfrm>
            <a:custGeom>
              <a:avLst/>
              <a:gdLst/>
              <a:ahLst/>
              <a:cxnLst/>
              <a:rect l="l" t="t" r="r" b="b"/>
              <a:pathLst>
                <a:path w="403" h="526" extrusionOk="0">
                  <a:moveTo>
                    <a:pt x="98" y="0"/>
                  </a:moveTo>
                  <a:lnTo>
                    <a:pt x="0" y="96"/>
                  </a:lnTo>
                  <a:lnTo>
                    <a:pt x="0" y="430"/>
                  </a:lnTo>
                  <a:lnTo>
                    <a:pt x="98" y="526"/>
                  </a:lnTo>
                  <a:lnTo>
                    <a:pt x="307" y="526"/>
                  </a:lnTo>
                  <a:lnTo>
                    <a:pt x="403" y="430"/>
                  </a:lnTo>
                  <a:lnTo>
                    <a:pt x="403" y="96"/>
                  </a:lnTo>
                  <a:lnTo>
                    <a:pt x="307" y="0"/>
                  </a:lnTo>
                  <a:lnTo>
                    <a:pt x="98" y="0"/>
                  </a:lnTo>
                  <a:close/>
                  <a:moveTo>
                    <a:pt x="281" y="392"/>
                  </a:moveTo>
                  <a:lnTo>
                    <a:pt x="258" y="415"/>
                  </a:lnTo>
                  <a:lnTo>
                    <a:pt x="148" y="415"/>
                  </a:lnTo>
                  <a:lnTo>
                    <a:pt x="125" y="392"/>
                  </a:lnTo>
                  <a:lnTo>
                    <a:pt x="125" y="135"/>
                  </a:lnTo>
                  <a:lnTo>
                    <a:pt x="148" y="112"/>
                  </a:lnTo>
                  <a:lnTo>
                    <a:pt x="258" y="112"/>
                  </a:lnTo>
                  <a:lnTo>
                    <a:pt x="281" y="135"/>
                  </a:lnTo>
                  <a:lnTo>
                    <a:pt x="281"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3" name="Google Shape;463;p48"/>
            <p:cNvSpPr/>
            <p:nvPr/>
          </p:nvSpPr>
          <p:spPr>
            <a:xfrm>
              <a:off x="5039529" y="5598337"/>
              <a:ext cx="334565" cy="473067"/>
            </a:xfrm>
            <a:custGeom>
              <a:avLst/>
              <a:gdLst/>
              <a:ahLst/>
              <a:cxnLst/>
              <a:rect l="l" t="t" r="r" b="b"/>
              <a:pathLst>
                <a:path w="372" h="526" extrusionOk="0">
                  <a:moveTo>
                    <a:pt x="0" y="526"/>
                  </a:moveTo>
                  <a:lnTo>
                    <a:pt x="122" y="526"/>
                  </a:lnTo>
                  <a:lnTo>
                    <a:pt x="122" y="331"/>
                  </a:lnTo>
                  <a:lnTo>
                    <a:pt x="309" y="331"/>
                  </a:lnTo>
                  <a:lnTo>
                    <a:pt x="309" y="219"/>
                  </a:lnTo>
                  <a:lnTo>
                    <a:pt x="122" y="219"/>
                  </a:lnTo>
                  <a:lnTo>
                    <a:pt x="122" y="112"/>
                  </a:lnTo>
                  <a:lnTo>
                    <a:pt x="372" y="112"/>
                  </a:lnTo>
                  <a:lnTo>
                    <a:pt x="372" y="0"/>
                  </a:lnTo>
                  <a:lnTo>
                    <a:pt x="0" y="0"/>
                  </a:lnTo>
                  <a:lnTo>
                    <a:pt x="0" y="526"/>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4" name="Google Shape;464;p48"/>
            <p:cNvSpPr/>
            <p:nvPr/>
          </p:nvSpPr>
          <p:spPr>
            <a:xfrm>
              <a:off x="5569257" y="5598337"/>
              <a:ext cx="360646" cy="473067"/>
            </a:xfrm>
            <a:custGeom>
              <a:avLst/>
              <a:gdLst/>
              <a:ahLst/>
              <a:cxnLst/>
              <a:rect l="l" t="t" r="r" b="b"/>
              <a:pathLst>
                <a:path w="401" h="526" extrusionOk="0">
                  <a:moveTo>
                    <a:pt x="96" y="0"/>
                  </a:moveTo>
                  <a:lnTo>
                    <a:pt x="0" y="96"/>
                  </a:lnTo>
                  <a:lnTo>
                    <a:pt x="0" y="430"/>
                  </a:lnTo>
                  <a:lnTo>
                    <a:pt x="96" y="526"/>
                  </a:lnTo>
                  <a:lnTo>
                    <a:pt x="305" y="526"/>
                  </a:lnTo>
                  <a:lnTo>
                    <a:pt x="401" y="430"/>
                  </a:lnTo>
                  <a:lnTo>
                    <a:pt x="401" y="96"/>
                  </a:lnTo>
                  <a:lnTo>
                    <a:pt x="305" y="0"/>
                  </a:lnTo>
                  <a:lnTo>
                    <a:pt x="96" y="0"/>
                  </a:lnTo>
                  <a:close/>
                  <a:moveTo>
                    <a:pt x="278" y="392"/>
                  </a:moveTo>
                  <a:lnTo>
                    <a:pt x="255" y="415"/>
                  </a:lnTo>
                  <a:lnTo>
                    <a:pt x="146" y="415"/>
                  </a:lnTo>
                  <a:lnTo>
                    <a:pt x="123" y="392"/>
                  </a:lnTo>
                  <a:lnTo>
                    <a:pt x="123" y="135"/>
                  </a:lnTo>
                  <a:lnTo>
                    <a:pt x="146" y="112"/>
                  </a:lnTo>
                  <a:lnTo>
                    <a:pt x="255" y="112"/>
                  </a:lnTo>
                  <a:lnTo>
                    <a:pt x="278" y="135"/>
                  </a:lnTo>
                  <a:lnTo>
                    <a:pt x="278"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5" name="Google Shape;465;p48"/>
            <p:cNvSpPr/>
            <p:nvPr/>
          </p:nvSpPr>
          <p:spPr>
            <a:xfrm>
              <a:off x="6418260" y="5598337"/>
              <a:ext cx="307584" cy="473067"/>
            </a:xfrm>
            <a:custGeom>
              <a:avLst/>
              <a:gdLst/>
              <a:ahLst/>
              <a:cxnLst/>
              <a:rect l="l" t="t" r="r" b="b"/>
              <a:pathLst>
                <a:path w="342" h="526" extrusionOk="0">
                  <a:moveTo>
                    <a:pt x="125" y="0"/>
                  </a:moveTo>
                  <a:lnTo>
                    <a:pt x="0" y="0"/>
                  </a:lnTo>
                  <a:lnTo>
                    <a:pt x="0" y="526"/>
                  </a:lnTo>
                  <a:lnTo>
                    <a:pt x="342" y="526"/>
                  </a:lnTo>
                  <a:lnTo>
                    <a:pt x="342" y="415"/>
                  </a:lnTo>
                  <a:lnTo>
                    <a:pt x="125" y="415"/>
                  </a:lnTo>
                  <a:lnTo>
                    <a:pt x="125"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6" name="Google Shape;466;p48"/>
            <p:cNvSpPr/>
            <p:nvPr/>
          </p:nvSpPr>
          <p:spPr>
            <a:xfrm>
              <a:off x="5988362" y="5598337"/>
              <a:ext cx="362445" cy="473067"/>
            </a:xfrm>
            <a:custGeom>
              <a:avLst/>
              <a:gdLst/>
              <a:ahLst/>
              <a:cxnLst/>
              <a:rect l="l" t="t" r="r" b="b"/>
              <a:pathLst>
                <a:path w="403" h="526" extrusionOk="0">
                  <a:moveTo>
                    <a:pt x="278" y="388"/>
                  </a:moveTo>
                  <a:lnTo>
                    <a:pt x="255" y="411"/>
                  </a:lnTo>
                  <a:lnTo>
                    <a:pt x="148" y="411"/>
                  </a:lnTo>
                  <a:lnTo>
                    <a:pt x="123" y="388"/>
                  </a:lnTo>
                  <a:lnTo>
                    <a:pt x="123" y="0"/>
                  </a:lnTo>
                  <a:lnTo>
                    <a:pt x="0" y="0"/>
                  </a:lnTo>
                  <a:lnTo>
                    <a:pt x="0" y="430"/>
                  </a:lnTo>
                  <a:lnTo>
                    <a:pt x="96" y="526"/>
                  </a:lnTo>
                  <a:lnTo>
                    <a:pt x="307" y="526"/>
                  </a:lnTo>
                  <a:lnTo>
                    <a:pt x="403" y="430"/>
                  </a:lnTo>
                  <a:lnTo>
                    <a:pt x="403"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7" name="Google Shape;467;p48"/>
            <p:cNvSpPr/>
            <p:nvPr/>
          </p:nvSpPr>
          <p:spPr>
            <a:xfrm>
              <a:off x="6765415" y="5598338"/>
              <a:ext cx="362445" cy="473067"/>
            </a:xfrm>
            <a:custGeom>
              <a:avLst/>
              <a:gdLst/>
              <a:ahLst/>
              <a:cxnLst/>
              <a:rect l="l" t="t" r="r" b="b"/>
              <a:pathLst>
                <a:path w="403" h="526" extrusionOk="0">
                  <a:moveTo>
                    <a:pt x="278" y="388"/>
                  </a:moveTo>
                  <a:lnTo>
                    <a:pt x="255" y="411"/>
                  </a:lnTo>
                  <a:lnTo>
                    <a:pt x="148" y="411"/>
                  </a:lnTo>
                  <a:lnTo>
                    <a:pt x="125" y="388"/>
                  </a:lnTo>
                  <a:lnTo>
                    <a:pt x="125" y="0"/>
                  </a:lnTo>
                  <a:lnTo>
                    <a:pt x="0" y="0"/>
                  </a:lnTo>
                  <a:lnTo>
                    <a:pt x="0" y="430"/>
                  </a:lnTo>
                  <a:lnTo>
                    <a:pt x="96" y="526"/>
                  </a:lnTo>
                  <a:lnTo>
                    <a:pt x="307" y="526"/>
                  </a:lnTo>
                  <a:lnTo>
                    <a:pt x="403" y="430"/>
                  </a:lnTo>
                  <a:lnTo>
                    <a:pt x="403"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8" name="Google Shape;468;p48"/>
            <p:cNvSpPr/>
            <p:nvPr/>
          </p:nvSpPr>
          <p:spPr>
            <a:xfrm>
              <a:off x="4483720" y="4993964"/>
              <a:ext cx="403816" cy="473067"/>
            </a:xfrm>
            <a:custGeom>
              <a:avLst/>
              <a:gdLst/>
              <a:ahLst/>
              <a:cxnLst/>
              <a:rect l="l" t="t" r="r" b="b"/>
              <a:pathLst>
                <a:path w="449" h="526" extrusionOk="0">
                  <a:moveTo>
                    <a:pt x="314" y="526"/>
                  </a:moveTo>
                  <a:lnTo>
                    <a:pt x="449" y="526"/>
                  </a:lnTo>
                  <a:lnTo>
                    <a:pt x="449" y="0"/>
                  </a:lnTo>
                  <a:lnTo>
                    <a:pt x="324" y="0"/>
                  </a:lnTo>
                  <a:lnTo>
                    <a:pt x="332" y="333"/>
                  </a:lnTo>
                  <a:lnTo>
                    <a:pt x="134" y="0"/>
                  </a:lnTo>
                  <a:lnTo>
                    <a:pt x="0" y="0"/>
                  </a:lnTo>
                  <a:lnTo>
                    <a:pt x="0" y="526"/>
                  </a:lnTo>
                  <a:lnTo>
                    <a:pt x="122" y="526"/>
                  </a:lnTo>
                  <a:lnTo>
                    <a:pt x="115" y="194"/>
                  </a:lnTo>
                  <a:lnTo>
                    <a:pt x="314" y="526"/>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69" name="Google Shape;469;p48"/>
            <p:cNvSpPr/>
            <p:nvPr/>
          </p:nvSpPr>
          <p:spPr>
            <a:xfrm>
              <a:off x="4954089" y="4993964"/>
              <a:ext cx="112500" cy="473100"/>
            </a:xfrm>
            <a:prstGeom prst="rect">
              <a:avLst/>
            </a:pr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0" name="Google Shape;470;p48"/>
            <p:cNvSpPr/>
            <p:nvPr/>
          </p:nvSpPr>
          <p:spPr>
            <a:xfrm>
              <a:off x="5099787" y="4993964"/>
              <a:ext cx="436193" cy="473067"/>
            </a:xfrm>
            <a:custGeom>
              <a:avLst/>
              <a:gdLst/>
              <a:ahLst/>
              <a:cxnLst/>
              <a:rect l="l" t="t" r="r" b="b"/>
              <a:pathLst>
                <a:path w="485" h="526" extrusionOk="0">
                  <a:moveTo>
                    <a:pt x="243" y="415"/>
                  </a:moveTo>
                  <a:lnTo>
                    <a:pt x="242" y="415"/>
                  </a:lnTo>
                  <a:lnTo>
                    <a:pt x="126" y="0"/>
                  </a:lnTo>
                  <a:lnTo>
                    <a:pt x="0" y="0"/>
                  </a:lnTo>
                  <a:lnTo>
                    <a:pt x="147" y="526"/>
                  </a:lnTo>
                  <a:lnTo>
                    <a:pt x="337" y="526"/>
                  </a:lnTo>
                  <a:lnTo>
                    <a:pt x="485" y="0"/>
                  </a:lnTo>
                  <a:lnTo>
                    <a:pt x="361" y="0"/>
                  </a:lnTo>
                  <a:lnTo>
                    <a:pt x="243" y="415"/>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1" name="Google Shape;471;p48"/>
            <p:cNvSpPr/>
            <p:nvPr/>
          </p:nvSpPr>
          <p:spPr>
            <a:xfrm>
              <a:off x="5569257" y="4993964"/>
              <a:ext cx="348055" cy="473067"/>
            </a:xfrm>
            <a:custGeom>
              <a:avLst/>
              <a:gdLst/>
              <a:ahLst/>
              <a:cxnLst/>
              <a:rect l="l" t="t" r="r" b="b"/>
              <a:pathLst>
                <a:path w="387" h="526" extrusionOk="0">
                  <a:moveTo>
                    <a:pt x="387" y="112"/>
                  </a:moveTo>
                  <a:lnTo>
                    <a:pt x="387" y="0"/>
                  </a:lnTo>
                  <a:lnTo>
                    <a:pt x="0" y="0"/>
                  </a:lnTo>
                  <a:lnTo>
                    <a:pt x="0" y="526"/>
                  </a:lnTo>
                  <a:lnTo>
                    <a:pt x="387" y="526"/>
                  </a:lnTo>
                  <a:lnTo>
                    <a:pt x="387" y="415"/>
                  </a:lnTo>
                  <a:lnTo>
                    <a:pt x="124" y="415"/>
                  </a:lnTo>
                  <a:lnTo>
                    <a:pt x="124" y="315"/>
                  </a:lnTo>
                  <a:lnTo>
                    <a:pt x="326" y="315"/>
                  </a:lnTo>
                  <a:lnTo>
                    <a:pt x="326" y="204"/>
                  </a:lnTo>
                  <a:lnTo>
                    <a:pt x="124" y="204"/>
                  </a:lnTo>
                  <a:lnTo>
                    <a:pt x="124" y="112"/>
                  </a:lnTo>
                  <a:lnTo>
                    <a:pt x="387" y="1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2" name="Google Shape;472;p48"/>
            <p:cNvSpPr/>
            <p:nvPr/>
          </p:nvSpPr>
          <p:spPr>
            <a:xfrm>
              <a:off x="5978469" y="4993964"/>
              <a:ext cx="375936" cy="473067"/>
            </a:xfrm>
            <a:custGeom>
              <a:avLst/>
              <a:gdLst/>
              <a:ahLst/>
              <a:cxnLst/>
              <a:rect l="l" t="t" r="r" b="b"/>
              <a:pathLst>
                <a:path w="418" h="526" extrusionOk="0">
                  <a:moveTo>
                    <a:pt x="403" y="250"/>
                  </a:moveTo>
                  <a:lnTo>
                    <a:pt x="403" y="96"/>
                  </a:lnTo>
                  <a:lnTo>
                    <a:pt x="307" y="0"/>
                  </a:lnTo>
                  <a:lnTo>
                    <a:pt x="0" y="0"/>
                  </a:lnTo>
                  <a:lnTo>
                    <a:pt x="0" y="526"/>
                  </a:lnTo>
                  <a:lnTo>
                    <a:pt x="124" y="526"/>
                  </a:lnTo>
                  <a:lnTo>
                    <a:pt x="124" y="346"/>
                  </a:lnTo>
                  <a:lnTo>
                    <a:pt x="195" y="346"/>
                  </a:lnTo>
                  <a:lnTo>
                    <a:pt x="286" y="526"/>
                  </a:lnTo>
                  <a:lnTo>
                    <a:pt x="418" y="526"/>
                  </a:lnTo>
                  <a:lnTo>
                    <a:pt x="320" y="334"/>
                  </a:lnTo>
                  <a:lnTo>
                    <a:pt x="403" y="250"/>
                  </a:lnTo>
                  <a:close/>
                  <a:moveTo>
                    <a:pt x="280" y="212"/>
                  </a:moveTo>
                  <a:lnTo>
                    <a:pt x="257" y="235"/>
                  </a:lnTo>
                  <a:lnTo>
                    <a:pt x="124" y="235"/>
                  </a:lnTo>
                  <a:lnTo>
                    <a:pt x="124" y="112"/>
                  </a:lnTo>
                  <a:lnTo>
                    <a:pt x="257" y="112"/>
                  </a:lnTo>
                  <a:lnTo>
                    <a:pt x="280" y="135"/>
                  </a:lnTo>
                  <a:lnTo>
                    <a:pt x="280" y="2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3" name="Google Shape;473;p48"/>
            <p:cNvSpPr/>
            <p:nvPr/>
          </p:nvSpPr>
          <p:spPr>
            <a:xfrm>
              <a:off x="6385882" y="4993964"/>
              <a:ext cx="357049" cy="473067"/>
            </a:xfrm>
            <a:custGeom>
              <a:avLst/>
              <a:gdLst/>
              <a:ahLst/>
              <a:cxnLst/>
              <a:rect l="l" t="t" r="r" b="b"/>
              <a:pathLst>
                <a:path w="397" h="526" extrusionOk="0">
                  <a:moveTo>
                    <a:pt x="134" y="185"/>
                  </a:moveTo>
                  <a:lnTo>
                    <a:pt x="134" y="135"/>
                  </a:lnTo>
                  <a:lnTo>
                    <a:pt x="157" y="112"/>
                  </a:lnTo>
                  <a:lnTo>
                    <a:pt x="387" y="112"/>
                  </a:lnTo>
                  <a:lnTo>
                    <a:pt x="387" y="0"/>
                  </a:lnTo>
                  <a:lnTo>
                    <a:pt x="105" y="0"/>
                  </a:lnTo>
                  <a:lnTo>
                    <a:pt x="9" y="96"/>
                  </a:lnTo>
                  <a:lnTo>
                    <a:pt x="9" y="219"/>
                  </a:lnTo>
                  <a:lnTo>
                    <a:pt x="65" y="286"/>
                  </a:lnTo>
                  <a:lnTo>
                    <a:pt x="274" y="342"/>
                  </a:lnTo>
                  <a:lnTo>
                    <a:pt x="274" y="392"/>
                  </a:lnTo>
                  <a:lnTo>
                    <a:pt x="249" y="415"/>
                  </a:lnTo>
                  <a:lnTo>
                    <a:pt x="0" y="415"/>
                  </a:lnTo>
                  <a:lnTo>
                    <a:pt x="0" y="526"/>
                  </a:lnTo>
                  <a:lnTo>
                    <a:pt x="301" y="526"/>
                  </a:lnTo>
                  <a:lnTo>
                    <a:pt x="397" y="430"/>
                  </a:lnTo>
                  <a:lnTo>
                    <a:pt x="397" y="308"/>
                  </a:lnTo>
                  <a:lnTo>
                    <a:pt x="343" y="242"/>
                  </a:lnTo>
                  <a:lnTo>
                    <a:pt x="134" y="185"/>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4" name="Google Shape;474;p48"/>
            <p:cNvSpPr/>
            <p:nvPr/>
          </p:nvSpPr>
          <p:spPr>
            <a:xfrm>
              <a:off x="6794195" y="4993964"/>
              <a:ext cx="110700" cy="473100"/>
            </a:xfrm>
            <a:prstGeom prst="rect">
              <a:avLst/>
            </a:pr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5" name="Google Shape;475;p48"/>
            <p:cNvSpPr/>
            <p:nvPr/>
          </p:nvSpPr>
          <p:spPr>
            <a:xfrm>
              <a:off x="6951584" y="4993964"/>
              <a:ext cx="376835" cy="473067"/>
            </a:xfrm>
            <a:custGeom>
              <a:avLst/>
              <a:gdLst/>
              <a:ahLst/>
              <a:cxnLst/>
              <a:rect l="l" t="t" r="r" b="b"/>
              <a:pathLst>
                <a:path w="419" h="526" extrusionOk="0">
                  <a:moveTo>
                    <a:pt x="0" y="112"/>
                  </a:moveTo>
                  <a:lnTo>
                    <a:pt x="148" y="112"/>
                  </a:lnTo>
                  <a:lnTo>
                    <a:pt x="148" y="526"/>
                  </a:lnTo>
                  <a:lnTo>
                    <a:pt x="273" y="526"/>
                  </a:lnTo>
                  <a:lnTo>
                    <a:pt x="273" y="112"/>
                  </a:lnTo>
                  <a:lnTo>
                    <a:pt x="419" y="112"/>
                  </a:lnTo>
                  <a:lnTo>
                    <a:pt x="419" y="0"/>
                  </a:lnTo>
                  <a:lnTo>
                    <a:pt x="0" y="0"/>
                  </a:lnTo>
                  <a:lnTo>
                    <a:pt x="0" y="1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6" name="Google Shape;476;p48"/>
            <p:cNvSpPr/>
            <p:nvPr/>
          </p:nvSpPr>
          <p:spPr>
            <a:xfrm>
              <a:off x="7334715" y="4993964"/>
              <a:ext cx="465872" cy="473067"/>
            </a:xfrm>
            <a:custGeom>
              <a:avLst/>
              <a:gdLst/>
              <a:ahLst/>
              <a:cxnLst/>
              <a:rect l="l" t="t" r="r" b="b"/>
              <a:pathLst>
                <a:path w="518" h="526" extrusionOk="0">
                  <a:moveTo>
                    <a:pt x="378" y="0"/>
                  </a:moveTo>
                  <a:lnTo>
                    <a:pt x="261" y="244"/>
                  </a:lnTo>
                  <a:lnTo>
                    <a:pt x="257" y="244"/>
                  </a:lnTo>
                  <a:lnTo>
                    <a:pt x="140" y="0"/>
                  </a:lnTo>
                  <a:lnTo>
                    <a:pt x="0" y="0"/>
                  </a:lnTo>
                  <a:lnTo>
                    <a:pt x="192" y="365"/>
                  </a:lnTo>
                  <a:lnTo>
                    <a:pt x="192" y="526"/>
                  </a:lnTo>
                  <a:lnTo>
                    <a:pt x="325" y="526"/>
                  </a:lnTo>
                  <a:lnTo>
                    <a:pt x="325" y="365"/>
                  </a:lnTo>
                  <a:lnTo>
                    <a:pt x="518" y="0"/>
                  </a:lnTo>
                  <a:lnTo>
                    <a:pt x="378"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77" name="Google Shape;477;p48"/>
            <p:cNvSpPr/>
            <p:nvPr/>
          </p:nvSpPr>
          <p:spPr>
            <a:xfrm>
              <a:off x="4053823" y="4993969"/>
              <a:ext cx="360646" cy="473067"/>
            </a:xfrm>
            <a:custGeom>
              <a:avLst/>
              <a:gdLst/>
              <a:ahLst/>
              <a:cxnLst/>
              <a:rect l="l" t="t" r="r" b="b"/>
              <a:pathLst>
                <a:path w="401" h="526" extrusionOk="0">
                  <a:moveTo>
                    <a:pt x="278" y="388"/>
                  </a:moveTo>
                  <a:lnTo>
                    <a:pt x="255" y="411"/>
                  </a:lnTo>
                  <a:lnTo>
                    <a:pt x="145" y="411"/>
                  </a:lnTo>
                  <a:lnTo>
                    <a:pt x="122" y="388"/>
                  </a:lnTo>
                  <a:lnTo>
                    <a:pt x="122" y="0"/>
                  </a:lnTo>
                  <a:lnTo>
                    <a:pt x="0" y="0"/>
                  </a:lnTo>
                  <a:lnTo>
                    <a:pt x="0" y="430"/>
                  </a:lnTo>
                  <a:lnTo>
                    <a:pt x="96" y="526"/>
                  </a:lnTo>
                  <a:lnTo>
                    <a:pt x="305" y="526"/>
                  </a:lnTo>
                  <a:lnTo>
                    <a:pt x="401" y="430"/>
                  </a:lnTo>
                  <a:lnTo>
                    <a:pt x="401"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Logo 3">
  <p:cSld name="Logo 3">
    <p:bg>
      <p:bgPr>
        <a:solidFill>
          <a:srgbClr val="67686A"/>
        </a:solidFill>
        <a:effectLst/>
      </p:bgPr>
    </p:bg>
    <p:spTree>
      <p:nvGrpSpPr>
        <p:cNvPr id="1" name="Shape 478"/>
        <p:cNvGrpSpPr/>
        <p:nvPr/>
      </p:nvGrpSpPr>
      <p:grpSpPr>
        <a:xfrm>
          <a:off x="0" y="0"/>
          <a:ext cx="0" cy="0"/>
          <a:chOff x="0" y="0"/>
          <a:chExt cx="0" cy="0"/>
        </a:xfrm>
      </p:grpSpPr>
      <p:grpSp>
        <p:nvGrpSpPr>
          <p:cNvPr id="479" name="Google Shape;479;p49"/>
          <p:cNvGrpSpPr/>
          <p:nvPr/>
        </p:nvGrpSpPr>
        <p:grpSpPr>
          <a:xfrm>
            <a:off x="3164050" y="550956"/>
            <a:ext cx="2808200" cy="3946710"/>
            <a:chOff x="4053823" y="805615"/>
            <a:chExt cx="3746764" cy="5265790"/>
          </a:xfrm>
        </p:grpSpPr>
        <p:sp>
          <p:nvSpPr>
            <p:cNvPr id="480" name="Google Shape;480;p49"/>
            <p:cNvSpPr/>
            <p:nvPr/>
          </p:nvSpPr>
          <p:spPr>
            <a:xfrm>
              <a:off x="4642009" y="2285072"/>
              <a:ext cx="2570392" cy="2168369"/>
            </a:xfrm>
            <a:custGeom>
              <a:avLst/>
              <a:gdLst/>
              <a:ahLst/>
              <a:cxnLst/>
              <a:rect l="l" t="t" r="r" b="b"/>
              <a:pathLst>
                <a:path w="2858" h="2411" extrusionOk="0">
                  <a:moveTo>
                    <a:pt x="618" y="1434"/>
                  </a:moveTo>
                  <a:lnTo>
                    <a:pt x="727" y="2411"/>
                  </a:lnTo>
                  <a:lnTo>
                    <a:pt x="2131" y="2411"/>
                  </a:lnTo>
                  <a:lnTo>
                    <a:pt x="2238" y="1434"/>
                  </a:lnTo>
                  <a:lnTo>
                    <a:pt x="2461" y="1434"/>
                  </a:lnTo>
                  <a:lnTo>
                    <a:pt x="2858" y="1434"/>
                  </a:lnTo>
                  <a:lnTo>
                    <a:pt x="2858" y="0"/>
                  </a:lnTo>
                  <a:lnTo>
                    <a:pt x="2063" y="0"/>
                  </a:lnTo>
                  <a:lnTo>
                    <a:pt x="2063" y="117"/>
                  </a:lnTo>
                  <a:lnTo>
                    <a:pt x="2063" y="553"/>
                  </a:lnTo>
                  <a:lnTo>
                    <a:pt x="1825" y="553"/>
                  </a:lnTo>
                  <a:lnTo>
                    <a:pt x="1825" y="0"/>
                  </a:lnTo>
                  <a:lnTo>
                    <a:pt x="1033" y="0"/>
                  </a:lnTo>
                  <a:lnTo>
                    <a:pt x="1033" y="553"/>
                  </a:lnTo>
                  <a:lnTo>
                    <a:pt x="793" y="553"/>
                  </a:lnTo>
                  <a:lnTo>
                    <a:pt x="793" y="0"/>
                  </a:lnTo>
                  <a:lnTo>
                    <a:pt x="0" y="0"/>
                  </a:lnTo>
                  <a:lnTo>
                    <a:pt x="0" y="1434"/>
                  </a:lnTo>
                  <a:lnTo>
                    <a:pt x="440" y="1434"/>
                  </a:lnTo>
                  <a:lnTo>
                    <a:pt x="618" y="1434"/>
                  </a:lnTo>
                  <a:close/>
                  <a:moveTo>
                    <a:pt x="232" y="234"/>
                  </a:moveTo>
                  <a:lnTo>
                    <a:pt x="561" y="234"/>
                  </a:lnTo>
                  <a:lnTo>
                    <a:pt x="561" y="785"/>
                  </a:lnTo>
                  <a:lnTo>
                    <a:pt x="722" y="785"/>
                  </a:lnTo>
                  <a:lnTo>
                    <a:pt x="1265" y="785"/>
                  </a:lnTo>
                  <a:lnTo>
                    <a:pt x="1265" y="234"/>
                  </a:lnTo>
                  <a:lnTo>
                    <a:pt x="1593" y="234"/>
                  </a:lnTo>
                  <a:lnTo>
                    <a:pt x="1593" y="785"/>
                  </a:lnTo>
                  <a:lnTo>
                    <a:pt x="1752" y="785"/>
                  </a:lnTo>
                  <a:lnTo>
                    <a:pt x="2134" y="785"/>
                  </a:lnTo>
                  <a:lnTo>
                    <a:pt x="2296" y="785"/>
                  </a:lnTo>
                  <a:lnTo>
                    <a:pt x="2296" y="234"/>
                  </a:lnTo>
                  <a:lnTo>
                    <a:pt x="2624" y="234"/>
                  </a:lnTo>
                  <a:lnTo>
                    <a:pt x="2624" y="1202"/>
                  </a:lnTo>
                  <a:lnTo>
                    <a:pt x="2461" y="1202"/>
                  </a:lnTo>
                  <a:lnTo>
                    <a:pt x="2180" y="1202"/>
                  </a:lnTo>
                  <a:lnTo>
                    <a:pt x="2031" y="1202"/>
                  </a:lnTo>
                  <a:lnTo>
                    <a:pt x="1921" y="2179"/>
                  </a:lnTo>
                  <a:lnTo>
                    <a:pt x="935" y="2179"/>
                  </a:lnTo>
                  <a:lnTo>
                    <a:pt x="827" y="1202"/>
                  </a:lnTo>
                  <a:lnTo>
                    <a:pt x="678" y="1202"/>
                  </a:lnTo>
                  <a:lnTo>
                    <a:pt x="440" y="1202"/>
                  </a:lnTo>
                  <a:lnTo>
                    <a:pt x="232" y="1202"/>
                  </a:lnTo>
                  <a:lnTo>
                    <a:pt x="232" y="234"/>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1" name="Google Shape;481;p49"/>
            <p:cNvSpPr/>
            <p:nvPr/>
          </p:nvSpPr>
          <p:spPr>
            <a:xfrm>
              <a:off x="6345411" y="1074525"/>
              <a:ext cx="761764" cy="761764"/>
            </a:xfrm>
            <a:custGeom>
              <a:avLst/>
              <a:gdLst/>
              <a:ahLst/>
              <a:cxnLst/>
              <a:rect l="l" t="t" r="r" b="b"/>
              <a:pathLst>
                <a:path w="847" h="847" extrusionOk="0">
                  <a:moveTo>
                    <a:pt x="847" y="159"/>
                  </a:moveTo>
                  <a:lnTo>
                    <a:pt x="688" y="0"/>
                  </a:lnTo>
                  <a:lnTo>
                    <a:pt x="672" y="15"/>
                  </a:lnTo>
                  <a:lnTo>
                    <a:pt x="0" y="687"/>
                  </a:lnTo>
                  <a:lnTo>
                    <a:pt x="160" y="847"/>
                  </a:lnTo>
                  <a:lnTo>
                    <a:pt x="847" y="159"/>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2" name="Google Shape;482;p49"/>
            <p:cNvSpPr/>
            <p:nvPr/>
          </p:nvSpPr>
          <p:spPr>
            <a:xfrm>
              <a:off x="4745436" y="1074525"/>
              <a:ext cx="761764" cy="761764"/>
            </a:xfrm>
            <a:custGeom>
              <a:avLst/>
              <a:gdLst/>
              <a:ahLst/>
              <a:cxnLst/>
              <a:rect l="l" t="t" r="r" b="b"/>
              <a:pathLst>
                <a:path w="847" h="847" extrusionOk="0">
                  <a:moveTo>
                    <a:pt x="687" y="847"/>
                  </a:moveTo>
                  <a:lnTo>
                    <a:pt x="847" y="687"/>
                  </a:lnTo>
                  <a:lnTo>
                    <a:pt x="161" y="0"/>
                  </a:lnTo>
                  <a:lnTo>
                    <a:pt x="0" y="159"/>
                  </a:lnTo>
                  <a:lnTo>
                    <a:pt x="16" y="175"/>
                  </a:lnTo>
                  <a:lnTo>
                    <a:pt x="687" y="847"/>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3" name="Google Shape;483;p49"/>
            <p:cNvSpPr/>
            <p:nvPr/>
          </p:nvSpPr>
          <p:spPr>
            <a:xfrm>
              <a:off x="5821080" y="805615"/>
              <a:ext cx="203257" cy="871487"/>
            </a:xfrm>
            <a:custGeom>
              <a:avLst/>
              <a:gdLst/>
              <a:ahLst/>
              <a:cxnLst/>
              <a:rect l="l" t="t" r="r" b="b"/>
              <a:pathLst>
                <a:path w="226" h="969" extrusionOk="0">
                  <a:moveTo>
                    <a:pt x="226" y="0"/>
                  </a:moveTo>
                  <a:lnTo>
                    <a:pt x="0" y="0"/>
                  </a:lnTo>
                  <a:lnTo>
                    <a:pt x="0" y="19"/>
                  </a:lnTo>
                  <a:lnTo>
                    <a:pt x="0" y="969"/>
                  </a:lnTo>
                  <a:lnTo>
                    <a:pt x="226" y="969"/>
                  </a:lnTo>
                  <a:lnTo>
                    <a:pt x="226" y="0"/>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4" name="Google Shape;484;p49"/>
            <p:cNvSpPr/>
            <p:nvPr/>
          </p:nvSpPr>
          <p:spPr>
            <a:xfrm>
              <a:off x="4614129" y="5598337"/>
              <a:ext cx="362445" cy="473067"/>
            </a:xfrm>
            <a:custGeom>
              <a:avLst/>
              <a:gdLst/>
              <a:ahLst/>
              <a:cxnLst/>
              <a:rect l="l" t="t" r="r" b="b"/>
              <a:pathLst>
                <a:path w="403" h="526" extrusionOk="0">
                  <a:moveTo>
                    <a:pt x="98" y="0"/>
                  </a:moveTo>
                  <a:lnTo>
                    <a:pt x="0" y="96"/>
                  </a:lnTo>
                  <a:lnTo>
                    <a:pt x="0" y="430"/>
                  </a:lnTo>
                  <a:lnTo>
                    <a:pt x="98" y="526"/>
                  </a:lnTo>
                  <a:lnTo>
                    <a:pt x="307" y="526"/>
                  </a:lnTo>
                  <a:lnTo>
                    <a:pt x="403" y="430"/>
                  </a:lnTo>
                  <a:lnTo>
                    <a:pt x="403" y="96"/>
                  </a:lnTo>
                  <a:lnTo>
                    <a:pt x="307" y="0"/>
                  </a:lnTo>
                  <a:lnTo>
                    <a:pt x="98" y="0"/>
                  </a:lnTo>
                  <a:close/>
                  <a:moveTo>
                    <a:pt x="281" y="392"/>
                  </a:moveTo>
                  <a:lnTo>
                    <a:pt x="258" y="415"/>
                  </a:lnTo>
                  <a:lnTo>
                    <a:pt x="148" y="415"/>
                  </a:lnTo>
                  <a:lnTo>
                    <a:pt x="125" y="392"/>
                  </a:lnTo>
                  <a:lnTo>
                    <a:pt x="125" y="135"/>
                  </a:lnTo>
                  <a:lnTo>
                    <a:pt x="148" y="112"/>
                  </a:lnTo>
                  <a:lnTo>
                    <a:pt x="258" y="112"/>
                  </a:lnTo>
                  <a:lnTo>
                    <a:pt x="281" y="135"/>
                  </a:lnTo>
                  <a:lnTo>
                    <a:pt x="281"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5" name="Google Shape;485;p49"/>
            <p:cNvSpPr/>
            <p:nvPr/>
          </p:nvSpPr>
          <p:spPr>
            <a:xfrm>
              <a:off x="5039529" y="5598337"/>
              <a:ext cx="334565" cy="473067"/>
            </a:xfrm>
            <a:custGeom>
              <a:avLst/>
              <a:gdLst/>
              <a:ahLst/>
              <a:cxnLst/>
              <a:rect l="l" t="t" r="r" b="b"/>
              <a:pathLst>
                <a:path w="372" h="526" extrusionOk="0">
                  <a:moveTo>
                    <a:pt x="0" y="526"/>
                  </a:moveTo>
                  <a:lnTo>
                    <a:pt x="122" y="526"/>
                  </a:lnTo>
                  <a:lnTo>
                    <a:pt x="122" y="331"/>
                  </a:lnTo>
                  <a:lnTo>
                    <a:pt x="309" y="331"/>
                  </a:lnTo>
                  <a:lnTo>
                    <a:pt x="309" y="219"/>
                  </a:lnTo>
                  <a:lnTo>
                    <a:pt x="122" y="219"/>
                  </a:lnTo>
                  <a:lnTo>
                    <a:pt x="122" y="112"/>
                  </a:lnTo>
                  <a:lnTo>
                    <a:pt x="372" y="112"/>
                  </a:lnTo>
                  <a:lnTo>
                    <a:pt x="372" y="0"/>
                  </a:lnTo>
                  <a:lnTo>
                    <a:pt x="0" y="0"/>
                  </a:lnTo>
                  <a:lnTo>
                    <a:pt x="0" y="526"/>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6" name="Google Shape;486;p49"/>
            <p:cNvSpPr/>
            <p:nvPr/>
          </p:nvSpPr>
          <p:spPr>
            <a:xfrm>
              <a:off x="5569257" y="5598337"/>
              <a:ext cx="360646" cy="473067"/>
            </a:xfrm>
            <a:custGeom>
              <a:avLst/>
              <a:gdLst/>
              <a:ahLst/>
              <a:cxnLst/>
              <a:rect l="l" t="t" r="r" b="b"/>
              <a:pathLst>
                <a:path w="401" h="526" extrusionOk="0">
                  <a:moveTo>
                    <a:pt x="96" y="0"/>
                  </a:moveTo>
                  <a:lnTo>
                    <a:pt x="0" y="96"/>
                  </a:lnTo>
                  <a:lnTo>
                    <a:pt x="0" y="430"/>
                  </a:lnTo>
                  <a:lnTo>
                    <a:pt x="96" y="526"/>
                  </a:lnTo>
                  <a:lnTo>
                    <a:pt x="305" y="526"/>
                  </a:lnTo>
                  <a:lnTo>
                    <a:pt x="401" y="430"/>
                  </a:lnTo>
                  <a:lnTo>
                    <a:pt x="401" y="96"/>
                  </a:lnTo>
                  <a:lnTo>
                    <a:pt x="305" y="0"/>
                  </a:lnTo>
                  <a:lnTo>
                    <a:pt x="96" y="0"/>
                  </a:lnTo>
                  <a:close/>
                  <a:moveTo>
                    <a:pt x="278" y="392"/>
                  </a:moveTo>
                  <a:lnTo>
                    <a:pt x="255" y="415"/>
                  </a:lnTo>
                  <a:lnTo>
                    <a:pt x="146" y="415"/>
                  </a:lnTo>
                  <a:lnTo>
                    <a:pt x="123" y="392"/>
                  </a:lnTo>
                  <a:lnTo>
                    <a:pt x="123" y="135"/>
                  </a:lnTo>
                  <a:lnTo>
                    <a:pt x="146" y="112"/>
                  </a:lnTo>
                  <a:lnTo>
                    <a:pt x="255" y="112"/>
                  </a:lnTo>
                  <a:lnTo>
                    <a:pt x="278" y="135"/>
                  </a:lnTo>
                  <a:lnTo>
                    <a:pt x="278" y="39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7" name="Google Shape;487;p49"/>
            <p:cNvSpPr/>
            <p:nvPr/>
          </p:nvSpPr>
          <p:spPr>
            <a:xfrm>
              <a:off x="6418260" y="5598337"/>
              <a:ext cx="307584" cy="473067"/>
            </a:xfrm>
            <a:custGeom>
              <a:avLst/>
              <a:gdLst/>
              <a:ahLst/>
              <a:cxnLst/>
              <a:rect l="l" t="t" r="r" b="b"/>
              <a:pathLst>
                <a:path w="342" h="526" extrusionOk="0">
                  <a:moveTo>
                    <a:pt x="125" y="0"/>
                  </a:moveTo>
                  <a:lnTo>
                    <a:pt x="0" y="0"/>
                  </a:lnTo>
                  <a:lnTo>
                    <a:pt x="0" y="526"/>
                  </a:lnTo>
                  <a:lnTo>
                    <a:pt x="342" y="526"/>
                  </a:lnTo>
                  <a:lnTo>
                    <a:pt x="342" y="415"/>
                  </a:lnTo>
                  <a:lnTo>
                    <a:pt x="125" y="415"/>
                  </a:lnTo>
                  <a:lnTo>
                    <a:pt x="125"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8" name="Google Shape;488;p49"/>
            <p:cNvSpPr/>
            <p:nvPr/>
          </p:nvSpPr>
          <p:spPr>
            <a:xfrm>
              <a:off x="5988362" y="5598337"/>
              <a:ext cx="362445" cy="473067"/>
            </a:xfrm>
            <a:custGeom>
              <a:avLst/>
              <a:gdLst/>
              <a:ahLst/>
              <a:cxnLst/>
              <a:rect l="l" t="t" r="r" b="b"/>
              <a:pathLst>
                <a:path w="403" h="526" extrusionOk="0">
                  <a:moveTo>
                    <a:pt x="278" y="388"/>
                  </a:moveTo>
                  <a:lnTo>
                    <a:pt x="255" y="411"/>
                  </a:lnTo>
                  <a:lnTo>
                    <a:pt x="148" y="411"/>
                  </a:lnTo>
                  <a:lnTo>
                    <a:pt x="123" y="388"/>
                  </a:lnTo>
                  <a:lnTo>
                    <a:pt x="123" y="0"/>
                  </a:lnTo>
                  <a:lnTo>
                    <a:pt x="0" y="0"/>
                  </a:lnTo>
                  <a:lnTo>
                    <a:pt x="0" y="430"/>
                  </a:lnTo>
                  <a:lnTo>
                    <a:pt x="96" y="526"/>
                  </a:lnTo>
                  <a:lnTo>
                    <a:pt x="307" y="526"/>
                  </a:lnTo>
                  <a:lnTo>
                    <a:pt x="403" y="430"/>
                  </a:lnTo>
                  <a:lnTo>
                    <a:pt x="403"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89" name="Google Shape;489;p49"/>
            <p:cNvSpPr/>
            <p:nvPr/>
          </p:nvSpPr>
          <p:spPr>
            <a:xfrm>
              <a:off x="6765415" y="5598338"/>
              <a:ext cx="362445" cy="473067"/>
            </a:xfrm>
            <a:custGeom>
              <a:avLst/>
              <a:gdLst/>
              <a:ahLst/>
              <a:cxnLst/>
              <a:rect l="l" t="t" r="r" b="b"/>
              <a:pathLst>
                <a:path w="403" h="526" extrusionOk="0">
                  <a:moveTo>
                    <a:pt x="278" y="388"/>
                  </a:moveTo>
                  <a:lnTo>
                    <a:pt x="255" y="411"/>
                  </a:lnTo>
                  <a:lnTo>
                    <a:pt x="148" y="411"/>
                  </a:lnTo>
                  <a:lnTo>
                    <a:pt x="125" y="388"/>
                  </a:lnTo>
                  <a:lnTo>
                    <a:pt x="125" y="0"/>
                  </a:lnTo>
                  <a:lnTo>
                    <a:pt x="0" y="0"/>
                  </a:lnTo>
                  <a:lnTo>
                    <a:pt x="0" y="430"/>
                  </a:lnTo>
                  <a:lnTo>
                    <a:pt x="96" y="526"/>
                  </a:lnTo>
                  <a:lnTo>
                    <a:pt x="307" y="526"/>
                  </a:lnTo>
                  <a:lnTo>
                    <a:pt x="403" y="430"/>
                  </a:lnTo>
                  <a:lnTo>
                    <a:pt x="403"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0" name="Google Shape;490;p49"/>
            <p:cNvSpPr/>
            <p:nvPr/>
          </p:nvSpPr>
          <p:spPr>
            <a:xfrm>
              <a:off x="4483720" y="4993964"/>
              <a:ext cx="403816" cy="473067"/>
            </a:xfrm>
            <a:custGeom>
              <a:avLst/>
              <a:gdLst/>
              <a:ahLst/>
              <a:cxnLst/>
              <a:rect l="l" t="t" r="r" b="b"/>
              <a:pathLst>
                <a:path w="449" h="526" extrusionOk="0">
                  <a:moveTo>
                    <a:pt x="314" y="526"/>
                  </a:moveTo>
                  <a:lnTo>
                    <a:pt x="449" y="526"/>
                  </a:lnTo>
                  <a:lnTo>
                    <a:pt x="449" y="0"/>
                  </a:lnTo>
                  <a:lnTo>
                    <a:pt x="324" y="0"/>
                  </a:lnTo>
                  <a:lnTo>
                    <a:pt x="332" y="333"/>
                  </a:lnTo>
                  <a:lnTo>
                    <a:pt x="134" y="0"/>
                  </a:lnTo>
                  <a:lnTo>
                    <a:pt x="0" y="0"/>
                  </a:lnTo>
                  <a:lnTo>
                    <a:pt x="0" y="526"/>
                  </a:lnTo>
                  <a:lnTo>
                    <a:pt x="122" y="526"/>
                  </a:lnTo>
                  <a:lnTo>
                    <a:pt x="115" y="194"/>
                  </a:lnTo>
                  <a:lnTo>
                    <a:pt x="314" y="526"/>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1" name="Google Shape;491;p49"/>
            <p:cNvSpPr/>
            <p:nvPr/>
          </p:nvSpPr>
          <p:spPr>
            <a:xfrm>
              <a:off x="4954089" y="4993964"/>
              <a:ext cx="112500" cy="473100"/>
            </a:xfrm>
            <a:prstGeom prst="rect">
              <a:avLst/>
            </a:pr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2" name="Google Shape;492;p49"/>
            <p:cNvSpPr/>
            <p:nvPr/>
          </p:nvSpPr>
          <p:spPr>
            <a:xfrm>
              <a:off x="5099787" y="4993964"/>
              <a:ext cx="436193" cy="473067"/>
            </a:xfrm>
            <a:custGeom>
              <a:avLst/>
              <a:gdLst/>
              <a:ahLst/>
              <a:cxnLst/>
              <a:rect l="l" t="t" r="r" b="b"/>
              <a:pathLst>
                <a:path w="485" h="526" extrusionOk="0">
                  <a:moveTo>
                    <a:pt x="243" y="415"/>
                  </a:moveTo>
                  <a:lnTo>
                    <a:pt x="242" y="415"/>
                  </a:lnTo>
                  <a:lnTo>
                    <a:pt x="126" y="0"/>
                  </a:lnTo>
                  <a:lnTo>
                    <a:pt x="0" y="0"/>
                  </a:lnTo>
                  <a:lnTo>
                    <a:pt x="147" y="526"/>
                  </a:lnTo>
                  <a:lnTo>
                    <a:pt x="337" y="526"/>
                  </a:lnTo>
                  <a:lnTo>
                    <a:pt x="485" y="0"/>
                  </a:lnTo>
                  <a:lnTo>
                    <a:pt x="361" y="0"/>
                  </a:lnTo>
                  <a:lnTo>
                    <a:pt x="243" y="415"/>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3" name="Google Shape;493;p49"/>
            <p:cNvSpPr/>
            <p:nvPr/>
          </p:nvSpPr>
          <p:spPr>
            <a:xfrm>
              <a:off x="5569257" y="4993964"/>
              <a:ext cx="348055" cy="473067"/>
            </a:xfrm>
            <a:custGeom>
              <a:avLst/>
              <a:gdLst/>
              <a:ahLst/>
              <a:cxnLst/>
              <a:rect l="l" t="t" r="r" b="b"/>
              <a:pathLst>
                <a:path w="387" h="526" extrusionOk="0">
                  <a:moveTo>
                    <a:pt x="387" y="112"/>
                  </a:moveTo>
                  <a:lnTo>
                    <a:pt x="387" y="0"/>
                  </a:lnTo>
                  <a:lnTo>
                    <a:pt x="0" y="0"/>
                  </a:lnTo>
                  <a:lnTo>
                    <a:pt x="0" y="526"/>
                  </a:lnTo>
                  <a:lnTo>
                    <a:pt x="387" y="526"/>
                  </a:lnTo>
                  <a:lnTo>
                    <a:pt x="387" y="415"/>
                  </a:lnTo>
                  <a:lnTo>
                    <a:pt x="124" y="415"/>
                  </a:lnTo>
                  <a:lnTo>
                    <a:pt x="124" y="315"/>
                  </a:lnTo>
                  <a:lnTo>
                    <a:pt x="326" y="315"/>
                  </a:lnTo>
                  <a:lnTo>
                    <a:pt x="326" y="204"/>
                  </a:lnTo>
                  <a:lnTo>
                    <a:pt x="124" y="204"/>
                  </a:lnTo>
                  <a:lnTo>
                    <a:pt x="124" y="112"/>
                  </a:lnTo>
                  <a:lnTo>
                    <a:pt x="387" y="1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4" name="Google Shape;494;p49"/>
            <p:cNvSpPr/>
            <p:nvPr/>
          </p:nvSpPr>
          <p:spPr>
            <a:xfrm>
              <a:off x="5978469" y="4993964"/>
              <a:ext cx="375936" cy="473067"/>
            </a:xfrm>
            <a:custGeom>
              <a:avLst/>
              <a:gdLst/>
              <a:ahLst/>
              <a:cxnLst/>
              <a:rect l="l" t="t" r="r" b="b"/>
              <a:pathLst>
                <a:path w="418" h="526" extrusionOk="0">
                  <a:moveTo>
                    <a:pt x="403" y="250"/>
                  </a:moveTo>
                  <a:lnTo>
                    <a:pt x="403" y="96"/>
                  </a:lnTo>
                  <a:lnTo>
                    <a:pt x="307" y="0"/>
                  </a:lnTo>
                  <a:lnTo>
                    <a:pt x="0" y="0"/>
                  </a:lnTo>
                  <a:lnTo>
                    <a:pt x="0" y="526"/>
                  </a:lnTo>
                  <a:lnTo>
                    <a:pt x="124" y="526"/>
                  </a:lnTo>
                  <a:lnTo>
                    <a:pt x="124" y="346"/>
                  </a:lnTo>
                  <a:lnTo>
                    <a:pt x="195" y="346"/>
                  </a:lnTo>
                  <a:lnTo>
                    <a:pt x="286" y="526"/>
                  </a:lnTo>
                  <a:lnTo>
                    <a:pt x="418" y="526"/>
                  </a:lnTo>
                  <a:lnTo>
                    <a:pt x="320" y="334"/>
                  </a:lnTo>
                  <a:lnTo>
                    <a:pt x="403" y="250"/>
                  </a:lnTo>
                  <a:close/>
                  <a:moveTo>
                    <a:pt x="280" y="212"/>
                  </a:moveTo>
                  <a:lnTo>
                    <a:pt x="257" y="235"/>
                  </a:lnTo>
                  <a:lnTo>
                    <a:pt x="124" y="235"/>
                  </a:lnTo>
                  <a:lnTo>
                    <a:pt x="124" y="112"/>
                  </a:lnTo>
                  <a:lnTo>
                    <a:pt x="257" y="112"/>
                  </a:lnTo>
                  <a:lnTo>
                    <a:pt x="280" y="135"/>
                  </a:lnTo>
                  <a:lnTo>
                    <a:pt x="280" y="2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5" name="Google Shape;495;p49"/>
            <p:cNvSpPr/>
            <p:nvPr/>
          </p:nvSpPr>
          <p:spPr>
            <a:xfrm>
              <a:off x="6385882" y="4993964"/>
              <a:ext cx="357049" cy="473067"/>
            </a:xfrm>
            <a:custGeom>
              <a:avLst/>
              <a:gdLst/>
              <a:ahLst/>
              <a:cxnLst/>
              <a:rect l="l" t="t" r="r" b="b"/>
              <a:pathLst>
                <a:path w="397" h="526" extrusionOk="0">
                  <a:moveTo>
                    <a:pt x="134" y="185"/>
                  </a:moveTo>
                  <a:lnTo>
                    <a:pt x="134" y="135"/>
                  </a:lnTo>
                  <a:lnTo>
                    <a:pt x="157" y="112"/>
                  </a:lnTo>
                  <a:lnTo>
                    <a:pt x="387" y="112"/>
                  </a:lnTo>
                  <a:lnTo>
                    <a:pt x="387" y="0"/>
                  </a:lnTo>
                  <a:lnTo>
                    <a:pt x="105" y="0"/>
                  </a:lnTo>
                  <a:lnTo>
                    <a:pt x="9" y="96"/>
                  </a:lnTo>
                  <a:lnTo>
                    <a:pt x="9" y="219"/>
                  </a:lnTo>
                  <a:lnTo>
                    <a:pt x="65" y="286"/>
                  </a:lnTo>
                  <a:lnTo>
                    <a:pt x="274" y="342"/>
                  </a:lnTo>
                  <a:lnTo>
                    <a:pt x="274" y="392"/>
                  </a:lnTo>
                  <a:lnTo>
                    <a:pt x="249" y="415"/>
                  </a:lnTo>
                  <a:lnTo>
                    <a:pt x="0" y="415"/>
                  </a:lnTo>
                  <a:lnTo>
                    <a:pt x="0" y="526"/>
                  </a:lnTo>
                  <a:lnTo>
                    <a:pt x="301" y="526"/>
                  </a:lnTo>
                  <a:lnTo>
                    <a:pt x="397" y="430"/>
                  </a:lnTo>
                  <a:lnTo>
                    <a:pt x="397" y="308"/>
                  </a:lnTo>
                  <a:lnTo>
                    <a:pt x="343" y="242"/>
                  </a:lnTo>
                  <a:lnTo>
                    <a:pt x="134" y="185"/>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6" name="Google Shape;496;p49"/>
            <p:cNvSpPr/>
            <p:nvPr/>
          </p:nvSpPr>
          <p:spPr>
            <a:xfrm>
              <a:off x="6794195" y="4993964"/>
              <a:ext cx="110700" cy="473100"/>
            </a:xfrm>
            <a:prstGeom prst="rect">
              <a:avLst/>
            </a:pr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7" name="Google Shape;497;p49"/>
            <p:cNvSpPr/>
            <p:nvPr/>
          </p:nvSpPr>
          <p:spPr>
            <a:xfrm>
              <a:off x="6951584" y="4993964"/>
              <a:ext cx="376835" cy="473067"/>
            </a:xfrm>
            <a:custGeom>
              <a:avLst/>
              <a:gdLst/>
              <a:ahLst/>
              <a:cxnLst/>
              <a:rect l="l" t="t" r="r" b="b"/>
              <a:pathLst>
                <a:path w="419" h="526" extrusionOk="0">
                  <a:moveTo>
                    <a:pt x="0" y="112"/>
                  </a:moveTo>
                  <a:lnTo>
                    <a:pt x="148" y="112"/>
                  </a:lnTo>
                  <a:lnTo>
                    <a:pt x="148" y="526"/>
                  </a:lnTo>
                  <a:lnTo>
                    <a:pt x="273" y="526"/>
                  </a:lnTo>
                  <a:lnTo>
                    <a:pt x="273" y="112"/>
                  </a:lnTo>
                  <a:lnTo>
                    <a:pt x="419" y="112"/>
                  </a:lnTo>
                  <a:lnTo>
                    <a:pt x="419" y="0"/>
                  </a:lnTo>
                  <a:lnTo>
                    <a:pt x="0" y="0"/>
                  </a:lnTo>
                  <a:lnTo>
                    <a:pt x="0" y="112"/>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8" name="Google Shape;498;p49"/>
            <p:cNvSpPr/>
            <p:nvPr/>
          </p:nvSpPr>
          <p:spPr>
            <a:xfrm>
              <a:off x="7334715" y="4993964"/>
              <a:ext cx="465872" cy="473067"/>
            </a:xfrm>
            <a:custGeom>
              <a:avLst/>
              <a:gdLst/>
              <a:ahLst/>
              <a:cxnLst/>
              <a:rect l="l" t="t" r="r" b="b"/>
              <a:pathLst>
                <a:path w="518" h="526" extrusionOk="0">
                  <a:moveTo>
                    <a:pt x="378" y="0"/>
                  </a:moveTo>
                  <a:lnTo>
                    <a:pt x="261" y="244"/>
                  </a:lnTo>
                  <a:lnTo>
                    <a:pt x="257" y="244"/>
                  </a:lnTo>
                  <a:lnTo>
                    <a:pt x="140" y="0"/>
                  </a:lnTo>
                  <a:lnTo>
                    <a:pt x="0" y="0"/>
                  </a:lnTo>
                  <a:lnTo>
                    <a:pt x="192" y="365"/>
                  </a:lnTo>
                  <a:lnTo>
                    <a:pt x="192" y="526"/>
                  </a:lnTo>
                  <a:lnTo>
                    <a:pt x="325" y="526"/>
                  </a:lnTo>
                  <a:lnTo>
                    <a:pt x="325" y="365"/>
                  </a:lnTo>
                  <a:lnTo>
                    <a:pt x="518" y="0"/>
                  </a:lnTo>
                  <a:lnTo>
                    <a:pt x="378" y="0"/>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99" name="Google Shape;499;p49"/>
            <p:cNvSpPr/>
            <p:nvPr/>
          </p:nvSpPr>
          <p:spPr>
            <a:xfrm>
              <a:off x="4053823" y="4993969"/>
              <a:ext cx="360646" cy="473067"/>
            </a:xfrm>
            <a:custGeom>
              <a:avLst/>
              <a:gdLst/>
              <a:ahLst/>
              <a:cxnLst/>
              <a:rect l="l" t="t" r="r" b="b"/>
              <a:pathLst>
                <a:path w="401" h="526" extrusionOk="0">
                  <a:moveTo>
                    <a:pt x="278" y="388"/>
                  </a:moveTo>
                  <a:lnTo>
                    <a:pt x="255" y="411"/>
                  </a:lnTo>
                  <a:lnTo>
                    <a:pt x="145" y="411"/>
                  </a:lnTo>
                  <a:lnTo>
                    <a:pt x="122" y="388"/>
                  </a:lnTo>
                  <a:lnTo>
                    <a:pt x="122" y="0"/>
                  </a:lnTo>
                  <a:lnTo>
                    <a:pt x="0" y="0"/>
                  </a:lnTo>
                  <a:lnTo>
                    <a:pt x="0" y="430"/>
                  </a:lnTo>
                  <a:lnTo>
                    <a:pt x="96" y="526"/>
                  </a:lnTo>
                  <a:lnTo>
                    <a:pt x="305" y="526"/>
                  </a:lnTo>
                  <a:lnTo>
                    <a:pt x="401" y="430"/>
                  </a:lnTo>
                  <a:lnTo>
                    <a:pt x="401" y="0"/>
                  </a:lnTo>
                  <a:lnTo>
                    <a:pt x="278" y="0"/>
                  </a:lnTo>
                  <a:lnTo>
                    <a:pt x="278" y="388"/>
                  </a:lnTo>
                  <a:close/>
                </a:path>
              </a:pathLst>
            </a:custGeom>
            <a:solidFill>
              <a:srgbClr val="FFFFF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34" Type="http://schemas.openxmlformats.org/officeDocument/2006/relationships/theme" Target="../theme/theme2.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29" Type="http://schemas.openxmlformats.org/officeDocument/2006/relationships/slideLayout" Target="../slideLayouts/slideLayout4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32" Type="http://schemas.openxmlformats.org/officeDocument/2006/relationships/slideLayout" Target="../slideLayouts/slideLayout46.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31" Type="http://schemas.openxmlformats.org/officeDocument/2006/relationships/slideLayout" Target="../slideLayouts/slideLayout45.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xfrm>
            <a:off x="1088363" y="434130"/>
            <a:ext cx="3402600" cy="2673900"/>
          </a:xfrm>
          <a:prstGeom prst="rect">
            <a:avLst/>
          </a:prstGeom>
          <a:noFill/>
          <a:ln>
            <a:noFill/>
          </a:ln>
        </p:spPr>
        <p:txBody>
          <a:bodyPr spcFirstLastPara="1" wrap="square" lIns="68575" tIns="34275" rIns="68575" bIns="34275" anchor="t" anchorCtr="0">
            <a:normAutofit/>
          </a:bodyPr>
          <a:lstStyle>
            <a:lvl1pPr marR="0" lvl="0" algn="l">
              <a:lnSpc>
                <a:spcPct val="90000"/>
              </a:lnSpc>
              <a:spcBef>
                <a:spcPts val="0"/>
              </a:spcBef>
              <a:spcAft>
                <a:spcPts val="0"/>
              </a:spcAft>
              <a:buClr>
                <a:schemeClr val="dk1"/>
              </a:buClr>
              <a:buSzPts val="3300"/>
              <a:buFont typeface="Arial"/>
              <a:buNone/>
              <a:defRPr sz="3300" b="1"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5" name="Google Shape;85;p16"/>
          <p:cNvSpPr txBox="1">
            <a:spLocks noGrp="1"/>
          </p:cNvSpPr>
          <p:nvPr>
            <p:ph type="body" idx="1"/>
          </p:nvPr>
        </p:nvSpPr>
        <p:spPr>
          <a:xfrm>
            <a:off x="4571999" y="434700"/>
            <a:ext cx="4313700" cy="4302600"/>
          </a:xfrm>
          <a:prstGeom prst="rect">
            <a:avLst/>
          </a:prstGeom>
          <a:noFill/>
          <a:ln>
            <a:noFill/>
          </a:ln>
        </p:spPr>
        <p:txBody>
          <a:bodyPr spcFirstLastPara="1" wrap="square" lIns="68575" tIns="34275" rIns="68575" bIns="34275" anchor="t" anchorCtr="0">
            <a:noAutofit/>
          </a:bodyPr>
          <a:lstStyle>
            <a:lvl1pPr marL="457200" marR="0" lvl="0" indent="-361950" algn="l">
              <a:lnSpc>
                <a:spcPct val="100000"/>
              </a:lnSpc>
              <a:spcBef>
                <a:spcPts val="0"/>
              </a:spcBef>
              <a:spcAft>
                <a:spcPts val="0"/>
              </a:spcAft>
              <a:buClr>
                <a:schemeClr val="lt1"/>
              </a:buClr>
              <a:buSzPts val="2100"/>
              <a:buFont typeface="Verdana"/>
              <a:buChar char="‒"/>
              <a:defRPr sz="2100" b="0" i="0" u="none" strike="noStrike" cap="none">
                <a:solidFill>
                  <a:schemeClr val="lt1"/>
                </a:solidFill>
                <a:latin typeface="Arial"/>
                <a:ea typeface="Arial"/>
                <a:cs typeface="Arial"/>
                <a:sym typeface="Arial"/>
              </a:defRPr>
            </a:lvl1pPr>
            <a:lvl2pPr marL="914400" marR="0" lvl="1" indent="-342900" algn="l">
              <a:lnSpc>
                <a:spcPct val="110000"/>
              </a:lnSpc>
              <a:spcBef>
                <a:spcPts val="800"/>
              </a:spcBef>
              <a:spcAft>
                <a:spcPts val="0"/>
              </a:spcAft>
              <a:buClr>
                <a:schemeClr val="lt1"/>
              </a:buClr>
              <a:buSzPts val="1800"/>
              <a:buFont typeface="Verdana"/>
              <a:buChar char="-"/>
              <a:defRPr sz="1800" b="0" i="0" u="none" strike="noStrike" cap="none">
                <a:solidFill>
                  <a:schemeClr val="lt1"/>
                </a:solidFill>
                <a:latin typeface="Arial"/>
                <a:ea typeface="Arial"/>
                <a:cs typeface="Arial"/>
                <a:sym typeface="Arial"/>
              </a:defRPr>
            </a:lvl2pPr>
            <a:lvl3pPr marL="1371600" marR="0" lvl="2" indent="-323850" algn="l">
              <a:lnSpc>
                <a:spcPct val="110000"/>
              </a:lnSpc>
              <a:spcBef>
                <a:spcPts val="200"/>
              </a:spcBef>
              <a:spcAft>
                <a:spcPts val="0"/>
              </a:spcAft>
              <a:buClr>
                <a:schemeClr val="lt1"/>
              </a:buClr>
              <a:buSzPts val="1500"/>
              <a:buFont typeface="Verdana"/>
              <a:buChar char="-"/>
              <a:defRPr sz="1500" b="0" i="0" u="none" strike="noStrike" cap="none">
                <a:solidFill>
                  <a:schemeClr val="lt1"/>
                </a:solidFill>
                <a:latin typeface="Arial"/>
                <a:ea typeface="Arial"/>
                <a:cs typeface="Arial"/>
                <a:sym typeface="Arial"/>
              </a:defRPr>
            </a:lvl3pPr>
            <a:lvl4pPr marL="1828800" marR="0" lvl="3" indent="-317500"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4pPr>
            <a:lvl5pPr marL="2286000" marR="0" lvl="4" indent="-317500" algn="l">
              <a:lnSpc>
                <a:spcPct val="110000"/>
              </a:lnSpc>
              <a:spcBef>
                <a:spcPts val="0"/>
              </a:spcBef>
              <a:spcAft>
                <a:spcPts val="0"/>
              </a:spcAft>
              <a:buClr>
                <a:schemeClr val="lt1"/>
              </a:buClr>
              <a:buSzPts val="1400"/>
              <a:buFont typeface="Verdana"/>
              <a:buChar char="-"/>
              <a:defRPr sz="1400" b="0" i="0" u="none" strike="noStrike" cap="none">
                <a:solidFill>
                  <a:schemeClr val="lt1"/>
                </a:solidFill>
                <a:latin typeface="Arial"/>
                <a:ea typeface="Arial"/>
                <a:cs typeface="Arial"/>
                <a:sym typeface="Arial"/>
              </a:defRPr>
            </a:lvl5pPr>
            <a:lvl6pPr marL="2743200" marR="0" lvl="5"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86" name="Google Shape;86;p16"/>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rgbClr val="000000"/>
              </a:buClr>
              <a:buSzPts val="1100"/>
              <a:buFont typeface="Arial"/>
              <a:buNone/>
              <a:defRPr sz="5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87" name="Google Shape;87;p16"/>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rgbClr val="000000"/>
              </a:buClr>
              <a:buSzPts val="1100"/>
              <a:buFont typeface="Arial"/>
              <a:buNone/>
              <a:defRPr sz="5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88" name="Google Shape;88;p16"/>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500"/>
              <a:buFont typeface="Arial"/>
              <a:buNone/>
              <a:defRPr sz="5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89" name="Google Shape;89;p16"/>
          <p:cNvSpPr txBox="1"/>
          <p:nvPr/>
        </p:nvSpPr>
        <p:spPr>
          <a:xfrm>
            <a:off x="7280410" y="4827600"/>
            <a:ext cx="1605300" cy="1620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500"/>
              <a:buFont typeface="Arial"/>
              <a:buNone/>
            </a:pPr>
            <a:r>
              <a:rPr lang="en" sz="500" b="1" i="0" u="none" strike="noStrike" cap="none">
                <a:solidFill>
                  <a:schemeClr val="dk1"/>
                </a:solidFill>
                <a:latin typeface="Arial"/>
                <a:ea typeface="Arial"/>
                <a:cs typeface="Arial"/>
                <a:sym typeface="Arial"/>
              </a:rPr>
              <a:t>University of Oulu</a:t>
            </a:r>
            <a:endParaRPr sz="11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guide id="3" pos="737">
          <p15:clr>
            <a:srgbClr val="F26B43"/>
          </p15:clr>
        </p15:guide>
        <p15:guide id="4" pos="641">
          <p15:clr>
            <a:srgbClr val="F26B43"/>
          </p15:clr>
        </p15:guide>
        <p15:guide id="5" pos="157">
          <p15:clr>
            <a:srgbClr val="F26B43"/>
          </p15:clr>
        </p15:guide>
        <p15:guide id="6" pos="2834">
          <p15:clr>
            <a:srgbClr val="F26B43"/>
          </p15:clr>
        </p15:guide>
        <p15:guide id="7" pos="2934">
          <p15:clr>
            <a:srgbClr val="F26B43"/>
          </p15:clr>
        </p15:guide>
        <p15:guide id="8" pos="559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50"/>
          <p:cNvSpPr txBox="1">
            <a:spLocks noGrp="1"/>
          </p:cNvSpPr>
          <p:nvPr>
            <p:ph type="ctrTitle"/>
          </p:nvPr>
        </p:nvSpPr>
        <p:spPr>
          <a:xfrm>
            <a:off x="255975" y="1887525"/>
            <a:ext cx="8633400" cy="1669200"/>
          </a:xfrm>
          <a:prstGeom prst="rect">
            <a:avLst/>
          </a:prstGeom>
          <a:noFill/>
          <a:ln>
            <a:noFill/>
          </a:ln>
        </p:spPr>
        <p:txBody>
          <a:bodyPr spcFirstLastPara="1" wrap="square" lIns="68575" tIns="34275" rIns="68575" bIns="34275" anchor="t" anchorCtr="0">
            <a:noAutofit/>
          </a:bodyPr>
          <a:lstStyle/>
          <a:p>
            <a:pPr marL="0" lvl="0" indent="0" algn="ctr" rtl="0">
              <a:spcBef>
                <a:spcPts val="0"/>
              </a:spcBef>
              <a:spcAft>
                <a:spcPts val="0"/>
              </a:spcAft>
              <a:buClr>
                <a:schemeClr val="dk1"/>
              </a:buClr>
              <a:buSzPts val="4100"/>
              <a:buFont typeface="Arial"/>
              <a:buNone/>
            </a:pPr>
            <a:r>
              <a:rPr lang="en" sz="4500" b="0">
                <a:solidFill>
                  <a:schemeClr val="dk1"/>
                </a:solidFill>
              </a:rPr>
              <a:t>Characterization of White Dwarfs with Noisy Spectra</a:t>
            </a:r>
            <a:endParaRPr sz="4500"/>
          </a:p>
        </p:txBody>
      </p:sp>
      <p:sp>
        <p:nvSpPr>
          <p:cNvPr id="508" name="Google Shape;508;p50"/>
          <p:cNvSpPr txBox="1">
            <a:spLocks noGrp="1"/>
          </p:cNvSpPr>
          <p:nvPr>
            <p:ph type="subTitle" idx="1"/>
          </p:nvPr>
        </p:nvSpPr>
        <p:spPr>
          <a:xfrm>
            <a:off x="2146725" y="3767125"/>
            <a:ext cx="4851900" cy="715550"/>
          </a:xfrm>
          <a:prstGeom prst="rect">
            <a:avLst/>
          </a:prstGeom>
          <a:noFill/>
          <a:ln>
            <a:noFill/>
          </a:ln>
        </p:spPr>
        <p:txBody>
          <a:bodyPr spcFirstLastPara="1" wrap="square" lIns="68575" tIns="34275" rIns="68575" bIns="34275" anchor="ctr" anchorCtr="0">
            <a:spAutoFit/>
          </a:bodyPr>
          <a:lstStyle/>
          <a:p>
            <a:pPr marL="0" marR="0" lvl="0" indent="0" rtl="0">
              <a:lnSpc>
                <a:spcPct val="100000"/>
              </a:lnSpc>
              <a:spcBef>
                <a:spcPts val="0"/>
              </a:spcBef>
              <a:spcAft>
                <a:spcPts val="0"/>
              </a:spcAft>
              <a:buClr>
                <a:schemeClr val="dk1"/>
              </a:buClr>
              <a:buSzPts val="2100"/>
            </a:pPr>
            <a:r>
              <a:rPr lang="en" sz="2100" b="0" i="0" u="none" strike="noStrike" cap="none" dirty="0">
                <a:solidFill>
                  <a:schemeClr val="dk1"/>
                </a:solidFill>
                <a:latin typeface="Arial"/>
                <a:ea typeface="Arial"/>
                <a:cs typeface="Arial"/>
                <a:sym typeface="Arial"/>
              </a:rPr>
              <a:t>Sicheng Yu, Vitaly Neustroev</a:t>
            </a:r>
          </a:p>
          <a:p>
            <a:pPr marL="0" marR="0" lvl="0" indent="0" rtl="0">
              <a:lnSpc>
                <a:spcPct val="100000"/>
              </a:lnSpc>
              <a:spcBef>
                <a:spcPts val="0"/>
              </a:spcBef>
              <a:spcAft>
                <a:spcPts val="0"/>
              </a:spcAft>
              <a:buClr>
                <a:schemeClr val="dk1"/>
              </a:buClr>
              <a:buSzPts val="2100"/>
            </a:pPr>
            <a:r>
              <a:rPr lang="en" sz="2100" dirty="0">
                <a:solidFill>
                  <a:schemeClr val="dk1"/>
                </a:solidFill>
              </a:rPr>
              <a:t>University of Oulu</a:t>
            </a:r>
            <a:endParaRPr sz="2100" b="0" i="0" u="none" strike="noStrike" cap="none" dirty="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51"/>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p>
            <a:pPr marL="0" marR="0" lvl="0" indent="0" algn="l" rtl="0">
              <a:lnSpc>
                <a:spcPct val="90000"/>
              </a:lnSpc>
              <a:spcBef>
                <a:spcPts val="0"/>
              </a:spcBef>
              <a:spcAft>
                <a:spcPts val="0"/>
              </a:spcAft>
              <a:buClr>
                <a:schemeClr val="lt1"/>
              </a:buClr>
              <a:buSzPts val="3300"/>
              <a:buFont typeface="Arial"/>
              <a:buNone/>
            </a:pPr>
            <a:r>
              <a:rPr lang="en"/>
              <a:t>Background</a:t>
            </a:r>
            <a:endParaRPr/>
          </a:p>
        </p:txBody>
      </p:sp>
      <p:sp>
        <p:nvSpPr>
          <p:cNvPr id="514" name="Google Shape;514;p51"/>
          <p:cNvSpPr txBox="1">
            <a:spLocks noGrp="1"/>
          </p:cNvSpPr>
          <p:nvPr>
            <p:ph type="body" idx="1"/>
          </p:nvPr>
        </p:nvSpPr>
        <p:spPr>
          <a:xfrm>
            <a:off x="1175150" y="1194200"/>
            <a:ext cx="3835500" cy="3213300"/>
          </a:xfrm>
          <a:prstGeom prst="rect">
            <a:avLst/>
          </a:prstGeom>
          <a:noFill/>
          <a:ln>
            <a:noFill/>
          </a:ln>
        </p:spPr>
        <p:txBody>
          <a:bodyPr spcFirstLastPara="1" wrap="square" lIns="68575" tIns="34275" rIns="68575" bIns="34275" anchor="t" anchorCtr="0">
            <a:normAutofit fontScale="85000" lnSpcReduction="20000"/>
          </a:bodyPr>
          <a:lstStyle/>
          <a:p>
            <a:pPr marL="457200" lvl="0" indent="-331153" algn="l" rtl="0">
              <a:lnSpc>
                <a:spcPct val="115000"/>
              </a:lnSpc>
              <a:spcBef>
                <a:spcPts val="0"/>
              </a:spcBef>
              <a:spcAft>
                <a:spcPts val="0"/>
              </a:spcAft>
              <a:buClr>
                <a:schemeClr val="dk1"/>
              </a:buClr>
              <a:buSzPct val="100000"/>
              <a:buChar char="●"/>
            </a:pPr>
            <a:r>
              <a:rPr lang="en" sz="1900" dirty="0">
                <a:solidFill>
                  <a:schemeClr val="dk1"/>
                </a:solidFill>
              </a:rPr>
              <a:t>White Dwarfs</a:t>
            </a:r>
            <a:endParaRPr sz="1900" dirty="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dirty="0">
                <a:solidFill>
                  <a:schemeClr val="dk1"/>
                </a:solidFill>
              </a:rPr>
              <a:t>Common fate for most stars in the universe</a:t>
            </a:r>
            <a:endParaRPr sz="1900" dirty="0">
              <a:solidFill>
                <a:schemeClr val="dk1"/>
              </a:solidFill>
            </a:endParaRPr>
          </a:p>
          <a:p>
            <a:pPr marL="914400" lvl="1" indent="-331153" algn="l" rtl="0">
              <a:lnSpc>
                <a:spcPct val="115000"/>
              </a:lnSpc>
              <a:spcBef>
                <a:spcPts val="0"/>
              </a:spcBef>
              <a:spcAft>
                <a:spcPts val="0"/>
              </a:spcAft>
              <a:buClr>
                <a:schemeClr val="dk1"/>
              </a:buClr>
              <a:buSzPct val="100000"/>
              <a:buChar char="○"/>
            </a:pPr>
            <a:endParaRPr sz="1900" dirty="0">
              <a:solidFill>
                <a:schemeClr val="dk1"/>
              </a:solidFill>
            </a:endParaRPr>
          </a:p>
          <a:p>
            <a:pPr marL="457200" lvl="0" indent="-331153" algn="l" rtl="0">
              <a:lnSpc>
                <a:spcPct val="115000"/>
              </a:lnSpc>
              <a:spcBef>
                <a:spcPts val="0"/>
              </a:spcBef>
              <a:spcAft>
                <a:spcPts val="0"/>
              </a:spcAft>
              <a:buClr>
                <a:schemeClr val="dk1"/>
              </a:buClr>
              <a:buSzPct val="100000"/>
              <a:buChar char="●"/>
            </a:pPr>
            <a:r>
              <a:rPr lang="en" sz="1900" dirty="0">
                <a:solidFill>
                  <a:schemeClr val="dk1"/>
                </a:solidFill>
              </a:rPr>
              <a:t>White Dwarf population: </a:t>
            </a:r>
            <a:endParaRPr sz="1900" dirty="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dirty="0">
                <a:solidFill>
                  <a:schemeClr val="dk1"/>
                </a:solidFill>
              </a:rPr>
              <a:t>Gaia EDR3: 1.3 million candidates (~360,000 high confidence)</a:t>
            </a:r>
            <a:endParaRPr sz="1900" dirty="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dirty="0">
                <a:solidFill>
                  <a:schemeClr val="dk1"/>
                </a:solidFill>
              </a:rPr>
              <a:t>Spectroscopic confirmation: ~50,000 (SDSS DR18: 35000)</a:t>
            </a:r>
            <a:endParaRPr sz="1900" dirty="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dirty="0">
                <a:solidFill>
                  <a:schemeClr val="dk1"/>
                </a:solidFill>
              </a:rPr>
              <a:t>Accurate atmospheric parameter measurements: ~1,000</a:t>
            </a:r>
            <a:endParaRPr sz="1900" dirty="0">
              <a:solidFill>
                <a:schemeClr val="dk1"/>
              </a:solidFill>
            </a:endParaRPr>
          </a:p>
        </p:txBody>
      </p:sp>
      <p:sp>
        <p:nvSpPr>
          <p:cNvPr id="515" name="Google Shape;515;p51"/>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13.1.2026</a:t>
            </a:r>
            <a:endParaRPr/>
          </a:p>
        </p:txBody>
      </p:sp>
      <p:sp>
        <p:nvSpPr>
          <p:cNvPr id="516" name="Google Shape;516;p51"/>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500"/>
              <a:buNone/>
            </a:pPr>
            <a:fld id="{00000000-1234-1234-1234-123412341234}" type="slidenum">
              <a:rPr lang="en"/>
              <a:t>2</a:t>
            </a:fld>
            <a:endParaRPr/>
          </a:p>
        </p:txBody>
      </p:sp>
      <p:sp>
        <p:nvSpPr>
          <p:cNvPr id="517" name="Google Shape;517;p51"/>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Footer</a:t>
            </a:r>
            <a:endParaRPr/>
          </a:p>
        </p:txBody>
      </p:sp>
      <p:pic>
        <p:nvPicPr>
          <p:cNvPr id="518" name="Google Shape;518;p51"/>
          <p:cNvPicPr preferRelativeResize="0"/>
          <p:nvPr/>
        </p:nvPicPr>
        <p:blipFill>
          <a:blip r:embed="rId3">
            <a:alphaModFix/>
          </a:blip>
          <a:stretch>
            <a:fillRect/>
          </a:stretch>
        </p:blipFill>
        <p:spPr>
          <a:xfrm>
            <a:off x="6362700" y="2735500"/>
            <a:ext cx="2611850" cy="2092100"/>
          </a:xfrm>
          <a:prstGeom prst="rect">
            <a:avLst/>
          </a:prstGeom>
          <a:noFill/>
          <a:ln>
            <a:noFill/>
          </a:ln>
        </p:spPr>
      </p:pic>
      <p:pic>
        <p:nvPicPr>
          <p:cNvPr id="519" name="Google Shape;519;p51"/>
          <p:cNvPicPr preferRelativeResize="0"/>
          <p:nvPr/>
        </p:nvPicPr>
        <p:blipFill>
          <a:blip r:embed="rId4">
            <a:alphaModFix/>
          </a:blip>
          <a:stretch>
            <a:fillRect/>
          </a:stretch>
        </p:blipFill>
        <p:spPr>
          <a:xfrm>
            <a:off x="5010648" y="1194198"/>
            <a:ext cx="2743225" cy="1912925"/>
          </a:xfrm>
          <a:prstGeom prst="rect">
            <a:avLst/>
          </a:prstGeom>
          <a:noFill/>
          <a:ln>
            <a:noFill/>
          </a:ln>
        </p:spPr>
      </p:pic>
      <p:pic>
        <p:nvPicPr>
          <p:cNvPr id="520" name="Google Shape;520;p51"/>
          <p:cNvPicPr preferRelativeResize="0"/>
          <p:nvPr/>
        </p:nvPicPr>
        <p:blipFill>
          <a:blip r:embed="rId5">
            <a:alphaModFix/>
          </a:blip>
          <a:stretch>
            <a:fillRect/>
          </a:stretch>
        </p:blipFill>
        <p:spPr>
          <a:xfrm>
            <a:off x="7616150" y="1033475"/>
            <a:ext cx="1358400" cy="13314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52"/>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p>
            <a:pPr marL="0" marR="0" lvl="0" indent="0" algn="l" rtl="0">
              <a:lnSpc>
                <a:spcPct val="90000"/>
              </a:lnSpc>
              <a:spcBef>
                <a:spcPts val="0"/>
              </a:spcBef>
              <a:spcAft>
                <a:spcPts val="0"/>
              </a:spcAft>
              <a:buClr>
                <a:schemeClr val="lt1"/>
              </a:buClr>
              <a:buSzPts val="3300"/>
              <a:buFont typeface="Arial"/>
              <a:buNone/>
            </a:pPr>
            <a:r>
              <a:rPr lang="en"/>
              <a:t>Open Problem</a:t>
            </a:r>
            <a:endParaRPr/>
          </a:p>
        </p:txBody>
      </p:sp>
      <p:sp>
        <p:nvSpPr>
          <p:cNvPr id="526" name="Google Shape;526;p52"/>
          <p:cNvSpPr txBox="1">
            <a:spLocks noGrp="1"/>
          </p:cNvSpPr>
          <p:nvPr>
            <p:ph type="body" idx="1"/>
          </p:nvPr>
        </p:nvSpPr>
        <p:spPr>
          <a:xfrm>
            <a:off x="936737" y="1194200"/>
            <a:ext cx="3974450" cy="3213300"/>
          </a:xfrm>
          <a:prstGeom prst="rect">
            <a:avLst/>
          </a:prstGeom>
          <a:noFill/>
          <a:ln>
            <a:noFill/>
          </a:ln>
        </p:spPr>
        <p:txBody>
          <a:bodyPr spcFirstLastPara="1" wrap="square" lIns="68575" tIns="34275" rIns="68575" bIns="34275" anchor="t" anchorCtr="0">
            <a:normAutofit fontScale="92500" lnSpcReduction="10000"/>
          </a:bodyPr>
          <a:lstStyle/>
          <a:p>
            <a:pPr marL="0" lvl="0" indent="0" algn="l" rtl="0">
              <a:lnSpc>
                <a:spcPct val="115000"/>
              </a:lnSpc>
              <a:spcBef>
                <a:spcPts val="0"/>
              </a:spcBef>
              <a:spcAft>
                <a:spcPts val="0"/>
              </a:spcAft>
              <a:buNone/>
            </a:pPr>
            <a:r>
              <a:rPr lang="en" sz="1900" dirty="0">
                <a:solidFill>
                  <a:schemeClr val="dk1"/>
                </a:solidFill>
              </a:rPr>
              <a:t>White Dwarf Atmospheric Parameters </a:t>
            </a:r>
            <a:endParaRPr sz="1900" dirty="0">
              <a:solidFill>
                <a:schemeClr val="dk1"/>
              </a:solidFill>
            </a:endParaRPr>
          </a:p>
          <a:p>
            <a:pPr marL="457200" lvl="0" indent="-349250" algn="l" rtl="0">
              <a:lnSpc>
                <a:spcPct val="115000"/>
              </a:lnSpc>
              <a:spcBef>
                <a:spcPts val="0"/>
              </a:spcBef>
              <a:spcAft>
                <a:spcPts val="0"/>
              </a:spcAft>
              <a:buClr>
                <a:schemeClr val="dk1"/>
              </a:buClr>
              <a:buSzPts val="1900"/>
              <a:buChar char="●"/>
            </a:pPr>
            <a:r>
              <a:rPr lang="en" sz="1900" dirty="0">
                <a:solidFill>
                  <a:schemeClr val="dk1"/>
                </a:solidFill>
              </a:rPr>
              <a:t>Effective temperature (Teff)</a:t>
            </a:r>
            <a:endParaRPr sz="1900" dirty="0">
              <a:solidFill>
                <a:schemeClr val="dk1"/>
              </a:solidFill>
            </a:endParaRPr>
          </a:p>
          <a:p>
            <a:pPr marL="457200" lvl="0" indent="-349250" algn="l" rtl="0">
              <a:lnSpc>
                <a:spcPct val="115000"/>
              </a:lnSpc>
              <a:spcBef>
                <a:spcPts val="0"/>
              </a:spcBef>
              <a:spcAft>
                <a:spcPts val="0"/>
              </a:spcAft>
              <a:buClr>
                <a:schemeClr val="dk1"/>
              </a:buClr>
              <a:buSzPts val="1900"/>
              <a:buChar char="●"/>
            </a:pPr>
            <a:r>
              <a:rPr lang="en" sz="1900" dirty="0">
                <a:solidFill>
                  <a:schemeClr val="dk1"/>
                </a:solidFill>
              </a:rPr>
              <a:t>Surface gravity (logg)</a:t>
            </a:r>
            <a:endParaRPr sz="1900" dirty="0">
              <a:solidFill>
                <a:schemeClr val="dk1"/>
              </a:solidFill>
            </a:endParaRPr>
          </a:p>
          <a:p>
            <a:pPr marL="457200" lvl="0" indent="-349250" algn="l" rtl="0">
              <a:lnSpc>
                <a:spcPct val="115000"/>
              </a:lnSpc>
              <a:spcBef>
                <a:spcPts val="0"/>
              </a:spcBef>
              <a:spcAft>
                <a:spcPts val="0"/>
              </a:spcAft>
              <a:buClr>
                <a:schemeClr val="dk1"/>
              </a:buClr>
              <a:buSzPts val="1900"/>
              <a:buChar char="●"/>
            </a:pPr>
            <a:r>
              <a:rPr lang="en" sz="1900" dirty="0">
                <a:solidFill>
                  <a:schemeClr val="dk1"/>
                </a:solidFill>
              </a:rPr>
              <a:t>Conventional method: Chi-sq model fitting</a:t>
            </a:r>
            <a:endParaRPr sz="1900" dirty="0">
              <a:solidFill>
                <a:schemeClr val="dk1"/>
              </a:solidFill>
            </a:endParaRPr>
          </a:p>
          <a:p>
            <a:pPr marL="914400" lvl="1" indent="-349250" algn="l" rtl="0">
              <a:lnSpc>
                <a:spcPct val="115000"/>
              </a:lnSpc>
              <a:spcBef>
                <a:spcPts val="0"/>
              </a:spcBef>
              <a:spcAft>
                <a:spcPts val="0"/>
              </a:spcAft>
              <a:buClr>
                <a:schemeClr val="dk1"/>
              </a:buClr>
              <a:buSzPts val="1900"/>
              <a:buChar char="○"/>
            </a:pPr>
            <a:r>
              <a:rPr lang="en" sz="1900" dirty="0">
                <a:solidFill>
                  <a:schemeClr val="dk1"/>
                </a:solidFill>
              </a:rPr>
              <a:t>Fitting of various template spectra</a:t>
            </a:r>
            <a:endParaRPr sz="1900" dirty="0">
              <a:solidFill>
                <a:schemeClr val="dk1"/>
              </a:solidFill>
            </a:endParaRPr>
          </a:p>
          <a:p>
            <a:pPr marL="914400" lvl="1" indent="-349250" algn="l" rtl="0">
              <a:lnSpc>
                <a:spcPct val="115000"/>
              </a:lnSpc>
              <a:spcBef>
                <a:spcPts val="0"/>
              </a:spcBef>
              <a:spcAft>
                <a:spcPts val="0"/>
              </a:spcAft>
              <a:buClr>
                <a:schemeClr val="dk1"/>
              </a:buClr>
              <a:buSzPts val="1900"/>
              <a:buChar char="○"/>
            </a:pPr>
            <a:r>
              <a:rPr lang="en" sz="1900" dirty="0">
                <a:solidFill>
                  <a:schemeClr val="dk1"/>
                </a:solidFill>
              </a:rPr>
              <a:t>Best fit with least Chi-sq value</a:t>
            </a:r>
            <a:endParaRPr sz="1900" dirty="0">
              <a:solidFill>
                <a:schemeClr val="dk1"/>
              </a:solidFill>
            </a:endParaRPr>
          </a:p>
          <a:p>
            <a:pPr marL="914400" lvl="1" indent="-349250" algn="l" rtl="0">
              <a:lnSpc>
                <a:spcPct val="115000"/>
              </a:lnSpc>
              <a:spcBef>
                <a:spcPts val="0"/>
              </a:spcBef>
              <a:spcAft>
                <a:spcPts val="0"/>
              </a:spcAft>
              <a:buClr>
                <a:schemeClr val="dk1"/>
              </a:buClr>
              <a:buSzPts val="1900"/>
              <a:buChar char="○"/>
            </a:pPr>
            <a:r>
              <a:rPr lang="en" sz="1900" dirty="0">
                <a:solidFill>
                  <a:schemeClr val="dk1"/>
                </a:solidFill>
              </a:rPr>
              <a:t>Quality-reliant </a:t>
            </a:r>
            <a:endParaRPr sz="1900" dirty="0">
              <a:solidFill>
                <a:schemeClr val="dk1"/>
              </a:solidFill>
            </a:endParaRPr>
          </a:p>
        </p:txBody>
      </p:sp>
      <p:sp>
        <p:nvSpPr>
          <p:cNvPr id="527" name="Google Shape;527;p52"/>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13.1.2026</a:t>
            </a:r>
            <a:endParaRPr/>
          </a:p>
        </p:txBody>
      </p:sp>
      <p:sp>
        <p:nvSpPr>
          <p:cNvPr id="528" name="Google Shape;528;p52"/>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500"/>
              <a:buNone/>
            </a:pPr>
            <a:fld id="{00000000-1234-1234-1234-123412341234}" type="slidenum">
              <a:rPr lang="en"/>
              <a:t>3</a:t>
            </a:fld>
            <a:endParaRPr/>
          </a:p>
        </p:txBody>
      </p:sp>
      <p:sp>
        <p:nvSpPr>
          <p:cNvPr id="529" name="Google Shape;529;p52"/>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Footer</a:t>
            </a:r>
            <a:endParaRPr/>
          </a:p>
        </p:txBody>
      </p:sp>
      <p:pic>
        <p:nvPicPr>
          <p:cNvPr id="530" name="Google Shape;530;p52"/>
          <p:cNvPicPr preferRelativeResize="0"/>
          <p:nvPr/>
        </p:nvPicPr>
        <p:blipFill>
          <a:blip r:embed="rId3">
            <a:alphaModFix/>
          </a:blip>
          <a:stretch>
            <a:fillRect/>
          </a:stretch>
        </p:blipFill>
        <p:spPr>
          <a:xfrm>
            <a:off x="4911200" y="2571750"/>
            <a:ext cx="3974450" cy="2255850"/>
          </a:xfrm>
          <a:prstGeom prst="rect">
            <a:avLst/>
          </a:prstGeom>
          <a:noFill/>
          <a:ln>
            <a:noFill/>
          </a:ln>
        </p:spPr>
      </p:pic>
      <p:pic>
        <p:nvPicPr>
          <p:cNvPr id="531" name="Google Shape;531;p52"/>
          <p:cNvPicPr preferRelativeResize="0"/>
          <p:nvPr/>
        </p:nvPicPr>
        <p:blipFill>
          <a:blip r:embed="rId4">
            <a:alphaModFix/>
          </a:blip>
          <a:stretch>
            <a:fillRect/>
          </a:stretch>
        </p:blipFill>
        <p:spPr>
          <a:xfrm>
            <a:off x="4911200" y="434125"/>
            <a:ext cx="3974450" cy="21376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53"/>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p>
            <a:pPr marL="0" marR="0" lvl="0" indent="0" algn="l" rtl="0">
              <a:lnSpc>
                <a:spcPct val="90000"/>
              </a:lnSpc>
              <a:spcBef>
                <a:spcPts val="0"/>
              </a:spcBef>
              <a:spcAft>
                <a:spcPts val="0"/>
              </a:spcAft>
              <a:buClr>
                <a:schemeClr val="lt1"/>
              </a:buClr>
              <a:buSzPts val="3300"/>
              <a:buFont typeface="Arial"/>
              <a:buNone/>
            </a:pPr>
            <a:r>
              <a:rPr lang="en"/>
              <a:t>Goal and Justification</a:t>
            </a:r>
            <a:endParaRPr/>
          </a:p>
        </p:txBody>
      </p:sp>
      <p:sp>
        <p:nvSpPr>
          <p:cNvPr id="537" name="Google Shape;537;p53"/>
          <p:cNvSpPr txBox="1">
            <a:spLocks noGrp="1"/>
          </p:cNvSpPr>
          <p:nvPr>
            <p:ph type="body" idx="1"/>
          </p:nvPr>
        </p:nvSpPr>
        <p:spPr>
          <a:xfrm>
            <a:off x="1088375" y="1209475"/>
            <a:ext cx="3741900" cy="3377700"/>
          </a:xfrm>
          <a:prstGeom prst="rect">
            <a:avLst/>
          </a:prstGeom>
          <a:noFill/>
          <a:ln>
            <a:noFill/>
          </a:ln>
        </p:spPr>
        <p:txBody>
          <a:bodyPr spcFirstLastPara="1" wrap="square" lIns="68575" tIns="34275" rIns="68575" bIns="34275" anchor="t" anchorCtr="0">
            <a:normAutofit fontScale="85000" lnSpcReduction="20000"/>
          </a:bodyPr>
          <a:lstStyle/>
          <a:p>
            <a:pPr marL="457200" lvl="0" indent="-331153" algn="l" rtl="0">
              <a:lnSpc>
                <a:spcPct val="115000"/>
              </a:lnSpc>
              <a:spcBef>
                <a:spcPts val="0"/>
              </a:spcBef>
              <a:spcAft>
                <a:spcPts val="0"/>
              </a:spcAft>
              <a:buClr>
                <a:schemeClr val="dk1"/>
              </a:buClr>
              <a:buSzPct val="100000"/>
              <a:buChar char="●"/>
            </a:pPr>
            <a:r>
              <a:rPr lang="en" sz="1900">
                <a:solidFill>
                  <a:schemeClr val="dk1"/>
                </a:solidFill>
              </a:rPr>
              <a:t>Pipeline</a:t>
            </a:r>
            <a:endParaRPr sz="190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A spectral, but less quality-demanding estimation routine for WD atmospheric parameter estimation. </a:t>
            </a:r>
            <a:endParaRPr sz="1900">
              <a:solidFill>
                <a:schemeClr val="dk1"/>
              </a:solidFill>
            </a:endParaRPr>
          </a:p>
          <a:p>
            <a:pPr marL="457200" lvl="0" indent="-331153" algn="l" rtl="0">
              <a:lnSpc>
                <a:spcPct val="115000"/>
              </a:lnSpc>
              <a:spcBef>
                <a:spcPts val="0"/>
              </a:spcBef>
              <a:spcAft>
                <a:spcPts val="0"/>
              </a:spcAft>
              <a:buClr>
                <a:schemeClr val="dk1"/>
              </a:buClr>
              <a:buSzPct val="100000"/>
              <a:buChar char="●"/>
            </a:pPr>
            <a:r>
              <a:rPr lang="en" sz="1900">
                <a:solidFill>
                  <a:schemeClr val="dk1"/>
                </a:solidFill>
              </a:rPr>
              <a:t>Justification: </a:t>
            </a:r>
            <a:endParaRPr sz="190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Simplicity of DA WD spectra (continuum + Balmer lines)</a:t>
            </a:r>
            <a:endParaRPr sz="190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The widths &amp; depths dependence on Teff &amp; logg</a:t>
            </a:r>
            <a:endParaRPr sz="190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Equivalent width does not change drastically with noise level</a:t>
            </a:r>
            <a:endParaRPr sz="1900">
              <a:solidFill>
                <a:schemeClr val="dk1"/>
              </a:solidFill>
            </a:endParaRPr>
          </a:p>
        </p:txBody>
      </p:sp>
      <p:sp>
        <p:nvSpPr>
          <p:cNvPr id="538" name="Google Shape;538;p53"/>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13.1.2026</a:t>
            </a:r>
            <a:endParaRPr/>
          </a:p>
        </p:txBody>
      </p:sp>
      <p:sp>
        <p:nvSpPr>
          <p:cNvPr id="539" name="Google Shape;539;p53"/>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500"/>
              <a:buNone/>
            </a:pPr>
            <a:fld id="{00000000-1234-1234-1234-123412341234}" type="slidenum">
              <a:rPr lang="en"/>
              <a:t>4</a:t>
            </a:fld>
            <a:endParaRPr/>
          </a:p>
        </p:txBody>
      </p:sp>
      <p:sp>
        <p:nvSpPr>
          <p:cNvPr id="540" name="Google Shape;540;p53"/>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Footer</a:t>
            </a:r>
            <a:endParaRPr/>
          </a:p>
        </p:txBody>
      </p:sp>
      <p:sp>
        <p:nvSpPr>
          <p:cNvPr id="541" name="Google Shape;541;p53"/>
          <p:cNvSpPr txBox="1">
            <a:spLocks noGrp="1"/>
          </p:cNvSpPr>
          <p:nvPr>
            <p:ph type="body" idx="1"/>
          </p:nvPr>
        </p:nvSpPr>
        <p:spPr>
          <a:xfrm>
            <a:off x="4901750" y="1194200"/>
            <a:ext cx="3984000" cy="3377700"/>
          </a:xfrm>
          <a:prstGeom prst="rect">
            <a:avLst/>
          </a:prstGeom>
          <a:noFill/>
          <a:ln>
            <a:noFill/>
          </a:ln>
        </p:spPr>
        <p:txBody>
          <a:bodyPr spcFirstLastPara="1" wrap="square" lIns="68575" tIns="34275" rIns="68575" bIns="34275" anchor="t" anchorCtr="0">
            <a:normAutofit/>
          </a:bodyPr>
          <a:lstStyle/>
          <a:p>
            <a:pPr marL="457200" lvl="0" indent="0" algn="l" rtl="0">
              <a:lnSpc>
                <a:spcPct val="115000"/>
              </a:lnSpc>
              <a:spcBef>
                <a:spcPts val="0"/>
              </a:spcBef>
              <a:spcAft>
                <a:spcPts val="0"/>
              </a:spcAft>
              <a:buNone/>
            </a:pPr>
            <a:endParaRPr sz="1900">
              <a:solidFill>
                <a:schemeClr val="dk1"/>
              </a:solidFill>
            </a:endParaRPr>
          </a:p>
        </p:txBody>
      </p:sp>
      <p:pic>
        <p:nvPicPr>
          <p:cNvPr id="542" name="Google Shape;542;p53"/>
          <p:cNvPicPr preferRelativeResize="0"/>
          <p:nvPr/>
        </p:nvPicPr>
        <p:blipFill rotWithShape="1">
          <a:blip r:embed="rId3">
            <a:alphaModFix/>
          </a:blip>
          <a:srcRect t="-4820" b="4820"/>
          <a:stretch/>
        </p:blipFill>
        <p:spPr>
          <a:xfrm>
            <a:off x="4901750" y="969025"/>
            <a:ext cx="4142274" cy="2317625"/>
          </a:xfrm>
          <a:prstGeom prst="rect">
            <a:avLst/>
          </a:prstGeom>
          <a:noFill/>
          <a:ln>
            <a:noFill/>
          </a:ln>
        </p:spPr>
      </p:pic>
      <p:pic>
        <p:nvPicPr>
          <p:cNvPr id="543" name="Google Shape;543;p53"/>
          <p:cNvPicPr preferRelativeResize="0"/>
          <p:nvPr/>
        </p:nvPicPr>
        <p:blipFill>
          <a:blip r:embed="rId4">
            <a:alphaModFix/>
          </a:blip>
          <a:stretch>
            <a:fillRect/>
          </a:stretch>
        </p:blipFill>
        <p:spPr>
          <a:xfrm>
            <a:off x="4901750" y="3286650"/>
            <a:ext cx="4142275" cy="1630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54"/>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p>
            <a:pPr marL="0" marR="0" lvl="0" indent="0" algn="l" rtl="0">
              <a:lnSpc>
                <a:spcPct val="90000"/>
              </a:lnSpc>
              <a:spcBef>
                <a:spcPts val="0"/>
              </a:spcBef>
              <a:spcAft>
                <a:spcPts val="0"/>
              </a:spcAft>
              <a:buClr>
                <a:schemeClr val="lt1"/>
              </a:buClr>
              <a:buSzPts val="3300"/>
              <a:buFont typeface="Arial"/>
              <a:buNone/>
            </a:pPr>
            <a:r>
              <a:rPr lang="en"/>
              <a:t>Methodology</a:t>
            </a:r>
            <a:endParaRPr/>
          </a:p>
        </p:txBody>
      </p:sp>
      <p:sp>
        <p:nvSpPr>
          <p:cNvPr id="549" name="Google Shape;549;p54"/>
          <p:cNvSpPr txBox="1">
            <a:spLocks noGrp="1"/>
          </p:cNvSpPr>
          <p:nvPr>
            <p:ph type="body" idx="1"/>
          </p:nvPr>
        </p:nvSpPr>
        <p:spPr>
          <a:xfrm>
            <a:off x="883350" y="969025"/>
            <a:ext cx="3935700" cy="3794400"/>
          </a:xfrm>
          <a:prstGeom prst="rect">
            <a:avLst/>
          </a:prstGeom>
          <a:noFill/>
          <a:ln>
            <a:noFill/>
          </a:ln>
        </p:spPr>
        <p:txBody>
          <a:bodyPr spcFirstLastPara="1" wrap="square" lIns="68575" tIns="34275" rIns="68575" bIns="34275" anchor="t" anchorCtr="0">
            <a:normAutofit fontScale="85000" lnSpcReduction="10000"/>
          </a:bodyPr>
          <a:lstStyle/>
          <a:p>
            <a:pPr marL="457200" lvl="0" indent="-331153" algn="l" rtl="0">
              <a:lnSpc>
                <a:spcPct val="115000"/>
              </a:lnSpc>
              <a:spcBef>
                <a:spcPts val="0"/>
              </a:spcBef>
              <a:spcAft>
                <a:spcPts val="0"/>
              </a:spcAft>
              <a:buClr>
                <a:schemeClr val="dk1"/>
              </a:buClr>
              <a:buSzPct val="100000"/>
              <a:buChar char="●"/>
            </a:pPr>
            <a:r>
              <a:rPr lang="en" sz="1900">
                <a:solidFill>
                  <a:schemeClr val="dk1"/>
                </a:solidFill>
              </a:rPr>
              <a:t>Input </a:t>
            </a:r>
            <a:endParaRPr sz="190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Koester WD Models </a:t>
            </a:r>
            <a:r>
              <a:rPr lang="en" sz="1900" i="1">
                <a:solidFill>
                  <a:schemeClr val="dk1"/>
                </a:solidFill>
              </a:rPr>
              <a:t>(Koester, 2008)</a:t>
            </a:r>
            <a:endParaRPr sz="1900" i="1">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WD spectra from various low-resolution spectral databases (SDSS, LAMOST, etc)</a:t>
            </a:r>
            <a:endParaRPr sz="1900">
              <a:solidFill>
                <a:schemeClr val="dk1"/>
              </a:solidFill>
            </a:endParaRPr>
          </a:p>
          <a:p>
            <a:pPr marL="457200" lvl="0" indent="-331153" algn="l" rtl="0">
              <a:lnSpc>
                <a:spcPct val="115000"/>
              </a:lnSpc>
              <a:spcBef>
                <a:spcPts val="0"/>
              </a:spcBef>
              <a:spcAft>
                <a:spcPts val="0"/>
              </a:spcAft>
              <a:buClr>
                <a:schemeClr val="dk1"/>
              </a:buClr>
              <a:buSzPct val="100000"/>
              <a:buChar char="●"/>
            </a:pPr>
            <a:r>
              <a:rPr lang="en" sz="1900">
                <a:solidFill>
                  <a:schemeClr val="dk1"/>
                </a:solidFill>
              </a:rPr>
              <a:t>Processing</a:t>
            </a:r>
            <a:endParaRPr sz="190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Convolution; interpolation; adding noise; selection of line and continuum ranges for normalization</a:t>
            </a:r>
            <a:endParaRPr sz="1900">
              <a:solidFill>
                <a:schemeClr val="dk1"/>
              </a:solidFill>
            </a:endParaRPr>
          </a:p>
          <a:p>
            <a:pPr marL="914400" lvl="1" indent="-331153" algn="l" rtl="0">
              <a:lnSpc>
                <a:spcPct val="115000"/>
              </a:lnSpc>
              <a:spcBef>
                <a:spcPts val="0"/>
              </a:spcBef>
              <a:spcAft>
                <a:spcPts val="0"/>
              </a:spcAft>
              <a:buClr>
                <a:schemeClr val="dk1"/>
              </a:buClr>
              <a:buSzPct val="100000"/>
              <a:buChar char="○"/>
            </a:pPr>
            <a:r>
              <a:rPr lang="en" sz="1900">
                <a:solidFill>
                  <a:schemeClr val="dk1"/>
                </a:solidFill>
              </a:rPr>
              <a:t>EW measurements of Hɑ, Hβ &amp; HƔ; monte carlo iteration for model spectra</a:t>
            </a:r>
            <a:endParaRPr sz="1900">
              <a:solidFill>
                <a:schemeClr val="dk1"/>
              </a:solidFill>
            </a:endParaRPr>
          </a:p>
        </p:txBody>
      </p:sp>
      <p:sp>
        <p:nvSpPr>
          <p:cNvPr id="550" name="Google Shape;550;p54"/>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13.1.2026</a:t>
            </a:r>
            <a:endParaRPr/>
          </a:p>
        </p:txBody>
      </p:sp>
      <p:sp>
        <p:nvSpPr>
          <p:cNvPr id="551" name="Google Shape;551;p54"/>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500"/>
              <a:buNone/>
            </a:pPr>
            <a:fld id="{00000000-1234-1234-1234-123412341234}" type="slidenum">
              <a:rPr lang="en"/>
              <a:t>5</a:t>
            </a:fld>
            <a:endParaRPr/>
          </a:p>
        </p:txBody>
      </p:sp>
      <p:sp>
        <p:nvSpPr>
          <p:cNvPr id="552" name="Google Shape;552;p54"/>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Footer</a:t>
            </a:r>
            <a:endParaRPr/>
          </a:p>
        </p:txBody>
      </p:sp>
      <p:pic>
        <p:nvPicPr>
          <p:cNvPr id="553" name="Google Shape;553;p54"/>
          <p:cNvPicPr preferRelativeResize="0"/>
          <p:nvPr/>
        </p:nvPicPr>
        <p:blipFill>
          <a:blip r:embed="rId3">
            <a:alphaModFix/>
          </a:blip>
          <a:stretch>
            <a:fillRect/>
          </a:stretch>
        </p:blipFill>
        <p:spPr>
          <a:xfrm>
            <a:off x="4919874" y="353675"/>
            <a:ext cx="4224126" cy="1516250"/>
          </a:xfrm>
          <a:prstGeom prst="rect">
            <a:avLst/>
          </a:prstGeom>
          <a:noFill/>
          <a:ln>
            <a:noFill/>
          </a:ln>
        </p:spPr>
      </p:pic>
      <p:pic>
        <p:nvPicPr>
          <p:cNvPr id="554" name="Google Shape;554;p54"/>
          <p:cNvPicPr preferRelativeResize="0"/>
          <p:nvPr/>
        </p:nvPicPr>
        <p:blipFill>
          <a:blip r:embed="rId4">
            <a:alphaModFix/>
          </a:blip>
          <a:stretch>
            <a:fillRect/>
          </a:stretch>
        </p:blipFill>
        <p:spPr>
          <a:xfrm>
            <a:off x="4919875" y="1869175"/>
            <a:ext cx="4224124" cy="1516250"/>
          </a:xfrm>
          <a:prstGeom prst="rect">
            <a:avLst/>
          </a:prstGeom>
          <a:noFill/>
          <a:ln>
            <a:noFill/>
          </a:ln>
        </p:spPr>
      </p:pic>
      <p:pic>
        <p:nvPicPr>
          <p:cNvPr id="555" name="Google Shape;555;p54"/>
          <p:cNvPicPr preferRelativeResize="0"/>
          <p:nvPr/>
        </p:nvPicPr>
        <p:blipFill>
          <a:blip r:embed="rId5">
            <a:alphaModFix/>
          </a:blip>
          <a:stretch>
            <a:fillRect/>
          </a:stretch>
        </p:blipFill>
        <p:spPr>
          <a:xfrm>
            <a:off x="4919881" y="3385425"/>
            <a:ext cx="4224107" cy="1516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55"/>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p>
            <a:pPr marL="0" marR="0" lvl="0" indent="0" algn="l" rtl="0">
              <a:lnSpc>
                <a:spcPct val="90000"/>
              </a:lnSpc>
              <a:spcBef>
                <a:spcPts val="0"/>
              </a:spcBef>
              <a:spcAft>
                <a:spcPts val="0"/>
              </a:spcAft>
              <a:buClr>
                <a:schemeClr val="lt1"/>
              </a:buClr>
              <a:buSzPts val="3300"/>
              <a:buFont typeface="Arial"/>
              <a:buNone/>
            </a:pPr>
            <a:r>
              <a:rPr lang="en"/>
              <a:t>Outcome</a:t>
            </a:r>
            <a:endParaRPr/>
          </a:p>
        </p:txBody>
      </p:sp>
      <p:sp>
        <p:nvSpPr>
          <p:cNvPr id="561" name="Google Shape;561;p55"/>
          <p:cNvSpPr txBox="1">
            <a:spLocks noGrp="1"/>
          </p:cNvSpPr>
          <p:nvPr>
            <p:ph type="body" idx="1"/>
          </p:nvPr>
        </p:nvSpPr>
        <p:spPr>
          <a:xfrm>
            <a:off x="839750" y="1194200"/>
            <a:ext cx="3091800" cy="3633300"/>
          </a:xfrm>
          <a:prstGeom prst="rect">
            <a:avLst/>
          </a:prstGeom>
          <a:noFill/>
          <a:ln>
            <a:noFill/>
          </a:ln>
        </p:spPr>
        <p:txBody>
          <a:bodyPr spcFirstLastPara="1" wrap="square" lIns="68575" tIns="34275" rIns="68575" bIns="34275" anchor="t" anchorCtr="0">
            <a:normAutofit fontScale="85000" lnSpcReduction="10000"/>
          </a:bodyPr>
          <a:lstStyle/>
          <a:p>
            <a:pPr marL="0" lvl="0" indent="0" algn="l" rtl="0">
              <a:lnSpc>
                <a:spcPct val="115000"/>
              </a:lnSpc>
              <a:spcBef>
                <a:spcPts val="0"/>
              </a:spcBef>
              <a:spcAft>
                <a:spcPts val="0"/>
              </a:spcAft>
              <a:buNone/>
            </a:pPr>
            <a:r>
              <a:rPr lang="en" sz="1900">
                <a:solidFill>
                  <a:schemeClr val="dk1"/>
                </a:solidFill>
              </a:rPr>
              <a:t>3D plot</a:t>
            </a:r>
            <a:endParaRPr sz="1900">
              <a:solidFill>
                <a:schemeClr val="dk1"/>
              </a:solidFill>
            </a:endParaRPr>
          </a:p>
          <a:p>
            <a:pPr marL="457200" lvl="0" indent="-340201" algn="l" rtl="0">
              <a:lnSpc>
                <a:spcPct val="115000"/>
              </a:lnSpc>
              <a:spcBef>
                <a:spcPts val="0"/>
              </a:spcBef>
              <a:spcAft>
                <a:spcPts val="0"/>
              </a:spcAft>
              <a:buClr>
                <a:schemeClr val="dk1"/>
              </a:buClr>
              <a:buSzPct val="100000"/>
              <a:buChar char="●"/>
            </a:pPr>
            <a:r>
              <a:rPr lang="en" sz="1900">
                <a:solidFill>
                  <a:schemeClr val="dk1"/>
                </a:solidFill>
              </a:rPr>
              <a:t>X-Y plane: EW ratios</a:t>
            </a:r>
            <a:endParaRPr sz="1900">
              <a:solidFill>
                <a:schemeClr val="dk1"/>
              </a:solidFill>
            </a:endParaRPr>
          </a:p>
          <a:p>
            <a:pPr marL="457200" lvl="0" indent="-340201" algn="l" rtl="0">
              <a:lnSpc>
                <a:spcPct val="115000"/>
              </a:lnSpc>
              <a:spcBef>
                <a:spcPts val="0"/>
              </a:spcBef>
              <a:spcAft>
                <a:spcPts val="0"/>
              </a:spcAft>
              <a:buClr>
                <a:schemeClr val="dk1"/>
              </a:buClr>
              <a:buSzPct val="100000"/>
              <a:buChar char="●"/>
            </a:pPr>
            <a:r>
              <a:rPr lang="en" sz="1900">
                <a:solidFill>
                  <a:schemeClr val="dk1"/>
                </a:solidFill>
              </a:rPr>
              <a:t>Z axis: Color index (Bp-Rp magnitude)</a:t>
            </a:r>
            <a:endParaRPr sz="1900">
              <a:solidFill>
                <a:schemeClr val="dk1"/>
              </a:solidFill>
            </a:endParaRPr>
          </a:p>
          <a:p>
            <a:pPr marL="0" lvl="0" indent="0" algn="l" rtl="0">
              <a:lnSpc>
                <a:spcPct val="115000"/>
              </a:lnSpc>
              <a:spcBef>
                <a:spcPts val="0"/>
              </a:spcBef>
              <a:spcAft>
                <a:spcPts val="0"/>
              </a:spcAft>
              <a:buNone/>
            </a:pPr>
            <a:r>
              <a:rPr lang="en" sz="1900">
                <a:solidFill>
                  <a:schemeClr val="dk1"/>
                </a:solidFill>
              </a:rPr>
              <a:t>For each of the scatter points:</a:t>
            </a:r>
            <a:endParaRPr sz="1900">
              <a:solidFill>
                <a:schemeClr val="dk1"/>
              </a:solidFill>
            </a:endParaRPr>
          </a:p>
          <a:p>
            <a:pPr marL="457200" lvl="0" indent="-340201" algn="l" rtl="0">
              <a:lnSpc>
                <a:spcPct val="115000"/>
              </a:lnSpc>
              <a:spcBef>
                <a:spcPts val="0"/>
              </a:spcBef>
              <a:spcAft>
                <a:spcPts val="0"/>
              </a:spcAft>
              <a:buClr>
                <a:schemeClr val="dk1"/>
              </a:buClr>
              <a:buSzPct val="100000"/>
              <a:buAutoNum type="arabicPeriod"/>
            </a:pPr>
            <a:r>
              <a:rPr lang="en" sz="1900">
                <a:solidFill>
                  <a:schemeClr val="dk1"/>
                </a:solidFill>
              </a:rPr>
              <a:t>locate the nearest model dots according to z-axis (color index for Teff )</a:t>
            </a:r>
            <a:endParaRPr sz="1900">
              <a:solidFill>
                <a:schemeClr val="dk1"/>
              </a:solidFill>
            </a:endParaRPr>
          </a:p>
          <a:p>
            <a:pPr marL="457200" lvl="0" indent="-340201" algn="l" rtl="0">
              <a:lnSpc>
                <a:spcPct val="115000"/>
              </a:lnSpc>
              <a:spcBef>
                <a:spcPts val="0"/>
              </a:spcBef>
              <a:spcAft>
                <a:spcPts val="0"/>
              </a:spcAft>
              <a:buClr>
                <a:schemeClr val="dk1"/>
              </a:buClr>
              <a:buSzPct val="100000"/>
              <a:buAutoNum type="arabicPeriod"/>
            </a:pPr>
            <a:r>
              <a:rPr lang="en" sz="1900">
                <a:solidFill>
                  <a:schemeClr val="dk1"/>
                </a:solidFill>
              </a:rPr>
              <a:t>Locate the nearest model dots according to x-y plane (logg)</a:t>
            </a:r>
            <a:endParaRPr sz="1900">
              <a:solidFill>
                <a:schemeClr val="dk1"/>
              </a:solidFill>
            </a:endParaRPr>
          </a:p>
          <a:p>
            <a:pPr marL="457200" lvl="0" indent="-340201" algn="l" rtl="0">
              <a:lnSpc>
                <a:spcPct val="115000"/>
              </a:lnSpc>
              <a:spcBef>
                <a:spcPts val="0"/>
              </a:spcBef>
              <a:spcAft>
                <a:spcPts val="0"/>
              </a:spcAft>
              <a:buClr>
                <a:schemeClr val="dk1"/>
              </a:buClr>
              <a:buSzPct val="100000"/>
              <a:buAutoNum type="arabicPeriod"/>
            </a:pPr>
            <a:r>
              <a:rPr lang="en" sz="1900">
                <a:solidFill>
                  <a:schemeClr val="dk1"/>
                </a:solidFill>
              </a:rPr>
              <a:t>Estimation of parameters (bottom right) </a:t>
            </a:r>
            <a:endParaRPr sz="1900">
              <a:solidFill>
                <a:schemeClr val="dk1"/>
              </a:solidFill>
            </a:endParaRPr>
          </a:p>
        </p:txBody>
      </p:sp>
      <p:sp>
        <p:nvSpPr>
          <p:cNvPr id="562" name="Google Shape;562;p55"/>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13.1.2026</a:t>
            </a:r>
            <a:endParaRPr/>
          </a:p>
        </p:txBody>
      </p:sp>
      <p:sp>
        <p:nvSpPr>
          <p:cNvPr id="563" name="Google Shape;563;p55"/>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500"/>
              <a:buNone/>
            </a:pPr>
            <a:fld id="{00000000-1234-1234-1234-123412341234}" type="slidenum">
              <a:rPr lang="en"/>
              <a:t>6</a:t>
            </a:fld>
            <a:endParaRPr/>
          </a:p>
        </p:txBody>
      </p:sp>
      <p:sp>
        <p:nvSpPr>
          <p:cNvPr id="564" name="Google Shape;564;p55"/>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Footer</a:t>
            </a:r>
            <a:endParaRPr/>
          </a:p>
        </p:txBody>
      </p:sp>
      <p:pic>
        <p:nvPicPr>
          <p:cNvPr id="565" name="Google Shape;565;p55"/>
          <p:cNvPicPr preferRelativeResize="0"/>
          <p:nvPr/>
        </p:nvPicPr>
        <p:blipFill rotWithShape="1">
          <a:blip r:embed="rId3">
            <a:alphaModFix/>
          </a:blip>
          <a:srcRect/>
          <a:stretch/>
        </p:blipFill>
        <p:spPr>
          <a:xfrm>
            <a:off x="5366025" y="491550"/>
            <a:ext cx="1935007" cy="1874275"/>
          </a:xfrm>
          <a:prstGeom prst="rect">
            <a:avLst/>
          </a:prstGeom>
          <a:noFill/>
          <a:ln>
            <a:noFill/>
          </a:ln>
        </p:spPr>
      </p:pic>
      <p:pic>
        <p:nvPicPr>
          <p:cNvPr id="566" name="Google Shape;566;p55"/>
          <p:cNvPicPr preferRelativeResize="0"/>
          <p:nvPr/>
        </p:nvPicPr>
        <p:blipFill>
          <a:blip r:embed="rId4">
            <a:alphaModFix/>
          </a:blip>
          <a:stretch>
            <a:fillRect/>
          </a:stretch>
        </p:blipFill>
        <p:spPr>
          <a:xfrm>
            <a:off x="6976575" y="491550"/>
            <a:ext cx="1853300" cy="1874275"/>
          </a:xfrm>
          <a:prstGeom prst="rect">
            <a:avLst/>
          </a:prstGeom>
          <a:noFill/>
          <a:ln>
            <a:noFill/>
          </a:ln>
        </p:spPr>
      </p:pic>
      <p:pic>
        <p:nvPicPr>
          <p:cNvPr id="567" name="Google Shape;567;p55"/>
          <p:cNvPicPr preferRelativeResize="0"/>
          <p:nvPr/>
        </p:nvPicPr>
        <p:blipFill>
          <a:blip r:embed="rId5">
            <a:alphaModFix/>
          </a:blip>
          <a:stretch>
            <a:fillRect/>
          </a:stretch>
        </p:blipFill>
        <p:spPr>
          <a:xfrm>
            <a:off x="3979225" y="491550"/>
            <a:ext cx="1934999" cy="1874275"/>
          </a:xfrm>
          <a:prstGeom prst="rect">
            <a:avLst/>
          </a:prstGeom>
          <a:noFill/>
          <a:ln>
            <a:noFill/>
          </a:ln>
        </p:spPr>
      </p:pic>
      <p:pic>
        <p:nvPicPr>
          <p:cNvPr id="568" name="Google Shape;568;p55"/>
          <p:cNvPicPr preferRelativeResize="0"/>
          <p:nvPr/>
        </p:nvPicPr>
        <p:blipFill>
          <a:blip r:embed="rId6">
            <a:alphaModFix/>
          </a:blip>
          <a:stretch>
            <a:fillRect/>
          </a:stretch>
        </p:blipFill>
        <p:spPr>
          <a:xfrm>
            <a:off x="3979225" y="2365825"/>
            <a:ext cx="4405800" cy="2472875"/>
          </a:xfrm>
          <a:prstGeom prst="rect">
            <a:avLst/>
          </a:prstGeom>
          <a:noFill/>
          <a:ln>
            <a:noFill/>
          </a:ln>
        </p:spPr>
      </p:pic>
      <p:pic>
        <p:nvPicPr>
          <p:cNvPr id="569" name="Google Shape;569;p55"/>
          <p:cNvPicPr preferRelativeResize="0"/>
          <p:nvPr/>
        </p:nvPicPr>
        <p:blipFill>
          <a:blip r:embed="rId7">
            <a:alphaModFix/>
          </a:blip>
          <a:stretch>
            <a:fillRect/>
          </a:stretch>
        </p:blipFill>
        <p:spPr>
          <a:xfrm>
            <a:off x="8385035" y="2365825"/>
            <a:ext cx="444840" cy="24728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56"/>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p>
            <a:pPr marL="0" marR="0" lvl="0" indent="0" algn="l" rtl="0">
              <a:lnSpc>
                <a:spcPct val="90000"/>
              </a:lnSpc>
              <a:spcBef>
                <a:spcPts val="0"/>
              </a:spcBef>
              <a:spcAft>
                <a:spcPts val="0"/>
              </a:spcAft>
              <a:buClr>
                <a:schemeClr val="lt1"/>
              </a:buClr>
              <a:buSzPts val="3300"/>
              <a:buFont typeface="Arial"/>
              <a:buNone/>
            </a:pPr>
            <a:r>
              <a:rPr lang="en"/>
              <a:t>Outcome 2</a:t>
            </a:r>
            <a:endParaRPr/>
          </a:p>
        </p:txBody>
      </p:sp>
      <p:sp>
        <p:nvSpPr>
          <p:cNvPr id="575" name="Google Shape;575;p56"/>
          <p:cNvSpPr txBox="1">
            <a:spLocks noGrp="1"/>
          </p:cNvSpPr>
          <p:nvPr>
            <p:ph type="body" idx="1"/>
          </p:nvPr>
        </p:nvSpPr>
        <p:spPr>
          <a:xfrm>
            <a:off x="839750" y="1194200"/>
            <a:ext cx="3091800" cy="3633300"/>
          </a:xfrm>
          <a:prstGeom prst="rect">
            <a:avLst/>
          </a:prstGeom>
          <a:noFill/>
          <a:ln>
            <a:noFill/>
          </a:ln>
        </p:spPr>
        <p:txBody>
          <a:bodyPr spcFirstLastPara="1" wrap="square" lIns="68575" tIns="34275" rIns="68575" bIns="34275" anchor="t" anchorCtr="0">
            <a:normAutofit/>
          </a:bodyPr>
          <a:lstStyle/>
          <a:p>
            <a:pPr marL="0" lvl="0" indent="0" algn="l" rtl="0">
              <a:lnSpc>
                <a:spcPct val="115000"/>
              </a:lnSpc>
              <a:spcBef>
                <a:spcPts val="0"/>
              </a:spcBef>
              <a:spcAft>
                <a:spcPts val="0"/>
              </a:spcAft>
              <a:buNone/>
            </a:pPr>
            <a:r>
              <a:rPr lang="en" sz="1900">
                <a:solidFill>
                  <a:schemeClr val="dk1"/>
                </a:solidFill>
              </a:rPr>
              <a:t>2D plot for logg estimations</a:t>
            </a:r>
            <a:endParaRPr sz="1900">
              <a:solidFill>
                <a:schemeClr val="dk1"/>
              </a:solidFill>
            </a:endParaRPr>
          </a:p>
          <a:p>
            <a:pPr marL="457200" lvl="0" indent="-349250" algn="l" rtl="0">
              <a:lnSpc>
                <a:spcPct val="115000"/>
              </a:lnSpc>
              <a:spcBef>
                <a:spcPts val="0"/>
              </a:spcBef>
              <a:spcAft>
                <a:spcPts val="0"/>
              </a:spcAft>
              <a:buClr>
                <a:schemeClr val="dk1"/>
              </a:buClr>
              <a:buSzPts val="1900"/>
              <a:buChar char="●"/>
            </a:pPr>
            <a:r>
              <a:rPr lang="en" sz="1900">
                <a:solidFill>
                  <a:schemeClr val="dk1"/>
                </a:solidFill>
              </a:rPr>
              <a:t>X-axis: equivalent width (Hβ)</a:t>
            </a:r>
            <a:endParaRPr sz="1900">
              <a:solidFill>
                <a:schemeClr val="dk1"/>
              </a:solidFill>
            </a:endParaRPr>
          </a:p>
          <a:p>
            <a:pPr marL="457200" lvl="0" indent="-349250" algn="l" rtl="0">
              <a:lnSpc>
                <a:spcPct val="115000"/>
              </a:lnSpc>
              <a:spcBef>
                <a:spcPts val="0"/>
              </a:spcBef>
              <a:spcAft>
                <a:spcPts val="0"/>
              </a:spcAft>
              <a:buClr>
                <a:schemeClr val="dk1"/>
              </a:buClr>
              <a:buSzPts val="1900"/>
              <a:buChar char="●"/>
            </a:pPr>
            <a:r>
              <a:rPr lang="en" sz="1900">
                <a:solidFill>
                  <a:schemeClr val="dk1"/>
                </a:solidFill>
              </a:rPr>
              <a:t>Y-axis: Teff</a:t>
            </a:r>
            <a:endParaRPr sz="1900">
              <a:solidFill>
                <a:schemeClr val="dk1"/>
              </a:solidFill>
            </a:endParaRPr>
          </a:p>
          <a:p>
            <a:pPr marL="0" lvl="0" indent="0" algn="l" rtl="0">
              <a:lnSpc>
                <a:spcPct val="115000"/>
              </a:lnSpc>
              <a:spcBef>
                <a:spcPts val="0"/>
              </a:spcBef>
              <a:spcAft>
                <a:spcPts val="0"/>
              </a:spcAft>
              <a:buNone/>
            </a:pPr>
            <a:endParaRPr sz="1900">
              <a:solidFill>
                <a:schemeClr val="dk1"/>
              </a:solidFill>
            </a:endParaRPr>
          </a:p>
          <a:p>
            <a:pPr marL="0" lvl="0" indent="0" algn="l" rtl="0">
              <a:lnSpc>
                <a:spcPct val="115000"/>
              </a:lnSpc>
              <a:spcBef>
                <a:spcPts val="0"/>
              </a:spcBef>
              <a:spcAft>
                <a:spcPts val="0"/>
              </a:spcAft>
              <a:buNone/>
            </a:pPr>
            <a:r>
              <a:rPr lang="en" sz="1900">
                <a:solidFill>
                  <a:schemeClr val="dk1"/>
                </a:solidFill>
              </a:rPr>
              <a:t>Results: </a:t>
            </a:r>
            <a:endParaRPr sz="1900">
              <a:solidFill>
                <a:schemeClr val="dk1"/>
              </a:solidFill>
            </a:endParaRPr>
          </a:p>
          <a:p>
            <a:pPr marL="457200" lvl="0" indent="-349250" algn="l" rtl="0">
              <a:lnSpc>
                <a:spcPct val="115000"/>
              </a:lnSpc>
              <a:spcBef>
                <a:spcPts val="0"/>
              </a:spcBef>
              <a:spcAft>
                <a:spcPts val="0"/>
              </a:spcAft>
              <a:buClr>
                <a:schemeClr val="dk1"/>
              </a:buClr>
              <a:buSzPts val="1900"/>
              <a:buChar char="●"/>
            </a:pPr>
            <a:r>
              <a:rPr lang="en" sz="1900">
                <a:solidFill>
                  <a:schemeClr val="dk1"/>
                </a:solidFill>
              </a:rPr>
              <a:t>Teff &gt; 12,000K distinguishable </a:t>
            </a:r>
            <a:endParaRPr sz="1900">
              <a:solidFill>
                <a:schemeClr val="dk1"/>
              </a:solidFill>
            </a:endParaRPr>
          </a:p>
          <a:p>
            <a:pPr marL="457200" lvl="0" indent="-349250" algn="l" rtl="0">
              <a:lnSpc>
                <a:spcPct val="115000"/>
              </a:lnSpc>
              <a:spcBef>
                <a:spcPts val="0"/>
              </a:spcBef>
              <a:spcAft>
                <a:spcPts val="0"/>
              </a:spcAft>
              <a:buClr>
                <a:schemeClr val="dk1"/>
              </a:buClr>
              <a:buSzPts val="1900"/>
              <a:buChar char="●"/>
            </a:pPr>
            <a:r>
              <a:rPr lang="en" sz="1900">
                <a:solidFill>
                  <a:schemeClr val="dk1"/>
                </a:solidFill>
              </a:rPr>
              <a:t>Lower temperature: some other day</a:t>
            </a:r>
            <a:endParaRPr sz="1900">
              <a:solidFill>
                <a:schemeClr val="dk1"/>
              </a:solidFill>
            </a:endParaRPr>
          </a:p>
          <a:p>
            <a:pPr marL="0" lvl="0" indent="0" algn="l" rtl="0">
              <a:lnSpc>
                <a:spcPct val="115000"/>
              </a:lnSpc>
              <a:spcBef>
                <a:spcPts val="0"/>
              </a:spcBef>
              <a:spcAft>
                <a:spcPts val="0"/>
              </a:spcAft>
              <a:buNone/>
            </a:pPr>
            <a:endParaRPr sz="1900">
              <a:solidFill>
                <a:schemeClr val="dk1"/>
              </a:solidFill>
            </a:endParaRPr>
          </a:p>
        </p:txBody>
      </p:sp>
      <p:sp>
        <p:nvSpPr>
          <p:cNvPr id="576" name="Google Shape;576;p56"/>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13.1.2026</a:t>
            </a:r>
            <a:endParaRPr/>
          </a:p>
        </p:txBody>
      </p:sp>
      <p:sp>
        <p:nvSpPr>
          <p:cNvPr id="577" name="Google Shape;577;p56"/>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500"/>
              <a:buNone/>
            </a:pPr>
            <a:fld id="{00000000-1234-1234-1234-123412341234}" type="slidenum">
              <a:rPr lang="en"/>
              <a:t>7</a:t>
            </a:fld>
            <a:endParaRPr/>
          </a:p>
        </p:txBody>
      </p:sp>
      <p:sp>
        <p:nvSpPr>
          <p:cNvPr id="578" name="Google Shape;578;p56"/>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Footer</a:t>
            </a:r>
            <a:endParaRPr/>
          </a:p>
        </p:txBody>
      </p:sp>
      <p:pic>
        <p:nvPicPr>
          <p:cNvPr id="579" name="Google Shape;579;p56"/>
          <p:cNvPicPr preferRelativeResize="0"/>
          <p:nvPr/>
        </p:nvPicPr>
        <p:blipFill>
          <a:blip r:embed="rId3">
            <a:alphaModFix/>
          </a:blip>
          <a:stretch>
            <a:fillRect/>
          </a:stretch>
        </p:blipFill>
        <p:spPr>
          <a:xfrm>
            <a:off x="4195350" y="628048"/>
            <a:ext cx="4587550" cy="41596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57"/>
          <p:cNvSpPr txBox="1">
            <a:spLocks noGrp="1"/>
          </p:cNvSpPr>
          <p:nvPr>
            <p:ph type="title"/>
          </p:nvPr>
        </p:nvSpPr>
        <p:spPr>
          <a:xfrm>
            <a:off x="1088363" y="434130"/>
            <a:ext cx="7797300" cy="534900"/>
          </a:xfrm>
          <a:prstGeom prst="rect">
            <a:avLst/>
          </a:prstGeom>
          <a:noFill/>
          <a:ln>
            <a:noFill/>
          </a:ln>
        </p:spPr>
        <p:txBody>
          <a:bodyPr spcFirstLastPara="1" wrap="square" lIns="68575" tIns="34275" rIns="68575" bIns="34275" anchor="t" anchorCtr="0">
            <a:normAutofit/>
          </a:bodyPr>
          <a:lstStyle/>
          <a:p>
            <a:pPr marL="0" marR="0" lvl="0" indent="0" algn="l" rtl="0">
              <a:lnSpc>
                <a:spcPct val="90000"/>
              </a:lnSpc>
              <a:spcBef>
                <a:spcPts val="0"/>
              </a:spcBef>
              <a:spcAft>
                <a:spcPts val="0"/>
              </a:spcAft>
              <a:buClr>
                <a:schemeClr val="lt1"/>
              </a:buClr>
              <a:buSzPts val="3300"/>
              <a:buFont typeface="Arial"/>
              <a:buNone/>
            </a:pPr>
            <a:r>
              <a:rPr lang="en"/>
              <a:t>Evaluation</a:t>
            </a:r>
            <a:endParaRPr/>
          </a:p>
        </p:txBody>
      </p:sp>
      <p:sp>
        <p:nvSpPr>
          <p:cNvPr id="585" name="Google Shape;585;p57"/>
          <p:cNvSpPr txBox="1">
            <a:spLocks noGrp="1"/>
          </p:cNvSpPr>
          <p:nvPr>
            <p:ph type="body" idx="1"/>
          </p:nvPr>
        </p:nvSpPr>
        <p:spPr>
          <a:xfrm>
            <a:off x="1169200" y="1194200"/>
            <a:ext cx="7716300" cy="3408000"/>
          </a:xfrm>
          <a:prstGeom prst="rect">
            <a:avLst/>
          </a:prstGeom>
          <a:noFill/>
          <a:ln>
            <a:noFill/>
          </a:ln>
        </p:spPr>
        <p:txBody>
          <a:bodyPr spcFirstLastPara="1" wrap="square" lIns="68575" tIns="34275" rIns="68575" bIns="34275" anchor="t" anchorCtr="0">
            <a:normAutofit fontScale="77500" lnSpcReduction="20000"/>
          </a:bodyPr>
          <a:lstStyle/>
          <a:p>
            <a:pPr marL="342900" lvl="0" indent="-258604" algn="l" rtl="0">
              <a:lnSpc>
                <a:spcPct val="115000"/>
              </a:lnSpc>
              <a:spcBef>
                <a:spcPts val="0"/>
              </a:spcBef>
              <a:spcAft>
                <a:spcPts val="0"/>
              </a:spcAft>
              <a:buClr>
                <a:schemeClr val="dk1"/>
              </a:buClr>
              <a:buSzPct val="100000"/>
              <a:buFont typeface="Arial"/>
              <a:buChar char="●"/>
            </a:pPr>
            <a:r>
              <a:rPr lang="en" sz="1900">
                <a:solidFill>
                  <a:schemeClr val="dk1"/>
                </a:solidFill>
              </a:rPr>
              <a:t>Goal</a:t>
            </a:r>
            <a:endParaRPr sz="1900">
              <a:solidFill>
                <a:schemeClr val="dk1"/>
              </a:solidFill>
            </a:endParaRPr>
          </a:p>
          <a:p>
            <a:pPr marL="685800" lvl="1" indent="-258604" algn="l" rtl="0">
              <a:lnSpc>
                <a:spcPct val="115000"/>
              </a:lnSpc>
              <a:spcBef>
                <a:spcPts val="800"/>
              </a:spcBef>
              <a:spcAft>
                <a:spcPts val="0"/>
              </a:spcAft>
              <a:buClr>
                <a:schemeClr val="dk1"/>
              </a:buClr>
              <a:buSzPct val="100000"/>
              <a:buChar char="○"/>
            </a:pPr>
            <a:r>
              <a:rPr lang="en" sz="1900">
                <a:solidFill>
                  <a:schemeClr val="dk1"/>
                </a:solidFill>
              </a:rPr>
              <a:t>A compromised approach to maximize the values of the vast amount of low-resolution, poor-quality survey spectra, for reliable &amp; accurate estimations for WDs’ atmospheric parameters. </a:t>
            </a:r>
            <a:endParaRPr sz="1900">
              <a:solidFill>
                <a:schemeClr val="dk1"/>
              </a:solidFill>
            </a:endParaRPr>
          </a:p>
          <a:p>
            <a:pPr marL="342900" lvl="0" indent="-258604" algn="l" rtl="0">
              <a:lnSpc>
                <a:spcPct val="115000"/>
              </a:lnSpc>
              <a:spcBef>
                <a:spcPts val="0"/>
              </a:spcBef>
              <a:spcAft>
                <a:spcPts val="0"/>
              </a:spcAft>
              <a:buClr>
                <a:schemeClr val="dk1"/>
              </a:buClr>
              <a:buSzPct val="100000"/>
              <a:buFont typeface="Arial"/>
              <a:buChar char="●"/>
            </a:pPr>
            <a:r>
              <a:rPr lang="en" sz="1900">
                <a:solidFill>
                  <a:schemeClr val="dk1"/>
                </a:solidFill>
              </a:rPr>
              <a:t>Challenges </a:t>
            </a:r>
            <a:endParaRPr sz="1900">
              <a:solidFill>
                <a:schemeClr val="dk1"/>
              </a:solidFill>
            </a:endParaRPr>
          </a:p>
          <a:p>
            <a:pPr marL="685800" lvl="1" indent="-258604" algn="l" rtl="0">
              <a:lnSpc>
                <a:spcPct val="115000"/>
              </a:lnSpc>
              <a:spcBef>
                <a:spcPts val="800"/>
              </a:spcBef>
              <a:spcAft>
                <a:spcPts val="0"/>
              </a:spcAft>
              <a:buClr>
                <a:schemeClr val="dk1"/>
              </a:buClr>
              <a:buSzPct val="100000"/>
              <a:buChar char="○"/>
            </a:pPr>
            <a:r>
              <a:rPr lang="en" sz="1900">
                <a:solidFill>
                  <a:schemeClr val="dk1"/>
                </a:solidFill>
              </a:rPr>
              <a:t>Balmer lines behave differently, selection of wavelength ranges for normalization &amp; measurements could be tricky if we wish to achieve uniformity for all WDs; </a:t>
            </a:r>
            <a:endParaRPr sz="1900">
              <a:solidFill>
                <a:schemeClr val="dk1"/>
              </a:solidFill>
            </a:endParaRPr>
          </a:p>
          <a:p>
            <a:pPr marL="685800" lvl="1" indent="-258604" algn="l" rtl="0">
              <a:lnSpc>
                <a:spcPct val="115000"/>
              </a:lnSpc>
              <a:spcBef>
                <a:spcPts val="800"/>
              </a:spcBef>
              <a:spcAft>
                <a:spcPts val="0"/>
              </a:spcAft>
              <a:buClr>
                <a:schemeClr val="dk1"/>
              </a:buClr>
              <a:buSzPct val="100000"/>
              <a:buChar char="○"/>
            </a:pPr>
            <a:r>
              <a:rPr lang="en" sz="1900">
                <a:solidFill>
                  <a:schemeClr val="dk1"/>
                </a:solidFill>
              </a:rPr>
              <a:t>Unexpected contaminations: companions? Magnetic fields? Other elements, etc. </a:t>
            </a:r>
            <a:endParaRPr sz="1900">
              <a:solidFill>
                <a:schemeClr val="dk1"/>
              </a:solidFill>
            </a:endParaRPr>
          </a:p>
          <a:p>
            <a:pPr marL="342900" lvl="0" indent="-258604" algn="l" rtl="0">
              <a:lnSpc>
                <a:spcPct val="115000"/>
              </a:lnSpc>
              <a:spcBef>
                <a:spcPts val="0"/>
              </a:spcBef>
              <a:spcAft>
                <a:spcPts val="0"/>
              </a:spcAft>
              <a:buClr>
                <a:schemeClr val="dk1"/>
              </a:buClr>
              <a:buSzPct val="100000"/>
              <a:buChar char="●"/>
            </a:pPr>
            <a:r>
              <a:rPr lang="en" sz="1900">
                <a:solidFill>
                  <a:schemeClr val="dk1"/>
                </a:solidFill>
              </a:rPr>
              <a:t>Future prospection</a:t>
            </a:r>
            <a:endParaRPr sz="1900">
              <a:solidFill>
                <a:schemeClr val="dk1"/>
              </a:solidFill>
            </a:endParaRPr>
          </a:p>
          <a:p>
            <a:pPr marL="685800" lvl="1" indent="-258604" algn="l" rtl="0">
              <a:lnSpc>
                <a:spcPct val="115000"/>
              </a:lnSpc>
              <a:spcBef>
                <a:spcPts val="800"/>
              </a:spcBef>
              <a:spcAft>
                <a:spcPts val="0"/>
              </a:spcAft>
              <a:buClr>
                <a:schemeClr val="dk1"/>
              </a:buClr>
              <a:buSzPct val="100000"/>
              <a:buChar char="○"/>
            </a:pPr>
            <a:r>
              <a:rPr lang="en" sz="1900">
                <a:solidFill>
                  <a:schemeClr val="dk1"/>
                </a:solidFill>
              </a:rPr>
              <a:t>Generalize our approach to include not only DA WDs, but also Helium WDs, Carbon WDs, etc</a:t>
            </a:r>
            <a:endParaRPr sz="1900">
              <a:solidFill>
                <a:schemeClr val="dk1"/>
              </a:solidFill>
            </a:endParaRPr>
          </a:p>
          <a:p>
            <a:pPr marL="685800" lvl="1" indent="-258604" algn="l" rtl="0">
              <a:lnSpc>
                <a:spcPct val="115000"/>
              </a:lnSpc>
              <a:spcBef>
                <a:spcPts val="800"/>
              </a:spcBef>
              <a:spcAft>
                <a:spcPts val="0"/>
              </a:spcAft>
              <a:buClr>
                <a:schemeClr val="dk1"/>
              </a:buClr>
              <a:buSzPct val="100000"/>
              <a:buChar char="○"/>
            </a:pPr>
            <a:r>
              <a:rPr lang="en" sz="1900">
                <a:solidFill>
                  <a:schemeClr val="dk1"/>
                </a:solidFill>
              </a:rPr>
              <a:t>A new way to find Accreting WDs? </a:t>
            </a:r>
            <a:endParaRPr sz="1900">
              <a:solidFill>
                <a:schemeClr val="dk1"/>
              </a:solidFill>
            </a:endParaRPr>
          </a:p>
        </p:txBody>
      </p:sp>
      <p:sp>
        <p:nvSpPr>
          <p:cNvPr id="586" name="Google Shape;586;p57"/>
          <p:cNvSpPr txBox="1">
            <a:spLocks noGrp="1"/>
          </p:cNvSpPr>
          <p:nvPr>
            <p:ph type="dt" idx="10"/>
          </p:nvPr>
        </p:nvSpPr>
        <p:spPr>
          <a:xfrm>
            <a:off x="1175147" y="4827600"/>
            <a:ext cx="4956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13.1.2026</a:t>
            </a:r>
            <a:endParaRPr/>
          </a:p>
        </p:txBody>
      </p:sp>
      <p:sp>
        <p:nvSpPr>
          <p:cNvPr id="587" name="Google Shape;587;p57"/>
          <p:cNvSpPr txBox="1">
            <a:spLocks noGrp="1"/>
          </p:cNvSpPr>
          <p:nvPr>
            <p:ph type="sldNum" idx="12"/>
          </p:nvPr>
        </p:nvSpPr>
        <p:spPr>
          <a:xfrm>
            <a:off x="255985" y="4827600"/>
            <a:ext cx="2913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500"/>
              <a:buNone/>
            </a:pPr>
            <a:fld id="{00000000-1234-1234-1234-123412341234}" type="slidenum">
              <a:rPr lang="en"/>
              <a:t>8</a:t>
            </a:fld>
            <a:endParaRPr/>
          </a:p>
        </p:txBody>
      </p:sp>
      <p:sp>
        <p:nvSpPr>
          <p:cNvPr id="588" name="Google Shape;588;p57"/>
          <p:cNvSpPr txBox="1">
            <a:spLocks noGrp="1"/>
          </p:cNvSpPr>
          <p:nvPr>
            <p:ph type="ftr" idx="11"/>
          </p:nvPr>
        </p:nvSpPr>
        <p:spPr>
          <a:xfrm>
            <a:off x="1679896" y="4827600"/>
            <a:ext cx="3464100" cy="1620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100"/>
              <a:buNone/>
            </a:pPr>
            <a:r>
              <a:rPr lang="en"/>
              <a:t>Footer</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umma tausta">
  <a:themeElements>
    <a:clrScheme name="Tumma tausta">
      <a:dk1>
        <a:srgbClr val="FFFFFF"/>
      </a:dk1>
      <a:lt1>
        <a:srgbClr val="FFFFFF"/>
      </a:lt1>
      <a:dk2>
        <a:srgbClr val="23408F"/>
      </a:dk2>
      <a:lt2>
        <a:srgbClr val="67686A"/>
      </a:lt2>
      <a:accent1>
        <a:srgbClr val="FF8900"/>
      </a:accent1>
      <a:accent2>
        <a:srgbClr val="FFF200"/>
      </a:accent2>
      <a:accent3>
        <a:srgbClr val="FF94A7"/>
      </a:accent3>
      <a:accent4>
        <a:srgbClr val="00AEEF"/>
      </a:accent4>
      <a:accent5>
        <a:srgbClr val="BCBDC0"/>
      </a:accent5>
      <a:accent6>
        <a:srgbClr val="4BBCA9"/>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6470</TotalTime>
  <Words>1636</Words>
  <Application>Microsoft Office PowerPoint</Application>
  <PresentationFormat>全屏显示(16:9)</PresentationFormat>
  <Paragraphs>109</Paragraphs>
  <Slides>8</Slides>
  <Notes>8</Notes>
  <HiddenSlides>0</HiddenSlides>
  <MMClips>0</MMClips>
  <ScaleCrop>false</ScaleCrop>
  <HeadingPairs>
    <vt:vector size="6" baseType="variant">
      <vt:variant>
        <vt:lpstr>已用的字体</vt:lpstr>
      </vt:variant>
      <vt:variant>
        <vt:i4>2</vt:i4>
      </vt:variant>
      <vt:variant>
        <vt:lpstr>主题</vt:lpstr>
      </vt:variant>
      <vt:variant>
        <vt:i4>2</vt:i4>
      </vt:variant>
      <vt:variant>
        <vt:lpstr>幻灯片标题</vt:lpstr>
      </vt:variant>
      <vt:variant>
        <vt:i4>8</vt:i4>
      </vt:variant>
    </vt:vector>
  </HeadingPairs>
  <TitlesOfParts>
    <vt:vector size="12" baseType="lpstr">
      <vt:lpstr>Arial</vt:lpstr>
      <vt:lpstr>Verdana</vt:lpstr>
      <vt:lpstr>Simple Light</vt:lpstr>
      <vt:lpstr>Tumma tausta</vt:lpstr>
      <vt:lpstr>Characterization of White Dwarfs with Noisy Spectra</vt:lpstr>
      <vt:lpstr>Background</vt:lpstr>
      <vt:lpstr>Open Problem</vt:lpstr>
      <vt:lpstr>Goal and Justification</vt:lpstr>
      <vt:lpstr>Methodology</vt:lpstr>
      <vt:lpstr>Outcome</vt:lpstr>
      <vt:lpstr>Outcome 2</vt:lpstr>
      <vt:lpstr>Evaluation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Thomas Yu</cp:lastModifiedBy>
  <cp:revision>7</cp:revision>
  <dcterms:modified xsi:type="dcterms:W3CDTF">2026-05-25T20:52:54Z</dcterms:modified>
</cp:coreProperties>
</file>