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5"/>
  </p:notesMasterIdLst>
  <p:sldIdLst>
    <p:sldId id="257" r:id="rId2"/>
    <p:sldId id="258" r:id="rId3"/>
    <p:sldId id="265" r:id="rId4"/>
    <p:sldId id="260" r:id="rId5"/>
    <p:sldId id="266" r:id="rId6"/>
    <p:sldId id="267" r:id="rId7"/>
    <p:sldId id="268" r:id="rId8"/>
    <p:sldId id="271" r:id="rId9"/>
    <p:sldId id="274" r:id="rId10"/>
    <p:sldId id="275" r:id="rId11"/>
    <p:sldId id="276" r:id="rId12"/>
    <p:sldId id="277" r:id="rId13"/>
    <p:sldId id="279" r:id="rId14"/>
    <p:sldId id="284" r:id="rId15"/>
    <p:sldId id="303" r:id="rId16"/>
    <p:sldId id="347" r:id="rId17"/>
    <p:sldId id="348" r:id="rId18"/>
    <p:sldId id="356" r:id="rId19"/>
    <p:sldId id="357" r:id="rId20"/>
    <p:sldId id="360" r:id="rId21"/>
    <p:sldId id="301" r:id="rId22"/>
    <p:sldId id="302" r:id="rId23"/>
    <p:sldId id="350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7"/>
  </p:normalViewPr>
  <p:slideViewPr>
    <p:cSldViewPr snapToGrid="0">
      <p:cViewPr varScale="1">
        <p:scale>
          <a:sx n="115" d="100"/>
          <a:sy n="115" d="100"/>
        </p:scale>
        <p:origin x="56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S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F53720-8E4B-6040-A06A-21DFFA7988AA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S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S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6A387-EA00-904A-91E0-302DF37A71E7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73495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1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2567703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SE" dirty="0"/>
              <a:t>Explain the title!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9144F-2188-FB47-A603-9B0FE2E1D197}" type="slidenum">
              <a:rPr lang="en-SE" smtClean="0"/>
              <a:t>4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29677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21122-B4A0-9EFC-5CD1-C9F9FB2B4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C18164-6144-A2F0-CF43-429241264B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19E9E5-DED0-0476-CDE6-055681832D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SE" dirty="0"/>
              <a:t>Explain the title!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03048-D875-65A2-67EE-3847DD149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9144F-2188-FB47-A603-9B0FE2E1D197}" type="slidenum">
              <a:rPr lang="en-SE" smtClean="0"/>
              <a:t>5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720968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6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677887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7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613244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78DAA-4AFE-5435-9566-AF4B54E09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6A7073-5808-DF7E-EAA6-BF19F7664E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AE4009-BE33-FEB2-F5C4-4AC446978E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475AED-84FB-925C-DB21-5BA6A280FE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9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40895112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10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2726706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11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236730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12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1696611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9D568-C798-FA46-AF7B-E0B461AF4AB5}" type="slidenum">
              <a:rPr lang="en-SE" smtClean="0"/>
              <a:t>13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5828423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14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149899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15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68355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E175EF-80F8-BCCD-96ED-91DA245D4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0FE316-6830-7C5B-A6C1-B13A5D3671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949194-E883-9B7E-E310-7484127D3A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542A25-CF54-6CDA-675D-4A7D8B3931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9D568-C798-FA46-AF7B-E0B461AF4AB5}" type="slidenum">
              <a:rPr lang="en-SE" smtClean="0"/>
              <a:t>16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4206913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17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9125206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53421C-58EC-DA47-A0FF-6B0B54AEA38E}" type="slidenum">
              <a:rPr lang="en-SE" smtClean="0"/>
              <a:t>18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4974303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BB11B-406C-1969-9571-CF80536F7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F3216B-B683-4A62-DDA7-DDB51D3075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525AAD-D77E-5B60-BED9-10462E9A8D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DDDA0-3DFA-D5C9-A5E9-97A24133F0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9D568-C798-FA46-AF7B-E0B461AF4AB5}" type="slidenum">
              <a:rPr lang="en-SE" smtClean="0"/>
              <a:t>20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810010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49777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144200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495139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78122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059441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423680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708751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464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321182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620373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S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99540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317928-E149-A349-8E5C-3969CB586C04}" type="datetimeFigureOut">
              <a:rPr lang="en-SE" smtClean="0"/>
              <a:t>2026-05-25</a:t>
            </a:fld>
            <a:endParaRPr lang="en-S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S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2A8B9-3B15-E54D-A0F1-906ACD7EB2AE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2269913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g"/><Relationship Id="rId7" Type="http://schemas.openxmlformats.org/officeDocument/2006/relationships/image" Target="../media/image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7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7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2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jpg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28.jp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7" Type="http://schemas.microsoft.com/office/2007/relationships/hdphoto" Target="../media/hdphoto3.wd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jpg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1.jpg"/><Relationship Id="rId7" Type="http://schemas.openxmlformats.org/officeDocument/2006/relationships/image" Target="../media/image39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6.e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NULL"/><Relationship Id="rId4" Type="http://schemas.openxmlformats.org/officeDocument/2006/relationships/image" Target="../media/image1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emf"/><Relationship Id="rId4" Type="http://schemas.openxmlformats.org/officeDocument/2006/relationships/image" Target="NUL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EF290C-C663-B455-9568-485719D91F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5" r="130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04C1F61-FDC7-D58D-5CF3-ABEA036A0C56}"/>
              </a:ext>
            </a:extLst>
          </p:cNvPr>
          <p:cNvSpPr/>
          <p:nvPr/>
        </p:nvSpPr>
        <p:spPr>
          <a:xfrm>
            <a:off x="0" y="1449658"/>
            <a:ext cx="12192000" cy="2230244"/>
          </a:xfrm>
          <a:prstGeom prst="rect">
            <a:avLst/>
          </a:prstGeom>
          <a:solidFill>
            <a:schemeClr val="tx2">
              <a:lumMod val="75000"/>
              <a:alpha val="69412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E" sz="4800" dirty="0">
                <a:solidFill>
                  <a:schemeClr val="tx1"/>
                </a:solidFill>
                <a:latin typeface="Lexend Medium" pitchFamily="2" charset="77"/>
              </a:rPr>
              <a:t>The emerging timescale of young star clusters in local galaxies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9CBF11-32DC-1755-3BC8-1E3BA568343C}"/>
              </a:ext>
            </a:extLst>
          </p:cNvPr>
          <p:cNvSpPr txBox="1"/>
          <p:nvPr/>
        </p:nvSpPr>
        <p:spPr>
          <a:xfrm>
            <a:off x="4426527" y="3787394"/>
            <a:ext cx="3338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3600" dirty="0">
                <a:latin typeface="Lexend Medium" pitchFamily="2" charset="77"/>
              </a:rPr>
              <a:t>Alex Pedrini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AAF441-CA1E-8175-76D7-84DC260E38C1}"/>
              </a:ext>
            </a:extLst>
          </p:cNvPr>
          <p:cNvSpPr txBox="1"/>
          <p:nvPr/>
        </p:nvSpPr>
        <p:spPr>
          <a:xfrm>
            <a:off x="0" y="4433725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2400" i="1" dirty="0">
                <a:latin typeface="Lexend Black" pitchFamily="2" charset="77"/>
              </a:rPr>
              <a:t>With Angela Adamo, Arjan Bik, Daniela Calzetti, Sean Linden, Ben Gregg, Helena Faustino Vieira, Giacomo Bortolini and the FEAST team</a:t>
            </a:r>
          </a:p>
        </p:txBody>
      </p:sp>
      <p:grpSp>
        <p:nvGrpSpPr>
          <p:cNvPr id="9" name="Graphic 12">
            <a:extLst>
              <a:ext uri="{FF2B5EF4-FFF2-40B4-BE49-F238E27FC236}">
                <a16:creationId xmlns:a16="http://schemas.microsoft.com/office/drawing/2014/main" id="{5EF0E680-BD04-D2D7-B677-D5BF2174EDF6}"/>
              </a:ext>
            </a:extLst>
          </p:cNvPr>
          <p:cNvGrpSpPr>
            <a:grpSpLocks noChangeAspect="1"/>
          </p:cNvGrpSpPr>
          <p:nvPr/>
        </p:nvGrpSpPr>
        <p:grpSpPr>
          <a:xfrm>
            <a:off x="10733430" y="141218"/>
            <a:ext cx="1254370" cy="1200656"/>
            <a:chOff x="190718" y="5548692"/>
            <a:chExt cx="1164278" cy="1114422"/>
          </a:xfrm>
          <a:solidFill>
            <a:schemeClr val="tx1"/>
          </a:solidFill>
        </p:grpSpPr>
        <p:grpSp>
          <p:nvGrpSpPr>
            <p:cNvPr id="10" name="Graphic 12">
              <a:extLst>
                <a:ext uri="{FF2B5EF4-FFF2-40B4-BE49-F238E27FC236}">
                  <a16:creationId xmlns:a16="http://schemas.microsoft.com/office/drawing/2014/main" id="{DC7FBBD1-DEBD-6486-A6AC-361B61E4D4F0}"/>
                </a:ext>
              </a:extLst>
            </p:cNvPr>
            <p:cNvGrpSpPr/>
            <p:nvPr/>
          </p:nvGrpSpPr>
          <p:grpSpPr>
            <a:xfrm>
              <a:off x="194003" y="5548692"/>
              <a:ext cx="630491" cy="617736"/>
              <a:chOff x="194003" y="5548692"/>
              <a:chExt cx="630491" cy="617736"/>
            </a:xfrm>
            <a:grpFill/>
          </p:grpSpPr>
          <p:sp>
            <p:nvSpPr>
              <p:cNvPr id="31" name="Freeform 30">
                <a:extLst>
                  <a:ext uri="{FF2B5EF4-FFF2-40B4-BE49-F238E27FC236}">
                    <a16:creationId xmlns:a16="http://schemas.microsoft.com/office/drawing/2014/main" id="{B0CA2C1F-C3F2-5EF3-AD01-A32DD4E6637C}"/>
                  </a:ext>
                </a:extLst>
              </p:cNvPr>
              <p:cNvSpPr/>
              <p:nvPr/>
            </p:nvSpPr>
            <p:spPr>
              <a:xfrm>
                <a:off x="636569" y="5597543"/>
                <a:ext cx="63073" cy="60076"/>
              </a:xfrm>
              <a:custGeom>
                <a:avLst/>
                <a:gdLst>
                  <a:gd name="connsiteX0" fmla="*/ 62804 w 63073"/>
                  <a:gd name="connsiteY0" fmla="*/ 12385 h 60076"/>
                  <a:gd name="connsiteX1" fmla="*/ 62535 w 63073"/>
                  <a:gd name="connsiteY1" fmla="*/ 13731 h 60076"/>
                  <a:gd name="connsiteX2" fmla="*/ 55841 w 63073"/>
                  <a:gd name="connsiteY2" fmla="*/ 23022 h 60076"/>
                  <a:gd name="connsiteX3" fmla="*/ 55605 w 63073"/>
                  <a:gd name="connsiteY3" fmla="*/ 21912 h 60076"/>
                  <a:gd name="connsiteX4" fmla="*/ 51905 w 63073"/>
                  <a:gd name="connsiteY4" fmla="*/ 7537 h 60076"/>
                  <a:gd name="connsiteX5" fmla="*/ 38550 w 63073"/>
                  <a:gd name="connsiteY5" fmla="*/ 9557 h 60076"/>
                  <a:gd name="connsiteX6" fmla="*/ 38550 w 63073"/>
                  <a:gd name="connsiteY6" fmla="*/ 31338 h 60076"/>
                  <a:gd name="connsiteX7" fmla="*/ 35792 w 63073"/>
                  <a:gd name="connsiteY7" fmla="*/ 54835 h 60076"/>
                  <a:gd name="connsiteX8" fmla="*/ 11976 w 63073"/>
                  <a:gd name="connsiteY8" fmla="*/ 56451 h 60076"/>
                  <a:gd name="connsiteX9" fmla="*/ 841 w 63073"/>
                  <a:gd name="connsiteY9" fmla="*/ 47900 h 60076"/>
                  <a:gd name="connsiteX10" fmla="*/ 875 w 63073"/>
                  <a:gd name="connsiteY10" fmla="*/ 45174 h 60076"/>
                  <a:gd name="connsiteX11" fmla="*/ 8982 w 63073"/>
                  <a:gd name="connsiteY11" fmla="*/ 34300 h 60076"/>
                  <a:gd name="connsiteX12" fmla="*/ 9083 w 63073"/>
                  <a:gd name="connsiteY12" fmla="*/ 35849 h 60076"/>
                  <a:gd name="connsiteX13" fmla="*/ 12682 w 63073"/>
                  <a:gd name="connsiteY13" fmla="*/ 52277 h 60076"/>
                  <a:gd name="connsiteX14" fmla="*/ 27483 w 63073"/>
                  <a:gd name="connsiteY14" fmla="*/ 51031 h 60076"/>
                  <a:gd name="connsiteX15" fmla="*/ 27954 w 63073"/>
                  <a:gd name="connsiteY15" fmla="*/ 29486 h 60076"/>
                  <a:gd name="connsiteX16" fmla="*/ 32664 w 63073"/>
                  <a:gd name="connsiteY16" fmla="*/ 3733 h 60076"/>
                  <a:gd name="connsiteX17" fmla="*/ 53755 w 63073"/>
                  <a:gd name="connsiteY17" fmla="*/ 3867 h 60076"/>
                  <a:gd name="connsiteX18" fmla="*/ 60550 w 63073"/>
                  <a:gd name="connsiteY18" fmla="*/ 9994 h 60076"/>
                  <a:gd name="connsiteX19" fmla="*/ 62131 w 63073"/>
                  <a:gd name="connsiteY19" fmla="*/ 11947 h 60076"/>
                  <a:gd name="connsiteX20" fmla="*/ 62804 w 63073"/>
                  <a:gd name="connsiteY20" fmla="*/ 12385 h 600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63073" h="60076">
                    <a:moveTo>
                      <a:pt x="62804" y="12385"/>
                    </a:moveTo>
                    <a:cubicBezTo>
                      <a:pt x="63309" y="12923"/>
                      <a:pt x="63040" y="13293"/>
                      <a:pt x="62535" y="13731"/>
                    </a:cubicBezTo>
                    <a:cubicBezTo>
                      <a:pt x="61593" y="14472"/>
                      <a:pt x="56413" y="22080"/>
                      <a:pt x="55841" y="23022"/>
                    </a:cubicBezTo>
                    <a:cubicBezTo>
                      <a:pt x="55471" y="23662"/>
                      <a:pt x="55404" y="22551"/>
                      <a:pt x="55605" y="21912"/>
                    </a:cubicBezTo>
                    <a:cubicBezTo>
                      <a:pt x="56211" y="20127"/>
                      <a:pt x="57960" y="12923"/>
                      <a:pt x="51905" y="7537"/>
                    </a:cubicBezTo>
                    <a:cubicBezTo>
                      <a:pt x="47599" y="3733"/>
                      <a:pt x="40972" y="5955"/>
                      <a:pt x="38550" y="9557"/>
                    </a:cubicBezTo>
                    <a:cubicBezTo>
                      <a:pt x="35287" y="14371"/>
                      <a:pt x="35220" y="18747"/>
                      <a:pt x="38550" y="31338"/>
                    </a:cubicBezTo>
                    <a:cubicBezTo>
                      <a:pt x="42015" y="44467"/>
                      <a:pt x="40569" y="49281"/>
                      <a:pt x="35792" y="54835"/>
                    </a:cubicBezTo>
                    <a:cubicBezTo>
                      <a:pt x="31352" y="59952"/>
                      <a:pt x="21058" y="62746"/>
                      <a:pt x="11976" y="56451"/>
                    </a:cubicBezTo>
                    <a:cubicBezTo>
                      <a:pt x="2658" y="49954"/>
                      <a:pt x="2288" y="48473"/>
                      <a:pt x="841" y="47900"/>
                    </a:cubicBezTo>
                    <a:cubicBezTo>
                      <a:pt x="-303" y="47429"/>
                      <a:pt x="-269" y="46520"/>
                      <a:pt x="875" y="45174"/>
                    </a:cubicBezTo>
                    <a:cubicBezTo>
                      <a:pt x="2523" y="43221"/>
                      <a:pt x="8040" y="35714"/>
                      <a:pt x="8982" y="34300"/>
                    </a:cubicBezTo>
                    <a:cubicBezTo>
                      <a:pt x="9621" y="33357"/>
                      <a:pt x="9755" y="34435"/>
                      <a:pt x="9083" y="35849"/>
                    </a:cubicBezTo>
                    <a:cubicBezTo>
                      <a:pt x="8208" y="37767"/>
                      <a:pt x="4979" y="47059"/>
                      <a:pt x="12682" y="52277"/>
                    </a:cubicBezTo>
                    <a:cubicBezTo>
                      <a:pt x="20150" y="57326"/>
                      <a:pt x="24960" y="54027"/>
                      <a:pt x="27483" y="51031"/>
                    </a:cubicBezTo>
                    <a:cubicBezTo>
                      <a:pt x="30275" y="47732"/>
                      <a:pt x="31856" y="44534"/>
                      <a:pt x="27954" y="29486"/>
                    </a:cubicBezTo>
                    <a:cubicBezTo>
                      <a:pt x="23817" y="13630"/>
                      <a:pt x="26676" y="8412"/>
                      <a:pt x="32664" y="3733"/>
                    </a:cubicBezTo>
                    <a:cubicBezTo>
                      <a:pt x="38853" y="-1115"/>
                      <a:pt x="47061" y="-1418"/>
                      <a:pt x="53755" y="3867"/>
                    </a:cubicBezTo>
                    <a:cubicBezTo>
                      <a:pt x="57355" y="6695"/>
                      <a:pt x="59171" y="8681"/>
                      <a:pt x="60550" y="9994"/>
                    </a:cubicBezTo>
                    <a:cubicBezTo>
                      <a:pt x="61324" y="10735"/>
                      <a:pt x="61728" y="11577"/>
                      <a:pt x="62131" y="11947"/>
                    </a:cubicBezTo>
                    <a:cubicBezTo>
                      <a:pt x="62401" y="12216"/>
                      <a:pt x="62569" y="12082"/>
                      <a:pt x="62804" y="12385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2" name="Freeform 31">
                <a:extLst>
                  <a:ext uri="{FF2B5EF4-FFF2-40B4-BE49-F238E27FC236}">
                    <a16:creationId xmlns:a16="http://schemas.microsoft.com/office/drawing/2014/main" id="{5938F3E2-965C-92F7-8803-D18A5980EC46}"/>
                  </a:ext>
                </a:extLst>
              </p:cNvPr>
              <p:cNvSpPr/>
              <p:nvPr/>
            </p:nvSpPr>
            <p:spPr>
              <a:xfrm>
                <a:off x="197646" y="5788946"/>
                <a:ext cx="67318" cy="41203"/>
              </a:xfrm>
              <a:custGeom>
                <a:avLst/>
                <a:gdLst>
                  <a:gd name="connsiteX0" fmla="*/ 4543 w 67318"/>
                  <a:gd name="connsiteY0" fmla="*/ 311 h 41203"/>
                  <a:gd name="connsiteX1" fmla="*/ 6158 w 67318"/>
                  <a:gd name="connsiteY1" fmla="*/ 311 h 41203"/>
                  <a:gd name="connsiteX2" fmla="*/ 16115 w 67318"/>
                  <a:gd name="connsiteY2" fmla="*/ 2062 h 41203"/>
                  <a:gd name="connsiteX3" fmla="*/ 14097 w 67318"/>
                  <a:gd name="connsiteY3" fmla="*/ 3442 h 41203"/>
                  <a:gd name="connsiteX4" fmla="*/ 4947 w 67318"/>
                  <a:gd name="connsiteY4" fmla="*/ 12969 h 41203"/>
                  <a:gd name="connsiteX5" fmla="*/ 11103 w 67318"/>
                  <a:gd name="connsiteY5" fmla="*/ 23842 h 41203"/>
                  <a:gd name="connsiteX6" fmla="*/ 31757 w 67318"/>
                  <a:gd name="connsiteY6" fmla="*/ 14484 h 41203"/>
                  <a:gd name="connsiteX7" fmla="*/ 55809 w 67318"/>
                  <a:gd name="connsiteY7" fmla="*/ 6977 h 41203"/>
                  <a:gd name="connsiteX8" fmla="*/ 66843 w 67318"/>
                  <a:gd name="connsiteY8" fmla="*/ 27242 h 41203"/>
                  <a:gd name="connsiteX9" fmla="*/ 61528 w 67318"/>
                  <a:gd name="connsiteY9" fmla="*/ 39900 h 41203"/>
                  <a:gd name="connsiteX10" fmla="*/ 58870 w 67318"/>
                  <a:gd name="connsiteY10" fmla="*/ 41011 h 41203"/>
                  <a:gd name="connsiteX11" fmla="*/ 46895 w 67318"/>
                  <a:gd name="connsiteY11" fmla="*/ 39025 h 41203"/>
                  <a:gd name="connsiteX12" fmla="*/ 46895 w 67318"/>
                  <a:gd name="connsiteY12" fmla="*/ 37510 h 41203"/>
                  <a:gd name="connsiteX13" fmla="*/ 62302 w 67318"/>
                  <a:gd name="connsiteY13" fmla="*/ 26670 h 41203"/>
                  <a:gd name="connsiteX14" fmla="*/ 55103 w 67318"/>
                  <a:gd name="connsiteY14" fmla="*/ 15662 h 41203"/>
                  <a:gd name="connsiteX15" fmla="*/ 34381 w 67318"/>
                  <a:gd name="connsiteY15" fmla="*/ 24617 h 41203"/>
                  <a:gd name="connsiteX16" fmla="*/ 9186 w 67318"/>
                  <a:gd name="connsiteY16" fmla="*/ 32056 h 41203"/>
                  <a:gd name="connsiteX17" fmla="*/ 406 w 67318"/>
                  <a:gd name="connsiteY17" fmla="*/ 13238 h 41203"/>
                  <a:gd name="connsiteX18" fmla="*/ 4308 w 67318"/>
                  <a:gd name="connsiteY18" fmla="*/ 2028 h 41203"/>
                  <a:gd name="connsiteX19" fmla="*/ 4543 w 67318"/>
                  <a:gd name="connsiteY19" fmla="*/ 311 h 412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67318" h="41203">
                    <a:moveTo>
                      <a:pt x="4543" y="311"/>
                    </a:moveTo>
                    <a:cubicBezTo>
                      <a:pt x="4779" y="-228"/>
                      <a:pt x="5384" y="42"/>
                      <a:pt x="6158" y="311"/>
                    </a:cubicBezTo>
                    <a:cubicBezTo>
                      <a:pt x="8109" y="1018"/>
                      <a:pt x="14131" y="1994"/>
                      <a:pt x="16115" y="2062"/>
                    </a:cubicBezTo>
                    <a:cubicBezTo>
                      <a:pt x="17797" y="2129"/>
                      <a:pt x="14972" y="3341"/>
                      <a:pt x="14097" y="3442"/>
                    </a:cubicBezTo>
                    <a:cubicBezTo>
                      <a:pt x="11742" y="3745"/>
                      <a:pt x="7033" y="5125"/>
                      <a:pt x="4947" y="12969"/>
                    </a:cubicBezTo>
                    <a:cubicBezTo>
                      <a:pt x="3467" y="18523"/>
                      <a:pt x="6831" y="22967"/>
                      <a:pt x="11103" y="23842"/>
                    </a:cubicBezTo>
                    <a:cubicBezTo>
                      <a:pt x="17999" y="25256"/>
                      <a:pt x="21632" y="22630"/>
                      <a:pt x="31757" y="14484"/>
                    </a:cubicBezTo>
                    <a:cubicBezTo>
                      <a:pt x="42152" y="6135"/>
                      <a:pt x="49182" y="5091"/>
                      <a:pt x="55809" y="6977"/>
                    </a:cubicBezTo>
                    <a:cubicBezTo>
                      <a:pt x="61965" y="8727"/>
                      <a:pt x="69265" y="16840"/>
                      <a:pt x="66843" y="27242"/>
                    </a:cubicBezTo>
                    <a:cubicBezTo>
                      <a:pt x="64757" y="36298"/>
                      <a:pt x="62268" y="37981"/>
                      <a:pt x="61528" y="39900"/>
                    </a:cubicBezTo>
                    <a:cubicBezTo>
                      <a:pt x="61091" y="41078"/>
                      <a:pt x="60586" y="41482"/>
                      <a:pt x="58870" y="41011"/>
                    </a:cubicBezTo>
                    <a:cubicBezTo>
                      <a:pt x="56684" y="40405"/>
                      <a:pt x="48409" y="39193"/>
                      <a:pt x="46895" y="39025"/>
                    </a:cubicBezTo>
                    <a:cubicBezTo>
                      <a:pt x="44237" y="38722"/>
                      <a:pt x="45348" y="37712"/>
                      <a:pt x="46895" y="37510"/>
                    </a:cubicBezTo>
                    <a:cubicBezTo>
                      <a:pt x="51167" y="36971"/>
                      <a:pt x="60451" y="35827"/>
                      <a:pt x="62302" y="26670"/>
                    </a:cubicBezTo>
                    <a:cubicBezTo>
                      <a:pt x="63681" y="19870"/>
                      <a:pt x="59106" y="16638"/>
                      <a:pt x="55103" y="15662"/>
                    </a:cubicBezTo>
                    <a:cubicBezTo>
                      <a:pt x="50864" y="14618"/>
                      <a:pt x="46289" y="14753"/>
                      <a:pt x="34381" y="24617"/>
                    </a:cubicBezTo>
                    <a:cubicBezTo>
                      <a:pt x="21565" y="35254"/>
                      <a:pt x="16082" y="35221"/>
                      <a:pt x="9186" y="32056"/>
                    </a:cubicBezTo>
                    <a:cubicBezTo>
                      <a:pt x="1886" y="28724"/>
                      <a:pt x="-1175" y="22125"/>
                      <a:pt x="406" y="13238"/>
                    </a:cubicBezTo>
                    <a:cubicBezTo>
                      <a:pt x="1415" y="7582"/>
                      <a:pt x="3904" y="2600"/>
                      <a:pt x="4308" y="2028"/>
                    </a:cubicBezTo>
                    <a:cubicBezTo>
                      <a:pt x="4543" y="1624"/>
                      <a:pt x="4409" y="681"/>
                      <a:pt x="4543" y="311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3" name="Freeform 32">
                <a:extLst>
                  <a:ext uri="{FF2B5EF4-FFF2-40B4-BE49-F238E27FC236}">
                    <a16:creationId xmlns:a16="http://schemas.microsoft.com/office/drawing/2014/main" id="{DA87A964-426A-594C-F4F1-08C74D92BE08}"/>
                  </a:ext>
                </a:extLst>
              </p:cNvPr>
              <p:cNvSpPr/>
              <p:nvPr/>
            </p:nvSpPr>
            <p:spPr>
              <a:xfrm>
                <a:off x="578776" y="6093098"/>
                <a:ext cx="42017" cy="70438"/>
              </a:xfrm>
              <a:custGeom>
                <a:avLst/>
                <a:gdLst>
                  <a:gd name="connsiteX0" fmla="*/ 16518 w 42017"/>
                  <a:gd name="connsiteY0" fmla="*/ 70439 h 70438"/>
                  <a:gd name="connsiteX1" fmla="*/ 15677 w 42017"/>
                  <a:gd name="connsiteY1" fmla="*/ 69126 h 70438"/>
                  <a:gd name="connsiteX2" fmla="*/ 13188 w 42017"/>
                  <a:gd name="connsiteY2" fmla="*/ 60979 h 70438"/>
                  <a:gd name="connsiteX3" fmla="*/ 14096 w 42017"/>
                  <a:gd name="connsiteY3" fmla="*/ 60710 h 70438"/>
                  <a:gd name="connsiteX4" fmla="*/ 27081 w 42017"/>
                  <a:gd name="connsiteY4" fmla="*/ 64850 h 70438"/>
                  <a:gd name="connsiteX5" fmla="*/ 34246 w 42017"/>
                  <a:gd name="connsiteY5" fmla="*/ 53472 h 70438"/>
                  <a:gd name="connsiteX6" fmla="*/ 15240 w 42017"/>
                  <a:gd name="connsiteY6" fmla="*/ 39939 h 70438"/>
                  <a:gd name="connsiteX7" fmla="*/ 170 w 42017"/>
                  <a:gd name="connsiteY7" fmla="*/ 23948 h 70438"/>
                  <a:gd name="connsiteX8" fmla="*/ 13861 w 42017"/>
                  <a:gd name="connsiteY8" fmla="*/ 3480 h 70438"/>
                  <a:gd name="connsiteX9" fmla="*/ 26644 w 42017"/>
                  <a:gd name="connsiteY9" fmla="*/ 114 h 70438"/>
                  <a:gd name="connsiteX10" fmla="*/ 28393 w 42017"/>
                  <a:gd name="connsiteY10" fmla="*/ 2740 h 70438"/>
                  <a:gd name="connsiteX11" fmla="*/ 32093 w 42017"/>
                  <a:gd name="connsiteY11" fmla="*/ 13883 h 70438"/>
                  <a:gd name="connsiteX12" fmla="*/ 30949 w 42017"/>
                  <a:gd name="connsiteY12" fmla="*/ 14219 h 70438"/>
                  <a:gd name="connsiteX13" fmla="*/ 15644 w 42017"/>
                  <a:gd name="connsiteY13" fmla="*/ 7352 h 70438"/>
                  <a:gd name="connsiteX14" fmla="*/ 7638 w 42017"/>
                  <a:gd name="connsiteY14" fmla="*/ 19370 h 70438"/>
                  <a:gd name="connsiteX15" fmla="*/ 24558 w 42017"/>
                  <a:gd name="connsiteY15" fmla="*/ 33139 h 70438"/>
                  <a:gd name="connsiteX16" fmla="*/ 42017 w 42017"/>
                  <a:gd name="connsiteY16" fmla="*/ 52596 h 70438"/>
                  <a:gd name="connsiteX17" fmla="*/ 27586 w 42017"/>
                  <a:gd name="connsiteY17" fmla="*/ 68621 h 70438"/>
                  <a:gd name="connsiteX18" fmla="*/ 20420 w 42017"/>
                  <a:gd name="connsiteY18" fmla="*/ 69698 h 70438"/>
                  <a:gd name="connsiteX19" fmla="*/ 17965 w 42017"/>
                  <a:gd name="connsiteY19" fmla="*/ 70001 h 70438"/>
                  <a:gd name="connsiteX20" fmla="*/ 16518 w 42017"/>
                  <a:gd name="connsiteY20" fmla="*/ 70439 h 704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42017" h="70438">
                    <a:moveTo>
                      <a:pt x="16518" y="70439"/>
                    </a:moveTo>
                    <a:cubicBezTo>
                      <a:pt x="15610" y="70439"/>
                      <a:pt x="15812" y="69664"/>
                      <a:pt x="15677" y="69126"/>
                    </a:cubicBezTo>
                    <a:cubicBezTo>
                      <a:pt x="15677" y="69126"/>
                      <a:pt x="13424" y="61585"/>
                      <a:pt x="13188" y="60979"/>
                    </a:cubicBezTo>
                    <a:cubicBezTo>
                      <a:pt x="12953" y="60306"/>
                      <a:pt x="13625" y="60171"/>
                      <a:pt x="14096" y="60710"/>
                    </a:cubicBezTo>
                    <a:cubicBezTo>
                      <a:pt x="15274" y="62023"/>
                      <a:pt x="20151" y="66601"/>
                      <a:pt x="27081" y="64850"/>
                    </a:cubicBezTo>
                    <a:cubicBezTo>
                      <a:pt x="32564" y="63470"/>
                      <a:pt x="35625" y="57579"/>
                      <a:pt x="34246" y="53472"/>
                    </a:cubicBezTo>
                    <a:cubicBezTo>
                      <a:pt x="32430" y="47985"/>
                      <a:pt x="27047" y="45392"/>
                      <a:pt x="15240" y="39939"/>
                    </a:cubicBezTo>
                    <a:cubicBezTo>
                      <a:pt x="4576" y="35024"/>
                      <a:pt x="1145" y="30075"/>
                      <a:pt x="170" y="23948"/>
                    </a:cubicBezTo>
                    <a:cubicBezTo>
                      <a:pt x="-974" y="16778"/>
                      <a:pt x="3668" y="6645"/>
                      <a:pt x="13861" y="3480"/>
                    </a:cubicBezTo>
                    <a:cubicBezTo>
                      <a:pt x="22775" y="720"/>
                      <a:pt x="24928" y="989"/>
                      <a:pt x="26644" y="114"/>
                    </a:cubicBezTo>
                    <a:cubicBezTo>
                      <a:pt x="27989" y="-593"/>
                      <a:pt x="28191" y="2201"/>
                      <a:pt x="28393" y="2740"/>
                    </a:cubicBezTo>
                    <a:cubicBezTo>
                      <a:pt x="29234" y="5130"/>
                      <a:pt x="31555" y="12502"/>
                      <a:pt x="32093" y="13883"/>
                    </a:cubicBezTo>
                    <a:cubicBezTo>
                      <a:pt x="32564" y="15162"/>
                      <a:pt x="31622" y="15633"/>
                      <a:pt x="30949" y="14219"/>
                    </a:cubicBezTo>
                    <a:cubicBezTo>
                      <a:pt x="30075" y="12334"/>
                      <a:pt x="23683" y="4726"/>
                      <a:pt x="15644" y="7352"/>
                    </a:cubicBezTo>
                    <a:cubicBezTo>
                      <a:pt x="7705" y="9944"/>
                      <a:pt x="6528" y="15599"/>
                      <a:pt x="7638" y="19370"/>
                    </a:cubicBezTo>
                    <a:cubicBezTo>
                      <a:pt x="8882" y="23544"/>
                      <a:pt x="9622" y="26843"/>
                      <a:pt x="24558" y="33139"/>
                    </a:cubicBezTo>
                    <a:cubicBezTo>
                      <a:pt x="39124" y="39265"/>
                      <a:pt x="41949" y="45561"/>
                      <a:pt x="42017" y="52596"/>
                    </a:cubicBezTo>
                    <a:cubicBezTo>
                      <a:pt x="42084" y="60440"/>
                      <a:pt x="35861" y="66534"/>
                      <a:pt x="27586" y="68621"/>
                    </a:cubicBezTo>
                    <a:cubicBezTo>
                      <a:pt x="23145" y="69765"/>
                      <a:pt x="22271" y="69429"/>
                      <a:pt x="20420" y="69698"/>
                    </a:cubicBezTo>
                    <a:cubicBezTo>
                      <a:pt x="19344" y="69866"/>
                      <a:pt x="18537" y="69934"/>
                      <a:pt x="17965" y="70001"/>
                    </a:cubicBezTo>
                    <a:cubicBezTo>
                      <a:pt x="17528" y="70068"/>
                      <a:pt x="17225" y="70439"/>
                      <a:pt x="16518" y="70439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4" name="Freeform 33">
                <a:extLst>
                  <a:ext uri="{FF2B5EF4-FFF2-40B4-BE49-F238E27FC236}">
                    <a16:creationId xmlns:a16="http://schemas.microsoft.com/office/drawing/2014/main" id="{7209C0AB-B84E-4AEC-A73D-0A34281C2630}"/>
                  </a:ext>
                </a:extLst>
              </p:cNvPr>
              <p:cNvSpPr/>
              <p:nvPr/>
            </p:nvSpPr>
            <p:spPr>
              <a:xfrm>
                <a:off x="679700" y="5622610"/>
                <a:ext cx="70475" cy="68549"/>
              </a:xfrm>
              <a:custGeom>
                <a:avLst/>
                <a:gdLst>
                  <a:gd name="connsiteX0" fmla="*/ 26738 w 70475"/>
                  <a:gd name="connsiteY0" fmla="*/ 3779 h 68549"/>
                  <a:gd name="connsiteX1" fmla="*/ 32726 w 70475"/>
                  <a:gd name="connsiteY1" fmla="*/ 245 h 68549"/>
                  <a:gd name="connsiteX2" fmla="*/ 35821 w 70475"/>
                  <a:gd name="connsiteY2" fmla="*/ 1120 h 68549"/>
                  <a:gd name="connsiteX3" fmla="*/ 51967 w 70475"/>
                  <a:gd name="connsiteY3" fmla="*/ 17312 h 68549"/>
                  <a:gd name="connsiteX4" fmla="*/ 68450 w 70475"/>
                  <a:gd name="connsiteY4" fmla="*/ 33034 h 68549"/>
                  <a:gd name="connsiteX5" fmla="*/ 69863 w 70475"/>
                  <a:gd name="connsiteY5" fmla="*/ 36232 h 68549"/>
                  <a:gd name="connsiteX6" fmla="*/ 64212 w 70475"/>
                  <a:gd name="connsiteY6" fmla="*/ 39497 h 68549"/>
                  <a:gd name="connsiteX7" fmla="*/ 63573 w 70475"/>
                  <a:gd name="connsiteY7" fmla="*/ 38521 h 68549"/>
                  <a:gd name="connsiteX8" fmla="*/ 59603 w 70475"/>
                  <a:gd name="connsiteY8" fmla="*/ 32428 h 68549"/>
                  <a:gd name="connsiteX9" fmla="*/ 51967 w 70475"/>
                  <a:gd name="connsiteY9" fmla="*/ 24651 h 68549"/>
                  <a:gd name="connsiteX10" fmla="*/ 50487 w 70475"/>
                  <a:gd name="connsiteY10" fmla="*/ 24517 h 68549"/>
                  <a:gd name="connsiteX11" fmla="*/ 33970 w 70475"/>
                  <a:gd name="connsiteY11" fmla="*/ 41248 h 68549"/>
                  <a:gd name="connsiteX12" fmla="*/ 14258 w 70475"/>
                  <a:gd name="connsiteY12" fmla="*/ 62827 h 68549"/>
                  <a:gd name="connsiteX13" fmla="*/ 14931 w 70475"/>
                  <a:gd name="connsiteY13" fmla="*/ 66530 h 68549"/>
                  <a:gd name="connsiteX14" fmla="*/ 14863 w 70475"/>
                  <a:gd name="connsiteY14" fmla="*/ 68348 h 68549"/>
                  <a:gd name="connsiteX15" fmla="*/ 7463 w 70475"/>
                  <a:gd name="connsiteY15" fmla="*/ 60537 h 68549"/>
                  <a:gd name="connsiteX16" fmla="*/ 298 w 70475"/>
                  <a:gd name="connsiteY16" fmla="*/ 54310 h 68549"/>
                  <a:gd name="connsiteX17" fmla="*/ 1374 w 70475"/>
                  <a:gd name="connsiteY17" fmla="*/ 53737 h 68549"/>
                  <a:gd name="connsiteX18" fmla="*/ 7026 w 70475"/>
                  <a:gd name="connsiteY18" fmla="*/ 53838 h 68549"/>
                  <a:gd name="connsiteX19" fmla="*/ 27074 w 70475"/>
                  <a:gd name="connsiteY19" fmla="*/ 35188 h 68549"/>
                  <a:gd name="connsiteX20" fmla="*/ 43288 w 70475"/>
                  <a:gd name="connsiteY20" fmla="*/ 18390 h 68549"/>
                  <a:gd name="connsiteX21" fmla="*/ 43221 w 70475"/>
                  <a:gd name="connsiteY21" fmla="*/ 16269 h 68549"/>
                  <a:gd name="connsiteX22" fmla="*/ 32053 w 70475"/>
                  <a:gd name="connsiteY22" fmla="*/ 5867 h 68549"/>
                  <a:gd name="connsiteX23" fmla="*/ 28184 w 70475"/>
                  <a:gd name="connsiteY23" fmla="*/ 4385 h 68549"/>
                  <a:gd name="connsiteX24" fmla="*/ 26738 w 70475"/>
                  <a:gd name="connsiteY24" fmla="*/ 3779 h 685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70475" h="68549">
                    <a:moveTo>
                      <a:pt x="26738" y="3779"/>
                    </a:moveTo>
                    <a:cubicBezTo>
                      <a:pt x="28353" y="3072"/>
                      <a:pt x="31077" y="1659"/>
                      <a:pt x="32726" y="245"/>
                    </a:cubicBezTo>
                    <a:cubicBezTo>
                      <a:pt x="33466" y="-361"/>
                      <a:pt x="34912" y="245"/>
                      <a:pt x="35821" y="1120"/>
                    </a:cubicBezTo>
                    <a:cubicBezTo>
                      <a:pt x="36426" y="1726"/>
                      <a:pt x="49377" y="14552"/>
                      <a:pt x="51967" y="17312"/>
                    </a:cubicBezTo>
                    <a:cubicBezTo>
                      <a:pt x="55432" y="21016"/>
                      <a:pt x="66970" y="31586"/>
                      <a:pt x="68450" y="33034"/>
                    </a:cubicBezTo>
                    <a:cubicBezTo>
                      <a:pt x="69930" y="34448"/>
                      <a:pt x="71310" y="35256"/>
                      <a:pt x="69863" y="36232"/>
                    </a:cubicBezTo>
                    <a:cubicBezTo>
                      <a:pt x="68383" y="37208"/>
                      <a:pt x="65187" y="39026"/>
                      <a:pt x="64212" y="39497"/>
                    </a:cubicBezTo>
                    <a:cubicBezTo>
                      <a:pt x="63337" y="39935"/>
                      <a:pt x="63573" y="39598"/>
                      <a:pt x="63573" y="38521"/>
                    </a:cubicBezTo>
                    <a:cubicBezTo>
                      <a:pt x="63573" y="37410"/>
                      <a:pt x="62833" y="35794"/>
                      <a:pt x="59603" y="32428"/>
                    </a:cubicBezTo>
                    <a:cubicBezTo>
                      <a:pt x="56374" y="29061"/>
                      <a:pt x="52640" y="25190"/>
                      <a:pt x="51967" y="24651"/>
                    </a:cubicBezTo>
                    <a:cubicBezTo>
                      <a:pt x="51294" y="24113"/>
                      <a:pt x="51059" y="24012"/>
                      <a:pt x="50487" y="24517"/>
                    </a:cubicBezTo>
                    <a:cubicBezTo>
                      <a:pt x="49545" y="25358"/>
                      <a:pt x="36830" y="38285"/>
                      <a:pt x="33970" y="41248"/>
                    </a:cubicBezTo>
                    <a:cubicBezTo>
                      <a:pt x="31347" y="43941"/>
                      <a:pt x="14729" y="60268"/>
                      <a:pt x="14258" y="62827"/>
                    </a:cubicBezTo>
                    <a:cubicBezTo>
                      <a:pt x="13753" y="65452"/>
                      <a:pt x="14594" y="66025"/>
                      <a:pt x="14931" y="66530"/>
                    </a:cubicBezTo>
                    <a:cubicBezTo>
                      <a:pt x="15334" y="67169"/>
                      <a:pt x="15671" y="69189"/>
                      <a:pt x="14863" y="68348"/>
                    </a:cubicBezTo>
                    <a:cubicBezTo>
                      <a:pt x="14056" y="67540"/>
                      <a:pt x="8741" y="61716"/>
                      <a:pt x="7463" y="60537"/>
                    </a:cubicBezTo>
                    <a:cubicBezTo>
                      <a:pt x="6050" y="59225"/>
                      <a:pt x="1038" y="54983"/>
                      <a:pt x="298" y="54310"/>
                    </a:cubicBezTo>
                    <a:cubicBezTo>
                      <a:pt x="-341" y="53737"/>
                      <a:pt x="62" y="53199"/>
                      <a:pt x="1374" y="53737"/>
                    </a:cubicBezTo>
                    <a:cubicBezTo>
                      <a:pt x="2518" y="54209"/>
                      <a:pt x="4301" y="55185"/>
                      <a:pt x="7026" y="53838"/>
                    </a:cubicBezTo>
                    <a:cubicBezTo>
                      <a:pt x="10827" y="51953"/>
                      <a:pt x="25056" y="37208"/>
                      <a:pt x="27074" y="35188"/>
                    </a:cubicBezTo>
                    <a:cubicBezTo>
                      <a:pt x="29093" y="33168"/>
                      <a:pt x="42885" y="18794"/>
                      <a:pt x="43288" y="18390"/>
                    </a:cubicBezTo>
                    <a:cubicBezTo>
                      <a:pt x="43928" y="17716"/>
                      <a:pt x="44129" y="17380"/>
                      <a:pt x="43221" y="16269"/>
                    </a:cubicBezTo>
                    <a:cubicBezTo>
                      <a:pt x="42246" y="15057"/>
                      <a:pt x="33802" y="7011"/>
                      <a:pt x="32053" y="5867"/>
                    </a:cubicBezTo>
                    <a:cubicBezTo>
                      <a:pt x="30506" y="4857"/>
                      <a:pt x="29530" y="4385"/>
                      <a:pt x="28184" y="4385"/>
                    </a:cubicBezTo>
                    <a:cubicBezTo>
                      <a:pt x="27007" y="4352"/>
                      <a:pt x="25561" y="4352"/>
                      <a:pt x="26738" y="3779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5" name="Freeform 34">
                <a:extLst>
                  <a:ext uri="{FF2B5EF4-FFF2-40B4-BE49-F238E27FC236}">
                    <a16:creationId xmlns:a16="http://schemas.microsoft.com/office/drawing/2014/main" id="{EF5F1E62-FBEB-40D4-B7A2-C082F85FCCC5}"/>
                  </a:ext>
                </a:extLst>
              </p:cNvPr>
              <p:cNvSpPr/>
              <p:nvPr/>
            </p:nvSpPr>
            <p:spPr>
              <a:xfrm>
                <a:off x="226551" y="5679110"/>
                <a:ext cx="71955" cy="63448"/>
              </a:xfrm>
              <a:custGeom>
                <a:avLst/>
                <a:gdLst>
                  <a:gd name="connsiteX0" fmla="*/ 6115 w 71955"/>
                  <a:gd name="connsiteY0" fmla="*/ 50730 h 63448"/>
                  <a:gd name="connsiteX1" fmla="*/ 396 w 71955"/>
                  <a:gd name="connsiteY1" fmla="*/ 45512 h 63448"/>
                  <a:gd name="connsiteX2" fmla="*/ 733 w 71955"/>
                  <a:gd name="connsiteY2" fmla="*/ 42987 h 63448"/>
                  <a:gd name="connsiteX3" fmla="*/ 12338 w 71955"/>
                  <a:gd name="connsiteY3" fmla="*/ 22385 h 63448"/>
                  <a:gd name="connsiteX4" fmla="*/ 24347 w 71955"/>
                  <a:gd name="connsiteY4" fmla="*/ 2590 h 63448"/>
                  <a:gd name="connsiteX5" fmla="*/ 27005 w 71955"/>
                  <a:gd name="connsiteY5" fmla="*/ 233 h 63448"/>
                  <a:gd name="connsiteX6" fmla="*/ 31176 w 71955"/>
                  <a:gd name="connsiteY6" fmla="*/ 5014 h 63448"/>
                  <a:gd name="connsiteX7" fmla="*/ 30402 w 71955"/>
                  <a:gd name="connsiteY7" fmla="*/ 5519 h 63448"/>
                  <a:gd name="connsiteX8" fmla="*/ 25424 w 71955"/>
                  <a:gd name="connsiteY8" fmla="*/ 11612 h 63448"/>
                  <a:gd name="connsiteX9" fmla="*/ 20580 w 71955"/>
                  <a:gd name="connsiteY9" fmla="*/ 20432 h 63448"/>
                  <a:gd name="connsiteX10" fmla="*/ 21421 w 71955"/>
                  <a:gd name="connsiteY10" fmla="*/ 22284 h 63448"/>
                  <a:gd name="connsiteX11" fmla="*/ 41099 w 71955"/>
                  <a:gd name="connsiteY11" fmla="*/ 34403 h 63448"/>
                  <a:gd name="connsiteX12" fmla="*/ 67035 w 71955"/>
                  <a:gd name="connsiteY12" fmla="*/ 47464 h 63448"/>
                  <a:gd name="connsiteX13" fmla="*/ 70197 w 71955"/>
                  <a:gd name="connsiteY13" fmla="*/ 46522 h 63448"/>
                  <a:gd name="connsiteX14" fmla="*/ 71744 w 71955"/>
                  <a:gd name="connsiteY14" fmla="*/ 46589 h 63448"/>
                  <a:gd name="connsiteX15" fmla="*/ 66362 w 71955"/>
                  <a:gd name="connsiteY15" fmla="*/ 54669 h 63448"/>
                  <a:gd name="connsiteX16" fmla="*/ 61787 w 71955"/>
                  <a:gd name="connsiteY16" fmla="*/ 63219 h 63448"/>
                  <a:gd name="connsiteX17" fmla="*/ 61451 w 71955"/>
                  <a:gd name="connsiteY17" fmla="*/ 61502 h 63448"/>
                  <a:gd name="connsiteX18" fmla="*/ 60307 w 71955"/>
                  <a:gd name="connsiteY18" fmla="*/ 57160 h 63448"/>
                  <a:gd name="connsiteX19" fmla="*/ 36894 w 71955"/>
                  <a:gd name="connsiteY19" fmla="*/ 42549 h 63448"/>
                  <a:gd name="connsiteX20" fmla="*/ 16341 w 71955"/>
                  <a:gd name="connsiteY20" fmla="*/ 31070 h 63448"/>
                  <a:gd name="connsiteX21" fmla="*/ 14054 w 71955"/>
                  <a:gd name="connsiteY21" fmla="*/ 30969 h 63448"/>
                  <a:gd name="connsiteX22" fmla="*/ 6418 w 71955"/>
                  <a:gd name="connsiteY22" fmla="*/ 45815 h 63448"/>
                  <a:gd name="connsiteX23" fmla="*/ 6350 w 71955"/>
                  <a:gd name="connsiteY23" fmla="*/ 49316 h 63448"/>
                  <a:gd name="connsiteX24" fmla="*/ 6115 w 71955"/>
                  <a:gd name="connsiteY24" fmla="*/ 50730 h 634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71955" h="63448">
                    <a:moveTo>
                      <a:pt x="6115" y="50730"/>
                    </a:moveTo>
                    <a:cubicBezTo>
                      <a:pt x="4904" y="49417"/>
                      <a:pt x="2045" y="46926"/>
                      <a:pt x="396" y="45512"/>
                    </a:cubicBezTo>
                    <a:cubicBezTo>
                      <a:pt x="-344" y="44906"/>
                      <a:pt x="60" y="44064"/>
                      <a:pt x="733" y="42987"/>
                    </a:cubicBezTo>
                    <a:cubicBezTo>
                      <a:pt x="1170" y="42280"/>
                      <a:pt x="10286" y="25549"/>
                      <a:pt x="12338" y="22385"/>
                    </a:cubicBezTo>
                    <a:cubicBezTo>
                      <a:pt x="15096" y="18109"/>
                      <a:pt x="23304" y="4374"/>
                      <a:pt x="24347" y="2590"/>
                    </a:cubicBezTo>
                    <a:cubicBezTo>
                      <a:pt x="25424" y="705"/>
                      <a:pt x="26130" y="-541"/>
                      <a:pt x="27005" y="233"/>
                    </a:cubicBezTo>
                    <a:cubicBezTo>
                      <a:pt x="28283" y="1445"/>
                      <a:pt x="30570" y="4138"/>
                      <a:pt x="31176" y="5014"/>
                    </a:cubicBezTo>
                    <a:cubicBezTo>
                      <a:pt x="31916" y="6024"/>
                      <a:pt x="31479" y="5519"/>
                      <a:pt x="30402" y="5519"/>
                    </a:cubicBezTo>
                    <a:cubicBezTo>
                      <a:pt x="29292" y="5519"/>
                      <a:pt x="27947" y="7673"/>
                      <a:pt x="25424" y="11612"/>
                    </a:cubicBezTo>
                    <a:cubicBezTo>
                      <a:pt x="22934" y="15551"/>
                      <a:pt x="20950" y="19624"/>
                      <a:pt x="20580" y="20432"/>
                    </a:cubicBezTo>
                    <a:cubicBezTo>
                      <a:pt x="20075" y="21543"/>
                      <a:pt x="20781" y="21846"/>
                      <a:pt x="21421" y="22284"/>
                    </a:cubicBezTo>
                    <a:cubicBezTo>
                      <a:pt x="22497" y="22990"/>
                      <a:pt x="37534" y="32282"/>
                      <a:pt x="41099" y="34403"/>
                    </a:cubicBezTo>
                    <a:cubicBezTo>
                      <a:pt x="44362" y="36288"/>
                      <a:pt x="64176" y="47599"/>
                      <a:pt x="67035" y="47464"/>
                    </a:cubicBezTo>
                    <a:cubicBezTo>
                      <a:pt x="69726" y="47330"/>
                      <a:pt x="69693" y="46892"/>
                      <a:pt x="70197" y="46522"/>
                    </a:cubicBezTo>
                    <a:cubicBezTo>
                      <a:pt x="70971" y="45983"/>
                      <a:pt x="72518" y="45748"/>
                      <a:pt x="71744" y="46589"/>
                    </a:cubicBezTo>
                    <a:cubicBezTo>
                      <a:pt x="70836" y="47599"/>
                      <a:pt x="67439" y="52615"/>
                      <a:pt x="66362" y="54669"/>
                    </a:cubicBezTo>
                    <a:cubicBezTo>
                      <a:pt x="65084" y="56958"/>
                      <a:pt x="62157" y="62378"/>
                      <a:pt x="61787" y="63219"/>
                    </a:cubicBezTo>
                    <a:cubicBezTo>
                      <a:pt x="61417" y="63994"/>
                      <a:pt x="61384" y="62647"/>
                      <a:pt x="61451" y="61502"/>
                    </a:cubicBezTo>
                    <a:cubicBezTo>
                      <a:pt x="61518" y="60122"/>
                      <a:pt x="62359" y="58877"/>
                      <a:pt x="60307" y="57160"/>
                    </a:cubicBezTo>
                    <a:cubicBezTo>
                      <a:pt x="56674" y="54164"/>
                      <a:pt x="39350" y="43997"/>
                      <a:pt x="36894" y="42549"/>
                    </a:cubicBezTo>
                    <a:cubicBezTo>
                      <a:pt x="34473" y="41068"/>
                      <a:pt x="17518" y="31474"/>
                      <a:pt x="16341" y="31070"/>
                    </a:cubicBezTo>
                    <a:cubicBezTo>
                      <a:pt x="15466" y="30767"/>
                      <a:pt x="14726" y="29723"/>
                      <a:pt x="14054" y="30969"/>
                    </a:cubicBezTo>
                    <a:cubicBezTo>
                      <a:pt x="13213" y="32517"/>
                      <a:pt x="6956" y="42381"/>
                      <a:pt x="6418" y="45815"/>
                    </a:cubicBezTo>
                    <a:cubicBezTo>
                      <a:pt x="6148" y="47363"/>
                      <a:pt x="6048" y="47936"/>
                      <a:pt x="6350" y="49316"/>
                    </a:cubicBezTo>
                    <a:cubicBezTo>
                      <a:pt x="6619" y="50797"/>
                      <a:pt x="6653" y="51369"/>
                      <a:pt x="6115" y="50730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6" name="Freeform 35">
                <a:extLst>
                  <a:ext uri="{FF2B5EF4-FFF2-40B4-BE49-F238E27FC236}">
                    <a16:creationId xmlns:a16="http://schemas.microsoft.com/office/drawing/2014/main" id="{135A8E61-6B25-ED0A-3354-FC788626C8CC}"/>
                  </a:ext>
                </a:extLst>
              </p:cNvPr>
              <p:cNvSpPr/>
              <p:nvPr/>
            </p:nvSpPr>
            <p:spPr>
              <a:xfrm>
                <a:off x="306652" y="5590093"/>
                <a:ext cx="65398" cy="72372"/>
              </a:xfrm>
              <a:custGeom>
                <a:avLst/>
                <a:gdLst>
                  <a:gd name="connsiteX0" fmla="*/ 3586 w 65398"/>
                  <a:gd name="connsiteY0" fmla="*/ 37912 h 72372"/>
                  <a:gd name="connsiteX1" fmla="*/ 356 w 65398"/>
                  <a:gd name="connsiteY1" fmla="*/ 31347 h 72372"/>
                  <a:gd name="connsiteX2" fmla="*/ 1231 w 65398"/>
                  <a:gd name="connsiteY2" fmla="*/ 29092 h 72372"/>
                  <a:gd name="connsiteX3" fmla="*/ 20069 w 65398"/>
                  <a:gd name="connsiteY3" fmla="*/ 15054 h 72372"/>
                  <a:gd name="connsiteX4" fmla="*/ 39781 w 65398"/>
                  <a:gd name="connsiteY4" fmla="*/ 1285 h 72372"/>
                  <a:gd name="connsiteX5" fmla="*/ 43852 w 65398"/>
                  <a:gd name="connsiteY5" fmla="*/ 881 h 72372"/>
                  <a:gd name="connsiteX6" fmla="*/ 46408 w 65398"/>
                  <a:gd name="connsiteY6" fmla="*/ 7513 h 72372"/>
                  <a:gd name="connsiteX7" fmla="*/ 45130 w 65398"/>
                  <a:gd name="connsiteY7" fmla="*/ 6941 h 72372"/>
                  <a:gd name="connsiteX8" fmla="*/ 38907 w 65398"/>
                  <a:gd name="connsiteY8" fmla="*/ 8927 h 72372"/>
                  <a:gd name="connsiteX9" fmla="*/ 28849 w 65398"/>
                  <a:gd name="connsiteY9" fmla="*/ 15795 h 72372"/>
                  <a:gd name="connsiteX10" fmla="*/ 28546 w 65398"/>
                  <a:gd name="connsiteY10" fmla="*/ 17141 h 72372"/>
                  <a:gd name="connsiteX11" fmla="*/ 42203 w 65398"/>
                  <a:gd name="connsiteY11" fmla="*/ 37272 h 72372"/>
                  <a:gd name="connsiteX12" fmla="*/ 60974 w 65398"/>
                  <a:gd name="connsiteY12" fmla="*/ 61039 h 72372"/>
                  <a:gd name="connsiteX13" fmla="*/ 64270 w 65398"/>
                  <a:gd name="connsiteY13" fmla="*/ 61140 h 72372"/>
                  <a:gd name="connsiteX14" fmla="*/ 64741 w 65398"/>
                  <a:gd name="connsiteY14" fmla="*/ 62049 h 72372"/>
                  <a:gd name="connsiteX15" fmla="*/ 57744 w 65398"/>
                  <a:gd name="connsiteY15" fmla="*/ 66628 h 72372"/>
                  <a:gd name="connsiteX16" fmla="*/ 51017 w 65398"/>
                  <a:gd name="connsiteY16" fmla="*/ 71812 h 72372"/>
                  <a:gd name="connsiteX17" fmla="*/ 50579 w 65398"/>
                  <a:gd name="connsiteY17" fmla="*/ 70735 h 72372"/>
                  <a:gd name="connsiteX18" fmla="*/ 50781 w 65398"/>
                  <a:gd name="connsiteY18" fmla="*/ 66729 h 72372"/>
                  <a:gd name="connsiteX19" fmla="*/ 36182 w 65398"/>
                  <a:gd name="connsiteY19" fmla="*/ 44005 h 72372"/>
                  <a:gd name="connsiteX20" fmla="*/ 20506 w 65398"/>
                  <a:gd name="connsiteY20" fmla="*/ 22931 h 72372"/>
                  <a:gd name="connsiteX21" fmla="*/ 18723 w 65398"/>
                  <a:gd name="connsiteY21" fmla="*/ 22931 h 72372"/>
                  <a:gd name="connsiteX22" fmla="*/ 5806 w 65398"/>
                  <a:gd name="connsiteY22" fmla="*/ 32997 h 72372"/>
                  <a:gd name="connsiteX23" fmla="*/ 3888 w 65398"/>
                  <a:gd name="connsiteY23" fmla="*/ 35892 h 72372"/>
                  <a:gd name="connsiteX24" fmla="*/ 3586 w 65398"/>
                  <a:gd name="connsiteY24" fmla="*/ 37912 h 723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65398" h="72372">
                    <a:moveTo>
                      <a:pt x="3586" y="37912"/>
                    </a:moveTo>
                    <a:cubicBezTo>
                      <a:pt x="2980" y="35488"/>
                      <a:pt x="1265" y="33199"/>
                      <a:pt x="356" y="31347"/>
                    </a:cubicBezTo>
                    <a:cubicBezTo>
                      <a:pt x="-216" y="30236"/>
                      <a:pt x="-216" y="30270"/>
                      <a:pt x="1231" y="29092"/>
                    </a:cubicBezTo>
                    <a:cubicBezTo>
                      <a:pt x="1870" y="28587"/>
                      <a:pt x="17041" y="17343"/>
                      <a:pt x="20069" y="15054"/>
                    </a:cubicBezTo>
                    <a:cubicBezTo>
                      <a:pt x="24173" y="11889"/>
                      <a:pt x="38099" y="2497"/>
                      <a:pt x="39781" y="1285"/>
                    </a:cubicBezTo>
                    <a:cubicBezTo>
                      <a:pt x="41530" y="6"/>
                      <a:pt x="43313" y="-634"/>
                      <a:pt x="43852" y="881"/>
                    </a:cubicBezTo>
                    <a:cubicBezTo>
                      <a:pt x="44457" y="2564"/>
                      <a:pt x="46139" y="6503"/>
                      <a:pt x="46408" y="7513"/>
                    </a:cubicBezTo>
                    <a:cubicBezTo>
                      <a:pt x="46812" y="9028"/>
                      <a:pt x="46206" y="7883"/>
                      <a:pt x="45130" y="6941"/>
                    </a:cubicBezTo>
                    <a:cubicBezTo>
                      <a:pt x="44289" y="6200"/>
                      <a:pt x="42775" y="6335"/>
                      <a:pt x="38907" y="8927"/>
                    </a:cubicBezTo>
                    <a:cubicBezTo>
                      <a:pt x="35105" y="11485"/>
                      <a:pt x="29589" y="15121"/>
                      <a:pt x="28849" y="15795"/>
                    </a:cubicBezTo>
                    <a:cubicBezTo>
                      <a:pt x="27940" y="16602"/>
                      <a:pt x="28209" y="16468"/>
                      <a:pt x="28546" y="17141"/>
                    </a:cubicBezTo>
                    <a:cubicBezTo>
                      <a:pt x="29420" y="18858"/>
                      <a:pt x="39411" y="33569"/>
                      <a:pt x="42203" y="37272"/>
                    </a:cubicBezTo>
                    <a:cubicBezTo>
                      <a:pt x="44524" y="40302"/>
                      <a:pt x="58350" y="59895"/>
                      <a:pt x="60974" y="61039"/>
                    </a:cubicBezTo>
                    <a:cubicBezTo>
                      <a:pt x="62757" y="61847"/>
                      <a:pt x="63833" y="61275"/>
                      <a:pt x="64270" y="61140"/>
                    </a:cubicBezTo>
                    <a:cubicBezTo>
                      <a:pt x="65078" y="60972"/>
                      <a:pt x="66087" y="61241"/>
                      <a:pt x="64741" y="62049"/>
                    </a:cubicBezTo>
                    <a:cubicBezTo>
                      <a:pt x="63564" y="62723"/>
                      <a:pt x="59191" y="65651"/>
                      <a:pt x="57744" y="66628"/>
                    </a:cubicBezTo>
                    <a:cubicBezTo>
                      <a:pt x="56163" y="67705"/>
                      <a:pt x="52362" y="70634"/>
                      <a:pt x="51017" y="71812"/>
                    </a:cubicBezTo>
                    <a:cubicBezTo>
                      <a:pt x="49402" y="73192"/>
                      <a:pt x="49839" y="71711"/>
                      <a:pt x="50579" y="70735"/>
                    </a:cubicBezTo>
                    <a:cubicBezTo>
                      <a:pt x="51218" y="69927"/>
                      <a:pt x="51824" y="69152"/>
                      <a:pt x="50781" y="66729"/>
                    </a:cubicBezTo>
                    <a:cubicBezTo>
                      <a:pt x="48796" y="62049"/>
                      <a:pt x="38738" y="47607"/>
                      <a:pt x="36182" y="44005"/>
                    </a:cubicBezTo>
                    <a:cubicBezTo>
                      <a:pt x="34533" y="41682"/>
                      <a:pt x="21347" y="24042"/>
                      <a:pt x="20506" y="22931"/>
                    </a:cubicBezTo>
                    <a:cubicBezTo>
                      <a:pt x="20035" y="22325"/>
                      <a:pt x="19867" y="22090"/>
                      <a:pt x="18723" y="22931"/>
                    </a:cubicBezTo>
                    <a:cubicBezTo>
                      <a:pt x="17445" y="23840"/>
                      <a:pt x="7320" y="31583"/>
                      <a:pt x="5806" y="32997"/>
                    </a:cubicBezTo>
                    <a:cubicBezTo>
                      <a:pt x="4628" y="34108"/>
                      <a:pt x="3989" y="34377"/>
                      <a:pt x="3888" y="35892"/>
                    </a:cubicBezTo>
                    <a:cubicBezTo>
                      <a:pt x="3821" y="36868"/>
                      <a:pt x="3855" y="39057"/>
                      <a:pt x="3586" y="3791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7" name="Freeform 36">
                <a:extLst>
                  <a:ext uri="{FF2B5EF4-FFF2-40B4-BE49-F238E27FC236}">
                    <a16:creationId xmlns:a16="http://schemas.microsoft.com/office/drawing/2014/main" id="{30F64120-9CB9-D968-1956-797938ADFA5B}"/>
                  </a:ext>
                </a:extLst>
              </p:cNvPr>
              <p:cNvSpPr/>
              <p:nvPr/>
            </p:nvSpPr>
            <p:spPr>
              <a:xfrm>
                <a:off x="716777" y="5677652"/>
                <a:ext cx="67150" cy="66963"/>
              </a:xfrm>
              <a:custGeom>
                <a:avLst/>
                <a:gdLst>
                  <a:gd name="connsiteX0" fmla="*/ 57544 w 67150"/>
                  <a:gd name="connsiteY0" fmla="*/ 9872 h 66963"/>
                  <a:gd name="connsiteX1" fmla="*/ 55122 w 67150"/>
                  <a:gd name="connsiteY1" fmla="*/ 58819 h 66963"/>
                  <a:gd name="connsiteX2" fmla="*/ 9138 w 67150"/>
                  <a:gd name="connsiteY2" fmla="*/ 57204 h 66963"/>
                  <a:gd name="connsiteX3" fmla="*/ 10517 w 67150"/>
                  <a:gd name="connsiteY3" fmla="*/ 10074 h 66963"/>
                  <a:gd name="connsiteX4" fmla="*/ 57544 w 67150"/>
                  <a:gd name="connsiteY4" fmla="*/ 9872 h 66963"/>
                  <a:gd name="connsiteX5" fmla="*/ 18422 w 67150"/>
                  <a:gd name="connsiteY5" fmla="*/ 17884 h 66963"/>
                  <a:gd name="connsiteX6" fmla="*/ 13309 w 67150"/>
                  <a:gd name="connsiteY6" fmla="*/ 54140 h 66963"/>
                  <a:gd name="connsiteX7" fmla="*/ 49269 w 67150"/>
                  <a:gd name="connsiteY7" fmla="*/ 49595 h 66963"/>
                  <a:gd name="connsiteX8" fmla="*/ 53036 w 67150"/>
                  <a:gd name="connsiteY8" fmla="*/ 11521 h 66963"/>
                  <a:gd name="connsiteX9" fmla="*/ 18422 w 67150"/>
                  <a:gd name="connsiteY9" fmla="*/ 17884 h 669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7150" h="66963">
                    <a:moveTo>
                      <a:pt x="57544" y="9872"/>
                    </a:moveTo>
                    <a:cubicBezTo>
                      <a:pt x="66896" y="19634"/>
                      <a:pt x="74397" y="42762"/>
                      <a:pt x="55122" y="58819"/>
                    </a:cubicBezTo>
                    <a:cubicBezTo>
                      <a:pt x="38740" y="72487"/>
                      <a:pt x="17816" y="66865"/>
                      <a:pt x="9138" y="57204"/>
                    </a:cubicBezTo>
                    <a:cubicBezTo>
                      <a:pt x="1064" y="48283"/>
                      <a:pt x="-7177" y="27377"/>
                      <a:pt x="10517" y="10074"/>
                    </a:cubicBezTo>
                    <a:cubicBezTo>
                      <a:pt x="27706" y="-6759"/>
                      <a:pt x="48663" y="580"/>
                      <a:pt x="57544" y="9872"/>
                    </a:cubicBezTo>
                    <a:close/>
                    <a:moveTo>
                      <a:pt x="18422" y="17884"/>
                    </a:moveTo>
                    <a:cubicBezTo>
                      <a:pt x="4462" y="31484"/>
                      <a:pt x="6144" y="46869"/>
                      <a:pt x="13309" y="54140"/>
                    </a:cubicBezTo>
                    <a:cubicBezTo>
                      <a:pt x="20373" y="61311"/>
                      <a:pt x="35813" y="62556"/>
                      <a:pt x="49269" y="49595"/>
                    </a:cubicBezTo>
                    <a:cubicBezTo>
                      <a:pt x="62960" y="36466"/>
                      <a:pt x="61648" y="19096"/>
                      <a:pt x="53036" y="11521"/>
                    </a:cubicBezTo>
                    <a:cubicBezTo>
                      <a:pt x="46712" y="5967"/>
                      <a:pt x="32550" y="4182"/>
                      <a:pt x="18422" y="17884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8" name="Freeform 37">
                <a:extLst>
                  <a:ext uri="{FF2B5EF4-FFF2-40B4-BE49-F238E27FC236}">
                    <a16:creationId xmlns:a16="http://schemas.microsoft.com/office/drawing/2014/main" id="{87763203-E106-D1CB-B163-C9FE68B05DCF}"/>
                  </a:ext>
                </a:extLst>
              </p:cNvPr>
              <p:cNvSpPr/>
              <p:nvPr/>
            </p:nvSpPr>
            <p:spPr>
              <a:xfrm>
                <a:off x="728154" y="5959214"/>
                <a:ext cx="66499" cy="66225"/>
              </a:xfrm>
              <a:custGeom>
                <a:avLst/>
                <a:gdLst>
                  <a:gd name="connsiteX0" fmla="*/ 65005 w 66499"/>
                  <a:gd name="connsiteY0" fmla="*/ 44013 h 66225"/>
                  <a:gd name="connsiteX1" fmla="*/ 19795 w 66499"/>
                  <a:gd name="connsiteY1" fmla="*/ 63000 h 66225"/>
                  <a:gd name="connsiteX2" fmla="*/ 1562 w 66499"/>
                  <a:gd name="connsiteY2" fmla="*/ 22031 h 66225"/>
                  <a:gd name="connsiteX3" fmla="*/ 43611 w 66499"/>
                  <a:gd name="connsiteY3" fmla="*/ 2236 h 66225"/>
                  <a:gd name="connsiteX4" fmla="*/ 65005 w 66499"/>
                  <a:gd name="connsiteY4" fmla="*/ 44013 h 66225"/>
                  <a:gd name="connsiteX5" fmla="*/ 40415 w 66499"/>
                  <a:gd name="connsiteY5" fmla="*/ 11999 h 66225"/>
                  <a:gd name="connsiteX6" fmla="*/ 6104 w 66499"/>
                  <a:gd name="connsiteY6" fmla="*/ 23310 h 66225"/>
                  <a:gd name="connsiteX7" fmla="*/ 25850 w 66499"/>
                  <a:gd name="connsiteY7" fmla="*/ 52329 h 66225"/>
                  <a:gd name="connsiteX8" fmla="*/ 61742 w 66499"/>
                  <a:gd name="connsiteY8" fmla="*/ 39772 h 66225"/>
                  <a:gd name="connsiteX9" fmla="*/ 40415 w 66499"/>
                  <a:gd name="connsiteY9" fmla="*/ 11999 h 662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499" h="66225">
                    <a:moveTo>
                      <a:pt x="65005" y="44013"/>
                    </a:moveTo>
                    <a:cubicBezTo>
                      <a:pt x="60666" y="57917"/>
                      <a:pt x="42097" y="72965"/>
                      <a:pt x="19795" y="63000"/>
                    </a:cubicBezTo>
                    <a:cubicBezTo>
                      <a:pt x="1495" y="54820"/>
                      <a:pt x="-2777" y="34419"/>
                      <a:pt x="1562" y="22031"/>
                    </a:cubicBezTo>
                    <a:cubicBezTo>
                      <a:pt x="5565" y="10652"/>
                      <a:pt x="22116" y="-6079"/>
                      <a:pt x="43611" y="2236"/>
                    </a:cubicBezTo>
                    <a:cubicBezTo>
                      <a:pt x="64703" y="10484"/>
                      <a:pt x="69378" y="29874"/>
                      <a:pt x="65005" y="44013"/>
                    </a:cubicBezTo>
                    <a:close/>
                    <a:moveTo>
                      <a:pt x="40415" y="11999"/>
                    </a:moveTo>
                    <a:cubicBezTo>
                      <a:pt x="21342" y="5165"/>
                      <a:pt x="9198" y="14221"/>
                      <a:pt x="6104" y="23310"/>
                    </a:cubicBezTo>
                    <a:cubicBezTo>
                      <a:pt x="3177" y="32029"/>
                      <a:pt x="6574" y="45057"/>
                      <a:pt x="25850" y="52329"/>
                    </a:cubicBezTo>
                    <a:cubicBezTo>
                      <a:pt x="44519" y="59297"/>
                      <a:pt x="58547" y="52396"/>
                      <a:pt x="61742" y="39772"/>
                    </a:cubicBezTo>
                    <a:cubicBezTo>
                      <a:pt x="62920" y="35092"/>
                      <a:pt x="63189" y="20179"/>
                      <a:pt x="40415" y="11999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9" name="Freeform 38">
                <a:extLst>
                  <a:ext uri="{FF2B5EF4-FFF2-40B4-BE49-F238E27FC236}">
                    <a16:creationId xmlns:a16="http://schemas.microsoft.com/office/drawing/2014/main" id="{98A3DC29-CA06-7310-87B2-B4278C5087D8}"/>
                  </a:ext>
                </a:extLst>
              </p:cNvPr>
              <p:cNvSpPr/>
              <p:nvPr/>
            </p:nvSpPr>
            <p:spPr>
              <a:xfrm>
                <a:off x="749025" y="5748526"/>
                <a:ext cx="68362" cy="62916"/>
              </a:xfrm>
              <a:custGeom>
                <a:avLst/>
                <a:gdLst>
                  <a:gd name="connsiteX0" fmla="*/ 19881 w 68362"/>
                  <a:gd name="connsiteY0" fmla="*/ 62916 h 62916"/>
                  <a:gd name="connsiteX1" fmla="*/ 11437 w 68362"/>
                  <a:gd name="connsiteY1" fmla="*/ 62007 h 62916"/>
                  <a:gd name="connsiteX2" fmla="*/ 8645 w 68362"/>
                  <a:gd name="connsiteY2" fmla="*/ 60761 h 62916"/>
                  <a:gd name="connsiteX3" fmla="*/ 0 w 68362"/>
                  <a:gd name="connsiteY3" fmla="*/ 35513 h 62916"/>
                  <a:gd name="connsiteX4" fmla="*/ 23245 w 68362"/>
                  <a:gd name="connsiteY4" fmla="*/ 1276 h 62916"/>
                  <a:gd name="connsiteX5" fmla="*/ 58835 w 68362"/>
                  <a:gd name="connsiteY5" fmla="*/ 13328 h 62916"/>
                  <a:gd name="connsiteX6" fmla="*/ 66302 w 68362"/>
                  <a:gd name="connsiteY6" fmla="*/ 35614 h 62916"/>
                  <a:gd name="connsiteX7" fmla="*/ 67244 w 68362"/>
                  <a:gd name="connsiteY7" fmla="*/ 44669 h 62916"/>
                  <a:gd name="connsiteX8" fmla="*/ 68186 w 68362"/>
                  <a:gd name="connsiteY8" fmla="*/ 48608 h 62916"/>
                  <a:gd name="connsiteX9" fmla="*/ 66975 w 68362"/>
                  <a:gd name="connsiteY9" fmla="*/ 50056 h 62916"/>
                  <a:gd name="connsiteX10" fmla="*/ 60416 w 68362"/>
                  <a:gd name="connsiteY10" fmla="*/ 51133 h 62916"/>
                  <a:gd name="connsiteX11" fmla="*/ 55740 w 68362"/>
                  <a:gd name="connsiteY11" fmla="*/ 52379 h 62916"/>
                  <a:gd name="connsiteX12" fmla="*/ 55370 w 68362"/>
                  <a:gd name="connsiteY12" fmla="*/ 51133 h 62916"/>
                  <a:gd name="connsiteX13" fmla="*/ 61828 w 68362"/>
                  <a:gd name="connsiteY13" fmla="*/ 42246 h 62916"/>
                  <a:gd name="connsiteX14" fmla="*/ 55168 w 68362"/>
                  <a:gd name="connsiteY14" fmla="*/ 17502 h 62916"/>
                  <a:gd name="connsiteX15" fmla="*/ 24523 w 68362"/>
                  <a:gd name="connsiteY15" fmla="*/ 12385 h 62916"/>
                  <a:gd name="connsiteX16" fmla="*/ 5281 w 68362"/>
                  <a:gd name="connsiteY16" fmla="*/ 39519 h 62916"/>
                  <a:gd name="connsiteX17" fmla="*/ 19309 w 68362"/>
                  <a:gd name="connsiteY17" fmla="*/ 61468 h 62916"/>
                  <a:gd name="connsiteX18" fmla="*/ 19881 w 68362"/>
                  <a:gd name="connsiteY18" fmla="*/ 62916 h 62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68362" h="62916">
                    <a:moveTo>
                      <a:pt x="19881" y="62916"/>
                    </a:moveTo>
                    <a:cubicBezTo>
                      <a:pt x="18232" y="62949"/>
                      <a:pt x="13119" y="62343"/>
                      <a:pt x="11437" y="62007"/>
                    </a:cubicBezTo>
                    <a:cubicBezTo>
                      <a:pt x="9520" y="61603"/>
                      <a:pt x="9251" y="61569"/>
                      <a:pt x="8645" y="60761"/>
                    </a:cubicBezTo>
                    <a:cubicBezTo>
                      <a:pt x="8141" y="60088"/>
                      <a:pt x="0" y="50392"/>
                      <a:pt x="0" y="35513"/>
                    </a:cubicBezTo>
                    <a:cubicBezTo>
                      <a:pt x="0" y="19219"/>
                      <a:pt x="7737" y="5855"/>
                      <a:pt x="23245" y="1276"/>
                    </a:cubicBezTo>
                    <a:cubicBezTo>
                      <a:pt x="36700" y="-2696"/>
                      <a:pt x="50761" y="2959"/>
                      <a:pt x="58835" y="13328"/>
                    </a:cubicBezTo>
                    <a:cubicBezTo>
                      <a:pt x="65327" y="21609"/>
                      <a:pt x="66101" y="32247"/>
                      <a:pt x="66302" y="35614"/>
                    </a:cubicBezTo>
                    <a:cubicBezTo>
                      <a:pt x="66605" y="40327"/>
                      <a:pt x="67009" y="43155"/>
                      <a:pt x="67244" y="44669"/>
                    </a:cubicBezTo>
                    <a:cubicBezTo>
                      <a:pt x="67648" y="47228"/>
                      <a:pt x="67614" y="47935"/>
                      <a:pt x="68186" y="48608"/>
                    </a:cubicBezTo>
                    <a:cubicBezTo>
                      <a:pt x="68724" y="49281"/>
                      <a:pt x="67951" y="49921"/>
                      <a:pt x="66975" y="50056"/>
                    </a:cubicBezTo>
                    <a:cubicBezTo>
                      <a:pt x="65832" y="50190"/>
                      <a:pt x="62299" y="50662"/>
                      <a:pt x="60416" y="51133"/>
                    </a:cubicBezTo>
                    <a:cubicBezTo>
                      <a:pt x="59003" y="51470"/>
                      <a:pt x="56143" y="52278"/>
                      <a:pt x="55740" y="52379"/>
                    </a:cubicBezTo>
                    <a:cubicBezTo>
                      <a:pt x="53688" y="52850"/>
                      <a:pt x="53789" y="52311"/>
                      <a:pt x="55370" y="51133"/>
                    </a:cubicBezTo>
                    <a:cubicBezTo>
                      <a:pt x="56547" y="50291"/>
                      <a:pt x="61055" y="48036"/>
                      <a:pt x="61828" y="42246"/>
                    </a:cubicBezTo>
                    <a:cubicBezTo>
                      <a:pt x="62468" y="37095"/>
                      <a:pt x="63309" y="25817"/>
                      <a:pt x="55168" y="17502"/>
                    </a:cubicBezTo>
                    <a:cubicBezTo>
                      <a:pt x="49147" y="11342"/>
                      <a:pt x="39021" y="6427"/>
                      <a:pt x="24523" y="12385"/>
                    </a:cubicBezTo>
                    <a:cubicBezTo>
                      <a:pt x="13018" y="17098"/>
                      <a:pt x="5349" y="27400"/>
                      <a:pt x="5281" y="39519"/>
                    </a:cubicBezTo>
                    <a:cubicBezTo>
                      <a:pt x="5180" y="51739"/>
                      <a:pt x="12346" y="59010"/>
                      <a:pt x="19309" y="61468"/>
                    </a:cubicBezTo>
                    <a:cubicBezTo>
                      <a:pt x="21495" y="62209"/>
                      <a:pt x="22706" y="62848"/>
                      <a:pt x="19881" y="62916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0" name="Freeform 39">
                <a:extLst>
                  <a:ext uri="{FF2B5EF4-FFF2-40B4-BE49-F238E27FC236}">
                    <a16:creationId xmlns:a16="http://schemas.microsoft.com/office/drawing/2014/main" id="{60A6C9B0-7A20-783B-866F-7B42B02E8D89}"/>
                  </a:ext>
                </a:extLst>
              </p:cNvPr>
              <p:cNvSpPr/>
              <p:nvPr/>
            </p:nvSpPr>
            <p:spPr>
              <a:xfrm>
                <a:off x="759334" y="5817321"/>
                <a:ext cx="65160" cy="62729"/>
              </a:xfrm>
              <a:custGeom>
                <a:avLst/>
                <a:gdLst>
                  <a:gd name="connsiteX0" fmla="*/ 62451 w 65160"/>
                  <a:gd name="connsiteY0" fmla="*/ 1998 h 62729"/>
                  <a:gd name="connsiteX1" fmla="*/ 64066 w 65160"/>
                  <a:gd name="connsiteY1" fmla="*/ 17854 h 62729"/>
                  <a:gd name="connsiteX2" fmla="*/ 63292 w 65160"/>
                  <a:gd name="connsiteY2" fmla="*/ 18325 h 62729"/>
                  <a:gd name="connsiteX3" fmla="*/ 60164 w 65160"/>
                  <a:gd name="connsiteY3" fmla="*/ 15700 h 62729"/>
                  <a:gd name="connsiteX4" fmla="*/ 32916 w 65160"/>
                  <a:gd name="connsiteY4" fmla="*/ 17719 h 62729"/>
                  <a:gd name="connsiteX5" fmla="*/ 56565 w 65160"/>
                  <a:gd name="connsiteY5" fmla="*/ 36403 h 62729"/>
                  <a:gd name="connsiteX6" fmla="*/ 62754 w 65160"/>
                  <a:gd name="connsiteY6" fmla="*/ 39971 h 62729"/>
                  <a:gd name="connsiteX7" fmla="*/ 63292 w 65160"/>
                  <a:gd name="connsiteY7" fmla="*/ 39668 h 62729"/>
                  <a:gd name="connsiteX8" fmla="*/ 64537 w 65160"/>
                  <a:gd name="connsiteY8" fmla="*/ 40375 h 62729"/>
                  <a:gd name="connsiteX9" fmla="*/ 64537 w 65160"/>
                  <a:gd name="connsiteY9" fmla="*/ 46132 h 62729"/>
                  <a:gd name="connsiteX10" fmla="*/ 65042 w 65160"/>
                  <a:gd name="connsiteY10" fmla="*/ 50138 h 62729"/>
                  <a:gd name="connsiteX11" fmla="*/ 62956 w 65160"/>
                  <a:gd name="connsiteY11" fmla="*/ 49835 h 62729"/>
                  <a:gd name="connsiteX12" fmla="*/ 51182 w 65160"/>
                  <a:gd name="connsiteY12" fmla="*/ 39938 h 62729"/>
                  <a:gd name="connsiteX13" fmla="*/ 34767 w 65160"/>
                  <a:gd name="connsiteY13" fmla="*/ 27583 h 62729"/>
                  <a:gd name="connsiteX14" fmla="*/ 10580 w 65160"/>
                  <a:gd name="connsiteY14" fmla="*/ 51148 h 62729"/>
                  <a:gd name="connsiteX15" fmla="*/ 2641 w 65160"/>
                  <a:gd name="connsiteY15" fmla="*/ 61180 h 62729"/>
                  <a:gd name="connsiteX16" fmla="*/ 1699 w 65160"/>
                  <a:gd name="connsiteY16" fmla="*/ 61988 h 62729"/>
                  <a:gd name="connsiteX17" fmla="*/ 2641 w 65160"/>
                  <a:gd name="connsiteY17" fmla="*/ 53101 h 62729"/>
                  <a:gd name="connsiteX18" fmla="*/ 3011 w 65160"/>
                  <a:gd name="connsiteY18" fmla="*/ 43708 h 62729"/>
                  <a:gd name="connsiteX19" fmla="*/ 4323 w 65160"/>
                  <a:gd name="connsiteY19" fmla="*/ 43574 h 62729"/>
                  <a:gd name="connsiteX20" fmla="*/ 17409 w 65160"/>
                  <a:gd name="connsiteY20" fmla="*/ 32262 h 62729"/>
                  <a:gd name="connsiteX21" fmla="*/ 30730 w 65160"/>
                  <a:gd name="connsiteY21" fmla="*/ 18090 h 62729"/>
                  <a:gd name="connsiteX22" fmla="*/ 10950 w 65160"/>
                  <a:gd name="connsiteY22" fmla="*/ 20446 h 62729"/>
                  <a:gd name="connsiteX23" fmla="*/ 3886 w 65160"/>
                  <a:gd name="connsiteY23" fmla="*/ 22971 h 62729"/>
                  <a:gd name="connsiteX24" fmla="*/ 2540 w 65160"/>
                  <a:gd name="connsiteY24" fmla="*/ 25563 h 62729"/>
                  <a:gd name="connsiteX25" fmla="*/ 1498 w 65160"/>
                  <a:gd name="connsiteY25" fmla="*/ 25698 h 62729"/>
                  <a:gd name="connsiteX26" fmla="*/ 993 w 65160"/>
                  <a:gd name="connsiteY26" fmla="*/ 16777 h 62729"/>
                  <a:gd name="connsiteX27" fmla="*/ 18 w 65160"/>
                  <a:gd name="connsiteY27" fmla="*/ 9202 h 62729"/>
                  <a:gd name="connsiteX28" fmla="*/ 959 w 65160"/>
                  <a:gd name="connsiteY28" fmla="*/ 8933 h 62729"/>
                  <a:gd name="connsiteX29" fmla="*/ 2843 w 65160"/>
                  <a:gd name="connsiteY29" fmla="*/ 10818 h 62729"/>
                  <a:gd name="connsiteX30" fmla="*/ 30629 w 65160"/>
                  <a:gd name="connsiteY30" fmla="*/ 9101 h 62729"/>
                  <a:gd name="connsiteX31" fmla="*/ 57103 w 65160"/>
                  <a:gd name="connsiteY31" fmla="*/ 5297 h 62729"/>
                  <a:gd name="connsiteX32" fmla="*/ 61240 w 65160"/>
                  <a:gd name="connsiteY32" fmla="*/ 1763 h 62729"/>
                  <a:gd name="connsiteX33" fmla="*/ 62451 w 65160"/>
                  <a:gd name="connsiteY33" fmla="*/ 1998 h 627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65160" h="62729">
                    <a:moveTo>
                      <a:pt x="62451" y="1998"/>
                    </a:moveTo>
                    <a:cubicBezTo>
                      <a:pt x="62418" y="4489"/>
                      <a:pt x="63595" y="15632"/>
                      <a:pt x="64066" y="17854"/>
                    </a:cubicBezTo>
                    <a:cubicBezTo>
                      <a:pt x="64638" y="20480"/>
                      <a:pt x="63461" y="19268"/>
                      <a:pt x="63292" y="18325"/>
                    </a:cubicBezTo>
                    <a:cubicBezTo>
                      <a:pt x="63124" y="17517"/>
                      <a:pt x="62149" y="15902"/>
                      <a:pt x="60164" y="15700"/>
                    </a:cubicBezTo>
                    <a:cubicBezTo>
                      <a:pt x="57103" y="15397"/>
                      <a:pt x="43849" y="16339"/>
                      <a:pt x="32916" y="17719"/>
                    </a:cubicBezTo>
                    <a:cubicBezTo>
                      <a:pt x="37861" y="23005"/>
                      <a:pt x="54344" y="34855"/>
                      <a:pt x="56565" y="36403"/>
                    </a:cubicBezTo>
                    <a:cubicBezTo>
                      <a:pt x="59256" y="38322"/>
                      <a:pt x="61913" y="40005"/>
                      <a:pt x="62754" y="39971"/>
                    </a:cubicBezTo>
                    <a:cubicBezTo>
                      <a:pt x="63326" y="39938"/>
                      <a:pt x="63057" y="40409"/>
                      <a:pt x="63292" y="39668"/>
                    </a:cubicBezTo>
                    <a:cubicBezTo>
                      <a:pt x="63629" y="38625"/>
                      <a:pt x="64739" y="35326"/>
                      <a:pt x="64537" y="40375"/>
                    </a:cubicBezTo>
                    <a:cubicBezTo>
                      <a:pt x="64503" y="41587"/>
                      <a:pt x="64436" y="45223"/>
                      <a:pt x="64537" y="46132"/>
                    </a:cubicBezTo>
                    <a:cubicBezTo>
                      <a:pt x="64672" y="47075"/>
                      <a:pt x="64974" y="49599"/>
                      <a:pt x="65042" y="50138"/>
                    </a:cubicBezTo>
                    <a:cubicBezTo>
                      <a:pt x="65412" y="52865"/>
                      <a:pt x="64974" y="52326"/>
                      <a:pt x="62956" y="49835"/>
                    </a:cubicBezTo>
                    <a:cubicBezTo>
                      <a:pt x="59962" y="46166"/>
                      <a:pt x="53503" y="41621"/>
                      <a:pt x="51182" y="39938"/>
                    </a:cubicBezTo>
                    <a:cubicBezTo>
                      <a:pt x="48962" y="38322"/>
                      <a:pt x="34767" y="27583"/>
                      <a:pt x="34767" y="27583"/>
                    </a:cubicBezTo>
                    <a:cubicBezTo>
                      <a:pt x="34767" y="27583"/>
                      <a:pt x="14415" y="46940"/>
                      <a:pt x="10580" y="51148"/>
                    </a:cubicBezTo>
                    <a:cubicBezTo>
                      <a:pt x="9235" y="52629"/>
                      <a:pt x="4088" y="57982"/>
                      <a:pt x="2641" y="61180"/>
                    </a:cubicBezTo>
                    <a:cubicBezTo>
                      <a:pt x="1969" y="62661"/>
                      <a:pt x="1464" y="63368"/>
                      <a:pt x="1699" y="61988"/>
                    </a:cubicBezTo>
                    <a:cubicBezTo>
                      <a:pt x="1868" y="61079"/>
                      <a:pt x="2507" y="55524"/>
                      <a:pt x="2641" y="53101"/>
                    </a:cubicBezTo>
                    <a:cubicBezTo>
                      <a:pt x="2776" y="50980"/>
                      <a:pt x="3011" y="44348"/>
                      <a:pt x="3011" y="43708"/>
                    </a:cubicBezTo>
                    <a:cubicBezTo>
                      <a:pt x="3079" y="42395"/>
                      <a:pt x="3617" y="43372"/>
                      <a:pt x="4323" y="43574"/>
                    </a:cubicBezTo>
                    <a:cubicBezTo>
                      <a:pt x="5366" y="43843"/>
                      <a:pt x="11118" y="38457"/>
                      <a:pt x="17409" y="32262"/>
                    </a:cubicBezTo>
                    <a:cubicBezTo>
                      <a:pt x="22186" y="27549"/>
                      <a:pt x="30158" y="18931"/>
                      <a:pt x="30730" y="18090"/>
                    </a:cubicBezTo>
                    <a:cubicBezTo>
                      <a:pt x="29014" y="17888"/>
                      <a:pt x="13910" y="19773"/>
                      <a:pt x="10950" y="20446"/>
                    </a:cubicBezTo>
                    <a:cubicBezTo>
                      <a:pt x="7956" y="21119"/>
                      <a:pt x="4828" y="21927"/>
                      <a:pt x="3886" y="22971"/>
                    </a:cubicBezTo>
                    <a:cubicBezTo>
                      <a:pt x="2944" y="24048"/>
                      <a:pt x="2608" y="24722"/>
                      <a:pt x="2540" y="25563"/>
                    </a:cubicBezTo>
                    <a:cubicBezTo>
                      <a:pt x="2440" y="26371"/>
                      <a:pt x="1632" y="26775"/>
                      <a:pt x="1498" y="25698"/>
                    </a:cubicBezTo>
                    <a:cubicBezTo>
                      <a:pt x="1363" y="24621"/>
                      <a:pt x="1128" y="18797"/>
                      <a:pt x="993" y="16777"/>
                    </a:cubicBezTo>
                    <a:cubicBezTo>
                      <a:pt x="858" y="14622"/>
                      <a:pt x="152" y="9909"/>
                      <a:pt x="18" y="9202"/>
                    </a:cubicBezTo>
                    <a:cubicBezTo>
                      <a:pt x="-117" y="8563"/>
                      <a:pt x="556" y="7990"/>
                      <a:pt x="959" y="8933"/>
                    </a:cubicBezTo>
                    <a:cubicBezTo>
                      <a:pt x="1363" y="9876"/>
                      <a:pt x="1632" y="10347"/>
                      <a:pt x="2843" y="10818"/>
                    </a:cubicBezTo>
                    <a:cubicBezTo>
                      <a:pt x="5131" y="11727"/>
                      <a:pt x="8158" y="11761"/>
                      <a:pt x="30629" y="9101"/>
                    </a:cubicBezTo>
                    <a:cubicBezTo>
                      <a:pt x="53100" y="6509"/>
                      <a:pt x="54815" y="5903"/>
                      <a:pt x="57103" y="5297"/>
                    </a:cubicBezTo>
                    <a:cubicBezTo>
                      <a:pt x="59491" y="4658"/>
                      <a:pt x="60938" y="3782"/>
                      <a:pt x="61240" y="1763"/>
                    </a:cubicBezTo>
                    <a:cubicBezTo>
                      <a:pt x="61510" y="618"/>
                      <a:pt x="62519" y="-1671"/>
                      <a:pt x="62451" y="1998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1" name="Freeform 40">
                <a:extLst>
                  <a:ext uri="{FF2B5EF4-FFF2-40B4-BE49-F238E27FC236}">
                    <a16:creationId xmlns:a16="http://schemas.microsoft.com/office/drawing/2014/main" id="{E5058152-3D3E-8E66-EA4D-DC8CDA53CDC0}"/>
                  </a:ext>
                </a:extLst>
              </p:cNvPr>
              <p:cNvSpPr/>
              <p:nvPr/>
            </p:nvSpPr>
            <p:spPr>
              <a:xfrm>
                <a:off x="748514" y="5886232"/>
                <a:ext cx="73875" cy="74207"/>
              </a:xfrm>
              <a:custGeom>
                <a:avLst/>
                <a:gdLst>
                  <a:gd name="connsiteX0" fmla="*/ 73709 w 73875"/>
                  <a:gd name="connsiteY0" fmla="*/ 10279 h 74207"/>
                  <a:gd name="connsiteX1" fmla="*/ 71455 w 73875"/>
                  <a:gd name="connsiteY1" fmla="*/ 25630 h 74207"/>
                  <a:gd name="connsiteX2" fmla="*/ 70144 w 73875"/>
                  <a:gd name="connsiteY2" fmla="*/ 26371 h 74207"/>
                  <a:gd name="connsiteX3" fmla="*/ 68024 w 73875"/>
                  <a:gd name="connsiteY3" fmla="*/ 23375 h 74207"/>
                  <a:gd name="connsiteX4" fmla="*/ 56856 w 73875"/>
                  <a:gd name="connsiteY4" fmla="*/ 20648 h 74207"/>
                  <a:gd name="connsiteX5" fmla="*/ 44006 w 73875"/>
                  <a:gd name="connsiteY5" fmla="*/ 18527 h 74207"/>
                  <a:gd name="connsiteX6" fmla="*/ 40238 w 73875"/>
                  <a:gd name="connsiteY6" fmla="*/ 35022 h 74207"/>
                  <a:gd name="connsiteX7" fmla="*/ 36673 w 73875"/>
                  <a:gd name="connsiteY7" fmla="*/ 53134 h 74207"/>
                  <a:gd name="connsiteX8" fmla="*/ 51642 w 73875"/>
                  <a:gd name="connsiteY8" fmla="*/ 57376 h 74207"/>
                  <a:gd name="connsiteX9" fmla="*/ 63786 w 73875"/>
                  <a:gd name="connsiteY9" fmla="*/ 57712 h 74207"/>
                  <a:gd name="connsiteX10" fmla="*/ 64728 w 73875"/>
                  <a:gd name="connsiteY10" fmla="*/ 58385 h 74207"/>
                  <a:gd name="connsiteX11" fmla="*/ 61095 w 73875"/>
                  <a:gd name="connsiteY11" fmla="*/ 72053 h 74207"/>
                  <a:gd name="connsiteX12" fmla="*/ 59917 w 73875"/>
                  <a:gd name="connsiteY12" fmla="*/ 72592 h 74207"/>
                  <a:gd name="connsiteX13" fmla="*/ 57361 w 73875"/>
                  <a:gd name="connsiteY13" fmla="*/ 68653 h 74207"/>
                  <a:gd name="connsiteX14" fmla="*/ 31829 w 73875"/>
                  <a:gd name="connsiteY14" fmla="*/ 60372 h 74207"/>
                  <a:gd name="connsiteX15" fmla="*/ 5018 w 73875"/>
                  <a:gd name="connsiteY15" fmla="*/ 54043 h 74207"/>
                  <a:gd name="connsiteX16" fmla="*/ 1486 w 73875"/>
                  <a:gd name="connsiteY16" fmla="*/ 55558 h 74207"/>
                  <a:gd name="connsiteX17" fmla="*/ 410 w 73875"/>
                  <a:gd name="connsiteY17" fmla="*/ 55187 h 74207"/>
                  <a:gd name="connsiteX18" fmla="*/ 4547 w 73875"/>
                  <a:gd name="connsiteY18" fmla="*/ 40981 h 74207"/>
                  <a:gd name="connsiteX19" fmla="*/ 5859 w 73875"/>
                  <a:gd name="connsiteY19" fmla="*/ 40476 h 74207"/>
                  <a:gd name="connsiteX20" fmla="*/ 8012 w 73875"/>
                  <a:gd name="connsiteY20" fmla="*/ 44011 h 74207"/>
                  <a:gd name="connsiteX21" fmla="*/ 31761 w 73875"/>
                  <a:gd name="connsiteY21" fmla="*/ 51754 h 74207"/>
                  <a:gd name="connsiteX22" fmla="*/ 35731 w 73875"/>
                  <a:gd name="connsiteY22" fmla="*/ 35022 h 74207"/>
                  <a:gd name="connsiteX23" fmla="*/ 38893 w 73875"/>
                  <a:gd name="connsiteY23" fmla="*/ 17921 h 74207"/>
                  <a:gd name="connsiteX24" fmla="*/ 30786 w 73875"/>
                  <a:gd name="connsiteY24" fmla="*/ 16574 h 74207"/>
                  <a:gd name="connsiteX25" fmla="*/ 13294 w 73875"/>
                  <a:gd name="connsiteY25" fmla="*/ 14689 h 74207"/>
                  <a:gd name="connsiteX26" fmla="*/ 10602 w 73875"/>
                  <a:gd name="connsiteY26" fmla="*/ 17079 h 74207"/>
                  <a:gd name="connsiteX27" fmla="*/ 9661 w 73875"/>
                  <a:gd name="connsiteY27" fmla="*/ 16541 h 74207"/>
                  <a:gd name="connsiteX28" fmla="*/ 11713 w 73875"/>
                  <a:gd name="connsiteY28" fmla="*/ 2469 h 74207"/>
                  <a:gd name="connsiteX29" fmla="*/ 12991 w 73875"/>
                  <a:gd name="connsiteY29" fmla="*/ 1358 h 74207"/>
                  <a:gd name="connsiteX30" fmla="*/ 14807 w 73875"/>
                  <a:gd name="connsiteY30" fmla="*/ 4085 h 74207"/>
                  <a:gd name="connsiteX31" fmla="*/ 41550 w 73875"/>
                  <a:gd name="connsiteY31" fmla="*/ 9202 h 74207"/>
                  <a:gd name="connsiteX32" fmla="*/ 70211 w 73875"/>
                  <a:gd name="connsiteY32" fmla="*/ 12299 h 74207"/>
                  <a:gd name="connsiteX33" fmla="*/ 72666 w 73875"/>
                  <a:gd name="connsiteY33" fmla="*/ 9808 h 74207"/>
                  <a:gd name="connsiteX34" fmla="*/ 73709 w 73875"/>
                  <a:gd name="connsiteY34" fmla="*/ 10279 h 742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3875" h="74207">
                    <a:moveTo>
                      <a:pt x="73709" y="10279"/>
                    </a:moveTo>
                    <a:cubicBezTo>
                      <a:pt x="73272" y="12299"/>
                      <a:pt x="71455" y="23408"/>
                      <a:pt x="71455" y="25630"/>
                    </a:cubicBezTo>
                    <a:cubicBezTo>
                      <a:pt x="71455" y="27886"/>
                      <a:pt x="70413" y="27886"/>
                      <a:pt x="70144" y="26371"/>
                    </a:cubicBezTo>
                    <a:cubicBezTo>
                      <a:pt x="69773" y="24216"/>
                      <a:pt x="68966" y="23947"/>
                      <a:pt x="68024" y="23375"/>
                    </a:cubicBezTo>
                    <a:cubicBezTo>
                      <a:pt x="67082" y="22802"/>
                      <a:pt x="64358" y="21826"/>
                      <a:pt x="56856" y="20648"/>
                    </a:cubicBezTo>
                    <a:cubicBezTo>
                      <a:pt x="49085" y="19402"/>
                      <a:pt x="44006" y="18527"/>
                      <a:pt x="44006" y="18527"/>
                    </a:cubicBezTo>
                    <a:cubicBezTo>
                      <a:pt x="44006" y="18527"/>
                      <a:pt x="41584" y="28795"/>
                      <a:pt x="40238" y="35022"/>
                    </a:cubicBezTo>
                    <a:cubicBezTo>
                      <a:pt x="38556" y="42833"/>
                      <a:pt x="36673" y="53134"/>
                      <a:pt x="36673" y="53134"/>
                    </a:cubicBezTo>
                    <a:cubicBezTo>
                      <a:pt x="36673" y="53134"/>
                      <a:pt x="47605" y="56231"/>
                      <a:pt x="51642" y="57376"/>
                    </a:cubicBezTo>
                    <a:cubicBezTo>
                      <a:pt x="55645" y="58486"/>
                      <a:pt x="61801" y="61045"/>
                      <a:pt x="63786" y="57712"/>
                    </a:cubicBezTo>
                    <a:cubicBezTo>
                      <a:pt x="65165" y="55389"/>
                      <a:pt x="66040" y="55894"/>
                      <a:pt x="64728" y="58385"/>
                    </a:cubicBezTo>
                    <a:cubicBezTo>
                      <a:pt x="64257" y="59261"/>
                      <a:pt x="61532" y="69932"/>
                      <a:pt x="61095" y="72053"/>
                    </a:cubicBezTo>
                    <a:cubicBezTo>
                      <a:pt x="60287" y="75992"/>
                      <a:pt x="59749" y="73501"/>
                      <a:pt x="59917" y="72592"/>
                    </a:cubicBezTo>
                    <a:cubicBezTo>
                      <a:pt x="60085" y="71750"/>
                      <a:pt x="60859" y="70033"/>
                      <a:pt x="57361" y="68653"/>
                    </a:cubicBezTo>
                    <a:cubicBezTo>
                      <a:pt x="53896" y="67239"/>
                      <a:pt x="42156" y="63334"/>
                      <a:pt x="31829" y="60372"/>
                    </a:cubicBezTo>
                    <a:cubicBezTo>
                      <a:pt x="21502" y="57443"/>
                      <a:pt x="9694" y="53639"/>
                      <a:pt x="5018" y="54043"/>
                    </a:cubicBezTo>
                    <a:cubicBezTo>
                      <a:pt x="2697" y="54245"/>
                      <a:pt x="2058" y="54783"/>
                      <a:pt x="1486" y="55558"/>
                    </a:cubicBezTo>
                    <a:cubicBezTo>
                      <a:pt x="713" y="56669"/>
                      <a:pt x="-700" y="57005"/>
                      <a:pt x="410" y="55187"/>
                    </a:cubicBezTo>
                    <a:cubicBezTo>
                      <a:pt x="1453" y="53470"/>
                      <a:pt x="4110" y="43943"/>
                      <a:pt x="4547" y="40981"/>
                    </a:cubicBezTo>
                    <a:cubicBezTo>
                      <a:pt x="5220" y="36369"/>
                      <a:pt x="5960" y="39601"/>
                      <a:pt x="5859" y="40476"/>
                    </a:cubicBezTo>
                    <a:cubicBezTo>
                      <a:pt x="5725" y="41553"/>
                      <a:pt x="6061" y="42900"/>
                      <a:pt x="8012" y="44011"/>
                    </a:cubicBezTo>
                    <a:cubicBezTo>
                      <a:pt x="13058" y="46839"/>
                      <a:pt x="31761" y="51754"/>
                      <a:pt x="31761" y="51754"/>
                    </a:cubicBezTo>
                    <a:cubicBezTo>
                      <a:pt x="31761" y="51754"/>
                      <a:pt x="34150" y="42294"/>
                      <a:pt x="35731" y="35022"/>
                    </a:cubicBezTo>
                    <a:cubicBezTo>
                      <a:pt x="37615" y="26438"/>
                      <a:pt x="38893" y="17921"/>
                      <a:pt x="38893" y="17921"/>
                    </a:cubicBezTo>
                    <a:cubicBezTo>
                      <a:pt x="38893" y="17921"/>
                      <a:pt x="34150" y="17147"/>
                      <a:pt x="30786" y="16574"/>
                    </a:cubicBezTo>
                    <a:cubicBezTo>
                      <a:pt x="27422" y="16002"/>
                      <a:pt x="14942" y="14184"/>
                      <a:pt x="13294" y="14689"/>
                    </a:cubicBezTo>
                    <a:cubicBezTo>
                      <a:pt x="11713" y="15161"/>
                      <a:pt x="10838" y="16372"/>
                      <a:pt x="10602" y="17079"/>
                    </a:cubicBezTo>
                    <a:cubicBezTo>
                      <a:pt x="10367" y="17854"/>
                      <a:pt x="8820" y="19369"/>
                      <a:pt x="9661" y="16541"/>
                    </a:cubicBezTo>
                    <a:cubicBezTo>
                      <a:pt x="10266" y="14521"/>
                      <a:pt x="11477" y="6879"/>
                      <a:pt x="11713" y="2469"/>
                    </a:cubicBezTo>
                    <a:cubicBezTo>
                      <a:pt x="11914" y="-1503"/>
                      <a:pt x="12957" y="247"/>
                      <a:pt x="12991" y="1358"/>
                    </a:cubicBezTo>
                    <a:cubicBezTo>
                      <a:pt x="13024" y="2233"/>
                      <a:pt x="13933" y="3715"/>
                      <a:pt x="14807" y="4085"/>
                    </a:cubicBezTo>
                    <a:cubicBezTo>
                      <a:pt x="18979" y="5903"/>
                      <a:pt x="26379" y="6946"/>
                      <a:pt x="41550" y="9202"/>
                    </a:cubicBezTo>
                    <a:cubicBezTo>
                      <a:pt x="56722" y="11424"/>
                      <a:pt x="68159" y="13040"/>
                      <a:pt x="70211" y="12299"/>
                    </a:cubicBezTo>
                    <a:cubicBezTo>
                      <a:pt x="72397" y="11558"/>
                      <a:pt x="72263" y="10750"/>
                      <a:pt x="72666" y="9808"/>
                    </a:cubicBezTo>
                    <a:cubicBezTo>
                      <a:pt x="73104" y="8798"/>
                      <a:pt x="74315" y="7418"/>
                      <a:pt x="73709" y="10279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2" name="Freeform 41">
                <a:extLst>
                  <a:ext uri="{FF2B5EF4-FFF2-40B4-BE49-F238E27FC236}">
                    <a16:creationId xmlns:a16="http://schemas.microsoft.com/office/drawing/2014/main" id="{C76E7D22-58D3-D4FA-F222-92B52EE6ADEC}"/>
                  </a:ext>
                </a:extLst>
              </p:cNvPr>
              <p:cNvSpPr/>
              <p:nvPr/>
            </p:nvSpPr>
            <p:spPr>
              <a:xfrm>
                <a:off x="688556" y="6010427"/>
                <a:ext cx="72786" cy="55362"/>
              </a:xfrm>
              <a:custGeom>
                <a:avLst/>
                <a:gdLst>
                  <a:gd name="connsiteX0" fmla="*/ 71973 w 72786"/>
                  <a:gd name="connsiteY0" fmla="*/ 42220 h 55362"/>
                  <a:gd name="connsiteX1" fmla="*/ 61579 w 72786"/>
                  <a:gd name="connsiteY1" fmla="*/ 54305 h 55362"/>
                  <a:gd name="connsiteX2" fmla="*/ 60603 w 72786"/>
                  <a:gd name="connsiteY2" fmla="*/ 53868 h 55362"/>
                  <a:gd name="connsiteX3" fmla="*/ 60300 w 72786"/>
                  <a:gd name="connsiteY3" fmla="*/ 50400 h 55362"/>
                  <a:gd name="connsiteX4" fmla="*/ 41462 w 72786"/>
                  <a:gd name="connsiteY4" fmla="*/ 33366 h 55362"/>
                  <a:gd name="connsiteX5" fmla="*/ 19866 w 72786"/>
                  <a:gd name="connsiteY5" fmla="*/ 17308 h 55362"/>
                  <a:gd name="connsiteX6" fmla="*/ 14585 w 72786"/>
                  <a:gd name="connsiteY6" fmla="*/ 19665 h 55362"/>
                  <a:gd name="connsiteX7" fmla="*/ 4359 w 72786"/>
                  <a:gd name="connsiteY7" fmla="*/ 31582 h 55362"/>
                  <a:gd name="connsiteX8" fmla="*/ 3080 w 72786"/>
                  <a:gd name="connsiteY8" fmla="*/ 38012 h 55362"/>
                  <a:gd name="connsiteX9" fmla="*/ 2105 w 72786"/>
                  <a:gd name="connsiteY9" fmla="*/ 38012 h 55362"/>
                  <a:gd name="connsiteX10" fmla="*/ 19 w 72786"/>
                  <a:gd name="connsiteY10" fmla="*/ 29596 h 55362"/>
                  <a:gd name="connsiteX11" fmla="*/ 927 w 72786"/>
                  <a:gd name="connsiteY11" fmla="*/ 27374 h 55362"/>
                  <a:gd name="connsiteX12" fmla="*/ 17579 w 72786"/>
                  <a:gd name="connsiteY12" fmla="*/ 8623 h 55362"/>
                  <a:gd name="connsiteX13" fmla="*/ 23701 w 72786"/>
                  <a:gd name="connsiteY13" fmla="*/ 1082 h 55362"/>
                  <a:gd name="connsiteX14" fmla="*/ 24979 w 72786"/>
                  <a:gd name="connsiteY14" fmla="*/ 1553 h 55362"/>
                  <a:gd name="connsiteX15" fmla="*/ 24374 w 72786"/>
                  <a:gd name="connsiteY15" fmla="*/ 5930 h 55362"/>
                  <a:gd name="connsiteX16" fmla="*/ 45264 w 72786"/>
                  <a:gd name="connsiteY16" fmla="*/ 24782 h 55362"/>
                  <a:gd name="connsiteX17" fmla="*/ 68441 w 72786"/>
                  <a:gd name="connsiteY17" fmla="*/ 42052 h 55362"/>
                  <a:gd name="connsiteX18" fmla="*/ 71536 w 72786"/>
                  <a:gd name="connsiteY18" fmla="*/ 41075 h 55362"/>
                  <a:gd name="connsiteX19" fmla="*/ 71973 w 72786"/>
                  <a:gd name="connsiteY19" fmla="*/ 42220 h 553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2786" h="55362">
                    <a:moveTo>
                      <a:pt x="71973" y="42220"/>
                    </a:moveTo>
                    <a:cubicBezTo>
                      <a:pt x="70257" y="43398"/>
                      <a:pt x="63597" y="51511"/>
                      <a:pt x="61579" y="54305"/>
                    </a:cubicBezTo>
                    <a:cubicBezTo>
                      <a:pt x="59964" y="56494"/>
                      <a:pt x="60199" y="54743"/>
                      <a:pt x="60603" y="53868"/>
                    </a:cubicBezTo>
                    <a:cubicBezTo>
                      <a:pt x="61377" y="52286"/>
                      <a:pt x="60906" y="51781"/>
                      <a:pt x="60300" y="50400"/>
                    </a:cubicBezTo>
                    <a:cubicBezTo>
                      <a:pt x="59291" y="48111"/>
                      <a:pt x="51487" y="41782"/>
                      <a:pt x="41462" y="33366"/>
                    </a:cubicBezTo>
                    <a:cubicBezTo>
                      <a:pt x="31573" y="25118"/>
                      <a:pt x="22557" y="17443"/>
                      <a:pt x="19866" y="17308"/>
                    </a:cubicBezTo>
                    <a:cubicBezTo>
                      <a:pt x="18521" y="17241"/>
                      <a:pt x="17343" y="17140"/>
                      <a:pt x="14585" y="19665"/>
                    </a:cubicBezTo>
                    <a:cubicBezTo>
                      <a:pt x="10414" y="23503"/>
                      <a:pt x="5469" y="29630"/>
                      <a:pt x="4359" y="31582"/>
                    </a:cubicBezTo>
                    <a:cubicBezTo>
                      <a:pt x="2744" y="34410"/>
                      <a:pt x="3080" y="37103"/>
                      <a:pt x="3080" y="38012"/>
                    </a:cubicBezTo>
                    <a:cubicBezTo>
                      <a:pt x="3114" y="39527"/>
                      <a:pt x="2643" y="39325"/>
                      <a:pt x="2105" y="38012"/>
                    </a:cubicBezTo>
                    <a:cubicBezTo>
                      <a:pt x="1533" y="36531"/>
                      <a:pt x="86" y="30639"/>
                      <a:pt x="19" y="29596"/>
                    </a:cubicBezTo>
                    <a:cubicBezTo>
                      <a:pt x="-48" y="28788"/>
                      <a:pt x="19" y="28350"/>
                      <a:pt x="927" y="27374"/>
                    </a:cubicBezTo>
                    <a:cubicBezTo>
                      <a:pt x="2475" y="25691"/>
                      <a:pt x="15661" y="10744"/>
                      <a:pt x="17579" y="8623"/>
                    </a:cubicBezTo>
                    <a:cubicBezTo>
                      <a:pt x="19664" y="6266"/>
                      <a:pt x="22860" y="2530"/>
                      <a:pt x="23701" y="1082"/>
                    </a:cubicBezTo>
                    <a:cubicBezTo>
                      <a:pt x="24946" y="-1072"/>
                      <a:pt x="25349" y="476"/>
                      <a:pt x="24979" y="1553"/>
                    </a:cubicBezTo>
                    <a:cubicBezTo>
                      <a:pt x="24576" y="2664"/>
                      <a:pt x="23701" y="3910"/>
                      <a:pt x="24374" y="5930"/>
                    </a:cubicBezTo>
                    <a:cubicBezTo>
                      <a:pt x="25686" y="9835"/>
                      <a:pt x="38099" y="19025"/>
                      <a:pt x="45264" y="24782"/>
                    </a:cubicBezTo>
                    <a:cubicBezTo>
                      <a:pt x="59291" y="36093"/>
                      <a:pt x="66153" y="42052"/>
                      <a:pt x="68441" y="42052"/>
                    </a:cubicBezTo>
                    <a:cubicBezTo>
                      <a:pt x="70224" y="42085"/>
                      <a:pt x="70695" y="41749"/>
                      <a:pt x="71536" y="41075"/>
                    </a:cubicBezTo>
                    <a:cubicBezTo>
                      <a:pt x="72141" y="40570"/>
                      <a:pt x="73756" y="40941"/>
                      <a:pt x="71973" y="42220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3" name="Freeform 42">
                <a:extLst>
                  <a:ext uri="{FF2B5EF4-FFF2-40B4-BE49-F238E27FC236}">
                    <a16:creationId xmlns:a16="http://schemas.microsoft.com/office/drawing/2014/main" id="{91ED4A1D-00E5-1F45-7405-BADC64CFE91F}"/>
                  </a:ext>
                </a:extLst>
              </p:cNvPr>
              <p:cNvSpPr/>
              <p:nvPr/>
            </p:nvSpPr>
            <p:spPr>
              <a:xfrm>
                <a:off x="617282" y="6046096"/>
                <a:ext cx="94621" cy="93306"/>
              </a:xfrm>
              <a:custGeom>
                <a:avLst/>
                <a:gdLst>
                  <a:gd name="connsiteX0" fmla="*/ 62615 w 94621"/>
                  <a:gd name="connsiteY0" fmla="*/ 5877 h 93306"/>
                  <a:gd name="connsiteX1" fmla="*/ 77012 w 94621"/>
                  <a:gd name="connsiteY1" fmla="*/ 30856 h 93306"/>
                  <a:gd name="connsiteX2" fmla="*/ 93159 w 94621"/>
                  <a:gd name="connsiteY2" fmla="*/ 57518 h 93306"/>
                  <a:gd name="connsiteX3" fmla="*/ 91679 w 94621"/>
                  <a:gd name="connsiteY3" fmla="*/ 60312 h 93306"/>
                  <a:gd name="connsiteX4" fmla="*/ 61538 w 94621"/>
                  <a:gd name="connsiteY4" fmla="*/ 45231 h 93306"/>
                  <a:gd name="connsiteX5" fmla="*/ 40514 w 94621"/>
                  <a:gd name="connsiteY5" fmla="*/ 34660 h 93306"/>
                  <a:gd name="connsiteX6" fmla="*/ 44584 w 94621"/>
                  <a:gd name="connsiteY6" fmla="*/ 64790 h 93306"/>
                  <a:gd name="connsiteX7" fmla="*/ 48116 w 94621"/>
                  <a:gd name="connsiteY7" fmla="*/ 91351 h 93306"/>
                  <a:gd name="connsiteX8" fmla="*/ 46131 w 94621"/>
                  <a:gd name="connsiteY8" fmla="*/ 92394 h 93306"/>
                  <a:gd name="connsiteX9" fmla="*/ 8557 w 94621"/>
                  <a:gd name="connsiteY9" fmla="*/ 45365 h 93306"/>
                  <a:gd name="connsiteX10" fmla="*/ 3612 w 94621"/>
                  <a:gd name="connsiteY10" fmla="*/ 42470 h 93306"/>
                  <a:gd name="connsiteX11" fmla="*/ 954 w 94621"/>
                  <a:gd name="connsiteY11" fmla="*/ 42605 h 93306"/>
                  <a:gd name="connsiteX12" fmla="*/ 685 w 94621"/>
                  <a:gd name="connsiteY12" fmla="*/ 41662 h 93306"/>
                  <a:gd name="connsiteX13" fmla="*/ 15419 w 94621"/>
                  <a:gd name="connsiteY13" fmla="*/ 34155 h 93306"/>
                  <a:gd name="connsiteX14" fmla="*/ 16058 w 94621"/>
                  <a:gd name="connsiteY14" fmla="*/ 34997 h 93306"/>
                  <a:gd name="connsiteX15" fmla="*/ 14645 w 94621"/>
                  <a:gd name="connsiteY15" fmla="*/ 37959 h 93306"/>
                  <a:gd name="connsiteX16" fmla="*/ 39807 w 94621"/>
                  <a:gd name="connsiteY16" fmla="*/ 71556 h 93306"/>
                  <a:gd name="connsiteX17" fmla="*/ 34963 w 94621"/>
                  <a:gd name="connsiteY17" fmla="*/ 40854 h 93306"/>
                  <a:gd name="connsiteX18" fmla="*/ 31869 w 94621"/>
                  <a:gd name="connsiteY18" fmla="*/ 21295 h 93306"/>
                  <a:gd name="connsiteX19" fmla="*/ 32911 w 94621"/>
                  <a:gd name="connsiteY19" fmla="*/ 20824 h 93306"/>
                  <a:gd name="connsiteX20" fmla="*/ 60327 w 94621"/>
                  <a:gd name="connsiteY20" fmla="*/ 34795 h 93306"/>
                  <a:gd name="connsiteX21" fmla="*/ 78156 w 94621"/>
                  <a:gd name="connsiteY21" fmla="*/ 43581 h 93306"/>
                  <a:gd name="connsiteX22" fmla="*/ 59217 w 94621"/>
                  <a:gd name="connsiteY22" fmla="*/ 13115 h 93306"/>
                  <a:gd name="connsiteX23" fmla="*/ 55584 w 94621"/>
                  <a:gd name="connsiteY23" fmla="*/ 9749 h 93306"/>
                  <a:gd name="connsiteX24" fmla="*/ 52018 w 94621"/>
                  <a:gd name="connsiteY24" fmla="*/ 10624 h 93306"/>
                  <a:gd name="connsiteX25" fmla="*/ 52254 w 94621"/>
                  <a:gd name="connsiteY25" fmla="*/ 9176 h 93306"/>
                  <a:gd name="connsiteX26" fmla="*/ 57838 w 94621"/>
                  <a:gd name="connsiteY26" fmla="*/ 5170 h 93306"/>
                  <a:gd name="connsiteX27" fmla="*/ 63186 w 94621"/>
                  <a:gd name="connsiteY27" fmla="*/ 255 h 93306"/>
                  <a:gd name="connsiteX28" fmla="*/ 63994 w 94621"/>
                  <a:gd name="connsiteY28" fmla="*/ 962 h 93306"/>
                  <a:gd name="connsiteX29" fmla="*/ 62615 w 94621"/>
                  <a:gd name="connsiteY29" fmla="*/ 5877 h 933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94621" h="93306">
                    <a:moveTo>
                      <a:pt x="62615" y="5877"/>
                    </a:moveTo>
                    <a:cubicBezTo>
                      <a:pt x="63287" y="7594"/>
                      <a:pt x="69982" y="19107"/>
                      <a:pt x="77012" y="30856"/>
                    </a:cubicBezTo>
                    <a:cubicBezTo>
                      <a:pt x="84244" y="42975"/>
                      <a:pt x="92082" y="55633"/>
                      <a:pt x="93159" y="57518"/>
                    </a:cubicBezTo>
                    <a:cubicBezTo>
                      <a:pt x="95278" y="61221"/>
                      <a:pt x="95345" y="62130"/>
                      <a:pt x="91679" y="60312"/>
                    </a:cubicBezTo>
                    <a:cubicBezTo>
                      <a:pt x="86364" y="57653"/>
                      <a:pt x="64969" y="46880"/>
                      <a:pt x="61538" y="45231"/>
                    </a:cubicBezTo>
                    <a:cubicBezTo>
                      <a:pt x="57905" y="43480"/>
                      <a:pt x="40514" y="34660"/>
                      <a:pt x="40514" y="34660"/>
                    </a:cubicBezTo>
                    <a:cubicBezTo>
                      <a:pt x="40514" y="34660"/>
                      <a:pt x="44281" y="63174"/>
                      <a:pt x="44584" y="64790"/>
                    </a:cubicBezTo>
                    <a:cubicBezTo>
                      <a:pt x="44853" y="66406"/>
                      <a:pt x="47982" y="90173"/>
                      <a:pt x="48116" y="91351"/>
                    </a:cubicBezTo>
                    <a:cubicBezTo>
                      <a:pt x="48284" y="92563"/>
                      <a:pt x="48284" y="94448"/>
                      <a:pt x="46131" y="92394"/>
                    </a:cubicBezTo>
                    <a:cubicBezTo>
                      <a:pt x="43979" y="90375"/>
                      <a:pt x="10272" y="47318"/>
                      <a:pt x="8557" y="45365"/>
                    </a:cubicBezTo>
                    <a:cubicBezTo>
                      <a:pt x="6942" y="43514"/>
                      <a:pt x="5294" y="42672"/>
                      <a:pt x="3612" y="42470"/>
                    </a:cubicBezTo>
                    <a:cubicBezTo>
                      <a:pt x="2266" y="42302"/>
                      <a:pt x="1627" y="42369"/>
                      <a:pt x="954" y="42605"/>
                    </a:cubicBezTo>
                    <a:cubicBezTo>
                      <a:pt x="113" y="42908"/>
                      <a:pt x="-559" y="42134"/>
                      <a:pt x="685" y="41662"/>
                    </a:cubicBezTo>
                    <a:cubicBezTo>
                      <a:pt x="2199" y="41090"/>
                      <a:pt x="14208" y="34862"/>
                      <a:pt x="15419" y="34155"/>
                    </a:cubicBezTo>
                    <a:cubicBezTo>
                      <a:pt x="16193" y="33718"/>
                      <a:pt x="17168" y="34323"/>
                      <a:pt x="16058" y="34997"/>
                    </a:cubicBezTo>
                    <a:cubicBezTo>
                      <a:pt x="14544" y="35939"/>
                      <a:pt x="14343" y="36579"/>
                      <a:pt x="14645" y="37959"/>
                    </a:cubicBezTo>
                    <a:cubicBezTo>
                      <a:pt x="15385" y="41225"/>
                      <a:pt x="39807" y="71556"/>
                      <a:pt x="39807" y="71556"/>
                    </a:cubicBezTo>
                    <a:cubicBezTo>
                      <a:pt x="39807" y="71556"/>
                      <a:pt x="35636" y="44322"/>
                      <a:pt x="34963" y="40854"/>
                    </a:cubicBezTo>
                    <a:cubicBezTo>
                      <a:pt x="34291" y="37320"/>
                      <a:pt x="31869" y="21295"/>
                      <a:pt x="31869" y="21295"/>
                    </a:cubicBezTo>
                    <a:cubicBezTo>
                      <a:pt x="31869" y="21295"/>
                      <a:pt x="31869" y="20285"/>
                      <a:pt x="32911" y="20824"/>
                    </a:cubicBezTo>
                    <a:cubicBezTo>
                      <a:pt x="33988" y="21396"/>
                      <a:pt x="57804" y="33583"/>
                      <a:pt x="60327" y="34795"/>
                    </a:cubicBezTo>
                    <a:cubicBezTo>
                      <a:pt x="62716" y="36007"/>
                      <a:pt x="78156" y="43581"/>
                      <a:pt x="78156" y="43581"/>
                    </a:cubicBezTo>
                    <a:cubicBezTo>
                      <a:pt x="78156" y="43581"/>
                      <a:pt x="64734" y="21834"/>
                      <a:pt x="59217" y="13115"/>
                    </a:cubicBezTo>
                    <a:cubicBezTo>
                      <a:pt x="57838" y="10927"/>
                      <a:pt x="56358" y="9917"/>
                      <a:pt x="55584" y="9749"/>
                    </a:cubicBezTo>
                    <a:cubicBezTo>
                      <a:pt x="53700" y="9378"/>
                      <a:pt x="53095" y="10153"/>
                      <a:pt x="52018" y="10624"/>
                    </a:cubicBezTo>
                    <a:cubicBezTo>
                      <a:pt x="51480" y="10859"/>
                      <a:pt x="50572" y="10186"/>
                      <a:pt x="52254" y="9176"/>
                    </a:cubicBezTo>
                    <a:cubicBezTo>
                      <a:pt x="54272" y="7998"/>
                      <a:pt x="56492" y="6247"/>
                      <a:pt x="57838" y="5170"/>
                    </a:cubicBezTo>
                    <a:cubicBezTo>
                      <a:pt x="59183" y="4093"/>
                      <a:pt x="62648" y="794"/>
                      <a:pt x="63186" y="255"/>
                    </a:cubicBezTo>
                    <a:cubicBezTo>
                      <a:pt x="63859" y="-418"/>
                      <a:pt x="64599" y="390"/>
                      <a:pt x="63994" y="962"/>
                    </a:cubicBezTo>
                    <a:cubicBezTo>
                      <a:pt x="62648" y="2208"/>
                      <a:pt x="61572" y="3352"/>
                      <a:pt x="62615" y="5877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4" name="Freeform 43">
                <a:extLst>
                  <a:ext uri="{FF2B5EF4-FFF2-40B4-BE49-F238E27FC236}">
                    <a16:creationId xmlns:a16="http://schemas.microsoft.com/office/drawing/2014/main" id="{42B2B773-A9A4-4CDF-540E-E2A67031C64B}"/>
                  </a:ext>
                </a:extLst>
              </p:cNvPr>
              <p:cNvSpPr/>
              <p:nvPr/>
            </p:nvSpPr>
            <p:spPr>
              <a:xfrm>
                <a:off x="488412" y="6120796"/>
                <a:ext cx="44553" cy="45631"/>
              </a:xfrm>
              <a:custGeom>
                <a:avLst/>
                <a:gdLst>
                  <a:gd name="connsiteX0" fmla="*/ 44179 w 44553"/>
                  <a:gd name="connsiteY0" fmla="*/ 14059 h 45631"/>
                  <a:gd name="connsiteX1" fmla="*/ 44549 w 44553"/>
                  <a:gd name="connsiteY1" fmla="*/ 30049 h 45631"/>
                  <a:gd name="connsiteX2" fmla="*/ 43506 w 44553"/>
                  <a:gd name="connsiteY2" fmla="*/ 28905 h 45631"/>
                  <a:gd name="connsiteX3" fmla="*/ 40714 w 44553"/>
                  <a:gd name="connsiteY3" fmla="*/ 26245 h 45631"/>
                  <a:gd name="connsiteX4" fmla="*/ 25947 w 44553"/>
                  <a:gd name="connsiteY4" fmla="*/ 25976 h 45631"/>
                  <a:gd name="connsiteX5" fmla="*/ 27259 w 44553"/>
                  <a:gd name="connsiteY5" fmla="*/ 43010 h 45631"/>
                  <a:gd name="connsiteX6" fmla="*/ 29681 w 44553"/>
                  <a:gd name="connsiteY6" fmla="*/ 44626 h 45631"/>
                  <a:gd name="connsiteX7" fmla="*/ 30925 w 44553"/>
                  <a:gd name="connsiteY7" fmla="*/ 45535 h 45631"/>
                  <a:gd name="connsiteX8" fmla="*/ 14778 w 44553"/>
                  <a:gd name="connsiteY8" fmla="*/ 45602 h 45631"/>
                  <a:gd name="connsiteX9" fmla="*/ 15451 w 44553"/>
                  <a:gd name="connsiteY9" fmla="*/ 44559 h 45631"/>
                  <a:gd name="connsiteX10" fmla="*/ 18445 w 44553"/>
                  <a:gd name="connsiteY10" fmla="*/ 41327 h 45631"/>
                  <a:gd name="connsiteX11" fmla="*/ 18815 w 44553"/>
                  <a:gd name="connsiteY11" fmla="*/ 25908 h 45631"/>
                  <a:gd name="connsiteX12" fmla="*/ 3039 w 44553"/>
                  <a:gd name="connsiteY12" fmla="*/ 26750 h 45631"/>
                  <a:gd name="connsiteX13" fmla="*/ 1155 w 44553"/>
                  <a:gd name="connsiteY13" fmla="*/ 29915 h 45631"/>
                  <a:gd name="connsiteX14" fmla="*/ 11 w 44553"/>
                  <a:gd name="connsiteY14" fmla="*/ 30487 h 45631"/>
                  <a:gd name="connsiteX15" fmla="*/ 146 w 44553"/>
                  <a:gd name="connsiteY15" fmla="*/ 16247 h 45631"/>
                  <a:gd name="connsiteX16" fmla="*/ 953 w 44553"/>
                  <a:gd name="connsiteY16" fmla="*/ 15742 h 45631"/>
                  <a:gd name="connsiteX17" fmla="*/ 3106 w 44553"/>
                  <a:gd name="connsiteY17" fmla="*/ 18570 h 45631"/>
                  <a:gd name="connsiteX18" fmla="*/ 18849 w 44553"/>
                  <a:gd name="connsiteY18" fmla="*/ 19108 h 45631"/>
                  <a:gd name="connsiteX19" fmla="*/ 18580 w 44553"/>
                  <a:gd name="connsiteY19" fmla="*/ 4161 h 45631"/>
                  <a:gd name="connsiteX20" fmla="*/ 15249 w 44553"/>
                  <a:gd name="connsiteY20" fmla="*/ 862 h 45631"/>
                  <a:gd name="connsiteX21" fmla="*/ 14711 w 44553"/>
                  <a:gd name="connsiteY21" fmla="*/ 54 h 45631"/>
                  <a:gd name="connsiteX22" fmla="*/ 30118 w 44553"/>
                  <a:gd name="connsiteY22" fmla="*/ 21 h 45631"/>
                  <a:gd name="connsiteX23" fmla="*/ 29546 w 44553"/>
                  <a:gd name="connsiteY23" fmla="*/ 1064 h 45631"/>
                  <a:gd name="connsiteX24" fmla="*/ 26283 w 44553"/>
                  <a:gd name="connsiteY24" fmla="*/ 4229 h 45631"/>
                  <a:gd name="connsiteX25" fmla="*/ 25846 w 44553"/>
                  <a:gd name="connsiteY25" fmla="*/ 18974 h 45631"/>
                  <a:gd name="connsiteX26" fmla="*/ 40109 w 44553"/>
                  <a:gd name="connsiteY26" fmla="*/ 18671 h 45631"/>
                  <a:gd name="connsiteX27" fmla="*/ 43338 w 44553"/>
                  <a:gd name="connsiteY27" fmla="*/ 15439 h 45631"/>
                  <a:gd name="connsiteX28" fmla="*/ 44179 w 44553"/>
                  <a:gd name="connsiteY28" fmla="*/ 14059 h 45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4553" h="45631">
                    <a:moveTo>
                      <a:pt x="44179" y="14059"/>
                    </a:moveTo>
                    <a:cubicBezTo>
                      <a:pt x="44044" y="15203"/>
                      <a:pt x="44381" y="28400"/>
                      <a:pt x="44549" y="30049"/>
                    </a:cubicBezTo>
                    <a:cubicBezTo>
                      <a:pt x="44616" y="30823"/>
                      <a:pt x="43944" y="30588"/>
                      <a:pt x="43506" y="28905"/>
                    </a:cubicBezTo>
                    <a:cubicBezTo>
                      <a:pt x="43372" y="28400"/>
                      <a:pt x="42463" y="26582"/>
                      <a:pt x="40714" y="26245"/>
                    </a:cubicBezTo>
                    <a:cubicBezTo>
                      <a:pt x="35601" y="25202"/>
                      <a:pt x="25947" y="25976"/>
                      <a:pt x="25947" y="25976"/>
                    </a:cubicBezTo>
                    <a:cubicBezTo>
                      <a:pt x="25947" y="25976"/>
                      <a:pt x="25644" y="41259"/>
                      <a:pt x="27259" y="43010"/>
                    </a:cubicBezTo>
                    <a:cubicBezTo>
                      <a:pt x="28772" y="44659"/>
                      <a:pt x="29008" y="44458"/>
                      <a:pt x="29681" y="44626"/>
                    </a:cubicBezTo>
                    <a:cubicBezTo>
                      <a:pt x="30353" y="44760"/>
                      <a:pt x="32002" y="45602"/>
                      <a:pt x="30925" y="45535"/>
                    </a:cubicBezTo>
                    <a:cubicBezTo>
                      <a:pt x="28873" y="45333"/>
                      <a:pt x="17369" y="45333"/>
                      <a:pt x="14778" y="45602"/>
                    </a:cubicBezTo>
                    <a:cubicBezTo>
                      <a:pt x="12895" y="45804"/>
                      <a:pt x="13870" y="44929"/>
                      <a:pt x="15451" y="44559"/>
                    </a:cubicBezTo>
                    <a:cubicBezTo>
                      <a:pt x="17066" y="44188"/>
                      <a:pt x="17840" y="43313"/>
                      <a:pt x="18445" y="41327"/>
                    </a:cubicBezTo>
                    <a:cubicBezTo>
                      <a:pt x="19152" y="39004"/>
                      <a:pt x="18815" y="25908"/>
                      <a:pt x="18815" y="25908"/>
                    </a:cubicBezTo>
                    <a:cubicBezTo>
                      <a:pt x="18815" y="25908"/>
                      <a:pt x="4788" y="25774"/>
                      <a:pt x="3039" y="26750"/>
                    </a:cubicBezTo>
                    <a:cubicBezTo>
                      <a:pt x="1592" y="27491"/>
                      <a:pt x="1289" y="28837"/>
                      <a:pt x="1155" y="29915"/>
                    </a:cubicBezTo>
                    <a:cubicBezTo>
                      <a:pt x="1020" y="30992"/>
                      <a:pt x="-124" y="31968"/>
                      <a:pt x="11" y="30487"/>
                    </a:cubicBezTo>
                    <a:cubicBezTo>
                      <a:pt x="280" y="27861"/>
                      <a:pt x="448" y="18368"/>
                      <a:pt x="146" y="16247"/>
                    </a:cubicBezTo>
                    <a:cubicBezTo>
                      <a:pt x="-124" y="14362"/>
                      <a:pt x="314" y="14631"/>
                      <a:pt x="953" y="15742"/>
                    </a:cubicBezTo>
                    <a:cubicBezTo>
                      <a:pt x="1727" y="17122"/>
                      <a:pt x="1457" y="17896"/>
                      <a:pt x="3106" y="18570"/>
                    </a:cubicBezTo>
                    <a:cubicBezTo>
                      <a:pt x="5057" y="19344"/>
                      <a:pt x="18849" y="19108"/>
                      <a:pt x="18849" y="19108"/>
                    </a:cubicBezTo>
                    <a:cubicBezTo>
                      <a:pt x="18849" y="19108"/>
                      <a:pt x="18950" y="6148"/>
                      <a:pt x="18580" y="4161"/>
                    </a:cubicBezTo>
                    <a:cubicBezTo>
                      <a:pt x="18210" y="2242"/>
                      <a:pt x="16864" y="1031"/>
                      <a:pt x="15249" y="862"/>
                    </a:cubicBezTo>
                    <a:cubicBezTo>
                      <a:pt x="14308" y="761"/>
                      <a:pt x="13500" y="-47"/>
                      <a:pt x="14711" y="54"/>
                    </a:cubicBezTo>
                    <a:cubicBezTo>
                      <a:pt x="18782" y="492"/>
                      <a:pt x="26922" y="324"/>
                      <a:pt x="30118" y="21"/>
                    </a:cubicBezTo>
                    <a:cubicBezTo>
                      <a:pt x="31800" y="-148"/>
                      <a:pt x="30791" y="761"/>
                      <a:pt x="29546" y="1064"/>
                    </a:cubicBezTo>
                    <a:cubicBezTo>
                      <a:pt x="28167" y="1434"/>
                      <a:pt x="26821" y="2175"/>
                      <a:pt x="26283" y="4229"/>
                    </a:cubicBezTo>
                    <a:cubicBezTo>
                      <a:pt x="25745" y="6215"/>
                      <a:pt x="25846" y="18974"/>
                      <a:pt x="25846" y="18974"/>
                    </a:cubicBezTo>
                    <a:cubicBezTo>
                      <a:pt x="25846" y="18974"/>
                      <a:pt x="37922" y="19142"/>
                      <a:pt x="40109" y="18671"/>
                    </a:cubicBezTo>
                    <a:cubicBezTo>
                      <a:pt x="41959" y="18267"/>
                      <a:pt x="42934" y="17156"/>
                      <a:pt x="43338" y="15439"/>
                    </a:cubicBezTo>
                    <a:cubicBezTo>
                      <a:pt x="43473" y="14261"/>
                      <a:pt x="44314" y="12948"/>
                      <a:pt x="44179" y="14059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5" name="Freeform 44">
                <a:extLst>
                  <a:ext uri="{FF2B5EF4-FFF2-40B4-BE49-F238E27FC236}">
                    <a16:creationId xmlns:a16="http://schemas.microsoft.com/office/drawing/2014/main" id="{65DFD0CE-398B-1355-9760-CDF68254A98C}"/>
                  </a:ext>
                </a:extLst>
              </p:cNvPr>
              <p:cNvSpPr/>
              <p:nvPr/>
            </p:nvSpPr>
            <p:spPr>
              <a:xfrm>
                <a:off x="361410" y="6090364"/>
                <a:ext cx="75217" cy="75697"/>
              </a:xfrm>
              <a:custGeom>
                <a:avLst/>
                <a:gdLst>
                  <a:gd name="connsiteX0" fmla="*/ 61754 w 75217"/>
                  <a:gd name="connsiteY0" fmla="*/ 75462 h 75697"/>
                  <a:gd name="connsiteX1" fmla="*/ 44262 w 75217"/>
                  <a:gd name="connsiteY1" fmla="*/ 69201 h 75697"/>
                  <a:gd name="connsiteX2" fmla="*/ 45338 w 75217"/>
                  <a:gd name="connsiteY2" fmla="*/ 68460 h 75697"/>
                  <a:gd name="connsiteX3" fmla="*/ 49409 w 75217"/>
                  <a:gd name="connsiteY3" fmla="*/ 67585 h 75697"/>
                  <a:gd name="connsiteX4" fmla="*/ 65791 w 75217"/>
                  <a:gd name="connsiteY4" fmla="*/ 27457 h 75697"/>
                  <a:gd name="connsiteX5" fmla="*/ 54421 w 75217"/>
                  <a:gd name="connsiteY5" fmla="*/ 6013 h 75697"/>
                  <a:gd name="connsiteX6" fmla="*/ 27711 w 75217"/>
                  <a:gd name="connsiteY6" fmla="*/ 22677 h 75697"/>
                  <a:gd name="connsiteX7" fmla="*/ 13583 w 75217"/>
                  <a:gd name="connsiteY7" fmla="*/ 53278 h 75697"/>
                  <a:gd name="connsiteX8" fmla="*/ 14962 w 75217"/>
                  <a:gd name="connsiteY8" fmla="*/ 56139 h 75697"/>
                  <a:gd name="connsiteX9" fmla="*/ 15702 w 75217"/>
                  <a:gd name="connsiteY9" fmla="*/ 57822 h 75697"/>
                  <a:gd name="connsiteX10" fmla="*/ 531 w 75217"/>
                  <a:gd name="connsiteY10" fmla="*/ 50484 h 75697"/>
                  <a:gd name="connsiteX11" fmla="*/ 1776 w 75217"/>
                  <a:gd name="connsiteY11" fmla="*/ 49743 h 75697"/>
                  <a:gd name="connsiteX12" fmla="*/ 4770 w 75217"/>
                  <a:gd name="connsiteY12" fmla="*/ 48868 h 75697"/>
                  <a:gd name="connsiteX13" fmla="*/ 24718 w 75217"/>
                  <a:gd name="connsiteY13" fmla="*/ 13453 h 75697"/>
                  <a:gd name="connsiteX14" fmla="*/ 42042 w 75217"/>
                  <a:gd name="connsiteY14" fmla="*/ 290 h 75697"/>
                  <a:gd name="connsiteX15" fmla="*/ 71274 w 75217"/>
                  <a:gd name="connsiteY15" fmla="*/ 13049 h 75697"/>
                  <a:gd name="connsiteX16" fmla="*/ 73999 w 75217"/>
                  <a:gd name="connsiteY16" fmla="*/ 34594 h 75697"/>
                  <a:gd name="connsiteX17" fmla="*/ 60274 w 75217"/>
                  <a:gd name="connsiteY17" fmla="*/ 71658 h 75697"/>
                  <a:gd name="connsiteX18" fmla="*/ 61720 w 75217"/>
                  <a:gd name="connsiteY18" fmla="*/ 74251 h 75697"/>
                  <a:gd name="connsiteX19" fmla="*/ 61754 w 75217"/>
                  <a:gd name="connsiteY19" fmla="*/ 75462 h 756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5217" h="75697">
                    <a:moveTo>
                      <a:pt x="61754" y="75462"/>
                    </a:moveTo>
                    <a:cubicBezTo>
                      <a:pt x="59399" y="74015"/>
                      <a:pt x="48534" y="69908"/>
                      <a:pt x="44262" y="69201"/>
                    </a:cubicBezTo>
                    <a:cubicBezTo>
                      <a:pt x="42344" y="68898"/>
                      <a:pt x="44127" y="68393"/>
                      <a:pt x="45338" y="68460"/>
                    </a:cubicBezTo>
                    <a:cubicBezTo>
                      <a:pt x="46919" y="68595"/>
                      <a:pt x="48265" y="68831"/>
                      <a:pt x="49409" y="67585"/>
                    </a:cubicBezTo>
                    <a:cubicBezTo>
                      <a:pt x="52402" y="64353"/>
                      <a:pt x="64243" y="34493"/>
                      <a:pt x="65791" y="27457"/>
                    </a:cubicBezTo>
                    <a:cubicBezTo>
                      <a:pt x="67405" y="20152"/>
                      <a:pt x="67641" y="10726"/>
                      <a:pt x="54421" y="6013"/>
                    </a:cubicBezTo>
                    <a:cubicBezTo>
                      <a:pt x="40662" y="1098"/>
                      <a:pt x="35179" y="8605"/>
                      <a:pt x="27711" y="22677"/>
                    </a:cubicBezTo>
                    <a:cubicBezTo>
                      <a:pt x="22262" y="32944"/>
                      <a:pt x="13583" y="51224"/>
                      <a:pt x="13583" y="53278"/>
                    </a:cubicBezTo>
                    <a:cubicBezTo>
                      <a:pt x="13583" y="54860"/>
                      <a:pt x="14088" y="55432"/>
                      <a:pt x="14962" y="56139"/>
                    </a:cubicBezTo>
                    <a:cubicBezTo>
                      <a:pt x="16173" y="57149"/>
                      <a:pt x="16880" y="58765"/>
                      <a:pt x="15702" y="57822"/>
                    </a:cubicBezTo>
                    <a:cubicBezTo>
                      <a:pt x="12675" y="55398"/>
                      <a:pt x="2516" y="51089"/>
                      <a:pt x="531" y="50484"/>
                    </a:cubicBezTo>
                    <a:cubicBezTo>
                      <a:pt x="-646" y="50113"/>
                      <a:pt x="296" y="49440"/>
                      <a:pt x="1776" y="49743"/>
                    </a:cubicBezTo>
                    <a:cubicBezTo>
                      <a:pt x="3020" y="50012"/>
                      <a:pt x="3559" y="49709"/>
                      <a:pt x="4770" y="48868"/>
                    </a:cubicBezTo>
                    <a:cubicBezTo>
                      <a:pt x="7730" y="46814"/>
                      <a:pt x="22733" y="16718"/>
                      <a:pt x="24718" y="13453"/>
                    </a:cubicBezTo>
                    <a:cubicBezTo>
                      <a:pt x="28384" y="7393"/>
                      <a:pt x="34103" y="1738"/>
                      <a:pt x="42042" y="290"/>
                    </a:cubicBezTo>
                    <a:cubicBezTo>
                      <a:pt x="50653" y="-1225"/>
                      <a:pt x="64277" y="3219"/>
                      <a:pt x="71274" y="13049"/>
                    </a:cubicBezTo>
                    <a:cubicBezTo>
                      <a:pt x="77060" y="21229"/>
                      <a:pt x="75075" y="29948"/>
                      <a:pt x="73999" y="34594"/>
                    </a:cubicBezTo>
                    <a:cubicBezTo>
                      <a:pt x="72687" y="40283"/>
                      <a:pt x="60308" y="67955"/>
                      <a:pt x="60274" y="71658"/>
                    </a:cubicBezTo>
                    <a:cubicBezTo>
                      <a:pt x="60274" y="73173"/>
                      <a:pt x="60913" y="73577"/>
                      <a:pt x="61720" y="74251"/>
                    </a:cubicBezTo>
                    <a:cubicBezTo>
                      <a:pt x="62528" y="75025"/>
                      <a:pt x="62965" y="76203"/>
                      <a:pt x="61754" y="7546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6" name="Freeform 45">
                <a:extLst>
                  <a:ext uri="{FF2B5EF4-FFF2-40B4-BE49-F238E27FC236}">
                    <a16:creationId xmlns:a16="http://schemas.microsoft.com/office/drawing/2014/main" id="{FABF9318-B769-7615-7540-6EF16C41AF0E}"/>
                  </a:ext>
                </a:extLst>
              </p:cNvPr>
              <p:cNvSpPr/>
              <p:nvPr/>
            </p:nvSpPr>
            <p:spPr>
              <a:xfrm>
                <a:off x="288152" y="6039912"/>
                <a:ext cx="92339" cy="90294"/>
              </a:xfrm>
              <a:custGeom>
                <a:avLst/>
                <a:gdLst>
                  <a:gd name="connsiteX0" fmla="*/ 48358 w 92339"/>
                  <a:gd name="connsiteY0" fmla="*/ 89018 h 90294"/>
                  <a:gd name="connsiteX1" fmla="*/ 44994 w 92339"/>
                  <a:gd name="connsiteY1" fmla="*/ 51348 h 90294"/>
                  <a:gd name="connsiteX2" fmla="*/ 41260 w 92339"/>
                  <a:gd name="connsiteY2" fmla="*/ 18290 h 90294"/>
                  <a:gd name="connsiteX3" fmla="*/ 16434 w 92339"/>
                  <a:gd name="connsiteY3" fmla="*/ 44952 h 90294"/>
                  <a:gd name="connsiteX4" fmla="*/ 10951 w 92339"/>
                  <a:gd name="connsiteY4" fmla="*/ 52661 h 90294"/>
                  <a:gd name="connsiteX5" fmla="*/ 12196 w 92339"/>
                  <a:gd name="connsiteY5" fmla="*/ 55724 h 90294"/>
                  <a:gd name="connsiteX6" fmla="*/ 12398 w 92339"/>
                  <a:gd name="connsiteY6" fmla="*/ 57508 h 90294"/>
                  <a:gd name="connsiteX7" fmla="*/ 6376 w 92339"/>
                  <a:gd name="connsiteY7" fmla="*/ 51382 h 90294"/>
                  <a:gd name="connsiteX8" fmla="*/ 557 w 92339"/>
                  <a:gd name="connsiteY8" fmla="*/ 46669 h 90294"/>
                  <a:gd name="connsiteX9" fmla="*/ 1734 w 92339"/>
                  <a:gd name="connsiteY9" fmla="*/ 46366 h 90294"/>
                  <a:gd name="connsiteX10" fmla="*/ 4762 w 92339"/>
                  <a:gd name="connsiteY10" fmla="*/ 47039 h 90294"/>
                  <a:gd name="connsiteX11" fmla="*/ 28511 w 92339"/>
                  <a:gd name="connsiteY11" fmla="*/ 23272 h 90294"/>
                  <a:gd name="connsiteX12" fmla="*/ 48930 w 92339"/>
                  <a:gd name="connsiteY12" fmla="*/ 750 h 90294"/>
                  <a:gd name="connsiteX13" fmla="*/ 50006 w 92339"/>
                  <a:gd name="connsiteY13" fmla="*/ 1457 h 90294"/>
                  <a:gd name="connsiteX14" fmla="*/ 52933 w 92339"/>
                  <a:gd name="connsiteY14" fmla="*/ 35357 h 90294"/>
                  <a:gd name="connsiteX15" fmla="*/ 55052 w 92339"/>
                  <a:gd name="connsiteY15" fmla="*/ 60235 h 90294"/>
                  <a:gd name="connsiteX16" fmla="*/ 55893 w 92339"/>
                  <a:gd name="connsiteY16" fmla="*/ 69762 h 90294"/>
                  <a:gd name="connsiteX17" fmla="*/ 69348 w 92339"/>
                  <a:gd name="connsiteY17" fmla="*/ 50001 h 90294"/>
                  <a:gd name="connsiteX18" fmla="*/ 79709 w 92339"/>
                  <a:gd name="connsiteY18" fmla="*/ 32934 h 90294"/>
                  <a:gd name="connsiteX19" fmla="*/ 77455 w 92339"/>
                  <a:gd name="connsiteY19" fmla="*/ 28692 h 90294"/>
                  <a:gd name="connsiteX20" fmla="*/ 77691 w 92339"/>
                  <a:gd name="connsiteY20" fmla="*/ 27951 h 90294"/>
                  <a:gd name="connsiteX21" fmla="*/ 91617 w 92339"/>
                  <a:gd name="connsiteY21" fmla="*/ 37243 h 90294"/>
                  <a:gd name="connsiteX22" fmla="*/ 90003 w 92339"/>
                  <a:gd name="connsiteY22" fmla="*/ 37377 h 90294"/>
                  <a:gd name="connsiteX23" fmla="*/ 85932 w 92339"/>
                  <a:gd name="connsiteY23" fmla="*/ 37411 h 90294"/>
                  <a:gd name="connsiteX24" fmla="*/ 68440 w 92339"/>
                  <a:gd name="connsiteY24" fmla="*/ 61414 h 90294"/>
                  <a:gd name="connsiteX25" fmla="*/ 56431 w 92339"/>
                  <a:gd name="connsiteY25" fmla="*/ 78852 h 90294"/>
                  <a:gd name="connsiteX26" fmla="*/ 49737 w 92339"/>
                  <a:gd name="connsiteY26" fmla="*/ 89288 h 90294"/>
                  <a:gd name="connsiteX27" fmla="*/ 48358 w 92339"/>
                  <a:gd name="connsiteY27" fmla="*/ 89018 h 902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92339" h="90294">
                    <a:moveTo>
                      <a:pt x="48358" y="89018"/>
                    </a:moveTo>
                    <a:cubicBezTo>
                      <a:pt x="48358" y="89018"/>
                      <a:pt x="45767" y="61010"/>
                      <a:pt x="44994" y="51348"/>
                    </a:cubicBezTo>
                    <a:cubicBezTo>
                      <a:pt x="44085" y="40070"/>
                      <a:pt x="41260" y="18290"/>
                      <a:pt x="41260" y="18290"/>
                    </a:cubicBezTo>
                    <a:cubicBezTo>
                      <a:pt x="41260" y="18290"/>
                      <a:pt x="19260" y="42090"/>
                      <a:pt x="16434" y="44952"/>
                    </a:cubicBezTo>
                    <a:cubicBezTo>
                      <a:pt x="13575" y="47847"/>
                      <a:pt x="10951" y="50675"/>
                      <a:pt x="10951" y="52661"/>
                    </a:cubicBezTo>
                    <a:cubicBezTo>
                      <a:pt x="10951" y="54647"/>
                      <a:pt x="11859" y="55051"/>
                      <a:pt x="12196" y="55724"/>
                    </a:cubicBezTo>
                    <a:cubicBezTo>
                      <a:pt x="12465" y="56297"/>
                      <a:pt x="12969" y="58182"/>
                      <a:pt x="12398" y="57508"/>
                    </a:cubicBezTo>
                    <a:cubicBezTo>
                      <a:pt x="11287" y="56162"/>
                      <a:pt x="8865" y="53671"/>
                      <a:pt x="6376" y="51382"/>
                    </a:cubicBezTo>
                    <a:cubicBezTo>
                      <a:pt x="4223" y="49429"/>
                      <a:pt x="2037" y="47645"/>
                      <a:pt x="557" y="46669"/>
                    </a:cubicBezTo>
                    <a:cubicBezTo>
                      <a:pt x="-923" y="45659"/>
                      <a:pt x="927" y="45827"/>
                      <a:pt x="1734" y="46366"/>
                    </a:cubicBezTo>
                    <a:cubicBezTo>
                      <a:pt x="2541" y="46938"/>
                      <a:pt x="3113" y="47207"/>
                      <a:pt x="4762" y="47039"/>
                    </a:cubicBezTo>
                    <a:cubicBezTo>
                      <a:pt x="6847" y="46770"/>
                      <a:pt x="22657" y="29399"/>
                      <a:pt x="28511" y="23272"/>
                    </a:cubicBezTo>
                    <a:cubicBezTo>
                      <a:pt x="34397" y="17145"/>
                      <a:pt x="47584" y="2602"/>
                      <a:pt x="48930" y="750"/>
                    </a:cubicBezTo>
                    <a:cubicBezTo>
                      <a:pt x="49905" y="-596"/>
                      <a:pt x="49905" y="10"/>
                      <a:pt x="50006" y="1457"/>
                    </a:cubicBezTo>
                    <a:cubicBezTo>
                      <a:pt x="50141" y="3242"/>
                      <a:pt x="52428" y="32025"/>
                      <a:pt x="52933" y="35357"/>
                    </a:cubicBezTo>
                    <a:cubicBezTo>
                      <a:pt x="53403" y="38454"/>
                      <a:pt x="54884" y="58047"/>
                      <a:pt x="55052" y="60235"/>
                    </a:cubicBezTo>
                    <a:cubicBezTo>
                      <a:pt x="55254" y="62423"/>
                      <a:pt x="55893" y="69762"/>
                      <a:pt x="55893" y="69762"/>
                    </a:cubicBezTo>
                    <a:cubicBezTo>
                      <a:pt x="55893" y="69762"/>
                      <a:pt x="65984" y="55219"/>
                      <a:pt x="69348" y="50001"/>
                    </a:cubicBezTo>
                    <a:cubicBezTo>
                      <a:pt x="72712" y="44783"/>
                      <a:pt x="79743" y="35425"/>
                      <a:pt x="79709" y="32934"/>
                    </a:cubicBezTo>
                    <a:cubicBezTo>
                      <a:pt x="79676" y="30308"/>
                      <a:pt x="78296" y="29500"/>
                      <a:pt x="77455" y="28692"/>
                    </a:cubicBezTo>
                    <a:cubicBezTo>
                      <a:pt x="76984" y="28221"/>
                      <a:pt x="76648" y="27042"/>
                      <a:pt x="77691" y="27951"/>
                    </a:cubicBezTo>
                    <a:cubicBezTo>
                      <a:pt x="80012" y="30038"/>
                      <a:pt x="87211" y="35223"/>
                      <a:pt x="91617" y="37243"/>
                    </a:cubicBezTo>
                    <a:cubicBezTo>
                      <a:pt x="93737" y="38219"/>
                      <a:pt x="90575" y="37647"/>
                      <a:pt x="90003" y="37377"/>
                    </a:cubicBezTo>
                    <a:cubicBezTo>
                      <a:pt x="89666" y="37243"/>
                      <a:pt x="87648" y="36805"/>
                      <a:pt x="85932" y="37411"/>
                    </a:cubicBezTo>
                    <a:cubicBezTo>
                      <a:pt x="83679" y="38219"/>
                      <a:pt x="70963" y="57677"/>
                      <a:pt x="68440" y="61414"/>
                    </a:cubicBezTo>
                    <a:cubicBezTo>
                      <a:pt x="65816" y="65251"/>
                      <a:pt x="58180" y="75956"/>
                      <a:pt x="56431" y="78852"/>
                    </a:cubicBezTo>
                    <a:cubicBezTo>
                      <a:pt x="54648" y="81747"/>
                      <a:pt x="50544" y="87773"/>
                      <a:pt x="49737" y="89288"/>
                    </a:cubicBezTo>
                    <a:cubicBezTo>
                      <a:pt x="48963" y="90735"/>
                      <a:pt x="48559" y="90600"/>
                      <a:pt x="48358" y="89018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7" name="Freeform 46">
                <a:extLst>
                  <a:ext uri="{FF2B5EF4-FFF2-40B4-BE49-F238E27FC236}">
                    <a16:creationId xmlns:a16="http://schemas.microsoft.com/office/drawing/2014/main" id="{B25E2841-0D03-7814-26C1-7235FE21A970}"/>
                  </a:ext>
                </a:extLst>
              </p:cNvPr>
              <p:cNvSpPr/>
              <p:nvPr/>
            </p:nvSpPr>
            <p:spPr>
              <a:xfrm>
                <a:off x="258149" y="6011140"/>
                <a:ext cx="61879" cy="56310"/>
              </a:xfrm>
              <a:custGeom>
                <a:avLst/>
                <a:gdLst>
                  <a:gd name="connsiteX0" fmla="*/ 50037 w 61879"/>
                  <a:gd name="connsiteY0" fmla="*/ 570 h 56310"/>
                  <a:gd name="connsiteX1" fmla="*/ 55150 w 61879"/>
                  <a:gd name="connsiteY1" fmla="*/ 8044 h 56310"/>
                  <a:gd name="connsiteX2" fmla="*/ 61474 w 61879"/>
                  <a:gd name="connsiteY2" fmla="*/ 14911 h 56310"/>
                  <a:gd name="connsiteX3" fmla="*/ 59893 w 61879"/>
                  <a:gd name="connsiteY3" fmla="*/ 14810 h 56310"/>
                  <a:gd name="connsiteX4" fmla="*/ 54040 w 61879"/>
                  <a:gd name="connsiteY4" fmla="*/ 15517 h 56310"/>
                  <a:gd name="connsiteX5" fmla="*/ 12496 w 61879"/>
                  <a:gd name="connsiteY5" fmla="*/ 49855 h 56310"/>
                  <a:gd name="connsiteX6" fmla="*/ 11655 w 61879"/>
                  <a:gd name="connsiteY6" fmla="*/ 54534 h 56310"/>
                  <a:gd name="connsiteX7" fmla="*/ 11352 w 61879"/>
                  <a:gd name="connsiteY7" fmla="*/ 56049 h 56310"/>
                  <a:gd name="connsiteX8" fmla="*/ 655 w 61879"/>
                  <a:gd name="connsiteY8" fmla="*/ 42516 h 56310"/>
                  <a:gd name="connsiteX9" fmla="*/ 1765 w 61879"/>
                  <a:gd name="connsiteY9" fmla="*/ 42213 h 56310"/>
                  <a:gd name="connsiteX10" fmla="*/ 4389 w 61879"/>
                  <a:gd name="connsiteY10" fmla="*/ 42280 h 56310"/>
                  <a:gd name="connsiteX11" fmla="*/ 49835 w 61879"/>
                  <a:gd name="connsiteY11" fmla="*/ 5283 h 56310"/>
                  <a:gd name="connsiteX12" fmla="*/ 49498 w 61879"/>
                  <a:gd name="connsiteY12" fmla="*/ 1749 h 56310"/>
                  <a:gd name="connsiteX13" fmla="*/ 50037 w 61879"/>
                  <a:gd name="connsiteY13" fmla="*/ 570 h 563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1879" h="56310">
                    <a:moveTo>
                      <a:pt x="50037" y="570"/>
                    </a:moveTo>
                    <a:cubicBezTo>
                      <a:pt x="50777" y="1984"/>
                      <a:pt x="52829" y="5081"/>
                      <a:pt x="55150" y="8044"/>
                    </a:cubicBezTo>
                    <a:cubicBezTo>
                      <a:pt x="57471" y="10939"/>
                      <a:pt x="59960" y="13497"/>
                      <a:pt x="61474" y="14911"/>
                    </a:cubicBezTo>
                    <a:cubicBezTo>
                      <a:pt x="62651" y="16056"/>
                      <a:pt x="61003" y="15618"/>
                      <a:pt x="59893" y="14810"/>
                    </a:cubicBezTo>
                    <a:cubicBezTo>
                      <a:pt x="58581" y="13834"/>
                      <a:pt x="57504" y="13598"/>
                      <a:pt x="54040" y="15517"/>
                    </a:cubicBezTo>
                    <a:cubicBezTo>
                      <a:pt x="49969" y="17705"/>
                      <a:pt x="13875" y="48104"/>
                      <a:pt x="12496" y="49855"/>
                    </a:cubicBezTo>
                    <a:cubicBezTo>
                      <a:pt x="10814" y="51942"/>
                      <a:pt x="10948" y="52952"/>
                      <a:pt x="11655" y="54534"/>
                    </a:cubicBezTo>
                    <a:cubicBezTo>
                      <a:pt x="12193" y="55746"/>
                      <a:pt x="11823" y="56823"/>
                      <a:pt x="11352" y="56049"/>
                    </a:cubicBezTo>
                    <a:cubicBezTo>
                      <a:pt x="9939" y="53794"/>
                      <a:pt x="3110" y="44334"/>
                      <a:pt x="655" y="42516"/>
                    </a:cubicBezTo>
                    <a:cubicBezTo>
                      <a:pt x="-926" y="41338"/>
                      <a:pt x="722" y="41641"/>
                      <a:pt x="1765" y="42213"/>
                    </a:cubicBezTo>
                    <a:cubicBezTo>
                      <a:pt x="2875" y="42853"/>
                      <a:pt x="3178" y="42785"/>
                      <a:pt x="4389" y="42280"/>
                    </a:cubicBezTo>
                    <a:cubicBezTo>
                      <a:pt x="8425" y="40563"/>
                      <a:pt x="49196" y="7606"/>
                      <a:pt x="49835" y="5283"/>
                    </a:cubicBezTo>
                    <a:cubicBezTo>
                      <a:pt x="50508" y="2826"/>
                      <a:pt x="49599" y="2456"/>
                      <a:pt x="49498" y="1749"/>
                    </a:cubicBezTo>
                    <a:cubicBezTo>
                      <a:pt x="49397" y="772"/>
                      <a:pt x="49263" y="-877"/>
                      <a:pt x="50037" y="570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8" name="Freeform 47">
                <a:extLst>
                  <a:ext uri="{FF2B5EF4-FFF2-40B4-BE49-F238E27FC236}">
                    <a16:creationId xmlns:a16="http://schemas.microsoft.com/office/drawing/2014/main" id="{A9A9B58B-328F-4F3F-57C4-FD4EEC62E50D}"/>
                  </a:ext>
                </a:extLst>
              </p:cNvPr>
              <p:cNvSpPr/>
              <p:nvPr/>
            </p:nvSpPr>
            <p:spPr>
              <a:xfrm>
                <a:off x="210207" y="5741788"/>
                <a:ext cx="67108" cy="42761"/>
              </a:xfrm>
              <a:custGeom>
                <a:avLst/>
                <a:gdLst>
                  <a:gd name="connsiteX0" fmla="*/ 66728 w 67108"/>
                  <a:gd name="connsiteY0" fmla="*/ 24476 h 42761"/>
                  <a:gd name="connsiteX1" fmla="*/ 59731 w 67108"/>
                  <a:gd name="connsiteY1" fmla="*/ 42116 h 42761"/>
                  <a:gd name="connsiteX2" fmla="*/ 58823 w 67108"/>
                  <a:gd name="connsiteY2" fmla="*/ 40871 h 42761"/>
                  <a:gd name="connsiteX3" fmla="*/ 56199 w 67108"/>
                  <a:gd name="connsiteY3" fmla="*/ 35619 h 42761"/>
                  <a:gd name="connsiteX4" fmla="*/ 5034 w 67108"/>
                  <a:gd name="connsiteY4" fmla="*/ 16498 h 42761"/>
                  <a:gd name="connsiteX5" fmla="*/ 1535 w 67108"/>
                  <a:gd name="connsiteY5" fmla="*/ 18383 h 42761"/>
                  <a:gd name="connsiteX6" fmla="*/ 291 w 67108"/>
                  <a:gd name="connsiteY6" fmla="*/ 18349 h 42761"/>
                  <a:gd name="connsiteX7" fmla="*/ 7288 w 67108"/>
                  <a:gd name="connsiteY7" fmla="*/ 810 h 42761"/>
                  <a:gd name="connsiteX8" fmla="*/ 8129 w 67108"/>
                  <a:gd name="connsiteY8" fmla="*/ 1921 h 42761"/>
                  <a:gd name="connsiteX9" fmla="*/ 8936 w 67108"/>
                  <a:gd name="connsiteY9" fmla="*/ 5557 h 42761"/>
                  <a:gd name="connsiteX10" fmla="*/ 62456 w 67108"/>
                  <a:gd name="connsiteY10" fmla="*/ 26159 h 42761"/>
                  <a:gd name="connsiteX11" fmla="*/ 65349 w 67108"/>
                  <a:gd name="connsiteY11" fmla="*/ 24240 h 42761"/>
                  <a:gd name="connsiteX12" fmla="*/ 66728 w 67108"/>
                  <a:gd name="connsiteY12" fmla="*/ 24476 h 42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67108" h="42761">
                    <a:moveTo>
                      <a:pt x="66728" y="24476"/>
                    </a:moveTo>
                    <a:cubicBezTo>
                      <a:pt x="65180" y="26900"/>
                      <a:pt x="60504" y="38716"/>
                      <a:pt x="59731" y="42116"/>
                    </a:cubicBezTo>
                    <a:cubicBezTo>
                      <a:pt x="59361" y="43698"/>
                      <a:pt x="58621" y="42015"/>
                      <a:pt x="58823" y="40871"/>
                    </a:cubicBezTo>
                    <a:cubicBezTo>
                      <a:pt x="59226" y="38884"/>
                      <a:pt x="59529" y="37841"/>
                      <a:pt x="56199" y="35619"/>
                    </a:cubicBezTo>
                    <a:cubicBezTo>
                      <a:pt x="51927" y="32791"/>
                      <a:pt x="9306" y="16498"/>
                      <a:pt x="5034" y="16498"/>
                    </a:cubicBezTo>
                    <a:cubicBezTo>
                      <a:pt x="2847" y="16498"/>
                      <a:pt x="2343" y="17407"/>
                      <a:pt x="1535" y="18383"/>
                    </a:cubicBezTo>
                    <a:cubicBezTo>
                      <a:pt x="829" y="19258"/>
                      <a:pt x="-618" y="19662"/>
                      <a:pt x="291" y="18349"/>
                    </a:cubicBezTo>
                    <a:cubicBezTo>
                      <a:pt x="1334" y="16868"/>
                      <a:pt x="6985" y="2796"/>
                      <a:pt x="7288" y="810"/>
                    </a:cubicBezTo>
                    <a:cubicBezTo>
                      <a:pt x="7590" y="-1109"/>
                      <a:pt x="8330" y="844"/>
                      <a:pt x="8129" y="1921"/>
                    </a:cubicBezTo>
                    <a:cubicBezTo>
                      <a:pt x="7826" y="3537"/>
                      <a:pt x="7927" y="4715"/>
                      <a:pt x="8936" y="5557"/>
                    </a:cubicBezTo>
                    <a:cubicBezTo>
                      <a:pt x="13006" y="9024"/>
                      <a:pt x="59058" y="26732"/>
                      <a:pt x="62456" y="26159"/>
                    </a:cubicBezTo>
                    <a:cubicBezTo>
                      <a:pt x="64777" y="25789"/>
                      <a:pt x="64541" y="24981"/>
                      <a:pt x="65349" y="24240"/>
                    </a:cubicBezTo>
                    <a:cubicBezTo>
                      <a:pt x="66257" y="23466"/>
                      <a:pt x="67838" y="22793"/>
                      <a:pt x="66728" y="24476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49" name="Freeform 48">
                <a:extLst>
                  <a:ext uri="{FF2B5EF4-FFF2-40B4-BE49-F238E27FC236}">
                    <a16:creationId xmlns:a16="http://schemas.microsoft.com/office/drawing/2014/main" id="{60A65611-7106-BE92-95C6-0A4CECEDBBB5}"/>
                  </a:ext>
                </a:extLst>
              </p:cNvPr>
              <p:cNvSpPr/>
              <p:nvPr/>
            </p:nvSpPr>
            <p:spPr>
              <a:xfrm>
                <a:off x="215956" y="5977038"/>
                <a:ext cx="75008" cy="64708"/>
              </a:xfrm>
              <a:custGeom>
                <a:avLst/>
                <a:gdLst>
                  <a:gd name="connsiteX0" fmla="*/ 44967 w 75008"/>
                  <a:gd name="connsiteY0" fmla="*/ 24775 h 64708"/>
                  <a:gd name="connsiteX1" fmla="*/ 58624 w 75008"/>
                  <a:gd name="connsiteY1" fmla="*/ 6529 h 64708"/>
                  <a:gd name="connsiteX2" fmla="*/ 29594 w 75008"/>
                  <a:gd name="connsiteY2" fmla="*/ 8246 h 64708"/>
                  <a:gd name="connsiteX3" fmla="*/ 7897 w 75008"/>
                  <a:gd name="connsiteY3" fmla="*/ 11747 h 64708"/>
                  <a:gd name="connsiteX4" fmla="*/ 7930 w 75008"/>
                  <a:gd name="connsiteY4" fmla="*/ 15686 h 64708"/>
                  <a:gd name="connsiteX5" fmla="*/ 7392 w 75008"/>
                  <a:gd name="connsiteY5" fmla="*/ 17201 h 64708"/>
                  <a:gd name="connsiteX6" fmla="*/ 3759 w 75008"/>
                  <a:gd name="connsiteY6" fmla="*/ 8145 h 64708"/>
                  <a:gd name="connsiteX7" fmla="*/ 227 w 75008"/>
                  <a:gd name="connsiteY7" fmla="*/ 739 h 64708"/>
                  <a:gd name="connsiteX8" fmla="*/ 1471 w 75008"/>
                  <a:gd name="connsiteY8" fmla="*/ 705 h 64708"/>
                  <a:gd name="connsiteX9" fmla="*/ 4701 w 75008"/>
                  <a:gd name="connsiteY9" fmla="*/ 2624 h 64708"/>
                  <a:gd name="connsiteX10" fmla="*/ 34640 w 75008"/>
                  <a:gd name="connsiteY10" fmla="*/ 2220 h 64708"/>
                  <a:gd name="connsiteX11" fmla="*/ 73223 w 75008"/>
                  <a:gd name="connsiteY11" fmla="*/ 234 h 64708"/>
                  <a:gd name="connsiteX12" fmla="*/ 74199 w 75008"/>
                  <a:gd name="connsiteY12" fmla="*/ 2321 h 64708"/>
                  <a:gd name="connsiteX13" fmla="*/ 52905 w 75008"/>
                  <a:gd name="connsiteY13" fmla="*/ 30532 h 64708"/>
                  <a:gd name="connsiteX14" fmla="*/ 33529 w 75008"/>
                  <a:gd name="connsiteY14" fmla="*/ 58137 h 64708"/>
                  <a:gd name="connsiteX15" fmla="*/ 33731 w 75008"/>
                  <a:gd name="connsiteY15" fmla="*/ 61806 h 64708"/>
                  <a:gd name="connsiteX16" fmla="*/ 33429 w 75008"/>
                  <a:gd name="connsiteY16" fmla="*/ 64533 h 64708"/>
                  <a:gd name="connsiteX17" fmla="*/ 22799 w 75008"/>
                  <a:gd name="connsiteY17" fmla="*/ 47364 h 64708"/>
                  <a:gd name="connsiteX18" fmla="*/ 24312 w 75008"/>
                  <a:gd name="connsiteY18" fmla="*/ 47196 h 64708"/>
                  <a:gd name="connsiteX19" fmla="*/ 27239 w 75008"/>
                  <a:gd name="connsiteY19" fmla="*/ 46523 h 64708"/>
                  <a:gd name="connsiteX20" fmla="*/ 44967 w 75008"/>
                  <a:gd name="connsiteY20" fmla="*/ 24775 h 647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75008" h="64708">
                    <a:moveTo>
                      <a:pt x="44967" y="24775"/>
                    </a:moveTo>
                    <a:lnTo>
                      <a:pt x="58624" y="6529"/>
                    </a:lnTo>
                    <a:cubicBezTo>
                      <a:pt x="58624" y="6529"/>
                      <a:pt x="34707" y="7809"/>
                      <a:pt x="29594" y="8246"/>
                    </a:cubicBezTo>
                    <a:cubicBezTo>
                      <a:pt x="24481" y="8684"/>
                      <a:pt x="9578" y="9323"/>
                      <a:pt x="7897" y="11747"/>
                    </a:cubicBezTo>
                    <a:cubicBezTo>
                      <a:pt x="6786" y="13363"/>
                      <a:pt x="7829" y="15147"/>
                      <a:pt x="7930" y="15686"/>
                    </a:cubicBezTo>
                    <a:cubicBezTo>
                      <a:pt x="8132" y="16797"/>
                      <a:pt x="7863" y="18514"/>
                      <a:pt x="7392" y="17201"/>
                    </a:cubicBezTo>
                    <a:cubicBezTo>
                      <a:pt x="7089" y="16359"/>
                      <a:pt x="5239" y="11512"/>
                      <a:pt x="3759" y="8145"/>
                    </a:cubicBezTo>
                    <a:cubicBezTo>
                      <a:pt x="2447" y="5115"/>
                      <a:pt x="698" y="1446"/>
                      <a:pt x="227" y="739"/>
                    </a:cubicBezTo>
                    <a:cubicBezTo>
                      <a:pt x="-513" y="-372"/>
                      <a:pt x="731" y="-103"/>
                      <a:pt x="1471" y="705"/>
                    </a:cubicBezTo>
                    <a:cubicBezTo>
                      <a:pt x="2245" y="1547"/>
                      <a:pt x="2682" y="2086"/>
                      <a:pt x="4701" y="2624"/>
                    </a:cubicBezTo>
                    <a:cubicBezTo>
                      <a:pt x="8065" y="3500"/>
                      <a:pt x="30300" y="2355"/>
                      <a:pt x="34640" y="2220"/>
                    </a:cubicBezTo>
                    <a:cubicBezTo>
                      <a:pt x="38945" y="2052"/>
                      <a:pt x="70566" y="-35"/>
                      <a:pt x="73223" y="234"/>
                    </a:cubicBezTo>
                    <a:cubicBezTo>
                      <a:pt x="74636" y="369"/>
                      <a:pt x="75881" y="-304"/>
                      <a:pt x="74199" y="2321"/>
                    </a:cubicBezTo>
                    <a:cubicBezTo>
                      <a:pt x="73257" y="3803"/>
                      <a:pt x="54352" y="28546"/>
                      <a:pt x="52905" y="30532"/>
                    </a:cubicBezTo>
                    <a:cubicBezTo>
                      <a:pt x="51425" y="32585"/>
                      <a:pt x="33866" y="55309"/>
                      <a:pt x="33529" y="58137"/>
                    </a:cubicBezTo>
                    <a:cubicBezTo>
                      <a:pt x="33260" y="60561"/>
                      <a:pt x="33597" y="61167"/>
                      <a:pt x="33731" y="61806"/>
                    </a:cubicBezTo>
                    <a:cubicBezTo>
                      <a:pt x="33933" y="62782"/>
                      <a:pt x="33799" y="65408"/>
                      <a:pt x="33429" y="64533"/>
                    </a:cubicBezTo>
                    <a:cubicBezTo>
                      <a:pt x="31814" y="60628"/>
                      <a:pt x="24952" y="50192"/>
                      <a:pt x="22799" y="47364"/>
                    </a:cubicBezTo>
                    <a:cubicBezTo>
                      <a:pt x="21453" y="45614"/>
                      <a:pt x="23236" y="46792"/>
                      <a:pt x="24312" y="47196"/>
                    </a:cubicBezTo>
                    <a:cubicBezTo>
                      <a:pt x="25422" y="47566"/>
                      <a:pt x="26062" y="47330"/>
                      <a:pt x="27239" y="46523"/>
                    </a:cubicBezTo>
                    <a:cubicBezTo>
                      <a:pt x="30670" y="44267"/>
                      <a:pt x="43083" y="27368"/>
                      <a:pt x="44967" y="24775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0" name="Freeform 49">
                <a:extLst>
                  <a:ext uri="{FF2B5EF4-FFF2-40B4-BE49-F238E27FC236}">
                    <a16:creationId xmlns:a16="http://schemas.microsoft.com/office/drawing/2014/main" id="{1A80A1D7-F9A7-0708-9B1F-17207AF49E41}"/>
                  </a:ext>
                </a:extLst>
              </p:cNvPr>
              <p:cNvSpPr/>
              <p:nvPr/>
            </p:nvSpPr>
            <p:spPr>
              <a:xfrm>
                <a:off x="201634" y="5905984"/>
                <a:ext cx="70988" cy="59639"/>
              </a:xfrm>
              <a:custGeom>
                <a:avLst/>
                <a:gdLst>
                  <a:gd name="connsiteX0" fmla="*/ 61273 w 70988"/>
                  <a:gd name="connsiteY0" fmla="*/ 5845 h 59639"/>
                  <a:gd name="connsiteX1" fmla="*/ 66353 w 70988"/>
                  <a:gd name="connsiteY1" fmla="*/ 24731 h 59639"/>
                  <a:gd name="connsiteX2" fmla="*/ 70928 w 70988"/>
                  <a:gd name="connsiteY2" fmla="*/ 39980 h 59639"/>
                  <a:gd name="connsiteX3" fmla="*/ 68909 w 70988"/>
                  <a:gd name="connsiteY3" fmla="*/ 38432 h 59639"/>
                  <a:gd name="connsiteX4" fmla="*/ 67698 w 70988"/>
                  <a:gd name="connsiteY4" fmla="*/ 36580 h 59639"/>
                  <a:gd name="connsiteX5" fmla="*/ 65579 w 70988"/>
                  <a:gd name="connsiteY5" fmla="*/ 35974 h 59639"/>
                  <a:gd name="connsiteX6" fmla="*/ 37928 w 70988"/>
                  <a:gd name="connsiteY6" fmla="*/ 43616 h 59639"/>
                  <a:gd name="connsiteX7" fmla="*/ 11589 w 70988"/>
                  <a:gd name="connsiteY7" fmla="*/ 53042 h 59639"/>
                  <a:gd name="connsiteX8" fmla="*/ 10579 w 70988"/>
                  <a:gd name="connsiteY8" fmla="*/ 56914 h 59639"/>
                  <a:gd name="connsiteX9" fmla="*/ 9671 w 70988"/>
                  <a:gd name="connsiteY9" fmla="*/ 59001 h 59639"/>
                  <a:gd name="connsiteX10" fmla="*/ 7451 w 70988"/>
                  <a:gd name="connsiteY10" fmla="*/ 48397 h 59639"/>
                  <a:gd name="connsiteX11" fmla="*/ 320 w 70988"/>
                  <a:gd name="connsiteY11" fmla="*/ 23182 h 59639"/>
                  <a:gd name="connsiteX12" fmla="*/ 622 w 70988"/>
                  <a:gd name="connsiteY12" fmla="*/ 21364 h 59639"/>
                  <a:gd name="connsiteX13" fmla="*/ 7922 w 70988"/>
                  <a:gd name="connsiteY13" fmla="*/ 18503 h 59639"/>
                  <a:gd name="connsiteX14" fmla="*/ 8023 w 70988"/>
                  <a:gd name="connsiteY14" fmla="*/ 19950 h 59639"/>
                  <a:gd name="connsiteX15" fmla="*/ 6778 w 70988"/>
                  <a:gd name="connsiteY15" fmla="*/ 24495 h 59639"/>
                  <a:gd name="connsiteX16" fmla="*/ 11353 w 70988"/>
                  <a:gd name="connsiteY16" fmla="*/ 41563 h 59639"/>
                  <a:gd name="connsiteX17" fmla="*/ 22084 w 70988"/>
                  <a:gd name="connsiteY17" fmla="*/ 38499 h 59639"/>
                  <a:gd name="connsiteX18" fmla="*/ 33521 w 70988"/>
                  <a:gd name="connsiteY18" fmla="*/ 34965 h 59639"/>
                  <a:gd name="connsiteX19" fmla="*/ 28341 w 70988"/>
                  <a:gd name="connsiteY19" fmla="*/ 18671 h 59639"/>
                  <a:gd name="connsiteX20" fmla="*/ 24910 w 70988"/>
                  <a:gd name="connsiteY20" fmla="*/ 17425 h 59639"/>
                  <a:gd name="connsiteX21" fmla="*/ 23530 w 70988"/>
                  <a:gd name="connsiteY21" fmla="*/ 16550 h 59639"/>
                  <a:gd name="connsiteX22" fmla="*/ 37356 w 70988"/>
                  <a:gd name="connsiteY22" fmla="*/ 12241 h 59639"/>
                  <a:gd name="connsiteX23" fmla="*/ 36650 w 70988"/>
                  <a:gd name="connsiteY23" fmla="*/ 13823 h 59639"/>
                  <a:gd name="connsiteX24" fmla="*/ 34699 w 70988"/>
                  <a:gd name="connsiteY24" fmla="*/ 17392 h 59639"/>
                  <a:gd name="connsiteX25" fmla="*/ 36683 w 70988"/>
                  <a:gd name="connsiteY25" fmla="*/ 26077 h 59639"/>
                  <a:gd name="connsiteX26" fmla="*/ 38904 w 70988"/>
                  <a:gd name="connsiteY26" fmla="*/ 33382 h 59639"/>
                  <a:gd name="connsiteX27" fmla="*/ 55958 w 70988"/>
                  <a:gd name="connsiteY27" fmla="*/ 27996 h 59639"/>
                  <a:gd name="connsiteX28" fmla="*/ 59760 w 70988"/>
                  <a:gd name="connsiteY28" fmla="*/ 21970 h 59639"/>
                  <a:gd name="connsiteX29" fmla="*/ 54579 w 70988"/>
                  <a:gd name="connsiteY29" fmla="*/ 5340 h 59639"/>
                  <a:gd name="connsiteX30" fmla="*/ 51148 w 70988"/>
                  <a:gd name="connsiteY30" fmla="*/ 1738 h 59639"/>
                  <a:gd name="connsiteX31" fmla="*/ 49836 w 70988"/>
                  <a:gd name="connsiteY31" fmla="*/ 55 h 59639"/>
                  <a:gd name="connsiteX32" fmla="*/ 59726 w 70988"/>
                  <a:gd name="connsiteY32" fmla="*/ 3825 h 59639"/>
                  <a:gd name="connsiteX33" fmla="*/ 61273 w 70988"/>
                  <a:gd name="connsiteY33" fmla="*/ 5845 h 596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70988" h="59639">
                    <a:moveTo>
                      <a:pt x="61273" y="5845"/>
                    </a:moveTo>
                    <a:cubicBezTo>
                      <a:pt x="62182" y="8437"/>
                      <a:pt x="64974" y="19782"/>
                      <a:pt x="66353" y="24731"/>
                    </a:cubicBezTo>
                    <a:cubicBezTo>
                      <a:pt x="66857" y="26481"/>
                      <a:pt x="69986" y="38028"/>
                      <a:pt x="70928" y="39980"/>
                    </a:cubicBezTo>
                    <a:cubicBezTo>
                      <a:pt x="71365" y="40923"/>
                      <a:pt x="69313" y="39442"/>
                      <a:pt x="68909" y="38432"/>
                    </a:cubicBezTo>
                    <a:cubicBezTo>
                      <a:pt x="68640" y="37792"/>
                      <a:pt x="68741" y="37355"/>
                      <a:pt x="67698" y="36580"/>
                    </a:cubicBezTo>
                    <a:cubicBezTo>
                      <a:pt x="67127" y="36143"/>
                      <a:pt x="66319" y="36042"/>
                      <a:pt x="65579" y="35974"/>
                    </a:cubicBezTo>
                    <a:cubicBezTo>
                      <a:pt x="62720" y="35604"/>
                      <a:pt x="46170" y="41091"/>
                      <a:pt x="37928" y="43616"/>
                    </a:cubicBezTo>
                    <a:cubicBezTo>
                      <a:pt x="29451" y="46208"/>
                      <a:pt x="13271" y="51090"/>
                      <a:pt x="11589" y="53042"/>
                    </a:cubicBezTo>
                    <a:cubicBezTo>
                      <a:pt x="9907" y="55028"/>
                      <a:pt x="10445" y="55904"/>
                      <a:pt x="10579" y="56914"/>
                    </a:cubicBezTo>
                    <a:cubicBezTo>
                      <a:pt x="10714" y="57789"/>
                      <a:pt x="10041" y="60987"/>
                      <a:pt x="9671" y="59001"/>
                    </a:cubicBezTo>
                    <a:cubicBezTo>
                      <a:pt x="9335" y="57116"/>
                      <a:pt x="8965" y="53749"/>
                      <a:pt x="7451" y="48397"/>
                    </a:cubicBezTo>
                    <a:cubicBezTo>
                      <a:pt x="6105" y="43650"/>
                      <a:pt x="656" y="24057"/>
                      <a:pt x="320" y="23182"/>
                    </a:cubicBezTo>
                    <a:cubicBezTo>
                      <a:pt x="-118" y="22105"/>
                      <a:pt x="-185" y="21701"/>
                      <a:pt x="622" y="21364"/>
                    </a:cubicBezTo>
                    <a:cubicBezTo>
                      <a:pt x="1396" y="21095"/>
                      <a:pt x="6543" y="19311"/>
                      <a:pt x="7922" y="18503"/>
                    </a:cubicBezTo>
                    <a:cubicBezTo>
                      <a:pt x="9638" y="17459"/>
                      <a:pt x="8965" y="18974"/>
                      <a:pt x="8023" y="19950"/>
                    </a:cubicBezTo>
                    <a:cubicBezTo>
                      <a:pt x="7115" y="20927"/>
                      <a:pt x="6610" y="21431"/>
                      <a:pt x="6778" y="24495"/>
                    </a:cubicBezTo>
                    <a:cubicBezTo>
                      <a:pt x="7014" y="28097"/>
                      <a:pt x="11353" y="41563"/>
                      <a:pt x="11353" y="41563"/>
                    </a:cubicBezTo>
                    <a:cubicBezTo>
                      <a:pt x="11353" y="41563"/>
                      <a:pt x="19427" y="39408"/>
                      <a:pt x="22084" y="38499"/>
                    </a:cubicBezTo>
                    <a:cubicBezTo>
                      <a:pt x="24674" y="37557"/>
                      <a:pt x="33521" y="34965"/>
                      <a:pt x="33521" y="34965"/>
                    </a:cubicBezTo>
                    <a:cubicBezTo>
                      <a:pt x="33521" y="34965"/>
                      <a:pt x="29686" y="20422"/>
                      <a:pt x="28341" y="18671"/>
                    </a:cubicBezTo>
                    <a:cubicBezTo>
                      <a:pt x="27063" y="16988"/>
                      <a:pt x="26222" y="17324"/>
                      <a:pt x="24910" y="17425"/>
                    </a:cubicBezTo>
                    <a:cubicBezTo>
                      <a:pt x="23934" y="17493"/>
                      <a:pt x="22319" y="16786"/>
                      <a:pt x="23530" y="16550"/>
                    </a:cubicBezTo>
                    <a:cubicBezTo>
                      <a:pt x="26255" y="16012"/>
                      <a:pt x="33723" y="13992"/>
                      <a:pt x="37356" y="12241"/>
                    </a:cubicBezTo>
                    <a:cubicBezTo>
                      <a:pt x="38904" y="11501"/>
                      <a:pt x="37356" y="13419"/>
                      <a:pt x="36650" y="13823"/>
                    </a:cubicBezTo>
                    <a:cubicBezTo>
                      <a:pt x="35910" y="14261"/>
                      <a:pt x="34800" y="14934"/>
                      <a:pt x="34699" y="17392"/>
                    </a:cubicBezTo>
                    <a:cubicBezTo>
                      <a:pt x="34631" y="19445"/>
                      <a:pt x="36044" y="24360"/>
                      <a:pt x="36683" y="26077"/>
                    </a:cubicBezTo>
                    <a:cubicBezTo>
                      <a:pt x="37255" y="27727"/>
                      <a:pt x="38904" y="33382"/>
                      <a:pt x="38904" y="33382"/>
                    </a:cubicBezTo>
                    <a:cubicBezTo>
                      <a:pt x="38904" y="33382"/>
                      <a:pt x="53536" y="29174"/>
                      <a:pt x="55958" y="27996"/>
                    </a:cubicBezTo>
                    <a:cubicBezTo>
                      <a:pt x="58280" y="26851"/>
                      <a:pt x="60298" y="26818"/>
                      <a:pt x="59760" y="21970"/>
                    </a:cubicBezTo>
                    <a:cubicBezTo>
                      <a:pt x="59289" y="17897"/>
                      <a:pt x="56665" y="8403"/>
                      <a:pt x="54579" y="5340"/>
                    </a:cubicBezTo>
                    <a:cubicBezTo>
                      <a:pt x="52998" y="3017"/>
                      <a:pt x="51686" y="2142"/>
                      <a:pt x="51148" y="1738"/>
                    </a:cubicBezTo>
                    <a:cubicBezTo>
                      <a:pt x="50610" y="1300"/>
                      <a:pt x="48692" y="-316"/>
                      <a:pt x="49836" y="55"/>
                    </a:cubicBezTo>
                    <a:cubicBezTo>
                      <a:pt x="51552" y="593"/>
                      <a:pt x="58851" y="3152"/>
                      <a:pt x="59726" y="3825"/>
                    </a:cubicBezTo>
                    <a:cubicBezTo>
                      <a:pt x="60500" y="4431"/>
                      <a:pt x="60870" y="4700"/>
                      <a:pt x="61273" y="5845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1" name="Freeform 50">
                <a:extLst>
                  <a:ext uri="{FF2B5EF4-FFF2-40B4-BE49-F238E27FC236}">
                    <a16:creationId xmlns:a16="http://schemas.microsoft.com/office/drawing/2014/main" id="{272955E8-1576-6BE4-7E54-4D32C48E5B06}"/>
                  </a:ext>
                </a:extLst>
              </p:cNvPr>
              <p:cNvSpPr/>
              <p:nvPr/>
            </p:nvSpPr>
            <p:spPr>
              <a:xfrm>
                <a:off x="262486" y="5638325"/>
                <a:ext cx="73418" cy="68903"/>
              </a:xfrm>
              <a:custGeom>
                <a:avLst/>
                <a:gdLst>
                  <a:gd name="connsiteX0" fmla="*/ 72207 w 73418"/>
                  <a:gd name="connsiteY0" fmla="*/ 43207 h 68903"/>
                  <a:gd name="connsiteX1" fmla="*/ 54042 w 73418"/>
                  <a:gd name="connsiteY1" fmla="*/ 63035 h 68903"/>
                  <a:gd name="connsiteX2" fmla="*/ 49131 w 73418"/>
                  <a:gd name="connsiteY2" fmla="*/ 68690 h 68903"/>
                  <a:gd name="connsiteX3" fmla="*/ 48727 w 73418"/>
                  <a:gd name="connsiteY3" fmla="*/ 67007 h 68903"/>
                  <a:gd name="connsiteX4" fmla="*/ 49131 w 73418"/>
                  <a:gd name="connsiteY4" fmla="*/ 63439 h 68903"/>
                  <a:gd name="connsiteX5" fmla="*/ 26761 w 73418"/>
                  <a:gd name="connsiteY5" fmla="*/ 42601 h 68903"/>
                  <a:gd name="connsiteX6" fmla="*/ 5905 w 73418"/>
                  <a:gd name="connsiteY6" fmla="*/ 25870 h 68903"/>
                  <a:gd name="connsiteX7" fmla="*/ 1902 w 73418"/>
                  <a:gd name="connsiteY7" fmla="*/ 26543 h 68903"/>
                  <a:gd name="connsiteX8" fmla="*/ 489 w 73418"/>
                  <a:gd name="connsiteY8" fmla="*/ 26408 h 68903"/>
                  <a:gd name="connsiteX9" fmla="*/ 7082 w 73418"/>
                  <a:gd name="connsiteY9" fmla="*/ 19372 h 68903"/>
                  <a:gd name="connsiteX10" fmla="*/ 24709 w 73418"/>
                  <a:gd name="connsiteY10" fmla="*/ 756 h 68903"/>
                  <a:gd name="connsiteX11" fmla="*/ 26391 w 73418"/>
                  <a:gd name="connsiteY11" fmla="*/ 419 h 68903"/>
                  <a:gd name="connsiteX12" fmla="*/ 31874 w 73418"/>
                  <a:gd name="connsiteY12" fmla="*/ 5570 h 68903"/>
                  <a:gd name="connsiteX13" fmla="*/ 30999 w 73418"/>
                  <a:gd name="connsiteY13" fmla="*/ 6412 h 68903"/>
                  <a:gd name="connsiteX14" fmla="*/ 27265 w 73418"/>
                  <a:gd name="connsiteY14" fmla="*/ 7152 h 68903"/>
                  <a:gd name="connsiteX15" fmla="*/ 15324 w 73418"/>
                  <a:gd name="connsiteY15" fmla="*/ 19271 h 68903"/>
                  <a:gd name="connsiteX16" fmla="*/ 31706 w 73418"/>
                  <a:gd name="connsiteY16" fmla="*/ 34420 h 68903"/>
                  <a:gd name="connsiteX17" fmla="*/ 43311 w 73418"/>
                  <a:gd name="connsiteY17" fmla="*/ 21594 h 68903"/>
                  <a:gd name="connsiteX18" fmla="*/ 43076 w 73418"/>
                  <a:gd name="connsiteY18" fmla="*/ 18800 h 68903"/>
                  <a:gd name="connsiteX19" fmla="*/ 43614 w 73418"/>
                  <a:gd name="connsiteY19" fmla="*/ 17453 h 68903"/>
                  <a:gd name="connsiteX20" fmla="*/ 52596 w 73418"/>
                  <a:gd name="connsiteY20" fmla="*/ 26307 h 68903"/>
                  <a:gd name="connsiteX21" fmla="*/ 51586 w 73418"/>
                  <a:gd name="connsiteY21" fmla="*/ 26980 h 68903"/>
                  <a:gd name="connsiteX22" fmla="*/ 47684 w 73418"/>
                  <a:gd name="connsiteY22" fmla="*/ 26677 h 68903"/>
                  <a:gd name="connsiteX23" fmla="*/ 36314 w 73418"/>
                  <a:gd name="connsiteY23" fmla="*/ 38527 h 68903"/>
                  <a:gd name="connsiteX24" fmla="*/ 50174 w 73418"/>
                  <a:gd name="connsiteY24" fmla="*/ 50175 h 68903"/>
                  <a:gd name="connsiteX25" fmla="*/ 57944 w 73418"/>
                  <a:gd name="connsiteY25" fmla="*/ 50141 h 68903"/>
                  <a:gd name="connsiteX26" fmla="*/ 69011 w 73418"/>
                  <a:gd name="connsiteY26" fmla="*/ 37618 h 68903"/>
                  <a:gd name="connsiteX27" fmla="*/ 69785 w 73418"/>
                  <a:gd name="connsiteY27" fmla="*/ 32569 h 68903"/>
                  <a:gd name="connsiteX28" fmla="*/ 70660 w 73418"/>
                  <a:gd name="connsiteY28" fmla="*/ 31121 h 68903"/>
                  <a:gd name="connsiteX29" fmla="*/ 73385 w 73418"/>
                  <a:gd name="connsiteY29" fmla="*/ 40581 h 68903"/>
                  <a:gd name="connsiteX30" fmla="*/ 72207 w 73418"/>
                  <a:gd name="connsiteY30" fmla="*/ 43207 h 689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73418" h="68903">
                    <a:moveTo>
                      <a:pt x="72207" y="43207"/>
                    </a:moveTo>
                    <a:cubicBezTo>
                      <a:pt x="70458" y="45058"/>
                      <a:pt x="57608" y="58962"/>
                      <a:pt x="54042" y="63035"/>
                    </a:cubicBezTo>
                    <a:cubicBezTo>
                      <a:pt x="52831" y="64415"/>
                      <a:pt x="49972" y="67681"/>
                      <a:pt x="49131" y="68690"/>
                    </a:cubicBezTo>
                    <a:cubicBezTo>
                      <a:pt x="48458" y="69465"/>
                      <a:pt x="48189" y="67950"/>
                      <a:pt x="48727" y="67007"/>
                    </a:cubicBezTo>
                    <a:cubicBezTo>
                      <a:pt x="49265" y="66065"/>
                      <a:pt x="49837" y="65661"/>
                      <a:pt x="49131" y="63439"/>
                    </a:cubicBezTo>
                    <a:cubicBezTo>
                      <a:pt x="48223" y="60476"/>
                      <a:pt x="33253" y="48256"/>
                      <a:pt x="26761" y="42601"/>
                    </a:cubicBezTo>
                    <a:cubicBezTo>
                      <a:pt x="19764" y="36541"/>
                      <a:pt x="8495" y="26240"/>
                      <a:pt x="5905" y="25870"/>
                    </a:cubicBezTo>
                    <a:cubicBezTo>
                      <a:pt x="3584" y="25567"/>
                      <a:pt x="3012" y="25971"/>
                      <a:pt x="1902" y="26543"/>
                    </a:cubicBezTo>
                    <a:cubicBezTo>
                      <a:pt x="1094" y="26947"/>
                      <a:pt x="-924" y="27788"/>
                      <a:pt x="489" y="26408"/>
                    </a:cubicBezTo>
                    <a:cubicBezTo>
                      <a:pt x="1868" y="25062"/>
                      <a:pt x="3987" y="22705"/>
                      <a:pt x="7082" y="19372"/>
                    </a:cubicBezTo>
                    <a:cubicBezTo>
                      <a:pt x="10446" y="15770"/>
                      <a:pt x="24137" y="1497"/>
                      <a:pt x="24709" y="756"/>
                    </a:cubicBezTo>
                    <a:cubicBezTo>
                      <a:pt x="25415" y="-187"/>
                      <a:pt x="25785" y="-187"/>
                      <a:pt x="26391" y="419"/>
                    </a:cubicBezTo>
                    <a:cubicBezTo>
                      <a:pt x="27097" y="1160"/>
                      <a:pt x="30528" y="4728"/>
                      <a:pt x="31874" y="5570"/>
                    </a:cubicBezTo>
                    <a:cubicBezTo>
                      <a:pt x="33926" y="6816"/>
                      <a:pt x="32076" y="6681"/>
                      <a:pt x="30999" y="6412"/>
                    </a:cubicBezTo>
                    <a:cubicBezTo>
                      <a:pt x="30058" y="6210"/>
                      <a:pt x="29519" y="5839"/>
                      <a:pt x="27265" y="7152"/>
                    </a:cubicBezTo>
                    <a:cubicBezTo>
                      <a:pt x="23700" y="9239"/>
                      <a:pt x="15324" y="19271"/>
                      <a:pt x="15324" y="19271"/>
                    </a:cubicBezTo>
                    <a:lnTo>
                      <a:pt x="31706" y="34420"/>
                    </a:lnTo>
                    <a:cubicBezTo>
                      <a:pt x="31706" y="34420"/>
                      <a:pt x="43109" y="23782"/>
                      <a:pt x="43311" y="21594"/>
                    </a:cubicBezTo>
                    <a:cubicBezTo>
                      <a:pt x="43480" y="19709"/>
                      <a:pt x="43210" y="19238"/>
                      <a:pt x="43076" y="18800"/>
                    </a:cubicBezTo>
                    <a:cubicBezTo>
                      <a:pt x="42773" y="17925"/>
                      <a:pt x="42908" y="16410"/>
                      <a:pt x="43614" y="17453"/>
                    </a:cubicBezTo>
                    <a:cubicBezTo>
                      <a:pt x="45733" y="20450"/>
                      <a:pt x="51183" y="25297"/>
                      <a:pt x="52596" y="26307"/>
                    </a:cubicBezTo>
                    <a:cubicBezTo>
                      <a:pt x="54042" y="27317"/>
                      <a:pt x="52360" y="27351"/>
                      <a:pt x="51586" y="26980"/>
                    </a:cubicBezTo>
                    <a:cubicBezTo>
                      <a:pt x="50375" y="26442"/>
                      <a:pt x="49938" y="25600"/>
                      <a:pt x="47684" y="26677"/>
                    </a:cubicBezTo>
                    <a:cubicBezTo>
                      <a:pt x="45464" y="27788"/>
                      <a:pt x="36314" y="38527"/>
                      <a:pt x="36314" y="38527"/>
                    </a:cubicBezTo>
                    <a:cubicBezTo>
                      <a:pt x="36314" y="38527"/>
                      <a:pt x="47987" y="48559"/>
                      <a:pt x="50174" y="50175"/>
                    </a:cubicBezTo>
                    <a:cubicBezTo>
                      <a:pt x="53033" y="52262"/>
                      <a:pt x="55085" y="52767"/>
                      <a:pt x="57944" y="50141"/>
                    </a:cubicBezTo>
                    <a:cubicBezTo>
                      <a:pt x="60972" y="47381"/>
                      <a:pt x="67498" y="41018"/>
                      <a:pt x="69011" y="37618"/>
                    </a:cubicBezTo>
                    <a:cubicBezTo>
                      <a:pt x="70189" y="35026"/>
                      <a:pt x="69718" y="33208"/>
                      <a:pt x="69785" y="32569"/>
                    </a:cubicBezTo>
                    <a:cubicBezTo>
                      <a:pt x="69852" y="31559"/>
                      <a:pt x="70458" y="30280"/>
                      <a:pt x="70660" y="31121"/>
                    </a:cubicBezTo>
                    <a:cubicBezTo>
                      <a:pt x="70862" y="31963"/>
                      <a:pt x="73250" y="39436"/>
                      <a:pt x="73385" y="40581"/>
                    </a:cubicBezTo>
                    <a:cubicBezTo>
                      <a:pt x="73519" y="41591"/>
                      <a:pt x="73284" y="42096"/>
                      <a:pt x="72207" y="43207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2" name="Freeform 51">
                <a:extLst>
                  <a:ext uri="{FF2B5EF4-FFF2-40B4-BE49-F238E27FC236}">
                    <a16:creationId xmlns:a16="http://schemas.microsoft.com/office/drawing/2014/main" id="{A95B1834-1651-1119-29BD-ED4260ABE1CB}"/>
                  </a:ext>
                </a:extLst>
              </p:cNvPr>
              <p:cNvSpPr/>
              <p:nvPr/>
            </p:nvSpPr>
            <p:spPr>
              <a:xfrm>
                <a:off x="194003" y="5834898"/>
                <a:ext cx="65306" cy="64582"/>
              </a:xfrm>
              <a:custGeom>
                <a:avLst/>
                <a:gdLst>
                  <a:gd name="connsiteX0" fmla="*/ 64363 w 65306"/>
                  <a:gd name="connsiteY0" fmla="*/ 45589 h 64582"/>
                  <a:gd name="connsiteX1" fmla="*/ 65271 w 65306"/>
                  <a:gd name="connsiteY1" fmla="*/ 56463 h 64582"/>
                  <a:gd name="connsiteX2" fmla="*/ 64262 w 65306"/>
                  <a:gd name="connsiteY2" fmla="*/ 55217 h 64582"/>
                  <a:gd name="connsiteX3" fmla="*/ 62513 w 65306"/>
                  <a:gd name="connsiteY3" fmla="*/ 52861 h 64582"/>
                  <a:gd name="connsiteX4" fmla="*/ 35030 w 65306"/>
                  <a:gd name="connsiteY4" fmla="*/ 54005 h 64582"/>
                  <a:gd name="connsiteX5" fmla="*/ 4620 w 65306"/>
                  <a:gd name="connsiteY5" fmla="*/ 58079 h 64582"/>
                  <a:gd name="connsiteX6" fmla="*/ 3174 w 65306"/>
                  <a:gd name="connsiteY6" fmla="*/ 62152 h 64582"/>
                  <a:gd name="connsiteX7" fmla="*/ 1626 w 65306"/>
                  <a:gd name="connsiteY7" fmla="*/ 63768 h 64582"/>
                  <a:gd name="connsiteX8" fmla="*/ 1290 w 65306"/>
                  <a:gd name="connsiteY8" fmla="*/ 54476 h 64582"/>
                  <a:gd name="connsiteX9" fmla="*/ 247 w 65306"/>
                  <a:gd name="connsiteY9" fmla="*/ 33201 h 64582"/>
                  <a:gd name="connsiteX10" fmla="*/ 16226 w 65306"/>
                  <a:gd name="connsiteY10" fmla="*/ 19432 h 64582"/>
                  <a:gd name="connsiteX11" fmla="*/ 32070 w 65306"/>
                  <a:gd name="connsiteY11" fmla="*/ 29397 h 64582"/>
                  <a:gd name="connsiteX12" fmla="*/ 36174 w 65306"/>
                  <a:gd name="connsiteY12" fmla="*/ 25559 h 64582"/>
                  <a:gd name="connsiteX13" fmla="*/ 62244 w 65306"/>
                  <a:gd name="connsiteY13" fmla="*/ 6774 h 64582"/>
                  <a:gd name="connsiteX14" fmla="*/ 62748 w 65306"/>
                  <a:gd name="connsiteY14" fmla="*/ 2566 h 64582"/>
                  <a:gd name="connsiteX15" fmla="*/ 64296 w 65306"/>
                  <a:gd name="connsiteY15" fmla="*/ 2566 h 64582"/>
                  <a:gd name="connsiteX16" fmla="*/ 62479 w 65306"/>
                  <a:gd name="connsiteY16" fmla="*/ 16436 h 64582"/>
                  <a:gd name="connsiteX17" fmla="*/ 44348 w 65306"/>
                  <a:gd name="connsiteY17" fmla="*/ 30474 h 64582"/>
                  <a:gd name="connsiteX18" fmla="*/ 35164 w 65306"/>
                  <a:gd name="connsiteY18" fmla="*/ 39765 h 64582"/>
                  <a:gd name="connsiteX19" fmla="*/ 35669 w 65306"/>
                  <a:gd name="connsiteY19" fmla="*/ 45219 h 64582"/>
                  <a:gd name="connsiteX20" fmla="*/ 47645 w 65306"/>
                  <a:gd name="connsiteY20" fmla="*/ 43973 h 64582"/>
                  <a:gd name="connsiteX21" fmla="*/ 61504 w 65306"/>
                  <a:gd name="connsiteY21" fmla="*/ 41583 h 64582"/>
                  <a:gd name="connsiteX22" fmla="*/ 62681 w 65306"/>
                  <a:gd name="connsiteY22" fmla="*/ 38789 h 64582"/>
                  <a:gd name="connsiteX23" fmla="*/ 64195 w 65306"/>
                  <a:gd name="connsiteY23" fmla="*/ 39025 h 64582"/>
                  <a:gd name="connsiteX24" fmla="*/ 64363 w 65306"/>
                  <a:gd name="connsiteY24" fmla="*/ 45589 h 64582"/>
                  <a:gd name="connsiteX25" fmla="*/ 25947 w 65306"/>
                  <a:gd name="connsiteY25" fmla="*/ 30171 h 64582"/>
                  <a:gd name="connsiteX26" fmla="*/ 5899 w 65306"/>
                  <a:gd name="connsiteY26" fmla="*/ 34177 h 64582"/>
                  <a:gd name="connsiteX27" fmla="*/ 4620 w 65306"/>
                  <a:gd name="connsiteY27" fmla="*/ 47441 h 64582"/>
                  <a:gd name="connsiteX28" fmla="*/ 18177 w 65306"/>
                  <a:gd name="connsiteY28" fmla="*/ 46532 h 64582"/>
                  <a:gd name="connsiteX29" fmla="*/ 32103 w 65306"/>
                  <a:gd name="connsiteY29" fmla="*/ 45555 h 64582"/>
                  <a:gd name="connsiteX30" fmla="*/ 25947 w 65306"/>
                  <a:gd name="connsiteY30" fmla="*/ 30171 h 645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65306" h="64582">
                    <a:moveTo>
                      <a:pt x="64363" y="45589"/>
                    </a:moveTo>
                    <a:cubicBezTo>
                      <a:pt x="64464" y="46969"/>
                      <a:pt x="64834" y="53534"/>
                      <a:pt x="65271" y="56463"/>
                    </a:cubicBezTo>
                    <a:cubicBezTo>
                      <a:pt x="65507" y="58112"/>
                      <a:pt x="64498" y="56059"/>
                      <a:pt x="64262" y="55217"/>
                    </a:cubicBezTo>
                    <a:cubicBezTo>
                      <a:pt x="64027" y="54409"/>
                      <a:pt x="63892" y="53534"/>
                      <a:pt x="62513" y="52861"/>
                    </a:cubicBezTo>
                    <a:cubicBezTo>
                      <a:pt x="60225" y="51649"/>
                      <a:pt x="44314" y="52995"/>
                      <a:pt x="35030" y="54005"/>
                    </a:cubicBezTo>
                    <a:cubicBezTo>
                      <a:pt x="26553" y="54948"/>
                      <a:pt x="6941" y="55924"/>
                      <a:pt x="4620" y="58079"/>
                    </a:cubicBezTo>
                    <a:cubicBezTo>
                      <a:pt x="2938" y="59627"/>
                      <a:pt x="3241" y="61479"/>
                      <a:pt x="3174" y="62152"/>
                    </a:cubicBezTo>
                    <a:cubicBezTo>
                      <a:pt x="3140" y="63061"/>
                      <a:pt x="1593" y="65990"/>
                      <a:pt x="1626" y="63768"/>
                    </a:cubicBezTo>
                    <a:cubicBezTo>
                      <a:pt x="1660" y="62421"/>
                      <a:pt x="1593" y="56530"/>
                      <a:pt x="1290" y="54476"/>
                    </a:cubicBezTo>
                    <a:cubicBezTo>
                      <a:pt x="954" y="52255"/>
                      <a:pt x="-594" y="38082"/>
                      <a:pt x="247" y="33201"/>
                    </a:cubicBezTo>
                    <a:cubicBezTo>
                      <a:pt x="1223" y="27612"/>
                      <a:pt x="6739" y="19836"/>
                      <a:pt x="16226" y="19432"/>
                    </a:cubicBezTo>
                    <a:cubicBezTo>
                      <a:pt x="26216" y="18994"/>
                      <a:pt x="31060" y="27377"/>
                      <a:pt x="32070" y="29397"/>
                    </a:cubicBezTo>
                    <a:cubicBezTo>
                      <a:pt x="32978" y="28218"/>
                      <a:pt x="33516" y="27579"/>
                      <a:pt x="36174" y="25559"/>
                    </a:cubicBezTo>
                    <a:cubicBezTo>
                      <a:pt x="39403" y="23101"/>
                      <a:pt x="60629" y="10578"/>
                      <a:pt x="62244" y="6774"/>
                    </a:cubicBezTo>
                    <a:cubicBezTo>
                      <a:pt x="63287" y="4317"/>
                      <a:pt x="62782" y="3105"/>
                      <a:pt x="62748" y="2566"/>
                    </a:cubicBezTo>
                    <a:cubicBezTo>
                      <a:pt x="62547" y="75"/>
                      <a:pt x="63085" y="-1676"/>
                      <a:pt x="64296" y="2566"/>
                    </a:cubicBezTo>
                    <a:cubicBezTo>
                      <a:pt x="65002" y="5091"/>
                      <a:pt x="65507" y="12194"/>
                      <a:pt x="62479" y="16436"/>
                    </a:cubicBezTo>
                    <a:cubicBezTo>
                      <a:pt x="58712" y="21721"/>
                      <a:pt x="46703" y="28858"/>
                      <a:pt x="44348" y="30474"/>
                    </a:cubicBezTo>
                    <a:cubicBezTo>
                      <a:pt x="41556" y="32359"/>
                      <a:pt x="35164" y="35894"/>
                      <a:pt x="35164" y="39765"/>
                    </a:cubicBezTo>
                    <a:cubicBezTo>
                      <a:pt x="35198" y="43165"/>
                      <a:pt x="35669" y="45219"/>
                      <a:pt x="35669" y="45219"/>
                    </a:cubicBezTo>
                    <a:cubicBezTo>
                      <a:pt x="35669" y="45219"/>
                      <a:pt x="45088" y="44276"/>
                      <a:pt x="47645" y="43973"/>
                    </a:cubicBezTo>
                    <a:cubicBezTo>
                      <a:pt x="50201" y="43670"/>
                      <a:pt x="60158" y="43064"/>
                      <a:pt x="61504" y="41583"/>
                    </a:cubicBezTo>
                    <a:cubicBezTo>
                      <a:pt x="62849" y="40068"/>
                      <a:pt x="62547" y="39563"/>
                      <a:pt x="62681" y="38789"/>
                    </a:cubicBezTo>
                    <a:cubicBezTo>
                      <a:pt x="62782" y="38082"/>
                      <a:pt x="64296" y="34918"/>
                      <a:pt x="64195" y="39025"/>
                    </a:cubicBezTo>
                    <a:cubicBezTo>
                      <a:pt x="64195" y="40506"/>
                      <a:pt x="64229" y="44209"/>
                      <a:pt x="64363" y="45589"/>
                    </a:cubicBezTo>
                    <a:close/>
                    <a:moveTo>
                      <a:pt x="25947" y="30171"/>
                    </a:moveTo>
                    <a:cubicBezTo>
                      <a:pt x="17100" y="24987"/>
                      <a:pt x="8758" y="29565"/>
                      <a:pt x="5899" y="34177"/>
                    </a:cubicBezTo>
                    <a:cubicBezTo>
                      <a:pt x="3140" y="38789"/>
                      <a:pt x="4620" y="47441"/>
                      <a:pt x="4620" y="47441"/>
                    </a:cubicBezTo>
                    <a:cubicBezTo>
                      <a:pt x="4620" y="47441"/>
                      <a:pt x="15990" y="46666"/>
                      <a:pt x="18177" y="46532"/>
                    </a:cubicBezTo>
                    <a:cubicBezTo>
                      <a:pt x="20330" y="46397"/>
                      <a:pt x="32103" y="45555"/>
                      <a:pt x="32103" y="45555"/>
                    </a:cubicBezTo>
                    <a:cubicBezTo>
                      <a:pt x="32103" y="45555"/>
                      <a:pt x="33348" y="34514"/>
                      <a:pt x="25947" y="30171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3" name="Freeform 52">
                <a:extLst>
                  <a:ext uri="{FF2B5EF4-FFF2-40B4-BE49-F238E27FC236}">
                    <a16:creationId xmlns:a16="http://schemas.microsoft.com/office/drawing/2014/main" id="{FF673E0A-50C9-E3C5-1F15-A6FC96ACAB99}"/>
                  </a:ext>
                </a:extLst>
              </p:cNvPr>
              <p:cNvSpPr/>
              <p:nvPr/>
            </p:nvSpPr>
            <p:spPr>
              <a:xfrm>
                <a:off x="450310" y="5561518"/>
                <a:ext cx="54696" cy="131627"/>
              </a:xfrm>
              <a:custGeom>
                <a:avLst/>
                <a:gdLst>
                  <a:gd name="connsiteX0" fmla="*/ 43125 w 54696"/>
                  <a:gd name="connsiteY0" fmla="*/ 110688 h 131627"/>
                  <a:gd name="connsiteX1" fmla="*/ 30376 w 54696"/>
                  <a:gd name="connsiteY1" fmla="*/ 75711 h 131627"/>
                  <a:gd name="connsiteX2" fmla="*/ 39055 w 54696"/>
                  <a:gd name="connsiteY2" fmla="*/ 53829 h 131627"/>
                  <a:gd name="connsiteX3" fmla="*/ 42217 w 54696"/>
                  <a:gd name="connsiteY3" fmla="*/ 49924 h 131627"/>
                  <a:gd name="connsiteX4" fmla="*/ 54697 w 54696"/>
                  <a:gd name="connsiteY4" fmla="*/ 20502 h 131627"/>
                  <a:gd name="connsiteX5" fmla="*/ 52410 w 54696"/>
                  <a:gd name="connsiteY5" fmla="*/ 0 h 131627"/>
                  <a:gd name="connsiteX6" fmla="*/ 20923 w 54696"/>
                  <a:gd name="connsiteY6" fmla="*/ 56421 h 131627"/>
                  <a:gd name="connsiteX7" fmla="*/ 0 w 54696"/>
                  <a:gd name="connsiteY7" fmla="*/ 88773 h 131627"/>
                  <a:gd name="connsiteX8" fmla="*/ 17627 w 54696"/>
                  <a:gd name="connsiteY8" fmla="*/ 131627 h 131627"/>
                  <a:gd name="connsiteX9" fmla="*/ 12884 w 54696"/>
                  <a:gd name="connsiteY9" fmla="*/ 106211 h 131627"/>
                  <a:gd name="connsiteX10" fmla="*/ 15003 w 54696"/>
                  <a:gd name="connsiteY10" fmla="*/ 88672 h 131627"/>
                  <a:gd name="connsiteX11" fmla="*/ 15238 w 54696"/>
                  <a:gd name="connsiteY11" fmla="*/ 87864 h 131627"/>
                  <a:gd name="connsiteX12" fmla="*/ 15642 w 54696"/>
                  <a:gd name="connsiteY12" fmla="*/ 88571 h 131627"/>
                  <a:gd name="connsiteX13" fmla="*/ 43125 w 54696"/>
                  <a:gd name="connsiteY13" fmla="*/ 110688 h 1316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4696" h="131627">
                    <a:moveTo>
                      <a:pt x="43125" y="110688"/>
                    </a:moveTo>
                    <a:cubicBezTo>
                      <a:pt x="32125" y="97593"/>
                      <a:pt x="30376" y="83252"/>
                      <a:pt x="30376" y="75711"/>
                    </a:cubicBezTo>
                    <a:cubicBezTo>
                      <a:pt x="30376" y="65982"/>
                      <a:pt x="34783" y="59821"/>
                      <a:pt x="39055" y="53829"/>
                    </a:cubicBezTo>
                    <a:lnTo>
                      <a:pt x="42217" y="49924"/>
                    </a:lnTo>
                    <a:cubicBezTo>
                      <a:pt x="47498" y="43730"/>
                      <a:pt x="54697" y="35280"/>
                      <a:pt x="54697" y="20502"/>
                    </a:cubicBezTo>
                    <a:cubicBezTo>
                      <a:pt x="54697" y="7642"/>
                      <a:pt x="53217" y="2121"/>
                      <a:pt x="52410" y="0"/>
                    </a:cubicBezTo>
                    <a:cubicBezTo>
                      <a:pt x="51939" y="6363"/>
                      <a:pt x="48272" y="32688"/>
                      <a:pt x="20923" y="56421"/>
                    </a:cubicBezTo>
                    <a:cubicBezTo>
                      <a:pt x="13086" y="63222"/>
                      <a:pt x="0" y="74600"/>
                      <a:pt x="0" y="88773"/>
                    </a:cubicBezTo>
                    <a:cubicBezTo>
                      <a:pt x="0" y="109577"/>
                      <a:pt x="13456" y="126780"/>
                      <a:pt x="17627" y="131627"/>
                    </a:cubicBezTo>
                    <a:cubicBezTo>
                      <a:pt x="14027" y="122471"/>
                      <a:pt x="12884" y="113516"/>
                      <a:pt x="12884" y="106211"/>
                    </a:cubicBezTo>
                    <a:cubicBezTo>
                      <a:pt x="12884" y="95943"/>
                      <a:pt x="14969" y="88806"/>
                      <a:pt x="15003" y="88672"/>
                    </a:cubicBezTo>
                    <a:lnTo>
                      <a:pt x="15238" y="87864"/>
                    </a:lnTo>
                    <a:lnTo>
                      <a:pt x="15642" y="88571"/>
                    </a:lnTo>
                    <a:cubicBezTo>
                      <a:pt x="25128" y="104629"/>
                      <a:pt x="39257" y="109611"/>
                      <a:pt x="43125" y="110688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4" name="Freeform 53">
                <a:extLst>
                  <a:ext uri="{FF2B5EF4-FFF2-40B4-BE49-F238E27FC236}">
                    <a16:creationId xmlns:a16="http://schemas.microsoft.com/office/drawing/2014/main" id="{24B8FBCF-1143-1623-51F8-E23A5BE04620}"/>
                  </a:ext>
                </a:extLst>
              </p:cNvPr>
              <p:cNvSpPr/>
              <p:nvPr/>
            </p:nvSpPr>
            <p:spPr>
              <a:xfrm>
                <a:off x="497506" y="5551150"/>
                <a:ext cx="31519" cy="60158"/>
              </a:xfrm>
              <a:custGeom>
                <a:avLst/>
                <a:gdLst>
                  <a:gd name="connsiteX0" fmla="*/ 0 w 31519"/>
                  <a:gd name="connsiteY0" fmla="*/ 60158 h 60158"/>
                  <a:gd name="connsiteX1" fmla="*/ 31520 w 31519"/>
                  <a:gd name="connsiteY1" fmla="*/ 29389 h 60158"/>
                  <a:gd name="connsiteX2" fmla="*/ 18232 w 31519"/>
                  <a:gd name="connsiteY2" fmla="*/ 0 h 60158"/>
                  <a:gd name="connsiteX3" fmla="*/ 20991 w 31519"/>
                  <a:gd name="connsiteY3" fmla="*/ 18414 h 60158"/>
                  <a:gd name="connsiteX4" fmla="*/ 0 w 31519"/>
                  <a:gd name="connsiteY4" fmla="*/ 60158 h 601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1519" h="60158">
                    <a:moveTo>
                      <a:pt x="0" y="60158"/>
                    </a:moveTo>
                    <a:cubicBezTo>
                      <a:pt x="6795" y="57532"/>
                      <a:pt x="31520" y="46726"/>
                      <a:pt x="31520" y="29389"/>
                    </a:cubicBezTo>
                    <a:cubicBezTo>
                      <a:pt x="31520" y="15856"/>
                      <a:pt x="21596" y="3737"/>
                      <a:pt x="18232" y="0"/>
                    </a:cubicBezTo>
                    <a:cubicBezTo>
                      <a:pt x="19174" y="3030"/>
                      <a:pt x="20991" y="9998"/>
                      <a:pt x="20991" y="18414"/>
                    </a:cubicBezTo>
                    <a:cubicBezTo>
                      <a:pt x="20957" y="38613"/>
                      <a:pt x="4844" y="55580"/>
                      <a:pt x="0" y="60158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5" name="Freeform 54">
                <a:extLst>
                  <a:ext uri="{FF2B5EF4-FFF2-40B4-BE49-F238E27FC236}">
                    <a16:creationId xmlns:a16="http://schemas.microsoft.com/office/drawing/2014/main" id="{515862C1-6767-C037-61D0-41FAED420B03}"/>
                  </a:ext>
                </a:extLst>
              </p:cNvPr>
              <p:cNvSpPr/>
              <p:nvPr/>
            </p:nvSpPr>
            <p:spPr>
              <a:xfrm>
                <a:off x="489433" y="5555391"/>
                <a:ext cx="100647" cy="117858"/>
              </a:xfrm>
              <a:custGeom>
                <a:avLst/>
                <a:gdLst>
                  <a:gd name="connsiteX0" fmla="*/ 100648 w 100647"/>
                  <a:gd name="connsiteY0" fmla="*/ 22723 h 117858"/>
                  <a:gd name="connsiteX1" fmla="*/ 68556 w 100647"/>
                  <a:gd name="connsiteY1" fmla="*/ 42417 h 117858"/>
                  <a:gd name="connsiteX2" fmla="*/ 68153 w 100647"/>
                  <a:gd name="connsiteY2" fmla="*/ 41811 h 117858"/>
                  <a:gd name="connsiteX3" fmla="*/ 86553 w 100647"/>
                  <a:gd name="connsiteY3" fmla="*/ 0 h 117858"/>
                  <a:gd name="connsiteX4" fmla="*/ 41410 w 100647"/>
                  <a:gd name="connsiteY4" fmla="*/ 42080 h 117858"/>
                  <a:gd name="connsiteX5" fmla="*/ 35388 w 100647"/>
                  <a:gd name="connsiteY5" fmla="*/ 44774 h 117858"/>
                  <a:gd name="connsiteX6" fmla="*/ 0 w 100647"/>
                  <a:gd name="connsiteY6" fmla="*/ 81232 h 117858"/>
                  <a:gd name="connsiteX7" fmla="*/ 10529 w 100647"/>
                  <a:gd name="connsiteY7" fmla="*/ 116647 h 117858"/>
                  <a:gd name="connsiteX8" fmla="*/ 8242 w 100647"/>
                  <a:gd name="connsiteY8" fmla="*/ 101128 h 117858"/>
                  <a:gd name="connsiteX9" fmla="*/ 9654 w 100647"/>
                  <a:gd name="connsiteY9" fmla="*/ 90624 h 117858"/>
                  <a:gd name="connsiteX10" fmla="*/ 10159 w 100647"/>
                  <a:gd name="connsiteY10" fmla="*/ 89278 h 117858"/>
                  <a:gd name="connsiteX11" fmla="*/ 10361 w 100647"/>
                  <a:gd name="connsiteY11" fmla="*/ 90692 h 117858"/>
                  <a:gd name="connsiteX12" fmla="*/ 30881 w 100647"/>
                  <a:gd name="connsiteY12" fmla="*/ 117859 h 117858"/>
                  <a:gd name="connsiteX13" fmla="*/ 30443 w 100647"/>
                  <a:gd name="connsiteY13" fmla="*/ 109510 h 117858"/>
                  <a:gd name="connsiteX14" fmla="*/ 53452 w 100647"/>
                  <a:gd name="connsiteY14" fmla="*/ 65174 h 117858"/>
                  <a:gd name="connsiteX15" fmla="*/ 100648 w 100647"/>
                  <a:gd name="connsiteY15" fmla="*/ 22723 h 1178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00647" h="117858">
                    <a:moveTo>
                      <a:pt x="100648" y="22723"/>
                    </a:moveTo>
                    <a:cubicBezTo>
                      <a:pt x="94021" y="32385"/>
                      <a:pt x="69666" y="41979"/>
                      <a:pt x="68556" y="42417"/>
                    </a:cubicBezTo>
                    <a:lnTo>
                      <a:pt x="68153" y="41811"/>
                    </a:lnTo>
                    <a:cubicBezTo>
                      <a:pt x="81978" y="27739"/>
                      <a:pt x="85746" y="5925"/>
                      <a:pt x="86553" y="0"/>
                    </a:cubicBezTo>
                    <a:cubicBezTo>
                      <a:pt x="67076" y="30736"/>
                      <a:pt x="55134" y="36021"/>
                      <a:pt x="41410" y="42080"/>
                    </a:cubicBezTo>
                    <a:lnTo>
                      <a:pt x="35388" y="44774"/>
                    </a:lnTo>
                    <a:cubicBezTo>
                      <a:pt x="18905" y="52584"/>
                      <a:pt x="0" y="63760"/>
                      <a:pt x="0" y="81232"/>
                    </a:cubicBezTo>
                    <a:cubicBezTo>
                      <a:pt x="0" y="104359"/>
                      <a:pt x="7872" y="114021"/>
                      <a:pt x="10529" y="116647"/>
                    </a:cubicBezTo>
                    <a:cubicBezTo>
                      <a:pt x="8813" y="110486"/>
                      <a:pt x="8242" y="105235"/>
                      <a:pt x="8242" y="101128"/>
                    </a:cubicBezTo>
                    <a:cubicBezTo>
                      <a:pt x="8242" y="94428"/>
                      <a:pt x="9621" y="90692"/>
                      <a:pt x="9654" y="90624"/>
                    </a:cubicBezTo>
                    <a:lnTo>
                      <a:pt x="10159" y="89278"/>
                    </a:lnTo>
                    <a:lnTo>
                      <a:pt x="10361" y="90692"/>
                    </a:lnTo>
                    <a:cubicBezTo>
                      <a:pt x="12177" y="103417"/>
                      <a:pt x="27517" y="115368"/>
                      <a:pt x="30881" y="117859"/>
                    </a:cubicBezTo>
                    <a:cubicBezTo>
                      <a:pt x="30712" y="116478"/>
                      <a:pt x="30443" y="113482"/>
                      <a:pt x="30443" y="109510"/>
                    </a:cubicBezTo>
                    <a:cubicBezTo>
                      <a:pt x="30443" y="96617"/>
                      <a:pt x="33437" y="73758"/>
                      <a:pt x="53452" y="65174"/>
                    </a:cubicBezTo>
                    <a:cubicBezTo>
                      <a:pt x="89547" y="49756"/>
                      <a:pt x="98529" y="29793"/>
                      <a:pt x="100648" y="22723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6" name="Freeform 55">
                <a:extLst>
                  <a:ext uri="{FF2B5EF4-FFF2-40B4-BE49-F238E27FC236}">
                    <a16:creationId xmlns:a16="http://schemas.microsoft.com/office/drawing/2014/main" id="{4B260236-1BA2-F60F-664D-055166A65E28}"/>
                  </a:ext>
                </a:extLst>
              </p:cNvPr>
              <p:cNvSpPr/>
              <p:nvPr/>
            </p:nvSpPr>
            <p:spPr>
              <a:xfrm>
                <a:off x="524114" y="5613496"/>
                <a:ext cx="43024" cy="66116"/>
              </a:xfrm>
              <a:custGeom>
                <a:avLst/>
                <a:gdLst>
                  <a:gd name="connsiteX0" fmla="*/ 36027 w 43024"/>
                  <a:gd name="connsiteY0" fmla="*/ 36189 h 66116"/>
                  <a:gd name="connsiteX1" fmla="*/ 43024 w 43024"/>
                  <a:gd name="connsiteY1" fmla="*/ 0 h 66116"/>
                  <a:gd name="connsiteX2" fmla="*/ 0 w 43024"/>
                  <a:gd name="connsiteY2" fmla="*/ 62481 h 66116"/>
                  <a:gd name="connsiteX3" fmla="*/ 135 w 43024"/>
                  <a:gd name="connsiteY3" fmla="*/ 66117 h 66116"/>
                  <a:gd name="connsiteX4" fmla="*/ 21933 w 43024"/>
                  <a:gd name="connsiteY4" fmla="*/ 34742 h 66116"/>
                  <a:gd name="connsiteX5" fmla="*/ 22168 w 43024"/>
                  <a:gd name="connsiteY5" fmla="*/ 34540 h 66116"/>
                  <a:gd name="connsiteX6" fmla="*/ 22404 w 43024"/>
                  <a:gd name="connsiteY6" fmla="*/ 34674 h 66116"/>
                  <a:gd name="connsiteX7" fmla="*/ 22538 w 43024"/>
                  <a:gd name="connsiteY7" fmla="*/ 35146 h 66116"/>
                  <a:gd name="connsiteX8" fmla="*/ 16517 w 43024"/>
                  <a:gd name="connsiteY8" fmla="*/ 63592 h 66116"/>
                  <a:gd name="connsiteX9" fmla="*/ 36027 w 43024"/>
                  <a:gd name="connsiteY9" fmla="*/ 36189 h 661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3024" h="66116">
                    <a:moveTo>
                      <a:pt x="36027" y="36189"/>
                    </a:moveTo>
                    <a:cubicBezTo>
                      <a:pt x="36027" y="12355"/>
                      <a:pt x="40602" y="3198"/>
                      <a:pt x="43024" y="0"/>
                    </a:cubicBezTo>
                    <a:cubicBezTo>
                      <a:pt x="4171" y="17640"/>
                      <a:pt x="0" y="49756"/>
                      <a:pt x="0" y="62481"/>
                    </a:cubicBezTo>
                    <a:cubicBezTo>
                      <a:pt x="0" y="64030"/>
                      <a:pt x="67" y="65208"/>
                      <a:pt x="135" y="66117"/>
                    </a:cubicBezTo>
                    <a:cubicBezTo>
                      <a:pt x="1817" y="61202"/>
                      <a:pt x="7703" y="46827"/>
                      <a:pt x="21933" y="34742"/>
                    </a:cubicBezTo>
                    <a:lnTo>
                      <a:pt x="22168" y="34540"/>
                    </a:lnTo>
                    <a:lnTo>
                      <a:pt x="22404" y="34674"/>
                    </a:lnTo>
                    <a:cubicBezTo>
                      <a:pt x="22471" y="34708"/>
                      <a:pt x="22538" y="34775"/>
                      <a:pt x="22538" y="35146"/>
                    </a:cubicBezTo>
                    <a:cubicBezTo>
                      <a:pt x="22538" y="36425"/>
                      <a:pt x="21664" y="41575"/>
                      <a:pt x="16517" y="63592"/>
                    </a:cubicBezTo>
                    <a:cubicBezTo>
                      <a:pt x="20116" y="61303"/>
                      <a:pt x="36027" y="50160"/>
                      <a:pt x="36027" y="36189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7" name="Freeform 56">
                <a:extLst>
                  <a:ext uri="{FF2B5EF4-FFF2-40B4-BE49-F238E27FC236}">
                    <a16:creationId xmlns:a16="http://schemas.microsoft.com/office/drawing/2014/main" id="{8009B3DB-F951-8BDF-02F5-28610007358B}"/>
                  </a:ext>
                </a:extLst>
              </p:cNvPr>
              <p:cNvSpPr/>
              <p:nvPr/>
            </p:nvSpPr>
            <p:spPr>
              <a:xfrm>
                <a:off x="552068" y="5591681"/>
                <a:ext cx="42183" cy="97256"/>
              </a:xfrm>
              <a:custGeom>
                <a:avLst/>
                <a:gdLst>
                  <a:gd name="connsiteX0" fmla="*/ 42183 w 42183"/>
                  <a:gd name="connsiteY0" fmla="*/ 55681 h 97256"/>
                  <a:gd name="connsiteX1" fmla="*/ 39391 w 42183"/>
                  <a:gd name="connsiteY1" fmla="*/ 40835 h 97256"/>
                  <a:gd name="connsiteX2" fmla="*/ 30073 w 42183"/>
                  <a:gd name="connsiteY2" fmla="*/ 55613 h 97256"/>
                  <a:gd name="connsiteX3" fmla="*/ 30073 w 42183"/>
                  <a:gd name="connsiteY3" fmla="*/ 55613 h 97256"/>
                  <a:gd name="connsiteX4" fmla="*/ 30073 w 42183"/>
                  <a:gd name="connsiteY4" fmla="*/ 55613 h 97256"/>
                  <a:gd name="connsiteX5" fmla="*/ 30073 w 42183"/>
                  <a:gd name="connsiteY5" fmla="*/ 55613 h 97256"/>
                  <a:gd name="connsiteX6" fmla="*/ 29535 w 42183"/>
                  <a:gd name="connsiteY6" fmla="*/ 55075 h 97256"/>
                  <a:gd name="connsiteX7" fmla="*/ 33572 w 42183"/>
                  <a:gd name="connsiteY7" fmla="*/ 38344 h 97256"/>
                  <a:gd name="connsiteX8" fmla="*/ 32394 w 42183"/>
                  <a:gd name="connsiteY8" fmla="*/ 25989 h 97256"/>
                  <a:gd name="connsiteX9" fmla="*/ 31923 w 42183"/>
                  <a:gd name="connsiteY9" fmla="*/ 20670 h 97256"/>
                  <a:gd name="connsiteX10" fmla="*/ 38214 w 42183"/>
                  <a:gd name="connsiteY10" fmla="*/ 0 h 97256"/>
                  <a:gd name="connsiteX11" fmla="*/ 17997 w 42183"/>
                  <a:gd name="connsiteY11" fmla="*/ 30500 h 97256"/>
                  <a:gd name="connsiteX12" fmla="*/ 12917 w 42183"/>
                  <a:gd name="connsiteY12" fmla="*/ 53291 h 97256"/>
                  <a:gd name="connsiteX13" fmla="*/ 11168 w 42183"/>
                  <a:gd name="connsiteY13" fmla="*/ 61370 h 97256"/>
                  <a:gd name="connsiteX14" fmla="*/ 0 w 42183"/>
                  <a:gd name="connsiteY14" fmla="*/ 89345 h 97256"/>
                  <a:gd name="connsiteX15" fmla="*/ 16416 w 42183"/>
                  <a:gd name="connsiteY15" fmla="*/ 70594 h 97256"/>
                  <a:gd name="connsiteX16" fmla="*/ 16920 w 42183"/>
                  <a:gd name="connsiteY16" fmla="*/ 69584 h 97256"/>
                  <a:gd name="connsiteX17" fmla="*/ 17122 w 42183"/>
                  <a:gd name="connsiteY17" fmla="*/ 70729 h 97256"/>
                  <a:gd name="connsiteX18" fmla="*/ 17560 w 42183"/>
                  <a:gd name="connsiteY18" fmla="*/ 77798 h 97256"/>
                  <a:gd name="connsiteX19" fmla="*/ 13758 w 42183"/>
                  <a:gd name="connsiteY19" fmla="*/ 97256 h 97256"/>
                  <a:gd name="connsiteX20" fmla="*/ 42183 w 42183"/>
                  <a:gd name="connsiteY20" fmla="*/ 55681 h 972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42183" h="97256">
                    <a:moveTo>
                      <a:pt x="42183" y="55681"/>
                    </a:moveTo>
                    <a:cubicBezTo>
                      <a:pt x="42183" y="48679"/>
                      <a:pt x="40266" y="43057"/>
                      <a:pt x="39391" y="40835"/>
                    </a:cubicBezTo>
                    <a:cubicBezTo>
                      <a:pt x="38752" y="43326"/>
                      <a:pt x="36633" y="49487"/>
                      <a:pt x="30073" y="55613"/>
                    </a:cubicBezTo>
                    <a:lnTo>
                      <a:pt x="30073" y="55613"/>
                    </a:lnTo>
                    <a:lnTo>
                      <a:pt x="30073" y="55613"/>
                    </a:lnTo>
                    <a:cubicBezTo>
                      <a:pt x="30073" y="55613"/>
                      <a:pt x="30073" y="55613"/>
                      <a:pt x="30073" y="55613"/>
                    </a:cubicBezTo>
                    <a:lnTo>
                      <a:pt x="29535" y="55075"/>
                    </a:lnTo>
                    <a:cubicBezTo>
                      <a:pt x="29602" y="55007"/>
                      <a:pt x="33572" y="50429"/>
                      <a:pt x="33572" y="38344"/>
                    </a:cubicBezTo>
                    <a:cubicBezTo>
                      <a:pt x="33572" y="34843"/>
                      <a:pt x="33235" y="30769"/>
                      <a:pt x="32394" y="25989"/>
                    </a:cubicBezTo>
                    <a:cubicBezTo>
                      <a:pt x="32092" y="24171"/>
                      <a:pt x="31923" y="22387"/>
                      <a:pt x="31923" y="20670"/>
                    </a:cubicBezTo>
                    <a:cubicBezTo>
                      <a:pt x="31923" y="11109"/>
                      <a:pt x="36196" y="3232"/>
                      <a:pt x="38214" y="0"/>
                    </a:cubicBezTo>
                    <a:cubicBezTo>
                      <a:pt x="34076" y="3030"/>
                      <a:pt x="22706" y="12691"/>
                      <a:pt x="17997" y="30500"/>
                    </a:cubicBezTo>
                    <a:cubicBezTo>
                      <a:pt x="14465" y="43696"/>
                      <a:pt x="13590" y="49251"/>
                      <a:pt x="12917" y="53291"/>
                    </a:cubicBezTo>
                    <a:cubicBezTo>
                      <a:pt x="12480" y="56085"/>
                      <a:pt x="12144" y="58071"/>
                      <a:pt x="11168" y="61370"/>
                    </a:cubicBezTo>
                    <a:cubicBezTo>
                      <a:pt x="8914" y="69045"/>
                      <a:pt x="4003" y="82814"/>
                      <a:pt x="0" y="89345"/>
                    </a:cubicBezTo>
                    <a:cubicBezTo>
                      <a:pt x="2859" y="87662"/>
                      <a:pt x="10563" y="82343"/>
                      <a:pt x="16416" y="70594"/>
                    </a:cubicBezTo>
                    <a:lnTo>
                      <a:pt x="16920" y="69584"/>
                    </a:lnTo>
                    <a:lnTo>
                      <a:pt x="17122" y="70729"/>
                    </a:lnTo>
                    <a:cubicBezTo>
                      <a:pt x="17122" y="70796"/>
                      <a:pt x="17560" y="73590"/>
                      <a:pt x="17560" y="77798"/>
                    </a:cubicBezTo>
                    <a:cubicBezTo>
                      <a:pt x="17560" y="83050"/>
                      <a:pt x="16786" y="90456"/>
                      <a:pt x="13758" y="97256"/>
                    </a:cubicBezTo>
                    <a:cubicBezTo>
                      <a:pt x="18939" y="93115"/>
                      <a:pt x="42183" y="73556"/>
                      <a:pt x="42183" y="55681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8" name="Freeform 57">
                <a:extLst>
                  <a:ext uri="{FF2B5EF4-FFF2-40B4-BE49-F238E27FC236}">
                    <a16:creationId xmlns:a16="http://schemas.microsoft.com/office/drawing/2014/main" id="{19AECCF0-63A7-BFF5-4C28-A27011F2466A}"/>
                  </a:ext>
                </a:extLst>
              </p:cNvPr>
              <p:cNvSpPr/>
              <p:nvPr/>
            </p:nvSpPr>
            <p:spPr>
              <a:xfrm>
                <a:off x="590888" y="5587469"/>
                <a:ext cx="44605" cy="49659"/>
              </a:xfrm>
              <a:custGeom>
                <a:avLst/>
                <a:gdLst>
                  <a:gd name="connsiteX0" fmla="*/ 44605 w 44605"/>
                  <a:gd name="connsiteY0" fmla="*/ 21179 h 49659"/>
                  <a:gd name="connsiteX1" fmla="*/ 17190 w 44605"/>
                  <a:gd name="connsiteY1" fmla="*/ 16028 h 49659"/>
                  <a:gd name="connsiteX2" fmla="*/ 16012 w 44605"/>
                  <a:gd name="connsiteY2" fmla="*/ 16399 h 49659"/>
                  <a:gd name="connsiteX3" fmla="*/ 16786 w 44605"/>
                  <a:gd name="connsiteY3" fmla="*/ 15422 h 49659"/>
                  <a:gd name="connsiteX4" fmla="*/ 34614 w 44605"/>
                  <a:gd name="connsiteY4" fmla="*/ 408 h 49659"/>
                  <a:gd name="connsiteX5" fmla="*/ 6089 w 44605"/>
                  <a:gd name="connsiteY5" fmla="*/ 9935 h 49659"/>
                  <a:gd name="connsiteX6" fmla="*/ 0 w 44605"/>
                  <a:gd name="connsiteY6" fmla="*/ 35453 h 49659"/>
                  <a:gd name="connsiteX7" fmla="*/ 135 w 44605"/>
                  <a:gd name="connsiteY7" fmla="*/ 39661 h 49659"/>
                  <a:gd name="connsiteX8" fmla="*/ 9318 w 44605"/>
                  <a:gd name="connsiteY8" fmla="*/ 25858 h 49659"/>
                  <a:gd name="connsiteX9" fmla="*/ 9654 w 44605"/>
                  <a:gd name="connsiteY9" fmla="*/ 25993 h 49659"/>
                  <a:gd name="connsiteX10" fmla="*/ 9722 w 44605"/>
                  <a:gd name="connsiteY10" fmla="*/ 26296 h 49659"/>
                  <a:gd name="connsiteX11" fmla="*/ 10159 w 44605"/>
                  <a:gd name="connsiteY11" fmla="*/ 31615 h 49659"/>
                  <a:gd name="connsiteX12" fmla="*/ 8376 w 44605"/>
                  <a:gd name="connsiteY12" fmla="*/ 49659 h 49659"/>
                  <a:gd name="connsiteX13" fmla="*/ 44605 w 44605"/>
                  <a:gd name="connsiteY13" fmla="*/ 21179 h 496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44605" h="49659">
                    <a:moveTo>
                      <a:pt x="44605" y="21179"/>
                    </a:moveTo>
                    <a:cubicBezTo>
                      <a:pt x="31553" y="11484"/>
                      <a:pt x="17324" y="15961"/>
                      <a:pt x="17190" y="16028"/>
                    </a:cubicBezTo>
                    <a:lnTo>
                      <a:pt x="16012" y="16399"/>
                    </a:lnTo>
                    <a:lnTo>
                      <a:pt x="16786" y="15422"/>
                    </a:lnTo>
                    <a:cubicBezTo>
                      <a:pt x="23413" y="7074"/>
                      <a:pt x="31890" y="1957"/>
                      <a:pt x="34614" y="408"/>
                    </a:cubicBezTo>
                    <a:cubicBezTo>
                      <a:pt x="30477" y="-198"/>
                      <a:pt x="14162" y="-1679"/>
                      <a:pt x="6089" y="9935"/>
                    </a:cubicBezTo>
                    <a:cubicBezTo>
                      <a:pt x="875" y="17442"/>
                      <a:pt x="0" y="28787"/>
                      <a:pt x="0" y="35453"/>
                    </a:cubicBezTo>
                    <a:cubicBezTo>
                      <a:pt x="0" y="37304"/>
                      <a:pt x="67" y="38718"/>
                      <a:pt x="135" y="39661"/>
                    </a:cubicBezTo>
                    <a:cubicBezTo>
                      <a:pt x="8107" y="25791"/>
                      <a:pt x="9015" y="25825"/>
                      <a:pt x="9318" y="25858"/>
                    </a:cubicBezTo>
                    <a:lnTo>
                      <a:pt x="9654" y="25993"/>
                    </a:lnTo>
                    <a:lnTo>
                      <a:pt x="9722" y="26296"/>
                    </a:lnTo>
                    <a:cubicBezTo>
                      <a:pt x="10024" y="27777"/>
                      <a:pt x="10159" y="29629"/>
                      <a:pt x="10159" y="31615"/>
                    </a:cubicBezTo>
                    <a:cubicBezTo>
                      <a:pt x="10159" y="37910"/>
                      <a:pt x="8982" y="45821"/>
                      <a:pt x="8376" y="49659"/>
                    </a:cubicBezTo>
                    <a:cubicBezTo>
                      <a:pt x="22471" y="22627"/>
                      <a:pt x="39862" y="21044"/>
                      <a:pt x="44605" y="21179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59" name="Freeform 58">
                <a:extLst>
                  <a:ext uri="{FF2B5EF4-FFF2-40B4-BE49-F238E27FC236}">
                    <a16:creationId xmlns:a16="http://schemas.microsoft.com/office/drawing/2014/main" id="{418B6C40-6184-F967-C649-8F68AE235000}"/>
                  </a:ext>
                </a:extLst>
              </p:cNvPr>
              <p:cNvSpPr/>
              <p:nvPr/>
            </p:nvSpPr>
            <p:spPr>
              <a:xfrm>
                <a:off x="497540" y="5980033"/>
                <a:ext cx="47820" cy="110149"/>
              </a:xfrm>
              <a:custGeom>
                <a:avLst/>
                <a:gdLst>
                  <a:gd name="connsiteX0" fmla="*/ 21529 w 47820"/>
                  <a:gd name="connsiteY0" fmla="*/ 110150 h 110149"/>
                  <a:gd name="connsiteX1" fmla="*/ 23009 w 47820"/>
                  <a:gd name="connsiteY1" fmla="*/ 44774 h 110149"/>
                  <a:gd name="connsiteX2" fmla="*/ 25734 w 47820"/>
                  <a:gd name="connsiteY2" fmla="*/ 49184 h 110149"/>
                  <a:gd name="connsiteX3" fmla="*/ 28425 w 47820"/>
                  <a:gd name="connsiteY3" fmla="*/ 56926 h 110149"/>
                  <a:gd name="connsiteX4" fmla="*/ 31116 w 47820"/>
                  <a:gd name="connsiteY4" fmla="*/ 62313 h 110149"/>
                  <a:gd name="connsiteX5" fmla="*/ 33639 w 47820"/>
                  <a:gd name="connsiteY5" fmla="*/ 78808 h 110149"/>
                  <a:gd name="connsiteX6" fmla="*/ 35657 w 47820"/>
                  <a:gd name="connsiteY6" fmla="*/ 83353 h 110149"/>
                  <a:gd name="connsiteX7" fmla="*/ 47431 w 47820"/>
                  <a:gd name="connsiteY7" fmla="*/ 64332 h 110149"/>
                  <a:gd name="connsiteX8" fmla="*/ 40703 w 47820"/>
                  <a:gd name="connsiteY8" fmla="*/ 54233 h 110149"/>
                  <a:gd name="connsiteX9" fmla="*/ 35153 w 47820"/>
                  <a:gd name="connsiteY9" fmla="*/ 37401 h 110149"/>
                  <a:gd name="connsiteX10" fmla="*/ 29939 w 47820"/>
                  <a:gd name="connsiteY10" fmla="*/ 33193 h 110149"/>
                  <a:gd name="connsiteX11" fmla="*/ 23413 w 47820"/>
                  <a:gd name="connsiteY11" fmla="*/ 26864 h 110149"/>
                  <a:gd name="connsiteX12" fmla="*/ 23816 w 47820"/>
                  <a:gd name="connsiteY12" fmla="*/ 8551 h 110149"/>
                  <a:gd name="connsiteX13" fmla="*/ 20923 w 47820"/>
                  <a:gd name="connsiteY13" fmla="*/ 8551 h 110149"/>
                  <a:gd name="connsiteX14" fmla="*/ 0 w 47820"/>
                  <a:gd name="connsiteY14" fmla="*/ 0 h 110149"/>
                  <a:gd name="connsiteX15" fmla="*/ 3229 w 47820"/>
                  <a:gd name="connsiteY15" fmla="*/ 110082 h 110149"/>
                  <a:gd name="connsiteX16" fmla="*/ 21529 w 47820"/>
                  <a:gd name="connsiteY16" fmla="*/ 110150 h 110149"/>
                  <a:gd name="connsiteX17" fmla="*/ 43529 w 47820"/>
                  <a:gd name="connsiteY17" fmla="*/ 74432 h 110149"/>
                  <a:gd name="connsiteX18" fmla="*/ 37810 w 47820"/>
                  <a:gd name="connsiteY18" fmla="*/ 79986 h 110149"/>
                  <a:gd name="connsiteX19" fmla="*/ 37306 w 47820"/>
                  <a:gd name="connsiteY19" fmla="*/ 71065 h 110149"/>
                  <a:gd name="connsiteX20" fmla="*/ 43192 w 47820"/>
                  <a:gd name="connsiteY20" fmla="*/ 65006 h 110149"/>
                  <a:gd name="connsiteX21" fmla="*/ 43529 w 47820"/>
                  <a:gd name="connsiteY21" fmla="*/ 74432 h 110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47820" h="110149">
                    <a:moveTo>
                      <a:pt x="21529" y="110150"/>
                    </a:moveTo>
                    <a:lnTo>
                      <a:pt x="23009" y="44774"/>
                    </a:lnTo>
                    <a:cubicBezTo>
                      <a:pt x="24287" y="46659"/>
                      <a:pt x="25297" y="48275"/>
                      <a:pt x="25734" y="49184"/>
                    </a:cubicBezTo>
                    <a:cubicBezTo>
                      <a:pt x="27315" y="52516"/>
                      <a:pt x="28425" y="56926"/>
                      <a:pt x="28425" y="56926"/>
                    </a:cubicBezTo>
                    <a:cubicBezTo>
                      <a:pt x="28425" y="56926"/>
                      <a:pt x="30611" y="59114"/>
                      <a:pt x="31116" y="62313"/>
                    </a:cubicBezTo>
                    <a:cubicBezTo>
                      <a:pt x="31621" y="65511"/>
                      <a:pt x="33134" y="76283"/>
                      <a:pt x="33639" y="78808"/>
                    </a:cubicBezTo>
                    <a:cubicBezTo>
                      <a:pt x="34144" y="81333"/>
                      <a:pt x="34144" y="83353"/>
                      <a:pt x="35657" y="83353"/>
                    </a:cubicBezTo>
                    <a:cubicBezTo>
                      <a:pt x="44403" y="83353"/>
                      <a:pt x="49281" y="68877"/>
                      <a:pt x="47431" y="64332"/>
                    </a:cubicBezTo>
                    <a:cubicBezTo>
                      <a:pt x="45581" y="59788"/>
                      <a:pt x="40703" y="54233"/>
                      <a:pt x="40703" y="54233"/>
                    </a:cubicBezTo>
                    <a:cubicBezTo>
                      <a:pt x="40703" y="54233"/>
                      <a:pt x="35994" y="39253"/>
                      <a:pt x="35153" y="37401"/>
                    </a:cubicBezTo>
                    <a:cubicBezTo>
                      <a:pt x="34312" y="35549"/>
                      <a:pt x="30948" y="33866"/>
                      <a:pt x="29939" y="33193"/>
                    </a:cubicBezTo>
                    <a:cubicBezTo>
                      <a:pt x="29434" y="32856"/>
                      <a:pt x="26373" y="29827"/>
                      <a:pt x="23413" y="26864"/>
                    </a:cubicBezTo>
                    <a:lnTo>
                      <a:pt x="23816" y="8551"/>
                    </a:lnTo>
                    <a:cubicBezTo>
                      <a:pt x="22673" y="8685"/>
                      <a:pt x="21731" y="8551"/>
                      <a:pt x="20923" y="8551"/>
                    </a:cubicBezTo>
                    <a:cubicBezTo>
                      <a:pt x="7636" y="8551"/>
                      <a:pt x="303" y="303"/>
                      <a:pt x="0" y="0"/>
                    </a:cubicBezTo>
                    <a:lnTo>
                      <a:pt x="3229" y="110082"/>
                    </a:lnTo>
                    <a:lnTo>
                      <a:pt x="21529" y="110150"/>
                    </a:lnTo>
                    <a:close/>
                    <a:moveTo>
                      <a:pt x="43529" y="74432"/>
                    </a:moveTo>
                    <a:cubicBezTo>
                      <a:pt x="39660" y="79818"/>
                      <a:pt x="39156" y="79986"/>
                      <a:pt x="37810" y="79986"/>
                    </a:cubicBezTo>
                    <a:cubicBezTo>
                      <a:pt x="36465" y="79986"/>
                      <a:pt x="36465" y="74095"/>
                      <a:pt x="37306" y="71065"/>
                    </a:cubicBezTo>
                    <a:cubicBezTo>
                      <a:pt x="38147" y="68036"/>
                      <a:pt x="40333" y="64837"/>
                      <a:pt x="43192" y="65006"/>
                    </a:cubicBezTo>
                    <a:cubicBezTo>
                      <a:pt x="45547" y="65140"/>
                      <a:pt x="47397" y="69045"/>
                      <a:pt x="43529" y="7443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0" name="Freeform 59">
                <a:extLst>
                  <a:ext uri="{FF2B5EF4-FFF2-40B4-BE49-F238E27FC236}">
                    <a16:creationId xmlns:a16="http://schemas.microsoft.com/office/drawing/2014/main" id="{30E70DCE-3644-CCD6-E6B2-D67690DC766D}"/>
                  </a:ext>
                </a:extLst>
              </p:cNvPr>
              <p:cNvSpPr/>
              <p:nvPr/>
            </p:nvSpPr>
            <p:spPr>
              <a:xfrm>
                <a:off x="400087" y="5702740"/>
                <a:ext cx="332723" cy="306311"/>
              </a:xfrm>
              <a:custGeom>
                <a:avLst/>
                <a:gdLst>
                  <a:gd name="connsiteX0" fmla="*/ 263999 w 332723"/>
                  <a:gd name="connsiteY0" fmla="*/ 138798 h 306311"/>
                  <a:gd name="connsiteX1" fmla="*/ 285830 w 332723"/>
                  <a:gd name="connsiteY1" fmla="*/ 142838 h 306311"/>
                  <a:gd name="connsiteX2" fmla="*/ 318595 w 332723"/>
                  <a:gd name="connsiteY2" fmla="*/ 126174 h 306311"/>
                  <a:gd name="connsiteX3" fmla="*/ 332723 w 332723"/>
                  <a:gd name="connsiteY3" fmla="*/ 117758 h 306311"/>
                  <a:gd name="connsiteX4" fmla="*/ 312237 w 332723"/>
                  <a:gd name="connsiteY4" fmla="*/ 116579 h 306311"/>
                  <a:gd name="connsiteX5" fmla="*/ 280818 w 332723"/>
                  <a:gd name="connsiteY5" fmla="*/ 120283 h 306311"/>
                  <a:gd name="connsiteX6" fmla="*/ 265513 w 332723"/>
                  <a:gd name="connsiteY6" fmla="*/ 130045 h 306311"/>
                  <a:gd name="connsiteX7" fmla="*/ 259121 w 332723"/>
                  <a:gd name="connsiteY7" fmla="*/ 134253 h 306311"/>
                  <a:gd name="connsiteX8" fmla="*/ 252898 w 332723"/>
                  <a:gd name="connsiteY8" fmla="*/ 135768 h 306311"/>
                  <a:gd name="connsiteX9" fmla="*/ 257439 w 332723"/>
                  <a:gd name="connsiteY9" fmla="*/ 128025 h 306311"/>
                  <a:gd name="connsiteX10" fmla="*/ 273754 w 332723"/>
                  <a:gd name="connsiteY10" fmla="*/ 114055 h 306311"/>
                  <a:gd name="connsiteX11" fmla="*/ 293567 w 332723"/>
                  <a:gd name="connsiteY11" fmla="*/ 83117 h 306311"/>
                  <a:gd name="connsiteX12" fmla="*/ 301304 w 332723"/>
                  <a:gd name="connsiteY12" fmla="*/ 64467 h 306311"/>
                  <a:gd name="connsiteX13" fmla="*/ 283678 w 332723"/>
                  <a:gd name="connsiteY13" fmla="*/ 75408 h 306311"/>
                  <a:gd name="connsiteX14" fmla="*/ 259659 w 332723"/>
                  <a:gd name="connsiteY14" fmla="*/ 97088 h 306311"/>
                  <a:gd name="connsiteX15" fmla="*/ 253268 w 332723"/>
                  <a:gd name="connsiteY15" fmla="*/ 122336 h 306311"/>
                  <a:gd name="connsiteX16" fmla="*/ 243513 w 332723"/>
                  <a:gd name="connsiteY16" fmla="*/ 144521 h 306311"/>
                  <a:gd name="connsiteX17" fmla="*/ 226020 w 332723"/>
                  <a:gd name="connsiteY17" fmla="*/ 160848 h 306311"/>
                  <a:gd name="connsiteX18" fmla="*/ 215760 w 332723"/>
                  <a:gd name="connsiteY18" fmla="*/ 166066 h 306311"/>
                  <a:gd name="connsiteX19" fmla="*/ 208696 w 332723"/>
                  <a:gd name="connsiteY19" fmla="*/ 166403 h 306311"/>
                  <a:gd name="connsiteX20" fmla="*/ 214415 w 332723"/>
                  <a:gd name="connsiteY20" fmla="*/ 161185 h 306311"/>
                  <a:gd name="connsiteX21" fmla="*/ 230225 w 332723"/>
                  <a:gd name="connsiteY21" fmla="*/ 151254 h 306311"/>
                  <a:gd name="connsiteX22" fmla="*/ 244354 w 332723"/>
                  <a:gd name="connsiteY22" fmla="*/ 121326 h 306311"/>
                  <a:gd name="connsiteX23" fmla="*/ 248054 w 332723"/>
                  <a:gd name="connsiteY23" fmla="*/ 108365 h 306311"/>
                  <a:gd name="connsiteX24" fmla="*/ 233757 w 332723"/>
                  <a:gd name="connsiteY24" fmla="*/ 119643 h 306311"/>
                  <a:gd name="connsiteX25" fmla="*/ 211387 w 332723"/>
                  <a:gd name="connsiteY25" fmla="*/ 142669 h 306311"/>
                  <a:gd name="connsiteX26" fmla="*/ 208528 w 332723"/>
                  <a:gd name="connsiteY26" fmla="*/ 160680 h 306311"/>
                  <a:gd name="connsiteX27" fmla="*/ 205837 w 332723"/>
                  <a:gd name="connsiteY27" fmla="*/ 165056 h 306311"/>
                  <a:gd name="connsiteX28" fmla="*/ 198436 w 332723"/>
                  <a:gd name="connsiteY28" fmla="*/ 168254 h 306311"/>
                  <a:gd name="connsiteX29" fmla="*/ 180944 w 332723"/>
                  <a:gd name="connsiteY29" fmla="*/ 171789 h 306311"/>
                  <a:gd name="connsiteX30" fmla="*/ 160290 w 332723"/>
                  <a:gd name="connsiteY30" fmla="*/ 167918 h 306311"/>
                  <a:gd name="connsiteX31" fmla="*/ 152721 w 332723"/>
                  <a:gd name="connsiteY31" fmla="*/ 170106 h 306311"/>
                  <a:gd name="connsiteX32" fmla="*/ 148516 w 332723"/>
                  <a:gd name="connsiteY32" fmla="*/ 169601 h 306311"/>
                  <a:gd name="connsiteX33" fmla="*/ 142293 w 332723"/>
                  <a:gd name="connsiteY33" fmla="*/ 169769 h 306311"/>
                  <a:gd name="connsiteX34" fmla="*/ 143807 w 332723"/>
                  <a:gd name="connsiteY34" fmla="*/ 162026 h 306311"/>
                  <a:gd name="connsiteX35" fmla="*/ 145993 w 332723"/>
                  <a:gd name="connsiteY35" fmla="*/ 158828 h 306311"/>
                  <a:gd name="connsiteX36" fmla="*/ 154235 w 332723"/>
                  <a:gd name="connsiteY36" fmla="*/ 154452 h 306311"/>
                  <a:gd name="connsiteX37" fmla="*/ 159112 w 332723"/>
                  <a:gd name="connsiteY37" fmla="*/ 153442 h 306311"/>
                  <a:gd name="connsiteX38" fmla="*/ 177614 w 332723"/>
                  <a:gd name="connsiteY38" fmla="*/ 148392 h 306311"/>
                  <a:gd name="connsiteX39" fmla="*/ 201127 w 332723"/>
                  <a:gd name="connsiteY39" fmla="*/ 123817 h 306311"/>
                  <a:gd name="connsiteX40" fmla="*/ 214247 w 332723"/>
                  <a:gd name="connsiteY40" fmla="*/ 112540 h 306311"/>
                  <a:gd name="connsiteX41" fmla="*/ 195913 w 332723"/>
                  <a:gd name="connsiteY41" fmla="*/ 117758 h 306311"/>
                  <a:gd name="connsiteX42" fmla="*/ 166849 w 332723"/>
                  <a:gd name="connsiteY42" fmla="*/ 131897 h 306311"/>
                  <a:gd name="connsiteX43" fmla="*/ 157262 w 332723"/>
                  <a:gd name="connsiteY43" fmla="*/ 143848 h 306311"/>
                  <a:gd name="connsiteX44" fmla="*/ 152216 w 332723"/>
                  <a:gd name="connsiteY44" fmla="*/ 152264 h 306311"/>
                  <a:gd name="connsiteX45" fmla="*/ 145825 w 332723"/>
                  <a:gd name="connsiteY45" fmla="*/ 155293 h 306311"/>
                  <a:gd name="connsiteX46" fmla="*/ 148853 w 332723"/>
                  <a:gd name="connsiteY46" fmla="*/ 149066 h 306311"/>
                  <a:gd name="connsiteX47" fmla="*/ 156085 w 332723"/>
                  <a:gd name="connsiteY47" fmla="*/ 137620 h 306311"/>
                  <a:gd name="connsiteX48" fmla="*/ 160458 w 332723"/>
                  <a:gd name="connsiteY48" fmla="*/ 128530 h 306311"/>
                  <a:gd name="connsiteX49" fmla="*/ 164831 w 332723"/>
                  <a:gd name="connsiteY49" fmla="*/ 119778 h 306311"/>
                  <a:gd name="connsiteX50" fmla="*/ 181314 w 332723"/>
                  <a:gd name="connsiteY50" fmla="*/ 110857 h 306311"/>
                  <a:gd name="connsiteX51" fmla="*/ 202137 w 332723"/>
                  <a:gd name="connsiteY51" fmla="*/ 109847 h 306311"/>
                  <a:gd name="connsiteX52" fmla="*/ 227332 w 332723"/>
                  <a:gd name="connsiteY52" fmla="*/ 99747 h 306311"/>
                  <a:gd name="connsiteX53" fmla="*/ 241965 w 332723"/>
                  <a:gd name="connsiteY53" fmla="*/ 89480 h 306311"/>
                  <a:gd name="connsiteX54" fmla="*/ 226693 w 332723"/>
                  <a:gd name="connsiteY54" fmla="*/ 92005 h 306311"/>
                  <a:gd name="connsiteX55" fmla="*/ 200488 w 332723"/>
                  <a:gd name="connsiteY55" fmla="*/ 94698 h 306311"/>
                  <a:gd name="connsiteX56" fmla="*/ 178118 w 332723"/>
                  <a:gd name="connsiteY56" fmla="*/ 106312 h 306311"/>
                  <a:gd name="connsiteX57" fmla="*/ 163822 w 332723"/>
                  <a:gd name="connsiteY57" fmla="*/ 117253 h 306311"/>
                  <a:gd name="connsiteX58" fmla="*/ 164326 w 332723"/>
                  <a:gd name="connsiteY58" fmla="*/ 110857 h 306311"/>
                  <a:gd name="connsiteX59" fmla="*/ 168868 w 332723"/>
                  <a:gd name="connsiteY59" fmla="*/ 104124 h 306311"/>
                  <a:gd name="connsiteX60" fmla="*/ 188008 w 332723"/>
                  <a:gd name="connsiteY60" fmla="*/ 90321 h 306311"/>
                  <a:gd name="connsiteX61" fmla="*/ 203146 w 332723"/>
                  <a:gd name="connsiteY61" fmla="*/ 67968 h 306311"/>
                  <a:gd name="connsiteX62" fmla="*/ 210210 w 332723"/>
                  <a:gd name="connsiteY62" fmla="*/ 52819 h 306311"/>
                  <a:gd name="connsiteX63" fmla="*/ 196754 w 332723"/>
                  <a:gd name="connsiteY63" fmla="*/ 61235 h 306311"/>
                  <a:gd name="connsiteX64" fmla="*/ 170886 w 332723"/>
                  <a:gd name="connsiteY64" fmla="*/ 81434 h 306311"/>
                  <a:gd name="connsiteX65" fmla="*/ 164158 w 332723"/>
                  <a:gd name="connsiteY65" fmla="*/ 98232 h 306311"/>
                  <a:gd name="connsiteX66" fmla="*/ 162813 w 332723"/>
                  <a:gd name="connsiteY66" fmla="*/ 106312 h 306311"/>
                  <a:gd name="connsiteX67" fmla="*/ 160794 w 332723"/>
                  <a:gd name="connsiteY67" fmla="*/ 114896 h 306311"/>
                  <a:gd name="connsiteX68" fmla="*/ 158608 w 332723"/>
                  <a:gd name="connsiteY68" fmla="*/ 124491 h 306311"/>
                  <a:gd name="connsiteX69" fmla="*/ 156421 w 332723"/>
                  <a:gd name="connsiteY69" fmla="*/ 130550 h 306311"/>
                  <a:gd name="connsiteX70" fmla="*/ 154235 w 332723"/>
                  <a:gd name="connsiteY70" fmla="*/ 134422 h 306311"/>
                  <a:gd name="connsiteX71" fmla="*/ 146330 w 332723"/>
                  <a:gd name="connsiteY71" fmla="*/ 145699 h 306311"/>
                  <a:gd name="connsiteX72" fmla="*/ 147507 w 332723"/>
                  <a:gd name="connsiteY72" fmla="*/ 135768 h 306311"/>
                  <a:gd name="connsiteX73" fmla="*/ 154403 w 332723"/>
                  <a:gd name="connsiteY73" fmla="*/ 111227 h 306311"/>
                  <a:gd name="connsiteX74" fmla="*/ 150534 w 332723"/>
                  <a:gd name="connsiteY74" fmla="*/ 90692 h 306311"/>
                  <a:gd name="connsiteX75" fmla="*/ 143975 w 332723"/>
                  <a:gd name="connsiteY75" fmla="*/ 72378 h 306311"/>
                  <a:gd name="connsiteX76" fmla="*/ 141116 w 332723"/>
                  <a:gd name="connsiteY76" fmla="*/ 85676 h 306311"/>
                  <a:gd name="connsiteX77" fmla="*/ 133379 w 332723"/>
                  <a:gd name="connsiteY77" fmla="*/ 115435 h 306311"/>
                  <a:gd name="connsiteX78" fmla="*/ 140611 w 332723"/>
                  <a:gd name="connsiteY78" fmla="*/ 138798 h 306311"/>
                  <a:gd name="connsiteX79" fmla="*/ 143134 w 332723"/>
                  <a:gd name="connsiteY79" fmla="*/ 148056 h 306311"/>
                  <a:gd name="connsiteX80" fmla="*/ 139602 w 332723"/>
                  <a:gd name="connsiteY80" fmla="*/ 156135 h 306311"/>
                  <a:gd name="connsiteX81" fmla="*/ 137247 w 332723"/>
                  <a:gd name="connsiteY81" fmla="*/ 164046 h 306311"/>
                  <a:gd name="connsiteX82" fmla="*/ 125473 w 332723"/>
                  <a:gd name="connsiteY82" fmla="*/ 180676 h 306311"/>
                  <a:gd name="connsiteX83" fmla="*/ 123556 w 332723"/>
                  <a:gd name="connsiteY83" fmla="*/ 182057 h 306311"/>
                  <a:gd name="connsiteX84" fmla="*/ 125911 w 332723"/>
                  <a:gd name="connsiteY84" fmla="*/ 89783 h 306311"/>
                  <a:gd name="connsiteX85" fmla="*/ 141082 w 332723"/>
                  <a:gd name="connsiteY85" fmla="*/ 29254 h 306311"/>
                  <a:gd name="connsiteX86" fmla="*/ 143538 w 332723"/>
                  <a:gd name="connsiteY86" fmla="*/ 25787 h 306311"/>
                  <a:gd name="connsiteX87" fmla="*/ 175158 w 332723"/>
                  <a:gd name="connsiteY87" fmla="*/ 7642 h 306311"/>
                  <a:gd name="connsiteX88" fmla="*/ 175158 w 332723"/>
                  <a:gd name="connsiteY88" fmla="*/ 101 h 306311"/>
                  <a:gd name="connsiteX89" fmla="*/ 105963 w 332723"/>
                  <a:gd name="connsiteY89" fmla="*/ 0 h 306311"/>
                  <a:gd name="connsiteX90" fmla="*/ 105761 w 332723"/>
                  <a:gd name="connsiteY90" fmla="*/ 0 h 306311"/>
                  <a:gd name="connsiteX91" fmla="*/ 42385 w 332723"/>
                  <a:gd name="connsiteY91" fmla="*/ 101 h 306311"/>
                  <a:gd name="connsiteX92" fmla="*/ 42385 w 332723"/>
                  <a:gd name="connsiteY92" fmla="*/ 7642 h 306311"/>
                  <a:gd name="connsiteX93" fmla="*/ 74006 w 332723"/>
                  <a:gd name="connsiteY93" fmla="*/ 25787 h 306311"/>
                  <a:gd name="connsiteX94" fmla="*/ 91801 w 332723"/>
                  <a:gd name="connsiteY94" fmla="*/ 91399 h 306311"/>
                  <a:gd name="connsiteX95" fmla="*/ 95030 w 332723"/>
                  <a:gd name="connsiteY95" fmla="*/ 196869 h 306311"/>
                  <a:gd name="connsiteX96" fmla="*/ 86318 w 332723"/>
                  <a:gd name="connsiteY96" fmla="*/ 210099 h 306311"/>
                  <a:gd name="connsiteX97" fmla="*/ 85477 w 332723"/>
                  <a:gd name="connsiteY97" fmla="*/ 203198 h 306311"/>
                  <a:gd name="connsiteX98" fmla="*/ 88336 w 332723"/>
                  <a:gd name="connsiteY98" fmla="*/ 183033 h 306311"/>
                  <a:gd name="connsiteX99" fmla="*/ 73367 w 332723"/>
                  <a:gd name="connsiteY99" fmla="*/ 155125 h 306311"/>
                  <a:gd name="connsiteX100" fmla="*/ 64284 w 332723"/>
                  <a:gd name="connsiteY100" fmla="*/ 142333 h 306311"/>
                  <a:gd name="connsiteX101" fmla="*/ 63948 w 332723"/>
                  <a:gd name="connsiteY101" fmla="*/ 157482 h 306311"/>
                  <a:gd name="connsiteX102" fmla="*/ 65125 w 332723"/>
                  <a:gd name="connsiteY102" fmla="*/ 185389 h 306311"/>
                  <a:gd name="connsiteX103" fmla="*/ 79253 w 332723"/>
                  <a:gd name="connsiteY103" fmla="*/ 204073 h 306311"/>
                  <a:gd name="connsiteX104" fmla="*/ 83122 w 332723"/>
                  <a:gd name="connsiteY104" fmla="*/ 210806 h 306311"/>
                  <a:gd name="connsiteX105" fmla="*/ 82786 w 332723"/>
                  <a:gd name="connsiteY105" fmla="*/ 217707 h 306311"/>
                  <a:gd name="connsiteX106" fmla="*/ 81945 w 332723"/>
                  <a:gd name="connsiteY106" fmla="*/ 225113 h 306311"/>
                  <a:gd name="connsiteX107" fmla="*/ 78917 w 332723"/>
                  <a:gd name="connsiteY107" fmla="*/ 231173 h 306311"/>
                  <a:gd name="connsiteX108" fmla="*/ 76394 w 332723"/>
                  <a:gd name="connsiteY108" fmla="*/ 241440 h 306311"/>
                  <a:gd name="connsiteX109" fmla="*/ 73198 w 332723"/>
                  <a:gd name="connsiteY109" fmla="*/ 246153 h 306311"/>
                  <a:gd name="connsiteX110" fmla="*/ 72021 w 332723"/>
                  <a:gd name="connsiteY110" fmla="*/ 250361 h 306311"/>
                  <a:gd name="connsiteX111" fmla="*/ 63275 w 332723"/>
                  <a:gd name="connsiteY111" fmla="*/ 241440 h 306311"/>
                  <a:gd name="connsiteX112" fmla="*/ 40064 w 332723"/>
                  <a:gd name="connsiteY112" fmla="*/ 221747 h 306311"/>
                  <a:gd name="connsiteX113" fmla="*/ 18232 w 332723"/>
                  <a:gd name="connsiteY113" fmla="*/ 221242 h 306311"/>
                  <a:gd name="connsiteX114" fmla="*/ 0 w 332723"/>
                  <a:gd name="connsiteY114" fmla="*/ 219054 h 306311"/>
                  <a:gd name="connsiteX115" fmla="*/ 13355 w 332723"/>
                  <a:gd name="connsiteY115" fmla="*/ 228278 h 306311"/>
                  <a:gd name="connsiteX116" fmla="*/ 36734 w 332723"/>
                  <a:gd name="connsiteY116" fmla="*/ 245110 h 306311"/>
                  <a:gd name="connsiteX117" fmla="*/ 54394 w 332723"/>
                  <a:gd name="connsiteY117" fmla="*/ 244941 h 306311"/>
                  <a:gd name="connsiteX118" fmla="*/ 60954 w 332723"/>
                  <a:gd name="connsiteY118" fmla="*/ 244100 h 306311"/>
                  <a:gd name="connsiteX119" fmla="*/ 65663 w 332723"/>
                  <a:gd name="connsiteY119" fmla="*/ 248308 h 306311"/>
                  <a:gd name="connsiteX120" fmla="*/ 58936 w 332723"/>
                  <a:gd name="connsiteY120" fmla="*/ 251843 h 306311"/>
                  <a:gd name="connsiteX121" fmla="*/ 34917 w 332723"/>
                  <a:gd name="connsiteY121" fmla="*/ 270493 h 306311"/>
                  <a:gd name="connsiteX122" fmla="*/ 28358 w 332723"/>
                  <a:gd name="connsiteY122" fmla="*/ 293351 h 306311"/>
                  <a:gd name="connsiteX123" fmla="*/ 24826 w 332723"/>
                  <a:gd name="connsiteY123" fmla="*/ 306311 h 306311"/>
                  <a:gd name="connsiteX124" fmla="*/ 35254 w 332723"/>
                  <a:gd name="connsiteY124" fmla="*/ 298232 h 306311"/>
                  <a:gd name="connsiteX125" fmla="*/ 54428 w 332723"/>
                  <a:gd name="connsiteY125" fmla="*/ 281568 h 306311"/>
                  <a:gd name="connsiteX126" fmla="*/ 63342 w 332723"/>
                  <a:gd name="connsiteY126" fmla="*/ 254165 h 306311"/>
                  <a:gd name="connsiteX127" fmla="*/ 66706 w 332723"/>
                  <a:gd name="connsiteY127" fmla="*/ 250294 h 306311"/>
                  <a:gd name="connsiteX128" fmla="*/ 70238 w 332723"/>
                  <a:gd name="connsiteY128" fmla="*/ 254839 h 306311"/>
                  <a:gd name="connsiteX129" fmla="*/ 72425 w 332723"/>
                  <a:gd name="connsiteY129" fmla="*/ 261572 h 306311"/>
                  <a:gd name="connsiteX130" fmla="*/ 77807 w 332723"/>
                  <a:gd name="connsiteY130" fmla="*/ 267968 h 306311"/>
                  <a:gd name="connsiteX131" fmla="*/ 82685 w 332723"/>
                  <a:gd name="connsiteY131" fmla="*/ 279919 h 306311"/>
                  <a:gd name="connsiteX132" fmla="*/ 86721 w 332723"/>
                  <a:gd name="connsiteY132" fmla="*/ 285978 h 306311"/>
                  <a:gd name="connsiteX133" fmla="*/ 90085 w 332723"/>
                  <a:gd name="connsiteY133" fmla="*/ 294563 h 306311"/>
                  <a:gd name="connsiteX134" fmla="*/ 92608 w 332723"/>
                  <a:gd name="connsiteY134" fmla="*/ 297087 h 306311"/>
                  <a:gd name="connsiteX135" fmla="*/ 91599 w 332723"/>
                  <a:gd name="connsiteY135" fmla="*/ 279245 h 306311"/>
                  <a:gd name="connsiteX136" fmla="*/ 90253 w 332723"/>
                  <a:gd name="connsiteY136" fmla="*/ 278067 h 306311"/>
                  <a:gd name="connsiteX137" fmla="*/ 88571 w 332723"/>
                  <a:gd name="connsiteY137" fmla="*/ 275037 h 306311"/>
                  <a:gd name="connsiteX138" fmla="*/ 93617 w 332723"/>
                  <a:gd name="connsiteY138" fmla="*/ 272008 h 306311"/>
                  <a:gd name="connsiteX139" fmla="*/ 98159 w 332723"/>
                  <a:gd name="connsiteY139" fmla="*/ 272344 h 306311"/>
                  <a:gd name="connsiteX140" fmla="*/ 119519 w 332723"/>
                  <a:gd name="connsiteY140" fmla="*/ 280929 h 306311"/>
                  <a:gd name="connsiteX141" fmla="*/ 155143 w 332723"/>
                  <a:gd name="connsiteY141" fmla="*/ 267463 h 306311"/>
                  <a:gd name="connsiteX142" fmla="*/ 169103 w 332723"/>
                  <a:gd name="connsiteY142" fmla="*/ 262581 h 306311"/>
                  <a:gd name="connsiteX143" fmla="*/ 153629 w 332723"/>
                  <a:gd name="connsiteY143" fmla="*/ 260393 h 306311"/>
                  <a:gd name="connsiteX144" fmla="*/ 128938 w 332723"/>
                  <a:gd name="connsiteY144" fmla="*/ 256185 h 306311"/>
                  <a:gd name="connsiteX145" fmla="*/ 122042 w 332723"/>
                  <a:gd name="connsiteY145" fmla="*/ 257027 h 306311"/>
                  <a:gd name="connsiteX146" fmla="*/ 122480 w 332723"/>
                  <a:gd name="connsiteY146" fmla="*/ 251607 h 306311"/>
                  <a:gd name="connsiteX147" fmla="*/ 116525 w 332723"/>
                  <a:gd name="connsiteY147" fmla="*/ 256556 h 306311"/>
                  <a:gd name="connsiteX148" fmla="*/ 105425 w 332723"/>
                  <a:gd name="connsiteY148" fmla="*/ 262077 h 306311"/>
                  <a:gd name="connsiteX149" fmla="*/ 97351 w 332723"/>
                  <a:gd name="connsiteY149" fmla="*/ 264433 h 306311"/>
                  <a:gd name="connsiteX150" fmla="*/ 96174 w 332723"/>
                  <a:gd name="connsiteY150" fmla="*/ 266285 h 306311"/>
                  <a:gd name="connsiteX151" fmla="*/ 92474 w 332723"/>
                  <a:gd name="connsiteY151" fmla="*/ 269146 h 306311"/>
                  <a:gd name="connsiteX152" fmla="*/ 87091 w 332723"/>
                  <a:gd name="connsiteY152" fmla="*/ 270998 h 306311"/>
                  <a:gd name="connsiteX153" fmla="*/ 89782 w 332723"/>
                  <a:gd name="connsiteY153" fmla="*/ 263928 h 306311"/>
                  <a:gd name="connsiteX154" fmla="*/ 94156 w 332723"/>
                  <a:gd name="connsiteY154" fmla="*/ 261235 h 306311"/>
                  <a:gd name="connsiteX155" fmla="*/ 118174 w 332723"/>
                  <a:gd name="connsiteY155" fmla="*/ 248947 h 306311"/>
                  <a:gd name="connsiteX156" fmla="*/ 135498 w 332723"/>
                  <a:gd name="connsiteY156" fmla="*/ 223901 h 306311"/>
                  <a:gd name="connsiteX157" fmla="*/ 147440 w 332723"/>
                  <a:gd name="connsiteY157" fmla="*/ 209089 h 306311"/>
                  <a:gd name="connsiteX158" fmla="*/ 125103 w 332723"/>
                  <a:gd name="connsiteY158" fmla="*/ 217168 h 306311"/>
                  <a:gd name="connsiteX159" fmla="*/ 123051 w 332723"/>
                  <a:gd name="connsiteY159" fmla="*/ 217909 h 306311"/>
                  <a:gd name="connsiteX160" fmla="*/ 123590 w 332723"/>
                  <a:gd name="connsiteY160" fmla="*/ 198586 h 306311"/>
                  <a:gd name="connsiteX161" fmla="*/ 123556 w 332723"/>
                  <a:gd name="connsiteY161" fmla="*/ 198586 h 306311"/>
                  <a:gd name="connsiteX162" fmla="*/ 123590 w 332723"/>
                  <a:gd name="connsiteY162" fmla="*/ 197205 h 306311"/>
                  <a:gd name="connsiteX163" fmla="*/ 122580 w 332723"/>
                  <a:gd name="connsiteY163" fmla="*/ 197677 h 306311"/>
                  <a:gd name="connsiteX164" fmla="*/ 111480 w 332723"/>
                  <a:gd name="connsiteY164" fmla="*/ 201716 h 306311"/>
                  <a:gd name="connsiteX165" fmla="*/ 104920 w 332723"/>
                  <a:gd name="connsiteY165" fmla="*/ 206598 h 306311"/>
                  <a:gd name="connsiteX166" fmla="*/ 95434 w 332723"/>
                  <a:gd name="connsiteY166" fmla="*/ 212455 h 306311"/>
                  <a:gd name="connsiteX167" fmla="*/ 95602 w 332723"/>
                  <a:gd name="connsiteY167" fmla="*/ 215620 h 306311"/>
                  <a:gd name="connsiteX168" fmla="*/ 95602 w 332723"/>
                  <a:gd name="connsiteY168" fmla="*/ 215620 h 306311"/>
                  <a:gd name="connsiteX169" fmla="*/ 96241 w 332723"/>
                  <a:gd name="connsiteY169" fmla="*/ 236189 h 306311"/>
                  <a:gd name="connsiteX170" fmla="*/ 89648 w 332723"/>
                  <a:gd name="connsiteY170" fmla="*/ 253189 h 306311"/>
                  <a:gd name="connsiteX171" fmla="*/ 87966 w 332723"/>
                  <a:gd name="connsiteY171" fmla="*/ 260932 h 306311"/>
                  <a:gd name="connsiteX172" fmla="*/ 85443 w 332723"/>
                  <a:gd name="connsiteY172" fmla="*/ 267665 h 306311"/>
                  <a:gd name="connsiteX173" fmla="*/ 79724 w 332723"/>
                  <a:gd name="connsiteY173" fmla="*/ 259080 h 306311"/>
                  <a:gd name="connsiteX174" fmla="*/ 78211 w 332723"/>
                  <a:gd name="connsiteY174" fmla="*/ 251169 h 306311"/>
                  <a:gd name="connsiteX175" fmla="*/ 81406 w 332723"/>
                  <a:gd name="connsiteY175" fmla="*/ 242417 h 306311"/>
                  <a:gd name="connsiteX176" fmla="*/ 86116 w 332723"/>
                  <a:gd name="connsiteY176" fmla="*/ 228783 h 306311"/>
                  <a:gd name="connsiteX177" fmla="*/ 89312 w 332723"/>
                  <a:gd name="connsiteY177" fmla="*/ 217168 h 306311"/>
                  <a:gd name="connsiteX178" fmla="*/ 104954 w 332723"/>
                  <a:gd name="connsiteY178" fmla="*/ 199192 h 306311"/>
                  <a:gd name="connsiteX179" fmla="*/ 111513 w 332723"/>
                  <a:gd name="connsiteY179" fmla="*/ 194310 h 306311"/>
                  <a:gd name="connsiteX180" fmla="*/ 122614 w 332723"/>
                  <a:gd name="connsiteY180" fmla="*/ 190271 h 306311"/>
                  <a:gd name="connsiteX181" fmla="*/ 135229 w 332723"/>
                  <a:gd name="connsiteY181" fmla="*/ 181855 h 306311"/>
                  <a:gd name="connsiteX182" fmla="*/ 142629 w 332723"/>
                  <a:gd name="connsiteY182" fmla="*/ 174953 h 306311"/>
                  <a:gd name="connsiteX183" fmla="*/ 153898 w 332723"/>
                  <a:gd name="connsiteY183" fmla="*/ 173270 h 306311"/>
                  <a:gd name="connsiteX184" fmla="*/ 161804 w 332723"/>
                  <a:gd name="connsiteY184" fmla="*/ 178825 h 306311"/>
                  <a:gd name="connsiteX185" fmla="*/ 163149 w 332723"/>
                  <a:gd name="connsiteY185" fmla="*/ 183874 h 306311"/>
                  <a:gd name="connsiteX186" fmla="*/ 173073 w 332723"/>
                  <a:gd name="connsiteY186" fmla="*/ 206093 h 306311"/>
                  <a:gd name="connsiteX187" fmla="*/ 203146 w 332723"/>
                  <a:gd name="connsiteY187" fmla="*/ 218044 h 306311"/>
                  <a:gd name="connsiteX188" fmla="*/ 220806 w 332723"/>
                  <a:gd name="connsiteY188" fmla="*/ 224608 h 306311"/>
                  <a:gd name="connsiteX189" fmla="*/ 210042 w 332723"/>
                  <a:gd name="connsiteY189" fmla="*/ 210469 h 306311"/>
                  <a:gd name="connsiteX190" fmla="*/ 188076 w 332723"/>
                  <a:gd name="connsiteY190" fmla="*/ 186298 h 306311"/>
                  <a:gd name="connsiteX191" fmla="*/ 171222 w 332723"/>
                  <a:gd name="connsiteY191" fmla="*/ 180710 h 306311"/>
                  <a:gd name="connsiteX192" fmla="*/ 165672 w 332723"/>
                  <a:gd name="connsiteY192" fmla="*/ 178353 h 306311"/>
                  <a:gd name="connsiteX193" fmla="*/ 161467 w 332723"/>
                  <a:gd name="connsiteY193" fmla="*/ 172967 h 306311"/>
                  <a:gd name="connsiteX194" fmla="*/ 163654 w 332723"/>
                  <a:gd name="connsiteY194" fmla="*/ 172967 h 306311"/>
                  <a:gd name="connsiteX195" fmla="*/ 180473 w 332723"/>
                  <a:gd name="connsiteY195" fmla="*/ 176165 h 306311"/>
                  <a:gd name="connsiteX196" fmla="*/ 199950 w 332723"/>
                  <a:gd name="connsiteY196" fmla="*/ 171452 h 306311"/>
                  <a:gd name="connsiteX197" fmla="*/ 206510 w 332723"/>
                  <a:gd name="connsiteY197" fmla="*/ 172126 h 306311"/>
                  <a:gd name="connsiteX198" fmla="*/ 216770 w 332723"/>
                  <a:gd name="connsiteY198" fmla="*/ 178690 h 306311"/>
                  <a:gd name="connsiteX199" fmla="*/ 241797 w 332723"/>
                  <a:gd name="connsiteY199" fmla="*/ 187274 h 306311"/>
                  <a:gd name="connsiteX200" fmla="*/ 273384 w 332723"/>
                  <a:gd name="connsiteY200" fmla="*/ 180373 h 306311"/>
                  <a:gd name="connsiteX201" fmla="*/ 286503 w 332723"/>
                  <a:gd name="connsiteY201" fmla="*/ 176334 h 306311"/>
                  <a:gd name="connsiteX202" fmla="*/ 273384 w 332723"/>
                  <a:gd name="connsiteY202" fmla="*/ 173809 h 306311"/>
                  <a:gd name="connsiteX203" fmla="*/ 242638 w 332723"/>
                  <a:gd name="connsiteY203" fmla="*/ 167076 h 306311"/>
                  <a:gd name="connsiteX204" fmla="*/ 223161 w 332723"/>
                  <a:gd name="connsiteY204" fmla="*/ 172799 h 306311"/>
                  <a:gd name="connsiteX205" fmla="*/ 216265 w 332723"/>
                  <a:gd name="connsiteY205" fmla="*/ 174145 h 306311"/>
                  <a:gd name="connsiteX206" fmla="*/ 211051 w 332723"/>
                  <a:gd name="connsiteY206" fmla="*/ 169601 h 306311"/>
                  <a:gd name="connsiteX207" fmla="*/ 230057 w 332723"/>
                  <a:gd name="connsiteY207" fmla="*/ 162531 h 306311"/>
                  <a:gd name="connsiteX208" fmla="*/ 242503 w 332723"/>
                  <a:gd name="connsiteY208" fmla="*/ 150244 h 306311"/>
                  <a:gd name="connsiteX209" fmla="*/ 251081 w 332723"/>
                  <a:gd name="connsiteY209" fmla="*/ 141323 h 306311"/>
                  <a:gd name="connsiteX210" fmla="*/ 263999 w 332723"/>
                  <a:gd name="connsiteY210" fmla="*/ 138798 h 306311"/>
                  <a:gd name="connsiteX211" fmla="*/ 288488 w 332723"/>
                  <a:gd name="connsiteY211" fmla="*/ 121326 h 306311"/>
                  <a:gd name="connsiteX212" fmla="*/ 321488 w 332723"/>
                  <a:gd name="connsiteY212" fmla="*/ 120081 h 306311"/>
                  <a:gd name="connsiteX213" fmla="*/ 290237 w 332723"/>
                  <a:gd name="connsiteY213" fmla="*/ 131156 h 306311"/>
                  <a:gd name="connsiteX214" fmla="*/ 264806 w 332723"/>
                  <a:gd name="connsiteY214" fmla="*/ 135196 h 306311"/>
                  <a:gd name="connsiteX215" fmla="*/ 264638 w 332723"/>
                  <a:gd name="connsiteY215" fmla="*/ 134859 h 306311"/>
                  <a:gd name="connsiteX216" fmla="*/ 288488 w 332723"/>
                  <a:gd name="connsiteY216" fmla="*/ 121326 h 306311"/>
                  <a:gd name="connsiteX217" fmla="*/ 263225 w 332723"/>
                  <a:gd name="connsiteY217" fmla="*/ 97256 h 306311"/>
                  <a:gd name="connsiteX218" fmla="*/ 291482 w 332723"/>
                  <a:gd name="connsiteY218" fmla="*/ 75105 h 306311"/>
                  <a:gd name="connsiteX219" fmla="*/ 272509 w 332723"/>
                  <a:gd name="connsiteY219" fmla="*/ 100387 h 306311"/>
                  <a:gd name="connsiteX220" fmla="*/ 256195 w 332723"/>
                  <a:gd name="connsiteY220" fmla="*/ 123918 h 306311"/>
                  <a:gd name="connsiteX221" fmla="*/ 263225 w 332723"/>
                  <a:gd name="connsiteY221" fmla="*/ 97256 h 306311"/>
                  <a:gd name="connsiteX222" fmla="*/ 216164 w 332723"/>
                  <a:gd name="connsiteY222" fmla="*/ 140313 h 306311"/>
                  <a:gd name="connsiteX223" fmla="*/ 240552 w 332723"/>
                  <a:gd name="connsiteY223" fmla="*/ 118700 h 306311"/>
                  <a:gd name="connsiteX224" fmla="*/ 224910 w 332723"/>
                  <a:gd name="connsiteY224" fmla="*/ 143275 h 306311"/>
                  <a:gd name="connsiteX225" fmla="*/ 211219 w 332723"/>
                  <a:gd name="connsiteY225" fmla="*/ 160478 h 306311"/>
                  <a:gd name="connsiteX226" fmla="*/ 216164 w 332723"/>
                  <a:gd name="connsiteY226" fmla="*/ 140313 h 306311"/>
                  <a:gd name="connsiteX227" fmla="*/ 172131 w 332723"/>
                  <a:gd name="connsiteY227" fmla="*/ 131863 h 306311"/>
                  <a:gd name="connsiteX228" fmla="*/ 201968 w 332723"/>
                  <a:gd name="connsiteY228" fmla="*/ 118498 h 306311"/>
                  <a:gd name="connsiteX229" fmla="*/ 176167 w 332723"/>
                  <a:gd name="connsiteY229" fmla="*/ 139942 h 306311"/>
                  <a:gd name="connsiteX230" fmla="*/ 157195 w 332723"/>
                  <a:gd name="connsiteY230" fmla="*/ 151018 h 306311"/>
                  <a:gd name="connsiteX231" fmla="*/ 172131 w 332723"/>
                  <a:gd name="connsiteY231" fmla="*/ 131863 h 306311"/>
                  <a:gd name="connsiteX232" fmla="*/ 200017 w 332723"/>
                  <a:gd name="connsiteY232" fmla="*/ 97626 h 306311"/>
                  <a:gd name="connsiteX233" fmla="*/ 230192 w 332723"/>
                  <a:gd name="connsiteY233" fmla="*/ 94294 h 306311"/>
                  <a:gd name="connsiteX234" fmla="*/ 202305 w 332723"/>
                  <a:gd name="connsiteY234" fmla="*/ 103955 h 306311"/>
                  <a:gd name="connsiteX235" fmla="*/ 180002 w 332723"/>
                  <a:gd name="connsiteY235" fmla="*/ 108702 h 306311"/>
                  <a:gd name="connsiteX236" fmla="*/ 200017 w 332723"/>
                  <a:gd name="connsiteY236" fmla="*/ 97626 h 306311"/>
                  <a:gd name="connsiteX237" fmla="*/ 173510 w 332723"/>
                  <a:gd name="connsiteY237" fmla="*/ 82848 h 306311"/>
                  <a:gd name="connsiteX238" fmla="*/ 202809 w 332723"/>
                  <a:gd name="connsiteY238" fmla="*/ 61067 h 306311"/>
                  <a:gd name="connsiteX239" fmla="*/ 181045 w 332723"/>
                  <a:gd name="connsiteY239" fmla="*/ 84430 h 306311"/>
                  <a:gd name="connsiteX240" fmla="*/ 166109 w 332723"/>
                  <a:gd name="connsiteY240" fmla="*/ 102171 h 306311"/>
                  <a:gd name="connsiteX241" fmla="*/ 165941 w 332723"/>
                  <a:gd name="connsiteY241" fmla="*/ 102508 h 306311"/>
                  <a:gd name="connsiteX242" fmla="*/ 173510 w 332723"/>
                  <a:gd name="connsiteY242" fmla="*/ 82848 h 306311"/>
                  <a:gd name="connsiteX243" fmla="*/ 142999 w 332723"/>
                  <a:gd name="connsiteY243" fmla="*/ 136946 h 306311"/>
                  <a:gd name="connsiteX244" fmla="*/ 136507 w 332723"/>
                  <a:gd name="connsiteY244" fmla="*/ 114290 h 306311"/>
                  <a:gd name="connsiteX245" fmla="*/ 144580 w 332723"/>
                  <a:gd name="connsiteY245" fmla="*/ 85137 h 306311"/>
                  <a:gd name="connsiteX246" fmla="*/ 144749 w 332723"/>
                  <a:gd name="connsiteY246" fmla="*/ 110958 h 306311"/>
                  <a:gd name="connsiteX247" fmla="*/ 142999 w 332723"/>
                  <a:gd name="connsiteY247" fmla="*/ 136946 h 306311"/>
                  <a:gd name="connsiteX248" fmla="*/ 34514 w 332723"/>
                  <a:gd name="connsiteY248" fmla="*/ 234270 h 306311"/>
                  <a:gd name="connsiteX249" fmla="*/ 14667 w 332723"/>
                  <a:gd name="connsiteY249" fmla="*/ 223565 h 306311"/>
                  <a:gd name="connsiteX250" fmla="*/ 43966 w 332723"/>
                  <a:gd name="connsiteY250" fmla="*/ 224978 h 306311"/>
                  <a:gd name="connsiteX251" fmla="*/ 59575 w 332723"/>
                  <a:gd name="connsiteY251" fmla="*/ 241844 h 306311"/>
                  <a:gd name="connsiteX252" fmla="*/ 34514 w 332723"/>
                  <a:gd name="connsiteY252" fmla="*/ 234270 h 306311"/>
                  <a:gd name="connsiteX253" fmla="*/ 31015 w 332723"/>
                  <a:gd name="connsiteY253" fmla="*/ 297491 h 306311"/>
                  <a:gd name="connsiteX254" fmla="*/ 39728 w 332723"/>
                  <a:gd name="connsiteY254" fmla="*/ 268675 h 306311"/>
                  <a:gd name="connsiteX255" fmla="*/ 57825 w 332723"/>
                  <a:gd name="connsiteY255" fmla="*/ 256118 h 306311"/>
                  <a:gd name="connsiteX256" fmla="*/ 31015 w 332723"/>
                  <a:gd name="connsiteY256" fmla="*/ 297491 h 306311"/>
                  <a:gd name="connsiteX257" fmla="*/ 126180 w 332723"/>
                  <a:gd name="connsiteY257" fmla="*/ 259787 h 306311"/>
                  <a:gd name="connsiteX258" fmla="*/ 155008 w 332723"/>
                  <a:gd name="connsiteY258" fmla="*/ 263760 h 306311"/>
                  <a:gd name="connsiteX259" fmla="*/ 121437 w 332723"/>
                  <a:gd name="connsiteY259" fmla="*/ 269853 h 306311"/>
                  <a:gd name="connsiteX260" fmla="*/ 100143 w 332723"/>
                  <a:gd name="connsiteY260" fmla="*/ 269584 h 306311"/>
                  <a:gd name="connsiteX261" fmla="*/ 126180 w 332723"/>
                  <a:gd name="connsiteY261" fmla="*/ 259787 h 306311"/>
                  <a:gd name="connsiteX262" fmla="*/ 104348 w 332723"/>
                  <a:gd name="connsiteY262" fmla="*/ 231812 h 306311"/>
                  <a:gd name="connsiteX263" fmla="*/ 136473 w 332723"/>
                  <a:gd name="connsiteY263" fmla="*/ 216529 h 306311"/>
                  <a:gd name="connsiteX264" fmla="*/ 109428 w 332723"/>
                  <a:gd name="connsiteY264" fmla="*/ 239892 h 306311"/>
                  <a:gd name="connsiteX265" fmla="*/ 91868 w 332723"/>
                  <a:gd name="connsiteY265" fmla="*/ 258508 h 306311"/>
                  <a:gd name="connsiteX266" fmla="*/ 104348 w 332723"/>
                  <a:gd name="connsiteY266" fmla="*/ 231812 h 306311"/>
                  <a:gd name="connsiteX267" fmla="*/ 82954 w 332723"/>
                  <a:gd name="connsiteY267" fmla="*/ 202996 h 306311"/>
                  <a:gd name="connsiteX268" fmla="*/ 74006 w 332723"/>
                  <a:gd name="connsiteY268" fmla="*/ 181922 h 306311"/>
                  <a:gd name="connsiteX269" fmla="*/ 68220 w 332723"/>
                  <a:gd name="connsiteY269" fmla="*/ 152769 h 306311"/>
                  <a:gd name="connsiteX270" fmla="*/ 84198 w 332723"/>
                  <a:gd name="connsiteY270" fmla="*/ 178926 h 306311"/>
                  <a:gd name="connsiteX271" fmla="*/ 82954 w 332723"/>
                  <a:gd name="connsiteY271" fmla="*/ 202996 h 306311"/>
                  <a:gd name="connsiteX272" fmla="*/ 166311 w 332723"/>
                  <a:gd name="connsiteY272" fmla="*/ 181922 h 306311"/>
                  <a:gd name="connsiteX273" fmla="*/ 187201 w 332723"/>
                  <a:gd name="connsiteY273" fmla="*/ 189665 h 306311"/>
                  <a:gd name="connsiteX274" fmla="*/ 209504 w 332723"/>
                  <a:gd name="connsiteY274" fmla="*/ 216899 h 306311"/>
                  <a:gd name="connsiteX275" fmla="*/ 185284 w 332723"/>
                  <a:gd name="connsiteY275" fmla="*/ 201616 h 306311"/>
                  <a:gd name="connsiteX276" fmla="*/ 166311 w 332723"/>
                  <a:gd name="connsiteY276" fmla="*/ 182461 h 306311"/>
                  <a:gd name="connsiteX277" fmla="*/ 166311 w 332723"/>
                  <a:gd name="connsiteY277" fmla="*/ 181922 h 306311"/>
                  <a:gd name="connsiteX278" fmla="*/ 241091 w 332723"/>
                  <a:gd name="connsiteY278" fmla="*/ 170173 h 306311"/>
                  <a:gd name="connsiteX279" fmla="*/ 272173 w 332723"/>
                  <a:gd name="connsiteY279" fmla="*/ 176502 h 306311"/>
                  <a:gd name="connsiteX280" fmla="*/ 241091 w 332723"/>
                  <a:gd name="connsiteY280" fmla="*/ 179498 h 306311"/>
                  <a:gd name="connsiteX281" fmla="*/ 220907 w 332723"/>
                  <a:gd name="connsiteY281" fmla="*/ 177579 h 306311"/>
                  <a:gd name="connsiteX282" fmla="*/ 241091 w 332723"/>
                  <a:gd name="connsiteY282" fmla="*/ 170173 h 3063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</a:cxnLst>
                <a:rect l="l" t="t" r="r" b="b"/>
                <a:pathLst>
                  <a:path w="332723" h="306311">
                    <a:moveTo>
                      <a:pt x="263999" y="138798"/>
                    </a:moveTo>
                    <a:cubicBezTo>
                      <a:pt x="266858" y="139640"/>
                      <a:pt x="279473" y="143174"/>
                      <a:pt x="285830" y="142838"/>
                    </a:cubicBezTo>
                    <a:cubicBezTo>
                      <a:pt x="302448" y="141962"/>
                      <a:pt x="314895" y="129204"/>
                      <a:pt x="318595" y="126174"/>
                    </a:cubicBezTo>
                    <a:cubicBezTo>
                      <a:pt x="322295" y="123144"/>
                      <a:pt x="332723" y="117758"/>
                      <a:pt x="332723" y="117758"/>
                    </a:cubicBezTo>
                    <a:cubicBezTo>
                      <a:pt x="332723" y="117758"/>
                      <a:pt x="323641" y="117589"/>
                      <a:pt x="312237" y="116579"/>
                    </a:cubicBezTo>
                    <a:cubicBezTo>
                      <a:pt x="300800" y="115570"/>
                      <a:pt x="289363" y="117421"/>
                      <a:pt x="280818" y="120283"/>
                    </a:cubicBezTo>
                    <a:cubicBezTo>
                      <a:pt x="272240" y="123144"/>
                      <a:pt x="267194" y="128699"/>
                      <a:pt x="265513" y="130045"/>
                    </a:cubicBezTo>
                    <a:cubicBezTo>
                      <a:pt x="263831" y="131392"/>
                      <a:pt x="262485" y="133412"/>
                      <a:pt x="259121" y="134253"/>
                    </a:cubicBezTo>
                    <a:cubicBezTo>
                      <a:pt x="255757" y="135095"/>
                      <a:pt x="252898" y="135768"/>
                      <a:pt x="252898" y="135768"/>
                    </a:cubicBezTo>
                    <a:cubicBezTo>
                      <a:pt x="254580" y="131223"/>
                      <a:pt x="256094" y="129035"/>
                      <a:pt x="257439" y="128025"/>
                    </a:cubicBezTo>
                    <a:cubicBezTo>
                      <a:pt x="258785" y="127015"/>
                      <a:pt x="266185" y="122134"/>
                      <a:pt x="273754" y="114055"/>
                    </a:cubicBezTo>
                    <a:cubicBezTo>
                      <a:pt x="281323" y="105975"/>
                      <a:pt x="292726" y="86315"/>
                      <a:pt x="293567" y="83117"/>
                    </a:cubicBezTo>
                    <a:cubicBezTo>
                      <a:pt x="294408" y="79919"/>
                      <a:pt x="301304" y="64467"/>
                      <a:pt x="301304" y="64467"/>
                    </a:cubicBezTo>
                    <a:cubicBezTo>
                      <a:pt x="301304" y="64467"/>
                      <a:pt x="292895" y="70527"/>
                      <a:pt x="283678" y="75408"/>
                    </a:cubicBezTo>
                    <a:cubicBezTo>
                      <a:pt x="274427" y="80289"/>
                      <a:pt x="264167" y="89210"/>
                      <a:pt x="259659" y="97088"/>
                    </a:cubicBezTo>
                    <a:cubicBezTo>
                      <a:pt x="255118" y="104999"/>
                      <a:pt x="253436" y="114593"/>
                      <a:pt x="253268" y="122336"/>
                    </a:cubicBezTo>
                    <a:cubicBezTo>
                      <a:pt x="253100" y="130079"/>
                      <a:pt x="250072" y="136643"/>
                      <a:pt x="243513" y="144521"/>
                    </a:cubicBezTo>
                    <a:cubicBezTo>
                      <a:pt x="238467" y="150580"/>
                      <a:pt x="228039" y="159165"/>
                      <a:pt x="226020" y="160848"/>
                    </a:cubicBezTo>
                    <a:cubicBezTo>
                      <a:pt x="225482" y="161319"/>
                      <a:pt x="220840" y="164719"/>
                      <a:pt x="215760" y="166066"/>
                    </a:cubicBezTo>
                    <a:cubicBezTo>
                      <a:pt x="212565" y="166908"/>
                      <a:pt x="208696" y="166403"/>
                      <a:pt x="208696" y="166403"/>
                    </a:cubicBezTo>
                    <a:cubicBezTo>
                      <a:pt x="208696" y="166403"/>
                      <a:pt x="212228" y="161858"/>
                      <a:pt x="214415" y="161185"/>
                    </a:cubicBezTo>
                    <a:cubicBezTo>
                      <a:pt x="216601" y="160511"/>
                      <a:pt x="221815" y="158828"/>
                      <a:pt x="230225" y="151254"/>
                    </a:cubicBezTo>
                    <a:cubicBezTo>
                      <a:pt x="238635" y="143679"/>
                      <a:pt x="243681" y="124524"/>
                      <a:pt x="244354" y="121326"/>
                    </a:cubicBezTo>
                    <a:cubicBezTo>
                      <a:pt x="245026" y="118128"/>
                      <a:pt x="248054" y="108365"/>
                      <a:pt x="248054" y="108365"/>
                    </a:cubicBezTo>
                    <a:cubicBezTo>
                      <a:pt x="248054" y="108365"/>
                      <a:pt x="241494" y="114762"/>
                      <a:pt x="233757" y="119643"/>
                    </a:cubicBezTo>
                    <a:cubicBezTo>
                      <a:pt x="226020" y="124524"/>
                      <a:pt x="216938" y="133445"/>
                      <a:pt x="211387" y="142669"/>
                    </a:cubicBezTo>
                    <a:cubicBezTo>
                      <a:pt x="205837" y="151927"/>
                      <a:pt x="208528" y="159333"/>
                      <a:pt x="208528" y="160680"/>
                    </a:cubicBezTo>
                    <a:cubicBezTo>
                      <a:pt x="208528" y="162026"/>
                      <a:pt x="208023" y="162868"/>
                      <a:pt x="205837" y="165056"/>
                    </a:cubicBezTo>
                    <a:cubicBezTo>
                      <a:pt x="203650" y="167244"/>
                      <a:pt x="200286" y="167749"/>
                      <a:pt x="198436" y="168254"/>
                    </a:cubicBezTo>
                    <a:cubicBezTo>
                      <a:pt x="196586" y="168759"/>
                      <a:pt x="188849" y="171789"/>
                      <a:pt x="180944" y="171789"/>
                    </a:cubicBezTo>
                    <a:cubicBezTo>
                      <a:pt x="173039" y="171789"/>
                      <a:pt x="162611" y="168086"/>
                      <a:pt x="160290" y="167918"/>
                    </a:cubicBezTo>
                    <a:cubicBezTo>
                      <a:pt x="157935" y="167749"/>
                      <a:pt x="154235" y="169937"/>
                      <a:pt x="152721" y="170106"/>
                    </a:cubicBezTo>
                    <a:cubicBezTo>
                      <a:pt x="151207" y="170274"/>
                      <a:pt x="150030" y="169601"/>
                      <a:pt x="148516" y="169601"/>
                    </a:cubicBezTo>
                    <a:cubicBezTo>
                      <a:pt x="147002" y="169601"/>
                      <a:pt x="142293" y="169769"/>
                      <a:pt x="142293" y="169769"/>
                    </a:cubicBezTo>
                    <a:cubicBezTo>
                      <a:pt x="143470" y="167413"/>
                      <a:pt x="143638" y="163205"/>
                      <a:pt x="143807" y="162026"/>
                    </a:cubicBezTo>
                    <a:cubicBezTo>
                      <a:pt x="143975" y="160848"/>
                      <a:pt x="144311" y="159165"/>
                      <a:pt x="145993" y="158828"/>
                    </a:cubicBezTo>
                    <a:cubicBezTo>
                      <a:pt x="147675" y="158491"/>
                      <a:pt x="152553" y="155293"/>
                      <a:pt x="154235" y="154452"/>
                    </a:cubicBezTo>
                    <a:cubicBezTo>
                      <a:pt x="155917" y="153610"/>
                      <a:pt x="157262" y="153442"/>
                      <a:pt x="159112" y="153442"/>
                    </a:cubicBezTo>
                    <a:cubicBezTo>
                      <a:pt x="160458" y="153442"/>
                      <a:pt x="169877" y="153105"/>
                      <a:pt x="177614" y="148392"/>
                    </a:cubicBezTo>
                    <a:cubicBezTo>
                      <a:pt x="191372" y="140010"/>
                      <a:pt x="198975" y="127015"/>
                      <a:pt x="201127" y="123817"/>
                    </a:cubicBezTo>
                    <a:cubicBezTo>
                      <a:pt x="203314" y="120619"/>
                      <a:pt x="214247" y="112540"/>
                      <a:pt x="214247" y="112540"/>
                    </a:cubicBezTo>
                    <a:cubicBezTo>
                      <a:pt x="214247" y="112540"/>
                      <a:pt x="205669" y="114896"/>
                      <a:pt x="195913" y="117758"/>
                    </a:cubicBezTo>
                    <a:cubicBezTo>
                      <a:pt x="186158" y="120619"/>
                      <a:pt x="171895" y="127352"/>
                      <a:pt x="166849" y="131897"/>
                    </a:cubicBezTo>
                    <a:cubicBezTo>
                      <a:pt x="161804" y="136441"/>
                      <a:pt x="159112" y="140818"/>
                      <a:pt x="157262" y="143848"/>
                    </a:cubicBezTo>
                    <a:cubicBezTo>
                      <a:pt x="155412" y="146877"/>
                      <a:pt x="153730" y="151085"/>
                      <a:pt x="152216" y="152264"/>
                    </a:cubicBezTo>
                    <a:cubicBezTo>
                      <a:pt x="150703" y="153442"/>
                      <a:pt x="145825" y="155967"/>
                      <a:pt x="145825" y="155293"/>
                    </a:cubicBezTo>
                    <a:cubicBezTo>
                      <a:pt x="145825" y="154620"/>
                      <a:pt x="147675" y="151085"/>
                      <a:pt x="148853" y="149066"/>
                    </a:cubicBezTo>
                    <a:cubicBezTo>
                      <a:pt x="150030" y="147046"/>
                      <a:pt x="153730" y="141154"/>
                      <a:pt x="156085" y="137620"/>
                    </a:cubicBezTo>
                    <a:cubicBezTo>
                      <a:pt x="158440" y="134085"/>
                      <a:pt x="159785" y="130382"/>
                      <a:pt x="160458" y="128530"/>
                    </a:cubicBezTo>
                    <a:cubicBezTo>
                      <a:pt x="161131" y="126679"/>
                      <a:pt x="162813" y="122134"/>
                      <a:pt x="164831" y="119778"/>
                    </a:cubicBezTo>
                    <a:cubicBezTo>
                      <a:pt x="172198" y="111193"/>
                      <a:pt x="177277" y="111193"/>
                      <a:pt x="181314" y="110857"/>
                    </a:cubicBezTo>
                    <a:cubicBezTo>
                      <a:pt x="185351" y="110520"/>
                      <a:pt x="189387" y="111361"/>
                      <a:pt x="202137" y="109847"/>
                    </a:cubicBezTo>
                    <a:cubicBezTo>
                      <a:pt x="214919" y="108332"/>
                      <a:pt x="224641" y="101262"/>
                      <a:pt x="227332" y="99747"/>
                    </a:cubicBezTo>
                    <a:cubicBezTo>
                      <a:pt x="230023" y="98232"/>
                      <a:pt x="241965" y="89480"/>
                      <a:pt x="241965" y="89480"/>
                    </a:cubicBezTo>
                    <a:cubicBezTo>
                      <a:pt x="241965" y="89480"/>
                      <a:pt x="230360" y="91500"/>
                      <a:pt x="226693" y="92005"/>
                    </a:cubicBezTo>
                    <a:cubicBezTo>
                      <a:pt x="222993" y="92510"/>
                      <a:pt x="208696" y="92678"/>
                      <a:pt x="200488" y="94698"/>
                    </a:cubicBezTo>
                    <a:cubicBezTo>
                      <a:pt x="192247" y="96718"/>
                      <a:pt x="185014" y="101767"/>
                      <a:pt x="178118" y="106312"/>
                    </a:cubicBezTo>
                    <a:cubicBezTo>
                      <a:pt x="171222" y="110857"/>
                      <a:pt x="163822" y="117253"/>
                      <a:pt x="163822" y="117253"/>
                    </a:cubicBezTo>
                    <a:cubicBezTo>
                      <a:pt x="163822" y="117253"/>
                      <a:pt x="163822" y="112876"/>
                      <a:pt x="164326" y="110857"/>
                    </a:cubicBezTo>
                    <a:cubicBezTo>
                      <a:pt x="164831" y="108837"/>
                      <a:pt x="165504" y="105975"/>
                      <a:pt x="168868" y="104124"/>
                    </a:cubicBezTo>
                    <a:cubicBezTo>
                      <a:pt x="172232" y="102272"/>
                      <a:pt x="181819" y="96549"/>
                      <a:pt x="188008" y="90321"/>
                    </a:cubicBezTo>
                    <a:cubicBezTo>
                      <a:pt x="194232" y="84093"/>
                      <a:pt x="202137" y="70964"/>
                      <a:pt x="203146" y="67968"/>
                    </a:cubicBezTo>
                    <a:cubicBezTo>
                      <a:pt x="204155" y="64938"/>
                      <a:pt x="210210" y="52819"/>
                      <a:pt x="210210" y="52819"/>
                    </a:cubicBezTo>
                    <a:cubicBezTo>
                      <a:pt x="210210" y="52819"/>
                      <a:pt x="207351" y="55849"/>
                      <a:pt x="196754" y="61235"/>
                    </a:cubicBezTo>
                    <a:cubicBezTo>
                      <a:pt x="186158" y="66622"/>
                      <a:pt x="176571" y="74028"/>
                      <a:pt x="170886" y="81434"/>
                    </a:cubicBezTo>
                    <a:cubicBezTo>
                      <a:pt x="165167" y="88840"/>
                      <a:pt x="164326" y="95405"/>
                      <a:pt x="164158" y="98232"/>
                    </a:cubicBezTo>
                    <a:cubicBezTo>
                      <a:pt x="163990" y="101094"/>
                      <a:pt x="163485" y="104797"/>
                      <a:pt x="162813" y="106312"/>
                    </a:cubicBezTo>
                    <a:cubicBezTo>
                      <a:pt x="162140" y="107827"/>
                      <a:pt x="161366" y="108702"/>
                      <a:pt x="160794" y="114896"/>
                    </a:cubicBezTo>
                    <a:cubicBezTo>
                      <a:pt x="160290" y="120451"/>
                      <a:pt x="159617" y="121629"/>
                      <a:pt x="158608" y="124491"/>
                    </a:cubicBezTo>
                    <a:cubicBezTo>
                      <a:pt x="157599" y="127352"/>
                      <a:pt x="157599" y="128530"/>
                      <a:pt x="156421" y="130550"/>
                    </a:cubicBezTo>
                    <a:cubicBezTo>
                      <a:pt x="155244" y="132570"/>
                      <a:pt x="155412" y="131560"/>
                      <a:pt x="154235" y="134422"/>
                    </a:cubicBezTo>
                    <a:cubicBezTo>
                      <a:pt x="153057" y="137283"/>
                      <a:pt x="146330" y="145699"/>
                      <a:pt x="146330" y="145699"/>
                    </a:cubicBezTo>
                    <a:cubicBezTo>
                      <a:pt x="146330" y="145699"/>
                      <a:pt x="144143" y="143006"/>
                      <a:pt x="147507" y="135768"/>
                    </a:cubicBezTo>
                    <a:cubicBezTo>
                      <a:pt x="152385" y="125265"/>
                      <a:pt x="154235" y="116748"/>
                      <a:pt x="154403" y="111227"/>
                    </a:cubicBezTo>
                    <a:cubicBezTo>
                      <a:pt x="154571" y="105672"/>
                      <a:pt x="152048" y="94731"/>
                      <a:pt x="150534" y="90692"/>
                    </a:cubicBezTo>
                    <a:cubicBezTo>
                      <a:pt x="149021" y="86652"/>
                      <a:pt x="143975" y="72378"/>
                      <a:pt x="143975" y="72378"/>
                    </a:cubicBezTo>
                    <a:cubicBezTo>
                      <a:pt x="143975" y="72378"/>
                      <a:pt x="143470" y="78943"/>
                      <a:pt x="141116" y="85676"/>
                    </a:cubicBezTo>
                    <a:cubicBezTo>
                      <a:pt x="138761" y="92408"/>
                      <a:pt x="133379" y="106009"/>
                      <a:pt x="133379" y="115435"/>
                    </a:cubicBezTo>
                    <a:cubicBezTo>
                      <a:pt x="133379" y="124861"/>
                      <a:pt x="138256" y="135802"/>
                      <a:pt x="140611" y="138798"/>
                    </a:cubicBezTo>
                    <a:cubicBezTo>
                      <a:pt x="142966" y="141828"/>
                      <a:pt x="143470" y="144353"/>
                      <a:pt x="143134" y="148056"/>
                    </a:cubicBezTo>
                    <a:cubicBezTo>
                      <a:pt x="142797" y="151759"/>
                      <a:pt x="141486" y="153105"/>
                      <a:pt x="139602" y="156135"/>
                    </a:cubicBezTo>
                    <a:cubicBezTo>
                      <a:pt x="138424" y="157987"/>
                      <a:pt x="138458" y="158862"/>
                      <a:pt x="137247" y="164046"/>
                    </a:cubicBezTo>
                    <a:cubicBezTo>
                      <a:pt x="134892" y="174145"/>
                      <a:pt x="129847" y="177175"/>
                      <a:pt x="125473" y="180676"/>
                    </a:cubicBezTo>
                    <a:cubicBezTo>
                      <a:pt x="124969" y="181080"/>
                      <a:pt x="124296" y="181552"/>
                      <a:pt x="123556" y="182057"/>
                    </a:cubicBezTo>
                    <a:lnTo>
                      <a:pt x="125911" y="89783"/>
                    </a:lnTo>
                    <a:cubicBezTo>
                      <a:pt x="126954" y="75846"/>
                      <a:pt x="128333" y="47736"/>
                      <a:pt x="141082" y="29254"/>
                    </a:cubicBezTo>
                    <a:cubicBezTo>
                      <a:pt x="142697" y="26931"/>
                      <a:pt x="143538" y="25787"/>
                      <a:pt x="143538" y="25787"/>
                    </a:cubicBezTo>
                    <a:cubicBezTo>
                      <a:pt x="151846" y="14206"/>
                      <a:pt x="164360" y="8719"/>
                      <a:pt x="175158" y="7642"/>
                    </a:cubicBezTo>
                    <a:lnTo>
                      <a:pt x="175158" y="101"/>
                    </a:lnTo>
                    <a:cubicBezTo>
                      <a:pt x="175158" y="101"/>
                      <a:pt x="117232" y="0"/>
                      <a:pt x="105963" y="0"/>
                    </a:cubicBezTo>
                    <a:lnTo>
                      <a:pt x="105761" y="0"/>
                    </a:lnTo>
                    <a:cubicBezTo>
                      <a:pt x="94559" y="0"/>
                      <a:pt x="42385" y="101"/>
                      <a:pt x="42385" y="101"/>
                    </a:cubicBezTo>
                    <a:lnTo>
                      <a:pt x="42385" y="7642"/>
                    </a:lnTo>
                    <a:cubicBezTo>
                      <a:pt x="53150" y="8719"/>
                      <a:pt x="65697" y="14206"/>
                      <a:pt x="74006" y="25787"/>
                    </a:cubicBezTo>
                    <a:cubicBezTo>
                      <a:pt x="83896" y="39589"/>
                      <a:pt x="90018" y="47702"/>
                      <a:pt x="91801" y="91399"/>
                    </a:cubicBezTo>
                    <a:lnTo>
                      <a:pt x="95030" y="196869"/>
                    </a:lnTo>
                    <a:cubicBezTo>
                      <a:pt x="87562" y="201043"/>
                      <a:pt x="86318" y="210099"/>
                      <a:pt x="86318" y="210099"/>
                    </a:cubicBezTo>
                    <a:cubicBezTo>
                      <a:pt x="84972" y="207742"/>
                      <a:pt x="84467" y="204881"/>
                      <a:pt x="85477" y="203198"/>
                    </a:cubicBezTo>
                    <a:cubicBezTo>
                      <a:pt x="86486" y="201514"/>
                      <a:pt x="90018" y="192088"/>
                      <a:pt x="88336" y="183033"/>
                    </a:cubicBezTo>
                    <a:cubicBezTo>
                      <a:pt x="86654" y="173943"/>
                      <a:pt x="76562" y="158828"/>
                      <a:pt x="73367" y="155125"/>
                    </a:cubicBezTo>
                    <a:cubicBezTo>
                      <a:pt x="70171" y="151422"/>
                      <a:pt x="64284" y="142333"/>
                      <a:pt x="64284" y="142333"/>
                    </a:cubicBezTo>
                    <a:cubicBezTo>
                      <a:pt x="64284" y="142333"/>
                      <a:pt x="64452" y="150749"/>
                      <a:pt x="63948" y="157482"/>
                    </a:cubicBezTo>
                    <a:cubicBezTo>
                      <a:pt x="63443" y="164214"/>
                      <a:pt x="61088" y="173640"/>
                      <a:pt x="65125" y="185389"/>
                    </a:cubicBezTo>
                    <a:cubicBezTo>
                      <a:pt x="69162" y="197172"/>
                      <a:pt x="77740" y="202895"/>
                      <a:pt x="79253" y="204073"/>
                    </a:cubicBezTo>
                    <a:cubicBezTo>
                      <a:pt x="80767" y="205251"/>
                      <a:pt x="82449" y="207271"/>
                      <a:pt x="83122" y="210806"/>
                    </a:cubicBezTo>
                    <a:cubicBezTo>
                      <a:pt x="83795" y="214341"/>
                      <a:pt x="83290" y="215182"/>
                      <a:pt x="82786" y="217707"/>
                    </a:cubicBezTo>
                    <a:cubicBezTo>
                      <a:pt x="82281" y="220232"/>
                      <a:pt x="82954" y="221578"/>
                      <a:pt x="81945" y="225113"/>
                    </a:cubicBezTo>
                    <a:cubicBezTo>
                      <a:pt x="81238" y="227571"/>
                      <a:pt x="79253" y="228985"/>
                      <a:pt x="78917" y="231173"/>
                    </a:cubicBezTo>
                    <a:cubicBezTo>
                      <a:pt x="78143" y="236155"/>
                      <a:pt x="76899" y="239589"/>
                      <a:pt x="76394" y="241440"/>
                    </a:cubicBezTo>
                    <a:cubicBezTo>
                      <a:pt x="75890" y="243292"/>
                      <a:pt x="74712" y="243629"/>
                      <a:pt x="73198" y="246153"/>
                    </a:cubicBezTo>
                    <a:cubicBezTo>
                      <a:pt x="71685" y="248678"/>
                      <a:pt x="72021" y="250361"/>
                      <a:pt x="72021" y="250361"/>
                    </a:cubicBezTo>
                    <a:cubicBezTo>
                      <a:pt x="72021" y="250361"/>
                      <a:pt x="64284" y="243797"/>
                      <a:pt x="63275" y="241440"/>
                    </a:cubicBezTo>
                    <a:cubicBezTo>
                      <a:pt x="56884" y="226561"/>
                      <a:pt x="46624" y="223262"/>
                      <a:pt x="40064" y="221747"/>
                    </a:cubicBezTo>
                    <a:cubicBezTo>
                      <a:pt x="33504" y="220232"/>
                      <a:pt x="23245" y="220737"/>
                      <a:pt x="18232" y="221242"/>
                    </a:cubicBezTo>
                    <a:cubicBezTo>
                      <a:pt x="13355" y="221713"/>
                      <a:pt x="774" y="219222"/>
                      <a:pt x="0" y="219054"/>
                    </a:cubicBezTo>
                    <a:cubicBezTo>
                      <a:pt x="706" y="219188"/>
                      <a:pt x="6290" y="220568"/>
                      <a:pt x="13355" y="228278"/>
                    </a:cubicBezTo>
                    <a:cubicBezTo>
                      <a:pt x="20923" y="236525"/>
                      <a:pt x="29838" y="242417"/>
                      <a:pt x="36734" y="245110"/>
                    </a:cubicBezTo>
                    <a:cubicBezTo>
                      <a:pt x="43630" y="247803"/>
                      <a:pt x="51871" y="245615"/>
                      <a:pt x="54394" y="244941"/>
                    </a:cubicBezTo>
                    <a:cubicBezTo>
                      <a:pt x="56917" y="244268"/>
                      <a:pt x="58767" y="243258"/>
                      <a:pt x="60954" y="244100"/>
                    </a:cubicBezTo>
                    <a:cubicBezTo>
                      <a:pt x="63140" y="244941"/>
                      <a:pt x="65663" y="248308"/>
                      <a:pt x="65663" y="248308"/>
                    </a:cubicBezTo>
                    <a:cubicBezTo>
                      <a:pt x="65663" y="248308"/>
                      <a:pt x="61795" y="250496"/>
                      <a:pt x="58936" y="251843"/>
                    </a:cubicBezTo>
                    <a:cubicBezTo>
                      <a:pt x="48743" y="256623"/>
                      <a:pt x="40905" y="260528"/>
                      <a:pt x="34917" y="270493"/>
                    </a:cubicBezTo>
                    <a:cubicBezTo>
                      <a:pt x="32361" y="274768"/>
                      <a:pt x="28862" y="289850"/>
                      <a:pt x="28358" y="293351"/>
                    </a:cubicBezTo>
                    <a:cubicBezTo>
                      <a:pt x="27853" y="296885"/>
                      <a:pt x="24826" y="306311"/>
                      <a:pt x="24826" y="306311"/>
                    </a:cubicBezTo>
                    <a:cubicBezTo>
                      <a:pt x="24826" y="306311"/>
                      <a:pt x="30544" y="301430"/>
                      <a:pt x="35254" y="298232"/>
                    </a:cubicBezTo>
                    <a:cubicBezTo>
                      <a:pt x="39963" y="295034"/>
                      <a:pt x="46859" y="291163"/>
                      <a:pt x="54428" y="281568"/>
                    </a:cubicBezTo>
                    <a:cubicBezTo>
                      <a:pt x="61997" y="271974"/>
                      <a:pt x="63006" y="257195"/>
                      <a:pt x="63342" y="254165"/>
                    </a:cubicBezTo>
                    <a:cubicBezTo>
                      <a:pt x="63679" y="251136"/>
                      <a:pt x="65865" y="250294"/>
                      <a:pt x="66706" y="250294"/>
                    </a:cubicBezTo>
                    <a:cubicBezTo>
                      <a:pt x="67547" y="250294"/>
                      <a:pt x="70406" y="252314"/>
                      <a:pt x="70238" y="254839"/>
                    </a:cubicBezTo>
                    <a:cubicBezTo>
                      <a:pt x="70070" y="257364"/>
                      <a:pt x="71416" y="260057"/>
                      <a:pt x="72425" y="261572"/>
                    </a:cubicBezTo>
                    <a:cubicBezTo>
                      <a:pt x="73434" y="263086"/>
                      <a:pt x="75789" y="265106"/>
                      <a:pt x="77807" y="267968"/>
                    </a:cubicBezTo>
                    <a:cubicBezTo>
                      <a:pt x="79825" y="270829"/>
                      <a:pt x="81339" y="277225"/>
                      <a:pt x="82685" y="279919"/>
                    </a:cubicBezTo>
                    <a:cubicBezTo>
                      <a:pt x="84030" y="282612"/>
                      <a:pt x="84703" y="282275"/>
                      <a:pt x="86721" y="285978"/>
                    </a:cubicBezTo>
                    <a:cubicBezTo>
                      <a:pt x="88740" y="289681"/>
                      <a:pt x="88403" y="291701"/>
                      <a:pt x="90085" y="294563"/>
                    </a:cubicBezTo>
                    <a:cubicBezTo>
                      <a:pt x="91767" y="297424"/>
                      <a:pt x="92608" y="297087"/>
                      <a:pt x="92608" y="297087"/>
                    </a:cubicBezTo>
                    <a:lnTo>
                      <a:pt x="91599" y="279245"/>
                    </a:lnTo>
                    <a:cubicBezTo>
                      <a:pt x="91599" y="279245"/>
                      <a:pt x="90926" y="278909"/>
                      <a:pt x="90253" y="278067"/>
                    </a:cubicBezTo>
                    <a:cubicBezTo>
                      <a:pt x="89581" y="277225"/>
                      <a:pt x="88571" y="275037"/>
                      <a:pt x="88571" y="275037"/>
                    </a:cubicBezTo>
                    <a:cubicBezTo>
                      <a:pt x="88571" y="275037"/>
                      <a:pt x="91599" y="273017"/>
                      <a:pt x="93617" y="272008"/>
                    </a:cubicBezTo>
                    <a:cubicBezTo>
                      <a:pt x="95636" y="270998"/>
                      <a:pt x="96813" y="271503"/>
                      <a:pt x="98159" y="272344"/>
                    </a:cubicBezTo>
                    <a:cubicBezTo>
                      <a:pt x="99504" y="273186"/>
                      <a:pt x="109091" y="280929"/>
                      <a:pt x="119519" y="280929"/>
                    </a:cubicBezTo>
                    <a:cubicBezTo>
                      <a:pt x="129947" y="280929"/>
                      <a:pt x="151275" y="269483"/>
                      <a:pt x="155143" y="267463"/>
                    </a:cubicBezTo>
                    <a:cubicBezTo>
                      <a:pt x="159012" y="265443"/>
                      <a:pt x="169103" y="262581"/>
                      <a:pt x="169103" y="262581"/>
                    </a:cubicBezTo>
                    <a:cubicBezTo>
                      <a:pt x="169103" y="262581"/>
                      <a:pt x="159012" y="261572"/>
                      <a:pt x="153629" y="260393"/>
                    </a:cubicBezTo>
                    <a:cubicBezTo>
                      <a:pt x="148247" y="259215"/>
                      <a:pt x="132639" y="256185"/>
                      <a:pt x="128938" y="256185"/>
                    </a:cubicBezTo>
                    <a:cubicBezTo>
                      <a:pt x="125238" y="256185"/>
                      <a:pt x="122042" y="257027"/>
                      <a:pt x="122042" y="257027"/>
                    </a:cubicBezTo>
                    <a:lnTo>
                      <a:pt x="122480" y="251607"/>
                    </a:lnTo>
                    <a:cubicBezTo>
                      <a:pt x="122480" y="251607"/>
                      <a:pt x="118039" y="255377"/>
                      <a:pt x="116525" y="256556"/>
                    </a:cubicBezTo>
                    <a:cubicBezTo>
                      <a:pt x="115012" y="257734"/>
                      <a:pt x="111177" y="259855"/>
                      <a:pt x="105425" y="262077"/>
                    </a:cubicBezTo>
                    <a:cubicBezTo>
                      <a:pt x="101287" y="263659"/>
                      <a:pt x="97351" y="264433"/>
                      <a:pt x="97351" y="264433"/>
                    </a:cubicBezTo>
                    <a:cubicBezTo>
                      <a:pt x="97351" y="264433"/>
                      <a:pt x="96678" y="263760"/>
                      <a:pt x="96174" y="266285"/>
                    </a:cubicBezTo>
                    <a:cubicBezTo>
                      <a:pt x="95669" y="268809"/>
                      <a:pt x="95333" y="268473"/>
                      <a:pt x="92474" y="269146"/>
                    </a:cubicBezTo>
                    <a:cubicBezTo>
                      <a:pt x="89614" y="269819"/>
                      <a:pt x="87091" y="270998"/>
                      <a:pt x="87091" y="270998"/>
                    </a:cubicBezTo>
                    <a:cubicBezTo>
                      <a:pt x="87091" y="270998"/>
                      <a:pt x="89446" y="264938"/>
                      <a:pt x="89782" y="263928"/>
                    </a:cubicBezTo>
                    <a:cubicBezTo>
                      <a:pt x="90119" y="262918"/>
                      <a:pt x="90623" y="261908"/>
                      <a:pt x="94156" y="261235"/>
                    </a:cubicBezTo>
                    <a:cubicBezTo>
                      <a:pt x="97688" y="260562"/>
                      <a:pt x="107947" y="258205"/>
                      <a:pt x="118174" y="248947"/>
                    </a:cubicBezTo>
                    <a:cubicBezTo>
                      <a:pt x="128434" y="239690"/>
                      <a:pt x="133681" y="227874"/>
                      <a:pt x="135498" y="223901"/>
                    </a:cubicBezTo>
                    <a:cubicBezTo>
                      <a:pt x="138424" y="217438"/>
                      <a:pt x="147440" y="209089"/>
                      <a:pt x="147440" y="209089"/>
                    </a:cubicBezTo>
                    <a:cubicBezTo>
                      <a:pt x="147440" y="209089"/>
                      <a:pt x="139703" y="212119"/>
                      <a:pt x="125103" y="217168"/>
                    </a:cubicBezTo>
                    <a:cubicBezTo>
                      <a:pt x="124397" y="217404"/>
                      <a:pt x="123758" y="217673"/>
                      <a:pt x="123051" y="217909"/>
                    </a:cubicBezTo>
                    <a:lnTo>
                      <a:pt x="123590" y="198586"/>
                    </a:lnTo>
                    <a:lnTo>
                      <a:pt x="123556" y="198586"/>
                    </a:lnTo>
                    <a:lnTo>
                      <a:pt x="123590" y="197205"/>
                    </a:lnTo>
                    <a:cubicBezTo>
                      <a:pt x="123186" y="197374"/>
                      <a:pt x="122850" y="197542"/>
                      <a:pt x="122580" y="197677"/>
                    </a:cubicBezTo>
                    <a:cubicBezTo>
                      <a:pt x="120394" y="198687"/>
                      <a:pt x="114003" y="200538"/>
                      <a:pt x="111480" y="201716"/>
                    </a:cubicBezTo>
                    <a:cubicBezTo>
                      <a:pt x="108957" y="202895"/>
                      <a:pt x="106938" y="205588"/>
                      <a:pt x="104920" y="206598"/>
                    </a:cubicBezTo>
                    <a:cubicBezTo>
                      <a:pt x="103709" y="207204"/>
                      <a:pt x="99336" y="208584"/>
                      <a:pt x="95434" y="212455"/>
                    </a:cubicBezTo>
                    <a:lnTo>
                      <a:pt x="95602" y="215620"/>
                    </a:lnTo>
                    <a:lnTo>
                      <a:pt x="95602" y="215620"/>
                    </a:lnTo>
                    <a:lnTo>
                      <a:pt x="96241" y="236189"/>
                    </a:lnTo>
                    <a:cubicBezTo>
                      <a:pt x="90657" y="243528"/>
                      <a:pt x="90287" y="249351"/>
                      <a:pt x="89648" y="253189"/>
                    </a:cubicBezTo>
                    <a:cubicBezTo>
                      <a:pt x="88975" y="257061"/>
                      <a:pt x="88471" y="258912"/>
                      <a:pt x="87966" y="260932"/>
                    </a:cubicBezTo>
                    <a:cubicBezTo>
                      <a:pt x="87461" y="262952"/>
                      <a:pt x="85443" y="267665"/>
                      <a:pt x="85443" y="267665"/>
                    </a:cubicBezTo>
                    <a:cubicBezTo>
                      <a:pt x="85443" y="267665"/>
                      <a:pt x="82584" y="262110"/>
                      <a:pt x="79724" y="259080"/>
                    </a:cubicBezTo>
                    <a:cubicBezTo>
                      <a:pt x="76865" y="256051"/>
                      <a:pt x="77874" y="253526"/>
                      <a:pt x="78211" y="251169"/>
                    </a:cubicBezTo>
                    <a:cubicBezTo>
                      <a:pt x="78547" y="248813"/>
                      <a:pt x="79893" y="246288"/>
                      <a:pt x="81406" y="242417"/>
                    </a:cubicBezTo>
                    <a:cubicBezTo>
                      <a:pt x="82920" y="238545"/>
                      <a:pt x="84938" y="231139"/>
                      <a:pt x="86116" y="228783"/>
                    </a:cubicBezTo>
                    <a:cubicBezTo>
                      <a:pt x="87293" y="226426"/>
                      <a:pt x="86789" y="230971"/>
                      <a:pt x="89312" y="217168"/>
                    </a:cubicBezTo>
                    <a:cubicBezTo>
                      <a:pt x="91834" y="203366"/>
                      <a:pt x="102935" y="200202"/>
                      <a:pt x="104954" y="199192"/>
                    </a:cubicBezTo>
                    <a:cubicBezTo>
                      <a:pt x="106972" y="198182"/>
                      <a:pt x="108990" y="195489"/>
                      <a:pt x="111513" y="194310"/>
                    </a:cubicBezTo>
                    <a:cubicBezTo>
                      <a:pt x="114036" y="193132"/>
                      <a:pt x="120428" y="191281"/>
                      <a:pt x="122614" y="190271"/>
                    </a:cubicBezTo>
                    <a:cubicBezTo>
                      <a:pt x="124801" y="189261"/>
                      <a:pt x="131932" y="186265"/>
                      <a:pt x="135229" y="181855"/>
                    </a:cubicBezTo>
                    <a:cubicBezTo>
                      <a:pt x="138525" y="177445"/>
                      <a:pt x="140443" y="176132"/>
                      <a:pt x="142629" y="174953"/>
                    </a:cubicBezTo>
                    <a:cubicBezTo>
                      <a:pt x="144816" y="173775"/>
                      <a:pt x="148348" y="173607"/>
                      <a:pt x="153898" y="173270"/>
                    </a:cubicBezTo>
                    <a:cubicBezTo>
                      <a:pt x="159449" y="172934"/>
                      <a:pt x="160626" y="177310"/>
                      <a:pt x="161804" y="178825"/>
                    </a:cubicBezTo>
                    <a:cubicBezTo>
                      <a:pt x="162981" y="180340"/>
                      <a:pt x="162981" y="181855"/>
                      <a:pt x="163149" y="183874"/>
                    </a:cubicBezTo>
                    <a:cubicBezTo>
                      <a:pt x="163317" y="185894"/>
                      <a:pt x="161804" y="196330"/>
                      <a:pt x="173073" y="206093"/>
                    </a:cubicBezTo>
                    <a:cubicBezTo>
                      <a:pt x="184342" y="215855"/>
                      <a:pt x="198100" y="216697"/>
                      <a:pt x="203146" y="218044"/>
                    </a:cubicBezTo>
                    <a:cubicBezTo>
                      <a:pt x="208192" y="219390"/>
                      <a:pt x="220806" y="224608"/>
                      <a:pt x="220806" y="224608"/>
                    </a:cubicBezTo>
                    <a:cubicBezTo>
                      <a:pt x="220806" y="224608"/>
                      <a:pt x="218620" y="223767"/>
                      <a:pt x="210042" y="210469"/>
                    </a:cubicBezTo>
                    <a:cubicBezTo>
                      <a:pt x="201464" y="197172"/>
                      <a:pt x="193222" y="189261"/>
                      <a:pt x="188076" y="186298"/>
                    </a:cubicBezTo>
                    <a:cubicBezTo>
                      <a:pt x="182895" y="183302"/>
                      <a:pt x="173409" y="181215"/>
                      <a:pt x="171222" y="180710"/>
                    </a:cubicBezTo>
                    <a:cubicBezTo>
                      <a:pt x="169036" y="180205"/>
                      <a:pt x="167018" y="179532"/>
                      <a:pt x="165672" y="178353"/>
                    </a:cubicBezTo>
                    <a:cubicBezTo>
                      <a:pt x="164326" y="177175"/>
                      <a:pt x="161467" y="172967"/>
                      <a:pt x="161467" y="172967"/>
                    </a:cubicBezTo>
                    <a:cubicBezTo>
                      <a:pt x="161467" y="172967"/>
                      <a:pt x="162645" y="172799"/>
                      <a:pt x="163654" y="172967"/>
                    </a:cubicBezTo>
                    <a:cubicBezTo>
                      <a:pt x="164663" y="173135"/>
                      <a:pt x="169204" y="176165"/>
                      <a:pt x="180473" y="176165"/>
                    </a:cubicBezTo>
                    <a:cubicBezTo>
                      <a:pt x="191742" y="176165"/>
                      <a:pt x="197797" y="172294"/>
                      <a:pt x="199950" y="171452"/>
                    </a:cubicBezTo>
                    <a:cubicBezTo>
                      <a:pt x="202137" y="170611"/>
                      <a:pt x="204323" y="170779"/>
                      <a:pt x="206510" y="172126"/>
                    </a:cubicBezTo>
                    <a:cubicBezTo>
                      <a:pt x="208696" y="173472"/>
                      <a:pt x="211387" y="175324"/>
                      <a:pt x="216770" y="178690"/>
                    </a:cubicBezTo>
                    <a:cubicBezTo>
                      <a:pt x="222152" y="182057"/>
                      <a:pt x="231907" y="187274"/>
                      <a:pt x="241797" y="187274"/>
                    </a:cubicBezTo>
                    <a:cubicBezTo>
                      <a:pt x="251721" y="187274"/>
                      <a:pt x="268843" y="182561"/>
                      <a:pt x="273384" y="180373"/>
                    </a:cubicBezTo>
                    <a:cubicBezTo>
                      <a:pt x="277925" y="178185"/>
                      <a:pt x="286503" y="176334"/>
                      <a:pt x="286503" y="176334"/>
                    </a:cubicBezTo>
                    <a:cubicBezTo>
                      <a:pt x="286503" y="176334"/>
                      <a:pt x="278093" y="174819"/>
                      <a:pt x="273384" y="173809"/>
                    </a:cubicBezTo>
                    <a:cubicBezTo>
                      <a:pt x="268675" y="172799"/>
                      <a:pt x="253369" y="167076"/>
                      <a:pt x="242638" y="167076"/>
                    </a:cubicBezTo>
                    <a:cubicBezTo>
                      <a:pt x="231874" y="167076"/>
                      <a:pt x="224170" y="172126"/>
                      <a:pt x="223161" y="172799"/>
                    </a:cubicBezTo>
                    <a:cubicBezTo>
                      <a:pt x="222152" y="173472"/>
                      <a:pt x="220806" y="175492"/>
                      <a:pt x="216265" y="174145"/>
                    </a:cubicBezTo>
                    <a:cubicBezTo>
                      <a:pt x="211724" y="172799"/>
                      <a:pt x="211051" y="169601"/>
                      <a:pt x="211051" y="169601"/>
                    </a:cubicBezTo>
                    <a:cubicBezTo>
                      <a:pt x="223834" y="167749"/>
                      <a:pt x="225011" y="165729"/>
                      <a:pt x="230057" y="162531"/>
                    </a:cubicBezTo>
                    <a:cubicBezTo>
                      <a:pt x="235103" y="159333"/>
                      <a:pt x="239308" y="153274"/>
                      <a:pt x="242503" y="150244"/>
                    </a:cubicBezTo>
                    <a:cubicBezTo>
                      <a:pt x="244656" y="148190"/>
                      <a:pt x="246439" y="145598"/>
                      <a:pt x="251081" y="141323"/>
                    </a:cubicBezTo>
                    <a:cubicBezTo>
                      <a:pt x="257271" y="135431"/>
                      <a:pt x="263999" y="138798"/>
                      <a:pt x="263999" y="138798"/>
                    </a:cubicBezTo>
                    <a:close/>
                    <a:moveTo>
                      <a:pt x="288488" y="121326"/>
                    </a:moveTo>
                    <a:cubicBezTo>
                      <a:pt x="301136" y="118330"/>
                      <a:pt x="324280" y="119407"/>
                      <a:pt x="321488" y="120081"/>
                    </a:cubicBezTo>
                    <a:cubicBezTo>
                      <a:pt x="318662" y="120787"/>
                      <a:pt x="302011" y="127992"/>
                      <a:pt x="290237" y="131156"/>
                    </a:cubicBezTo>
                    <a:cubicBezTo>
                      <a:pt x="278464" y="134321"/>
                      <a:pt x="264806" y="135196"/>
                      <a:pt x="264806" y="135196"/>
                    </a:cubicBezTo>
                    <a:lnTo>
                      <a:pt x="264638" y="134859"/>
                    </a:lnTo>
                    <a:cubicBezTo>
                      <a:pt x="264604" y="134859"/>
                      <a:pt x="275840" y="124322"/>
                      <a:pt x="288488" y="121326"/>
                    </a:cubicBezTo>
                    <a:close/>
                    <a:moveTo>
                      <a:pt x="263225" y="97256"/>
                    </a:moveTo>
                    <a:cubicBezTo>
                      <a:pt x="271635" y="83016"/>
                      <a:pt x="291482" y="75105"/>
                      <a:pt x="291482" y="75105"/>
                    </a:cubicBezTo>
                    <a:cubicBezTo>
                      <a:pt x="291482" y="75105"/>
                      <a:pt x="277084" y="94260"/>
                      <a:pt x="272509" y="100387"/>
                    </a:cubicBezTo>
                    <a:cubicBezTo>
                      <a:pt x="267935" y="106548"/>
                      <a:pt x="256195" y="123918"/>
                      <a:pt x="256195" y="123918"/>
                    </a:cubicBezTo>
                    <a:cubicBezTo>
                      <a:pt x="256195" y="123918"/>
                      <a:pt x="254782" y="111496"/>
                      <a:pt x="263225" y="97256"/>
                    </a:cubicBezTo>
                    <a:close/>
                    <a:moveTo>
                      <a:pt x="216164" y="140313"/>
                    </a:moveTo>
                    <a:cubicBezTo>
                      <a:pt x="224406" y="126780"/>
                      <a:pt x="240552" y="118700"/>
                      <a:pt x="240552" y="118700"/>
                    </a:cubicBezTo>
                    <a:cubicBezTo>
                      <a:pt x="240552" y="118700"/>
                      <a:pt x="230562" y="135566"/>
                      <a:pt x="224910" y="143275"/>
                    </a:cubicBezTo>
                    <a:cubicBezTo>
                      <a:pt x="219293" y="151018"/>
                      <a:pt x="211219" y="160478"/>
                      <a:pt x="211219" y="160478"/>
                    </a:cubicBezTo>
                    <a:cubicBezTo>
                      <a:pt x="211219" y="160478"/>
                      <a:pt x="207923" y="153812"/>
                      <a:pt x="216164" y="140313"/>
                    </a:cubicBezTo>
                    <a:close/>
                    <a:moveTo>
                      <a:pt x="172131" y="131863"/>
                    </a:moveTo>
                    <a:cubicBezTo>
                      <a:pt x="179531" y="126813"/>
                      <a:pt x="201968" y="118498"/>
                      <a:pt x="201968" y="118498"/>
                    </a:cubicBezTo>
                    <a:cubicBezTo>
                      <a:pt x="201968" y="118498"/>
                      <a:pt x="184779" y="133782"/>
                      <a:pt x="176167" y="139942"/>
                    </a:cubicBezTo>
                    <a:cubicBezTo>
                      <a:pt x="167556" y="146103"/>
                      <a:pt x="157195" y="151018"/>
                      <a:pt x="157195" y="151018"/>
                    </a:cubicBezTo>
                    <a:cubicBezTo>
                      <a:pt x="157195" y="151018"/>
                      <a:pt x="160525" y="139774"/>
                      <a:pt x="172131" y="131863"/>
                    </a:cubicBezTo>
                    <a:close/>
                    <a:moveTo>
                      <a:pt x="200017" y="97626"/>
                    </a:moveTo>
                    <a:cubicBezTo>
                      <a:pt x="207384" y="95169"/>
                      <a:pt x="230192" y="94294"/>
                      <a:pt x="230192" y="94294"/>
                    </a:cubicBezTo>
                    <a:cubicBezTo>
                      <a:pt x="230192" y="94294"/>
                      <a:pt x="210345" y="101330"/>
                      <a:pt x="202305" y="103955"/>
                    </a:cubicBezTo>
                    <a:cubicBezTo>
                      <a:pt x="194232" y="106581"/>
                      <a:pt x="180002" y="108702"/>
                      <a:pt x="180002" y="108702"/>
                    </a:cubicBezTo>
                    <a:cubicBezTo>
                      <a:pt x="180002" y="108702"/>
                      <a:pt x="189118" y="101262"/>
                      <a:pt x="200017" y="97626"/>
                    </a:cubicBezTo>
                    <a:close/>
                    <a:moveTo>
                      <a:pt x="173510" y="82848"/>
                    </a:moveTo>
                    <a:cubicBezTo>
                      <a:pt x="179834" y="73018"/>
                      <a:pt x="202809" y="61067"/>
                      <a:pt x="202809" y="61067"/>
                    </a:cubicBezTo>
                    <a:cubicBezTo>
                      <a:pt x="202809" y="61067"/>
                      <a:pt x="189993" y="73893"/>
                      <a:pt x="181045" y="84430"/>
                    </a:cubicBezTo>
                    <a:cubicBezTo>
                      <a:pt x="172097" y="94967"/>
                      <a:pt x="166109" y="102171"/>
                      <a:pt x="166109" y="102171"/>
                    </a:cubicBezTo>
                    <a:lnTo>
                      <a:pt x="165941" y="102508"/>
                    </a:lnTo>
                    <a:cubicBezTo>
                      <a:pt x="165975" y="102541"/>
                      <a:pt x="167219" y="92711"/>
                      <a:pt x="173510" y="82848"/>
                    </a:cubicBezTo>
                    <a:close/>
                    <a:moveTo>
                      <a:pt x="142999" y="136946"/>
                    </a:moveTo>
                    <a:cubicBezTo>
                      <a:pt x="142999" y="136946"/>
                      <a:pt x="136675" y="128328"/>
                      <a:pt x="136507" y="114290"/>
                    </a:cubicBezTo>
                    <a:cubicBezTo>
                      <a:pt x="136339" y="100252"/>
                      <a:pt x="144580" y="85137"/>
                      <a:pt x="144580" y="85137"/>
                    </a:cubicBezTo>
                    <a:cubicBezTo>
                      <a:pt x="144580" y="85137"/>
                      <a:pt x="144244" y="101666"/>
                      <a:pt x="144749" y="110958"/>
                    </a:cubicBezTo>
                    <a:cubicBezTo>
                      <a:pt x="145253" y="120283"/>
                      <a:pt x="142999" y="136946"/>
                      <a:pt x="142999" y="136946"/>
                    </a:cubicBezTo>
                    <a:close/>
                    <a:moveTo>
                      <a:pt x="34514" y="234270"/>
                    </a:moveTo>
                    <a:cubicBezTo>
                      <a:pt x="26440" y="231476"/>
                      <a:pt x="14667" y="223565"/>
                      <a:pt x="14667" y="223565"/>
                    </a:cubicBezTo>
                    <a:cubicBezTo>
                      <a:pt x="14667" y="223565"/>
                      <a:pt x="36095" y="221107"/>
                      <a:pt x="43966" y="224978"/>
                    </a:cubicBezTo>
                    <a:cubicBezTo>
                      <a:pt x="57624" y="231678"/>
                      <a:pt x="59575" y="241844"/>
                      <a:pt x="59575" y="241844"/>
                    </a:cubicBezTo>
                    <a:cubicBezTo>
                      <a:pt x="59575" y="241844"/>
                      <a:pt x="42587" y="237098"/>
                      <a:pt x="34514" y="234270"/>
                    </a:cubicBezTo>
                    <a:close/>
                    <a:moveTo>
                      <a:pt x="31015" y="297491"/>
                    </a:moveTo>
                    <a:cubicBezTo>
                      <a:pt x="31015" y="297491"/>
                      <a:pt x="33740" y="276115"/>
                      <a:pt x="39728" y="268675"/>
                    </a:cubicBezTo>
                    <a:cubicBezTo>
                      <a:pt x="48440" y="257835"/>
                      <a:pt x="57825" y="256118"/>
                      <a:pt x="57825" y="256118"/>
                    </a:cubicBezTo>
                    <a:lnTo>
                      <a:pt x="31015" y="297491"/>
                    </a:lnTo>
                    <a:close/>
                    <a:moveTo>
                      <a:pt x="126180" y="259787"/>
                    </a:moveTo>
                    <a:cubicBezTo>
                      <a:pt x="133850" y="259013"/>
                      <a:pt x="155008" y="263760"/>
                      <a:pt x="155008" y="263760"/>
                    </a:cubicBezTo>
                    <a:cubicBezTo>
                      <a:pt x="155008" y="263760"/>
                      <a:pt x="132807" y="269045"/>
                      <a:pt x="121437" y="269853"/>
                    </a:cubicBezTo>
                    <a:cubicBezTo>
                      <a:pt x="110067" y="270627"/>
                      <a:pt x="100143" y="269584"/>
                      <a:pt x="100143" y="269584"/>
                    </a:cubicBezTo>
                    <a:cubicBezTo>
                      <a:pt x="100143" y="269584"/>
                      <a:pt x="105425" y="261908"/>
                      <a:pt x="126180" y="259787"/>
                    </a:cubicBezTo>
                    <a:close/>
                    <a:moveTo>
                      <a:pt x="104348" y="231812"/>
                    </a:moveTo>
                    <a:cubicBezTo>
                      <a:pt x="112253" y="224103"/>
                      <a:pt x="136473" y="216529"/>
                      <a:pt x="136473" y="216529"/>
                    </a:cubicBezTo>
                    <a:cubicBezTo>
                      <a:pt x="136473" y="216529"/>
                      <a:pt x="117165" y="233058"/>
                      <a:pt x="109428" y="239892"/>
                    </a:cubicBezTo>
                    <a:cubicBezTo>
                      <a:pt x="101691" y="246726"/>
                      <a:pt x="91868" y="258508"/>
                      <a:pt x="91868" y="258508"/>
                    </a:cubicBezTo>
                    <a:cubicBezTo>
                      <a:pt x="91868" y="258508"/>
                      <a:pt x="90321" y="245514"/>
                      <a:pt x="104348" y="231812"/>
                    </a:cubicBezTo>
                    <a:close/>
                    <a:moveTo>
                      <a:pt x="82954" y="202996"/>
                    </a:moveTo>
                    <a:cubicBezTo>
                      <a:pt x="82954" y="202996"/>
                      <a:pt x="77000" y="192795"/>
                      <a:pt x="74006" y="181922"/>
                    </a:cubicBezTo>
                    <a:cubicBezTo>
                      <a:pt x="71685" y="173405"/>
                      <a:pt x="68220" y="152769"/>
                      <a:pt x="68220" y="152769"/>
                    </a:cubicBezTo>
                    <a:cubicBezTo>
                      <a:pt x="68220" y="152769"/>
                      <a:pt x="81810" y="172395"/>
                      <a:pt x="84198" y="178926"/>
                    </a:cubicBezTo>
                    <a:cubicBezTo>
                      <a:pt x="88201" y="190001"/>
                      <a:pt x="82954" y="202996"/>
                      <a:pt x="82954" y="202996"/>
                    </a:cubicBezTo>
                    <a:close/>
                    <a:moveTo>
                      <a:pt x="166311" y="181922"/>
                    </a:moveTo>
                    <a:cubicBezTo>
                      <a:pt x="166311" y="181922"/>
                      <a:pt x="180709" y="185255"/>
                      <a:pt x="187201" y="189665"/>
                    </a:cubicBezTo>
                    <a:cubicBezTo>
                      <a:pt x="200993" y="198990"/>
                      <a:pt x="209504" y="216899"/>
                      <a:pt x="209504" y="216899"/>
                    </a:cubicBezTo>
                    <a:cubicBezTo>
                      <a:pt x="209504" y="216899"/>
                      <a:pt x="195476" y="209358"/>
                      <a:pt x="185284" y="201616"/>
                    </a:cubicBezTo>
                    <a:cubicBezTo>
                      <a:pt x="175091" y="193906"/>
                      <a:pt x="166311" y="182461"/>
                      <a:pt x="166311" y="182461"/>
                    </a:cubicBezTo>
                    <a:lnTo>
                      <a:pt x="166311" y="181922"/>
                    </a:lnTo>
                    <a:close/>
                    <a:moveTo>
                      <a:pt x="241091" y="170173"/>
                    </a:moveTo>
                    <a:cubicBezTo>
                      <a:pt x="253739" y="170173"/>
                      <a:pt x="272173" y="176502"/>
                      <a:pt x="272173" y="176502"/>
                    </a:cubicBezTo>
                    <a:cubicBezTo>
                      <a:pt x="272173" y="176502"/>
                      <a:pt x="248659" y="179498"/>
                      <a:pt x="241091" y="179498"/>
                    </a:cubicBezTo>
                    <a:cubicBezTo>
                      <a:pt x="233556" y="179498"/>
                      <a:pt x="220907" y="177579"/>
                      <a:pt x="220907" y="177579"/>
                    </a:cubicBezTo>
                    <a:cubicBezTo>
                      <a:pt x="220907" y="177579"/>
                      <a:pt x="231268" y="170173"/>
                      <a:pt x="241091" y="170173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1" name="Freeform 60">
                <a:extLst>
                  <a:ext uri="{FF2B5EF4-FFF2-40B4-BE49-F238E27FC236}">
                    <a16:creationId xmlns:a16="http://schemas.microsoft.com/office/drawing/2014/main" id="{0CFAB59E-E509-AC9D-E344-8626F3A9BF15}"/>
                  </a:ext>
                </a:extLst>
              </p:cNvPr>
              <p:cNvSpPr/>
              <p:nvPr/>
            </p:nvSpPr>
            <p:spPr>
              <a:xfrm>
                <a:off x="600307" y="5779423"/>
                <a:ext cx="11403" cy="14019"/>
              </a:xfrm>
              <a:custGeom>
                <a:avLst/>
                <a:gdLst>
                  <a:gd name="connsiteX0" fmla="*/ 4575 w 11403"/>
                  <a:gd name="connsiteY0" fmla="*/ 72 h 14019"/>
                  <a:gd name="connsiteX1" fmla="*/ 0 w 11403"/>
                  <a:gd name="connsiteY1" fmla="*/ 8824 h 14019"/>
                  <a:gd name="connsiteX2" fmla="*/ 6089 w 11403"/>
                  <a:gd name="connsiteY2" fmla="*/ 13773 h 14019"/>
                  <a:gd name="connsiteX3" fmla="*/ 11404 w 11403"/>
                  <a:gd name="connsiteY3" fmla="*/ 5794 h 14019"/>
                  <a:gd name="connsiteX4" fmla="*/ 4575 w 11403"/>
                  <a:gd name="connsiteY4" fmla="*/ 72 h 140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03" h="14019">
                    <a:moveTo>
                      <a:pt x="4575" y="72"/>
                    </a:moveTo>
                    <a:cubicBezTo>
                      <a:pt x="4575" y="72"/>
                      <a:pt x="0" y="1957"/>
                      <a:pt x="0" y="8824"/>
                    </a:cubicBezTo>
                    <a:cubicBezTo>
                      <a:pt x="0" y="15692"/>
                      <a:pt x="6089" y="13773"/>
                      <a:pt x="6089" y="13773"/>
                    </a:cubicBezTo>
                    <a:cubicBezTo>
                      <a:pt x="6089" y="13773"/>
                      <a:pt x="11404" y="12628"/>
                      <a:pt x="11404" y="5794"/>
                    </a:cubicBezTo>
                    <a:cubicBezTo>
                      <a:pt x="11437" y="-1073"/>
                      <a:pt x="4575" y="72"/>
                      <a:pt x="4575" y="7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2" name="Freeform 61">
                <a:extLst>
                  <a:ext uri="{FF2B5EF4-FFF2-40B4-BE49-F238E27FC236}">
                    <a16:creationId xmlns:a16="http://schemas.microsoft.com/office/drawing/2014/main" id="{07BB1EC4-C712-678C-0F9F-20DA571318ED}"/>
                  </a:ext>
                </a:extLst>
              </p:cNvPr>
              <p:cNvSpPr/>
              <p:nvPr/>
            </p:nvSpPr>
            <p:spPr>
              <a:xfrm>
                <a:off x="683529" y="5804666"/>
                <a:ext cx="11437" cy="14024"/>
              </a:xfrm>
              <a:custGeom>
                <a:avLst/>
                <a:gdLst>
                  <a:gd name="connsiteX0" fmla="*/ 4575 w 11437"/>
                  <a:gd name="connsiteY0" fmla="*/ 76 h 14024"/>
                  <a:gd name="connsiteX1" fmla="*/ 0 w 11437"/>
                  <a:gd name="connsiteY1" fmla="*/ 8829 h 14024"/>
                  <a:gd name="connsiteX2" fmla="*/ 6089 w 11437"/>
                  <a:gd name="connsiteY2" fmla="*/ 13778 h 14024"/>
                  <a:gd name="connsiteX3" fmla="*/ 11437 w 11437"/>
                  <a:gd name="connsiteY3" fmla="*/ 5799 h 14024"/>
                  <a:gd name="connsiteX4" fmla="*/ 4575 w 11437"/>
                  <a:gd name="connsiteY4" fmla="*/ 76 h 140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37" h="14024">
                    <a:moveTo>
                      <a:pt x="4575" y="76"/>
                    </a:moveTo>
                    <a:cubicBezTo>
                      <a:pt x="4575" y="76"/>
                      <a:pt x="0" y="1962"/>
                      <a:pt x="0" y="8829"/>
                    </a:cubicBezTo>
                    <a:cubicBezTo>
                      <a:pt x="0" y="15697"/>
                      <a:pt x="6089" y="13778"/>
                      <a:pt x="6089" y="13778"/>
                    </a:cubicBezTo>
                    <a:cubicBezTo>
                      <a:pt x="6089" y="13778"/>
                      <a:pt x="11437" y="12633"/>
                      <a:pt x="11437" y="5799"/>
                    </a:cubicBezTo>
                    <a:cubicBezTo>
                      <a:pt x="11437" y="-1102"/>
                      <a:pt x="4575" y="76"/>
                      <a:pt x="4575" y="76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3" name="Freeform 62">
                <a:extLst>
                  <a:ext uri="{FF2B5EF4-FFF2-40B4-BE49-F238E27FC236}">
                    <a16:creationId xmlns:a16="http://schemas.microsoft.com/office/drawing/2014/main" id="{4C84A489-07E8-3629-5E56-4B3C54A80847}"/>
                  </a:ext>
                </a:extLst>
              </p:cNvPr>
              <p:cNvSpPr/>
              <p:nvPr/>
            </p:nvSpPr>
            <p:spPr>
              <a:xfrm>
                <a:off x="542616" y="5883787"/>
                <a:ext cx="11437" cy="14016"/>
              </a:xfrm>
              <a:custGeom>
                <a:avLst/>
                <a:gdLst>
                  <a:gd name="connsiteX0" fmla="*/ 4575 w 11437"/>
                  <a:gd name="connsiteY0" fmla="*/ 67 h 14016"/>
                  <a:gd name="connsiteX1" fmla="*/ 0 w 11437"/>
                  <a:gd name="connsiteY1" fmla="*/ 8853 h 14016"/>
                  <a:gd name="connsiteX2" fmla="*/ 6089 w 11437"/>
                  <a:gd name="connsiteY2" fmla="*/ 13768 h 14016"/>
                  <a:gd name="connsiteX3" fmla="*/ 11437 w 11437"/>
                  <a:gd name="connsiteY3" fmla="*/ 5790 h 14016"/>
                  <a:gd name="connsiteX4" fmla="*/ 4575 w 11437"/>
                  <a:gd name="connsiteY4" fmla="*/ 67 h 140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37" h="14016">
                    <a:moveTo>
                      <a:pt x="4575" y="67"/>
                    </a:moveTo>
                    <a:cubicBezTo>
                      <a:pt x="4575" y="67"/>
                      <a:pt x="0" y="1986"/>
                      <a:pt x="0" y="8853"/>
                    </a:cubicBezTo>
                    <a:cubicBezTo>
                      <a:pt x="0" y="15687"/>
                      <a:pt x="6089" y="13768"/>
                      <a:pt x="6089" y="13768"/>
                    </a:cubicBezTo>
                    <a:cubicBezTo>
                      <a:pt x="6089" y="13768"/>
                      <a:pt x="11437" y="12624"/>
                      <a:pt x="11437" y="5790"/>
                    </a:cubicBezTo>
                    <a:cubicBezTo>
                      <a:pt x="11437" y="-1044"/>
                      <a:pt x="4575" y="67"/>
                      <a:pt x="4575" y="67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4" name="Freeform 63">
                <a:extLst>
                  <a:ext uri="{FF2B5EF4-FFF2-40B4-BE49-F238E27FC236}">
                    <a16:creationId xmlns:a16="http://schemas.microsoft.com/office/drawing/2014/main" id="{0B3B8CD4-7BAA-6472-6F15-2E27C4948B9B}"/>
                  </a:ext>
                </a:extLst>
              </p:cNvPr>
              <p:cNvSpPr/>
              <p:nvPr/>
            </p:nvSpPr>
            <p:spPr>
              <a:xfrm>
                <a:off x="645301" y="5850425"/>
                <a:ext cx="12630" cy="13543"/>
              </a:xfrm>
              <a:custGeom>
                <a:avLst/>
                <a:gdLst>
                  <a:gd name="connsiteX0" fmla="*/ 418 w 12630"/>
                  <a:gd name="connsiteY0" fmla="*/ 6968 h 13543"/>
                  <a:gd name="connsiteX1" fmla="*/ 4724 w 12630"/>
                  <a:gd name="connsiteY1" fmla="*/ 13533 h 13543"/>
                  <a:gd name="connsiteX2" fmla="*/ 12226 w 12630"/>
                  <a:gd name="connsiteY2" fmla="*/ 7541 h 13543"/>
                  <a:gd name="connsiteX3" fmla="*/ 7449 w 12630"/>
                  <a:gd name="connsiteY3" fmla="*/ 0 h 13543"/>
                  <a:gd name="connsiteX4" fmla="*/ 418 w 12630"/>
                  <a:gd name="connsiteY4" fmla="*/ 6968 h 135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630" h="13543">
                    <a:moveTo>
                      <a:pt x="418" y="6968"/>
                    </a:moveTo>
                    <a:cubicBezTo>
                      <a:pt x="-1667" y="13499"/>
                      <a:pt x="4724" y="13533"/>
                      <a:pt x="4724" y="13533"/>
                    </a:cubicBezTo>
                    <a:cubicBezTo>
                      <a:pt x="4724" y="13533"/>
                      <a:pt x="10140" y="14072"/>
                      <a:pt x="12226" y="7541"/>
                    </a:cubicBezTo>
                    <a:cubicBezTo>
                      <a:pt x="14345" y="1010"/>
                      <a:pt x="7449" y="0"/>
                      <a:pt x="7449" y="0"/>
                    </a:cubicBezTo>
                    <a:cubicBezTo>
                      <a:pt x="7449" y="0"/>
                      <a:pt x="2504" y="438"/>
                      <a:pt x="418" y="6968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5" name="Freeform 64">
                <a:extLst>
                  <a:ext uri="{FF2B5EF4-FFF2-40B4-BE49-F238E27FC236}">
                    <a16:creationId xmlns:a16="http://schemas.microsoft.com/office/drawing/2014/main" id="{24211413-D5F2-A73D-2BEC-DA52813BDE96}"/>
                  </a:ext>
                </a:extLst>
              </p:cNvPr>
              <p:cNvSpPr/>
              <p:nvPr/>
            </p:nvSpPr>
            <p:spPr>
              <a:xfrm>
                <a:off x="598759" y="5883720"/>
                <a:ext cx="11437" cy="14048"/>
              </a:xfrm>
              <a:custGeom>
                <a:avLst/>
                <a:gdLst>
                  <a:gd name="connsiteX0" fmla="*/ 4575 w 11437"/>
                  <a:gd name="connsiteY0" fmla="*/ 67 h 14048"/>
                  <a:gd name="connsiteX1" fmla="*/ 0 w 11437"/>
                  <a:gd name="connsiteY1" fmla="*/ 8853 h 14048"/>
                  <a:gd name="connsiteX2" fmla="*/ 6089 w 11437"/>
                  <a:gd name="connsiteY2" fmla="*/ 13802 h 14048"/>
                  <a:gd name="connsiteX3" fmla="*/ 11437 w 11437"/>
                  <a:gd name="connsiteY3" fmla="*/ 5790 h 14048"/>
                  <a:gd name="connsiteX4" fmla="*/ 4575 w 11437"/>
                  <a:gd name="connsiteY4" fmla="*/ 67 h 140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37" h="14048">
                    <a:moveTo>
                      <a:pt x="4575" y="67"/>
                    </a:moveTo>
                    <a:cubicBezTo>
                      <a:pt x="4575" y="67"/>
                      <a:pt x="0" y="1986"/>
                      <a:pt x="0" y="8853"/>
                    </a:cubicBezTo>
                    <a:cubicBezTo>
                      <a:pt x="0" y="15721"/>
                      <a:pt x="6089" y="13802"/>
                      <a:pt x="6089" y="13802"/>
                    </a:cubicBezTo>
                    <a:cubicBezTo>
                      <a:pt x="6089" y="13802"/>
                      <a:pt x="11437" y="12657"/>
                      <a:pt x="11437" y="5790"/>
                    </a:cubicBezTo>
                    <a:cubicBezTo>
                      <a:pt x="11437" y="-1044"/>
                      <a:pt x="4575" y="67"/>
                      <a:pt x="4575" y="67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6" name="Freeform 65">
                <a:extLst>
                  <a:ext uri="{FF2B5EF4-FFF2-40B4-BE49-F238E27FC236}">
                    <a16:creationId xmlns:a16="http://schemas.microsoft.com/office/drawing/2014/main" id="{578A1BF4-7DD8-1F6F-5FA7-84AC6884B999}"/>
                  </a:ext>
                </a:extLst>
              </p:cNvPr>
              <p:cNvSpPr/>
              <p:nvPr/>
            </p:nvSpPr>
            <p:spPr>
              <a:xfrm>
                <a:off x="531818" y="5941247"/>
                <a:ext cx="11403" cy="14043"/>
              </a:xfrm>
              <a:custGeom>
                <a:avLst/>
                <a:gdLst>
                  <a:gd name="connsiteX0" fmla="*/ 4575 w 11403"/>
                  <a:gd name="connsiteY0" fmla="*/ 72 h 14043"/>
                  <a:gd name="connsiteX1" fmla="*/ 0 w 11403"/>
                  <a:gd name="connsiteY1" fmla="*/ 8824 h 14043"/>
                  <a:gd name="connsiteX2" fmla="*/ 6089 w 11403"/>
                  <a:gd name="connsiteY2" fmla="*/ 13807 h 14043"/>
                  <a:gd name="connsiteX3" fmla="*/ 11404 w 11403"/>
                  <a:gd name="connsiteY3" fmla="*/ 5794 h 14043"/>
                  <a:gd name="connsiteX4" fmla="*/ 4575 w 11403"/>
                  <a:gd name="connsiteY4" fmla="*/ 72 h 140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03" h="14043">
                    <a:moveTo>
                      <a:pt x="4575" y="72"/>
                    </a:moveTo>
                    <a:cubicBezTo>
                      <a:pt x="4575" y="72"/>
                      <a:pt x="0" y="1957"/>
                      <a:pt x="0" y="8824"/>
                    </a:cubicBezTo>
                    <a:cubicBezTo>
                      <a:pt x="0" y="15692"/>
                      <a:pt x="6089" y="13807"/>
                      <a:pt x="6089" y="13807"/>
                    </a:cubicBezTo>
                    <a:cubicBezTo>
                      <a:pt x="6089" y="13807"/>
                      <a:pt x="11404" y="12662"/>
                      <a:pt x="11404" y="5794"/>
                    </a:cubicBezTo>
                    <a:cubicBezTo>
                      <a:pt x="11404" y="-1073"/>
                      <a:pt x="4575" y="72"/>
                      <a:pt x="4575" y="7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7" name="Freeform 66">
                <a:extLst>
                  <a:ext uri="{FF2B5EF4-FFF2-40B4-BE49-F238E27FC236}">
                    <a16:creationId xmlns:a16="http://schemas.microsoft.com/office/drawing/2014/main" id="{315DA79A-C683-3D9F-799B-6E1635C5E75C}"/>
                  </a:ext>
                </a:extLst>
              </p:cNvPr>
              <p:cNvSpPr/>
              <p:nvPr/>
            </p:nvSpPr>
            <p:spPr>
              <a:xfrm>
                <a:off x="425720" y="5951885"/>
                <a:ext cx="11437" cy="14051"/>
              </a:xfrm>
              <a:custGeom>
                <a:avLst/>
                <a:gdLst>
                  <a:gd name="connsiteX0" fmla="*/ 6122 w 11437"/>
                  <a:gd name="connsiteY0" fmla="*/ 13807 h 14051"/>
                  <a:gd name="connsiteX1" fmla="*/ 11437 w 11437"/>
                  <a:gd name="connsiteY1" fmla="*/ 5794 h 14051"/>
                  <a:gd name="connsiteX2" fmla="*/ 4575 w 11437"/>
                  <a:gd name="connsiteY2" fmla="*/ 72 h 14051"/>
                  <a:gd name="connsiteX3" fmla="*/ 0 w 11437"/>
                  <a:gd name="connsiteY3" fmla="*/ 8824 h 14051"/>
                  <a:gd name="connsiteX4" fmla="*/ 6122 w 11437"/>
                  <a:gd name="connsiteY4" fmla="*/ 13807 h 140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37" h="14051">
                    <a:moveTo>
                      <a:pt x="6122" y="13807"/>
                    </a:moveTo>
                    <a:cubicBezTo>
                      <a:pt x="6122" y="13807"/>
                      <a:pt x="11437" y="12662"/>
                      <a:pt x="11437" y="5794"/>
                    </a:cubicBezTo>
                    <a:cubicBezTo>
                      <a:pt x="11437" y="-1073"/>
                      <a:pt x="4575" y="72"/>
                      <a:pt x="4575" y="72"/>
                    </a:cubicBezTo>
                    <a:cubicBezTo>
                      <a:pt x="4575" y="72"/>
                      <a:pt x="0" y="1990"/>
                      <a:pt x="0" y="8824"/>
                    </a:cubicBezTo>
                    <a:cubicBezTo>
                      <a:pt x="34" y="15725"/>
                      <a:pt x="6122" y="13807"/>
                      <a:pt x="6122" y="13807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8" name="Freeform 67">
                <a:extLst>
                  <a:ext uri="{FF2B5EF4-FFF2-40B4-BE49-F238E27FC236}">
                    <a16:creationId xmlns:a16="http://schemas.microsoft.com/office/drawing/2014/main" id="{F6AC12FA-48B7-ACC5-B61A-0E0A864B834E}"/>
                  </a:ext>
                </a:extLst>
              </p:cNvPr>
              <p:cNvSpPr/>
              <p:nvPr/>
            </p:nvSpPr>
            <p:spPr>
              <a:xfrm>
                <a:off x="463463" y="5548692"/>
                <a:ext cx="25195" cy="53694"/>
              </a:xfrm>
              <a:custGeom>
                <a:avLst/>
                <a:gdLst>
                  <a:gd name="connsiteX0" fmla="*/ 0 w 25195"/>
                  <a:gd name="connsiteY0" fmla="*/ 0 h 53694"/>
                  <a:gd name="connsiteX1" fmla="*/ 9352 w 25195"/>
                  <a:gd name="connsiteY1" fmla="*/ 27133 h 53694"/>
                  <a:gd name="connsiteX2" fmla="*/ 8914 w 25195"/>
                  <a:gd name="connsiteY2" fmla="*/ 36728 h 53694"/>
                  <a:gd name="connsiteX3" fmla="*/ 5719 w 25195"/>
                  <a:gd name="connsiteY3" fmla="*/ 53695 h 53694"/>
                  <a:gd name="connsiteX4" fmla="*/ 17492 w 25195"/>
                  <a:gd name="connsiteY4" fmla="*/ 29995 h 53694"/>
                  <a:gd name="connsiteX5" fmla="*/ 17728 w 25195"/>
                  <a:gd name="connsiteY5" fmla="*/ 29086 h 53694"/>
                  <a:gd name="connsiteX6" fmla="*/ 18165 w 25195"/>
                  <a:gd name="connsiteY6" fmla="*/ 29928 h 53694"/>
                  <a:gd name="connsiteX7" fmla="*/ 21697 w 25195"/>
                  <a:gd name="connsiteY7" fmla="*/ 41407 h 53694"/>
                  <a:gd name="connsiteX8" fmla="*/ 25196 w 25195"/>
                  <a:gd name="connsiteY8" fmla="*/ 25652 h 53694"/>
                  <a:gd name="connsiteX9" fmla="*/ 0 w 25195"/>
                  <a:gd name="connsiteY9" fmla="*/ 0 h 536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5195" h="53694">
                    <a:moveTo>
                      <a:pt x="0" y="0"/>
                    </a:moveTo>
                    <a:cubicBezTo>
                      <a:pt x="2018" y="2760"/>
                      <a:pt x="9352" y="13802"/>
                      <a:pt x="9352" y="27133"/>
                    </a:cubicBezTo>
                    <a:cubicBezTo>
                      <a:pt x="9352" y="30837"/>
                      <a:pt x="8914" y="36728"/>
                      <a:pt x="8914" y="36728"/>
                    </a:cubicBezTo>
                    <a:cubicBezTo>
                      <a:pt x="8914" y="36728"/>
                      <a:pt x="8578" y="42484"/>
                      <a:pt x="5719" y="53695"/>
                    </a:cubicBezTo>
                    <a:cubicBezTo>
                      <a:pt x="9755" y="47635"/>
                      <a:pt x="15508" y="38007"/>
                      <a:pt x="17492" y="29995"/>
                    </a:cubicBezTo>
                    <a:lnTo>
                      <a:pt x="17728" y="29086"/>
                    </a:lnTo>
                    <a:lnTo>
                      <a:pt x="18165" y="29928"/>
                    </a:lnTo>
                    <a:cubicBezTo>
                      <a:pt x="18300" y="30197"/>
                      <a:pt x="21226" y="35650"/>
                      <a:pt x="21697" y="41407"/>
                    </a:cubicBezTo>
                    <a:cubicBezTo>
                      <a:pt x="22841" y="38815"/>
                      <a:pt x="25196" y="32553"/>
                      <a:pt x="25196" y="25652"/>
                    </a:cubicBezTo>
                    <a:cubicBezTo>
                      <a:pt x="25229" y="14274"/>
                      <a:pt x="13657" y="505"/>
                      <a:pt x="0" y="0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69" name="Freeform 68">
                <a:extLst>
                  <a:ext uri="{FF2B5EF4-FFF2-40B4-BE49-F238E27FC236}">
                    <a16:creationId xmlns:a16="http://schemas.microsoft.com/office/drawing/2014/main" id="{2BAD529C-49FE-C29D-7A9D-086CACD17625}"/>
                  </a:ext>
                </a:extLst>
              </p:cNvPr>
              <p:cNvSpPr/>
              <p:nvPr/>
            </p:nvSpPr>
            <p:spPr>
              <a:xfrm>
                <a:off x="423870" y="5577812"/>
                <a:ext cx="42796" cy="103046"/>
              </a:xfrm>
              <a:custGeom>
                <a:avLst/>
                <a:gdLst>
                  <a:gd name="connsiteX0" fmla="*/ 42621 w 42796"/>
                  <a:gd name="connsiteY0" fmla="*/ 12658 h 103046"/>
                  <a:gd name="connsiteX1" fmla="*/ 42621 w 42796"/>
                  <a:gd name="connsiteY1" fmla="*/ 12658 h 103046"/>
                  <a:gd name="connsiteX2" fmla="*/ 41107 w 42796"/>
                  <a:gd name="connsiteY2" fmla="*/ 0 h 103046"/>
                  <a:gd name="connsiteX3" fmla="*/ 16483 w 42796"/>
                  <a:gd name="connsiteY3" fmla="*/ 30298 h 103046"/>
                  <a:gd name="connsiteX4" fmla="*/ 0 w 42796"/>
                  <a:gd name="connsiteY4" fmla="*/ 59384 h 103046"/>
                  <a:gd name="connsiteX5" fmla="*/ 24590 w 42796"/>
                  <a:gd name="connsiteY5" fmla="*/ 103046 h 103046"/>
                  <a:gd name="connsiteX6" fmla="*/ 17963 w 42796"/>
                  <a:gd name="connsiteY6" fmla="*/ 67127 h 103046"/>
                  <a:gd name="connsiteX7" fmla="*/ 26676 w 42796"/>
                  <a:gd name="connsiteY7" fmla="*/ 50833 h 103046"/>
                  <a:gd name="connsiteX8" fmla="*/ 27719 w 42796"/>
                  <a:gd name="connsiteY8" fmla="*/ 49789 h 103046"/>
                  <a:gd name="connsiteX9" fmla="*/ 38214 w 42796"/>
                  <a:gd name="connsiteY9" fmla="*/ 37906 h 103046"/>
                  <a:gd name="connsiteX10" fmla="*/ 38214 w 42796"/>
                  <a:gd name="connsiteY10" fmla="*/ 37906 h 103046"/>
                  <a:gd name="connsiteX11" fmla="*/ 41847 w 42796"/>
                  <a:gd name="connsiteY11" fmla="*/ 29827 h 103046"/>
                  <a:gd name="connsiteX12" fmla="*/ 42486 w 42796"/>
                  <a:gd name="connsiteY12" fmla="*/ 25720 h 103046"/>
                  <a:gd name="connsiteX13" fmla="*/ 42486 w 42796"/>
                  <a:gd name="connsiteY13" fmla="*/ 25753 h 103046"/>
                  <a:gd name="connsiteX14" fmla="*/ 42621 w 42796"/>
                  <a:gd name="connsiteY14" fmla="*/ 12658 h 103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42796" h="103046">
                    <a:moveTo>
                      <a:pt x="42621" y="12658"/>
                    </a:moveTo>
                    <a:lnTo>
                      <a:pt x="42621" y="12658"/>
                    </a:lnTo>
                    <a:cubicBezTo>
                      <a:pt x="42419" y="9089"/>
                      <a:pt x="41981" y="4848"/>
                      <a:pt x="41107" y="0"/>
                    </a:cubicBezTo>
                    <a:cubicBezTo>
                      <a:pt x="39929" y="3669"/>
                      <a:pt x="35220" y="12624"/>
                      <a:pt x="16483" y="30298"/>
                    </a:cubicBezTo>
                    <a:cubicBezTo>
                      <a:pt x="5786" y="40363"/>
                      <a:pt x="0" y="48005"/>
                      <a:pt x="0" y="59384"/>
                    </a:cubicBezTo>
                    <a:cubicBezTo>
                      <a:pt x="0" y="81501"/>
                      <a:pt x="19746" y="99074"/>
                      <a:pt x="24590" y="103046"/>
                    </a:cubicBezTo>
                    <a:cubicBezTo>
                      <a:pt x="22975" y="98805"/>
                      <a:pt x="17963" y="84228"/>
                      <a:pt x="17963" y="67127"/>
                    </a:cubicBezTo>
                    <a:cubicBezTo>
                      <a:pt x="17963" y="59552"/>
                      <a:pt x="22370" y="55142"/>
                      <a:pt x="26676" y="50833"/>
                    </a:cubicBezTo>
                    <a:lnTo>
                      <a:pt x="27719" y="49789"/>
                    </a:lnTo>
                    <a:cubicBezTo>
                      <a:pt x="30679" y="46861"/>
                      <a:pt x="35254" y="42316"/>
                      <a:pt x="38214" y="37906"/>
                    </a:cubicBezTo>
                    <a:lnTo>
                      <a:pt x="38214" y="37906"/>
                    </a:lnTo>
                    <a:cubicBezTo>
                      <a:pt x="38214" y="37906"/>
                      <a:pt x="40468" y="34843"/>
                      <a:pt x="41847" y="29827"/>
                    </a:cubicBezTo>
                    <a:cubicBezTo>
                      <a:pt x="42049" y="29019"/>
                      <a:pt x="42284" y="27672"/>
                      <a:pt x="42486" y="25720"/>
                    </a:cubicBezTo>
                    <a:lnTo>
                      <a:pt x="42486" y="25753"/>
                    </a:lnTo>
                    <a:cubicBezTo>
                      <a:pt x="42755" y="23700"/>
                      <a:pt x="42957" y="17876"/>
                      <a:pt x="42621" y="12658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70" name="Freeform 69">
                <a:extLst>
                  <a:ext uri="{FF2B5EF4-FFF2-40B4-BE49-F238E27FC236}">
                    <a16:creationId xmlns:a16="http://schemas.microsoft.com/office/drawing/2014/main" id="{1424C660-7206-71AF-DA57-DC073DA42706}"/>
                  </a:ext>
                </a:extLst>
              </p:cNvPr>
              <p:cNvSpPr/>
              <p:nvPr/>
            </p:nvSpPr>
            <p:spPr>
              <a:xfrm>
                <a:off x="296816" y="5786396"/>
                <a:ext cx="69632" cy="55142"/>
              </a:xfrm>
              <a:custGeom>
                <a:avLst/>
                <a:gdLst>
                  <a:gd name="connsiteX0" fmla="*/ 66067 w 69632"/>
                  <a:gd name="connsiteY0" fmla="*/ 3232 h 55142"/>
                  <a:gd name="connsiteX1" fmla="*/ 60416 w 69632"/>
                  <a:gd name="connsiteY1" fmla="*/ 8955 h 55142"/>
                  <a:gd name="connsiteX2" fmla="*/ 62030 w 69632"/>
                  <a:gd name="connsiteY2" fmla="*/ 12658 h 55142"/>
                  <a:gd name="connsiteX3" fmla="*/ 60012 w 69632"/>
                  <a:gd name="connsiteY3" fmla="*/ 12321 h 55142"/>
                  <a:gd name="connsiteX4" fmla="*/ 52880 w 69632"/>
                  <a:gd name="connsiteY4" fmla="*/ 19458 h 55142"/>
                  <a:gd name="connsiteX5" fmla="*/ 60012 w 69632"/>
                  <a:gd name="connsiteY5" fmla="*/ 26595 h 55142"/>
                  <a:gd name="connsiteX6" fmla="*/ 61896 w 69632"/>
                  <a:gd name="connsiteY6" fmla="*/ 26326 h 55142"/>
                  <a:gd name="connsiteX7" fmla="*/ 50055 w 69632"/>
                  <a:gd name="connsiteY7" fmla="*/ 34944 h 55142"/>
                  <a:gd name="connsiteX8" fmla="*/ 34985 w 69632"/>
                  <a:gd name="connsiteY8" fmla="*/ 20939 h 55142"/>
                  <a:gd name="connsiteX9" fmla="*/ 41712 w 69632"/>
                  <a:gd name="connsiteY9" fmla="*/ 26056 h 55142"/>
                  <a:gd name="connsiteX10" fmla="*/ 48777 w 69632"/>
                  <a:gd name="connsiteY10" fmla="*/ 18987 h 55142"/>
                  <a:gd name="connsiteX11" fmla="*/ 41712 w 69632"/>
                  <a:gd name="connsiteY11" fmla="*/ 11917 h 55142"/>
                  <a:gd name="connsiteX12" fmla="*/ 39627 w 69632"/>
                  <a:gd name="connsiteY12" fmla="*/ 12321 h 55142"/>
                  <a:gd name="connsiteX13" fmla="*/ 42049 w 69632"/>
                  <a:gd name="connsiteY13" fmla="*/ 7002 h 55142"/>
                  <a:gd name="connsiteX14" fmla="*/ 34985 w 69632"/>
                  <a:gd name="connsiteY14" fmla="*/ 0 h 55142"/>
                  <a:gd name="connsiteX15" fmla="*/ 27920 w 69632"/>
                  <a:gd name="connsiteY15" fmla="*/ 7002 h 55142"/>
                  <a:gd name="connsiteX16" fmla="*/ 30410 w 69632"/>
                  <a:gd name="connsiteY16" fmla="*/ 12388 h 55142"/>
                  <a:gd name="connsiteX17" fmla="*/ 28122 w 69632"/>
                  <a:gd name="connsiteY17" fmla="*/ 11917 h 55142"/>
                  <a:gd name="connsiteX18" fmla="*/ 21058 w 69632"/>
                  <a:gd name="connsiteY18" fmla="*/ 18987 h 55142"/>
                  <a:gd name="connsiteX19" fmla="*/ 28122 w 69632"/>
                  <a:gd name="connsiteY19" fmla="*/ 26056 h 55142"/>
                  <a:gd name="connsiteX20" fmla="*/ 34850 w 69632"/>
                  <a:gd name="connsiteY20" fmla="*/ 20939 h 55142"/>
                  <a:gd name="connsiteX21" fmla="*/ 19712 w 69632"/>
                  <a:gd name="connsiteY21" fmla="*/ 34944 h 55142"/>
                  <a:gd name="connsiteX22" fmla="*/ 7804 w 69632"/>
                  <a:gd name="connsiteY22" fmla="*/ 26326 h 55142"/>
                  <a:gd name="connsiteX23" fmla="*/ 9688 w 69632"/>
                  <a:gd name="connsiteY23" fmla="*/ 26595 h 55142"/>
                  <a:gd name="connsiteX24" fmla="*/ 16819 w 69632"/>
                  <a:gd name="connsiteY24" fmla="*/ 19458 h 55142"/>
                  <a:gd name="connsiteX25" fmla="*/ 9688 w 69632"/>
                  <a:gd name="connsiteY25" fmla="*/ 12321 h 55142"/>
                  <a:gd name="connsiteX26" fmla="*/ 7670 w 69632"/>
                  <a:gd name="connsiteY26" fmla="*/ 12658 h 55142"/>
                  <a:gd name="connsiteX27" fmla="*/ 9284 w 69632"/>
                  <a:gd name="connsiteY27" fmla="*/ 8955 h 55142"/>
                  <a:gd name="connsiteX28" fmla="*/ 3566 w 69632"/>
                  <a:gd name="connsiteY28" fmla="*/ 3232 h 55142"/>
                  <a:gd name="connsiteX29" fmla="*/ 0 w 69632"/>
                  <a:gd name="connsiteY29" fmla="*/ 3905 h 55142"/>
                  <a:gd name="connsiteX30" fmla="*/ 3498 w 69632"/>
                  <a:gd name="connsiteY30" fmla="*/ 23094 h 55142"/>
                  <a:gd name="connsiteX31" fmla="*/ 8410 w 69632"/>
                  <a:gd name="connsiteY31" fmla="*/ 55142 h 55142"/>
                  <a:gd name="connsiteX32" fmla="*/ 61290 w 69632"/>
                  <a:gd name="connsiteY32" fmla="*/ 55142 h 55142"/>
                  <a:gd name="connsiteX33" fmla="*/ 61425 w 69632"/>
                  <a:gd name="connsiteY33" fmla="*/ 54200 h 55142"/>
                  <a:gd name="connsiteX34" fmla="*/ 66202 w 69632"/>
                  <a:gd name="connsiteY34" fmla="*/ 23094 h 55142"/>
                  <a:gd name="connsiteX35" fmla="*/ 69633 w 69632"/>
                  <a:gd name="connsiteY35" fmla="*/ 3905 h 55142"/>
                  <a:gd name="connsiteX36" fmla="*/ 66067 w 69632"/>
                  <a:gd name="connsiteY36" fmla="*/ 3232 h 551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69632" h="55142">
                    <a:moveTo>
                      <a:pt x="66067" y="3232"/>
                    </a:moveTo>
                    <a:cubicBezTo>
                      <a:pt x="62838" y="3232"/>
                      <a:pt x="60416" y="5858"/>
                      <a:pt x="60416" y="8955"/>
                    </a:cubicBezTo>
                    <a:cubicBezTo>
                      <a:pt x="60416" y="10301"/>
                      <a:pt x="61021" y="11648"/>
                      <a:pt x="62030" y="12658"/>
                    </a:cubicBezTo>
                    <a:cubicBezTo>
                      <a:pt x="61358" y="12456"/>
                      <a:pt x="60685" y="12321"/>
                      <a:pt x="60012" y="12321"/>
                    </a:cubicBezTo>
                    <a:cubicBezTo>
                      <a:pt x="56043" y="12321"/>
                      <a:pt x="52880" y="15553"/>
                      <a:pt x="52880" y="19458"/>
                    </a:cubicBezTo>
                    <a:cubicBezTo>
                      <a:pt x="52880" y="23430"/>
                      <a:pt x="56043" y="26595"/>
                      <a:pt x="60012" y="26595"/>
                    </a:cubicBezTo>
                    <a:cubicBezTo>
                      <a:pt x="60685" y="26595"/>
                      <a:pt x="61290" y="26460"/>
                      <a:pt x="61896" y="26326"/>
                    </a:cubicBezTo>
                    <a:cubicBezTo>
                      <a:pt x="60348" y="31577"/>
                      <a:pt x="55437" y="34944"/>
                      <a:pt x="50055" y="34944"/>
                    </a:cubicBezTo>
                    <a:cubicBezTo>
                      <a:pt x="39559" y="34944"/>
                      <a:pt x="35388" y="23632"/>
                      <a:pt x="34985" y="20939"/>
                    </a:cubicBezTo>
                    <a:cubicBezTo>
                      <a:pt x="35792" y="23834"/>
                      <a:pt x="38483" y="26056"/>
                      <a:pt x="41712" y="26056"/>
                    </a:cubicBezTo>
                    <a:cubicBezTo>
                      <a:pt x="45614" y="26056"/>
                      <a:pt x="48777" y="22892"/>
                      <a:pt x="48777" y="18987"/>
                    </a:cubicBezTo>
                    <a:cubicBezTo>
                      <a:pt x="48777" y="15082"/>
                      <a:pt x="45614" y="11917"/>
                      <a:pt x="41712" y="11917"/>
                    </a:cubicBezTo>
                    <a:cubicBezTo>
                      <a:pt x="40972" y="11917"/>
                      <a:pt x="40299" y="12119"/>
                      <a:pt x="39627" y="12321"/>
                    </a:cubicBezTo>
                    <a:cubicBezTo>
                      <a:pt x="41107" y="10975"/>
                      <a:pt x="42049" y="9157"/>
                      <a:pt x="42049" y="7002"/>
                    </a:cubicBezTo>
                    <a:cubicBezTo>
                      <a:pt x="42049" y="3097"/>
                      <a:pt x="38887" y="0"/>
                      <a:pt x="34985" y="0"/>
                    </a:cubicBezTo>
                    <a:cubicBezTo>
                      <a:pt x="31082" y="0"/>
                      <a:pt x="27920" y="3097"/>
                      <a:pt x="27920" y="7002"/>
                    </a:cubicBezTo>
                    <a:cubicBezTo>
                      <a:pt x="27920" y="9157"/>
                      <a:pt x="28930" y="11042"/>
                      <a:pt x="30410" y="12388"/>
                    </a:cubicBezTo>
                    <a:cubicBezTo>
                      <a:pt x="29670" y="12119"/>
                      <a:pt x="28930" y="11917"/>
                      <a:pt x="28122" y="11917"/>
                    </a:cubicBezTo>
                    <a:cubicBezTo>
                      <a:pt x="24220" y="11917"/>
                      <a:pt x="21058" y="15082"/>
                      <a:pt x="21058" y="18987"/>
                    </a:cubicBezTo>
                    <a:cubicBezTo>
                      <a:pt x="21058" y="22892"/>
                      <a:pt x="24220" y="26056"/>
                      <a:pt x="28122" y="26056"/>
                    </a:cubicBezTo>
                    <a:cubicBezTo>
                      <a:pt x="31352" y="26056"/>
                      <a:pt x="34043" y="23834"/>
                      <a:pt x="34850" y="20939"/>
                    </a:cubicBezTo>
                    <a:cubicBezTo>
                      <a:pt x="34446" y="24171"/>
                      <a:pt x="28526" y="34944"/>
                      <a:pt x="19712" y="34944"/>
                    </a:cubicBezTo>
                    <a:cubicBezTo>
                      <a:pt x="13859" y="34944"/>
                      <a:pt x="9150" y="31375"/>
                      <a:pt x="7804" y="26326"/>
                    </a:cubicBezTo>
                    <a:cubicBezTo>
                      <a:pt x="8410" y="26460"/>
                      <a:pt x="9015" y="26595"/>
                      <a:pt x="9688" y="26595"/>
                    </a:cubicBezTo>
                    <a:cubicBezTo>
                      <a:pt x="13590" y="26595"/>
                      <a:pt x="16819" y="23430"/>
                      <a:pt x="16819" y="19458"/>
                    </a:cubicBezTo>
                    <a:cubicBezTo>
                      <a:pt x="16819" y="15553"/>
                      <a:pt x="13590" y="12321"/>
                      <a:pt x="9688" y="12321"/>
                    </a:cubicBezTo>
                    <a:cubicBezTo>
                      <a:pt x="8948" y="12321"/>
                      <a:pt x="8275" y="12456"/>
                      <a:pt x="7670" y="12658"/>
                    </a:cubicBezTo>
                    <a:cubicBezTo>
                      <a:pt x="8679" y="11648"/>
                      <a:pt x="9284" y="10301"/>
                      <a:pt x="9284" y="8955"/>
                    </a:cubicBezTo>
                    <a:cubicBezTo>
                      <a:pt x="9284" y="5858"/>
                      <a:pt x="6862" y="3232"/>
                      <a:pt x="3566" y="3232"/>
                    </a:cubicBezTo>
                    <a:cubicBezTo>
                      <a:pt x="807" y="3232"/>
                      <a:pt x="0" y="3905"/>
                      <a:pt x="0" y="3905"/>
                    </a:cubicBezTo>
                    <a:cubicBezTo>
                      <a:pt x="1480" y="9763"/>
                      <a:pt x="3229" y="21478"/>
                      <a:pt x="3498" y="23094"/>
                    </a:cubicBezTo>
                    <a:lnTo>
                      <a:pt x="8410" y="55142"/>
                    </a:lnTo>
                    <a:lnTo>
                      <a:pt x="61290" y="55142"/>
                    </a:lnTo>
                    <a:cubicBezTo>
                      <a:pt x="61290" y="55142"/>
                      <a:pt x="61358" y="54603"/>
                      <a:pt x="61425" y="54200"/>
                    </a:cubicBezTo>
                    <a:lnTo>
                      <a:pt x="66202" y="23094"/>
                    </a:lnTo>
                    <a:cubicBezTo>
                      <a:pt x="67278" y="15822"/>
                      <a:pt x="68556" y="8180"/>
                      <a:pt x="69633" y="3905"/>
                    </a:cubicBezTo>
                    <a:cubicBezTo>
                      <a:pt x="69633" y="3905"/>
                      <a:pt x="68825" y="3232"/>
                      <a:pt x="66067" y="323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71" name="Freeform 70">
                <a:extLst>
                  <a:ext uri="{FF2B5EF4-FFF2-40B4-BE49-F238E27FC236}">
                    <a16:creationId xmlns:a16="http://schemas.microsoft.com/office/drawing/2014/main" id="{E3DC7074-0719-D3B7-A12E-6C809ECB356B}"/>
                  </a:ext>
                </a:extLst>
              </p:cNvPr>
              <p:cNvSpPr/>
              <p:nvPr/>
            </p:nvSpPr>
            <p:spPr>
              <a:xfrm>
                <a:off x="396757" y="5786396"/>
                <a:ext cx="69632" cy="55142"/>
              </a:xfrm>
              <a:custGeom>
                <a:avLst/>
                <a:gdLst>
                  <a:gd name="connsiteX0" fmla="*/ 66067 w 69632"/>
                  <a:gd name="connsiteY0" fmla="*/ 3232 h 55142"/>
                  <a:gd name="connsiteX1" fmla="*/ 60416 w 69632"/>
                  <a:gd name="connsiteY1" fmla="*/ 8955 h 55142"/>
                  <a:gd name="connsiteX2" fmla="*/ 62030 w 69632"/>
                  <a:gd name="connsiteY2" fmla="*/ 12658 h 55142"/>
                  <a:gd name="connsiteX3" fmla="*/ 60012 w 69632"/>
                  <a:gd name="connsiteY3" fmla="*/ 12321 h 55142"/>
                  <a:gd name="connsiteX4" fmla="*/ 52880 w 69632"/>
                  <a:gd name="connsiteY4" fmla="*/ 19458 h 55142"/>
                  <a:gd name="connsiteX5" fmla="*/ 60012 w 69632"/>
                  <a:gd name="connsiteY5" fmla="*/ 26595 h 55142"/>
                  <a:gd name="connsiteX6" fmla="*/ 61896 w 69632"/>
                  <a:gd name="connsiteY6" fmla="*/ 26326 h 55142"/>
                  <a:gd name="connsiteX7" fmla="*/ 50055 w 69632"/>
                  <a:gd name="connsiteY7" fmla="*/ 34944 h 55142"/>
                  <a:gd name="connsiteX8" fmla="*/ 34985 w 69632"/>
                  <a:gd name="connsiteY8" fmla="*/ 20939 h 55142"/>
                  <a:gd name="connsiteX9" fmla="*/ 41712 w 69632"/>
                  <a:gd name="connsiteY9" fmla="*/ 26056 h 55142"/>
                  <a:gd name="connsiteX10" fmla="*/ 48777 w 69632"/>
                  <a:gd name="connsiteY10" fmla="*/ 18987 h 55142"/>
                  <a:gd name="connsiteX11" fmla="*/ 41712 w 69632"/>
                  <a:gd name="connsiteY11" fmla="*/ 11917 h 55142"/>
                  <a:gd name="connsiteX12" fmla="*/ 39627 w 69632"/>
                  <a:gd name="connsiteY12" fmla="*/ 12321 h 55142"/>
                  <a:gd name="connsiteX13" fmla="*/ 42049 w 69632"/>
                  <a:gd name="connsiteY13" fmla="*/ 7002 h 55142"/>
                  <a:gd name="connsiteX14" fmla="*/ 34985 w 69632"/>
                  <a:gd name="connsiteY14" fmla="*/ 0 h 55142"/>
                  <a:gd name="connsiteX15" fmla="*/ 27920 w 69632"/>
                  <a:gd name="connsiteY15" fmla="*/ 7002 h 55142"/>
                  <a:gd name="connsiteX16" fmla="*/ 30410 w 69632"/>
                  <a:gd name="connsiteY16" fmla="*/ 12388 h 55142"/>
                  <a:gd name="connsiteX17" fmla="*/ 28122 w 69632"/>
                  <a:gd name="connsiteY17" fmla="*/ 11917 h 55142"/>
                  <a:gd name="connsiteX18" fmla="*/ 21058 w 69632"/>
                  <a:gd name="connsiteY18" fmla="*/ 18987 h 55142"/>
                  <a:gd name="connsiteX19" fmla="*/ 28122 w 69632"/>
                  <a:gd name="connsiteY19" fmla="*/ 26056 h 55142"/>
                  <a:gd name="connsiteX20" fmla="*/ 34850 w 69632"/>
                  <a:gd name="connsiteY20" fmla="*/ 20939 h 55142"/>
                  <a:gd name="connsiteX21" fmla="*/ 19712 w 69632"/>
                  <a:gd name="connsiteY21" fmla="*/ 34944 h 55142"/>
                  <a:gd name="connsiteX22" fmla="*/ 7804 w 69632"/>
                  <a:gd name="connsiteY22" fmla="*/ 26326 h 55142"/>
                  <a:gd name="connsiteX23" fmla="*/ 9688 w 69632"/>
                  <a:gd name="connsiteY23" fmla="*/ 26595 h 55142"/>
                  <a:gd name="connsiteX24" fmla="*/ 16819 w 69632"/>
                  <a:gd name="connsiteY24" fmla="*/ 19458 h 55142"/>
                  <a:gd name="connsiteX25" fmla="*/ 9688 w 69632"/>
                  <a:gd name="connsiteY25" fmla="*/ 12321 h 55142"/>
                  <a:gd name="connsiteX26" fmla="*/ 7670 w 69632"/>
                  <a:gd name="connsiteY26" fmla="*/ 12658 h 55142"/>
                  <a:gd name="connsiteX27" fmla="*/ 9284 w 69632"/>
                  <a:gd name="connsiteY27" fmla="*/ 8955 h 55142"/>
                  <a:gd name="connsiteX28" fmla="*/ 3566 w 69632"/>
                  <a:gd name="connsiteY28" fmla="*/ 3232 h 55142"/>
                  <a:gd name="connsiteX29" fmla="*/ 0 w 69632"/>
                  <a:gd name="connsiteY29" fmla="*/ 3905 h 55142"/>
                  <a:gd name="connsiteX30" fmla="*/ 3498 w 69632"/>
                  <a:gd name="connsiteY30" fmla="*/ 23094 h 55142"/>
                  <a:gd name="connsiteX31" fmla="*/ 8410 w 69632"/>
                  <a:gd name="connsiteY31" fmla="*/ 55142 h 55142"/>
                  <a:gd name="connsiteX32" fmla="*/ 61290 w 69632"/>
                  <a:gd name="connsiteY32" fmla="*/ 55142 h 55142"/>
                  <a:gd name="connsiteX33" fmla="*/ 61425 w 69632"/>
                  <a:gd name="connsiteY33" fmla="*/ 54200 h 55142"/>
                  <a:gd name="connsiteX34" fmla="*/ 66202 w 69632"/>
                  <a:gd name="connsiteY34" fmla="*/ 23094 h 55142"/>
                  <a:gd name="connsiteX35" fmla="*/ 69633 w 69632"/>
                  <a:gd name="connsiteY35" fmla="*/ 3905 h 55142"/>
                  <a:gd name="connsiteX36" fmla="*/ 66067 w 69632"/>
                  <a:gd name="connsiteY36" fmla="*/ 3232 h 551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69632" h="55142">
                    <a:moveTo>
                      <a:pt x="66067" y="3232"/>
                    </a:moveTo>
                    <a:cubicBezTo>
                      <a:pt x="62838" y="3232"/>
                      <a:pt x="60416" y="5858"/>
                      <a:pt x="60416" y="8955"/>
                    </a:cubicBezTo>
                    <a:cubicBezTo>
                      <a:pt x="60416" y="10301"/>
                      <a:pt x="61021" y="11648"/>
                      <a:pt x="62030" y="12658"/>
                    </a:cubicBezTo>
                    <a:cubicBezTo>
                      <a:pt x="61358" y="12456"/>
                      <a:pt x="60685" y="12321"/>
                      <a:pt x="60012" y="12321"/>
                    </a:cubicBezTo>
                    <a:cubicBezTo>
                      <a:pt x="56043" y="12321"/>
                      <a:pt x="52880" y="15553"/>
                      <a:pt x="52880" y="19458"/>
                    </a:cubicBezTo>
                    <a:cubicBezTo>
                      <a:pt x="52880" y="23430"/>
                      <a:pt x="56043" y="26595"/>
                      <a:pt x="60012" y="26595"/>
                    </a:cubicBezTo>
                    <a:cubicBezTo>
                      <a:pt x="60685" y="26595"/>
                      <a:pt x="61290" y="26460"/>
                      <a:pt x="61896" y="26326"/>
                    </a:cubicBezTo>
                    <a:cubicBezTo>
                      <a:pt x="60348" y="31577"/>
                      <a:pt x="55437" y="34944"/>
                      <a:pt x="50055" y="34944"/>
                    </a:cubicBezTo>
                    <a:cubicBezTo>
                      <a:pt x="39559" y="34944"/>
                      <a:pt x="35388" y="23632"/>
                      <a:pt x="34985" y="20939"/>
                    </a:cubicBezTo>
                    <a:cubicBezTo>
                      <a:pt x="35792" y="23834"/>
                      <a:pt x="38483" y="26056"/>
                      <a:pt x="41712" y="26056"/>
                    </a:cubicBezTo>
                    <a:cubicBezTo>
                      <a:pt x="45614" y="26056"/>
                      <a:pt x="48777" y="22892"/>
                      <a:pt x="48777" y="18987"/>
                    </a:cubicBezTo>
                    <a:cubicBezTo>
                      <a:pt x="48777" y="15082"/>
                      <a:pt x="45614" y="11917"/>
                      <a:pt x="41712" y="11917"/>
                    </a:cubicBezTo>
                    <a:cubicBezTo>
                      <a:pt x="40972" y="11917"/>
                      <a:pt x="40299" y="12119"/>
                      <a:pt x="39627" y="12321"/>
                    </a:cubicBezTo>
                    <a:cubicBezTo>
                      <a:pt x="41107" y="10975"/>
                      <a:pt x="42049" y="9157"/>
                      <a:pt x="42049" y="7002"/>
                    </a:cubicBezTo>
                    <a:cubicBezTo>
                      <a:pt x="42049" y="3097"/>
                      <a:pt x="38887" y="0"/>
                      <a:pt x="34985" y="0"/>
                    </a:cubicBezTo>
                    <a:cubicBezTo>
                      <a:pt x="31082" y="0"/>
                      <a:pt x="27920" y="3097"/>
                      <a:pt x="27920" y="7002"/>
                    </a:cubicBezTo>
                    <a:cubicBezTo>
                      <a:pt x="27920" y="9157"/>
                      <a:pt x="28930" y="11042"/>
                      <a:pt x="30410" y="12388"/>
                    </a:cubicBezTo>
                    <a:cubicBezTo>
                      <a:pt x="29670" y="12119"/>
                      <a:pt x="28930" y="11917"/>
                      <a:pt x="28122" y="11917"/>
                    </a:cubicBezTo>
                    <a:cubicBezTo>
                      <a:pt x="24220" y="11917"/>
                      <a:pt x="21058" y="15082"/>
                      <a:pt x="21058" y="18987"/>
                    </a:cubicBezTo>
                    <a:cubicBezTo>
                      <a:pt x="21058" y="22892"/>
                      <a:pt x="24220" y="26056"/>
                      <a:pt x="28122" y="26056"/>
                    </a:cubicBezTo>
                    <a:cubicBezTo>
                      <a:pt x="31352" y="26056"/>
                      <a:pt x="34043" y="23834"/>
                      <a:pt x="34850" y="20939"/>
                    </a:cubicBezTo>
                    <a:cubicBezTo>
                      <a:pt x="34446" y="24171"/>
                      <a:pt x="28526" y="34944"/>
                      <a:pt x="19712" y="34944"/>
                    </a:cubicBezTo>
                    <a:cubicBezTo>
                      <a:pt x="13859" y="34944"/>
                      <a:pt x="9150" y="31375"/>
                      <a:pt x="7804" y="26326"/>
                    </a:cubicBezTo>
                    <a:cubicBezTo>
                      <a:pt x="8410" y="26460"/>
                      <a:pt x="9015" y="26595"/>
                      <a:pt x="9688" y="26595"/>
                    </a:cubicBezTo>
                    <a:cubicBezTo>
                      <a:pt x="13590" y="26595"/>
                      <a:pt x="16819" y="23430"/>
                      <a:pt x="16819" y="19458"/>
                    </a:cubicBezTo>
                    <a:cubicBezTo>
                      <a:pt x="16819" y="15553"/>
                      <a:pt x="13590" y="12321"/>
                      <a:pt x="9688" y="12321"/>
                    </a:cubicBezTo>
                    <a:cubicBezTo>
                      <a:pt x="8948" y="12321"/>
                      <a:pt x="8275" y="12456"/>
                      <a:pt x="7670" y="12658"/>
                    </a:cubicBezTo>
                    <a:cubicBezTo>
                      <a:pt x="8679" y="11648"/>
                      <a:pt x="9284" y="10301"/>
                      <a:pt x="9284" y="8955"/>
                    </a:cubicBezTo>
                    <a:cubicBezTo>
                      <a:pt x="9284" y="5858"/>
                      <a:pt x="6862" y="3232"/>
                      <a:pt x="3566" y="3232"/>
                    </a:cubicBezTo>
                    <a:cubicBezTo>
                      <a:pt x="807" y="3232"/>
                      <a:pt x="0" y="3905"/>
                      <a:pt x="0" y="3905"/>
                    </a:cubicBezTo>
                    <a:cubicBezTo>
                      <a:pt x="1480" y="9763"/>
                      <a:pt x="3229" y="21478"/>
                      <a:pt x="3498" y="23094"/>
                    </a:cubicBezTo>
                    <a:lnTo>
                      <a:pt x="8410" y="55142"/>
                    </a:lnTo>
                    <a:lnTo>
                      <a:pt x="61290" y="55142"/>
                    </a:lnTo>
                    <a:cubicBezTo>
                      <a:pt x="61290" y="55142"/>
                      <a:pt x="61358" y="54603"/>
                      <a:pt x="61425" y="54200"/>
                    </a:cubicBezTo>
                    <a:lnTo>
                      <a:pt x="66202" y="23094"/>
                    </a:lnTo>
                    <a:cubicBezTo>
                      <a:pt x="67278" y="15822"/>
                      <a:pt x="68691" y="7709"/>
                      <a:pt x="69633" y="3905"/>
                    </a:cubicBezTo>
                    <a:cubicBezTo>
                      <a:pt x="69633" y="3905"/>
                      <a:pt x="68825" y="3232"/>
                      <a:pt x="66067" y="323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72" name="Freeform 71">
                <a:extLst>
                  <a:ext uri="{FF2B5EF4-FFF2-40B4-BE49-F238E27FC236}">
                    <a16:creationId xmlns:a16="http://schemas.microsoft.com/office/drawing/2014/main" id="{05ADA491-1B17-3AFC-5FA1-128C0578262A}"/>
                  </a:ext>
                </a:extLst>
              </p:cNvPr>
              <p:cNvSpPr/>
              <p:nvPr/>
            </p:nvSpPr>
            <p:spPr>
              <a:xfrm>
                <a:off x="344011" y="5850088"/>
                <a:ext cx="76797" cy="60831"/>
              </a:xfrm>
              <a:custGeom>
                <a:avLst/>
                <a:gdLst>
                  <a:gd name="connsiteX0" fmla="*/ 72795 w 76797"/>
                  <a:gd name="connsiteY0" fmla="*/ 3568 h 60831"/>
                  <a:gd name="connsiteX1" fmla="*/ 66572 w 76797"/>
                  <a:gd name="connsiteY1" fmla="*/ 9897 h 60831"/>
                  <a:gd name="connsiteX2" fmla="*/ 68354 w 76797"/>
                  <a:gd name="connsiteY2" fmla="*/ 13971 h 60831"/>
                  <a:gd name="connsiteX3" fmla="*/ 66134 w 76797"/>
                  <a:gd name="connsiteY3" fmla="*/ 13600 h 60831"/>
                  <a:gd name="connsiteX4" fmla="*/ 58263 w 76797"/>
                  <a:gd name="connsiteY4" fmla="*/ 21478 h 60831"/>
                  <a:gd name="connsiteX5" fmla="*/ 66134 w 76797"/>
                  <a:gd name="connsiteY5" fmla="*/ 29355 h 60831"/>
                  <a:gd name="connsiteX6" fmla="*/ 68220 w 76797"/>
                  <a:gd name="connsiteY6" fmla="*/ 29052 h 60831"/>
                  <a:gd name="connsiteX7" fmla="*/ 55168 w 76797"/>
                  <a:gd name="connsiteY7" fmla="*/ 38546 h 60831"/>
                  <a:gd name="connsiteX8" fmla="*/ 38550 w 76797"/>
                  <a:gd name="connsiteY8" fmla="*/ 23094 h 60831"/>
                  <a:gd name="connsiteX9" fmla="*/ 45984 w 76797"/>
                  <a:gd name="connsiteY9" fmla="*/ 28749 h 60831"/>
                  <a:gd name="connsiteX10" fmla="*/ 53789 w 76797"/>
                  <a:gd name="connsiteY10" fmla="*/ 20939 h 60831"/>
                  <a:gd name="connsiteX11" fmla="*/ 45984 w 76797"/>
                  <a:gd name="connsiteY11" fmla="*/ 13129 h 60831"/>
                  <a:gd name="connsiteX12" fmla="*/ 43697 w 76797"/>
                  <a:gd name="connsiteY12" fmla="*/ 13567 h 60831"/>
                  <a:gd name="connsiteX13" fmla="*/ 46355 w 76797"/>
                  <a:gd name="connsiteY13" fmla="*/ 7709 h 60831"/>
                  <a:gd name="connsiteX14" fmla="*/ 38550 w 76797"/>
                  <a:gd name="connsiteY14" fmla="*/ 0 h 60831"/>
                  <a:gd name="connsiteX15" fmla="*/ 30746 w 76797"/>
                  <a:gd name="connsiteY15" fmla="*/ 7709 h 60831"/>
                  <a:gd name="connsiteX16" fmla="*/ 33504 w 76797"/>
                  <a:gd name="connsiteY16" fmla="*/ 13634 h 60831"/>
                  <a:gd name="connsiteX17" fmla="*/ 30982 w 76797"/>
                  <a:gd name="connsiteY17" fmla="*/ 13129 h 60831"/>
                  <a:gd name="connsiteX18" fmla="*/ 23177 w 76797"/>
                  <a:gd name="connsiteY18" fmla="*/ 20939 h 60831"/>
                  <a:gd name="connsiteX19" fmla="*/ 30982 w 76797"/>
                  <a:gd name="connsiteY19" fmla="*/ 28749 h 60831"/>
                  <a:gd name="connsiteX20" fmla="*/ 38416 w 76797"/>
                  <a:gd name="connsiteY20" fmla="*/ 23094 h 60831"/>
                  <a:gd name="connsiteX21" fmla="*/ 21731 w 76797"/>
                  <a:gd name="connsiteY21" fmla="*/ 38546 h 60831"/>
                  <a:gd name="connsiteX22" fmla="*/ 8612 w 76797"/>
                  <a:gd name="connsiteY22" fmla="*/ 29052 h 60831"/>
                  <a:gd name="connsiteX23" fmla="*/ 10697 w 76797"/>
                  <a:gd name="connsiteY23" fmla="*/ 29355 h 60831"/>
                  <a:gd name="connsiteX24" fmla="*/ 18569 w 76797"/>
                  <a:gd name="connsiteY24" fmla="*/ 21478 h 60831"/>
                  <a:gd name="connsiteX25" fmla="*/ 10697 w 76797"/>
                  <a:gd name="connsiteY25" fmla="*/ 13600 h 60831"/>
                  <a:gd name="connsiteX26" fmla="*/ 8477 w 76797"/>
                  <a:gd name="connsiteY26" fmla="*/ 13971 h 60831"/>
                  <a:gd name="connsiteX27" fmla="*/ 10260 w 76797"/>
                  <a:gd name="connsiteY27" fmla="*/ 9897 h 60831"/>
                  <a:gd name="connsiteX28" fmla="*/ 3936 w 76797"/>
                  <a:gd name="connsiteY28" fmla="*/ 3568 h 60831"/>
                  <a:gd name="connsiteX29" fmla="*/ 0 w 76797"/>
                  <a:gd name="connsiteY29" fmla="*/ 4309 h 60831"/>
                  <a:gd name="connsiteX30" fmla="*/ 3868 w 76797"/>
                  <a:gd name="connsiteY30" fmla="*/ 25484 h 60831"/>
                  <a:gd name="connsiteX31" fmla="*/ 9284 w 76797"/>
                  <a:gd name="connsiteY31" fmla="*/ 60831 h 60831"/>
                  <a:gd name="connsiteX32" fmla="*/ 67614 w 76797"/>
                  <a:gd name="connsiteY32" fmla="*/ 60831 h 60831"/>
                  <a:gd name="connsiteX33" fmla="*/ 67749 w 76797"/>
                  <a:gd name="connsiteY33" fmla="*/ 59788 h 60831"/>
                  <a:gd name="connsiteX34" fmla="*/ 73030 w 76797"/>
                  <a:gd name="connsiteY34" fmla="*/ 25484 h 60831"/>
                  <a:gd name="connsiteX35" fmla="*/ 76798 w 76797"/>
                  <a:gd name="connsiteY35" fmla="*/ 4309 h 60831"/>
                  <a:gd name="connsiteX36" fmla="*/ 72795 w 76797"/>
                  <a:gd name="connsiteY36" fmla="*/ 3568 h 608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76797" h="60831">
                    <a:moveTo>
                      <a:pt x="72795" y="3568"/>
                    </a:moveTo>
                    <a:cubicBezTo>
                      <a:pt x="69229" y="3568"/>
                      <a:pt x="66572" y="6464"/>
                      <a:pt x="66572" y="9897"/>
                    </a:cubicBezTo>
                    <a:cubicBezTo>
                      <a:pt x="66572" y="11379"/>
                      <a:pt x="67244" y="12860"/>
                      <a:pt x="68354" y="13971"/>
                    </a:cubicBezTo>
                    <a:cubicBezTo>
                      <a:pt x="67614" y="13735"/>
                      <a:pt x="66874" y="13600"/>
                      <a:pt x="66134" y="13600"/>
                    </a:cubicBezTo>
                    <a:cubicBezTo>
                      <a:pt x="61761" y="13600"/>
                      <a:pt x="58263" y="17169"/>
                      <a:pt x="58263" y="21478"/>
                    </a:cubicBezTo>
                    <a:cubicBezTo>
                      <a:pt x="58263" y="25854"/>
                      <a:pt x="61761" y="29355"/>
                      <a:pt x="66134" y="29355"/>
                    </a:cubicBezTo>
                    <a:cubicBezTo>
                      <a:pt x="66874" y="29355"/>
                      <a:pt x="67547" y="29221"/>
                      <a:pt x="68220" y="29052"/>
                    </a:cubicBezTo>
                    <a:cubicBezTo>
                      <a:pt x="66504" y="34843"/>
                      <a:pt x="61088" y="38546"/>
                      <a:pt x="55168" y="38546"/>
                    </a:cubicBezTo>
                    <a:cubicBezTo>
                      <a:pt x="43596" y="38546"/>
                      <a:pt x="38988" y="26056"/>
                      <a:pt x="38550" y="23094"/>
                    </a:cubicBezTo>
                    <a:cubicBezTo>
                      <a:pt x="39425" y="26292"/>
                      <a:pt x="42419" y="28749"/>
                      <a:pt x="45984" y="28749"/>
                    </a:cubicBezTo>
                    <a:cubicBezTo>
                      <a:pt x="50290" y="28749"/>
                      <a:pt x="53789" y="25248"/>
                      <a:pt x="53789" y="20939"/>
                    </a:cubicBezTo>
                    <a:cubicBezTo>
                      <a:pt x="53789" y="16630"/>
                      <a:pt x="50290" y="13129"/>
                      <a:pt x="45984" y="13129"/>
                    </a:cubicBezTo>
                    <a:cubicBezTo>
                      <a:pt x="45177" y="13129"/>
                      <a:pt x="44437" y="13365"/>
                      <a:pt x="43697" y="13567"/>
                    </a:cubicBezTo>
                    <a:cubicBezTo>
                      <a:pt x="45345" y="12085"/>
                      <a:pt x="46355" y="10066"/>
                      <a:pt x="46355" y="7709"/>
                    </a:cubicBezTo>
                    <a:cubicBezTo>
                      <a:pt x="46355" y="3400"/>
                      <a:pt x="42856" y="0"/>
                      <a:pt x="38550" y="0"/>
                    </a:cubicBezTo>
                    <a:cubicBezTo>
                      <a:pt x="34244" y="0"/>
                      <a:pt x="30746" y="3400"/>
                      <a:pt x="30746" y="7709"/>
                    </a:cubicBezTo>
                    <a:cubicBezTo>
                      <a:pt x="30746" y="10099"/>
                      <a:pt x="31856" y="12153"/>
                      <a:pt x="33504" y="13634"/>
                    </a:cubicBezTo>
                    <a:cubicBezTo>
                      <a:pt x="32697" y="13331"/>
                      <a:pt x="31890" y="13129"/>
                      <a:pt x="30982" y="13129"/>
                    </a:cubicBezTo>
                    <a:cubicBezTo>
                      <a:pt x="26676" y="13129"/>
                      <a:pt x="23177" y="16630"/>
                      <a:pt x="23177" y="20939"/>
                    </a:cubicBezTo>
                    <a:cubicBezTo>
                      <a:pt x="23177" y="25248"/>
                      <a:pt x="26676" y="28749"/>
                      <a:pt x="30982" y="28749"/>
                    </a:cubicBezTo>
                    <a:cubicBezTo>
                      <a:pt x="34547" y="28749"/>
                      <a:pt x="37507" y="26292"/>
                      <a:pt x="38416" y="23094"/>
                    </a:cubicBezTo>
                    <a:cubicBezTo>
                      <a:pt x="37978" y="26662"/>
                      <a:pt x="31452" y="38546"/>
                      <a:pt x="21731" y="38546"/>
                    </a:cubicBezTo>
                    <a:cubicBezTo>
                      <a:pt x="15272" y="38546"/>
                      <a:pt x="10092" y="34607"/>
                      <a:pt x="8612" y="29052"/>
                    </a:cubicBezTo>
                    <a:cubicBezTo>
                      <a:pt x="9284" y="29187"/>
                      <a:pt x="9957" y="29355"/>
                      <a:pt x="10697" y="29355"/>
                    </a:cubicBezTo>
                    <a:cubicBezTo>
                      <a:pt x="15003" y="29355"/>
                      <a:pt x="18569" y="25854"/>
                      <a:pt x="18569" y="21478"/>
                    </a:cubicBezTo>
                    <a:cubicBezTo>
                      <a:pt x="18569" y="17169"/>
                      <a:pt x="15003" y="13600"/>
                      <a:pt x="10697" y="13600"/>
                    </a:cubicBezTo>
                    <a:cubicBezTo>
                      <a:pt x="9890" y="13600"/>
                      <a:pt x="9150" y="13735"/>
                      <a:pt x="8477" y="13971"/>
                    </a:cubicBezTo>
                    <a:cubicBezTo>
                      <a:pt x="9587" y="12860"/>
                      <a:pt x="10260" y="11379"/>
                      <a:pt x="10260" y="9897"/>
                    </a:cubicBezTo>
                    <a:cubicBezTo>
                      <a:pt x="10260" y="6497"/>
                      <a:pt x="7602" y="3568"/>
                      <a:pt x="3936" y="3568"/>
                    </a:cubicBezTo>
                    <a:cubicBezTo>
                      <a:pt x="908" y="3568"/>
                      <a:pt x="0" y="4309"/>
                      <a:pt x="0" y="4309"/>
                    </a:cubicBezTo>
                    <a:cubicBezTo>
                      <a:pt x="1648" y="10773"/>
                      <a:pt x="3566" y="23700"/>
                      <a:pt x="3868" y="25484"/>
                    </a:cubicBezTo>
                    <a:lnTo>
                      <a:pt x="9284" y="60831"/>
                    </a:lnTo>
                    <a:lnTo>
                      <a:pt x="67614" y="60831"/>
                    </a:lnTo>
                    <a:cubicBezTo>
                      <a:pt x="67614" y="60831"/>
                      <a:pt x="67682" y="60225"/>
                      <a:pt x="67749" y="59788"/>
                    </a:cubicBezTo>
                    <a:lnTo>
                      <a:pt x="73030" y="25484"/>
                    </a:lnTo>
                    <a:cubicBezTo>
                      <a:pt x="74208" y="17472"/>
                      <a:pt x="75721" y="8483"/>
                      <a:pt x="76798" y="4309"/>
                    </a:cubicBezTo>
                    <a:cubicBezTo>
                      <a:pt x="76697" y="4309"/>
                      <a:pt x="75822" y="3568"/>
                      <a:pt x="72795" y="3568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</p:grpSp>
        <p:grpSp>
          <p:nvGrpSpPr>
            <p:cNvPr id="11" name="Graphic 12">
              <a:extLst>
                <a:ext uri="{FF2B5EF4-FFF2-40B4-BE49-F238E27FC236}">
                  <a16:creationId xmlns:a16="http://schemas.microsoft.com/office/drawing/2014/main" id="{954CEDE7-9852-9788-56D0-2A4E82CC10E2}"/>
                </a:ext>
              </a:extLst>
            </p:cNvPr>
            <p:cNvGrpSpPr/>
            <p:nvPr/>
          </p:nvGrpSpPr>
          <p:grpSpPr>
            <a:xfrm>
              <a:off x="190718" y="6221507"/>
              <a:ext cx="1164278" cy="441608"/>
              <a:chOff x="190718" y="6221507"/>
              <a:chExt cx="1164278" cy="441608"/>
            </a:xfrm>
            <a:grpFill/>
          </p:grpSpPr>
          <p:sp>
            <p:nvSpPr>
              <p:cNvPr id="12" name="Freeform 11">
                <a:extLst>
                  <a:ext uri="{FF2B5EF4-FFF2-40B4-BE49-F238E27FC236}">
                    <a16:creationId xmlns:a16="http://schemas.microsoft.com/office/drawing/2014/main" id="{0E02612F-4935-5F29-3242-3CB7FF7152EA}"/>
                  </a:ext>
                </a:extLst>
              </p:cNvPr>
              <p:cNvSpPr/>
              <p:nvPr/>
            </p:nvSpPr>
            <p:spPr>
              <a:xfrm>
                <a:off x="190718" y="6440089"/>
                <a:ext cx="160794" cy="164921"/>
              </a:xfrm>
              <a:custGeom>
                <a:avLst/>
                <a:gdLst>
                  <a:gd name="connsiteX0" fmla="*/ 55942 w 160794"/>
                  <a:gd name="connsiteY0" fmla="*/ 14577 h 164921"/>
                  <a:gd name="connsiteX1" fmla="*/ 38584 w 160794"/>
                  <a:gd name="connsiteY1" fmla="*/ 14577 h 164921"/>
                  <a:gd name="connsiteX2" fmla="*/ 38113 w 160794"/>
                  <a:gd name="connsiteY2" fmla="*/ 97727 h 164921"/>
                  <a:gd name="connsiteX3" fmla="*/ 46220 w 160794"/>
                  <a:gd name="connsiteY3" fmla="*/ 137552 h 164921"/>
                  <a:gd name="connsiteX4" fmla="*/ 81171 w 160794"/>
                  <a:gd name="connsiteY4" fmla="*/ 149133 h 164921"/>
                  <a:gd name="connsiteX5" fmla="*/ 117266 w 160794"/>
                  <a:gd name="connsiteY5" fmla="*/ 135465 h 164921"/>
                  <a:gd name="connsiteX6" fmla="*/ 124431 w 160794"/>
                  <a:gd name="connsiteY6" fmla="*/ 90759 h 164921"/>
                  <a:gd name="connsiteX7" fmla="*/ 124902 w 160794"/>
                  <a:gd name="connsiteY7" fmla="*/ 14577 h 164921"/>
                  <a:gd name="connsiteX8" fmla="*/ 104785 w 160794"/>
                  <a:gd name="connsiteY8" fmla="*/ 14577 h 164921"/>
                  <a:gd name="connsiteX9" fmla="*/ 104785 w 160794"/>
                  <a:gd name="connsiteY9" fmla="*/ 0 h 164921"/>
                  <a:gd name="connsiteX10" fmla="*/ 160794 w 160794"/>
                  <a:gd name="connsiteY10" fmla="*/ 0 h 164921"/>
                  <a:gd name="connsiteX11" fmla="*/ 160794 w 160794"/>
                  <a:gd name="connsiteY11" fmla="*/ 14577 h 164921"/>
                  <a:gd name="connsiteX12" fmla="*/ 142966 w 160794"/>
                  <a:gd name="connsiteY12" fmla="*/ 14577 h 164921"/>
                  <a:gd name="connsiteX13" fmla="*/ 142495 w 160794"/>
                  <a:gd name="connsiteY13" fmla="*/ 102373 h 164921"/>
                  <a:gd name="connsiteX14" fmla="*/ 129779 w 160794"/>
                  <a:gd name="connsiteY14" fmla="*/ 147315 h 164921"/>
                  <a:gd name="connsiteX15" fmla="*/ 80498 w 160794"/>
                  <a:gd name="connsiteY15" fmla="*/ 164921 h 164921"/>
                  <a:gd name="connsiteX16" fmla="*/ 27281 w 160794"/>
                  <a:gd name="connsiteY16" fmla="*/ 144756 h 164921"/>
                  <a:gd name="connsiteX17" fmla="*/ 18266 w 160794"/>
                  <a:gd name="connsiteY17" fmla="*/ 95876 h 164921"/>
                  <a:gd name="connsiteX18" fmla="*/ 18737 w 160794"/>
                  <a:gd name="connsiteY18" fmla="*/ 14577 h 164921"/>
                  <a:gd name="connsiteX19" fmla="*/ 0 w 160794"/>
                  <a:gd name="connsiteY19" fmla="*/ 14577 h 164921"/>
                  <a:gd name="connsiteX20" fmla="*/ 0 w 160794"/>
                  <a:gd name="connsiteY20" fmla="*/ 0 h 164921"/>
                  <a:gd name="connsiteX21" fmla="*/ 56009 w 160794"/>
                  <a:gd name="connsiteY21" fmla="*/ 0 h 164921"/>
                  <a:gd name="connsiteX22" fmla="*/ 56009 w 160794"/>
                  <a:gd name="connsiteY22" fmla="*/ 14577 h 1649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60794" h="164921">
                    <a:moveTo>
                      <a:pt x="55942" y="14577"/>
                    </a:moveTo>
                    <a:lnTo>
                      <a:pt x="38584" y="14577"/>
                    </a:lnTo>
                    <a:cubicBezTo>
                      <a:pt x="38348" y="37266"/>
                      <a:pt x="38113" y="59754"/>
                      <a:pt x="38113" y="97727"/>
                    </a:cubicBezTo>
                    <a:cubicBezTo>
                      <a:pt x="38113" y="117892"/>
                      <a:pt x="39492" y="129237"/>
                      <a:pt x="46220" y="137552"/>
                    </a:cubicBezTo>
                    <a:cubicBezTo>
                      <a:pt x="52712" y="145665"/>
                      <a:pt x="64486" y="149133"/>
                      <a:pt x="81171" y="149133"/>
                    </a:cubicBezTo>
                    <a:cubicBezTo>
                      <a:pt x="97385" y="149133"/>
                      <a:pt x="109865" y="145194"/>
                      <a:pt x="117266" y="135465"/>
                    </a:cubicBezTo>
                    <a:cubicBezTo>
                      <a:pt x="123993" y="126645"/>
                      <a:pt x="124195" y="112775"/>
                      <a:pt x="124431" y="90759"/>
                    </a:cubicBezTo>
                    <a:lnTo>
                      <a:pt x="124902" y="14577"/>
                    </a:lnTo>
                    <a:lnTo>
                      <a:pt x="104785" y="14577"/>
                    </a:lnTo>
                    <a:lnTo>
                      <a:pt x="104785" y="0"/>
                    </a:lnTo>
                    <a:lnTo>
                      <a:pt x="160794" y="0"/>
                    </a:lnTo>
                    <a:lnTo>
                      <a:pt x="160794" y="14577"/>
                    </a:lnTo>
                    <a:lnTo>
                      <a:pt x="142966" y="14577"/>
                    </a:lnTo>
                    <a:lnTo>
                      <a:pt x="142495" y="102373"/>
                    </a:lnTo>
                    <a:cubicBezTo>
                      <a:pt x="142495" y="120889"/>
                      <a:pt x="140409" y="134321"/>
                      <a:pt x="129779" y="147315"/>
                    </a:cubicBezTo>
                    <a:cubicBezTo>
                      <a:pt x="120528" y="158660"/>
                      <a:pt x="103406" y="164921"/>
                      <a:pt x="80498" y="164921"/>
                    </a:cubicBezTo>
                    <a:cubicBezTo>
                      <a:pt x="52275" y="164921"/>
                      <a:pt x="36767" y="157751"/>
                      <a:pt x="27281" y="144756"/>
                    </a:cubicBezTo>
                    <a:cubicBezTo>
                      <a:pt x="19645" y="134321"/>
                      <a:pt x="18266" y="122976"/>
                      <a:pt x="18266" y="95876"/>
                    </a:cubicBezTo>
                    <a:cubicBezTo>
                      <a:pt x="18266" y="69483"/>
                      <a:pt x="18501" y="39354"/>
                      <a:pt x="18737" y="14577"/>
                    </a:cubicBezTo>
                    <a:lnTo>
                      <a:pt x="0" y="14577"/>
                    </a:lnTo>
                    <a:lnTo>
                      <a:pt x="0" y="0"/>
                    </a:lnTo>
                    <a:lnTo>
                      <a:pt x="56009" y="0"/>
                    </a:lnTo>
                    <a:lnTo>
                      <a:pt x="56009" y="14577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13" name="Freeform 12">
                <a:extLst>
                  <a:ext uri="{FF2B5EF4-FFF2-40B4-BE49-F238E27FC236}">
                    <a16:creationId xmlns:a16="http://schemas.microsoft.com/office/drawing/2014/main" id="{18B0FE5A-8800-3A7B-F948-6AA44E2DA76C}"/>
                  </a:ext>
                </a:extLst>
              </p:cNvPr>
              <p:cNvSpPr/>
              <p:nvPr/>
            </p:nvSpPr>
            <p:spPr>
              <a:xfrm>
                <a:off x="360696" y="6479947"/>
                <a:ext cx="136103" cy="122302"/>
              </a:xfrm>
              <a:custGeom>
                <a:avLst/>
                <a:gdLst>
                  <a:gd name="connsiteX0" fmla="*/ 84232 w 136103"/>
                  <a:gd name="connsiteY0" fmla="*/ 107658 h 122302"/>
                  <a:gd name="connsiteX1" fmla="*/ 99504 w 136103"/>
                  <a:gd name="connsiteY1" fmla="*/ 107658 h 122302"/>
                  <a:gd name="connsiteX2" fmla="*/ 100446 w 136103"/>
                  <a:gd name="connsiteY2" fmla="*/ 50463 h 122302"/>
                  <a:gd name="connsiteX3" fmla="*/ 73367 w 136103"/>
                  <a:gd name="connsiteY3" fmla="*/ 15721 h 122302"/>
                  <a:gd name="connsiteX4" fmla="*/ 37945 w 136103"/>
                  <a:gd name="connsiteY4" fmla="*/ 58340 h 122302"/>
                  <a:gd name="connsiteX5" fmla="*/ 37474 w 136103"/>
                  <a:gd name="connsiteY5" fmla="*/ 107658 h 122302"/>
                  <a:gd name="connsiteX6" fmla="*/ 54832 w 136103"/>
                  <a:gd name="connsiteY6" fmla="*/ 107658 h 122302"/>
                  <a:gd name="connsiteX7" fmla="*/ 54832 w 136103"/>
                  <a:gd name="connsiteY7" fmla="*/ 122235 h 122302"/>
                  <a:gd name="connsiteX8" fmla="*/ 2994 w 136103"/>
                  <a:gd name="connsiteY8" fmla="*/ 122235 h 122302"/>
                  <a:gd name="connsiteX9" fmla="*/ 2994 w 136103"/>
                  <a:gd name="connsiteY9" fmla="*/ 107658 h 122302"/>
                  <a:gd name="connsiteX10" fmla="*/ 18266 w 136103"/>
                  <a:gd name="connsiteY10" fmla="*/ 107658 h 122302"/>
                  <a:gd name="connsiteX11" fmla="*/ 19208 w 136103"/>
                  <a:gd name="connsiteY11" fmla="*/ 17337 h 122302"/>
                  <a:gd name="connsiteX12" fmla="*/ 0 w 136103"/>
                  <a:gd name="connsiteY12" fmla="*/ 17337 h 122302"/>
                  <a:gd name="connsiteX13" fmla="*/ 0 w 136103"/>
                  <a:gd name="connsiteY13" fmla="*/ 2760 h 122302"/>
                  <a:gd name="connsiteX14" fmla="*/ 38180 w 136103"/>
                  <a:gd name="connsiteY14" fmla="*/ 2760 h 122302"/>
                  <a:gd name="connsiteX15" fmla="*/ 37474 w 136103"/>
                  <a:gd name="connsiteY15" fmla="*/ 17135 h 122302"/>
                  <a:gd name="connsiteX16" fmla="*/ 35624 w 136103"/>
                  <a:gd name="connsiteY16" fmla="*/ 29187 h 122302"/>
                  <a:gd name="connsiteX17" fmla="*/ 36095 w 136103"/>
                  <a:gd name="connsiteY17" fmla="*/ 29187 h 122302"/>
                  <a:gd name="connsiteX18" fmla="*/ 78446 w 136103"/>
                  <a:gd name="connsiteY18" fmla="*/ 0 h 122302"/>
                  <a:gd name="connsiteX19" fmla="*/ 119418 w 136103"/>
                  <a:gd name="connsiteY19" fmla="*/ 44942 h 122302"/>
                  <a:gd name="connsiteX20" fmla="*/ 118510 w 136103"/>
                  <a:gd name="connsiteY20" fmla="*/ 107726 h 122302"/>
                  <a:gd name="connsiteX21" fmla="*/ 136103 w 136103"/>
                  <a:gd name="connsiteY21" fmla="*/ 107726 h 122302"/>
                  <a:gd name="connsiteX22" fmla="*/ 136103 w 136103"/>
                  <a:gd name="connsiteY22" fmla="*/ 122302 h 122302"/>
                  <a:gd name="connsiteX23" fmla="*/ 84266 w 136103"/>
                  <a:gd name="connsiteY23" fmla="*/ 122302 h 122302"/>
                  <a:gd name="connsiteX24" fmla="*/ 84266 w 136103"/>
                  <a:gd name="connsiteY24" fmla="*/ 107658 h 1223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36103" h="122302">
                    <a:moveTo>
                      <a:pt x="84232" y="107658"/>
                    </a:moveTo>
                    <a:lnTo>
                      <a:pt x="99504" y="107658"/>
                    </a:lnTo>
                    <a:cubicBezTo>
                      <a:pt x="99504" y="89143"/>
                      <a:pt x="100446" y="69685"/>
                      <a:pt x="100446" y="50463"/>
                    </a:cubicBezTo>
                    <a:cubicBezTo>
                      <a:pt x="100446" y="38882"/>
                      <a:pt x="99975" y="15721"/>
                      <a:pt x="73367" y="15721"/>
                    </a:cubicBezTo>
                    <a:cubicBezTo>
                      <a:pt x="56480" y="15721"/>
                      <a:pt x="37945" y="25922"/>
                      <a:pt x="37945" y="58340"/>
                    </a:cubicBezTo>
                    <a:lnTo>
                      <a:pt x="37474" y="107658"/>
                    </a:lnTo>
                    <a:lnTo>
                      <a:pt x="54832" y="107658"/>
                    </a:lnTo>
                    <a:lnTo>
                      <a:pt x="54832" y="122235"/>
                    </a:lnTo>
                    <a:lnTo>
                      <a:pt x="2994" y="122235"/>
                    </a:lnTo>
                    <a:lnTo>
                      <a:pt x="2994" y="107658"/>
                    </a:lnTo>
                    <a:lnTo>
                      <a:pt x="18266" y="107658"/>
                    </a:lnTo>
                    <a:lnTo>
                      <a:pt x="19208" y="17337"/>
                    </a:lnTo>
                    <a:lnTo>
                      <a:pt x="0" y="17337"/>
                    </a:lnTo>
                    <a:lnTo>
                      <a:pt x="0" y="2760"/>
                    </a:lnTo>
                    <a:lnTo>
                      <a:pt x="38180" y="2760"/>
                    </a:lnTo>
                    <a:cubicBezTo>
                      <a:pt x="38180" y="7406"/>
                      <a:pt x="37945" y="13870"/>
                      <a:pt x="37474" y="17135"/>
                    </a:cubicBezTo>
                    <a:lnTo>
                      <a:pt x="35624" y="29187"/>
                    </a:lnTo>
                    <a:lnTo>
                      <a:pt x="36095" y="29187"/>
                    </a:lnTo>
                    <a:cubicBezTo>
                      <a:pt x="41174" y="11109"/>
                      <a:pt x="60382" y="0"/>
                      <a:pt x="78446" y="0"/>
                    </a:cubicBezTo>
                    <a:cubicBezTo>
                      <a:pt x="111311" y="0"/>
                      <a:pt x="119418" y="22218"/>
                      <a:pt x="119418" y="44942"/>
                    </a:cubicBezTo>
                    <a:cubicBezTo>
                      <a:pt x="119418" y="65309"/>
                      <a:pt x="118510" y="89177"/>
                      <a:pt x="118510" y="107726"/>
                    </a:cubicBezTo>
                    <a:lnTo>
                      <a:pt x="136103" y="107726"/>
                    </a:lnTo>
                    <a:lnTo>
                      <a:pt x="136103" y="122302"/>
                    </a:lnTo>
                    <a:lnTo>
                      <a:pt x="84266" y="122302"/>
                    </a:lnTo>
                    <a:lnTo>
                      <a:pt x="84266" y="107658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14" name="Freeform 13">
                <a:extLst>
                  <a:ext uri="{FF2B5EF4-FFF2-40B4-BE49-F238E27FC236}">
                    <a16:creationId xmlns:a16="http://schemas.microsoft.com/office/drawing/2014/main" id="{BB66111C-D608-1354-9D47-AA36406B3464}"/>
                  </a:ext>
                </a:extLst>
              </p:cNvPr>
              <p:cNvSpPr/>
              <p:nvPr/>
            </p:nvSpPr>
            <p:spPr>
              <a:xfrm>
                <a:off x="509481" y="6422247"/>
                <a:ext cx="58767" cy="179969"/>
              </a:xfrm>
              <a:custGeom>
                <a:avLst/>
                <a:gdLst>
                  <a:gd name="connsiteX0" fmla="*/ 21764 w 58767"/>
                  <a:gd name="connsiteY0" fmla="*/ 75038 h 179969"/>
                  <a:gd name="connsiteX1" fmla="*/ 0 w 58767"/>
                  <a:gd name="connsiteY1" fmla="*/ 75038 h 179969"/>
                  <a:gd name="connsiteX2" fmla="*/ 0 w 58767"/>
                  <a:gd name="connsiteY2" fmla="*/ 60461 h 179969"/>
                  <a:gd name="connsiteX3" fmla="*/ 40737 w 58767"/>
                  <a:gd name="connsiteY3" fmla="*/ 60461 h 179969"/>
                  <a:gd name="connsiteX4" fmla="*/ 39795 w 58767"/>
                  <a:gd name="connsiteY4" fmla="*/ 165393 h 179969"/>
                  <a:gd name="connsiteX5" fmla="*/ 58767 w 58767"/>
                  <a:gd name="connsiteY5" fmla="*/ 165393 h 179969"/>
                  <a:gd name="connsiteX6" fmla="*/ 58767 w 58767"/>
                  <a:gd name="connsiteY6" fmla="*/ 179969 h 179969"/>
                  <a:gd name="connsiteX7" fmla="*/ 1850 w 58767"/>
                  <a:gd name="connsiteY7" fmla="*/ 179969 h 179969"/>
                  <a:gd name="connsiteX8" fmla="*/ 1850 w 58767"/>
                  <a:gd name="connsiteY8" fmla="*/ 165393 h 179969"/>
                  <a:gd name="connsiteX9" fmla="*/ 20823 w 58767"/>
                  <a:gd name="connsiteY9" fmla="*/ 165393 h 179969"/>
                  <a:gd name="connsiteX10" fmla="*/ 21764 w 58767"/>
                  <a:gd name="connsiteY10" fmla="*/ 75038 h 179969"/>
                  <a:gd name="connsiteX11" fmla="*/ 28963 w 58767"/>
                  <a:gd name="connsiteY11" fmla="*/ 0 h 179969"/>
                  <a:gd name="connsiteX12" fmla="*/ 43327 w 58767"/>
                  <a:gd name="connsiteY12" fmla="*/ 14375 h 179969"/>
                  <a:gd name="connsiteX13" fmla="*/ 28963 w 58767"/>
                  <a:gd name="connsiteY13" fmla="*/ 28749 h 179969"/>
                  <a:gd name="connsiteX14" fmla="*/ 14599 w 58767"/>
                  <a:gd name="connsiteY14" fmla="*/ 14375 h 179969"/>
                  <a:gd name="connsiteX15" fmla="*/ 28963 w 58767"/>
                  <a:gd name="connsiteY15" fmla="*/ 0 h 1799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58767" h="179969">
                    <a:moveTo>
                      <a:pt x="21764" y="75038"/>
                    </a:moveTo>
                    <a:lnTo>
                      <a:pt x="0" y="75038"/>
                    </a:lnTo>
                    <a:lnTo>
                      <a:pt x="0" y="60461"/>
                    </a:lnTo>
                    <a:lnTo>
                      <a:pt x="40737" y="60461"/>
                    </a:lnTo>
                    <a:lnTo>
                      <a:pt x="39795" y="165393"/>
                    </a:lnTo>
                    <a:lnTo>
                      <a:pt x="58767" y="165393"/>
                    </a:lnTo>
                    <a:lnTo>
                      <a:pt x="58767" y="179969"/>
                    </a:lnTo>
                    <a:lnTo>
                      <a:pt x="1850" y="179969"/>
                    </a:lnTo>
                    <a:lnTo>
                      <a:pt x="1850" y="165393"/>
                    </a:lnTo>
                    <a:lnTo>
                      <a:pt x="20823" y="165393"/>
                    </a:lnTo>
                    <a:lnTo>
                      <a:pt x="21764" y="75038"/>
                    </a:lnTo>
                    <a:close/>
                    <a:moveTo>
                      <a:pt x="28963" y="0"/>
                    </a:moveTo>
                    <a:cubicBezTo>
                      <a:pt x="36835" y="0"/>
                      <a:pt x="43327" y="6497"/>
                      <a:pt x="43327" y="14375"/>
                    </a:cubicBezTo>
                    <a:cubicBezTo>
                      <a:pt x="43327" y="22252"/>
                      <a:pt x="36835" y="28749"/>
                      <a:pt x="28963" y="28749"/>
                    </a:cubicBezTo>
                    <a:cubicBezTo>
                      <a:pt x="21092" y="28749"/>
                      <a:pt x="14599" y="22252"/>
                      <a:pt x="14599" y="14375"/>
                    </a:cubicBezTo>
                    <a:cubicBezTo>
                      <a:pt x="14599" y="6463"/>
                      <a:pt x="21092" y="0"/>
                      <a:pt x="28963" y="0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B9A8715C-EB01-E193-5FCC-8819E3E7D3D4}"/>
                  </a:ext>
                </a:extLst>
              </p:cNvPr>
              <p:cNvSpPr/>
              <p:nvPr/>
            </p:nvSpPr>
            <p:spPr>
              <a:xfrm>
                <a:off x="568921" y="6482708"/>
                <a:ext cx="128231" cy="119508"/>
              </a:xfrm>
              <a:custGeom>
                <a:avLst/>
                <a:gdLst>
                  <a:gd name="connsiteX0" fmla="*/ 0 w 128231"/>
                  <a:gd name="connsiteY0" fmla="*/ 0 h 119508"/>
                  <a:gd name="connsiteX1" fmla="*/ 49079 w 128231"/>
                  <a:gd name="connsiteY1" fmla="*/ 0 h 119508"/>
                  <a:gd name="connsiteX2" fmla="*/ 49079 w 128231"/>
                  <a:gd name="connsiteY2" fmla="*/ 14577 h 119508"/>
                  <a:gd name="connsiteX3" fmla="*/ 34715 w 128231"/>
                  <a:gd name="connsiteY3" fmla="*/ 14577 h 119508"/>
                  <a:gd name="connsiteX4" fmla="*/ 62266 w 128231"/>
                  <a:gd name="connsiteY4" fmla="*/ 91230 h 119508"/>
                  <a:gd name="connsiteX5" fmla="*/ 64822 w 128231"/>
                  <a:gd name="connsiteY5" fmla="*/ 101431 h 119508"/>
                  <a:gd name="connsiteX6" fmla="*/ 65293 w 128231"/>
                  <a:gd name="connsiteY6" fmla="*/ 101431 h 119508"/>
                  <a:gd name="connsiteX7" fmla="*/ 67850 w 128231"/>
                  <a:gd name="connsiteY7" fmla="*/ 91230 h 119508"/>
                  <a:gd name="connsiteX8" fmla="*/ 96073 w 128231"/>
                  <a:gd name="connsiteY8" fmla="*/ 14577 h 119508"/>
                  <a:gd name="connsiteX9" fmla="*/ 80565 w 128231"/>
                  <a:gd name="connsiteY9" fmla="*/ 14577 h 119508"/>
                  <a:gd name="connsiteX10" fmla="*/ 80565 w 128231"/>
                  <a:gd name="connsiteY10" fmla="*/ 0 h 119508"/>
                  <a:gd name="connsiteX11" fmla="*/ 128232 w 128231"/>
                  <a:gd name="connsiteY11" fmla="*/ 0 h 119508"/>
                  <a:gd name="connsiteX12" fmla="*/ 128232 w 128231"/>
                  <a:gd name="connsiteY12" fmla="*/ 14577 h 119508"/>
                  <a:gd name="connsiteX13" fmla="*/ 115045 w 128231"/>
                  <a:gd name="connsiteY13" fmla="*/ 14577 h 119508"/>
                  <a:gd name="connsiteX14" fmla="*/ 73838 w 128231"/>
                  <a:gd name="connsiteY14" fmla="*/ 119508 h 119508"/>
                  <a:gd name="connsiteX15" fmla="*/ 54865 w 128231"/>
                  <a:gd name="connsiteY15" fmla="*/ 119508 h 119508"/>
                  <a:gd name="connsiteX16" fmla="*/ 13422 w 128231"/>
                  <a:gd name="connsiteY16" fmla="*/ 14577 h 119508"/>
                  <a:gd name="connsiteX17" fmla="*/ 0 w 128231"/>
                  <a:gd name="connsiteY17" fmla="*/ 14577 h 119508"/>
                  <a:gd name="connsiteX18" fmla="*/ 0 w 128231"/>
                  <a:gd name="connsiteY18" fmla="*/ 0 h 119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28231" h="119508">
                    <a:moveTo>
                      <a:pt x="0" y="0"/>
                    </a:moveTo>
                    <a:lnTo>
                      <a:pt x="49079" y="0"/>
                    </a:lnTo>
                    <a:lnTo>
                      <a:pt x="49079" y="14577"/>
                    </a:lnTo>
                    <a:lnTo>
                      <a:pt x="34715" y="14577"/>
                    </a:lnTo>
                    <a:lnTo>
                      <a:pt x="62266" y="91230"/>
                    </a:lnTo>
                    <a:cubicBezTo>
                      <a:pt x="63409" y="94462"/>
                      <a:pt x="64116" y="97963"/>
                      <a:pt x="64822" y="101431"/>
                    </a:cubicBezTo>
                    <a:lnTo>
                      <a:pt x="65293" y="101431"/>
                    </a:lnTo>
                    <a:cubicBezTo>
                      <a:pt x="66000" y="97963"/>
                      <a:pt x="66672" y="94496"/>
                      <a:pt x="67850" y="91230"/>
                    </a:cubicBezTo>
                    <a:lnTo>
                      <a:pt x="96073" y="14577"/>
                    </a:lnTo>
                    <a:lnTo>
                      <a:pt x="80565" y="14577"/>
                    </a:lnTo>
                    <a:lnTo>
                      <a:pt x="80565" y="0"/>
                    </a:lnTo>
                    <a:lnTo>
                      <a:pt x="128232" y="0"/>
                    </a:lnTo>
                    <a:lnTo>
                      <a:pt x="128232" y="14577"/>
                    </a:lnTo>
                    <a:lnTo>
                      <a:pt x="115045" y="14577"/>
                    </a:lnTo>
                    <a:lnTo>
                      <a:pt x="73838" y="119508"/>
                    </a:lnTo>
                    <a:lnTo>
                      <a:pt x="54865" y="119508"/>
                    </a:lnTo>
                    <a:lnTo>
                      <a:pt x="13422" y="14577"/>
                    </a:lnTo>
                    <a:lnTo>
                      <a:pt x="0" y="14577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E77F2D7-3E22-2B8F-FE05-4DB4FAF40139}"/>
                  </a:ext>
                </a:extLst>
              </p:cNvPr>
              <p:cNvSpPr/>
              <p:nvPr/>
            </p:nvSpPr>
            <p:spPr>
              <a:xfrm>
                <a:off x="704117" y="6479947"/>
                <a:ext cx="106904" cy="125062"/>
              </a:xfrm>
              <a:custGeom>
                <a:avLst/>
                <a:gdLst>
                  <a:gd name="connsiteX0" fmla="*/ 19948 w 106904"/>
                  <a:gd name="connsiteY0" fmla="*/ 64131 h 125062"/>
                  <a:gd name="connsiteX1" fmla="*/ 65293 w 106904"/>
                  <a:gd name="connsiteY1" fmla="*/ 109308 h 125062"/>
                  <a:gd name="connsiteX2" fmla="*/ 101152 w 106904"/>
                  <a:gd name="connsiteY2" fmla="*/ 100286 h 125062"/>
                  <a:gd name="connsiteX3" fmla="*/ 100446 w 106904"/>
                  <a:gd name="connsiteY3" fmla="*/ 116714 h 125062"/>
                  <a:gd name="connsiteX4" fmla="*/ 61088 w 106904"/>
                  <a:gd name="connsiteY4" fmla="*/ 125063 h 125062"/>
                  <a:gd name="connsiteX5" fmla="*/ 0 w 106904"/>
                  <a:gd name="connsiteY5" fmla="*/ 62750 h 125062"/>
                  <a:gd name="connsiteX6" fmla="*/ 55303 w 106904"/>
                  <a:gd name="connsiteY6" fmla="*/ 0 h 125062"/>
                  <a:gd name="connsiteX7" fmla="*/ 106905 w 106904"/>
                  <a:gd name="connsiteY7" fmla="*/ 64164 h 125062"/>
                  <a:gd name="connsiteX8" fmla="*/ 19948 w 106904"/>
                  <a:gd name="connsiteY8" fmla="*/ 64164 h 125062"/>
                  <a:gd name="connsiteX9" fmla="*/ 87058 w 106904"/>
                  <a:gd name="connsiteY9" fmla="*/ 49520 h 125062"/>
                  <a:gd name="connsiteX10" fmla="*/ 55336 w 106904"/>
                  <a:gd name="connsiteY10" fmla="*/ 14543 h 125062"/>
                  <a:gd name="connsiteX11" fmla="*/ 19948 w 106904"/>
                  <a:gd name="connsiteY11" fmla="*/ 49520 h 125062"/>
                  <a:gd name="connsiteX12" fmla="*/ 87058 w 106904"/>
                  <a:gd name="connsiteY12" fmla="*/ 49520 h 125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06904" h="125062">
                    <a:moveTo>
                      <a:pt x="19948" y="64131"/>
                    </a:moveTo>
                    <a:cubicBezTo>
                      <a:pt x="20654" y="88672"/>
                      <a:pt x="31284" y="109308"/>
                      <a:pt x="65293" y="109308"/>
                    </a:cubicBezTo>
                    <a:cubicBezTo>
                      <a:pt x="78244" y="109308"/>
                      <a:pt x="91195" y="105369"/>
                      <a:pt x="101152" y="100286"/>
                    </a:cubicBezTo>
                    <a:lnTo>
                      <a:pt x="100446" y="116714"/>
                    </a:lnTo>
                    <a:cubicBezTo>
                      <a:pt x="91666" y="121124"/>
                      <a:pt x="73131" y="125063"/>
                      <a:pt x="61088" y="125063"/>
                    </a:cubicBezTo>
                    <a:cubicBezTo>
                      <a:pt x="23379" y="125063"/>
                      <a:pt x="0" y="104460"/>
                      <a:pt x="0" y="62750"/>
                    </a:cubicBezTo>
                    <a:cubicBezTo>
                      <a:pt x="0" y="27537"/>
                      <a:pt x="18972" y="0"/>
                      <a:pt x="55303" y="0"/>
                    </a:cubicBezTo>
                    <a:cubicBezTo>
                      <a:pt x="102532" y="0"/>
                      <a:pt x="106905" y="42855"/>
                      <a:pt x="106905" y="64164"/>
                    </a:cubicBezTo>
                    <a:lnTo>
                      <a:pt x="19948" y="64164"/>
                    </a:lnTo>
                    <a:close/>
                    <a:moveTo>
                      <a:pt x="87058" y="49520"/>
                    </a:moveTo>
                    <a:cubicBezTo>
                      <a:pt x="87058" y="30769"/>
                      <a:pt x="75250" y="14543"/>
                      <a:pt x="55336" y="14543"/>
                    </a:cubicBezTo>
                    <a:cubicBezTo>
                      <a:pt x="34985" y="14543"/>
                      <a:pt x="21092" y="29827"/>
                      <a:pt x="19948" y="49520"/>
                    </a:cubicBezTo>
                    <a:lnTo>
                      <a:pt x="87058" y="49520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17" name="Freeform 16">
                <a:extLst>
                  <a:ext uri="{FF2B5EF4-FFF2-40B4-BE49-F238E27FC236}">
                    <a16:creationId xmlns:a16="http://schemas.microsoft.com/office/drawing/2014/main" id="{9A2AE241-06C5-40A5-4049-7AB9D26551E0}"/>
                  </a:ext>
                </a:extLst>
              </p:cNvPr>
              <p:cNvSpPr/>
              <p:nvPr/>
            </p:nvSpPr>
            <p:spPr>
              <a:xfrm>
                <a:off x="827302" y="6480621"/>
                <a:ext cx="90051" cy="121595"/>
              </a:xfrm>
              <a:custGeom>
                <a:avLst/>
                <a:gdLst>
                  <a:gd name="connsiteX0" fmla="*/ 20352 w 90051"/>
                  <a:gd name="connsiteY0" fmla="*/ 16664 h 121595"/>
                  <a:gd name="connsiteX1" fmla="*/ 0 w 90051"/>
                  <a:gd name="connsiteY1" fmla="*/ 16664 h 121595"/>
                  <a:gd name="connsiteX2" fmla="*/ 0 w 90051"/>
                  <a:gd name="connsiteY2" fmla="*/ 2087 h 121595"/>
                  <a:gd name="connsiteX3" fmla="*/ 39358 w 90051"/>
                  <a:gd name="connsiteY3" fmla="*/ 2087 h 121595"/>
                  <a:gd name="connsiteX4" fmla="*/ 39358 w 90051"/>
                  <a:gd name="connsiteY4" fmla="*/ 8584 h 121595"/>
                  <a:gd name="connsiteX5" fmla="*/ 36801 w 90051"/>
                  <a:gd name="connsiteY5" fmla="*/ 39387 h 121595"/>
                  <a:gd name="connsiteX6" fmla="*/ 37037 w 90051"/>
                  <a:gd name="connsiteY6" fmla="*/ 39387 h 121595"/>
                  <a:gd name="connsiteX7" fmla="*/ 37507 w 90051"/>
                  <a:gd name="connsiteY7" fmla="*/ 39387 h 121595"/>
                  <a:gd name="connsiteX8" fmla="*/ 78009 w 90051"/>
                  <a:gd name="connsiteY8" fmla="*/ 0 h 121595"/>
                  <a:gd name="connsiteX9" fmla="*/ 90052 w 90051"/>
                  <a:gd name="connsiteY9" fmla="*/ 1851 h 121595"/>
                  <a:gd name="connsiteX10" fmla="*/ 88201 w 90051"/>
                  <a:gd name="connsiteY10" fmla="*/ 18987 h 121595"/>
                  <a:gd name="connsiteX11" fmla="*/ 75250 w 90051"/>
                  <a:gd name="connsiteY11" fmla="*/ 17135 h 121595"/>
                  <a:gd name="connsiteX12" fmla="*/ 39391 w 90051"/>
                  <a:gd name="connsiteY12" fmla="*/ 62313 h 121595"/>
                  <a:gd name="connsiteX13" fmla="*/ 38449 w 90051"/>
                  <a:gd name="connsiteY13" fmla="*/ 107019 h 121595"/>
                  <a:gd name="connsiteX14" fmla="*/ 58599 w 90051"/>
                  <a:gd name="connsiteY14" fmla="*/ 107019 h 121595"/>
                  <a:gd name="connsiteX15" fmla="*/ 58599 w 90051"/>
                  <a:gd name="connsiteY15" fmla="*/ 121595 h 121595"/>
                  <a:gd name="connsiteX16" fmla="*/ 2590 w 90051"/>
                  <a:gd name="connsiteY16" fmla="*/ 121595 h 121595"/>
                  <a:gd name="connsiteX17" fmla="*/ 2590 w 90051"/>
                  <a:gd name="connsiteY17" fmla="*/ 107019 h 121595"/>
                  <a:gd name="connsiteX18" fmla="*/ 19477 w 90051"/>
                  <a:gd name="connsiteY18" fmla="*/ 107019 h 121595"/>
                  <a:gd name="connsiteX19" fmla="*/ 20352 w 90051"/>
                  <a:gd name="connsiteY19" fmla="*/ 16664 h 1215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90051" h="121595">
                    <a:moveTo>
                      <a:pt x="20352" y="16664"/>
                    </a:moveTo>
                    <a:lnTo>
                      <a:pt x="0" y="16664"/>
                    </a:lnTo>
                    <a:lnTo>
                      <a:pt x="0" y="2087"/>
                    </a:lnTo>
                    <a:lnTo>
                      <a:pt x="39358" y="2087"/>
                    </a:lnTo>
                    <a:lnTo>
                      <a:pt x="39358" y="8584"/>
                    </a:lnTo>
                    <a:cubicBezTo>
                      <a:pt x="39358" y="15519"/>
                      <a:pt x="37978" y="29658"/>
                      <a:pt x="36801" y="39387"/>
                    </a:cubicBezTo>
                    <a:lnTo>
                      <a:pt x="37037" y="39387"/>
                    </a:lnTo>
                    <a:lnTo>
                      <a:pt x="37507" y="39387"/>
                    </a:lnTo>
                    <a:cubicBezTo>
                      <a:pt x="42150" y="21781"/>
                      <a:pt x="48373" y="0"/>
                      <a:pt x="78009" y="0"/>
                    </a:cubicBezTo>
                    <a:cubicBezTo>
                      <a:pt x="79623" y="0"/>
                      <a:pt x="89110" y="943"/>
                      <a:pt x="90052" y="1851"/>
                    </a:cubicBezTo>
                    <a:lnTo>
                      <a:pt x="88201" y="18987"/>
                    </a:lnTo>
                    <a:cubicBezTo>
                      <a:pt x="84972" y="17842"/>
                      <a:pt x="79859" y="17135"/>
                      <a:pt x="75250" y="17135"/>
                    </a:cubicBezTo>
                    <a:cubicBezTo>
                      <a:pt x="50728" y="17135"/>
                      <a:pt x="39829" y="41239"/>
                      <a:pt x="39391" y="62313"/>
                    </a:cubicBezTo>
                    <a:lnTo>
                      <a:pt x="38449" y="107019"/>
                    </a:lnTo>
                    <a:lnTo>
                      <a:pt x="58599" y="107019"/>
                    </a:lnTo>
                    <a:lnTo>
                      <a:pt x="58599" y="121595"/>
                    </a:lnTo>
                    <a:lnTo>
                      <a:pt x="2590" y="121595"/>
                    </a:lnTo>
                    <a:lnTo>
                      <a:pt x="2590" y="107019"/>
                    </a:lnTo>
                    <a:lnTo>
                      <a:pt x="19477" y="107019"/>
                    </a:lnTo>
                    <a:lnTo>
                      <a:pt x="20352" y="16664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18" name="Freeform 17">
                <a:extLst>
                  <a:ext uri="{FF2B5EF4-FFF2-40B4-BE49-F238E27FC236}">
                    <a16:creationId xmlns:a16="http://schemas.microsoft.com/office/drawing/2014/main" id="{6D137300-B4AF-9DE9-530D-8C8E2321CA99}"/>
                  </a:ext>
                </a:extLst>
              </p:cNvPr>
              <p:cNvSpPr/>
              <p:nvPr/>
            </p:nvSpPr>
            <p:spPr>
              <a:xfrm>
                <a:off x="927177" y="6479947"/>
                <a:ext cx="91195" cy="125029"/>
              </a:xfrm>
              <a:custGeom>
                <a:avLst/>
                <a:gdLst>
                  <a:gd name="connsiteX0" fmla="*/ 85645 w 91195"/>
                  <a:gd name="connsiteY0" fmla="*/ 35853 h 125029"/>
                  <a:gd name="connsiteX1" fmla="*/ 68523 w 91195"/>
                  <a:gd name="connsiteY1" fmla="*/ 35853 h 125029"/>
                  <a:gd name="connsiteX2" fmla="*/ 67581 w 91195"/>
                  <a:gd name="connsiteY2" fmla="*/ 18953 h 125029"/>
                  <a:gd name="connsiteX3" fmla="*/ 46523 w 91195"/>
                  <a:gd name="connsiteY3" fmla="*/ 14543 h 125029"/>
                  <a:gd name="connsiteX4" fmla="*/ 18972 w 91195"/>
                  <a:gd name="connsiteY4" fmla="*/ 32856 h 125029"/>
                  <a:gd name="connsiteX5" fmla="*/ 48137 w 91195"/>
                  <a:gd name="connsiteY5" fmla="*/ 52786 h 125029"/>
                  <a:gd name="connsiteX6" fmla="*/ 91195 w 91195"/>
                  <a:gd name="connsiteY6" fmla="*/ 86820 h 125029"/>
                  <a:gd name="connsiteX7" fmla="*/ 42352 w 91195"/>
                  <a:gd name="connsiteY7" fmla="*/ 125029 h 125029"/>
                  <a:gd name="connsiteX8" fmla="*/ 1379 w 91195"/>
                  <a:gd name="connsiteY8" fmla="*/ 117859 h 125029"/>
                  <a:gd name="connsiteX9" fmla="*/ 471 w 91195"/>
                  <a:gd name="connsiteY9" fmla="*/ 87292 h 125029"/>
                  <a:gd name="connsiteX10" fmla="*/ 17593 w 91195"/>
                  <a:gd name="connsiteY10" fmla="*/ 87292 h 125029"/>
                  <a:gd name="connsiteX11" fmla="*/ 18501 w 91195"/>
                  <a:gd name="connsiteY11" fmla="*/ 105134 h 125029"/>
                  <a:gd name="connsiteX12" fmla="*/ 45581 w 91195"/>
                  <a:gd name="connsiteY12" fmla="*/ 110453 h 125029"/>
                  <a:gd name="connsiteX13" fmla="*/ 73131 w 91195"/>
                  <a:gd name="connsiteY13" fmla="*/ 90523 h 125029"/>
                  <a:gd name="connsiteX14" fmla="*/ 47902 w 91195"/>
                  <a:gd name="connsiteY14" fmla="*/ 71772 h 125029"/>
                  <a:gd name="connsiteX15" fmla="*/ 0 w 91195"/>
                  <a:gd name="connsiteY15" fmla="*/ 35886 h 125029"/>
                  <a:gd name="connsiteX16" fmla="*/ 46994 w 91195"/>
                  <a:gd name="connsiteY16" fmla="*/ 0 h 125029"/>
                  <a:gd name="connsiteX17" fmla="*/ 84703 w 91195"/>
                  <a:gd name="connsiteY17" fmla="*/ 7171 h 125029"/>
                  <a:gd name="connsiteX18" fmla="*/ 85645 w 91195"/>
                  <a:gd name="connsiteY18" fmla="*/ 35853 h 1250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91195" h="125029">
                    <a:moveTo>
                      <a:pt x="85645" y="35853"/>
                    </a:moveTo>
                    <a:lnTo>
                      <a:pt x="68523" y="35853"/>
                    </a:lnTo>
                    <a:lnTo>
                      <a:pt x="67581" y="18953"/>
                    </a:lnTo>
                    <a:cubicBezTo>
                      <a:pt x="63174" y="15250"/>
                      <a:pt x="52073" y="14543"/>
                      <a:pt x="46523" y="14543"/>
                    </a:cubicBezTo>
                    <a:cubicBezTo>
                      <a:pt x="34480" y="14543"/>
                      <a:pt x="18972" y="18482"/>
                      <a:pt x="18972" y="32856"/>
                    </a:cubicBezTo>
                    <a:cubicBezTo>
                      <a:pt x="18972" y="45817"/>
                      <a:pt x="30544" y="49756"/>
                      <a:pt x="48137" y="52786"/>
                    </a:cubicBezTo>
                    <a:cubicBezTo>
                      <a:pt x="78446" y="57869"/>
                      <a:pt x="91195" y="67160"/>
                      <a:pt x="91195" y="86820"/>
                    </a:cubicBezTo>
                    <a:cubicBezTo>
                      <a:pt x="91195" y="108130"/>
                      <a:pt x="76832" y="125029"/>
                      <a:pt x="42352" y="125029"/>
                    </a:cubicBezTo>
                    <a:cubicBezTo>
                      <a:pt x="29401" y="125029"/>
                      <a:pt x="8814" y="121798"/>
                      <a:pt x="1379" y="117859"/>
                    </a:cubicBezTo>
                    <a:lnTo>
                      <a:pt x="471" y="87292"/>
                    </a:lnTo>
                    <a:lnTo>
                      <a:pt x="17593" y="87292"/>
                    </a:lnTo>
                    <a:lnTo>
                      <a:pt x="18501" y="105134"/>
                    </a:lnTo>
                    <a:cubicBezTo>
                      <a:pt x="25667" y="108601"/>
                      <a:pt x="37709" y="110453"/>
                      <a:pt x="45581" y="110453"/>
                    </a:cubicBezTo>
                    <a:cubicBezTo>
                      <a:pt x="58095" y="110453"/>
                      <a:pt x="73131" y="105134"/>
                      <a:pt x="73131" y="90523"/>
                    </a:cubicBezTo>
                    <a:cubicBezTo>
                      <a:pt x="73131" y="78707"/>
                      <a:pt x="60853" y="74533"/>
                      <a:pt x="47902" y="71772"/>
                    </a:cubicBezTo>
                    <a:cubicBezTo>
                      <a:pt x="15979" y="64837"/>
                      <a:pt x="0" y="59249"/>
                      <a:pt x="0" y="35886"/>
                    </a:cubicBezTo>
                    <a:cubicBezTo>
                      <a:pt x="0" y="16664"/>
                      <a:pt x="12749" y="0"/>
                      <a:pt x="46994" y="0"/>
                    </a:cubicBezTo>
                    <a:cubicBezTo>
                      <a:pt x="56951" y="0"/>
                      <a:pt x="75452" y="3232"/>
                      <a:pt x="84703" y="7171"/>
                    </a:cubicBezTo>
                    <a:lnTo>
                      <a:pt x="85645" y="35853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19" name="Freeform 18">
                <a:extLst>
                  <a:ext uri="{FF2B5EF4-FFF2-40B4-BE49-F238E27FC236}">
                    <a16:creationId xmlns:a16="http://schemas.microsoft.com/office/drawing/2014/main" id="{2F7B8456-9152-EDEF-AD20-252B93C2F195}"/>
                  </a:ext>
                </a:extLst>
              </p:cNvPr>
              <p:cNvSpPr/>
              <p:nvPr/>
            </p:nvSpPr>
            <p:spPr>
              <a:xfrm>
                <a:off x="1034922" y="6422247"/>
                <a:ext cx="58767" cy="179969"/>
              </a:xfrm>
              <a:custGeom>
                <a:avLst/>
                <a:gdLst>
                  <a:gd name="connsiteX0" fmla="*/ 21764 w 58767"/>
                  <a:gd name="connsiteY0" fmla="*/ 75038 h 179969"/>
                  <a:gd name="connsiteX1" fmla="*/ 0 w 58767"/>
                  <a:gd name="connsiteY1" fmla="*/ 75038 h 179969"/>
                  <a:gd name="connsiteX2" fmla="*/ 0 w 58767"/>
                  <a:gd name="connsiteY2" fmla="*/ 60461 h 179969"/>
                  <a:gd name="connsiteX3" fmla="*/ 40737 w 58767"/>
                  <a:gd name="connsiteY3" fmla="*/ 60461 h 179969"/>
                  <a:gd name="connsiteX4" fmla="*/ 39795 w 58767"/>
                  <a:gd name="connsiteY4" fmla="*/ 165393 h 179969"/>
                  <a:gd name="connsiteX5" fmla="*/ 58767 w 58767"/>
                  <a:gd name="connsiteY5" fmla="*/ 165393 h 179969"/>
                  <a:gd name="connsiteX6" fmla="*/ 58767 w 58767"/>
                  <a:gd name="connsiteY6" fmla="*/ 179969 h 179969"/>
                  <a:gd name="connsiteX7" fmla="*/ 1850 w 58767"/>
                  <a:gd name="connsiteY7" fmla="*/ 179969 h 179969"/>
                  <a:gd name="connsiteX8" fmla="*/ 1850 w 58767"/>
                  <a:gd name="connsiteY8" fmla="*/ 165393 h 179969"/>
                  <a:gd name="connsiteX9" fmla="*/ 20823 w 58767"/>
                  <a:gd name="connsiteY9" fmla="*/ 165393 h 179969"/>
                  <a:gd name="connsiteX10" fmla="*/ 21764 w 58767"/>
                  <a:gd name="connsiteY10" fmla="*/ 75038 h 179969"/>
                  <a:gd name="connsiteX11" fmla="*/ 28963 w 58767"/>
                  <a:gd name="connsiteY11" fmla="*/ 0 h 179969"/>
                  <a:gd name="connsiteX12" fmla="*/ 43327 w 58767"/>
                  <a:gd name="connsiteY12" fmla="*/ 14375 h 179969"/>
                  <a:gd name="connsiteX13" fmla="*/ 28963 w 58767"/>
                  <a:gd name="connsiteY13" fmla="*/ 28749 h 179969"/>
                  <a:gd name="connsiteX14" fmla="*/ 14599 w 58767"/>
                  <a:gd name="connsiteY14" fmla="*/ 14375 h 179969"/>
                  <a:gd name="connsiteX15" fmla="*/ 28963 w 58767"/>
                  <a:gd name="connsiteY15" fmla="*/ 0 h 1799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58767" h="179969">
                    <a:moveTo>
                      <a:pt x="21764" y="75038"/>
                    </a:moveTo>
                    <a:lnTo>
                      <a:pt x="0" y="75038"/>
                    </a:lnTo>
                    <a:lnTo>
                      <a:pt x="0" y="60461"/>
                    </a:lnTo>
                    <a:lnTo>
                      <a:pt x="40737" y="60461"/>
                    </a:lnTo>
                    <a:lnTo>
                      <a:pt x="39795" y="165393"/>
                    </a:lnTo>
                    <a:lnTo>
                      <a:pt x="58767" y="165393"/>
                    </a:lnTo>
                    <a:lnTo>
                      <a:pt x="58767" y="179969"/>
                    </a:lnTo>
                    <a:lnTo>
                      <a:pt x="1850" y="179969"/>
                    </a:lnTo>
                    <a:lnTo>
                      <a:pt x="1850" y="165393"/>
                    </a:lnTo>
                    <a:lnTo>
                      <a:pt x="20823" y="165393"/>
                    </a:lnTo>
                    <a:lnTo>
                      <a:pt x="21764" y="75038"/>
                    </a:lnTo>
                    <a:close/>
                    <a:moveTo>
                      <a:pt x="28963" y="0"/>
                    </a:moveTo>
                    <a:cubicBezTo>
                      <a:pt x="36835" y="0"/>
                      <a:pt x="43327" y="6497"/>
                      <a:pt x="43327" y="14375"/>
                    </a:cubicBezTo>
                    <a:cubicBezTo>
                      <a:pt x="43327" y="22252"/>
                      <a:pt x="36835" y="28749"/>
                      <a:pt x="28963" y="28749"/>
                    </a:cubicBezTo>
                    <a:cubicBezTo>
                      <a:pt x="21092" y="28749"/>
                      <a:pt x="14599" y="22252"/>
                      <a:pt x="14599" y="14375"/>
                    </a:cubicBezTo>
                    <a:cubicBezTo>
                      <a:pt x="14599" y="6463"/>
                      <a:pt x="21092" y="0"/>
                      <a:pt x="28963" y="0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0" name="Freeform 19">
                <a:extLst>
                  <a:ext uri="{FF2B5EF4-FFF2-40B4-BE49-F238E27FC236}">
                    <a16:creationId xmlns:a16="http://schemas.microsoft.com/office/drawing/2014/main" id="{5BB89E4A-D56D-421A-ABB4-B9B12ED7EB7F}"/>
                  </a:ext>
                </a:extLst>
              </p:cNvPr>
              <p:cNvSpPr/>
              <p:nvPr/>
            </p:nvSpPr>
            <p:spPr>
              <a:xfrm>
                <a:off x="1102268" y="6452376"/>
                <a:ext cx="78950" cy="152634"/>
              </a:xfrm>
              <a:custGeom>
                <a:avLst/>
                <a:gdLst>
                  <a:gd name="connsiteX0" fmla="*/ 0 w 78950"/>
                  <a:gd name="connsiteY0" fmla="*/ 30332 h 152634"/>
                  <a:gd name="connsiteX1" fmla="*/ 19208 w 78950"/>
                  <a:gd name="connsiteY1" fmla="*/ 30332 h 152634"/>
                  <a:gd name="connsiteX2" fmla="*/ 20116 w 78950"/>
                  <a:gd name="connsiteY2" fmla="*/ 1145 h 152634"/>
                  <a:gd name="connsiteX3" fmla="*/ 39088 w 78950"/>
                  <a:gd name="connsiteY3" fmla="*/ 0 h 152634"/>
                  <a:gd name="connsiteX4" fmla="*/ 38180 w 78950"/>
                  <a:gd name="connsiteY4" fmla="*/ 30332 h 152634"/>
                  <a:gd name="connsiteX5" fmla="*/ 75688 w 78950"/>
                  <a:gd name="connsiteY5" fmla="*/ 30332 h 152634"/>
                  <a:gd name="connsiteX6" fmla="*/ 75688 w 78950"/>
                  <a:gd name="connsiteY6" fmla="*/ 44908 h 152634"/>
                  <a:gd name="connsiteX7" fmla="*/ 37945 w 78950"/>
                  <a:gd name="connsiteY7" fmla="*/ 44908 h 152634"/>
                  <a:gd name="connsiteX8" fmla="*/ 37037 w 78950"/>
                  <a:gd name="connsiteY8" fmla="*/ 104898 h 152634"/>
                  <a:gd name="connsiteX9" fmla="*/ 55336 w 78950"/>
                  <a:gd name="connsiteY9" fmla="*/ 136879 h 152634"/>
                  <a:gd name="connsiteX10" fmla="*/ 78951 w 78950"/>
                  <a:gd name="connsiteY10" fmla="*/ 132031 h 152634"/>
                  <a:gd name="connsiteX11" fmla="*/ 78244 w 78950"/>
                  <a:gd name="connsiteY11" fmla="*/ 147079 h 152634"/>
                  <a:gd name="connsiteX12" fmla="*/ 51400 w 78950"/>
                  <a:gd name="connsiteY12" fmla="*/ 152634 h 152634"/>
                  <a:gd name="connsiteX13" fmla="*/ 18064 w 78950"/>
                  <a:gd name="connsiteY13" fmla="*/ 113482 h 152634"/>
                  <a:gd name="connsiteX14" fmla="*/ 19006 w 78950"/>
                  <a:gd name="connsiteY14" fmla="*/ 44908 h 152634"/>
                  <a:gd name="connsiteX15" fmla="*/ 34 w 78950"/>
                  <a:gd name="connsiteY15" fmla="*/ 44908 h 152634"/>
                  <a:gd name="connsiteX16" fmla="*/ 34 w 78950"/>
                  <a:gd name="connsiteY16" fmla="*/ 30332 h 152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8950" h="152634">
                    <a:moveTo>
                      <a:pt x="0" y="30332"/>
                    </a:moveTo>
                    <a:lnTo>
                      <a:pt x="19208" y="30332"/>
                    </a:lnTo>
                    <a:lnTo>
                      <a:pt x="20116" y="1145"/>
                    </a:lnTo>
                    <a:lnTo>
                      <a:pt x="39088" y="0"/>
                    </a:lnTo>
                    <a:lnTo>
                      <a:pt x="38180" y="30332"/>
                    </a:lnTo>
                    <a:lnTo>
                      <a:pt x="75688" y="30332"/>
                    </a:lnTo>
                    <a:lnTo>
                      <a:pt x="75688" y="44908"/>
                    </a:lnTo>
                    <a:lnTo>
                      <a:pt x="37945" y="44908"/>
                    </a:lnTo>
                    <a:cubicBezTo>
                      <a:pt x="37474" y="64837"/>
                      <a:pt x="37037" y="84969"/>
                      <a:pt x="37037" y="104898"/>
                    </a:cubicBezTo>
                    <a:cubicBezTo>
                      <a:pt x="37037" y="122033"/>
                      <a:pt x="37037" y="136879"/>
                      <a:pt x="55336" y="136879"/>
                    </a:cubicBezTo>
                    <a:cubicBezTo>
                      <a:pt x="65058" y="136879"/>
                      <a:pt x="73838" y="134085"/>
                      <a:pt x="78951" y="132031"/>
                    </a:cubicBezTo>
                    <a:lnTo>
                      <a:pt x="78244" y="147079"/>
                    </a:lnTo>
                    <a:cubicBezTo>
                      <a:pt x="72223" y="150075"/>
                      <a:pt x="61122" y="152634"/>
                      <a:pt x="51400" y="152634"/>
                    </a:cubicBezTo>
                    <a:cubicBezTo>
                      <a:pt x="18064" y="152634"/>
                      <a:pt x="18064" y="128766"/>
                      <a:pt x="18064" y="113482"/>
                    </a:cubicBezTo>
                    <a:cubicBezTo>
                      <a:pt x="18064" y="98872"/>
                      <a:pt x="18771" y="62279"/>
                      <a:pt x="19006" y="44908"/>
                    </a:cubicBezTo>
                    <a:lnTo>
                      <a:pt x="34" y="44908"/>
                    </a:lnTo>
                    <a:lnTo>
                      <a:pt x="34" y="30332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1" name="Freeform 20">
                <a:extLst>
                  <a:ext uri="{FF2B5EF4-FFF2-40B4-BE49-F238E27FC236}">
                    <a16:creationId xmlns:a16="http://schemas.microsoft.com/office/drawing/2014/main" id="{5832FBBC-62F8-D830-4B46-9BBD5C430401}"/>
                  </a:ext>
                </a:extLst>
              </p:cNvPr>
              <p:cNvSpPr/>
              <p:nvPr/>
            </p:nvSpPr>
            <p:spPr>
              <a:xfrm>
                <a:off x="1187542" y="6482708"/>
                <a:ext cx="128231" cy="180406"/>
              </a:xfrm>
              <a:custGeom>
                <a:avLst/>
                <a:gdLst>
                  <a:gd name="connsiteX0" fmla="*/ 34 w 128231"/>
                  <a:gd name="connsiteY0" fmla="*/ 0 h 180406"/>
                  <a:gd name="connsiteX1" fmla="*/ 50492 w 128231"/>
                  <a:gd name="connsiteY1" fmla="*/ 0 h 180406"/>
                  <a:gd name="connsiteX2" fmla="*/ 50492 w 128231"/>
                  <a:gd name="connsiteY2" fmla="*/ 14577 h 180406"/>
                  <a:gd name="connsiteX3" fmla="*/ 35455 w 128231"/>
                  <a:gd name="connsiteY3" fmla="*/ 14577 h 180406"/>
                  <a:gd name="connsiteX4" fmla="*/ 63914 w 128231"/>
                  <a:gd name="connsiteY4" fmla="*/ 88907 h 180406"/>
                  <a:gd name="connsiteX5" fmla="*/ 67143 w 128231"/>
                  <a:gd name="connsiteY5" fmla="*/ 101431 h 180406"/>
                  <a:gd name="connsiteX6" fmla="*/ 67614 w 128231"/>
                  <a:gd name="connsiteY6" fmla="*/ 101431 h 180406"/>
                  <a:gd name="connsiteX7" fmla="*/ 70844 w 128231"/>
                  <a:gd name="connsiteY7" fmla="*/ 88907 h 180406"/>
                  <a:gd name="connsiteX8" fmla="*/ 97452 w 128231"/>
                  <a:gd name="connsiteY8" fmla="*/ 14577 h 180406"/>
                  <a:gd name="connsiteX9" fmla="*/ 80565 w 128231"/>
                  <a:gd name="connsiteY9" fmla="*/ 14577 h 180406"/>
                  <a:gd name="connsiteX10" fmla="*/ 80565 w 128231"/>
                  <a:gd name="connsiteY10" fmla="*/ 0 h 180406"/>
                  <a:gd name="connsiteX11" fmla="*/ 128232 w 128231"/>
                  <a:gd name="connsiteY11" fmla="*/ 0 h 180406"/>
                  <a:gd name="connsiteX12" fmla="*/ 128232 w 128231"/>
                  <a:gd name="connsiteY12" fmla="*/ 14577 h 180406"/>
                  <a:gd name="connsiteX13" fmla="*/ 115045 w 128231"/>
                  <a:gd name="connsiteY13" fmla="*/ 14577 h 180406"/>
                  <a:gd name="connsiteX14" fmla="*/ 78480 w 128231"/>
                  <a:gd name="connsiteY14" fmla="*/ 115334 h 180406"/>
                  <a:gd name="connsiteX15" fmla="*/ 17829 w 128231"/>
                  <a:gd name="connsiteY15" fmla="*/ 180407 h 180406"/>
                  <a:gd name="connsiteX16" fmla="*/ 3700 w 128231"/>
                  <a:gd name="connsiteY16" fmla="*/ 178320 h 180406"/>
                  <a:gd name="connsiteX17" fmla="*/ 3700 w 128231"/>
                  <a:gd name="connsiteY17" fmla="*/ 162565 h 180406"/>
                  <a:gd name="connsiteX18" fmla="*/ 17122 w 128231"/>
                  <a:gd name="connsiteY18" fmla="*/ 164652 h 180406"/>
                  <a:gd name="connsiteX19" fmla="*/ 53923 w 128231"/>
                  <a:gd name="connsiteY19" fmla="*/ 134556 h 180406"/>
                  <a:gd name="connsiteX20" fmla="*/ 57859 w 128231"/>
                  <a:gd name="connsiteY20" fmla="*/ 124827 h 180406"/>
                  <a:gd name="connsiteX21" fmla="*/ 14128 w 128231"/>
                  <a:gd name="connsiteY21" fmla="*/ 14577 h 180406"/>
                  <a:gd name="connsiteX22" fmla="*/ 0 w 128231"/>
                  <a:gd name="connsiteY22" fmla="*/ 14577 h 180406"/>
                  <a:gd name="connsiteX23" fmla="*/ 0 w 128231"/>
                  <a:gd name="connsiteY23" fmla="*/ 0 h 1804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28231" h="180406">
                    <a:moveTo>
                      <a:pt x="34" y="0"/>
                    </a:moveTo>
                    <a:lnTo>
                      <a:pt x="50492" y="0"/>
                    </a:lnTo>
                    <a:lnTo>
                      <a:pt x="50492" y="14577"/>
                    </a:lnTo>
                    <a:lnTo>
                      <a:pt x="35455" y="14577"/>
                    </a:lnTo>
                    <a:lnTo>
                      <a:pt x="63914" y="88907"/>
                    </a:lnTo>
                    <a:cubicBezTo>
                      <a:pt x="65293" y="93082"/>
                      <a:pt x="66706" y="98636"/>
                      <a:pt x="67143" y="101431"/>
                    </a:cubicBezTo>
                    <a:lnTo>
                      <a:pt x="67614" y="101431"/>
                    </a:lnTo>
                    <a:cubicBezTo>
                      <a:pt x="68085" y="98636"/>
                      <a:pt x="69464" y="93082"/>
                      <a:pt x="70844" y="88907"/>
                    </a:cubicBezTo>
                    <a:lnTo>
                      <a:pt x="97452" y="14577"/>
                    </a:lnTo>
                    <a:lnTo>
                      <a:pt x="80565" y="14577"/>
                    </a:lnTo>
                    <a:lnTo>
                      <a:pt x="80565" y="0"/>
                    </a:lnTo>
                    <a:lnTo>
                      <a:pt x="128232" y="0"/>
                    </a:lnTo>
                    <a:lnTo>
                      <a:pt x="128232" y="14577"/>
                    </a:lnTo>
                    <a:lnTo>
                      <a:pt x="115045" y="14577"/>
                    </a:lnTo>
                    <a:lnTo>
                      <a:pt x="78480" y="115334"/>
                    </a:lnTo>
                    <a:cubicBezTo>
                      <a:pt x="61593" y="162363"/>
                      <a:pt x="47936" y="180407"/>
                      <a:pt x="17829" y="180407"/>
                    </a:cubicBezTo>
                    <a:cubicBezTo>
                      <a:pt x="12043" y="180407"/>
                      <a:pt x="7199" y="179498"/>
                      <a:pt x="3700" y="178320"/>
                    </a:cubicBezTo>
                    <a:lnTo>
                      <a:pt x="3700" y="162565"/>
                    </a:lnTo>
                    <a:cubicBezTo>
                      <a:pt x="6492" y="163508"/>
                      <a:pt x="12480" y="164652"/>
                      <a:pt x="17122" y="164652"/>
                    </a:cubicBezTo>
                    <a:cubicBezTo>
                      <a:pt x="30780" y="164652"/>
                      <a:pt x="44908" y="156303"/>
                      <a:pt x="53923" y="134556"/>
                    </a:cubicBezTo>
                    <a:lnTo>
                      <a:pt x="57859" y="124827"/>
                    </a:lnTo>
                    <a:lnTo>
                      <a:pt x="14128" y="14577"/>
                    </a:lnTo>
                    <a:lnTo>
                      <a:pt x="0" y="14577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2" name="Freeform 21">
                <a:extLst>
                  <a:ext uri="{FF2B5EF4-FFF2-40B4-BE49-F238E27FC236}">
                    <a16:creationId xmlns:a16="http://schemas.microsoft.com/office/drawing/2014/main" id="{53CABA86-AFEA-6287-762D-C30136FF3352}"/>
                  </a:ext>
                </a:extLst>
              </p:cNvPr>
              <p:cNvSpPr/>
              <p:nvPr/>
            </p:nvSpPr>
            <p:spPr>
              <a:xfrm>
                <a:off x="195764" y="6234737"/>
                <a:ext cx="110806" cy="168321"/>
              </a:xfrm>
              <a:custGeom>
                <a:avLst/>
                <a:gdLst>
                  <a:gd name="connsiteX0" fmla="*/ 34 w 110806"/>
                  <a:gd name="connsiteY0" fmla="*/ 124390 h 168321"/>
                  <a:gd name="connsiteX1" fmla="*/ 19073 w 110806"/>
                  <a:gd name="connsiteY1" fmla="*/ 124390 h 168321"/>
                  <a:gd name="connsiteX2" fmla="*/ 19073 w 110806"/>
                  <a:gd name="connsiteY2" fmla="*/ 146473 h 168321"/>
                  <a:gd name="connsiteX3" fmla="*/ 50896 w 110806"/>
                  <a:gd name="connsiteY3" fmla="*/ 152499 h 168321"/>
                  <a:gd name="connsiteX4" fmla="*/ 89446 w 110806"/>
                  <a:gd name="connsiteY4" fmla="*/ 122269 h 168321"/>
                  <a:gd name="connsiteX5" fmla="*/ 235 w 110806"/>
                  <a:gd name="connsiteY5" fmla="*/ 46255 h 168321"/>
                  <a:gd name="connsiteX6" fmla="*/ 60382 w 110806"/>
                  <a:gd name="connsiteY6" fmla="*/ 0 h 168321"/>
                  <a:gd name="connsiteX7" fmla="*/ 104045 w 110806"/>
                  <a:gd name="connsiteY7" fmla="*/ 7675 h 168321"/>
                  <a:gd name="connsiteX8" fmla="*/ 104045 w 110806"/>
                  <a:gd name="connsiteY8" fmla="*/ 40465 h 168321"/>
                  <a:gd name="connsiteX9" fmla="*/ 85948 w 110806"/>
                  <a:gd name="connsiteY9" fmla="*/ 40465 h 168321"/>
                  <a:gd name="connsiteX10" fmla="*/ 85948 w 110806"/>
                  <a:gd name="connsiteY10" fmla="*/ 20232 h 168321"/>
                  <a:gd name="connsiteX11" fmla="*/ 58767 w 110806"/>
                  <a:gd name="connsiteY11" fmla="*/ 15822 h 168321"/>
                  <a:gd name="connsiteX12" fmla="*/ 21596 w 110806"/>
                  <a:gd name="connsiteY12" fmla="*/ 43966 h 168321"/>
                  <a:gd name="connsiteX13" fmla="*/ 110807 w 110806"/>
                  <a:gd name="connsiteY13" fmla="*/ 119508 h 168321"/>
                  <a:gd name="connsiteX14" fmla="*/ 48777 w 110806"/>
                  <a:gd name="connsiteY14" fmla="*/ 168321 h 168321"/>
                  <a:gd name="connsiteX15" fmla="*/ 0 w 110806"/>
                  <a:gd name="connsiteY15" fmla="*/ 160175 h 168321"/>
                  <a:gd name="connsiteX16" fmla="*/ 0 w 110806"/>
                  <a:gd name="connsiteY16" fmla="*/ 124390 h 1683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10806" h="168321">
                    <a:moveTo>
                      <a:pt x="34" y="124390"/>
                    </a:moveTo>
                    <a:lnTo>
                      <a:pt x="19073" y="124390"/>
                    </a:lnTo>
                    <a:lnTo>
                      <a:pt x="19073" y="146473"/>
                    </a:lnTo>
                    <a:cubicBezTo>
                      <a:pt x="26508" y="150883"/>
                      <a:pt x="40670" y="152499"/>
                      <a:pt x="50896" y="152499"/>
                    </a:cubicBezTo>
                    <a:cubicBezTo>
                      <a:pt x="74107" y="152499"/>
                      <a:pt x="89446" y="141794"/>
                      <a:pt x="89446" y="122269"/>
                    </a:cubicBezTo>
                    <a:cubicBezTo>
                      <a:pt x="89446" y="78808"/>
                      <a:pt x="235" y="104595"/>
                      <a:pt x="235" y="46255"/>
                    </a:cubicBezTo>
                    <a:cubicBezTo>
                      <a:pt x="235" y="26494"/>
                      <a:pt x="11841" y="0"/>
                      <a:pt x="60382" y="0"/>
                    </a:cubicBezTo>
                    <a:cubicBezTo>
                      <a:pt x="72223" y="0"/>
                      <a:pt x="93819" y="3030"/>
                      <a:pt x="104045" y="7675"/>
                    </a:cubicBezTo>
                    <a:lnTo>
                      <a:pt x="104045" y="40465"/>
                    </a:lnTo>
                    <a:lnTo>
                      <a:pt x="85948" y="40465"/>
                    </a:lnTo>
                    <a:lnTo>
                      <a:pt x="85948" y="20232"/>
                    </a:lnTo>
                    <a:cubicBezTo>
                      <a:pt x="79893" y="17674"/>
                      <a:pt x="66437" y="15822"/>
                      <a:pt x="58767" y="15822"/>
                    </a:cubicBezTo>
                    <a:cubicBezTo>
                      <a:pt x="41342" y="15822"/>
                      <a:pt x="21596" y="22555"/>
                      <a:pt x="21596" y="43966"/>
                    </a:cubicBezTo>
                    <a:cubicBezTo>
                      <a:pt x="21596" y="85339"/>
                      <a:pt x="110807" y="59552"/>
                      <a:pt x="110807" y="119508"/>
                    </a:cubicBezTo>
                    <a:cubicBezTo>
                      <a:pt x="110807" y="155293"/>
                      <a:pt x="80128" y="168321"/>
                      <a:pt x="48777" y="168321"/>
                    </a:cubicBezTo>
                    <a:cubicBezTo>
                      <a:pt x="22067" y="168321"/>
                      <a:pt x="9049" y="162060"/>
                      <a:pt x="0" y="160175"/>
                    </a:cubicBezTo>
                    <a:lnTo>
                      <a:pt x="0" y="124390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3" name="Freeform 22">
                <a:extLst>
                  <a:ext uri="{FF2B5EF4-FFF2-40B4-BE49-F238E27FC236}">
                    <a16:creationId xmlns:a16="http://schemas.microsoft.com/office/drawing/2014/main" id="{B805187A-7741-0527-18CE-71BD7C268CE2}"/>
                  </a:ext>
                </a:extLst>
              </p:cNvPr>
              <p:cNvSpPr/>
              <p:nvPr/>
            </p:nvSpPr>
            <p:spPr>
              <a:xfrm>
                <a:off x="321238" y="6249886"/>
                <a:ext cx="79186" cy="153172"/>
              </a:xfrm>
              <a:custGeom>
                <a:avLst/>
                <a:gdLst>
                  <a:gd name="connsiteX0" fmla="*/ 34 w 79186"/>
                  <a:gd name="connsiteY0" fmla="*/ 30433 h 153172"/>
                  <a:gd name="connsiteX1" fmla="*/ 19309 w 79186"/>
                  <a:gd name="connsiteY1" fmla="*/ 30433 h 153172"/>
                  <a:gd name="connsiteX2" fmla="*/ 20251 w 79186"/>
                  <a:gd name="connsiteY2" fmla="*/ 1145 h 153172"/>
                  <a:gd name="connsiteX3" fmla="*/ 39290 w 79186"/>
                  <a:gd name="connsiteY3" fmla="*/ 0 h 153172"/>
                  <a:gd name="connsiteX4" fmla="*/ 38348 w 79186"/>
                  <a:gd name="connsiteY4" fmla="*/ 30433 h 153172"/>
                  <a:gd name="connsiteX5" fmla="*/ 75990 w 79186"/>
                  <a:gd name="connsiteY5" fmla="*/ 30433 h 153172"/>
                  <a:gd name="connsiteX6" fmla="*/ 75990 w 79186"/>
                  <a:gd name="connsiteY6" fmla="*/ 45077 h 153172"/>
                  <a:gd name="connsiteX7" fmla="*/ 38113 w 79186"/>
                  <a:gd name="connsiteY7" fmla="*/ 45077 h 153172"/>
                  <a:gd name="connsiteX8" fmla="*/ 37171 w 79186"/>
                  <a:gd name="connsiteY8" fmla="*/ 105268 h 153172"/>
                  <a:gd name="connsiteX9" fmla="*/ 55504 w 79186"/>
                  <a:gd name="connsiteY9" fmla="*/ 137350 h 153172"/>
                  <a:gd name="connsiteX10" fmla="*/ 79186 w 79186"/>
                  <a:gd name="connsiteY10" fmla="*/ 132469 h 153172"/>
                  <a:gd name="connsiteX11" fmla="*/ 78480 w 79186"/>
                  <a:gd name="connsiteY11" fmla="*/ 147584 h 153172"/>
                  <a:gd name="connsiteX12" fmla="*/ 51535 w 79186"/>
                  <a:gd name="connsiteY12" fmla="*/ 153173 h 153172"/>
                  <a:gd name="connsiteX13" fmla="*/ 18098 w 79186"/>
                  <a:gd name="connsiteY13" fmla="*/ 113886 h 153172"/>
                  <a:gd name="connsiteX14" fmla="*/ 19040 w 79186"/>
                  <a:gd name="connsiteY14" fmla="*/ 45077 h 153172"/>
                  <a:gd name="connsiteX15" fmla="*/ 0 w 79186"/>
                  <a:gd name="connsiteY15" fmla="*/ 45077 h 153172"/>
                  <a:gd name="connsiteX16" fmla="*/ 0 w 79186"/>
                  <a:gd name="connsiteY16" fmla="*/ 30433 h 1531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9186" h="153172">
                    <a:moveTo>
                      <a:pt x="34" y="30433"/>
                    </a:moveTo>
                    <a:lnTo>
                      <a:pt x="19309" y="30433"/>
                    </a:lnTo>
                    <a:lnTo>
                      <a:pt x="20251" y="1145"/>
                    </a:lnTo>
                    <a:lnTo>
                      <a:pt x="39290" y="0"/>
                    </a:lnTo>
                    <a:lnTo>
                      <a:pt x="38348" y="30433"/>
                    </a:lnTo>
                    <a:lnTo>
                      <a:pt x="75990" y="30433"/>
                    </a:lnTo>
                    <a:lnTo>
                      <a:pt x="75990" y="45077"/>
                    </a:lnTo>
                    <a:lnTo>
                      <a:pt x="38113" y="45077"/>
                    </a:lnTo>
                    <a:cubicBezTo>
                      <a:pt x="37642" y="65073"/>
                      <a:pt x="37171" y="85305"/>
                      <a:pt x="37171" y="105268"/>
                    </a:cubicBezTo>
                    <a:cubicBezTo>
                      <a:pt x="37171" y="122471"/>
                      <a:pt x="37171" y="137350"/>
                      <a:pt x="55504" y="137350"/>
                    </a:cubicBezTo>
                    <a:cubicBezTo>
                      <a:pt x="65260" y="137350"/>
                      <a:pt x="74073" y="134556"/>
                      <a:pt x="79186" y="132469"/>
                    </a:cubicBezTo>
                    <a:lnTo>
                      <a:pt x="78480" y="147584"/>
                    </a:lnTo>
                    <a:cubicBezTo>
                      <a:pt x="72458" y="150614"/>
                      <a:pt x="61290" y="153173"/>
                      <a:pt x="51535" y="153173"/>
                    </a:cubicBezTo>
                    <a:cubicBezTo>
                      <a:pt x="18098" y="153173"/>
                      <a:pt x="18098" y="129237"/>
                      <a:pt x="18098" y="113886"/>
                    </a:cubicBezTo>
                    <a:cubicBezTo>
                      <a:pt x="18098" y="99242"/>
                      <a:pt x="18804" y="62515"/>
                      <a:pt x="19040" y="45077"/>
                    </a:cubicBezTo>
                    <a:lnTo>
                      <a:pt x="0" y="45077"/>
                    </a:lnTo>
                    <a:lnTo>
                      <a:pt x="0" y="30433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4" name="Freeform 23">
                <a:extLst>
                  <a:ext uri="{FF2B5EF4-FFF2-40B4-BE49-F238E27FC236}">
                    <a16:creationId xmlns:a16="http://schemas.microsoft.com/office/drawing/2014/main" id="{9CB7CD76-A830-96DA-72C1-5532388C7E75}"/>
                  </a:ext>
                </a:extLst>
              </p:cNvPr>
              <p:cNvSpPr/>
              <p:nvPr/>
            </p:nvSpPr>
            <p:spPr>
              <a:xfrm>
                <a:off x="410650" y="6277524"/>
                <a:ext cx="116121" cy="125534"/>
              </a:xfrm>
              <a:custGeom>
                <a:avLst/>
                <a:gdLst>
                  <a:gd name="connsiteX0" fmla="*/ 58061 w 116121"/>
                  <a:gd name="connsiteY0" fmla="*/ 0 h 125534"/>
                  <a:gd name="connsiteX1" fmla="*/ 116122 w 116121"/>
                  <a:gd name="connsiteY1" fmla="*/ 59518 h 125534"/>
                  <a:gd name="connsiteX2" fmla="*/ 58061 w 116121"/>
                  <a:gd name="connsiteY2" fmla="*/ 125534 h 125534"/>
                  <a:gd name="connsiteX3" fmla="*/ 0 w 116121"/>
                  <a:gd name="connsiteY3" fmla="*/ 66049 h 125534"/>
                  <a:gd name="connsiteX4" fmla="*/ 58061 w 116121"/>
                  <a:gd name="connsiteY4" fmla="*/ 0 h 125534"/>
                  <a:gd name="connsiteX5" fmla="*/ 58061 w 116121"/>
                  <a:gd name="connsiteY5" fmla="*/ 109712 h 125534"/>
                  <a:gd name="connsiteX6" fmla="*/ 96174 w 116121"/>
                  <a:gd name="connsiteY6" fmla="*/ 62750 h 125534"/>
                  <a:gd name="connsiteX7" fmla="*/ 58061 w 116121"/>
                  <a:gd name="connsiteY7" fmla="*/ 15788 h 125534"/>
                  <a:gd name="connsiteX8" fmla="*/ 19982 w 116121"/>
                  <a:gd name="connsiteY8" fmla="*/ 62750 h 125534"/>
                  <a:gd name="connsiteX9" fmla="*/ 58061 w 116121"/>
                  <a:gd name="connsiteY9" fmla="*/ 109712 h 1255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16121" h="125534">
                    <a:moveTo>
                      <a:pt x="58061" y="0"/>
                    </a:moveTo>
                    <a:cubicBezTo>
                      <a:pt x="94526" y="0"/>
                      <a:pt x="116122" y="25114"/>
                      <a:pt x="116122" y="59518"/>
                    </a:cubicBezTo>
                    <a:cubicBezTo>
                      <a:pt x="116122" y="97660"/>
                      <a:pt x="94526" y="125534"/>
                      <a:pt x="58061" y="125534"/>
                    </a:cubicBezTo>
                    <a:cubicBezTo>
                      <a:pt x="21596" y="125534"/>
                      <a:pt x="0" y="100421"/>
                      <a:pt x="0" y="66049"/>
                    </a:cubicBezTo>
                    <a:cubicBezTo>
                      <a:pt x="0" y="27908"/>
                      <a:pt x="21596" y="0"/>
                      <a:pt x="58061" y="0"/>
                    </a:cubicBezTo>
                    <a:close/>
                    <a:moveTo>
                      <a:pt x="58061" y="109712"/>
                    </a:moveTo>
                    <a:cubicBezTo>
                      <a:pt x="83627" y="109712"/>
                      <a:pt x="96174" y="88806"/>
                      <a:pt x="96174" y="62750"/>
                    </a:cubicBezTo>
                    <a:cubicBezTo>
                      <a:pt x="96174" y="36728"/>
                      <a:pt x="83627" y="15788"/>
                      <a:pt x="58061" y="15788"/>
                    </a:cubicBezTo>
                    <a:cubicBezTo>
                      <a:pt x="32529" y="15788"/>
                      <a:pt x="19982" y="36694"/>
                      <a:pt x="19982" y="62750"/>
                    </a:cubicBezTo>
                    <a:cubicBezTo>
                      <a:pt x="19982" y="88806"/>
                      <a:pt x="32529" y="109712"/>
                      <a:pt x="58061" y="10971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5" name="Freeform 24">
                <a:extLst>
                  <a:ext uri="{FF2B5EF4-FFF2-40B4-BE49-F238E27FC236}">
                    <a16:creationId xmlns:a16="http://schemas.microsoft.com/office/drawing/2014/main" id="{666701BB-9DB8-E78A-B90D-E7C7B6B0C44C}"/>
                  </a:ext>
                </a:extLst>
              </p:cNvPr>
              <p:cNvSpPr/>
              <p:nvPr/>
            </p:nvSpPr>
            <p:spPr>
              <a:xfrm>
                <a:off x="545542" y="6277558"/>
                <a:ext cx="98730" cy="125500"/>
              </a:xfrm>
              <a:custGeom>
                <a:avLst/>
                <a:gdLst>
                  <a:gd name="connsiteX0" fmla="*/ 97116 w 98730"/>
                  <a:gd name="connsiteY0" fmla="*/ 119677 h 125500"/>
                  <a:gd name="connsiteX1" fmla="*/ 62501 w 98730"/>
                  <a:gd name="connsiteY1" fmla="*/ 125500 h 125500"/>
                  <a:gd name="connsiteX2" fmla="*/ 0 w 98730"/>
                  <a:gd name="connsiteY2" fmla="*/ 62750 h 125500"/>
                  <a:gd name="connsiteX3" fmla="*/ 59945 w 98730"/>
                  <a:gd name="connsiteY3" fmla="*/ 0 h 125500"/>
                  <a:gd name="connsiteX4" fmla="*/ 98730 w 98730"/>
                  <a:gd name="connsiteY4" fmla="*/ 6026 h 125500"/>
                  <a:gd name="connsiteX5" fmla="*/ 98730 w 98730"/>
                  <a:gd name="connsiteY5" fmla="*/ 37401 h 125500"/>
                  <a:gd name="connsiteX6" fmla="*/ 81541 w 98730"/>
                  <a:gd name="connsiteY6" fmla="*/ 37401 h 125500"/>
                  <a:gd name="connsiteX7" fmla="*/ 81541 w 98730"/>
                  <a:gd name="connsiteY7" fmla="*/ 18583 h 125500"/>
                  <a:gd name="connsiteX8" fmla="*/ 61559 w 98730"/>
                  <a:gd name="connsiteY8" fmla="*/ 15789 h 125500"/>
                  <a:gd name="connsiteX9" fmla="*/ 19982 w 98730"/>
                  <a:gd name="connsiteY9" fmla="*/ 62750 h 125500"/>
                  <a:gd name="connsiteX10" fmla="*/ 65495 w 98730"/>
                  <a:gd name="connsiteY10" fmla="*/ 109712 h 125500"/>
                  <a:gd name="connsiteX11" fmla="*/ 98024 w 98730"/>
                  <a:gd name="connsiteY11" fmla="*/ 102979 h 125500"/>
                  <a:gd name="connsiteX12" fmla="*/ 97116 w 98730"/>
                  <a:gd name="connsiteY12" fmla="*/ 119677 h 125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98730" h="125500">
                    <a:moveTo>
                      <a:pt x="97116" y="119677"/>
                    </a:moveTo>
                    <a:cubicBezTo>
                      <a:pt x="87831" y="122471"/>
                      <a:pt x="75755" y="125500"/>
                      <a:pt x="62501" y="125500"/>
                    </a:cubicBezTo>
                    <a:cubicBezTo>
                      <a:pt x="15104" y="125500"/>
                      <a:pt x="0" y="94125"/>
                      <a:pt x="0" y="62750"/>
                    </a:cubicBezTo>
                    <a:cubicBezTo>
                      <a:pt x="0" y="16967"/>
                      <a:pt x="33202" y="0"/>
                      <a:pt x="59945" y="0"/>
                    </a:cubicBezTo>
                    <a:cubicBezTo>
                      <a:pt x="73198" y="0"/>
                      <a:pt x="86419" y="1616"/>
                      <a:pt x="98730" y="6026"/>
                    </a:cubicBezTo>
                    <a:lnTo>
                      <a:pt x="98730" y="37401"/>
                    </a:lnTo>
                    <a:lnTo>
                      <a:pt x="81541" y="37401"/>
                    </a:lnTo>
                    <a:lnTo>
                      <a:pt x="81541" y="18583"/>
                    </a:lnTo>
                    <a:cubicBezTo>
                      <a:pt x="76428" y="16731"/>
                      <a:pt x="66908" y="15789"/>
                      <a:pt x="61559" y="15789"/>
                    </a:cubicBezTo>
                    <a:cubicBezTo>
                      <a:pt x="26945" y="15789"/>
                      <a:pt x="19982" y="43225"/>
                      <a:pt x="19982" y="62750"/>
                    </a:cubicBezTo>
                    <a:cubicBezTo>
                      <a:pt x="19982" y="69247"/>
                      <a:pt x="20923" y="109712"/>
                      <a:pt x="65495" y="109712"/>
                    </a:cubicBezTo>
                    <a:cubicBezTo>
                      <a:pt x="77336" y="109712"/>
                      <a:pt x="86856" y="106446"/>
                      <a:pt x="98024" y="102979"/>
                    </a:cubicBezTo>
                    <a:lnTo>
                      <a:pt x="97116" y="119677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6" name="Freeform 25">
                <a:extLst>
                  <a:ext uri="{FF2B5EF4-FFF2-40B4-BE49-F238E27FC236}">
                    <a16:creationId xmlns:a16="http://schemas.microsoft.com/office/drawing/2014/main" id="{8B1CA342-8D0F-390C-94AF-533BD41D6FCB}"/>
                  </a:ext>
                </a:extLst>
              </p:cNvPr>
              <p:cNvSpPr/>
              <p:nvPr/>
            </p:nvSpPr>
            <p:spPr>
              <a:xfrm>
                <a:off x="654297" y="6221507"/>
                <a:ext cx="128029" cy="178791"/>
              </a:xfrm>
              <a:custGeom>
                <a:avLst/>
                <a:gdLst>
                  <a:gd name="connsiteX0" fmla="*/ 23245 w 128029"/>
                  <a:gd name="connsiteY0" fmla="*/ 14644 h 178791"/>
                  <a:gd name="connsiteX1" fmla="*/ 0 w 128029"/>
                  <a:gd name="connsiteY1" fmla="*/ 14644 h 178791"/>
                  <a:gd name="connsiteX2" fmla="*/ 0 w 128029"/>
                  <a:gd name="connsiteY2" fmla="*/ 0 h 178791"/>
                  <a:gd name="connsiteX3" fmla="*/ 42284 w 128029"/>
                  <a:gd name="connsiteY3" fmla="*/ 0 h 178791"/>
                  <a:gd name="connsiteX4" fmla="*/ 41813 w 128029"/>
                  <a:gd name="connsiteY4" fmla="*/ 111564 h 178791"/>
                  <a:gd name="connsiteX5" fmla="*/ 87562 w 128029"/>
                  <a:gd name="connsiteY5" fmla="*/ 73893 h 178791"/>
                  <a:gd name="connsiteX6" fmla="*/ 87562 w 128029"/>
                  <a:gd name="connsiteY6" fmla="*/ 73422 h 178791"/>
                  <a:gd name="connsiteX7" fmla="*/ 70844 w 128029"/>
                  <a:gd name="connsiteY7" fmla="*/ 73422 h 178791"/>
                  <a:gd name="connsiteX8" fmla="*/ 70844 w 128029"/>
                  <a:gd name="connsiteY8" fmla="*/ 58812 h 178791"/>
                  <a:gd name="connsiteX9" fmla="*/ 122917 w 128029"/>
                  <a:gd name="connsiteY9" fmla="*/ 58812 h 178791"/>
                  <a:gd name="connsiteX10" fmla="*/ 122917 w 128029"/>
                  <a:gd name="connsiteY10" fmla="*/ 73456 h 178791"/>
                  <a:gd name="connsiteX11" fmla="*/ 110605 w 128029"/>
                  <a:gd name="connsiteY11" fmla="*/ 73456 h 178791"/>
                  <a:gd name="connsiteX12" fmla="*/ 60887 w 128029"/>
                  <a:gd name="connsiteY12" fmla="*/ 113920 h 178791"/>
                  <a:gd name="connsiteX13" fmla="*/ 115012 w 128029"/>
                  <a:gd name="connsiteY13" fmla="*/ 164147 h 178791"/>
                  <a:gd name="connsiteX14" fmla="*/ 128030 w 128029"/>
                  <a:gd name="connsiteY14" fmla="*/ 164147 h 178791"/>
                  <a:gd name="connsiteX15" fmla="*/ 128030 w 128029"/>
                  <a:gd name="connsiteY15" fmla="*/ 178791 h 178791"/>
                  <a:gd name="connsiteX16" fmla="*/ 75990 w 128029"/>
                  <a:gd name="connsiteY16" fmla="*/ 178791 h 178791"/>
                  <a:gd name="connsiteX17" fmla="*/ 75990 w 128029"/>
                  <a:gd name="connsiteY17" fmla="*/ 164147 h 178791"/>
                  <a:gd name="connsiteX18" fmla="*/ 90388 w 128029"/>
                  <a:gd name="connsiteY18" fmla="*/ 164147 h 178791"/>
                  <a:gd name="connsiteX19" fmla="*/ 90388 w 128029"/>
                  <a:gd name="connsiteY19" fmla="*/ 163676 h 178791"/>
                  <a:gd name="connsiteX20" fmla="*/ 41847 w 128029"/>
                  <a:gd name="connsiteY20" fmla="*/ 117387 h 178791"/>
                  <a:gd name="connsiteX21" fmla="*/ 41376 w 128029"/>
                  <a:gd name="connsiteY21" fmla="*/ 164113 h 178791"/>
                  <a:gd name="connsiteX22" fmla="*/ 57186 w 128029"/>
                  <a:gd name="connsiteY22" fmla="*/ 164113 h 178791"/>
                  <a:gd name="connsiteX23" fmla="*/ 57186 w 128029"/>
                  <a:gd name="connsiteY23" fmla="*/ 178757 h 178791"/>
                  <a:gd name="connsiteX24" fmla="*/ 5147 w 128029"/>
                  <a:gd name="connsiteY24" fmla="*/ 178757 h 178791"/>
                  <a:gd name="connsiteX25" fmla="*/ 5147 w 128029"/>
                  <a:gd name="connsiteY25" fmla="*/ 164113 h 178791"/>
                  <a:gd name="connsiteX26" fmla="*/ 22336 w 128029"/>
                  <a:gd name="connsiteY26" fmla="*/ 164113 h 178791"/>
                  <a:gd name="connsiteX27" fmla="*/ 23245 w 128029"/>
                  <a:gd name="connsiteY27" fmla="*/ 14644 h 1787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28029" h="178791">
                    <a:moveTo>
                      <a:pt x="23245" y="14644"/>
                    </a:moveTo>
                    <a:lnTo>
                      <a:pt x="0" y="14644"/>
                    </a:lnTo>
                    <a:lnTo>
                      <a:pt x="0" y="0"/>
                    </a:lnTo>
                    <a:lnTo>
                      <a:pt x="42284" y="0"/>
                    </a:lnTo>
                    <a:lnTo>
                      <a:pt x="41813" y="111564"/>
                    </a:lnTo>
                    <a:lnTo>
                      <a:pt x="87562" y="73893"/>
                    </a:lnTo>
                    <a:lnTo>
                      <a:pt x="87562" y="73422"/>
                    </a:lnTo>
                    <a:lnTo>
                      <a:pt x="70844" y="73422"/>
                    </a:lnTo>
                    <a:lnTo>
                      <a:pt x="70844" y="58812"/>
                    </a:lnTo>
                    <a:lnTo>
                      <a:pt x="122917" y="58812"/>
                    </a:lnTo>
                    <a:lnTo>
                      <a:pt x="122917" y="73456"/>
                    </a:lnTo>
                    <a:lnTo>
                      <a:pt x="110605" y="73456"/>
                    </a:lnTo>
                    <a:lnTo>
                      <a:pt x="60887" y="113920"/>
                    </a:lnTo>
                    <a:lnTo>
                      <a:pt x="115012" y="164147"/>
                    </a:lnTo>
                    <a:lnTo>
                      <a:pt x="128030" y="164147"/>
                    </a:lnTo>
                    <a:lnTo>
                      <a:pt x="128030" y="178791"/>
                    </a:lnTo>
                    <a:lnTo>
                      <a:pt x="75990" y="178791"/>
                    </a:lnTo>
                    <a:lnTo>
                      <a:pt x="75990" y="164147"/>
                    </a:lnTo>
                    <a:lnTo>
                      <a:pt x="90388" y="164147"/>
                    </a:lnTo>
                    <a:lnTo>
                      <a:pt x="90388" y="163676"/>
                    </a:lnTo>
                    <a:lnTo>
                      <a:pt x="41847" y="117387"/>
                    </a:lnTo>
                    <a:lnTo>
                      <a:pt x="41376" y="164113"/>
                    </a:lnTo>
                    <a:lnTo>
                      <a:pt x="57186" y="164113"/>
                    </a:lnTo>
                    <a:lnTo>
                      <a:pt x="57186" y="178757"/>
                    </a:lnTo>
                    <a:lnTo>
                      <a:pt x="5147" y="178757"/>
                    </a:lnTo>
                    <a:lnTo>
                      <a:pt x="5147" y="164113"/>
                    </a:lnTo>
                    <a:lnTo>
                      <a:pt x="22336" y="164113"/>
                    </a:lnTo>
                    <a:lnTo>
                      <a:pt x="23245" y="14644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7" name="Freeform 26">
                <a:extLst>
                  <a:ext uri="{FF2B5EF4-FFF2-40B4-BE49-F238E27FC236}">
                    <a16:creationId xmlns:a16="http://schemas.microsoft.com/office/drawing/2014/main" id="{A6FFCD39-4BC7-6DCD-0C3E-E62D08F48E49}"/>
                  </a:ext>
                </a:extLst>
              </p:cNvPr>
              <p:cNvSpPr/>
              <p:nvPr/>
            </p:nvSpPr>
            <p:spPr>
              <a:xfrm>
                <a:off x="789728" y="6221507"/>
                <a:ext cx="140543" cy="178723"/>
              </a:xfrm>
              <a:custGeom>
                <a:avLst/>
                <a:gdLst>
                  <a:gd name="connsiteX0" fmla="*/ 23245 w 140543"/>
                  <a:gd name="connsiteY0" fmla="*/ 14644 h 178723"/>
                  <a:gd name="connsiteX1" fmla="*/ 0 w 140543"/>
                  <a:gd name="connsiteY1" fmla="*/ 14644 h 178723"/>
                  <a:gd name="connsiteX2" fmla="*/ 0 w 140543"/>
                  <a:gd name="connsiteY2" fmla="*/ 0 h 178723"/>
                  <a:gd name="connsiteX3" fmla="*/ 42284 w 140543"/>
                  <a:gd name="connsiteY3" fmla="*/ 0 h 178723"/>
                  <a:gd name="connsiteX4" fmla="*/ 42049 w 140543"/>
                  <a:gd name="connsiteY4" fmla="*/ 62986 h 178723"/>
                  <a:gd name="connsiteX5" fmla="*/ 39728 w 140543"/>
                  <a:gd name="connsiteY5" fmla="*/ 85305 h 178723"/>
                  <a:gd name="connsiteX6" fmla="*/ 40199 w 140543"/>
                  <a:gd name="connsiteY6" fmla="*/ 85305 h 178723"/>
                  <a:gd name="connsiteX7" fmla="*/ 82718 w 140543"/>
                  <a:gd name="connsiteY7" fmla="*/ 56017 h 178723"/>
                  <a:gd name="connsiteX8" fmla="*/ 123825 w 140543"/>
                  <a:gd name="connsiteY8" fmla="*/ 101094 h 178723"/>
                  <a:gd name="connsiteX9" fmla="*/ 122883 w 140543"/>
                  <a:gd name="connsiteY9" fmla="*/ 164080 h 178723"/>
                  <a:gd name="connsiteX10" fmla="*/ 140544 w 140543"/>
                  <a:gd name="connsiteY10" fmla="*/ 164080 h 178723"/>
                  <a:gd name="connsiteX11" fmla="*/ 140544 w 140543"/>
                  <a:gd name="connsiteY11" fmla="*/ 178724 h 178723"/>
                  <a:gd name="connsiteX12" fmla="*/ 88504 w 140543"/>
                  <a:gd name="connsiteY12" fmla="*/ 178724 h 178723"/>
                  <a:gd name="connsiteX13" fmla="*/ 88504 w 140543"/>
                  <a:gd name="connsiteY13" fmla="*/ 164080 h 178723"/>
                  <a:gd name="connsiteX14" fmla="*/ 103844 w 140543"/>
                  <a:gd name="connsiteY14" fmla="*/ 164080 h 178723"/>
                  <a:gd name="connsiteX15" fmla="*/ 104752 w 140543"/>
                  <a:gd name="connsiteY15" fmla="*/ 106648 h 178723"/>
                  <a:gd name="connsiteX16" fmla="*/ 77571 w 140543"/>
                  <a:gd name="connsiteY16" fmla="*/ 71772 h 178723"/>
                  <a:gd name="connsiteX17" fmla="*/ 42015 w 140543"/>
                  <a:gd name="connsiteY17" fmla="*/ 114526 h 178723"/>
                  <a:gd name="connsiteX18" fmla="*/ 41309 w 140543"/>
                  <a:gd name="connsiteY18" fmla="*/ 164046 h 178723"/>
                  <a:gd name="connsiteX19" fmla="*/ 58969 w 140543"/>
                  <a:gd name="connsiteY19" fmla="*/ 164046 h 178723"/>
                  <a:gd name="connsiteX20" fmla="*/ 58969 w 140543"/>
                  <a:gd name="connsiteY20" fmla="*/ 178690 h 178723"/>
                  <a:gd name="connsiteX21" fmla="*/ 5079 w 140543"/>
                  <a:gd name="connsiteY21" fmla="*/ 178690 h 178723"/>
                  <a:gd name="connsiteX22" fmla="*/ 5079 w 140543"/>
                  <a:gd name="connsiteY22" fmla="*/ 164046 h 178723"/>
                  <a:gd name="connsiteX23" fmla="*/ 22269 w 140543"/>
                  <a:gd name="connsiteY23" fmla="*/ 164046 h 178723"/>
                  <a:gd name="connsiteX24" fmla="*/ 23245 w 140543"/>
                  <a:gd name="connsiteY24" fmla="*/ 14644 h 1787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40543" h="178723">
                    <a:moveTo>
                      <a:pt x="23245" y="14644"/>
                    </a:moveTo>
                    <a:lnTo>
                      <a:pt x="0" y="14644"/>
                    </a:lnTo>
                    <a:lnTo>
                      <a:pt x="0" y="0"/>
                    </a:lnTo>
                    <a:lnTo>
                      <a:pt x="42284" y="0"/>
                    </a:lnTo>
                    <a:lnTo>
                      <a:pt x="42049" y="62986"/>
                    </a:lnTo>
                    <a:cubicBezTo>
                      <a:pt x="42049" y="68338"/>
                      <a:pt x="40670" y="80188"/>
                      <a:pt x="39728" y="85305"/>
                    </a:cubicBezTo>
                    <a:lnTo>
                      <a:pt x="40199" y="85305"/>
                    </a:lnTo>
                    <a:cubicBezTo>
                      <a:pt x="45312" y="67160"/>
                      <a:pt x="64587" y="56017"/>
                      <a:pt x="82718" y="56017"/>
                    </a:cubicBezTo>
                    <a:cubicBezTo>
                      <a:pt x="115718" y="56017"/>
                      <a:pt x="123825" y="78337"/>
                      <a:pt x="123825" y="101094"/>
                    </a:cubicBezTo>
                    <a:cubicBezTo>
                      <a:pt x="123825" y="121562"/>
                      <a:pt x="122883" y="145497"/>
                      <a:pt x="122883" y="164080"/>
                    </a:cubicBezTo>
                    <a:lnTo>
                      <a:pt x="140544" y="164080"/>
                    </a:lnTo>
                    <a:lnTo>
                      <a:pt x="140544" y="178724"/>
                    </a:lnTo>
                    <a:lnTo>
                      <a:pt x="88504" y="178724"/>
                    </a:lnTo>
                    <a:lnTo>
                      <a:pt x="88504" y="164080"/>
                    </a:lnTo>
                    <a:lnTo>
                      <a:pt x="103844" y="164080"/>
                    </a:lnTo>
                    <a:cubicBezTo>
                      <a:pt x="103844" y="145463"/>
                      <a:pt x="104752" y="125938"/>
                      <a:pt x="104752" y="106648"/>
                    </a:cubicBezTo>
                    <a:cubicBezTo>
                      <a:pt x="104752" y="95034"/>
                      <a:pt x="104281" y="71772"/>
                      <a:pt x="77571" y="71772"/>
                    </a:cubicBezTo>
                    <a:cubicBezTo>
                      <a:pt x="60617" y="71772"/>
                      <a:pt x="42015" y="82006"/>
                      <a:pt x="42015" y="114526"/>
                    </a:cubicBezTo>
                    <a:lnTo>
                      <a:pt x="41309" y="164046"/>
                    </a:lnTo>
                    <a:lnTo>
                      <a:pt x="58969" y="164046"/>
                    </a:lnTo>
                    <a:lnTo>
                      <a:pt x="58969" y="178690"/>
                    </a:lnTo>
                    <a:lnTo>
                      <a:pt x="5079" y="178690"/>
                    </a:lnTo>
                    <a:lnTo>
                      <a:pt x="5079" y="164046"/>
                    </a:lnTo>
                    <a:lnTo>
                      <a:pt x="22269" y="164046"/>
                    </a:lnTo>
                    <a:lnTo>
                      <a:pt x="23245" y="14644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8" name="Freeform 27">
                <a:extLst>
                  <a:ext uri="{FF2B5EF4-FFF2-40B4-BE49-F238E27FC236}">
                    <a16:creationId xmlns:a16="http://schemas.microsoft.com/office/drawing/2014/main" id="{89906C0A-B00F-2F37-39FB-4FC5EA31F64B}"/>
                  </a:ext>
                </a:extLst>
              </p:cNvPr>
              <p:cNvSpPr/>
              <p:nvPr/>
            </p:nvSpPr>
            <p:spPr>
              <a:xfrm>
                <a:off x="942953" y="6277524"/>
                <a:ext cx="116121" cy="125534"/>
              </a:xfrm>
              <a:custGeom>
                <a:avLst/>
                <a:gdLst>
                  <a:gd name="connsiteX0" fmla="*/ 58061 w 116121"/>
                  <a:gd name="connsiteY0" fmla="*/ 0 h 125534"/>
                  <a:gd name="connsiteX1" fmla="*/ 116122 w 116121"/>
                  <a:gd name="connsiteY1" fmla="*/ 59518 h 125534"/>
                  <a:gd name="connsiteX2" fmla="*/ 58061 w 116121"/>
                  <a:gd name="connsiteY2" fmla="*/ 125534 h 125534"/>
                  <a:gd name="connsiteX3" fmla="*/ 0 w 116121"/>
                  <a:gd name="connsiteY3" fmla="*/ 66049 h 125534"/>
                  <a:gd name="connsiteX4" fmla="*/ 58061 w 116121"/>
                  <a:gd name="connsiteY4" fmla="*/ 0 h 125534"/>
                  <a:gd name="connsiteX5" fmla="*/ 58061 w 116121"/>
                  <a:gd name="connsiteY5" fmla="*/ 109712 h 125534"/>
                  <a:gd name="connsiteX6" fmla="*/ 96140 w 116121"/>
                  <a:gd name="connsiteY6" fmla="*/ 62750 h 125534"/>
                  <a:gd name="connsiteX7" fmla="*/ 58061 w 116121"/>
                  <a:gd name="connsiteY7" fmla="*/ 15788 h 125534"/>
                  <a:gd name="connsiteX8" fmla="*/ 19982 w 116121"/>
                  <a:gd name="connsiteY8" fmla="*/ 62750 h 125534"/>
                  <a:gd name="connsiteX9" fmla="*/ 58061 w 116121"/>
                  <a:gd name="connsiteY9" fmla="*/ 109712 h 1255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16121" h="125534">
                    <a:moveTo>
                      <a:pt x="58061" y="0"/>
                    </a:moveTo>
                    <a:cubicBezTo>
                      <a:pt x="94526" y="0"/>
                      <a:pt x="116122" y="25114"/>
                      <a:pt x="116122" y="59518"/>
                    </a:cubicBezTo>
                    <a:cubicBezTo>
                      <a:pt x="116122" y="97660"/>
                      <a:pt x="94526" y="125534"/>
                      <a:pt x="58061" y="125534"/>
                    </a:cubicBezTo>
                    <a:cubicBezTo>
                      <a:pt x="21596" y="125534"/>
                      <a:pt x="0" y="100421"/>
                      <a:pt x="0" y="66049"/>
                    </a:cubicBezTo>
                    <a:cubicBezTo>
                      <a:pt x="0" y="27908"/>
                      <a:pt x="21596" y="0"/>
                      <a:pt x="58061" y="0"/>
                    </a:cubicBezTo>
                    <a:close/>
                    <a:moveTo>
                      <a:pt x="58061" y="109712"/>
                    </a:moveTo>
                    <a:cubicBezTo>
                      <a:pt x="83627" y="109712"/>
                      <a:pt x="96140" y="88806"/>
                      <a:pt x="96140" y="62750"/>
                    </a:cubicBezTo>
                    <a:cubicBezTo>
                      <a:pt x="96140" y="36728"/>
                      <a:pt x="83593" y="15788"/>
                      <a:pt x="58061" y="15788"/>
                    </a:cubicBezTo>
                    <a:cubicBezTo>
                      <a:pt x="32495" y="15788"/>
                      <a:pt x="19982" y="36694"/>
                      <a:pt x="19982" y="62750"/>
                    </a:cubicBezTo>
                    <a:cubicBezTo>
                      <a:pt x="19948" y="88806"/>
                      <a:pt x="32495" y="109712"/>
                      <a:pt x="58061" y="109712"/>
                    </a:cubicBez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29" name="Freeform 28">
                <a:extLst>
                  <a:ext uri="{FF2B5EF4-FFF2-40B4-BE49-F238E27FC236}">
                    <a16:creationId xmlns:a16="http://schemas.microsoft.com/office/drawing/2014/main" id="{7ABE3F65-0768-B7EB-B2F9-6403DAD8179D}"/>
                  </a:ext>
                </a:extLst>
              </p:cNvPr>
              <p:cNvSpPr/>
              <p:nvPr/>
            </p:nvSpPr>
            <p:spPr>
              <a:xfrm>
                <a:off x="1066778" y="6221507"/>
                <a:ext cx="60382" cy="178757"/>
              </a:xfrm>
              <a:custGeom>
                <a:avLst/>
                <a:gdLst>
                  <a:gd name="connsiteX0" fmla="*/ 23245 w 60382"/>
                  <a:gd name="connsiteY0" fmla="*/ 14644 h 178757"/>
                  <a:gd name="connsiteX1" fmla="*/ 0 w 60382"/>
                  <a:gd name="connsiteY1" fmla="*/ 14644 h 178757"/>
                  <a:gd name="connsiteX2" fmla="*/ 0 w 60382"/>
                  <a:gd name="connsiteY2" fmla="*/ 0 h 178757"/>
                  <a:gd name="connsiteX3" fmla="*/ 42284 w 60382"/>
                  <a:gd name="connsiteY3" fmla="*/ 0 h 178757"/>
                  <a:gd name="connsiteX4" fmla="*/ 41342 w 60382"/>
                  <a:gd name="connsiteY4" fmla="*/ 164113 h 178757"/>
                  <a:gd name="connsiteX5" fmla="*/ 60382 w 60382"/>
                  <a:gd name="connsiteY5" fmla="*/ 164113 h 178757"/>
                  <a:gd name="connsiteX6" fmla="*/ 60382 w 60382"/>
                  <a:gd name="connsiteY6" fmla="*/ 178757 h 178757"/>
                  <a:gd name="connsiteX7" fmla="*/ 5113 w 60382"/>
                  <a:gd name="connsiteY7" fmla="*/ 178757 h 178757"/>
                  <a:gd name="connsiteX8" fmla="*/ 5113 w 60382"/>
                  <a:gd name="connsiteY8" fmla="*/ 164113 h 178757"/>
                  <a:gd name="connsiteX9" fmla="*/ 22303 w 60382"/>
                  <a:gd name="connsiteY9" fmla="*/ 164113 h 178757"/>
                  <a:gd name="connsiteX10" fmla="*/ 23245 w 60382"/>
                  <a:gd name="connsiteY10" fmla="*/ 14644 h 1787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0382" h="178757">
                    <a:moveTo>
                      <a:pt x="23245" y="14644"/>
                    </a:moveTo>
                    <a:lnTo>
                      <a:pt x="0" y="14644"/>
                    </a:lnTo>
                    <a:lnTo>
                      <a:pt x="0" y="0"/>
                    </a:lnTo>
                    <a:lnTo>
                      <a:pt x="42284" y="0"/>
                    </a:lnTo>
                    <a:lnTo>
                      <a:pt x="41342" y="164113"/>
                    </a:lnTo>
                    <a:lnTo>
                      <a:pt x="60382" y="164113"/>
                    </a:lnTo>
                    <a:lnTo>
                      <a:pt x="60382" y="178757"/>
                    </a:lnTo>
                    <a:lnTo>
                      <a:pt x="5113" y="178757"/>
                    </a:lnTo>
                    <a:lnTo>
                      <a:pt x="5113" y="164113"/>
                    </a:lnTo>
                    <a:lnTo>
                      <a:pt x="22303" y="164113"/>
                    </a:lnTo>
                    <a:lnTo>
                      <a:pt x="23245" y="14644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  <p:sp>
            <p:nvSpPr>
              <p:cNvPr id="30" name="Freeform 29">
                <a:extLst>
                  <a:ext uri="{FF2B5EF4-FFF2-40B4-BE49-F238E27FC236}">
                    <a16:creationId xmlns:a16="http://schemas.microsoft.com/office/drawing/2014/main" id="{165509B2-C6B6-CB0F-A5E7-44F0D4CF600F}"/>
                  </a:ext>
                </a:extLst>
              </p:cNvPr>
              <p:cNvSpPr/>
              <p:nvPr/>
            </p:nvSpPr>
            <p:spPr>
              <a:xfrm>
                <a:off x="1141087" y="6277524"/>
                <a:ext cx="213910" cy="122706"/>
              </a:xfrm>
              <a:custGeom>
                <a:avLst/>
                <a:gdLst>
                  <a:gd name="connsiteX0" fmla="*/ 3027 w 213910"/>
                  <a:gd name="connsiteY0" fmla="*/ 108096 h 122706"/>
                  <a:gd name="connsiteX1" fmla="*/ 18367 w 213910"/>
                  <a:gd name="connsiteY1" fmla="*/ 108096 h 122706"/>
                  <a:gd name="connsiteX2" fmla="*/ 19275 w 213910"/>
                  <a:gd name="connsiteY2" fmla="*/ 17438 h 122706"/>
                  <a:gd name="connsiteX3" fmla="*/ 0 w 213910"/>
                  <a:gd name="connsiteY3" fmla="*/ 17438 h 122706"/>
                  <a:gd name="connsiteX4" fmla="*/ 0 w 213910"/>
                  <a:gd name="connsiteY4" fmla="*/ 2794 h 122706"/>
                  <a:gd name="connsiteX5" fmla="*/ 38315 w 213910"/>
                  <a:gd name="connsiteY5" fmla="*/ 2794 h 122706"/>
                  <a:gd name="connsiteX6" fmla="*/ 37608 w 213910"/>
                  <a:gd name="connsiteY6" fmla="*/ 17202 h 122706"/>
                  <a:gd name="connsiteX7" fmla="*/ 35758 w 213910"/>
                  <a:gd name="connsiteY7" fmla="*/ 29288 h 122706"/>
                  <a:gd name="connsiteX8" fmla="*/ 36229 w 213910"/>
                  <a:gd name="connsiteY8" fmla="*/ 29288 h 122706"/>
                  <a:gd name="connsiteX9" fmla="*/ 78749 w 213910"/>
                  <a:gd name="connsiteY9" fmla="*/ 0 h 122706"/>
                  <a:gd name="connsiteX10" fmla="*/ 114978 w 213910"/>
                  <a:gd name="connsiteY10" fmla="*/ 28110 h 122706"/>
                  <a:gd name="connsiteX11" fmla="*/ 115449 w 213910"/>
                  <a:gd name="connsiteY11" fmla="*/ 28110 h 122706"/>
                  <a:gd name="connsiteX12" fmla="*/ 156085 w 213910"/>
                  <a:gd name="connsiteY12" fmla="*/ 0 h 122706"/>
                  <a:gd name="connsiteX13" fmla="*/ 197192 w 213910"/>
                  <a:gd name="connsiteY13" fmla="*/ 45076 h 122706"/>
                  <a:gd name="connsiteX14" fmla="*/ 196250 w 213910"/>
                  <a:gd name="connsiteY14" fmla="*/ 108062 h 122706"/>
                  <a:gd name="connsiteX15" fmla="*/ 213910 w 213910"/>
                  <a:gd name="connsiteY15" fmla="*/ 108062 h 122706"/>
                  <a:gd name="connsiteX16" fmla="*/ 213910 w 213910"/>
                  <a:gd name="connsiteY16" fmla="*/ 122706 h 122706"/>
                  <a:gd name="connsiteX17" fmla="*/ 161904 w 213910"/>
                  <a:gd name="connsiteY17" fmla="*/ 122706 h 122706"/>
                  <a:gd name="connsiteX18" fmla="*/ 161904 w 213910"/>
                  <a:gd name="connsiteY18" fmla="*/ 108062 h 122706"/>
                  <a:gd name="connsiteX19" fmla="*/ 177244 w 213910"/>
                  <a:gd name="connsiteY19" fmla="*/ 108062 h 122706"/>
                  <a:gd name="connsiteX20" fmla="*/ 178152 w 213910"/>
                  <a:gd name="connsiteY20" fmla="*/ 49958 h 122706"/>
                  <a:gd name="connsiteX21" fmla="*/ 152149 w 213910"/>
                  <a:gd name="connsiteY21" fmla="*/ 15788 h 122706"/>
                  <a:gd name="connsiteX22" fmla="*/ 117770 w 213910"/>
                  <a:gd name="connsiteY22" fmla="*/ 58542 h 122706"/>
                  <a:gd name="connsiteX23" fmla="*/ 117299 w 213910"/>
                  <a:gd name="connsiteY23" fmla="*/ 108062 h 122706"/>
                  <a:gd name="connsiteX24" fmla="*/ 134489 w 213910"/>
                  <a:gd name="connsiteY24" fmla="*/ 108062 h 122706"/>
                  <a:gd name="connsiteX25" fmla="*/ 134489 w 213910"/>
                  <a:gd name="connsiteY25" fmla="*/ 122706 h 122706"/>
                  <a:gd name="connsiteX26" fmla="*/ 82214 w 213910"/>
                  <a:gd name="connsiteY26" fmla="*/ 122706 h 122706"/>
                  <a:gd name="connsiteX27" fmla="*/ 82214 w 213910"/>
                  <a:gd name="connsiteY27" fmla="*/ 108062 h 122706"/>
                  <a:gd name="connsiteX28" fmla="*/ 97519 w 213910"/>
                  <a:gd name="connsiteY28" fmla="*/ 108062 h 122706"/>
                  <a:gd name="connsiteX29" fmla="*/ 98461 w 213910"/>
                  <a:gd name="connsiteY29" fmla="*/ 49958 h 122706"/>
                  <a:gd name="connsiteX30" fmla="*/ 72458 w 213910"/>
                  <a:gd name="connsiteY30" fmla="*/ 15788 h 122706"/>
                  <a:gd name="connsiteX31" fmla="*/ 38079 w 213910"/>
                  <a:gd name="connsiteY31" fmla="*/ 58542 h 122706"/>
                  <a:gd name="connsiteX32" fmla="*/ 37608 w 213910"/>
                  <a:gd name="connsiteY32" fmla="*/ 108062 h 122706"/>
                  <a:gd name="connsiteX33" fmla="*/ 55033 w 213910"/>
                  <a:gd name="connsiteY33" fmla="*/ 108062 h 122706"/>
                  <a:gd name="connsiteX34" fmla="*/ 55033 w 213910"/>
                  <a:gd name="connsiteY34" fmla="*/ 122706 h 122706"/>
                  <a:gd name="connsiteX35" fmla="*/ 2994 w 213910"/>
                  <a:gd name="connsiteY35" fmla="*/ 122706 h 122706"/>
                  <a:gd name="connsiteX36" fmla="*/ 2994 w 213910"/>
                  <a:gd name="connsiteY36" fmla="*/ 108096 h 1227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213910" h="122706">
                    <a:moveTo>
                      <a:pt x="3027" y="108096"/>
                    </a:moveTo>
                    <a:lnTo>
                      <a:pt x="18367" y="108096"/>
                    </a:lnTo>
                    <a:lnTo>
                      <a:pt x="19275" y="17438"/>
                    </a:lnTo>
                    <a:lnTo>
                      <a:pt x="0" y="17438"/>
                    </a:lnTo>
                    <a:lnTo>
                      <a:pt x="0" y="2794"/>
                    </a:lnTo>
                    <a:lnTo>
                      <a:pt x="38315" y="2794"/>
                    </a:lnTo>
                    <a:cubicBezTo>
                      <a:pt x="38315" y="7440"/>
                      <a:pt x="38079" y="13971"/>
                      <a:pt x="37608" y="17202"/>
                    </a:cubicBezTo>
                    <a:lnTo>
                      <a:pt x="35758" y="29288"/>
                    </a:lnTo>
                    <a:lnTo>
                      <a:pt x="36229" y="29288"/>
                    </a:lnTo>
                    <a:cubicBezTo>
                      <a:pt x="41342" y="11143"/>
                      <a:pt x="60617" y="0"/>
                      <a:pt x="78749" y="0"/>
                    </a:cubicBezTo>
                    <a:cubicBezTo>
                      <a:pt x="100581" y="0"/>
                      <a:pt x="111951" y="12557"/>
                      <a:pt x="114978" y="28110"/>
                    </a:cubicBezTo>
                    <a:lnTo>
                      <a:pt x="115449" y="28110"/>
                    </a:lnTo>
                    <a:cubicBezTo>
                      <a:pt x="117770" y="22993"/>
                      <a:pt x="125204" y="0"/>
                      <a:pt x="156085" y="0"/>
                    </a:cubicBezTo>
                    <a:cubicBezTo>
                      <a:pt x="189051" y="0"/>
                      <a:pt x="197192" y="22319"/>
                      <a:pt x="197192" y="45076"/>
                    </a:cubicBezTo>
                    <a:cubicBezTo>
                      <a:pt x="197192" y="65544"/>
                      <a:pt x="196250" y="89480"/>
                      <a:pt x="196250" y="108062"/>
                    </a:cubicBezTo>
                    <a:lnTo>
                      <a:pt x="213910" y="108062"/>
                    </a:lnTo>
                    <a:lnTo>
                      <a:pt x="213910" y="122706"/>
                    </a:lnTo>
                    <a:lnTo>
                      <a:pt x="161904" y="122706"/>
                    </a:lnTo>
                    <a:lnTo>
                      <a:pt x="161904" y="108062"/>
                    </a:lnTo>
                    <a:lnTo>
                      <a:pt x="177244" y="108062"/>
                    </a:lnTo>
                    <a:cubicBezTo>
                      <a:pt x="177479" y="88537"/>
                      <a:pt x="178152" y="69247"/>
                      <a:pt x="178152" y="49958"/>
                    </a:cubicBezTo>
                    <a:cubicBezTo>
                      <a:pt x="178152" y="32520"/>
                      <a:pt x="174418" y="15788"/>
                      <a:pt x="152149" y="15788"/>
                    </a:cubicBezTo>
                    <a:cubicBezTo>
                      <a:pt x="136574" y="15788"/>
                      <a:pt x="118006" y="26022"/>
                      <a:pt x="117770" y="58542"/>
                    </a:cubicBezTo>
                    <a:lnTo>
                      <a:pt x="117299" y="108062"/>
                    </a:lnTo>
                    <a:lnTo>
                      <a:pt x="134489" y="108062"/>
                    </a:lnTo>
                    <a:lnTo>
                      <a:pt x="134489" y="122706"/>
                    </a:lnTo>
                    <a:lnTo>
                      <a:pt x="82214" y="122706"/>
                    </a:lnTo>
                    <a:lnTo>
                      <a:pt x="82214" y="108062"/>
                    </a:lnTo>
                    <a:lnTo>
                      <a:pt x="97519" y="108062"/>
                    </a:lnTo>
                    <a:cubicBezTo>
                      <a:pt x="97755" y="88537"/>
                      <a:pt x="98461" y="69247"/>
                      <a:pt x="98461" y="49958"/>
                    </a:cubicBezTo>
                    <a:cubicBezTo>
                      <a:pt x="98461" y="32520"/>
                      <a:pt x="94761" y="15788"/>
                      <a:pt x="72458" y="15788"/>
                    </a:cubicBezTo>
                    <a:cubicBezTo>
                      <a:pt x="56883" y="15788"/>
                      <a:pt x="38315" y="26022"/>
                      <a:pt x="38079" y="58542"/>
                    </a:cubicBezTo>
                    <a:lnTo>
                      <a:pt x="37608" y="108062"/>
                    </a:lnTo>
                    <a:lnTo>
                      <a:pt x="55033" y="108062"/>
                    </a:lnTo>
                    <a:lnTo>
                      <a:pt x="55033" y="122706"/>
                    </a:lnTo>
                    <a:lnTo>
                      <a:pt x="2994" y="122706"/>
                    </a:lnTo>
                    <a:lnTo>
                      <a:pt x="2994" y="108096"/>
                    </a:lnTo>
                    <a:close/>
                  </a:path>
                </a:pathLst>
              </a:custGeom>
              <a:grpFill/>
              <a:ln w="33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SE"/>
              </a:p>
            </p:txBody>
          </p:sp>
        </p:grpSp>
      </p:grpSp>
      <p:pic>
        <p:nvPicPr>
          <p:cNvPr id="73" name="Picture 72">
            <a:extLst>
              <a:ext uri="{FF2B5EF4-FFF2-40B4-BE49-F238E27FC236}">
                <a16:creationId xmlns:a16="http://schemas.microsoft.com/office/drawing/2014/main" id="{80681071-DE13-4575-AA6C-FBFE1AA8D8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637" y="159286"/>
            <a:ext cx="2179394" cy="1026275"/>
          </a:xfrm>
          <a:prstGeom prst="rect">
            <a:avLst/>
          </a:prstGeom>
        </p:spPr>
      </p:pic>
      <p:pic>
        <p:nvPicPr>
          <p:cNvPr id="74" name="Graphic 73">
            <a:extLst>
              <a:ext uri="{FF2B5EF4-FFF2-40B4-BE49-F238E27FC236}">
                <a16:creationId xmlns:a16="http://schemas.microsoft.com/office/drawing/2014/main" id="{823504C2-A080-332F-BD5D-C7F6AB0FA4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51188" y="5305747"/>
            <a:ext cx="1489639" cy="151122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94A484C0-C770-FDAD-407C-0C8F3F2433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39887" y="5616520"/>
            <a:ext cx="4552700" cy="1065331"/>
          </a:xfrm>
          <a:prstGeom prst="rect">
            <a:avLst/>
          </a:prstGeom>
        </p:spPr>
      </p:pic>
      <p:pic>
        <p:nvPicPr>
          <p:cNvPr id="76" name="Graphic 75">
            <a:extLst>
              <a:ext uri="{FF2B5EF4-FFF2-40B4-BE49-F238E27FC236}">
                <a16:creationId xmlns:a16="http://schemas.microsoft.com/office/drawing/2014/main" id="{B7FF37B5-E300-17F4-6C25-48A5A9820C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75763" y="5782840"/>
            <a:ext cx="2079058" cy="898429"/>
          </a:xfrm>
          <a:prstGeom prst="rect">
            <a:avLst/>
          </a:prstGeom>
        </p:spPr>
      </p:pic>
      <p:sp>
        <p:nvSpPr>
          <p:cNvPr id="77" name="TextBox 76">
            <a:extLst>
              <a:ext uri="{FF2B5EF4-FFF2-40B4-BE49-F238E27FC236}">
                <a16:creationId xmlns:a16="http://schemas.microsoft.com/office/drawing/2014/main" id="{49CC8937-2966-5911-7317-54946C8FE92A}"/>
              </a:ext>
            </a:extLst>
          </p:cNvPr>
          <p:cNvSpPr txBox="1"/>
          <p:nvPr/>
        </p:nvSpPr>
        <p:spPr>
          <a:xfrm>
            <a:off x="2785376" y="59460"/>
            <a:ext cx="6343862" cy="2477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latin typeface="Lexend Medium" pitchFamily="2" charset="77"/>
              </a:rPr>
              <a:t>ESA/Webb, NASA &amp; CSA, A. Pedrini, A. Adamo (Stockholm University) and the FEAST JWST team</a:t>
            </a:r>
            <a:endParaRPr lang="en-SE" sz="1000" i="1" dirty="0">
              <a:latin typeface="Lexend Black" pitchFamily="2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96F955-7973-0194-3124-EE31C298DED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00429" y="404907"/>
            <a:ext cx="1047242" cy="87665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09593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B96C08-AEE4-CF36-6BEF-642AF4D60A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48" r="2274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21067B-3A99-C49D-5B97-831D7ABDEBB2}"/>
              </a:ext>
            </a:extLst>
          </p:cNvPr>
          <p:cNvSpPr txBox="1"/>
          <p:nvPr/>
        </p:nvSpPr>
        <p:spPr>
          <a:xfrm>
            <a:off x="6215242" y="6519889"/>
            <a:ext cx="60664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b="0" i="1" u="none" strike="noStrike" dirty="0">
                <a:effectLst/>
                <a:latin typeface="Lexend Black" pitchFamily="2" charset="77"/>
              </a:rPr>
              <a:t>ESA/Webb, NASA &amp; CSA, A. Adamo (Stockholm University) and the FEAST JWST team</a:t>
            </a:r>
            <a:endParaRPr lang="en-SE" sz="1050" i="1" dirty="0">
              <a:latin typeface="Lexend Black" pitchFamily="2" charset="77"/>
            </a:endParaRPr>
          </a:p>
          <a:p>
            <a:pPr algn="ctr"/>
            <a:endParaRPr lang="en-SE" sz="1050" i="1" dirty="0">
              <a:latin typeface="Lexend Black" pitchFamily="2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6BA8A1-8BDB-F811-A1E5-8C85A54CB499}"/>
              </a:ext>
            </a:extLst>
          </p:cNvPr>
          <p:cNvSpPr txBox="1"/>
          <p:nvPr/>
        </p:nvSpPr>
        <p:spPr>
          <a:xfrm>
            <a:off x="-89717" y="289932"/>
            <a:ext cx="4840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3600" dirty="0">
                <a:latin typeface="Lexend Medium" pitchFamily="2" charset="77"/>
              </a:rPr>
              <a:t>NGC 628 at 10 Mpc</a:t>
            </a:r>
          </a:p>
        </p:txBody>
      </p:sp>
    </p:spTree>
    <p:extLst>
      <p:ext uri="{BB962C8B-B14F-4D97-AF65-F5344CB8AC3E}">
        <p14:creationId xmlns:p14="http://schemas.microsoft.com/office/powerpoint/2010/main" val="2294212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FBBE08A-294A-C45B-E10D-31FF4D5C47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2748" r="2274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A42451-4B66-E724-48D6-98624D9D6FAF}"/>
              </a:ext>
            </a:extLst>
          </p:cNvPr>
          <p:cNvPicPr>
            <a:picLocks/>
          </p:cNvPicPr>
          <p:nvPr/>
        </p:nvPicPr>
        <p:blipFill rotWithShape="1">
          <a:blip r:embed="rId4"/>
          <a:srcRect l="36452" t="5680" r="18859" b="36740"/>
          <a:stretch/>
        </p:blipFill>
        <p:spPr>
          <a:xfrm>
            <a:off x="1064872" y="2048719"/>
            <a:ext cx="2824222" cy="2592597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EF1878-ECBF-20F6-7955-6475E65091D9}"/>
              </a:ext>
            </a:extLst>
          </p:cNvPr>
          <p:cNvSpPr txBox="1"/>
          <p:nvPr/>
        </p:nvSpPr>
        <p:spPr>
          <a:xfrm>
            <a:off x="196770" y="138896"/>
            <a:ext cx="65165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600" dirty="0">
                <a:solidFill>
                  <a:srgbClr val="EED1AB"/>
                </a:solidFill>
                <a:latin typeface="Lexend Medium" pitchFamily="2" charset="77"/>
              </a:rPr>
              <a:t>The matter cycle in galaxies</a:t>
            </a:r>
          </a:p>
        </p:txBody>
      </p:sp>
      <p:sp>
        <p:nvSpPr>
          <p:cNvPr id="12" name="Graphic 10" descr="Line arrow: Anti-clockwise curve with solid fill">
            <a:extLst>
              <a:ext uri="{FF2B5EF4-FFF2-40B4-BE49-F238E27FC236}">
                <a16:creationId xmlns:a16="http://schemas.microsoft.com/office/drawing/2014/main" id="{0848CB2D-4719-359F-D6D8-43410D07F79A}"/>
              </a:ext>
            </a:extLst>
          </p:cNvPr>
          <p:cNvSpPr/>
          <p:nvPr/>
        </p:nvSpPr>
        <p:spPr>
          <a:xfrm rot="15568370" flipV="1">
            <a:off x="5050148" y="-959992"/>
            <a:ext cx="1147341" cy="4760408"/>
          </a:xfrm>
          <a:custGeom>
            <a:avLst/>
            <a:gdLst>
              <a:gd name="connsiteX0" fmla="*/ 380424 w 1308683"/>
              <a:gd name="connsiteY0" fmla="*/ 232059 h 3340559"/>
              <a:gd name="connsiteX1" fmla="*/ 882585 w 1308683"/>
              <a:gd name="connsiteY1" fmla="*/ 235863 h 3340559"/>
              <a:gd name="connsiteX2" fmla="*/ 996712 w 1308683"/>
              <a:gd name="connsiteY2" fmla="*/ 121736 h 3340559"/>
              <a:gd name="connsiteX3" fmla="*/ 882585 w 1308683"/>
              <a:gd name="connsiteY3" fmla="*/ 7608 h 3340559"/>
              <a:gd name="connsiteX4" fmla="*/ 121736 w 1308683"/>
              <a:gd name="connsiteY4" fmla="*/ 0 h 3340559"/>
              <a:gd name="connsiteX5" fmla="*/ 49455 w 1308683"/>
              <a:gd name="connsiteY5" fmla="*/ 26630 h 3340559"/>
              <a:gd name="connsiteX6" fmla="*/ 41847 w 1308683"/>
              <a:gd name="connsiteY6" fmla="*/ 34238 h 3340559"/>
              <a:gd name="connsiteX7" fmla="*/ 30434 w 1308683"/>
              <a:gd name="connsiteY7" fmla="*/ 45651 h 3340559"/>
              <a:gd name="connsiteX8" fmla="*/ 26630 w 1308683"/>
              <a:gd name="connsiteY8" fmla="*/ 53259 h 3340559"/>
              <a:gd name="connsiteX9" fmla="*/ 22825 w 1308683"/>
              <a:gd name="connsiteY9" fmla="*/ 60868 h 3340559"/>
              <a:gd name="connsiteX10" fmla="*/ 7609 w 1308683"/>
              <a:gd name="connsiteY10" fmla="*/ 114127 h 3340559"/>
              <a:gd name="connsiteX11" fmla="*/ 0 w 1308683"/>
              <a:gd name="connsiteY11" fmla="*/ 874976 h 3340559"/>
              <a:gd name="connsiteX12" fmla="*/ 114127 w 1308683"/>
              <a:gd name="connsiteY12" fmla="*/ 989103 h 3340559"/>
              <a:gd name="connsiteX13" fmla="*/ 228255 w 1308683"/>
              <a:gd name="connsiteY13" fmla="*/ 874976 h 3340559"/>
              <a:gd name="connsiteX14" fmla="*/ 232059 w 1308683"/>
              <a:gd name="connsiteY14" fmla="*/ 403250 h 3340559"/>
              <a:gd name="connsiteX15" fmla="*/ 1076601 w 1308683"/>
              <a:gd name="connsiteY15" fmla="*/ 2134181 h 3340559"/>
              <a:gd name="connsiteX16" fmla="*/ 814108 w 1308683"/>
              <a:gd name="connsiteY16" fmla="*/ 3180348 h 3340559"/>
              <a:gd name="connsiteX17" fmla="*/ 867368 w 1308683"/>
              <a:gd name="connsiteY17" fmla="*/ 3328713 h 3340559"/>
              <a:gd name="connsiteX18" fmla="*/ 1019537 w 1308683"/>
              <a:gd name="connsiteY18" fmla="*/ 3279258 h 3340559"/>
              <a:gd name="connsiteX19" fmla="*/ 1304856 w 1308683"/>
              <a:gd name="connsiteY19" fmla="*/ 2149398 h 3340559"/>
              <a:gd name="connsiteX20" fmla="*/ 380424 w 1308683"/>
              <a:gd name="connsiteY20" fmla="*/ 232059 h 334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308683" h="3340559">
                <a:moveTo>
                  <a:pt x="380424" y="232059"/>
                </a:moveTo>
                <a:lnTo>
                  <a:pt x="882585" y="235863"/>
                </a:lnTo>
                <a:cubicBezTo>
                  <a:pt x="947257" y="235863"/>
                  <a:pt x="996712" y="186408"/>
                  <a:pt x="996712" y="121736"/>
                </a:cubicBezTo>
                <a:cubicBezTo>
                  <a:pt x="996712" y="57064"/>
                  <a:pt x="947257" y="7608"/>
                  <a:pt x="882585" y="7608"/>
                </a:cubicBezTo>
                <a:lnTo>
                  <a:pt x="121736" y="0"/>
                </a:lnTo>
                <a:cubicBezTo>
                  <a:pt x="95106" y="0"/>
                  <a:pt x="72281" y="7608"/>
                  <a:pt x="49455" y="26630"/>
                </a:cubicBezTo>
                <a:cubicBezTo>
                  <a:pt x="45651" y="26630"/>
                  <a:pt x="45651" y="30434"/>
                  <a:pt x="41847" y="34238"/>
                </a:cubicBezTo>
                <a:cubicBezTo>
                  <a:pt x="38042" y="38042"/>
                  <a:pt x="34238" y="38042"/>
                  <a:pt x="30434" y="45651"/>
                </a:cubicBezTo>
                <a:cubicBezTo>
                  <a:pt x="30434" y="45651"/>
                  <a:pt x="26630" y="49455"/>
                  <a:pt x="26630" y="53259"/>
                </a:cubicBezTo>
                <a:cubicBezTo>
                  <a:pt x="26630" y="53259"/>
                  <a:pt x="22825" y="57064"/>
                  <a:pt x="22825" y="60868"/>
                </a:cubicBezTo>
                <a:cubicBezTo>
                  <a:pt x="11413" y="76085"/>
                  <a:pt x="7609" y="95106"/>
                  <a:pt x="7609" y="114127"/>
                </a:cubicBezTo>
                <a:lnTo>
                  <a:pt x="0" y="874976"/>
                </a:lnTo>
                <a:cubicBezTo>
                  <a:pt x="0" y="939648"/>
                  <a:pt x="49455" y="989103"/>
                  <a:pt x="114127" y="989103"/>
                </a:cubicBezTo>
                <a:cubicBezTo>
                  <a:pt x="178799" y="989103"/>
                  <a:pt x="228255" y="939648"/>
                  <a:pt x="228255" y="874976"/>
                </a:cubicBezTo>
                <a:lnTo>
                  <a:pt x="232059" y="403250"/>
                </a:lnTo>
                <a:cubicBezTo>
                  <a:pt x="829325" y="817912"/>
                  <a:pt x="1114643" y="1399962"/>
                  <a:pt x="1076601" y="2134181"/>
                </a:cubicBezTo>
                <a:cubicBezTo>
                  <a:pt x="1053776" y="2495584"/>
                  <a:pt x="966278" y="2849379"/>
                  <a:pt x="814108" y="3180348"/>
                </a:cubicBezTo>
                <a:cubicBezTo>
                  <a:pt x="787479" y="3237411"/>
                  <a:pt x="810304" y="3302084"/>
                  <a:pt x="867368" y="3328713"/>
                </a:cubicBezTo>
                <a:cubicBezTo>
                  <a:pt x="920627" y="3355343"/>
                  <a:pt x="989103" y="3336322"/>
                  <a:pt x="1019537" y="3279258"/>
                </a:cubicBezTo>
                <a:cubicBezTo>
                  <a:pt x="1183120" y="2925464"/>
                  <a:pt x="1282030" y="2541235"/>
                  <a:pt x="1304856" y="2149398"/>
                </a:cubicBezTo>
                <a:cubicBezTo>
                  <a:pt x="1335290" y="1590174"/>
                  <a:pt x="1198337" y="806500"/>
                  <a:pt x="380424" y="232059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38001" cap="flat">
            <a:solidFill>
              <a:schemeClr val="accent4">
                <a:lumMod val="50000"/>
              </a:schemeClr>
            </a:solidFill>
            <a:prstDash val="solid"/>
            <a:miter/>
          </a:ln>
        </p:spPr>
        <p:txBody>
          <a:bodyPr rtlCol="0" anchor="ctr"/>
          <a:lstStyle/>
          <a:p>
            <a:endParaRPr lang="en-SE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Graphic 10" descr="Line arrow: Anti-clockwise curve with solid fill">
            <a:extLst>
              <a:ext uri="{FF2B5EF4-FFF2-40B4-BE49-F238E27FC236}">
                <a16:creationId xmlns:a16="http://schemas.microsoft.com/office/drawing/2014/main" id="{2CFC2D58-EBBB-1DB5-4D28-6C5505F8100F}"/>
              </a:ext>
            </a:extLst>
          </p:cNvPr>
          <p:cNvSpPr/>
          <p:nvPr/>
        </p:nvSpPr>
        <p:spPr>
          <a:xfrm rot="4920976" flipV="1">
            <a:off x="5196509" y="3222263"/>
            <a:ext cx="1147341" cy="4760408"/>
          </a:xfrm>
          <a:custGeom>
            <a:avLst/>
            <a:gdLst>
              <a:gd name="connsiteX0" fmla="*/ 380424 w 1308683"/>
              <a:gd name="connsiteY0" fmla="*/ 232059 h 3340559"/>
              <a:gd name="connsiteX1" fmla="*/ 882585 w 1308683"/>
              <a:gd name="connsiteY1" fmla="*/ 235863 h 3340559"/>
              <a:gd name="connsiteX2" fmla="*/ 996712 w 1308683"/>
              <a:gd name="connsiteY2" fmla="*/ 121736 h 3340559"/>
              <a:gd name="connsiteX3" fmla="*/ 882585 w 1308683"/>
              <a:gd name="connsiteY3" fmla="*/ 7608 h 3340559"/>
              <a:gd name="connsiteX4" fmla="*/ 121736 w 1308683"/>
              <a:gd name="connsiteY4" fmla="*/ 0 h 3340559"/>
              <a:gd name="connsiteX5" fmla="*/ 49455 w 1308683"/>
              <a:gd name="connsiteY5" fmla="*/ 26630 h 3340559"/>
              <a:gd name="connsiteX6" fmla="*/ 41847 w 1308683"/>
              <a:gd name="connsiteY6" fmla="*/ 34238 h 3340559"/>
              <a:gd name="connsiteX7" fmla="*/ 30434 w 1308683"/>
              <a:gd name="connsiteY7" fmla="*/ 45651 h 3340559"/>
              <a:gd name="connsiteX8" fmla="*/ 26630 w 1308683"/>
              <a:gd name="connsiteY8" fmla="*/ 53259 h 3340559"/>
              <a:gd name="connsiteX9" fmla="*/ 22825 w 1308683"/>
              <a:gd name="connsiteY9" fmla="*/ 60868 h 3340559"/>
              <a:gd name="connsiteX10" fmla="*/ 7609 w 1308683"/>
              <a:gd name="connsiteY10" fmla="*/ 114127 h 3340559"/>
              <a:gd name="connsiteX11" fmla="*/ 0 w 1308683"/>
              <a:gd name="connsiteY11" fmla="*/ 874976 h 3340559"/>
              <a:gd name="connsiteX12" fmla="*/ 114127 w 1308683"/>
              <a:gd name="connsiteY12" fmla="*/ 989103 h 3340559"/>
              <a:gd name="connsiteX13" fmla="*/ 228255 w 1308683"/>
              <a:gd name="connsiteY13" fmla="*/ 874976 h 3340559"/>
              <a:gd name="connsiteX14" fmla="*/ 232059 w 1308683"/>
              <a:gd name="connsiteY14" fmla="*/ 403250 h 3340559"/>
              <a:gd name="connsiteX15" fmla="*/ 1076601 w 1308683"/>
              <a:gd name="connsiteY15" fmla="*/ 2134181 h 3340559"/>
              <a:gd name="connsiteX16" fmla="*/ 814108 w 1308683"/>
              <a:gd name="connsiteY16" fmla="*/ 3180348 h 3340559"/>
              <a:gd name="connsiteX17" fmla="*/ 867368 w 1308683"/>
              <a:gd name="connsiteY17" fmla="*/ 3328713 h 3340559"/>
              <a:gd name="connsiteX18" fmla="*/ 1019537 w 1308683"/>
              <a:gd name="connsiteY18" fmla="*/ 3279258 h 3340559"/>
              <a:gd name="connsiteX19" fmla="*/ 1304856 w 1308683"/>
              <a:gd name="connsiteY19" fmla="*/ 2149398 h 3340559"/>
              <a:gd name="connsiteX20" fmla="*/ 380424 w 1308683"/>
              <a:gd name="connsiteY20" fmla="*/ 232059 h 334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308683" h="3340559">
                <a:moveTo>
                  <a:pt x="380424" y="232059"/>
                </a:moveTo>
                <a:lnTo>
                  <a:pt x="882585" y="235863"/>
                </a:lnTo>
                <a:cubicBezTo>
                  <a:pt x="947257" y="235863"/>
                  <a:pt x="996712" y="186408"/>
                  <a:pt x="996712" y="121736"/>
                </a:cubicBezTo>
                <a:cubicBezTo>
                  <a:pt x="996712" y="57064"/>
                  <a:pt x="947257" y="7608"/>
                  <a:pt x="882585" y="7608"/>
                </a:cubicBezTo>
                <a:lnTo>
                  <a:pt x="121736" y="0"/>
                </a:lnTo>
                <a:cubicBezTo>
                  <a:pt x="95106" y="0"/>
                  <a:pt x="72281" y="7608"/>
                  <a:pt x="49455" y="26630"/>
                </a:cubicBezTo>
                <a:cubicBezTo>
                  <a:pt x="45651" y="26630"/>
                  <a:pt x="45651" y="30434"/>
                  <a:pt x="41847" y="34238"/>
                </a:cubicBezTo>
                <a:cubicBezTo>
                  <a:pt x="38042" y="38042"/>
                  <a:pt x="34238" y="38042"/>
                  <a:pt x="30434" y="45651"/>
                </a:cubicBezTo>
                <a:cubicBezTo>
                  <a:pt x="30434" y="45651"/>
                  <a:pt x="26630" y="49455"/>
                  <a:pt x="26630" y="53259"/>
                </a:cubicBezTo>
                <a:cubicBezTo>
                  <a:pt x="26630" y="53259"/>
                  <a:pt x="22825" y="57064"/>
                  <a:pt x="22825" y="60868"/>
                </a:cubicBezTo>
                <a:cubicBezTo>
                  <a:pt x="11413" y="76085"/>
                  <a:pt x="7609" y="95106"/>
                  <a:pt x="7609" y="114127"/>
                </a:cubicBezTo>
                <a:lnTo>
                  <a:pt x="0" y="874976"/>
                </a:lnTo>
                <a:cubicBezTo>
                  <a:pt x="0" y="939648"/>
                  <a:pt x="49455" y="989103"/>
                  <a:pt x="114127" y="989103"/>
                </a:cubicBezTo>
                <a:cubicBezTo>
                  <a:pt x="178799" y="989103"/>
                  <a:pt x="228255" y="939648"/>
                  <a:pt x="228255" y="874976"/>
                </a:cubicBezTo>
                <a:lnTo>
                  <a:pt x="232059" y="403250"/>
                </a:lnTo>
                <a:cubicBezTo>
                  <a:pt x="829325" y="817912"/>
                  <a:pt x="1114643" y="1399962"/>
                  <a:pt x="1076601" y="2134181"/>
                </a:cubicBezTo>
                <a:cubicBezTo>
                  <a:pt x="1053776" y="2495584"/>
                  <a:pt x="966278" y="2849379"/>
                  <a:pt x="814108" y="3180348"/>
                </a:cubicBezTo>
                <a:cubicBezTo>
                  <a:pt x="787479" y="3237411"/>
                  <a:pt x="810304" y="3302084"/>
                  <a:pt x="867368" y="3328713"/>
                </a:cubicBezTo>
                <a:cubicBezTo>
                  <a:pt x="920627" y="3355343"/>
                  <a:pt x="989103" y="3336322"/>
                  <a:pt x="1019537" y="3279258"/>
                </a:cubicBezTo>
                <a:cubicBezTo>
                  <a:pt x="1183120" y="2925464"/>
                  <a:pt x="1282030" y="2541235"/>
                  <a:pt x="1304856" y="2149398"/>
                </a:cubicBezTo>
                <a:cubicBezTo>
                  <a:pt x="1335290" y="1590174"/>
                  <a:pt x="1198337" y="806500"/>
                  <a:pt x="380424" y="232059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38001" cap="flat">
            <a:solidFill>
              <a:schemeClr val="accent4">
                <a:lumMod val="50000"/>
              </a:schemeClr>
            </a:solidFill>
            <a:prstDash val="solid"/>
            <a:miter/>
          </a:ln>
        </p:spPr>
        <p:txBody>
          <a:bodyPr rtlCol="0" anchor="ctr"/>
          <a:lstStyle/>
          <a:p>
            <a:endParaRPr lang="en-SE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2078BF-A32F-8360-56AB-91F32ED331A8}"/>
              </a:ext>
            </a:extLst>
          </p:cNvPr>
          <p:cNvSpPr txBox="1"/>
          <p:nvPr/>
        </p:nvSpPr>
        <p:spPr>
          <a:xfrm>
            <a:off x="196770" y="4746382"/>
            <a:ext cx="30406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Chalkduster" panose="03050602040202020205" pitchFamily="66" charset="77"/>
              </a:rPr>
              <a:t>Young star clusters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907959-28C3-5BB5-78CA-0491A06A2120}"/>
              </a:ext>
            </a:extLst>
          </p:cNvPr>
          <p:cNvSpPr txBox="1"/>
          <p:nvPr/>
        </p:nvSpPr>
        <p:spPr>
          <a:xfrm>
            <a:off x="8972310" y="1220156"/>
            <a:ext cx="30406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Chalkduster" panose="03050602040202020205" pitchFamily="66" charset="77"/>
              </a:rPr>
              <a:t>ISM of galaxies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9384C2D-2A5E-8AC0-1CFB-1B44540A04BE}"/>
              </a:ext>
            </a:extLst>
          </p:cNvPr>
          <p:cNvSpPr txBox="1"/>
          <p:nvPr/>
        </p:nvSpPr>
        <p:spPr>
          <a:xfrm>
            <a:off x="4170546" y="1324242"/>
            <a:ext cx="30406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Chalkduster" panose="03050602040202020205" pitchFamily="66" charset="77"/>
              </a:rPr>
              <a:t>Stellar feedback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1E1CEA4-E8CE-9E8C-4A1B-5BD3D3CF3DB8}"/>
              </a:ext>
            </a:extLst>
          </p:cNvPr>
          <p:cNvSpPr txBox="1"/>
          <p:nvPr/>
        </p:nvSpPr>
        <p:spPr>
          <a:xfrm>
            <a:off x="4750443" y="5146492"/>
            <a:ext cx="30406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Chalkduster" panose="03050602040202020205" pitchFamily="66" charset="77"/>
              </a:rPr>
              <a:t>Star formation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0A31E1-FABB-90B3-9C51-D5FE431078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7359" b="4769"/>
          <a:stretch/>
        </p:blipFill>
        <p:spPr>
          <a:xfrm>
            <a:off x="7791127" y="3085992"/>
            <a:ext cx="2113879" cy="1847972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4B89F5-0221-32BF-BD9A-E633A31907F6}"/>
              </a:ext>
            </a:extLst>
          </p:cNvPr>
          <p:cNvSpPr txBox="1"/>
          <p:nvPr/>
        </p:nvSpPr>
        <p:spPr>
          <a:xfrm>
            <a:off x="8759763" y="4931696"/>
            <a:ext cx="30406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Chalkduster" panose="03050602040202020205" pitchFamily="66" charset="77"/>
              </a:rPr>
              <a:t>Molecular clouds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66FF53-8C03-0933-E3F4-40B9A877E51E}"/>
              </a:ext>
            </a:extLst>
          </p:cNvPr>
          <p:cNvSpPr txBox="1"/>
          <p:nvPr/>
        </p:nvSpPr>
        <p:spPr>
          <a:xfrm>
            <a:off x="5151910" y="6364398"/>
            <a:ext cx="11506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Lexend Medium" pitchFamily="2" charset="77"/>
              </a:rPr>
              <a:t>Taurus molecular cloud: </a:t>
            </a:r>
            <a:r>
              <a:rPr lang="en-GB" sz="1200" i="0" u="none" strike="noStrike" dirty="0">
                <a:effectLst/>
                <a:latin typeface="Lexend Medium" pitchFamily="2" charset="77"/>
              </a:rPr>
              <a:t>image credit and copyright Terry Hancock and Tom Masterson.</a:t>
            </a:r>
          </a:p>
          <a:p>
            <a:r>
              <a:rPr lang="en-GB" sz="1200" dirty="0">
                <a:latin typeface="Lexend Medium" pitchFamily="2" charset="77"/>
              </a:rPr>
              <a:t>M51: </a:t>
            </a:r>
            <a:r>
              <a:rPr lang="en-GB" sz="1200" b="0" i="0" u="none" strike="noStrike" dirty="0">
                <a:effectLst/>
                <a:latin typeface="Lexend Medium" pitchFamily="2" charset="77"/>
              </a:rPr>
              <a:t>ESA/Webb, NASA &amp; CSA, A. Adamo (Stockholm University) and the FEAST JWST team</a:t>
            </a:r>
            <a:endParaRPr lang="en-GB" sz="1200" i="0" u="none" strike="noStrike" dirty="0">
              <a:effectLst/>
              <a:latin typeface="Lexend Medium" pitchFamily="2" charset="77"/>
            </a:endParaRPr>
          </a:p>
          <a:p>
            <a:endParaRPr lang="en-SE" sz="1200" dirty="0">
              <a:latin typeface="Lexend Medium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50F0D8-408E-FE80-D282-73871B5D2BAD}"/>
              </a:ext>
            </a:extLst>
          </p:cNvPr>
          <p:cNvSpPr txBox="1"/>
          <p:nvPr/>
        </p:nvSpPr>
        <p:spPr>
          <a:xfrm>
            <a:off x="401467" y="6411028"/>
            <a:ext cx="4348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effectLst/>
                <a:latin typeface="Lexend Medium" pitchFamily="2" charset="77"/>
              </a:rPr>
              <a:t>Credit: NASA, ESA</a:t>
            </a:r>
            <a:endParaRPr lang="en-SE" sz="1200" dirty="0">
              <a:latin typeface="Lexend Medium" pitchFamily="2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51D2103-5E5A-5458-2D93-D1FF0125AE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559145">
            <a:off x="8933843" y="1727744"/>
            <a:ext cx="2901803" cy="1632265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5742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ED07189E-6C19-E790-3AE2-BC61024045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</a:blip>
          <a:srcRect l="22748" r="2274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ight Arrow 1">
            <a:extLst>
              <a:ext uri="{FF2B5EF4-FFF2-40B4-BE49-F238E27FC236}">
                <a16:creationId xmlns:a16="http://schemas.microsoft.com/office/drawing/2014/main" id="{F6B9CA2C-EB3A-E98F-98CB-700019F344E1}"/>
              </a:ext>
            </a:extLst>
          </p:cNvPr>
          <p:cNvSpPr/>
          <p:nvPr/>
        </p:nvSpPr>
        <p:spPr>
          <a:xfrm>
            <a:off x="412376" y="1442750"/>
            <a:ext cx="11367247" cy="3972500"/>
          </a:xfrm>
          <a:prstGeom prst="rightArrow">
            <a:avLst>
              <a:gd name="adj1" fmla="val 50000"/>
              <a:gd name="adj2" fmla="val 38887"/>
            </a:avLst>
          </a:prstGeom>
          <a:solidFill>
            <a:srgbClr val="EED1AB"/>
          </a:solidFill>
          <a:ln w="38100" cap="flat">
            <a:solidFill>
              <a:schemeClr val="accent4">
                <a:lumMod val="75000"/>
              </a:schemeClr>
            </a:solidFill>
            <a:miter lim="800000"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D37251-404D-931F-4D7E-DFBDF8B0833E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3091045" y="2681949"/>
            <a:ext cx="1440000" cy="144000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303ECF-9D9E-0C2E-2264-9F51B148A2B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79" t="435" b="1839"/>
          <a:stretch/>
        </p:blipFill>
        <p:spPr>
          <a:xfrm>
            <a:off x="1034726" y="2683967"/>
            <a:ext cx="1443830" cy="143717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75E767-44A6-26C2-D77E-8210BA422B8C}"/>
              </a:ext>
            </a:extLst>
          </p:cNvPr>
          <p:cNvSpPr txBox="1"/>
          <p:nvPr/>
        </p:nvSpPr>
        <p:spPr>
          <a:xfrm>
            <a:off x="1055368" y="6092652"/>
            <a:ext cx="22107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200" dirty="0">
                <a:solidFill>
                  <a:srgbClr val="EED1AB"/>
                </a:solidFill>
                <a:latin typeface="Lexend Medium" pitchFamily="2" charset="77"/>
              </a:rPr>
              <a:t>Motte et al., 2021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C61FAF-9263-369D-0A9F-38994F9CC7D7}"/>
              </a:ext>
            </a:extLst>
          </p:cNvPr>
          <p:cNvPicPr>
            <a:picLocks/>
          </p:cNvPicPr>
          <p:nvPr/>
        </p:nvPicPr>
        <p:blipFill rotWithShape="1">
          <a:blip r:embed="rId6"/>
          <a:srcRect l="33299" t="20077" r="50930" b="58236"/>
          <a:stretch/>
        </p:blipFill>
        <p:spPr>
          <a:xfrm>
            <a:off x="5142659" y="2682552"/>
            <a:ext cx="1440000" cy="144000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B398E8A-DFB1-ED83-391F-42437F6B17D3}"/>
              </a:ext>
            </a:extLst>
          </p:cNvPr>
          <p:cNvPicPr>
            <a:picLocks/>
          </p:cNvPicPr>
          <p:nvPr/>
        </p:nvPicPr>
        <p:blipFill rotWithShape="1">
          <a:blip r:embed="rId7"/>
          <a:srcRect r="21197"/>
          <a:stretch/>
        </p:blipFill>
        <p:spPr>
          <a:xfrm>
            <a:off x="7194176" y="2696407"/>
            <a:ext cx="1440000" cy="144000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E66BA4-1B17-B1C4-C3DA-E573F30560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49579" y="2645616"/>
            <a:ext cx="1475995" cy="1487617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Graphic 10" descr="Question Mark with solid fill">
            <a:extLst>
              <a:ext uri="{FF2B5EF4-FFF2-40B4-BE49-F238E27FC236}">
                <a16:creationId xmlns:a16="http://schemas.microsoft.com/office/drawing/2014/main" id="{F332B4AD-106F-C5F7-F015-79923999F8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192436" y="2645616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32ECA0A-42C9-8FE9-96C9-D433D14992BE}"/>
              </a:ext>
            </a:extLst>
          </p:cNvPr>
          <p:cNvSpPr txBox="1"/>
          <p:nvPr/>
        </p:nvSpPr>
        <p:spPr>
          <a:xfrm>
            <a:off x="9982467" y="6092653"/>
            <a:ext cx="1963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solidFill>
                  <a:srgbClr val="EED1AB"/>
                </a:solidFill>
                <a:effectLst/>
                <a:latin typeface="Lexend Medium" pitchFamily="2" charset="77"/>
              </a:rPr>
              <a:t>NASA, ESA, and the Hubble Heritage Team (</a:t>
            </a:r>
            <a:r>
              <a:rPr lang="en-GB" sz="1200" b="0" i="0" u="none" strike="noStrike" dirty="0" err="1">
                <a:solidFill>
                  <a:srgbClr val="EED1AB"/>
                </a:solidFill>
                <a:effectLst/>
                <a:latin typeface="Lexend Medium" pitchFamily="2" charset="77"/>
              </a:rPr>
              <a:t>STScI</a:t>
            </a:r>
            <a:r>
              <a:rPr lang="en-GB" sz="1200" b="0" i="0" u="none" strike="noStrike" dirty="0">
                <a:solidFill>
                  <a:srgbClr val="EED1AB"/>
                </a:solidFill>
                <a:effectLst/>
                <a:latin typeface="Lexend Medium" pitchFamily="2" charset="77"/>
              </a:rPr>
              <a:t>/AURA)</a:t>
            </a:r>
            <a:endParaRPr lang="en-SE" sz="1200" dirty="0">
              <a:solidFill>
                <a:srgbClr val="EED1AB"/>
              </a:solidFill>
              <a:latin typeface="Lexend Medium" pitchFamily="2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A3C7534-BB1F-7CC8-F1CE-9B0F5D2E01E8}"/>
              </a:ext>
            </a:extLst>
          </p:cNvPr>
          <p:cNvSpPr txBox="1"/>
          <p:nvPr/>
        </p:nvSpPr>
        <p:spPr>
          <a:xfrm>
            <a:off x="2950414" y="6108041"/>
            <a:ext cx="22107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400" dirty="0">
                <a:solidFill>
                  <a:srgbClr val="EED1AB"/>
                </a:solidFill>
                <a:latin typeface="Lexend Medium" pitchFamily="2" charset="77"/>
              </a:rPr>
              <a:t>Pedrini et al., 2024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1B6246C-34AC-1380-FFCC-18C7A216059D}"/>
              </a:ext>
            </a:extLst>
          </p:cNvPr>
          <p:cNvSpPr txBox="1"/>
          <p:nvPr/>
        </p:nvSpPr>
        <p:spPr>
          <a:xfrm>
            <a:off x="5161178" y="6092653"/>
            <a:ext cx="18696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200" dirty="0">
                <a:solidFill>
                  <a:srgbClr val="EED1AB"/>
                </a:solidFill>
                <a:latin typeface="Lexend Medium" pitchFamily="2" charset="77"/>
              </a:rPr>
              <a:t>Whitmore et al., 2011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B5A4A4-1B57-10D9-7018-47C789E0AB79}"/>
              </a:ext>
            </a:extLst>
          </p:cNvPr>
          <p:cNvSpPr txBox="1"/>
          <p:nvPr/>
        </p:nvSpPr>
        <p:spPr>
          <a:xfrm>
            <a:off x="1055368" y="1460824"/>
            <a:ext cx="9145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3200" dirty="0">
                <a:solidFill>
                  <a:srgbClr val="EED1AB"/>
                </a:solidFill>
                <a:latin typeface="Chalkduster" panose="03050602040202020205" pitchFamily="66" charset="77"/>
              </a:rPr>
              <a:t>The long tale of star clusters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1CC994-20F3-49D7-3145-36C16C42BBF1}"/>
              </a:ext>
            </a:extLst>
          </p:cNvPr>
          <p:cNvSpPr txBox="1"/>
          <p:nvPr/>
        </p:nvSpPr>
        <p:spPr>
          <a:xfrm>
            <a:off x="7188213" y="6095047"/>
            <a:ext cx="259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EED1AB"/>
                </a:solidFill>
                <a:effectLst/>
                <a:latin typeface="Lexend Medium" pitchFamily="2" charset="77"/>
              </a:rPr>
              <a:t>Credit: Davide De Martin &amp; the ESA/ESO/NASA Photoshop FITS Liberator. </a:t>
            </a:r>
            <a:endParaRPr lang="en-GB" sz="1200" dirty="0">
              <a:solidFill>
                <a:srgbClr val="EED1AB"/>
              </a:solidFill>
              <a:latin typeface="Lexend Medium" pitchFamily="2" charset="77"/>
            </a:endParaRPr>
          </a:p>
          <a:p>
            <a:endParaRPr lang="en-S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2D3B69-1A3C-D252-28C3-87F1C3897BED}"/>
              </a:ext>
            </a:extLst>
          </p:cNvPr>
          <p:cNvSpPr txBox="1"/>
          <p:nvPr/>
        </p:nvSpPr>
        <p:spPr>
          <a:xfrm>
            <a:off x="674093" y="2538335"/>
            <a:ext cx="5859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dirty="0">
                <a:solidFill>
                  <a:schemeClr val="bg1"/>
                </a:solidFill>
                <a:latin typeface="Lexend Medium" pitchFamily="2" charset="77"/>
              </a:rPr>
              <a:t>kyr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3B87C8-88D8-7190-5778-885F600C00F0}"/>
              </a:ext>
            </a:extLst>
          </p:cNvPr>
          <p:cNvSpPr txBox="1"/>
          <p:nvPr/>
        </p:nvSpPr>
        <p:spPr>
          <a:xfrm>
            <a:off x="4668838" y="4018076"/>
            <a:ext cx="906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dirty="0">
                <a:solidFill>
                  <a:schemeClr val="bg1"/>
                </a:solidFill>
                <a:latin typeface="Lexend Medium" pitchFamily="2" charset="77"/>
              </a:rPr>
              <a:t>Myr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AB9D1F-6B30-8DC4-8841-EE1F1D47BA57}"/>
              </a:ext>
            </a:extLst>
          </p:cNvPr>
          <p:cNvSpPr txBox="1"/>
          <p:nvPr/>
        </p:nvSpPr>
        <p:spPr>
          <a:xfrm>
            <a:off x="9245693" y="4028756"/>
            <a:ext cx="906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dirty="0">
                <a:solidFill>
                  <a:schemeClr val="bg1"/>
                </a:solidFill>
                <a:latin typeface="Lexend Medium" pitchFamily="2" charset="77"/>
              </a:rPr>
              <a:t>Gyr</a:t>
            </a:r>
          </a:p>
        </p:txBody>
      </p:sp>
    </p:spTree>
    <p:extLst>
      <p:ext uri="{BB962C8B-B14F-4D97-AF65-F5344CB8AC3E}">
        <p14:creationId xmlns:p14="http://schemas.microsoft.com/office/powerpoint/2010/main" val="1089053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0501A2-59FC-630D-22D6-34C67BD69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252B1AB0-5D0B-E1BA-29C0-411C1768780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</a:blip>
          <a:srcRect l="22748" r="2274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ight Arrow 1">
            <a:extLst>
              <a:ext uri="{FF2B5EF4-FFF2-40B4-BE49-F238E27FC236}">
                <a16:creationId xmlns:a16="http://schemas.microsoft.com/office/drawing/2014/main" id="{ADF19F1D-FA12-7BD9-AD78-D64BA2886A39}"/>
              </a:ext>
            </a:extLst>
          </p:cNvPr>
          <p:cNvSpPr/>
          <p:nvPr/>
        </p:nvSpPr>
        <p:spPr>
          <a:xfrm>
            <a:off x="412376" y="1442750"/>
            <a:ext cx="11367247" cy="3972500"/>
          </a:xfrm>
          <a:prstGeom prst="rightArrow">
            <a:avLst>
              <a:gd name="adj1" fmla="val 50000"/>
              <a:gd name="adj2" fmla="val 38887"/>
            </a:avLst>
          </a:prstGeom>
          <a:solidFill>
            <a:srgbClr val="EED1AB"/>
          </a:solidFill>
          <a:ln w="38100" cap="flat">
            <a:solidFill>
              <a:schemeClr val="accent4">
                <a:lumMod val="75000"/>
              </a:schemeClr>
            </a:solidFill>
            <a:miter lim="800000"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1BA71E-B4A8-264F-D0D1-292412CD86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4914" y="2239723"/>
            <a:ext cx="2378553" cy="2378553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D95AF3-8E55-423E-105C-50BEC06AF7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79" t="435" b="1839"/>
          <a:stretch/>
        </p:blipFill>
        <p:spPr>
          <a:xfrm>
            <a:off x="1034726" y="2683967"/>
            <a:ext cx="1443830" cy="143717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5532FEB-9AF1-3A7A-68A8-4F39FA992209}"/>
              </a:ext>
            </a:extLst>
          </p:cNvPr>
          <p:cNvSpPr txBox="1"/>
          <p:nvPr/>
        </p:nvSpPr>
        <p:spPr>
          <a:xfrm>
            <a:off x="1055368" y="6092652"/>
            <a:ext cx="22107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200" dirty="0">
                <a:solidFill>
                  <a:srgbClr val="EED1AB"/>
                </a:solidFill>
                <a:latin typeface="Lexend Medium" pitchFamily="2" charset="77"/>
              </a:rPr>
              <a:t>Motte et al., 2021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AFB897-FF88-E4A0-7344-99734B849DED}"/>
              </a:ext>
            </a:extLst>
          </p:cNvPr>
          <p:cNvPicPr>
            <a:picLocks/>
          </p:cNvPicPr>
          <p:nvPr/>
        </p:nvPicPr>
        <p:blipFill rotWithShape="1">
          <a:blip r:embed="rId6"/>
          <a:srcRect l="33299" t="20077" r="50930" b="58236"/>
          <a:stretch/>
        </p:blipFill>
        <p:spPr>
          <a:xfrm>
            <a:off x="5142659" y="2682552"/>
            <a:ext cx="1440000" cy="144000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A0C69FA-515F-F170-C3F9-C7FF1610715E}"/>
              </a:ext>
            </a:extLst>
          </p:cNvPr>
          <p:cNvPicPr>
            <a:picLocks/>
          </p:cNvPicPr>
          <p:nvPr/>
        </p:nvPicPr>
        <p:blipFill rotWithShape="1">
          <a:blip r:embed="rId7"/>
          <a:srcRect r="21197"/>
          <a:stretch/>
        </p:blipFill>
        <p:spPr>
          <a:xfrm>
            <a:off x="7194176" y="2696407"/>
            <a:ext cx="1440000" cy="144000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DD32263-D250-0BFA-7D4C-D080C1961C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49579" y="2645616"/>
            <a:ext cx="1475995" cy="1487617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Graphic 10" descr="Question Mark with solid fill">
            <a:extLst>
              <a:ext uri="{FF2B5EF4-FFF2-40B4-BE49-F238E27FC236}">
                <a16:creationId xmlns:a16="http://schemas.microsoft.com/office/drawing/2014/main" id="{3286CD52-764B-5679-1F58-2C9FFDCF430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192436" y="2645616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B2F6FE7-DFA7-4E0D-2AEA-1B2437F7A49B}"/>
              </a:ext>
            </a:extLst>
          </p:cNvPr>
          <p:cNvSpPr txBox="1"/>
          <p:nvPr/>
        </p:nvSpPr>
        <p:spPr>
          <a:xfrm>
            <a:off x="9982467" y="6092653"/>
            <a:ext cx="1963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solidFill>
                  <a:srgbClr val="EED1AB"/>
                </a:solidFill>
                <a:effectLst/>
                <a:latin typeface="Lexend Medium" pitchFamily="2" charset="77"/>
              </a:rPr>
              <a:t>NASA, ESA, and the Hubble Heritage Team (</a:t>
            </a:r>
            <a:r>
              <a:rPr lang="en-GB" sz="1200" b="0" i="0" u="none" strike="noStrike" dirty="0" err="1">
                <a:solidFill>
                  <a:srgbClr val="EED1AB"/>
                </a:solidFill>
                <a:effectLst/>
                <a:latin typeface="Lexend Medium" pitchFamily="2" charset="77"/>
              </a:rPr>
              <a:t>STScI</a:t>
            </a:r>
            <a:r>
              <a:rPr lang="en-GB" sz="1200" b="0" i="0" u="none" strike="noStrike" dirty="0">
                <a:solidFill>
                  <a:srgbClr val="EED1AB"/>
                </a:solidFill>
                <a:effectLst/>
                <a:latin typeface="Lexend Medium" pitchFamily="2" charset="77"/>
              </a:rPr>
              <a:t>/AURA)</a:t>
            </a:r>
            <a:endParaRPr lang="en-SE" sz="1200" dirty="0">
              <a:solidFill>
                <a:srgbClr val="EED1AB"/>
              </a:solidFill>
              <a:latin typeface="Lexend Medium" pitchFamily="2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6480BDD-FFDF-9A39-B2EF-1199B4DDF993}"/>
              </a:ext>
            </a:extLst>
          </p:cNvPr>
          <p:cNvSpPr txBox="1"/>
          <p:nvPr/>
        </p:nvSpPr>
        <p:spPr>
          <a:xfrm>
            <a:off x="5161178" y="6092653"/>
            <a:ext cx="18696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200" dirty="0">
                <a:solidFill>
                  <a:srgbClr val="EED1AB"/>
                </a:solidFill>
                <a:latin typeface="Lexend Medium" pitchFamily="2" charset="77"/>
              </a:rPr>
              <a:t>Whitmore et al., 2011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B21377-71A5-9119-D180-00305022CBC3}"/>
              </a:ext>
            </a:extLst>
          </p:cNvPr>
          <p:cNvSpPr txBox="1"/>
          <p:nvPr/>
        </p:nvSpPr>
        <p:spPr>
          <a:xfrm>
            <a:off x="1055368" y="1460824"/>
            <a:ext cx="9145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3200" dirty="0">
                <a:solidFill>
                  <a:srgbClr val="EED1AB"/>
                </a:solidFill>
                <a:latin typeface="Chalkduster" panose="03050602040202020205" pitchFamily="66" charset="77"/>
              </a:rPr>
              <a:t>The long tale of star clusters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294F46-14FE-F12B-9830-BB67F3407FAB}"/>
              </a:ext>
            </a:extLst>
          </p:cNvPr>
          <p:cNvSpPr txBox="1"/>
          <p:nvPr/>
        </p:nvSpPr>
        <p:spPr>
          <a:xfrm>
            <a:off x="7188213" y="6095047"/>
            <a:ext cx="259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EED1AB"/>
                </a:solidFill>
                <a:effectLst/>
                <a:latin typeface="Lexend Medium" pitchFamily="2" charset="77"/>
              </a:rPr>
              <a:t>Credit: Davide De Martin &amp; the ESA/ESO/NASA Photoshop FITS Liberator. </a:t>
            </a:r>
            <a:endParaRPr lang="en-GB" sz="1200" dirty="0">
              <a:solidFill>
                <a:srgbClr val="EED1AB"/>
              </a:solidFill>
              <a:latin typeface="Lexend Medium" pitchFamily="2" charset="77"/>
            </a:endParaRPr>
          </a:p>
          <a:p>
            <a:endParaRPr lang="en-S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F9E664-E098-E837-C349-1144DB66709C}"/>
              </a:ext>
            </a:extLst>
          </p:cNvPr>
          <p:cNvSpPr txBox="1"/>
          <p:nvPr/>
        </p:nvSpPr>
        <p:spPr>
          <a:xfrm>
            <a:off x="674093" y="2538335"/>
            <a:ext cx="5859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dirty="0">
                <a:solidFill>
                  <a:schemeClr val="bg1"/>
                </a:solidFill>
                <a:latin typeface="Lexend Medium" pitchFamily="2" charset="77"/>
              </a:rPr>
              <a:t>kyr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B1050E-917A-F2BE-39C1-C2EE066E1EC3}"/>
              </a:ext>
            </a:extLst>
          </p:cNvPr>
          <p:cNvSpPr txBox="1"/>
          <p:nvPr/>
        </p:nvSpPr>
        <p:spPr>
          <a:xfrm>
            <a:off x="4668838" y="4018076"/>
            <a:ext cx="906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dirty="0">
                <a:solidFill>
                  <a:schemeClr val="bg1"/>
                </a:solidFill>
                <a:latin typeface="Lexend Medium" pitchFamily="2" charset="77"/>
              </a:rPr>
              <a:t>Myr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2A957A-5300-EFA8-D034-CD7071DC05C9}"/>
              </a:ext>
            </a:extLst>
          </p:cNvPr>
          <p:cNvSpPr txBox="1"/>
          <p:nvPr/>
        </p:nvSpPr>
        <p:spPr>
          <a:xfrm>
            <a:off x="9245693" y="4028756"/>
            <a:ext cx="906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dirty="0">
                <a:solidFill>
                  <a:schemeClr val="bg1"/>
                </a:solidFill>
                <a:latin typeface="Lexend Medium" pitchFamily="2" charset="77"/>
              </a:rPr>
              <a:t>Gyr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D3E74B6-777F-B071-AA12-E57B4665C18D}"/>
              </a:ext>
            </a:extLst>
          </p:cNvPr>
          <p:cNvSpPr txBox="1"/>
          <p:nvPr/>
        </p:nvSpPr>
        <p:spPr>
          <a:xfrm>
            <a:off x="2160750" y="4879040"/>
            <a:ext cx="35851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3200" dirty="0">
                <a:solidFill>
                  <a:srgbClr val="EED1AB"/>
                </a:solidFill>
                <a:latin typeface="Rockwell" panose="02060603020205020403" pitchFamily="18" charset="77"/>
              </a:rPr>
              <a:t>Less than 10 Myr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484C070-D669-6B44-5455-45B210E353B9}"/>
              </a:ext>
            </a:extLst>
          </p:cNvPr>
          <p:cNvSpPr txBox="1"/>
          <p:nvPr/>
        </p:nvSpPr>
        <p:spPr>
          <a:xfrm>
            <a:off x="2950414" y="6108041"/>
            <a:ext cx="22107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400" dirty="0">
                <a:solidFill>
                  <a:srgbClr val="EED1AB"/>
                </a:solidFill>
                <a:latin typeface="Lexend Medium" pitchFamily="2" charset="77"/>
              </a:rPr>
              <a:t>Pedrini et al., 2024</a:t>
            </a:r>
          </a:p>
        </p:txBody>
      </p:sp>
    </p:spTree>
    <p:extLst>
      <p:ext uri="{BB962C8B-B14F-4D97-AF65-F5344CB8AC3E}">
        <p14:creationId xmlns:p14="http://schemas.microsoft.com/office/powerpoint/2010/main" val="437764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FBDDB4-3043-B96A-B305-2711D04FD21C}"/>
              </a:ext>
            </a:extLst>
          </p:cNvPr>
          <p:cNvSpPr txBox="1"/>
          <p:nvPr/>
        </p:nvSpPr>
        <p:spPr>
          <a:xfrm>
            <a:off x="1451517" y="625393"/>
            <a:ext cx="928896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3200" dirty="0">
                <a:solidFill>
                  <a:srgbClr val="EED1AB"/>
                </a:solidFill>
                <a:latin typeface="Lexend Medium" pitchFamily="2" charset="77"/>
              </a:rPr>
              <a:t>The emergence sequence of star clusters is a key probe for feedback timescales</a:t>
            </a:r>
          </a:p>
          <a:p>
            <a:pPr algn="ctr"/>
            <a:endParaRPr lang="en-SE" sz="2800" dirty="0">
              <a:solidFill>
                <a:srgbClr val="EED1AB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208B77-0D46-E340-6158-4DE3F7984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19" y="2274018"/>
            <a:ext cx="11172761" cy="245048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BE5A46-219C-AEF2-A4E8-D57C8D370178}"/>
              </a:ext>
            </a:extLst>
          </p:cNvPr>
          <p:cNvSpPr txBox="1"/>
          <p:nvPr/>
        </p:nvSpPr>
        <p:spPr>
          <a:xfrm>
            <a:off x="509619" y="4865023"/>
            <a:ext cx="2706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600" dirty="0">
                <a:latin typeface="Lexend Medium" pitchFamily="2" charset="77"/>
              </a:rPr>
              <a:t>Schinnerer &amp; Leroy, 2024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666C5F5C-1F8D-B367-AC26-5DC3D03A06D8}"/>
              </a:ext>
            </a:extLst>
          </p:cNvPr>
          <p:cNvSpPr/>
          <p:nvPr/>
        </p:nvSpPr>
        <p:spPr>
          <a:xfrm>
            <a:off x="1010653" y="5344097"/>
            <a:ext cx="10347158" cy="1152956"/>
          </a:xfrm>
          <a:prstGeom prst="right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E" sz="2400" dirty="0">
                <a:solidFill>
                  <a:schemeClr val="bg1"/>
                </a:solidFill>
                <a:latin typeface="Lexend Medium" pitchFamily="2" charset="77"/>
              </a:rPr>
              <a:t>Less than 10 Myr</a:t>
            </a:r>
          </a:p>
        </p:txBody>
      </p:sp>
    </p:spTree>
    <p:extLst>
      <p:ext uri="{BB962C8B-B14F-4D97-AF65-F5344CB8AC3E}">
        <p14:creationId xmlns:p14="http://schemas.microsoft.com/office/powerpoint/2010/main" val="2239731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ssive Cluster Feedback vs Cloud Density - Menon">
            <a:hlinkClick r:id="" action="ppaction://media"/>
            <a:extLst>
              <a:ext uri="{FF2B5EF4-FFF2-40B4-BE49-F238E27FC236}">
                <a16:creationId xmlns:a16="http://schemas.microsoft.com/office/drawing/2014/main" id="{EBA454E8-DA54-A510-B3D1-C3CDE9BA44E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>
            <a:lum/>
          </a:blip>
          <a:stretch>
            <a:fillRect/>
          </a:stretch>
        </p:blipFill>
        <p:spPr>
          <a:xfrm>
            <a:off x="5887452" y="585478"/>
            <a:ext cx="6079959" cy="558007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D5E99B-9C03-D1EC-3717-EA926566BFE1}"/>
              </a:ext>
            </a:extLst>
          </p:cNvPr>
          <p:cNvSpPr txBox="1"/>
          <p:nvPr/>
        </p:nvSpPr>
        <p:spPr>
          <a:xfrm>
            <a:off x="10030808" y="6384817"/>
            <a:ext cx="2706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600" dirty="0">
                <a:latin typeface="Lexend Medium" pitchFamily="2" charset="77"/>
              </a:rPr>
              <a:t>Menon et al., 2022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F7EFD1-4E92-BDCD-1E2E-789FC52CC2E5}"/>
              </a:ext>
            </a:extLst>
          </p:cNvPr>
          <p:cNvSpPr txBox="1"/>
          <p:nvPr/>
        </p:nvSpPr>
        <p:spPr>
          <a:xfrm>
            <a:off x="737357" y="721896"/>
            <a:ext cx="44276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3200" dirty="0">
                <a:latin typeface="Lexend Medium" pitchFamily="2" charset="77"/>
              </a:rPr>
              <a:t>How do young star clusters 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emerge</a:t>
            </a:r>
            <a:r>
              <a:rPr lang="en-SE" sz="3200" dirty="0">
                <a:latin typeface="Lexend Medium" pitchFamily="2" charset="77"/>
              </a:rPr>
              <a:t> from their natal 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cloud</a:t>
            </a:r>
            <a:r>
              <a:rPr lang="en-SE" sz="3200" dirty="0">
                <a:latin typeface="Lexend Medium" pitchFamily="2" charset="77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83750D-72F8-FAE0-8E59-F5A8187220EF}"/>
              </a:ext>
            </a:extLst>
          </p:cNvPr>
          <p:cNvSpPr txBox="1"/>
          <p:nvPr/>
        </p:nvSpPr>
        <p:spPr>
          <a:xfrm>
            <a:off x="737357" y="3669631"/>
            <a:ext cx="44276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3200" dirty="0">
                <a:latin typeface="Lexend Medium" pitchFamily="2" charset="77"/>
              </a:rPr>
              <a:t>What is their 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timescales</a:t>
            </a:r>
            <a:r>
              <a:rPr lang="en-SE" sz="3200" dirty="0">
                <a:latin typeface="Lexend Medium" pitchFamily="2" charset="77"/>
              </a:rPr>
              <a:t>? How do they depend on cluster 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properties</a:t>
            </a:r>
            <a:r>
              <a:rPr lang="en-SE" sz="3200" dirty="0">
                <a:latin typeface="Lexend Medium" pitchFamily="2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995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2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CE8CD96-C02D-E708-B671-551E9EDE43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12461" b="1246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E9156B-B106-758F-1B53-A8B59DF1C4F6}"/>
              </a:ext>
            </a:extLst>
          </p:cNvPr>
          <p:cNvSpPr txBox="1"/>
          <p:nvPr/>
        </p:nvSpPr>
        <p:spPr>
          <a:xfrm>
            <a:off x="196770" y="138896"/>
            <a:ext cx="65165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600" dirty="0">
                <a:solidFill>
                  <a:srgbClr val="EED1AB"/>
                </a:solidFill>
                <a:latin typeface="Lexend Medium" pitchFamily="2" charset="77"/>
              </a:rPr>
              <a:t>Looking close to home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B6DA18-6702-D449-6E54-C5C4E00851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275" y="781238"/>
            <a:ext cx="3534031" cy="264776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17591C9-F1A8-6999-639F-EEFDB5ABFC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9699" y="3908050"/>
            <a:ext cx="2960437" cy="26395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ED419EA-F0A3-D72B-6C6A-62DE4CC8D9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0290" y="308173"/>
            <a:ext cx="3416967" cy="33862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9AA028D-DE69-1728-7CC9-A208F221AE98}"/>
              </a:ext>
            </a:extLst>
          </p:cNvPr>
          <p:cNvSpPr txBox="1"/>
          <p:nvPr/>
        </p:nvSpPr>
        <p:spPr>
          <a:xfrm>
            <a:off x="0" y="6547581"/>
            <a:ext cx="4348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effectLst/>
                <a:latin typeface="Lexend Medium" pitchFamily="2" charset="77"/>
              </a:rPr>
              <a:t>Credit: NASA, ESA</a:t>
            </a:r>
            <a:endParaRPr lang="en-SE" sz="1200" dirty="0">
              <a:latin typeface="Lexend Medium" pitchFamily="2" charset="77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FB3DB9C-AA1F-5FBA-D189-EEE0FBC51C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2774" y="3530161"/>
            <a:ext cx="4023226" cy="30174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78340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BC71D-C4BA-46DB-4CC2-3A2569EF0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5C4A7F5-30E7-FC29-1BD2-08B9E65FD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12461" b="1246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A301186-CA1E-3E35-3F03-1EA65874F5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056" y="3574767"/>
            <a:ext cx="4264070" cy="291378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038E574-2A96-F66A-474A-7E3F4FE7E1CF}"/>
              </a:ext>
            </a:extLst>
          </p:cNvPr>
          <p:cNvSpPr txBox="1"/>
          <p:nvPr/>
        </p:nvSpPr>
        <p:spPr>
          <a:xfrm>
            <a:off x="2622886" y="1635655"/>
            <a:ext cx="69462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JWST</a:t>
            </a:r>
            <a:r>
              <a:rPr lang="en-SE" sz="3200" dirty="0">
                <a:latin typeface="Lexend Medium" pitchFamily="2" charset="77"/>
              </a:rPr>
              <a:t> and 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HST</a:t>
            </a:r>
            <a:r>
              <a:rPr lang="en-SE" sz="3200" dirty="0">
                <a:latin typeface="Lexend Medium" pitchFamily="2" charset="77"/>
              </a:rPr>
              <a:t> have opened a new world for 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extragalactic star clusters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1573844-5055-4ABD-E3C8-10B8AD1464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1876" y="3175052"/>
            <a:ext cx="3994482" cy="26629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568637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71D48B-049D-0E49-54A4-7D41BF06F7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4211"/>
          <a:stretch>
            <a:fillRect/>
          </a:stretch>
        </p:blipFill>
        <p:spPr>
          <a:xfrm>
            <a:off x="0" y="898358"/>
            <a:ext cx="12211486" cy="46040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16D755-6915-EC6F-B32F-6DC608007395}"/>
              </a:ext>
            </a:extLst>
          </p:cNvPr>
          <p:cNvSpPr txBox="1"/>
          <p:nvPr/>
        </p:nvSpPr>
        <p:spPr>
          <a:xfrm>
            <a:off x="6011528" y="6611779"/>
            <a:ext cx="61804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latin typeface="Lexend Medium" pitchFamily="2" charset="77"/>
              </a:rPr>
              <a:t>ESA/Webb, NASA &amp; CSA, A. Pedrini, A. Adamo (Stockholm University) and the FEAST JWST team</a:t>
            </a:r>
            <a:endParaRPr lang="en-SE" sz="1000" i="1" dirty="0">
              <a:latin typeface="Lexend Black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A4A3EF-85CE-8DF8-61CC-03D836FFB352}"/>
              </a:ext>
            </a:extLst>
          </p:cNvPr>
          <p:cNvSpPr txBox="1"/>
          <p:nvPr/>
        </p:nvSpPr>
        <p:spPr>
          <a:xfrm>
            <a:off x="2719038" y="190472"/>
            <a:ext cx="90878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4000" dirty="0">
                <a:solidFill>
                  <a:srgbClr val="FFFF00"/>
                </a:solidFill>
                <a:latin typeface="Lexend Medium" pitchFamily="2" charset="77"/>
              </a:rPr>
              <a:t>M51</a:t>
            </a:r>
            <a:endParaRPr lang="en-SE" sz="4000" dirty="0">
              <a:latin typeface="Lexend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98523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E249C73-A303-F438-9212-2E80793932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23527"/>
            <a:ext cx="12196537" cy="58131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689319-6D5B-8852-4A9E-78637BB8EE54}"/>
              </a:ext>
            </a:extLst>
          </p:cNvPr>
          <p:cNvSpPr txBox="1"/>
          <p:nvPr/>
        </p:nvSpPr>
        <p:spPr>
          <a:xfrm>
            <a:off x="6011528" y="6611779"/>
            <a:ext cx="61804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latin typeface="Lexend Medium" pitchFamily="2" charset="77"/>
              </a:rPr>
              <a:t>ESA/Webb, NASA &amp; CSA, A. Pedrini, A. Adamo (Stockholm University) and the FEAST JWST team</a:t>
            </a:r>
            <a:endParaRPr lang="en-SE" sz="1000" i="1" dirty="0">
              <a:latin typeface="Lexend Black" pitchFamily="2" charset="77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82F90D-CB6D-4072-7268-2D3DBB636DD6}"/>
              </a:ext>
            </a:extLst>
          </p:cNvPr>
          <p:cNvSpPr/>
          <p:nvPr/>
        </p:nvSpPr>
        <p:spPr>
          <a:xfrm>
            <a:off x="10363200" y="3769895"/>
            <a:ext cx="994611" cy="9144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90369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A934FD-7A55-9167-D309-586C19143D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0831" y="338764"/>
            <a:ext cx="6180472" cy="61804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2D7547-DDAA-9219-501B-BDE29E477C68}"/>
              </a:ext>
            </a:extLst>
          </p:cNvPr>
          <p:cNvSpPr txBox="1"/>
          <p:nvPr/>
        </p:nvSpPr>
        <p:spPr>
          <a:xfrm>
            <a:off x="5650831" y="6611779"/>
            <a:ext cx="61804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latin typeface="Lexend Medium" pitchFamily="2" charset="77"/>
              </a:rPr>
              <a:t>ESA/Webb, NASA &amp; CSA, A. Pedrini, A. Adamo (Stockholm University) and the FEAST JWST team</a:t>
            </a:r>
            <a:endParaRPr lang="en-SE" sz="1000" i="1" dirty="0">
              <a:latin typeface="Lexend Black" pitchFamily="2" charset="77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20D3571-FFE1-6BCA-35CF-32795A2A3A9E}"/>
              </a:ext>
            </a:extLst>
          </p:cNvPr>
          <p:cNvCxnSpPr>
            <a:cxnSpLocks/>
          </p:cNvCxnSpPr>
          <p:nvPr/>
        </p:nvCxnSpPr>
        <p:spPr>
          <a:xfrm flipV="1">
            <a:off x="5829520" y="6334675"/>
            <a:ext cx="1517764" cy="246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1D665F0-2424-3743-D210-5CFA430AA3F3}"/>
              </a:ext>
            </a:extLst>
          </p:cNvPr>
          <p:cNvSpPr txBox="1"/>
          <p:nvPr/>
        </p:nvSpPr>
        <p:spPr>
          <a:xfrm>
            <a:off x="6144125" y="5873010"/>
            <a:ext cx="1203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400" dirty="0">
                <a:latin typeface="Lexend Medium" pitchFamily="2" charset="77"/>
              </a:rPr>
              <a:t>30 pc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8FB3021-06AB-5636-2869-F95C2B92F994}"/>
              </a:ext>
            </a:extLst>
          </p:cNvPr>
          <p:cNvCxnSpPr>
            <a:cxnSpLocks/>
          </p:cNvCxnSpPr>
          <p:nvPr/>
        </p:nvCxnSpPr>
        <p:spPr>
          <a:xfrm>
            <a:off x="2358189" y="2512329"/>
            <a:ext cx="4816642" cy="1867165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FF4607C-E439-EE71-3875-CA22AF3BA62B}"/>
              </a:ext>
            </a:extLst>
          </p:cNvPr>
          <p:cNvCxnSpPr>
            <a:cxnSpLocks/>
          </p:cNvCxnSpPr>
          <p:nvPr/>
        </p:nvCxnSpPr>
        <p:spPr>
          <a:xfrm>
            <a:off x="3242510" y="2172305"/>
            <a:ext cx="5372101" cy="987990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2C5B003-FA10-8F75-5D20-89A42D381E23}"/>
              </a:ext>
            </a:extLst>
          </p:cNvPr>
          <p:cNvSpPr txBox="1"/>
          <p:nvPr/>
        </p:nvSpPr>
        <p:spPr>
          <a:xfrm>
            <a:off x="392029" y="338764"/>
            <a:ext cx="48166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3200" dirty="0">
                <a:latin typeface="Lexend Medium" pitchFamily="2" charset="77"/>
              </a:rPr>
              <a:t>Emerging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 extragalactic</a:t>
            </a:r>
            <a:r>
              <a:rPr lang="en-SE" sz="3200" dirty="0">
                <a:latin typeface="Lexend Medium" pitchFamily="2" charset="77"/>
              </a:rPr>
              <a:t> star clusters  at 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few</a:t>
            </a:r>
            <a:r>
              <a:rPr lang="en-SE" sz="3200" dirty="0">
                <a:latin typeface="Lexend Medium" pitchFamily="2" charset="77"/>
              </a:rPr>
              <a:t> </a:t>
            </a:r>
            <a:r>
              <a:rPr lang="en-SE" sz="3200" dirty="0">
                <a:solidFill>
                  <a:srgbClr val="FFFF00"/>
                </a:solidFill>
                <a:latin typeface="Lexend Medium" pitchFamily="2" charset="77"/>
              </a:rPr>
              <a:t>parsec </a:t>
            </a:r>
            <a:r>
              <a:rPr lang="en-SE" sz="3200" dirty="0">
                <a:latin typeface="Lexend Medium" pitchFamily="2" charset="77"/>
              </a:rPr>
              <a:t>scales</a:t>
            </a:r>
            <a:endParaRPr lang="en-SE" sz="3200" dirty="0">
              <a:solidFill>
                <a:srgbClr val="FFFF00"/>
              </a:solidFill>
              <a:latin typeface="Lexend Medium" pitchFamily="2" charset="77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667F71C-157E-D61F-6337-F4EF24603A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73" y="1860884"/>
            <a:ext cx="5692505" cy="42649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78E061D-C9B7-05C2-488A-A082589BEA4A}"/>
              </a:ext>
            </a:extLst>
          </p:cNvPr>
          <p:cNvCxnSpPr>
            <a:cxnSpLocks/>
          </p:cNvCxnSpPr>
          <p:nvPr/>
        </p:nvCxnSpPr>
        <p:spPr>
          <a:xfrm>
            <a:off x="1042737" y="5534526"/>
            <a:ext cx="460809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C739D243-1DEB-7F7E-F6A4-AFC41B9C3065}"/>
              </a:ext>
            </a:extLst>
          </p:cNvPr>
          <p:cNvSpPr txBox="1"/>
          <p:nvPr/>
        </p:nvSpPr>
        <p:spPr>
          <a:xfrm>
            <a:off x="1616552" y="5011306"/>
            <a:ext cx="36417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800" dirty="0">
                <a:latin typeface="Lexend Medium" pitchFamily="2" charset="77"/>
              </a:rPr>
              <a:t>~ Resolution in M51</a:t>
            </a:r>
          </a:p>
        </p:txBody>
      </p:sp>
    </p:spTree>
    <p:extLst>
      <p:ext uri="{BB962C8B-B14F-4D97-AF65-F5344CB8AC3E}">
        <p14:creationId xmlns:p14="http://schemas.microsoft.com/office/powerpoint/2010/main" val="192356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6C8A091-4D04-A929-3D94-CF37BAAC0A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734" b="12429"/>
          <a:stretch>
            <a:fillRect/>
          </a:stretch>
        </p:blipFill>
        <p:spPr>
          <a:xfrm rot="5400000">
            <a:off x="-1826462" y="1835364"/>
            <a:ext cx="6865825" cy="321290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AF9B8E3-B955-FA29-ED44-F17DBDC05D3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2797"/>
          <a:stretch>
            <a:fillRect/>
          </a:stretch>
        </p:blipFill>
        <p:spPr>
          <a:xfrm rot="16200000">
            <a:off x="1185089" y="2027810"/>
            <a:ext cx="6874729" cy="28191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5AAD65-FD40-9708-FA94-060E5931297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1340"/>
          <a:stretch>
            <a:fillRect/>
          </a:stretch>
        </p:blipFill>
        <p:spPr>
          <a:xfrm rot="5400000">
            <a:off x="6965382" y="1648115"/>
            <a:ext cx="6865829" cy="35874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D93DA73-2CEB-5100-5931-CDB1A99D7F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3887357" y="2157491"/>
            <a:ext cx="6861887" cy="257258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29B9221-0513-76C7-381B-6821ADBFCB2B}"/>
              </a:ext>
            </a:extLst>
          </p:cNvPr>
          <p:cNvSpPr txBox="1"/>
          <p:nvPr/>
        </p:nvSpPr>
        <p:spPr>
          <a:xfrm>
            <a:off x="196770" y="6366897"/>
            <a:ext cx="14647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Lexend Medium" pitchFamily="2" charset="77"/>
              </a:rPr>
              <a:t>NGC4449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E1446DD-1E98-9F57-A295-D6C0B0138D65}"/>
              </a:ext>
            </a:extLst>
          </p:cNvPr>
          <p:cNvSpPr txBox="1"/>
          <p:nvPr/>
        </p:nvSpPr>
        <p:spPr>
          <a:xfrm>
            <a:off x="3212899" y="6372967"/>
            <a:ext cx="14647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Lexend Medium" pitchFamily="2" charset="77"/>
              </a:rPr>
              <a:t>M83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C0DDDD-8B09-736E-69AB-434625805041}"/>
              </a:ext>
            </a:extLst>
          </p:cNvPr>
          <p:cNvSpPr txBox="1"/>
          <p:nvPr/>
        </p:nvSpPr>
        <p:spPr>
          <a:xfrm>
            <a:off x="6096000" y="6366897"/>
            <a:ext cx="14647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Lexend Medium" pitchFamily="2" charset="77"/>
              </a:rPr>
              <a:t>M51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74094C-40BD-C818-9C50-8E6CFECCF41B}"/>
              </a:ext>
            </a:extLst>
          </p:cNvPr>
          <p:cNvSpPr txBox="1"/>
          <p:nvPr/>
        </p:nvSpPr>
        <p:spPr>
          <a:xfrm>
            <a:off x="8813180" y="6366897"/>
            <a:ext cx="14647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Lexend Medium" pitchFamily="2" charset="77"/>
              </a:rPr>
              <a:t>NGC628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5F6014F-3DDA-3514-4009-FD43E6214D4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890" t="10296" r="30915" b="8852"/>
          <a:stretch/>
        </p:blipFill>
        <p:spPr>
          <a:xfrm rot="1110833" flipH="1">
            <a:off x="10557218" y="112384"/>
            <a:ext cx="1502884" cy="1245923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14B7B08-ACBF-E73E-F327-5A958904F304}"/>
              </a:ext>
            </a:extLst>
          </p:cNvPr>
          <p:cNvSpPr txBox="1"/>
          <p:nvPr/>
        </p:nvSpPr>
        <p:spPr>
          <a:xfrm>
            <a:off x="9002692" y="76273"/>
            <a:ext cx="4348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effectLst/>
                <a:latin typeface="Lexend Medium" pitchFamily="2" charset="77"/>
              </a:rPr>
              <a:t>Credit: NASA, ESA</a:t>
            </a:r>
            <a:endParaRPr lang="en-SE" sz="1200" dirty="0">
              <a:latin typeface="Lexend Medium" pitchFamily="2" charset="77"/>
            </a:endParaRP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943F18F2-B3CC-17FA-D064-1FC6DEEC372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922293" y="2304277"/>
            <a:ext cx="2246454" cy="227901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E6006F-3173-55BB-7DCB-0420054CE977}"/>
              </a:ext>
            </a:extLst>
          </p:cNvPr>
          <p:cNvSpPr txBox="1"/>
          <p:nvPr/>
        </p:nvSpPr>
        <p:spPr>
          <a:xfrm>
            <a:off x="10277941" y="1396380"/>
            <a:ext cx="30466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600" dirty="0">
                <a:solidFill>
                  <a:srgbClr val="EED1AB"/>
                </a:solidFill>
                <a:latin typeface="Lexend Medium" pitchFamily="2" charset="77"/>
              </a:rPr>
              <a:t>NIRCam/MIRI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14D383-B076-CCFC-2EA7-BED60AD99271}"/>
              </a:ext>
            </a:extLst>
          </p:cNvPr>
          <p:cNvSpPr txBox="1"/>
          <p:nvPr/>
        </p:nvSpPr>
        <p:spPr>
          <a:xfrm>
            <a:off x="196770" y="138896"/>
            <a:ext cx="65165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rgbClr val="EED1AB"/>
                </a:solidFill>
                <a:latin typeface="Lexend Medium" pitchFamily="2" charset="77"/>
              </a:rPr>
              <a:t>Feedback in Emerging extrAgalactic Star clusTers</a:t>
            </a:r>
          </a:p>
        </p:txBody>
      </p:sp>
    </p:spTree>
    <p:extLst>
      <p:ext uri="{BB962C8B-B14F-4D97-AF65-F5344CB8AC3E}">
        <p14:creationId xmlns:p14="http://schemas.microsoft.com/office/powerpoint/2010/main" val="902392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DC2E0C8-E009-9B32-3C59-EFC697263532}"/>
              </a:ext>
            </a:extLst>
          </p:cNvPr>
          <p:cNvSpPr txBox="1"/>
          <p:nvPr/>
        </p:nvSpPr>
        <p:spPr>
          <a:xfrm>
            <a:off x="196770" y="138896"/>
            <a:ext cx="65165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600" dirty="0">
                <a:solidFill>
                  <a:srgbClr val="FFFF00"/>
                </a:solidFill>
                <a:latin typeface="Lexend Medium" pitchFamily="2" charset="77"/>
              </a:rPr>
              <a:t>In practice…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9395D5-262A-24FA-4D36-540975D935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8593" y="1289974"/>
            <a:ext cx="9274814" cy="42780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4211800-ACBA-4A69-D9FC-E7C0CD9E1F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90" t="10296" r="30915" b="8852"/>
          <a:stretch/>
        </p:blipFill>
        <p:spPr>
          <a:xfrm rot="1110833" flipH="1">
            <a:off x="10072939" y="5405709"/>
            <a:ext cx="1502884" cy="1245923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1633CDD-12B7-94D6-6DB8-4419620DF2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005" y="5239805"/>
            <a:ext cx="1797176" cy="1313321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646C09-6B91-0501-44FE-4023873CC36A}"/>
              </a:ext>
            </a:extLst>
          </p:cNvPr>
          <p:cNvSpPr txBox="1"/>
          <p:nvPr/>
        </p:nvSpPr>
        <p:spPr>
          <a:xfrm>
            <a:off x="8920801" y="982197"/>
            <a:ext cx="4348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Lexend Medium" pitchFamily="2" charset="77"/>
              </a:rPr>
              <a:t>Pedrini et al., 2026 </a:t>
            </a:r>
            <a:endParaRPr lang="en-SE" sz="1400" dirty="0">
              <a:latin typeface="Lexend Medium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A6BEA1-C698-0504-6D8D-3510DDE30260}"/>
              </a:ext>
            </a:extLst>
          </p:cNvPr>
          <p:cNvSpPr txBox="1"/>
          <p:nvPr/>
        </p:nvSpPr>
        <p:spPr>
          <a:xfrm>
            <a:off x="1810771" y="739168"/>
            <a:ext cx="19583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2400" dirty="0">
                <a:solidFill>
                  <a:srgbClr val="FF112C"/>
                </a:solidFill>
                <a:latin typeface="Lexend Medium" pitchFamily="2" charset="77"/>
              </a:rPr>
              <a:t>PAH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1B2CD3-7E9E-B2D8-1E17-F3112595B8FA}"/>
              </a:ext>
            </a:extLst>
          </p:cNvPr>
          <p:cNvSpPr txBox="1"/>
          <p:nvPr/>
        </p:nvSpPr>
        <p:spPr>
          <a:xfrm>
            <a:off x="3455043" y="739168"/>
            <a:ext cx="28676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2400" dirty="0">
                <a:solidFill>
                  <a:srgbClr val="92D050"/>
                </a:solidFill>
                <a:latin typeface="Lexend Medium" pitchFamily="2" charset="77"/>
              </a:rPr>
              <a:t>Ionized Gas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1EDAB4-CBE1-2455-8365-5DE73C61EE3A}"/>
              </a:ext>
            </a:extLst>
          </p:cNvPr>
          <p:cNvSpPr txBox="1"/>
          <p:nvPr/>
        </p:nvSpPr>
        <p:spPr>
          <a:xfrm>
            <a:off x="5793082" y="739167"/>
            <a:ext cx="28676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2400" dirty="0">
                <a:solidFill>
                  <a:srgbClr val="59B3F0"/>
                </a:solidFill>
                <a:latin typeface="Lexend Medium" pitchFamily="2" charset="77"/>
              </a:rPr>
              <a:t>Stars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11F3AE-C807-1860-8465-E74F4FA26A65}"/>
              </a:ext>
            </a:extLst>
          </p:cNvPr>
          <p:cNvSpPr txBox="1"/>
          <p:nvPr/>
        </p:nvSpPr>
        <p:spPr>
          <a:xfrm>
            <a:off x="2913267" y="5706072"/>
            <a:ext cx="59110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800" dirty="0">
                <a:latin typeface="Lexend Medium" pitchFamily="2" charset="77"/>
              </a:rPr>
              <a:t>About 9000 clusters younger than 10 Myr in the four galaxies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199DB3-F9A4-CE3E-E5F6-9182E6E6EA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000" b="96000" l="10000" r="91500">
                        <a14:foregroundMark x1="32500" y1="23333" x2="32500" y2="23333"/>
                        <a14:foregroundMark x1="77500" y1="34667" x2="77500" y2="34667"/>
                        <a14:foregroundMark x1="91500" y1="41333" x2="91500" y2="41333"/>
                        <a14:foregroundMark x1="77500" y1="18667" x2="77500" y2="18667"/>
                        <a14:foregroundMark x1="77000" y1="90000" x2="77000" y2="90000"/>
                        <a14:foregroundMark x1="70500" y1="96000" x2="70500" y2="96000"/>
                        <a14:foregroundMark x1="29000" y1="6000" x2="29000" y2="6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77693" y="739167"/>
            <a:ext cx="507248" cy="380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516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AF22CCE-4077-B7B4-0776-FCD40834385E}"/>
              </a:ext>
            </a:extLst>
          </p:cNvPr>
          <p:cNvSpPr txBox="1"/>
          <p:nvPr/>
        </p:nvSpPr>
        <p:spPr>
          <a:xfrm>
            <a:off x="250371" y="174172"/>
            <a:ext cx="44849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dirty="0">
                <a:solidFill>
                  <a:srgbClr val="FFFF00"/>
                </a:solidFill>
                <a:latin typeface="Lexend Medium" pitchFamily="2" charset="77"/>
              </a:rPr>
              <a:t>Emerging timescales as a function of mass for the entire sample (about 9000 emerging clusters)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D8CE21-2C68-A9F6-9A70-CCAA68CB796C}"/>
              </a:ext>
            </a:extLst>
          </p:cNvPr>
          <p:cNvSpPr txBox="1"/>
          <p:nvPr/>
        </p:nvSpPr>
        <p:spPr>
          <a:xfrm>
            <a:off x="9014253" y="6472490"/>
            <a:ext cx="4348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Lexend Medium" pitchFamily="2" charset="77"/>
              </a:rPr>
              <a:t>Pedrini et al., 2026 </a:t>
            </a:r>
            <a:endParaRPr lang="en-SE" sz="1400" dirty="0">
              <a:latin typeface="Lexend Medium" pitchFamily="2" charset="77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F39D79D-86ED-9FBF-5E04-6BF3D35E7F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5656" y="385509"/>
            <a:ext cx="5776816" cy="608698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Right Arrow 9">
            <a:extLst>
              <a:ext uri="{FF2B5EF4-FFF2-40B4-BE49-F238E27FC236}">
                <a16:creationId xmlns:a16="http://schemas.microsoft.com/office/drawing/2014/main" id="{0E8A2100-52CD-8D4F-0BDE-375493938C06}"/>
              </a:ext>
            </a:extLst>
          </p:cNvPr>
          <p:cNvSpPr/>
          <p:nvPr/>
        </p:nvSpPr>
        <p:spPr>
          <a:xfrm rot="2255995">
            <a:off x="7137026" y="1903652"/>
            <a:ext cx="2565727" cy="454236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D83B26-868B-77F2-02E3-B032BA701BDB}"/>
              </a:ext>
            </a:extLst>
          </p:cNvPr>
          <p:cNvSpPr txBox="1"/>
          <p:nvPr/>
        </p:nvSpPr>
        <p:spPr>
          <a:xfrm>
            <a:off x="8141064" y="782991"/>
            <a:ext cx="18600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000" dirty="0">
                <a:solidFill>
                  <a:schemeClr val="bg1"/>
                </a:solidFill>
                <a:latin typeface="Lexend Medium" pitchFamily="2" charset="77"/>
              </a:rPr>
              <a:t>Trend with cluster stellar mass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0B1A70-C24B-1B47-DD94-32D773DE9582}"/>
              </a:ext>
            </a:extLst>
          </p:cNvPr>
          <p:cNvSpPr txBox="1"/>
          <p:nvPr/>
        </p:nvSpPr>
        <p:spPr>
          <a:xfrm>
            <a:off x="727616" y="2775858"/>
            <a:ext cx="383177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800" dirty="0">
                <a:latin typeface="Lexend Medium" pitchFamily="2" charset="77"/>
              </a:rPr>
              <a:t>More massive clusters emerge faster than lower mass counterparts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802533-81DF-53CD-DE0C-23B3CCFADE19}"/>
              </a:ext>
            </a:extLst>
          </p:cNvPr>
          <p:cNvSpPr txBox="1"/>
          <p:nvPr/>
        </p:nvSpPr>
        <p:spPr>
          <a:xfrm rot="5400000">
            <a:off x="3792310" y="2579096"/>
            <a:ext cx="5388430" cy="1314449"/>
          </a:xfrm>
          <a:prstGeom prst="rect">
            <a:avLst/>
          </a:prstGeom>
          <a:solidFill>
            <a:srgbClr val="C00000">
              <a:alpha val="34000"/>
            </a:srgbClr>
          </a:solidFill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SE" sz="3200" dirty="0">
                <a:solidFill>
                  <a:srgbClr val="C00000"/>
                </a:solidFill>
                <a:latin typeface="Lexend Medium" pitchFamily="2" charset="77"/>
              </a:rPr>
              <a:t>Completeness effect</a:t>
            </a:r>
          </a:p>
        </p:txBody>
      </p:sp>
    </p:spTree>
    <p:extLst>
      <p:ext uri="{BB962C8B-B14F-4D97-AF65-F5344CB8AC3E}">
        <p14:creationId xmlns:p14="http://schemas.microsoft.com/office/powerpoint/2010/main" val="90569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82E9E-B98B-3D8D-214E-CB3F1DC3C8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51BC995-E31E-7BE4-AB89-2D8EF6A864C1}"/>
              </a:ext>
            </a:extLst>
          </p:cNvPr>
          <p:cNvSpPr txBox="1"/>
          <p:nvPr/>
        </p:nvSpPr>
        <p:spPr>
          <a:xfrm>
            <a:off x="792537" y="312172"/>
            <a:ext cx="465229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800" dirty="0">
                <a:latin typeface="Lexend Medium" pitchFamily="2" charset="77"/>
              </a:rPr>
              <a:t>Implications for models of </a:t>
            </a:r>
            <a:r>
              <a:rPr lang="en-SE" sz="2800" dirty="0">
                <a:solidFill>
                  <a:srgbClr val="FFFF00"/>
                </a:solidFill>
                <a:latin typeface="Lexend Medium" pitchFamily="2" charset="77"/>
              </a:rPr>
              <a:t>star formation and feedback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553A29-649F-DEB1-4162-D4EC090D5B41}"/>
              </a:ext>
            </a:extLst>
          </p:cNvPr>
          <p:cNvSpPr txBox="1"/>
          <p:nvPr/>
        </p:nvSpPr>
        <p:spPr>
          <a:xfrm>
            <a:off x="3270348" y="1543278"/>
            <a:ext cx="4348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Lexend Medium" pitchFamily="2" charset="77"/>
              </a:rPr>
              <a:t>Menon et al., 2022</a:t>
            </a:r>
            <a:endParaRPr lang="en-SE" sz="1400" dirty="0">
              <a:latin typeface="Lexend Medium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010BBF-67BB-2810-C7EE-A4EFF7413682}"/>
              </a:ext>
            </a:extLst>
          </p:cNvPr>
          <p:cNvSpPr txBox="1"/>
          <p:nvPr/>
        </p:nvSpPr>
        <p:spPr>
          <a:xfrm>
            <a:off x="6763846" y="4787190"/>
            <a:ext cx="49016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800" dirty="0">
                <a:latin typeface="Lexend Medium" pitchFamily="2" charset="77"/>
              </a:rPr>
              <a:t>Time available for planet formation in </a:t>
            </a:r>
            <a:r>
              <a:rPr lang="en-SE" sz="2800" dirty="0">
                <a:solidFill>
                  <a:srgbClr val="FFFF00"/>
                </a:solidFill>
                <a:latin typeface="Lexend Medium" pitchFamily="2" charset="77"/>
              </a:rPr>
              <a:t>environment with massive clusters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89BF0D-6614-CC38-AFB7-7A55780CB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0306" y="1392559"/>
            <a:ext cx="5634603" cy="32239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E32E3D6-4FA1-99A5-17AC-33047C48EC7C}"/>
              </a:ext>
            </a:extLst>
          </p:cNvPr>
          <p:cNvSpPr txBox="1"/>
          <p:nvPr/>
        </p:nvSpPr>
        <p:spPr>
          <a:xfrm>
            <a:off x="9491039" y="1064215"/>
            <a:ext cx="4348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Lexend Medium" pitchFamily="2" charset="77"/>
              </a:rPr>
              <a:t>Winter &amp; Haworth., 2022</a:t>
            </a:r>
            <a:endParaRPr lang="en-SE" sz="1400" dirty="0">
              <a:latin typeface="Lexend Medium" pitchFamily="2" charset="77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D15BA1-E813-9612-A4AE-9FF03EC186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473" y="1958306"/>
            <a:ext cx="4982998" cy="45875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34677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A49F56-DC14-F2FA-0683-BC89AA67C6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828" y="166926"/>
            <a:ext cx="5701765" cy="628465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6C18BB-20BA-93CA-CA75-C82FBFE8B19B}"/>
              </a:ext>
            </a:extLst>
          </p:cNvPr>
          <p:cNvSpPr txBox="1"/>
          <p:nvPr/>
        </p:nvSpPr>
        <p:spPr>
          <a:xfrm>
            <a:off x="10243760" y="6451585"/>
            <a:ext cx="4348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Lexend Medium" pitchFamily="2" charset="77"/>
              </a:rPr>
              <a:t>Pedrini et al., 2026 </a:t>
            </a:r>
            <a:endParaRPr lang="en-SE" sz="1400" dirty="0">
              <a:latin typeface="Lexend Medium" pitchFamily="2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8D01F2C-8460-8271-F3C0-C3F121C0C163}"/>
              </a:ext>
            </a:extLst>
          </p:cNvPr>
          <p:cNvSpPr/>
          <p:nvPr/>
        </p:nvSpPr>
        <p:spPr>
          <a:xfrm>
            <a:off x="599543" y="718953"/>
            <a:ext cx="5289630" cy="5420094"/>
          </a:xfrm>
          <a:prstGeom prst="roundRect">
            <a:avLst/>
          </a:prstGeom>
          <a:solidFill>
            <a:srgbClr val="DAA742">
              <a:alpha val="19467"/>
            </a:srgbClr>
          </a:solidFill>
          <a:ln w="38100">
            <a:solidFill>
              <a:srgbClr val="DAA742"/>
            </a:solidFill>
          </a:ln>
          <a:effectLst>
            <a:softEdge rad="127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877425-2B14-F6CF-DFBA-D4F764663C73}"/>
              </a:ext>
            </a:extLst>
          </p:cNvPr>
          <p:cNvSpPr txBox="1"/>
          <p:nvPr/>
        </p:nvSpPr>
        <p:spPr>
          <a:xfrm>
            <a:off x="802565" y="1413063"/>
            <a:ext cx="4883585" cy="4031873"/>
          </a:xfrm>
          <a:prstGeom prst="rect">
            <a:avLst/>
          </a:prstGeom>
          <a:noFill/>
          <a:ln w="38100">
            <a:solidFill>
              <a:srgbClr val="DAA742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/>
            </a:outerShdw>
            <a:softEdge rad="31750"/>
          </a:effectLst>
        </p:spPr>
        <p:txBody>
          <a:bodyPr wrap="square" rtlCol="0">
            <a:spAutoFit/>
          </a:bodyPr>
          <a:lstStyle/>
          <a:p>
            <a:r>
              <a:rPr lang="en-SE" sz="3200" dirty="0">
                <a:solidFill>
                  <a:srgbClr val="EED1AB"/>
                </a:solidFill>
                <a:latin typeface="Lexend Medium" pitchFamily="2" charset="77"/>
              </a:rPr>
              <a:t>The trend is robust across different galaxies.</a:t>
            </a:r>
          </a:p>
          <a:p>
            <a:endParaRPr lang="en-SE" sz="3200" dirty="0">
              <a:solidFill>
                <a:srgbClr val="EED1AB"/>
              </a:solidFill>
              <a:latin typeface="Lexend Medium" pitchFamily="2" charset="77"/>
            </a:endParaRPr>
          </a:p>
          <a:p>
            <a:r>
              <a:rPr lang="en-SE" sz="3200" dirty="0">
                <a:solidFill>
                  <a:srgbClr val="EED1AB"/>
                </a:solidFill>
                <a:latin typeface="Lexend Medium" pitchFamily="2" charset="77"/>
              </a:rPr>
              <a:t>The galactic environment modulate the timescales for individual galaxies</a:t>
            </a:r>
          </a:p>
        </p:txBody>
      </p:sp>
    </p:spTree>
    <p:extLst>
      <p:ext uri="{BB962C8B-B14F-4D97-AF65-F5344CB8AC3E}">
        <p14:creationId xmlns:p14="http://schemas.microsoft.com/office/powerpoint/2010/main" val="22032946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08DFB2B-8680-E374-89FE-0E482724D6A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50000"/>
          </a:blip>
          <a:srcRect l="2175" r="130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FAADEB-61B8-1CCC-56EF-43F9C5230CA8}"/>
              </a:ext>
            </a:extLst>
          </p:cNvPr>
          <p:cNvSpPr txBox="1"/>
          <p:nvPr/>
        </p:nvSpPr>
        <p:spPr>
          <a:xfrm>
            <a:off x="1439744" y="996088"/>
            <a:ext cx="654464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Lexend Medium" pitchFamily="2" charset="77"/>
              </a:rPr>
              <a:t>Thanks to </a:t>
            </a:r>
            <a:r>
              <a:rPr lang="en-GB" sz="2200" dirty="0">
                <a:solidFill>
                  <a:srgbClr val="FFFF00"/>
                </a:solidFill>
                <a:latin typeface="Lexend Medium" pitchFamily="2" charset="77"/>
              </a:rPr>
              <a:t>JWST</a:t>
            </a:r>
            <a:r>
              <a:rPr lang="en-GB" sz="2200" dirty="0">
                <a:latin typeface="Lexend Medium" pitchFamily="2" charset="77"/>
              </a:rPr>
              <a:t> and </a:t>
            </a:r>
            <a:r>
              <a:rPr lang="en-GB" sz="2200" dirty="0">
                <a:solidFill>
                  <a:srgbClr val="FFFF00"/>
                </a:solidFill>
                <a:latin typeface="Lexend Medium" pitchFamily="2" charset="77"/>
              </a:rPr>
              <a:t>HST</a:t>
            </a:r>
            <a:r>
              <a:rPr lang="en-GB" sz="2200" dirty="0">
                <a:latin typeface="Lexend Medium" pitchFamily="2" charset="77"/>
              </a:rPr>
              <a:t>, we can investigate the emergence process of </a:t>
            </a:r>
            <a:r>
              <a:rPr lang="en-GB" sz="2200" dirty="0">
                <a:solidFill>
                  <a:srgbClr val="FFFF00"/>
                </a:solidFill>
                <a:latin typeface="Lexend Medium" pitchFamily="2" charset="77"/>
              </a:rPr>
              <a:t>thousands</a:t>
            </a:r>
            <a:r>
              <a:rPr lang="en-GB" sz="2200" dirty="0">
                <a:latin typeface="Lexend Medium" pitchFamily="2" charset="77"/>
              </a:rPr>
              <a:t> of clusters in </a:t>
            </a:r>
            <a:r>
              <a:rPr lang="en-GB" sz="2200" dirty="0">
                <a:solidFill>
                  <a:srgbClr val="FFFF00"/>
                </a:solidFill>
                <a:latin typeface="Lexend Medium" pitchFamily="2" charset="77"/>
              </a:rPr>
              <a:t>nearby galaxies</a:t>
            </a:r>
            <a:endParaRPr lang="en-SE" sz="2200" dirty="0">
              <a:solidFill>
                <a:srgbClr val="FFFF00"/>
              </a:solidFill>
              <a:latin typeface="Lexend Medium" pitchFamily="2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4F6A25-5C3B-8A50-AFF1-0DBF8EFDA0CF}"/>
              </a:ext>
            </a:extLst>
          </p:cNvPr>
          <p:cNvSpPr txBox="1"/>
          <p:nvPr/>
        </p:nvSpPr>
        <p:spPr>
          <a:xfrm>
            <a:off x="143837" y="31585"/>
            <a:ext cx="23938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800" dirty="0">
                <a:solidFill>
                  <a:srgbClr val="FFFF00"/>
                </a:solidFill>
                <a:latin typeface="Lexend Medium" pitchFamily="2" charset="77"/>
              </a:rPr>
              <a:t>Summary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B57963-F774-7F9F-E04A-9EF9AAB99FE6}"/>
              </a:ext>
            </a:extLst>
          </p:cNvPr>
          <p:cNvSpPr txBox="1"/>
          <p:nvPr/>
        </p:nvSpPr>
        <p:spPr>
          <a:xfrm>
            <a:off x="1439741" y="2849088"/>
            <a:ext cx="65446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Lexend Medium" pitchFamily="2" charset="77"/>
              </a:rPr>
              <a:t>More </a:t>
            </a:r>
            <a:r>
              <a:rPr lang="en-GB" sz="2200" dirty="0">
                <a:solidFill>
                  <a:srgbClr val="FFFF00"/>
                </a:solidFill>
                <a:latin typeface="Lexend Medium" pitchFamily="2" charset="77"/>
              </a:rPr>
              <a:t>massive clusters</a:t>
            </a:r>
            <a:r>
              <a:rPr lang="en-GB" sz="2200" dirty="0">
                <a:latin typeface="Lexend Medium" pitchFamily="2" charset="77"/>
              </a:rPr>
              <a:t> emerge faster, on </a:t>
            </a:r>
            <a:r>
              <a:rPr lang="en-GB" sz="2200" dirty="0">
                <a:solidFill>
                  <a:srgbClr val="FFFF00"/>
                </a:solidFill>
                <a:latin typeface="Lexend Medium" pitchFamily="2" charset="77"/>
              </a:rPr>
              <a:t>timescales</a:t>
            </a:r>
            <a:r>
              <a:rPr lang="en-GB" sz="2200" dirty="0">
                <a:latin typeface="Lexend Medium" pitchFamily="2" charset="77"/>
              </a:rPr>
              <a:t> of about 4-5 Myr</a:t>
            </a:r>
            <a:endParaRPr lang="en-SE" sz="2200" dirty="0">
              <a:solidFill>
                <a:srgbClr val="FFFF00"/>
              </a:solidFill>
              <a:latin typeface="Lexend Medium" pitchFamily="2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8DBC08-A689-23B3-441C-37AFEB60CF00}"/>
              </a:ext>
            </a:extLst>
          </p:cNvPr>
          <p:cNvSpPr txBox="1"/>
          <p:nvPr/>
        </p:nvSpPr>
        <p:spPr>
          <a:xfrm>
            <a:off x="8239881" y="77657"/>
            <a:ext cx="7190158" cy="461665"/>
          </a:xfrm>
          <a:prstGeom prst="rect">
            <a:avLst/>
          </a:prstGeom>
          <a:noFill/>
          <a:ln w="38100">
            <a:solidFill>
              <a:srgbClr val="DAA742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/>
            </a:outerShdw>
            <a:softEdge rad="31750"/>
          </a:effectLst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FF00"/>
                </a:solidFill>
                <a:latin typeface="Lexend Medium" pitchFamily="2" charset="77"/>
              </a:rPr>
              <a:t>a</a:t>
            </a:r>
            <a:r>
              <a:rPr lang="en-SE" sz="2400" dirty="0">
                <a:solidFill>
                  <a:srgbClr val="FFFF00"/>
                </a:solidFill>
                <a:latin typeface="Lexend Medium" pitchFamily="2" charset="77"/>
              </a:rPr>
              <a:t>lex.pedrini@astro.su.se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1CC456-AA87-29CC-8403-7BF604FDBD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7074" y="667280"/>
            <a:ext cx="2390099" cy="251842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CEBA0E2-9EC1-815C-699B-BDBDA90737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485" y="1135676"/>
            <a:ext cx="1218256" cy="82181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C34A907-1E97-AA38-3787-F95B1B6709DE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61377" y="2564715"/>
            <a:ext cx="1338471" cy="133847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8692D28F-8B07-7C0E-819A-EC85D3DA24B2}"/>
              </a:ext>
            </a:extLst>
          </p:cNvPr>
          <p:cNvSpPr txBox="1"/>
          <p:nvPr/>
        </p:nvSpPr>
        <p:spPr>
          <a:xfrm>
            <a:off x="452846" y="6469631"/>
            <a:ext cx="4348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Lexend Medium" pitchFamily="2" charset="77"/>
              </a:rPr>
              <a:t>Pedrini et al., 2026,</a:t>
            </a:r>
            <a:r>
              <a:rPr lang="en-GB" sz="1400" i="1" dirty="0">
                <a:latin typeface="Lexend Black" pitchFamily="2" charset="77"/>
              </a:rPr>
              <a:t> Nat Astron</a:t>
            </a:r>
            <a:r>
              <a:rPr lang="en-GB" sz="1400" b="0" i="0" u="none" strike="noStrike" dirty="0">
                <a:effectLst/>
                <a:latin typeface="Lexend Medium" pitchFamily="2" charset="77"/>
              </a:rPr>
              <a:t> </a:t>
            </a:r>
            <a:endParaRPr lang="en-SE" sz="1400" dirty="0">
              <a:latin typeface="Lexend Medium" pitchFamily="2" charset="77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91B237A-83C4-908F-5456-AF344A29E5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72426" y="3419149"/>
            <a:ext cx="2429697" cy="267808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CF11A6DD-7C17-3B49-68FB-C7B9DBCDD252}"/>
              </a:ext>
            </a:extLst>
          </p:cNvPr>
          <p:cNvSpPr/>
          <p:nvPr/>
        </p:nvSpPr>
        <p:spPr>
          <a:xfrm>
            <a:off x="2932687" y="5242602"/>
            <a:ext cx="1607053" cy="486701"/>
          </a:xfrm>
          <a:prstGeom prst="round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E" sz="2800" dirty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Lexend Medium" pitchFamily="2" charset="77"/>
              </a:rPr>
              <a:t>ME!</a:t>
            </a:r>
            <a:endParaRPr lang="en-SE" sz="2800" dirty="0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9B5CDEF-8096-292E-6CE9-43815A7C2138}"/>
              </a:ext>
            </a:extLst>
          </p:cNvPr>
          <p:cNvSpPr/>
          <p:nvPr/>
        </p:nvSpPr>
        <p:spPr>
          <a:xfrm>
            <a:off x="2627334" y="4473161"/>
            <a:ext cx="2937124" cy="76944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E" sz="4000" dirty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Lexend Medium" pitchFamily="2" charset="77"/>
              </a:rPr>
              <a:t>SCAN</a:t>
            </a:r>
            <a:r>
              <a:rPr lang="en-SE" sz="4000" dirty="0">
                <a:solidFill>
                  <a:schemeClr val="bg1"/>
                </a:solidFill>
                <a:latin typeface="Lexend Medium" pitchFamily="2" charset="77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FE91A1-11EE-15BC-5721-03DCB201417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4882" t="36509" r="24495" b="11259"/>
          <a:stretch>
            <a:fillRect/>
          </a:stretch>
        </p:blipFill>
        <p:spPr>
          <a:xfrm>
            <a:off x="937971" y="4240497"/>
            <a:ext cx="2082348" cy="214854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47930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78EAD-A32B-9712-3AD3-987F259AE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46432"/>
            <a:ext cx="10515600" cy="1325563"/>
          </a:xfrm>
        </p:spPr>
        <p:txBody>
          <a:bodyPr/>
          <a:lstStyle/>
          <a:p>
            <a:r>
              <a:rPr lang="en-SE" dirty="0">
                <a:latin typeface="Lexend Medium" pitchFamily="2" charset="77"/>
              </a:rPr>
              <a:t>Backup</a:t>
            </a:r>
          </a:p>
        </p:txBody>
      </p:sp>
    </p:spTree>
    <p:extLst>
      <p:ext uri="{BB962C8B-B14F-4D97-AF65-F5344CB8AC3E}">
        <p14:creationId xmlns:p14="http://schemas.microsoft.com/office/powerpoint/2010/main" val="40677532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14EBDB-17EB-355E-BFEA-A8862118B9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A80C863-A523-CA97-1CDD-D55E5E88EF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00"/>
          <a:stretch>
            <a:fillRect/>
          </a:stretch>
        </p:blipFill>
        <p:spPr>
          <a:xfrm>
            <a:off x="5739159" y="807876"/>
            <a:ext cx="5300547" cy="543417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725903-C3BD-B274-6153-46AFC6549969}"/>
              </a:ext>
            </a:extLst>
          </p:cNvPr>
          <p:cNvSpPr txBox="1"/>
          <p:nvPr/>
        </p:nvSpPr>
        <p:spPr>
          <a:xfrm>
            <a:off x="196770" y="138896"/>
            <a:ext cx="65165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600" dirty="0">
                <a:solidFill>
                  <a:srgbClr val="FFFF00"/>
                </a:solidFill>
                <a:latin typeface="Lexend Medium" pitchFamily="2" charset="77"/>
              </a:rPr>
              <a:t>Evolutionary sequence from the NIR colors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4773E7-63DD-C5C1-1872-284974B940F1}"/>
              </a:ext>
            </a:extLst>
          </p:cNvPr>
          <p:cNvSpPr txBox="1"/>
          <p:nvPr/>
        </p:nvSpPr>
        <p:spPr>
          <a:xfrm>
            <a:off x="618341" y="1191273"/>
            <a:ext cx="50082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800" dirty="0">
                <a:latin typeface="Lexend Medium" pitchFamily="2" charset="77"/>
              </a:rPr>
              <a:t>The NIR colors of these clusters reveal an evolutionary sequence in all the FEAST galaxies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C05E7C-620E-8064-F925-6082567EE844}"/>
              </a:ext>
            </a:extLst>
          </p:cNvPr>
          <p:cNvSpPr txBox="1"/>
          <p:nvPr/>
        </p:nvSpPr>
        <p:spPr>
          <a:xfrm>
            <a:off x="8289960" y="6264699"/>
            <a:ext cx="4348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Lexend Medium" pitchFamily="2" charset="77"/>
              </a:rPr>
              <a:t>Pedrini et al., 2026 </a:t>
            </a:r>
            <a:r>
              <a:rPr lang="en-GB" sz="1400" b="0" i="1" u="none" strike="noStrike" dirty="0">
                <a:effectLst/>
                <a:latin typeface="Lexend Black" pitchFamily="2" charset="77"/>
              </a:rPr>
              <a:t>Nat Astron</a:t>
            </a:r>
            <a:endParaRPr lang="en-SE" sz="1400" dirty="0">
              <a:latin typeface="Lexend Medium" pitchFamily="2" charset="77"/>
            </a:endParaRPr>
          </a:p>
        </p:txBody>
      </p:sp>
      <p:sp>
        <p:nvSpPr>
          <p:cNvPr id="3" name="Down Arrow 2">
            <a:extLst>
              <a:ext uri="{FF2B5EF4-FFF2-40B4-BE49-F238E27FC236}">
                <a16:creationId xmlns:a16="http://schemas.microsoft.com/office/drawing/2014/main" id="{64031C88-79ED-91D7-0588-AF6B7C07B9E5}"/>
              </a:ext>
            </a:extLst>
          </p:cNvPr>
          <p:cNvSpPr/>
          <p:nvPr/>
        </p:nvSpPr>
        <p:spPr>
          <a:xfrm rot="3257079">
            <a:off x="8449438" y="3604676"/>
            <a:ext cx="298027" cy="1900964"/>
          </a:xfrm>
          <a:prstGeom prst="downArrow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E283EE-633B-630F-3EAC-DCF98ECE3206}"/>
              </a:ext>
            </a:extLst>
          </p:cNvPr>
          <p:cNvSpPr txBox="1"/>
          <p:nvPr/>
        </p:nvSpPr>
        <p:spPr>
          <a:xfrm>
            <a:off x="124495" y="4133038"/>
            <a:ext cx="11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SE" sz="2400" dirty="0">
                <a:latin typeface="Lexend Medium" pitchFamily="2" charset="77"/>
              </a:rPr>
              <a:t>10 Myr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CBEB6D-EAB1-E277-BA18-C3E281AA90EE}"/>
              </a:ext>
            </a:extLst>
          </p:cNvPr>
          <p:cNvSpPr txBox="1"/>
          <p:nvPr/>
        </p:nvSpPr>
        <p:spPr>
          <a:xfrm>
            <a:off x="2521011" y="3417653"/>
            <a:ext cx="3122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2400" dirty="0">
                <a:solidFill>
                  <a:srgbClr val="FF112C"/>
                </a:solidFill>
                <a:latin typeface="Lexend Medium" pitchFamily="2" charset="77"/>
              </a:rPr>
              <a:t>HII &amp; PDR - eYSCI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4B42EA-EE3E-5B9C-A5FD-2ADD0EE402B2}"/>
              </a:ext>
            </a:extLst>
          </p:cNvPr>
          <p:cNvSpPr txBox="1"/>
          <p:nvPr/>
        </p:nvSpPr>
        <p:spPr>
          <a:xfrm>
            <a:off x="2521011" y="3959965"/>
            <a:ext cx="3122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2400" dirty="0">
                <a:solidFill>
                  <a:srgbClr val="FFC000"/>
                </a:solidFill>
                <a:latin typeface="Lexend Medium" pitchFamily="2" charset="77"/>
              </a:rPr>
              <a:t>HII - eYSCII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4C3E8C-FDE0-95EA-22CE-834E094227B4}"/>
              </a:ext>
            </a:extLst>
          </p:cNvPr>
          <p:cNvSpPr txBox="1"/>
          <p:nvPr/>
        </p:nvSpPr>
        <p:spPr>
          <a:xfrm>
            <a:off x="2636467" y="4594703"/>
            <a:ext cx="25865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E" sz="2400" dirty="0">
                <a:solidFill>
                  <a:srgbClr val="59B3F0"/>
                </a:solidFill>
                <a:latin typeface="Lexend Medium" pitchFamily="2" charset="77"/>
              </a:rPr>
              <a:t>Exposed - oYSC</a:t>
            </a:r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D1730928-B2EE-7E01-DBA8-7526268FF52B}"/>
              </a:ext>
            </a:extLst>
          </p:cNvPr>
          <p:cNvSpPr/>
          <p:nvPr/>
        </p:nvSpPr>
        <p:spPr>
          <a:xfrm>
            <a:off x="1122213" y="3383766"/>
            <a:ext cx="1856936" cy="3090049"/>
          </a:xfrm>
          <a:prstGeom prst="downArrow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3332851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17CAED-6142-2507-83B7-ACFB7FCBF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D3844E-273E-7487-A734-63002955A7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50000"/>
          </a:blip>
          <a:srcRect l="2175" r="130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CC7096B-14E5-07FD-965B-D2B2DE603DF0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500396" y="3921982"/>
            <a:ext cx="2469305" cy="234522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701E6A5-8DC3-30C4-9776-97D81BE385DA}"/>
              </a:ext>
            </a:extLst>
          </p:cNvPr>
          <p:cNvPicPr>
            <a:picLocks/>
          </p:cNvPicPr>
          <p:nvPr/>
        </p:nvPicPr>
        <p:blipFill rotWithShape="1">
          <a:blip r:embed="rId4"/>
          <a:srcRect l="33299" t="20077" r="50930" b="58236"/>
          <a:stretch/>
        </p:blipFill>
        <p:spPr>
          <a:xfrm>
            <a:off x="9334767" y="3937737"/>
            <a:ext cx="2469305" cy="234522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Right Arrow 7">
            <a:extLst>
              <a:ext uri="{FF2B5EF4-FFF2-40B4-BE49-F238E27FC236}">
                <a16:creationId xmlns:a16="http://schemas.microsoft.com/office/drawing/2014/main" id="{C65421F9-7078-7D5C-945B-6B52B1C3303D}"/>
              </a:ext>
            </a:extLst>
          </p:cNvPr>
          <p:cNvSpPr/>
          <p:nvPr/>
        </p:nvSpPr>
        <p:spPr>
          <a:xfrm>
            <a:off x="7363523" y="4576553"/>
            <a:ext cx="1624241" cy="1036078"/>
          </a:xfrm>
          <a:prstGeom prst="rightArrow">
            <a:avLst>
              <a:gd name="adj1" fmla="val 50000"/>
              <a:gd name="adj2" fmla="val 38887"/>
            </a:avLst>
          </a:prstGeom>
          <a:solidFill>
            <a:srgbClr val="EED1AB"/>
          </a:solidFill>
          <a:ln w="38100" cap="flat">
            <a:solidFill>
              <a:schemeClr val="accent4">
                <a:lumMod val="75000"/>
              </a:schemeClr>
            </a:solidFill>
            <a:miter lim="800000"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5C0ECA-348C-5D85-DEBB-C8A520FCC756}"/>
              </a:ext>
            </a:extLst>
          </p:cNvPr>
          <p:cNvSpPr txBox="1"/>
          <p:nvPr/>
        </p:nvSpPr>
        <p:spPr>
          <a:xfrm>
            <a:off x="5682814" y="2915685"/>
            <a:ext cx="49856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400" dirty="0">
                <a:latin typeface="Lexend Medium" pitchFamily="2" charset="77"/>
              </a:rPr>
              <a:t>Emerging timescale: time to </a:t>
            </a:r>
            <a:r>
              <a:rPr lang="en-SE" sz="2400" dirty="0">
                <a:solidFill>
                  <a:srgbClr val="FFFF00"/>
                </a:solidFill>
                <a:latin typeface="Lexend Medium" pitchFamily="2" charset="77"/>
              </a:rPr>
              <a:t>disperse</a:t>
            </a:r>
            <a:r>
              <a:rPr lang="en-SE" sz="2400" dirty="0">
                <a:latin typeface="Lexend Medium" pitchFamily="2" charset="77"/>
              </a:rPr>
              <a:t> the HII and PDR gas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765AD10-7E12-66BD-5951-F5DBA5A03038}"/>
                  </a:ext>
                </a:extLst>
              </p:cNvPr>
              <p:cNvSpPr txBox="1"/>
              <p:nvPr/>
            </p:nvSpPr>
            <p:spPr>
              <a:xfrm>
                <a:off x="922773" y="1245369"/>
                <a:ext cx="8064991" cy="95718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SE" sz="400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#</m:t>
                        </m:r>
                        <m:r>
                          <a:rPr lang="en-US" sz="4000" b="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𝐻𝐼𝐼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&amp; 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𝑃𝐷𝑅</m:t>
                        </m:r>
                        <m:r>
                          <a:rPr lang="en-US" sz="4000" b="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4000" b="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# </m:t>
                        </m:r>
                        <m:r>
                          <a:rPr lang="en-US" sz="4000" b="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𝐻𝐼𝐼</m:t>
                        </m:r>
                      </m:num>
                      <m:den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# 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𝐻𝐼𝐼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&amp; 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𝑃𝐷𝑅</m:t>
                        </m:r>
                        <m:r>
                          <a:rPr lang="en-US" sz="4000" b="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4000" b="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# </m:t>
                        </m:r>
                        <m:r>
                          <a:rPr lang="en-US" sz="4000" b="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𝐻𝐼𝐼</m:t>
                        </m:r>
                        <m:r>
                          <a:rPr lang="en-US" sz="4000" b="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4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# </m:t>
                        </m:r>
                        <m:r>
                          <a:rPr lang="en-US" sz="4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𝑒𝑥𝑝𝑜𝑠𝑒𝑑</m:t>
                        </m:r>
                      </m:den>
                    </m:f>
                  </m:oMath>
                </a14:m>
                <a:r>
                  <a:rPr lang="en-SE" sz="3200" dirty="0">
                    <a:solidFill>
                      <a:srgbClr val="EED1AB"/>
                    </a:solidFill>
                    <a:latin typeface="Chalkduster" panose="03050602040202020205" pitchFamily="66" charset="77"/>
                  </a:rPr>
                  <a:t> </a:t>
                </a:r>
                <a:r>
                  <a:rPr lang="en-SE" sz="3200" dirty="0">
                    <a:solidFill>
                      <a:srgbClr val="FFFF00"/>
                    </a:solidFill>
                    <a:latin typeface="Chalkduster" panose="03050602040202020205" pitchFamily="66" charset="77"/>
                  </a:rPr>
                  <a:t>x 10 Myr</a:t>
                </a:r>
                <a:endParaRPr lang="en-SE" sz="4000" dirty="0">
                  <a:solidFill>
                    <a:srgbClr val="FFFF00"/>
                  </a:solidFill>
                  <a:latin typeface="Chalkduster" panose="03050602040202020205" pitchFamily="66" charset="77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765AD10-7E12-66BD-5951-F5DBA5A0303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2773" y="1245369"/>
                <a:ext cx="8064991" cy="957185"/>
              </a:xfrm>
              <a:prstGeom prst="rect">
                <a:avLst/>
              </a:prstGeom>
              <a:blipFill>
                <a:blip r:embed="rId5"/>
                <a:stretch>
                  <a:fillRect l="-1572" t="-5195" b="-19481"/>
                </a:stretch>
              </a:blipFill>
            </p:spPr>
            <p:txBody>
              <a:bodyPr/>
              <a:lstStyle/>
              <a:p>
                <a:r>
                  <a:rPr lang="en-SE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136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EA168-6EC5-B628-6263-580835E86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7E9011-B867-A923-194A-7DE836B8D2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50000"/>
          </a:blip>
          <a:srcRect l="2175" r="130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E2F9A0D-4766-EDC0-C477-DC424CFF734D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500396" y="3921982"/>
            <a:ext cx="2469305" cy="234522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Right Arrow 7">
            <a:extLst>
              <a:ext uri="{FF2B5EF4-FFF2-40B4-BE49-F238E27FC236}">
                <a16:creationId xmlns:a16="http://schemas.microsoft.com/office/drawing/2014/main" id="{0E8A3D70-D617-84E3-EA44-2ADFA805B651}"/>
              </a:ext>
            </a:extLst>
          </p:cNvPr>
          <p:cNvSpPr/>
          <p:nvPr/>
        </p:nvSpPr>
        <p:spPr>
          <a:xfrm>
            <a:off x="7363523" y="4576553"/>
            <a:ext cx="1624241" cy="1036078"/>
          </a:xfrm>
          <a:prstGeom prst="rightArrow">
            <a:avLst>
              <a:gd name="adj1" fmla="val 50000"/>
              <a:gd name="adj2" fmla="val 38887"/>
            </a:avLst>
          </a:prstGeom>
          <a:solidFill>
            <a:srgbClr val="EED1AB"/>
          </a:solidFill>
          <a:ln w="38100" cap="flat">
            <a:solidFill>
              <a:schemeClr val="accent4">
                <a:lumMod val="75000"/>
              </a:schemeClr>
            </a:solidFill>
            <a:miter lim="800000"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37A5F7-3325-ECDD-A66A-3D9BFEB6295E}"/>
              </a:ext>
            </a:extLst>
          </p:cNvPr>
          <p:cNvSpPr txBox="1"/>
          <p:nvPr/>
        </p:nvSpPr>
        <p:spPr>
          <a:xfrm>
            <a:off x="5208418" y="3217090"/>
            <a:ext cx="651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400" dirty="0">
                <a:latin typeface="Lexend Medium" pitchFamily="2" charset="77"/>
              </a:rPr>
              <a:t>PDR timescale: time to </a:t>
            </a:r>
            <a:r>
              <a:rPr lang="en-SE" sz="2400" dirty="0">
                <a:solidFill>
                  <a:srgbClr val="FFFF00"/>
                </a:solidFill>
                <a:latin typeface="Lexend Medium" pitchFamily="2" charset="77"/>
              </a:rPr>
              <a:t>disperse</a:t>
            </a:r>
            <a:r>
              <a:rPr lang="en-SE" sz="2400" dirty="0">
                <a:latin typeface="Lexend Medium" pitchFamily="2" charset="77"/>
              </a:rPr>
              <a:t> the PDR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2F030DC-9BB2-B6B4-BD93-70CB6DC1742F}"/>
                  </a:ext>
                </a:extLst>
              </p:cNvPr>
              <p:cNvSpPr txBox="1"/>
              <p:nvPr/>
            </p:nvSpPr>
            <p:spPr>
              <a:xfrm>
                <a:off x="922773" y="1245369"/>
                <a:ext cx="8064991" cy="95718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SE" sz="400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#</m:t>
                        </m:r>
                        <m:r>
                          <a:rPr lang="en-US" sz="4000" b="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𝐻𝐼𝐼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&amp; 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𝑃𝐷𝑅</m:t>
                        </m:r>
                      </m:num>
                      <m:den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# 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𝐻𝐼𝐼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&amp; </m:t>
                        </m:r>
                        <m:r>
                          <a:rPr lang="en-US" sz="4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𝑃𝐷𝑅</m:t>
                        </m:r>
                        <m:r>
                          <a:rPr lang="en-US" sz="4000" b="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4000" b="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# </m:t>
                        </m:r>
                        <m:r>
                          <a:rPr lang="en-US" sz="4000" b="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𝐻𝐼𝐼</m:t>
                        </m:r>
                        <m:r>
                          <a:rPr lang="en-US" sz="4000" b="0" i="1" smtClean="0">
                            <a:solidFill>
                              <a:srgbClr val="EED1AB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4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# </m:t>
                        </m:r>
                        <m:r>
                          <a:rPr lang="en-US" sz="4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𝑒𝑥𝑝𝑜𝑠𝑒𝑑</m:t>
                        </m:r>
                      </m:den>
                    </m:f>
                  </m:oMath>
                </a14:m>
                <a:r>
                  <a:rPr lang="en-SE" sz="3200" dirty="0">
                    <a:solidFill>
                      <a:srgbClr val="EED1AB"/>
                    </a:solidFill>
                    <a:latin typeface="Chalkduster" panose="03050602040202020205" pitchFamily="66" charset="77"/>
                  </a:rPr>
                  <a:t> </a:t>
                </a:r>
                <a:r>
                  <a:rPr lang="en-SE" sz="3200" dirty="0">
                    <a:solidFill>
                      <a:srgbClr val="FFFF00"/>
                    </a:solidFill>
                    <a:latin typeface="Chalkduster" panose="03050602040202020205" pitchFamily="66" charset="77"/>
                  </a:rPr>
                  <a:t>x 10 Myr</a:t>
                </a:r>
                <a:endParaRPr lang="en-SE" sz="4000" dirty="0">
                  <a:solidFill>
                    <a:srgbClr val="FFFF00"/>
                  </a:solidFill>
                  <a:latin typeface="Chalkduster" panose="03050602040202020205" pitchFamily="66" charset="77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2F030DC-9BB2-B6B4-BD93-70CB6DC174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2773" y="1245369"/>
                <a:ext cx="8064991" cy="957185"/>
              </a:xfrm>
              <a:prstGeom prst="rect">
                <a:avLst/>
              </a:prstGeom>
              <a:blipFill>
                <a:blip r:embed="rId4"/>
                <a:stretch>
                  <a:fillRect l="-1572" t="-5195" b="-19481"/>
                </a:stretch>
              </a:blipFill>
            </p:spPr>
            <p:txBody>
              <a:bodyPr/>
              <a:lstStyle/>
              <a:p>
                <a:r>
                  <a:rPr lang="en-S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A5B7F964-0067-BFDD-97F0-31382D18C34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308" t="64159" r="36623" b="11963"/>
          <a:stretch/>
        </p:blipFill>
        <p:spPr>
          <a:xfrm>
            <a:off x="9381586" y="3896964"/>
            <a:ext cx="2344616" cy="2325913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4BC8A0-3DA4-CF57-65F6-31D70F945843}"/>
              </a:ext>
            </a:extLst>
          </p:cNvPr>
          <p:cNvSpPr txBox="1"/>
          <p:nvPr/>
        </p:nvSpPr>
        <p:spPr>
          <a:xfrm>
            <a:off x="9637942" y="6396335"/>
            <a:ext cx="4176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400" dirty="0">
                <a:solidFill>
                  <a:srgbClr val="FF0000"/>
                </a:solidFill>
                <a:latin typeface="Chalkduster" panose="03050602040202020205" pitchFamily="66" charset="77"/>
              </a:rPr>
              <a:t>3.3𝛍m PAH</a:t>
            </a:r>
          </a:p>
        </p:txBody>
      </p:sp>
    </p:spTree>
    <p:extLst>
      <p:ext uri="{BB962C8B-B14F-4D97-AF65-F5344CB8AC3E}">
        <p14:creationId xmlns:p14="http://schemas.microsoft.com/office/powerpoint/2010/main" val="211356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11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E904960-6900-E1E2-087D-476B135D937C}"/>
              </a:ext>
            </a:extLst>
          </p:cNvPr>
          <p:cNvSpPr/>
          <p:nvPr/>
        </p:nvSpPr>
        <p:spPr>
          <a:xfrm>
            <a:off x="349170" y="1166860"/>
            <a:ext cx="5086607" cy="4616632"/>
          </a:xfrm>
          <a:prstGeom prst="roundRect">
            <a:avLst/>
          </a:prstGeom>
          <a:solidFill>
            <a:srgbClr val="DAA742">
              <a:alpha val="19467"/>
            </a:srgbClr>
          </a:solidFill>
          <a:ln w="38100">
            <a:solidFill>
              <a:srgbClr val="DAA742"/>
            </a:solidFill>
          </a:ln>
          <a:effectLst>
            <a:softEdge rad="127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22D214-6312-9803-133F-6DB4D56C65ED}"/>
              </a:ext>
            </a:extLst>
          </p:cNvPr>
          <p:cNvSpPr txBox="1"/>
          <p:nvPr/>
        </p:nvSpPr>
        <p:spPr>
          <a:xfrm>
            <a:off x="552192" y="1751616"/>
            <a:ext cx="4883585" cy="3539430"/>
          </a:xfrm>
          <a:prstGeom prst="rect">
            <a:avLst/>
          </a:prstGeom>
          <a:noFill/>
          <a:ln w="38100">
            <a:solidFill>
              <a:srgbClr val="DAA742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  <a:effectLst>
            <a:outerShdw blurRad="50800" dist="38100" dir="2700000" algn="tl" rotWithShape="0">
              <a:prstClr val="black"/>
            </a:outerShdw>
            <a:softEdge rad="31750"/>
          </a:effectLst>
        </p:spPr>
        <p:txBody>
          <a:bodyPr wrap="square" rtlCol="0">
            <a:spAutoFit/>
          </a:bodyPr>
          <a:lstStyle/>
          <a:p>
            <a:r>
              <a:rPr lang="en-SE" sz="3200" dirty="0">
                <a:solidFill>
                  <a:srgbClr val="EED1AB"/>
                </a:solidFill>
                <a:latin typeface="Lexend Medium" pitchFamily="2" charset="77"/>
              </a:rPr>
              <a:t>JWST Cycle 5 </a:t>
            </a:r>
            <a:r>
              <a:rPr lang="en-SE" sz="3200" i="1" dirty="0">
                <a:solidFill>
                  <a:srgbClr val="EED1AB"/>
                </a:solidFill>
                <a:latin typeface="Lexend Medium" pitchFamily="2" charset="77"/>
              </a:rPr>
              <a:t>FLEET </a:t>
            </a:r>
            <a:r>
              <a:rPr lang="en-SE" sz="3200" dirty="0">
                <a:solidFill>
                  <a:srgbClr val="EED1AB"/>
                </a:solidFill>
                <a:latin typeface="Lexend Medium" pitchFamily="2" charset="77"/>
              </a:rPr>
              <a:t>(PI Angela Adamo, GO9734) will tell us more about these timescales at low metallicities! Stay tuned!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85AE92-A823-742B-B76D-DB29FCDFD0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31" r="33673"/>
          <a:stretch>
            <a:fillRect/>
          </a:stretch>
        </p:blipFill>
        <p:spPr>
          <a:xfrm>
            <a:off x="8354434" y="2804602"/>
            <a:ext cx="3488396" cy="35394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EE84096-D511-2F66-B30A-52758483C5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097" b="37958"/>
          <a:stretch>
            <a:fillRect/>
          </a:stretch>
        </p:blipFill>
        <p:spPr>
          <a:xfrm>
            <a:off x="4879934" y="2165081"/>
            <a:ext cx="3256908" cy="27124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93C455B-6D5F-CBCC-6B57-81D7ED67C5A2}"/>
              </a:ext>
            </a:extLst>
          </p:cNvPr>
          <p:cNvSpPr txBox="1"/>
          <p:nvPr/>
        </p:nvSpPr>
        <p:spPr>
          <a:xfrm>
            <a:off x="10098632" y="6550223"/>
            <a:ext cx="34883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1400" dirty="0">
                <a:latin typeface="Lexend Medium" pitchFamily="2" charset="77"/>
              </a:rPr>
              <a:t>Credits: FLEET team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B9EC65-8437-F4D7-FC17-3C15E866CA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8553" y="-1941"/>
            <a:ext cx="2703447" cy="2703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2333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67</TotalTime>
  <Words>724</Words>
  <Application>Microsoft Macintosh PowerPoint</Application>
  <PresentationFormat>Widescreen</PresentationFormat>
  <Paragraphs>116</Paragraphs>
  <Slides>23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Calibri</vt:lpstr>
      <vt:lpstr>Calibri Light</vt:lpstr>
      <vt:lpstr>Cambria Math</vt:lpstr>
      <vt:lpstr>Chalkduster</vt:lpstr>
      <vt:lpstr>Lexend Black</vt:lpstr>
      <vt:lpstr>Lexend Medium</vt:lpstr>
      <vt:lpstr>Rockwell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Backup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Microsoft Office User</dc:creator>
  <cp:lastModifiedBy>Microsoft Office User</cp:lastModifiedBy>
  <cp:revision>9</cp:revision>
  <dcterms:created xsi:type="dcterms:W3CDTF">2026-05-21T13:59:12Z</dcterms:created>
  <dcterms:modified xsi:type="dcterms:W3CDTF">2026-05-25T07:50:26Z</dcterms:modified>
</cp:coreProperties>
</file>