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6" r:id="rId4"/>
    <p:sldMasterId id="214748366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y="5143500" cx="9144000"/>
  <p:notesSz cx="6858000" cy="9144000"/>
  <p:embeddedFontLst>
    <p:embeddedFont>
      <p:font typeface="Proxima Nova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ProximaNova-bold.fntdata"/><Relationship Id="rId23" Type="http://schemas.openxmlformats.org/officeDocument/2006/relationships/font" Target="fonts/ProximaNova-regular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ProximaNova-boldItalic.fntdata"/><Relationship Id="rId25" Type="http://schemas.openxmlformats.org/officeDocument/2006/relationships/font" Target="fonts/ProximaNova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3e482a72a77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3e482a72a7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3b62bf889b7_0_4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3b62bf889b7_0_4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3b610c96aab_0_18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3b610c96aab_0_18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3b610c96aab_0_18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3b610c96aab_0_18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3928b154cd1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3928b154cd1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3928b154cd1_2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Google Shape;405;g3928b154cd1_2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3b80a0e2a4d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3b80a0e2a4d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3b62bf889b7_0_4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3b62bf889b7_0_4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b610c96aab_0_7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3b610c96aab_0_7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3b62bf889b7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3b62bf889b7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3b62bf889b7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3b62bf889b7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3e40ea0847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3e40ea0847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3b62bf889b7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3b62bf889b7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3b62bf889b7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3b62bf889b7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3b62bf889b7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3b62bf889b7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3b62bf889b7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3b62bf889b7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4"/>
          <p:cNvSpPr txBox="1"/>
          <p:nvPr>
            <p:ph type="title"/>
          </p:nvPr>
        </p:nvSpPr>
        <p:spPr>
          <a:xfrm>
            <a:off x="314282" y="26380"/>
            <a:ext cx="87552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1" i="0" sz="2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184" name="Google Shape;184;p14"/>
          <p:cNvSpPr txBox="1"/>
          <p:nvPr>
            <p:ph idx="1" type="body"/>
          </p:nvPr>
        </p:nvSpPr>
        <p:spPr>
          <a:xfrm>
            <a:off x="379890" y="851206"/>
            <a:ext cx="6127800" cy="29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>
                <a:solidFill>
                  <a:srgbClr val="009AD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185" name="Google Shape;185;p14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3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186" name="Google Shape;186;p14"/>
          <p:cNvSpPr txBox="1"/>
          <p:nvPr>
            <p:ph idx="10" type="dt"/>
          </p:nvPr>
        </p:nvSpPr>
        <p:spPr>
          <a:xfrm>
            <a:off x="314282" y="4724560"/>
            <a:ext cx="831000" cy="2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187" name="Google Shape;187;p14"/>
          <p:cNvSpPr txBox="1"/>
          <p:nvPr>
            <p:ph idx="12" type="sldNum"/>
          </p:nvPr>
        </p:nvSpPr>
        <p:spPr>
          <a:xfrm>
            <a:off x="8600335" y="4724560"/>
            <a:ext cx="2604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1270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5"/>
          <p:cNvSpPr txBox="1"/>
          <p:nvPr>
            <p:ph type="title"/>
          </p:nvPr>
        </p:nvSpPr>
        <p:spPr>
          <a:xfrm>
            <a:off x="314282" y="26380"/>
            <a:ext cx="87552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1" i="0" sz="2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190" name="Google Shape;190;p15"/>
          <p:cNvSpPr txBox="1"/>
          <p:nvPr>
            <p:ph idx="1" type="body"/>
          </p:nvPr>
        </p:nvSpPr>
        <p:spPr>
          <a:xfrm>
            <a:off x="45720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191" name="Google Shape;191;p15"/>
          <p:cNvSpPr txBox="1"/>
          <p:nvPr>
            <p:ph idx="2" type="body"/>
          </p:nvPr>
        </p:nvSpPr>
        <p:spPr>
          <a:xfrm>
            <a:off x="470916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192" name="Google Shape;192;p15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3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193" name="Google Shape;193;p15"/>
          <p:cNvSpPr txBox="1"/>
          <p:nvPr>
            <p:ph idx="10" type="dt"/>
          </p:nvPr>
        </p:nvSpPr>
        <p:spPr>
          <a:xfrm>
            <a:off x="314282" y="4724560"/>
            <a:ext cx="831000" cy="2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194" name="Google Shape;194;p15"/>
          <p:cNvSpPr txBox="1"/>
          <p:nvPr>
            <p:ph idx="12" type="sldNum"/>
          </p:nvPr>
        </p:nvSpPr>
        <p:spPr>
          <a:xfrm>
            <a:off x="8600335" y="4724560"/>
            <a:ext cx="2604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1270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6"/>
          <p:cNvSpPr txBox="1"/>
          <p:nvPr>
            <p:ph type="ctrTitle"/>
          </p:nvPr>
        </p:nvSpPr>
        <p:spPr>
          <a:xfrm>
            <a:off x="685800" y="1594485"/>
            <a:ext cx="77724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1" i="0" sz="2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197" name="Google Shape;197;p16"/>
          <p:cNvSpPr txBox="1"/>
          <p:nvPr>
            <p:ph idx="1" type="subTitle"/>
          </p:nvPr>
        </p:nvSpPr>
        <p:spPr>
          <a:xfrm>
            <a:off x="1371600" y="2880360"/>
            <a:ext cx="6400800" cy="12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>
                <a:solidFill>
                  <a:srgbClr val="009AD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198" name="Google Shape;198;p16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3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199" name="Google Shape;199;p16"/>
          <p:cNvSpPr txBox="1"/>
          <p:nvPr>
            <p:ph idx="10" type="dt"/>
          </p:nvPr>
        </p:nvSpPr>
        <p:spPr>
          <a:xfrm>
            <a:off x="314282" y="4724560"/>
            <a:ext cx="831000" cy="2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200" name="Google Shape;200;p16"/>
          <p:cNvSpPr txBox="1"/>
          <p:nvPr>
            <p:ph idx="12" type="sldNum"/>
          </p:nvPr>
        </p:nvSpPr>
        <p:spPr>
          <a:xfrm>
            <a:off x="8600335" y="4724560"/>
            <a:ext cx="2604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1270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7"/>
          <p:cNvSpPr txBox="1"/>
          <p:nvPr>
            <p:ph type="title"/>
          </p:nvPr>
        </p:nvSpPr>
        <p:spPr>
          <a:xfrm>
            <a:off x="314282" y="26380"/>
            <a:ext cx="87552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1" i="0" sz="2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203" name="Google Shape;203;p17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3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204" name="Google Shape;204;p17"/>
          <p:cNvSpPr txBox="1"/>
          <p:nvPr>
            <p:ph idx="10" type="dt"/>
          </p:nvPr>
        </p:nvSpPr>
        <p:spPr>
          <a:xfrm>
            <a:off x="314282" y="4724560"/>
            <a:ext cx="831000" cy="2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205" name="Google Shape;205;p17"/>
          <p:cNvSpPr txBox="1"/>
          <p:nvPr>
            <p:ph idx="12" type="sldNum"/>
          </p:nvPr>
        </p:nvSpPr>
        <p:spPr>
          <a:xfrm>
            <a:off x="8600335" y="4724560"/>
            <a:ext cx="2604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1270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8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3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208" name="Google Shape;208;p18"/>
          <p:cNvSpPr txBox="1"/>
          <p:nvPr>
            <p:ph idx="10" type="dt"/>
          </p:nvPr>
        </p:nvSpPr>
        <p:spPr>
          <a:xfrm>
            <a:off x="314282" y="4724560"/>
            <a:ext cx="831000" cy="2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209" name="Google Shape;209;p18"/>
          <p:cNvSpPr txBox="1"/>
          <p:nvPr>
            <p:ph idx="12" type="sldNum"/>
          </p:nvPr>
        </p:nvSpPr>
        <p:spPr>
          <a:xfrm>
            <a:off x="8600335" y="4724560"/>
            <a:ext cx="2604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1270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12" name="Google Shape;212;p19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13" name="Google Shape;213;p19"/>
          <p:cNvSpPr txBox="1"/>
          <p:nvPr>
            <p:ph idx="12" type="sldNum"/>
          </p:nvPr>
        </p:nvSpPr>
        <p:spPr>
          <a:xfrm>
            <a:off x="8472458" y="4663217"/>
            <a:ext cx="548700" cy="200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1270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216" name="Google Shape;216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217" name="Google Shape;217;p20"/>
          <p:cNvSpPr txBox="1"/>
          <p:nvPr>
            <p:ph idx="12" type="sldNum"/>
          </p:nvPr>
        </p:nvSpPr>
        <p:spPr>
          <a:xfrm>
            <a:off x="8472458" y="4663217"/>
            <a:ext cx="548700" cy="200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1270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18" name="Google Shape;218;p20" title="image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4442100"/>
            <a:ext cx="944519" cy="828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9481"/>
            <a:ext cx="9137622" cy="66302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/>
          <p:nvPr/>
        </p:nvSpPr>
        <p:spPr>
          <a:xfrm>
            <a:off x="8994633" y="-645"/>
            <a:ext cx="143489" cy="655210"/>
          </a:xfrm>
          <a:custGeom>
            <a:rect b="b" l="l" r="r" t="t"/>
            <a:pathLst>
              <a:path extrusionOk="0" h="721995" w="158115">
                <a:moveTo>
                  <a:pt x="157683" y="0"/>
                </a:moveTo>
                <a:lnTo>
                  <a:pt x="0" y="0"/>
                </a:lnTo>
                <a:lnTo>
                  <a:pt x="0" y="721804"/>
                </a:lnTo>
                <a:lnTo>
                  <a:pt x="157683" y="721804"/>
                </a:lnTo>
                <a:lnTo>
                  <a:pt x="157683" y="0"/>
                </a:lnTo>
                <a:close/>
              </a:path>
            </a:pathLst>
          </a:custGeom>
          <a:solidFill>
            <a:srgbClr val="77CAE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53" name="Google Shape;53;p13"/>
          <p:cNvSpPr/>
          <p:nvPr/>
        </p:nvSpPr>
        <p:spPr>
          <a:xfrm>
            <a:off x="8851978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14" y="0"/>
                </a:moveTo>
                <a:lnTo>
                  <a:pt x="0" y="0"/>
                </a:lnTo>
                <a:lnTo>
                  <a:pt x="0" y="721804"/>
                </a:lnTo>
                <a:lnTo>
                  <a:pt x="157314" y="721804"/>
                </a:lnTo>
                <a:lnTo>
                  <a:pt x="157314" y="0"/>
                </a:lnTo>
                <a:close/>
              </a:path>
            </a:pathLst>
          </a:custGeom>
          <a:solidFill>
            <a:srgbClr val="75C8E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54" name="Google Shape;54;p13"/>
          <p:cNvSpPr/>
          <p:nvPr/>
        </p:nvSpPr>
        <p:spPr>
          <a:xfrm>
            <a:off x="8708992" y="-645"/>
            <a:ext cx="143489" cy="655210"/>
          </a:xfrm>
          <a:custGeom>
            <a:rect b="b" l="l" r="r" t="t"/>
            <a:pathLst>
              <a:path extrusionOk="0" h="721995" w="158115">
                <a:moveTo>
                  <a:pt x="157683" y="0"/>
                </a:moveTo>
                <a:lnTo>
                  <a:pt x="0" y="0"/>
                </a:lnTo>
                <a:lnTo>
                  <a:pt x="0" y="721804"/>
                </a:lnTo>
                <a:lnTo>
                  <a:pt x="157683" y="721804"/>
                </a:lnTo>
                <a:lnTo>
                  <a:pt x="157683" y="0"/>
                </a:lnTo>
                <a:close/>
              </a:path>
            </a:pathLst>
          </a:custGeom>
          <a:solidFill>
            <a:srgbClr val="72C8E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55" name="Google Shape;55;p13"/>
          <p:cNvSpPr/>
          <p:nvPr/>
        </p:nvSpPr>
        <p:spPr>
          <a:xfrm>
            <a:off x="8566327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27" y="0"/>
                </a:moveTo>
                <a:lnTo>
                  <a:pt x="0" y="0"/>
                </a:lnTo>
                <a:lnTo>
                  <a:pt x="0" y="721804"/>
                </a:lnTo>
                <a:lnTo>
                  <a:pt x="157327" y="721804"/>
                </a:lnTo>
                <a:lnTo>
                  <a:pt x="157327" y="0"/>
                </a:lnTo>
                <a:close/>
              </a:path>
            </a:pathLst>
          </a:custGeom>
          <a:solidFill>
            <a:srgbClr val="70C6E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56" name="Google Shape;56;p13"/>
          <p:cNvSpPr/>
          <p:nvPr/>
        </p:nvSpPr>
        <p:spPr>
          <a:xfrm>
            <a:off x="8423351" y="-645"/>
            <a:ext cx="143489" cy="655210"/>
          </a:xfrm>
          <a:custGeom>
            <a:rect b="b" l="l" r="r" t="t"/>
            <a:pathLst>
              <a:path extrusionOk="0" h="721995" w="158115">
                <a:moveTo>
                  <a:pt x="157670" y="0"/>
                </a:moveTo>
                <a:lnTo>
                  <a:pt x="0" y="0"/>
                </a:lnTo>
                <a:lnTo>
                  <a:pt x="0" y="721804"/>
                </a:lnTo>
                <a:lnTo>
                  <a:pt x="157670" y="721804"/>
                </a:lnTo>
                <a:lnTo>
                  <a:pt x="157670" y="0"/>
                </a:lnTo>
                <a:close/>
              </a:path>
            </a:pathLst>
          </a:custGeom>
          <a:solidFill>
            <a:srgbClr val="6EC6E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57" name="Google Shape;57;p13"/>
          <p:cNvSpPr/>
          <p:nvPr/>
        </p:nvSpPr>
        <p:spPr>
          <a:xfrm>
            <a:off x="8280686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27" y="0"/>
                </a:moveTo>
                <a:lnTo>
                  <a:pt x="0" y="0"/>
                </a:lnTo>
                <a:lnTo>
                  <a:pt x="0" y="721804"/>
                </a:lnTo>
                <a:lnTo>
                  <a:pt x="157327" y="721804"/>
                </a:lnTo>
                <a:lnTo>
                  <a:pt x="157327" y="0"/>
                </a:lnTo>
                <a:close/>
              </a:path>
            </a:pathLst>
          </a:custGeom>
          <a:solidFill>
            <a:srgbClr val="6DC6E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58" name="Google Shape;58;p13"/>
          <p:cNvSpPr/>
          <p:nvPr/>
        </p:nvSpPr>
        <p:spPr>
          <a:xfrm>
            <a:off x="8138033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14" y="0"/>
                </a:moveTo>
                <a:lnTo>
                  <a:pt x="0" y="0"/>
                </a:lnTo>
                <a:lnTo>
                  <a:pt x="0" y="721804"/>
                </a:lnTo>
                <a:lnTo>
                  <a:pt x="157314" y="721804"/>
                </a:lnTo>
                <a:lnTo>
                  <a:pt x="157314" y="0"/>
                </a:lnTo>
                <a:close/>
              </a:path>
            </a:pathLst>
          </a:custGeom>
          <a:solidFill>
            <a:srgbClr val="6BC4E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59" name="Google Shape;59;p13"/>
          <p:cNvSpPr/>
          <p:nvPr/>
        </p:nvSpPr>
        <p:spPr>
          <a:xfrm>
            <a:off x="7995046" y="-645"/>
            <a:ext cx="143489" cy="655210"/>
          </a:xfrm>
          <a:custGeom>
            <a:rect b="b" l="l" r="r" t="t"/>
            <a:pathLst>
              <a:path extrusionOk="0" h="721995" w="158115">
                <a:moveTo>
                  <a:pt x="157683" y="0"/>
                </a:moveTo>
                <a:lnTo>
                  <a:pt x="0" y="0"/>
                </a:lnTo>
                <a:lnTo>
                  <a:pt x="0" y="721804"/>
                </a:lnTo>
                <a:lnTo>
                  <a:pt x="157683" y="721804"/>
                </a:lnTo>
                <a:lnTo>
                  <a:pt x="157683" y="0"/>
                </a:lnTo>
                <a:close/>
              </a:path>
            </a:pathLst>
          </a:custGeom>
          <a:solidFill>
            <a:srgbClr val="69C3E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60" name="Google Shape;60;p13"/>
          <p:cNvSpPr/>
          <p:nvPr/>
        </p:nvSpPr>
        <p:spPr>
          <a:xfrm>
            <a:off x="7852393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14" y="0"/>
                </a:moveTo>
                <a:lnTo>
                  <a:pt x="0" y="0"/>
                </a:lnTo>
                <a:lnTo>
                  <a:pt x="0" y="721804"/>
                </a:lnTo>
                <a:lnTo>
                  <a:pt x="157314" y="721804"/>
                </a:lnTo>
                <a:lnTo>
                  <a:pt x="157314" y="0"/>
                </a:lnTo>
                <a:close/>
              </a:path>
            </a:pathLst>
          </a:custGeom>
          <a:solidFill>
            <a:srgbClr val="67C3E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61" name="Google Shape;61;p13"/>
          <p:cNvSpPr/>
          <p:nvPr/>
        </p:nvSpPr>
        <p:spPr>
          <a:xfrm>
            <a:off x="7709405" y="-645"/>
            <a:ext cx="143489" cy="655210"/>
          </a:xfrm>
          <a:custGeom>
            <a:rect b="b" l="l" r="r" t="t"/>
            <a:pathLst>
              <a:path extrusionOk="0" h="721995" w="158115">
                <a:moveTo>
                  <a:pt x="157683" y="0"/>
                </a:moveTo>
                <a:lnTo>
                  <a:pt x="0" y="0"/>
                </a:lnTo>
                <a:lnTo>
                  <a:pt x="0" y="721804"/>
                </a:lnTo>
                <a:lnTo>
                  <a:pt x="157683" y="721804"/>
                </a:lnTo>
                <a:lnTo>
                  <a:pt x="157683" y="0"/>
                </a:lnTo>
                <a:close/>
              </a:path>
            </a:pathLst>
          </a:custGeom>
          <a:solidFill>
            <a:srgbClr val="66C3E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62" name="Google Shape;62;p13"/>
          <p:cNvSpPr/>
          <p:nvPr/>
        </p:nvSpPr>
        <p:spPr>
          <a:xfrm>
            <a:off x="7566752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14" y="0"/>
                </a:moveTo>
                <a:lnTo>
                  <a:pt x="0" y="0"/>
                </a:lnTo>
                <a:lnTo>
                  <a:pt x="0" y="721804"/>
                </a:lnTo>
                <a:lnTo>
                  <a:pt x="157314" y="721804"/>
                </a:lnTo>
                <a:lnTo>
                  <a:pt x="157314" y="0"/>
                </a:lnTo>
                <a:close/>
              </a:path>
            </a:pathLst>
          </a:custGeom>
          <a:solidFill>
            <a:srgbClr val="64C1E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63" name="Google Shape;63;p13"/>
          <p:cNvSpPr/>
          <p:nvPr/>
        </p:nvSpPr>
        <p:spPr>
          <a:xfrm>
            <a:off x="7423764" y="-645"/>
            <a:ext cx="143489" cy="655210"/>
          </a:xfrm>
          <a:custGeom>
            <a:rect b="b" l="l" r="r" t="t"/>
            <a:pathLst>
              <a:path extrusionOk="0" h="721995" w="158115">
                <a:moveTo>
                  <a:pt x="157683" y="0"/>
                </a:moveTo>
                <a:lnTo>
                  <a:pt x="0" y="0"/>
                </a:lnTo>
                <a:lnTo>
                  <a:pt x="0" y="721804"/>
                </a:lnTo>
                <a:lnTo>
                  <a:pt x="157683" y="721804"/>
                </a:lnTo>
                <a:lnTo>
                  <a:pt x="157683" y="0"/>
                </a:lnTo>
                <a:close/>
              </a:path>
            </a:pathLst>
          </a:custGeom>
          <a:solidFill>
            <a:srgbClr val="62C1E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64" name="Google Shape;64;p13"/>
          <p:cNvSpPr/>
          <p:nvPr/>
        </p:nvSpPr>
        <p:spPr>
          <a:xfrm>
            <a:off x="7281100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27" y="0"/>
                </a:moveTo>
                <a:lnTo>
                  <a:pt x="0" y="0"/>
                </a:lnTo>
                <a:lnTo>
                  <a:pt x="0" y="721804"/>
                </a:lnTo>
                <a:lnTo>
                  <a:pt x="157327" y="721804"/>
                </a:lnTo>
                <a:lnTo>
                  <a:pt x="157327" y="0"/>
                </a:lnTo>
                <a:close/>
              </a:path>
            </a:pathLst>
          </a:custGeom>
          <a:solidFill>
            <a:srgbClr val="60C1E9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65" name="Google Shape;65;p13"/>
          <p:cNvSpPr/>
          <p:nvPr/>
        </p:nvSpPr>
        <p:spPr>
          <a:xfrm>
            <a:off x="7138446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14" y="0"/>
                </a:moveTo>
                <a:lnTo>
                  <a:pt x="0" y="0"/>
                </a:lnTo>
                <a:lnTo>
                  <a:pt x="0" y="721804"/>
                </a:lnTo>
                <a:lnTo>
                  <a:pt x="157314" y="721804"/>
                </a:lnTo>
                <a:lnTo>
                  <a:pt x="157314" y="0"/>
                </a:lnTo>
                <a:close/>
              </a:path>
            </a:pathLst>
          </a:custGeom>
          <a:solidFill>
            <a:srgbClr val="5DBFE9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66" name="Google Shape;66;p13"/>
          <p:cNvSpPr/>
          <p:nvPr/>
        </p:nvSpPr>
        <p:spPr>
          <a:xfrm>
            <a:off x="6995459" y="-645"/>
            <a:ext cx="143489" cy="655210"/>
          </a:xfrm>
          <a:custGeom>
            <a:rect b="b" l="l" r="r" t="t"/>
            <a:pathLst>
              <a:path extrusionOk="0" h="721995" w="158115">
                <a:moveTo>
                  <a:pt x="157683" y="0"/>
                </a:moveTo>
                <a:lnTo>
                  <a:pt x="0" y="0"/>
                </a:lnTo>
                <a:lnTo>
                  <a:pt x="0" y="721804"/>
                </a:lnTo>
                <a:lnTo>
                  <a:pt x="157683" y="721804"/>
                </a:lnTo>
                <a:lnTo>
                  <a:pt x="157683" y="0"/>
                </a:lnTo>
                <a:close/>
              </a:path>
            </a:pathLst>
          </a:custGeom>
          <a:solidFill>
            <a:srgbClr val="5BBFE9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67" name="Google Shape;67;p13"/>
          <p:cNvSpPr/>
          <p:nvPr/>
        </p:nvSpPr>
        <p:spPr>
          <a:xfrm>
            <a:off x="6852806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14" y="0"/>
                </a:moveTo>
                <a:lnTo>
                  <a:pt x="0" y="0"/>
                </a:lnTo>
                <a:lnTo>
                  <a:pt x="0" y="721804"/>
                </a:lnTo>
                <a:lnTo>
                  <a:pt x="157314" y="721804"/>
                </a:lnTo>
                <a:lnTo>
                  <a:pt x="157314" y="0"/>
                </a:lnTo>
                <a:close/>
              </a:path>
            </a:pathLst>
          </a:custGeom>
          <a:solidFill>
            <a:srgbClr val="59BDE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68" name="Google Shape;68;p13"/>
          <p:cNvSpPr/>
          <p:nvPr/>
        </p:nvSpPr>
        <p:spPr>
          <a:xfrm>
            <a:off x="6709818" y="-645"/>
            <a:ext cx="143489" cy="655210"/>
          </a:xfrm>
          <a:custGeom>
            <a:rect b="b" l="l" r="r" t="t"/>
            <a:pathLst>
              <a:path extrusionOk="0" h="721995" w="158115">
                <a:moveTo>
                  <a:pt x="157683" y="0"/>
                </a:moveTo>
                <a:lnTo>
                  <a:pt x="0" y="0"/>
                </a:lnTo>
                <a:lnTo>
                  <a:pt x="0" y="721804"/>
                </a:lnTo>
                <a:lnTo>
                  <a:pt x="157683" y="721804"/>
                </a:lnTo>
                <a:lnTo>
                  <a:pt x="157683" y="0"/>
                </a:lnTo>
                <a:close/>
              </a:path>
            </a:pathLst>
          </a:custGeom>
          <a:solidFill>
            <a:srgbClr val="57BDE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69" name="Google Shape;69;p13"/>
          <p:cNvSpPr/>
          <p:nvPr/>
        </p:nvSpPr>
        <p:spPr>
          <a:xfrm>
            <a:off x="6567165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14" y="0"/>
                </a:moveTo>
                <a:lnTo>
                  <a:pt x="0" y="0"/>
                </a:lnTo>
                <a:lnTo>
                  <a:pt x="0" y="721804"/>
                </a:lnTo>
                <a:lnTo>
                  <a:pt x="157314" y="721804"/>
                </a:lnTo>
                <a:lnTo>
                  <a:pt x="157314" y="0"/>
                </a:lnTo>
                <a:close/>
              </a:path>
            </a:pathLst>
          </a:custGeom>
          <a:solidFill>
            <a:srgbClr val="56BCE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70" name="Google Shape;70;p13"/>
          <p:cNvSpPr/>
          <p:nvPr/>
        </p:nvSpPr>
        <p:spPr>
          <a:xfrm>
            <a:off x="6424177" y="-645"/>
            <a:ext cx="143489" cy="655210"/>
          </a:xfrm>
          <a:custGeom>
            <a:rect b="b" l="l" r="r" t="t"/>
            <a:pathLst>
              <a:path extrusionOk="0" h="721995" w="158115">
                <a:moveTo>
                  <a:pt x="157683" y="0"/>
                </a:moveTo>
                <a:lnTo>
                  <a:pt x="0" y="0"/>
                </a:lnTo>
                <a:lnTo>
                  <a:pt x="0" y="721804"/>
                </a:lnTo>
                <a:lnTo>
                  <a:pt x="157683" y="721804"/>
                </a:lnTo>
                <a:lnTo>
                  <a:pt x="157683" y="0"/>
                </a:lnTo>
                <a:close/>
              </a:path>
            </a:pathLst>
          </a:custGeom>
          <a:solidFill>
            <a:srgbClr val="54BCE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71" name="Google Shape;71;p13"/>
          <p:cNvSpPr/>
          <p:nvPr/>
        </p:nvSpPr>
        <p:spPr>
          <a:xfrm>
            <a:off x="6281525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14" y="0"/>
                </a:moveTo>
                <a:lnTo>
                  <a:pt x="0" y="0"/>
                </a:lnTo>
                <a:lnTo>
                  <a:pt x="0" y="721804"/>
                </a:lnTo>
                <a:lnTo>
                  <a:pt x="157314" y="721804"/>
                </a:lnTo>
                <a:lnTo>
                  <a:pt x="157314" y="0"/>
                </a:lnTo>
                <a:close/>
              </a:path>
            </a:pathLst>
          </a:custGeom>
          <a:solidFill>
            <a:srgbClr val="52BAE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72" name="Google Shape;72;p13"/>
          <p:cNvSpPr/>
          <p:nvPr/>
        </p:nvSpPr>
        <p:spPr>
          <a:xfrm>
            <a:off x="6138860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27" y="0"/>
                </a:moveTo>
                <a:lnTo>
                  <a:pt x="0" y="0"/>
                </a:lnTo>
                <a:lnTo>
                  <a:pt x="0" y="721804"/>
                </a:lnTo>
                <a:lnTo>
                  <a:pt x="157327" y="721804"/>
                </a:lnTo>
                <a:lnTo>
                  <a:pt x="157327" y="0"/>
                </a:lnTo>
                <a:close/>
              </a:path>
            </a:pathLst>
          </a:custGeom>
          <a:solidFill>
            <a:srgbClr val="50BAE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73" name="Google Shape;73;p13"/>
          <p:cNvSpPr/>
          <p:nvPr/>
        </p:nvSpPr>
        <p:spPr>
          <a:xfrm>
            <a:off x="5995873" y="-645"/>
            <a:ext cx="143489" cy="655210"/>
          </a:xfrm>
          <a:custGeom>
            <a:rect b="b" l="l" r="r" t="t"/>
            <a:pathLst>
              <a:path extrusionOk="0" h="721995" w="158115">
                <a:moveTo>
                  <a:pt x="157683" y="0"/>
                </a:moveTo>
                <a:lnTo>
                  <a:pt x="0" y="0"/>
                </a:lnTo>
                <a:lnTo>
                  <a:pt x="0" y="721804"/>
                </a:lnTo>
                <a:lnTo>
                  <a:pt x="157683" y="721804"/>
                </a:lnTo>
                <a:lnTo>
                  <a:pt x="157683" y="0"/>
                </a:lnTo>
                <a:close/>
              </a:path>
            </a:pathLst>
          </a:custGeom>
          <a:solidFill>
            <a:srgbClr val="4FBAE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74" name="Google Shape;74;p13"/>
          <p:cNvSpPr/>
          <p:nvPr/>
        </p:nvSpPr>
        <p:spPr>
          <a:xfrm>
            <a:off x="5853219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14" y="0"/>
                </a:moveTo>
                <a:lnTo>
                  <a:pt x="0" y="0"/>
                </a:lnTo>
                <a:lnTo>
                  <a:pt x="0" y="721804"/>
                </a:lnTo>
                <a:lnTo>
                  <a:pt x="157314" y="721804"/>
                </a:lnTo>
                <a:lnTo>
                  <a:pt x="157314" y="0"/>
                </a:lnTo>
                <a:close/>
              </a:path>
            </a:pathLst>
          </a:custGeom>
          <a:solidFill>
            <a:srgbClr val="4DB8E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75" name="Google Shape;75;p13"/>
          <p:cNvSpPr/>
          <p:nvPr/>
        </p:nvSpPr>
        <p:spPr>
          <a:xfrm>
            <a:off x="5710232" y="-645"/>
            <a:ext cx="143488" cy="655210"/>
          </a:xfrm>
          <a:custGeom>
            <a:rect b="b" l="l" r="r" t="t"/>
            <a:pathLst>
              <a:path extrusionOk="0" h="721995" w="158114">
                <a:moveTo>
                  <a:pt x="157683" y="0"/>
                </a:moveTo>
                <a:lnTo>
                  <a:pt x="0" y="0"/>
                </a:lnTo>
                <a:lnTo>
                  <a:pt x="0" y="721804"/>
                </a:lnTo>
                <a:lnTo>
                  <a:pt x="157683" y="721804"/>
                </a:lnTo>
                <a:lnTo>
                  <a:pt x="157683" y="0"/>
                </a:lnTo>
                <a:close/>
              </a:path>
            </a:pathLst>
          </a:custGeom>
          <a:solidFill>
            <a:srgbClr val="4BB8E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76" name="Google Shape;76;p13"/>
          <p:cNvSpPr/>
          <p:nvPr/>
        </p:nvSpPr>
        <p:spPr>
          <a:xfrm>
            <a:off x="5567579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14" y="0"/>
                </a:moveTo>
                <a:lnTo>
                  <a:pt x="0" y="0"/>
                </a:lnTo>
                <a:lnTo>
                  <a:pt x="0" y="721804"/>
                </a:lnTo>
                <a:lnTo>
                  <a:pt x="157314" y="721804"/>
                </a:lnTo>
                <a:lnTo>
                  <a:pt x="157314" y="0"/>
                </a:lnTo>
                <a:close/>
              </a:path>
            </a:pathLst>
          </a:custGeom>
          <a:solidFill>
            <a:srgbClr val="49B8E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77" name="Google Shape;77;p13"/>
          <p:cNvSpPr/>
          <p:nvPr/>
        </p:nvSpPr>
        <p:spPr>
          <a:xfrm>
            <a:off x="5424913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27" y="0"/>
                </a:moveTo>
                <a:lnTo>
                  <a:pt x="0" y="0"/>
                </a:lnTo>
                <a:lnTo>
                  <a:pt x="0" y="721804"/>
                </a:lnTo>
                <a:lnTo>
                  <a:pt x="157327" y="721804"/>
                </a:lnTo>
                <a:lnTo>
                  <a:pt x="157327" y="0"/>
                </a:lnTo>
                <a:close/>
              </a:path>
            </a:pathLst>
          </a:custGeom>
          <a:solidFill>
            <a:srgbClr val="46B6E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78" name="Google Shape;78;p13"/>
          <p:cNvSpPr/>
          <p:nvPr/>
        </p:nvSpPr>
        <p:spPr>
          <a:xfrm>
            <a:off x="5139274" y="-645"/>
            <a:ext cx="286402" cy="655210"/>
          </a:xfrm>
          <a:custGeom>
            <a:rect b="b" l="l" r="r" t="t"/>
            <a:pathLst>
              <a:path extrusionOk="0" h="721995" w="315595">
                <a:moveTo>
                  <a:pt x="314998" y="0"/>
                </a:moveTo>
                <a:lnTo>
                  <a:pt x="157327" y="0"/>
                </a:lnTo>
                <a:lnTo>
                  <a:pt x="0" y="0"/>
                </a:lnTo>
                <a:lnTo>
                  <a:pt x="0" y="721804"/>
                </a:lnTo>
                <a:lnTo>
                  <a:pt x="157327" y="721804"/>
                </a:lnTo>
                <a:lnTo>
                  <a:pt x="314998" y="721804"/>
                </a:lnTo>
                <a:lnTo>
                  <a:pt x="314998" y="0"/>
                </a:lnTo>
                <a:close/>
              </a:path>
            </a:pathLst>
          </a:custGeom>
          <a:solidFill>
            <a:srgbClr val="44B5E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79" name="Google Shape;79;p13"/>
          <p:cNvSpPr/>
          <p:nvPr/>
        </p:nvSpPr>
        <p:spPr>
          <a:xfrm>
            <a:off x="4996298" y="-645"/>
            <a:ext cx="143488" cy="655210"/>
          </a:xfrm>
          <a:custGeom>
            <a:rect b="b" l="l" r="r" t="t"/>
            <a:pathLst>
              <a:path extrusionOk="0" h="721995" w="158114">
                <a:moveTo>
                  <a:pt x="157670" y="0"/>
                </a:moveTo>
                <a:lnTo>
                  <a:pt x="0" y="0"/>
                </a:lnTo>
                <a:lnTo>
                  <a:pt x="0" y="721804"/>
                </a:lnTo>
                <a:lnTo>
                  <a:pt x="157670" y="721804"/>
                </a:lnTo>
                <a:lnTo>
                  <a:pt x="157670" y="0"/>
                </a:lnTo>
                <a:close/>
              </a:path>
            </a:pathLst>
          </a:custGeom>
          <a:solidFill>
            <a:srgbClr val="42B5E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80" name="Google Shape;80;p13"/>
          <p:cNvSpPr/>
          <p:nvPr/>
        </p:nvSpPr>
        <p:spPr>
          <a:xfrm>
            <a:off x="4853955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6972" y="0"/>
                </a:moveTo>
                <a:lnTo>
                  <a:pt x="0" y="0"/>
                </a:lnTo>
                <a:lnTo>
                  <a:pt x="0" y="721804"/>
                </a:lnTo>
                <a:lnTo>
                  <a:pt x="156972" y="721804"/>
                </a:lnTo>
                <a:lnTo>
                  <a:pt x="156972" y="0"/>
                </a:lnTo>
                <a:close/>
              </a:path>
            </a:pathLst>
          </a:custGeom>
          <a:solidFill>
            <a:srgbClr val="3FB3E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81" name="Google Shape;81;p13"/>
          <p:cNvSpPr/>
          <p:nvPr/>
        </p:nvSpPr>
        <p:spPr>
          <a:xfrm>
            <a:off x="4710979" y="-645"/>
            <a:ext cx="143488" cy="655210"/>
          </a:xfrm>
          <a:custGeom>
            <a:rect b="b" l="l" r="r" t="t"/>
            <a:pathLst>
              <a:path extrusionOk="0" h="721995" w="158114">
                <a:moveTo>
                  <a:pt x="157670" y="0"/>
                </a:moveTo>
                <a:lnTo>
                  <a:pt x="0" y="0"/>
                </a:lnTo>
                <a:lnTo>
                  <a:pt x="0" y="721804"/>
                </a:lnTo>
                <a:lnTo>
                  <a:pt x="157670" y="721804"/>
                </a:lnTo>
                <a:lnTo>
                  <a:pt x="157670" y="0"/>
                </a:lnTo>
                <a:close/>
              </a:path>
            </a:pathLst>
          </a:custGeom>
          <a:solidFill>
            <a:srgbClr val="3DB3E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82" name="Google Shape;82;p13"/>
          <p:cNvSpPr/>
          <p:nvPr/>
        </p:nvSpPr>
        <p:spPr>
          <a:xfrm>
            <a:off x="4568314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27" y="0"/>
                </a:moveTo>
                <a:lnTo>
                  <a:pt x="0" y="0"/>
                </a:lnTo>
                <a:lnTo>
                  <a:pt x="0" y="721804"/>
                </a:lnTo>
                <a:lnTo>
                  <a:pt x="157327" y="721804"/>
                </a:lnTo>
                <a:lnTo>
                  <a:pt x="157327" y="0"/>
                </a:lnTo>
                <a:close/>
              </a:path>
            </a:pathLst>
          </a:custGeom>
          <a:solidFill>
            <a:srgbClr val="3BB1E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83" name="Google Shape;83;p13"/>
          <p:cNvSpPr/>
          <p:nvPr/>
        </p:nvSpPr>
        <p:spPr>
          <a:xfrm>
            <a:off x="4425661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14" y="0"/>
                </a:moveTo>
                <a:lnTo>
                  <a:pt x="0" y="0"/>
                </a:lnTo>
                <a:lnTo>
                  <a:pt x="0" y="721804"/>
                </a:lnTo>
                <a:lnTo>
                  <a:pt x="157314" y="721804"/>
                </a:lnTo>
                <a:lnTo>
                  <a:pt x="157314" y="0"/>
                </a:lnTo>
                <a:close/>
              </a:path>
            </a:pathLst>
          </a:custGeom>
          <a:solidFill>
            <a:srgbClr val="3AB1E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84" name="Google Shape;84;p13"/>
          <p:cNvSpPr/>
          <p:nvPr/>
        </p:nvSpPr>
        <p:spPr>
          <a:xfrm>
            <a:off x="4282673" y="-645"/>
            <a:ext cx="143488" cy="655210"/>
          </a:xfrm>
          <a:custGeom>
            <a:rect b="b" l="l" r="r" t="t"/>
            <a:pathLst>
              <a:path extrusionOk="0" h="721995" w="158114">
                <a:moveTo>
                  <a:pt x="157683" y="0"/>
                </a:moveTo>
                <a:lnTo>
                  <a:pt x="0" y="0"/>
                </a:lnTo>
                <a:lnTo>
                  <a:pt x="0" y="721804"/>
                </a:lnTo>
                <a:lnTo>
                  <a:pt x="157683" y="721804"/>
                </a:lnTo>
                <a:lnTo>
                  <a:pt x="157683" y="0"/>
                </a:lnTo>
                <a:close/>
              </a:path>
            </a:pathLst>
          </a:custGeom>
          <a:solidFill>
            <a:srgbClr val="38B1E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85" name="Google Shape;85;p13"/>
          <p:cNvSpPr/>
          <p:nvPr/>
        </p:nvSpPr>
        <p:spPr>
          <a:xfrm>
            <a:off x="4140020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14" y="0"/>
                </a:moveTo>
                <a:lnTo>
                  <a:pt x="0" y="0"/>
                </a:lnTo>
                <a:lnTo>
                  <a:pt x="0" y="721804"/>
                </a:lnTo>
                <a:lnTo>
                  <a:pt x="157314" y="721804"/>
                </a:lnTo>
                <a:lnTo>
                  <a:pt x="157314" y="0"/>
                </a:lnTo>
                <a:close/>
              </a:path>
            </a:pathLst>
          </a:custGeom>
          <a:solidFill>
            <a:srgbClr val="36AFE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86" name="Google Shape;86;p13"/>
          <p:cNvSpPr/>
          <p:nvPr/>
        </p:nvSpPr>
        <p:spPr>
          <a:xfrm>
            <a:off x="3997033" y="-645"/>
            <a:ext cx="143488" cy="655210"/>
          </a:xfrm>
          <a:custGeom>
            <a:rect b="b" l="l" r="r" t="t"/>
            <a:pathLst>
              <a:path extrusionOk="0" h="721995" w="158114">
                <a:moveTo>
                  <a:pt x="157683" y="0"/>
                </a:moveTo>
                <a:lnTo>
                  <a:pt x="0" y="0"/>
                </a:lnTo>
                <a:lnTo>
                  <a:pt x="0" y="721804"/>
                </a:lnTo>
                <a:lnTo>
                  <a:pt x="157683" y="721804"/>
                </a:lnTo>
                <a:lnTo>
                  <a:pt x="157683" y="0"/>
                </a:lnTo>
                <a:close/>
              </a:path>
            </a:pathLst>
          </a:custGeom>
          <a:solidFill>
            <a:srgbClr val="34AFE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87" name="Google Shape;87;p13"/>
          <p:cNvSpPr/>
          <p:nvPr/>
        </p:nvSpPr>
        <p:spPr>
          <a:xfrm>
            <a:off x="3854379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14" y="0"/>
                </a:moveTo>
                <a:lnTo>
                  <a:pt x="0" y="0"/>
                </a:lnTo>
                <a:lnTo>
                  <a:pt x="0" y="721804"/>
                </a:lnTo>
                <a:lnTo>
                  <a:pt x="157314" y="721804"/>
                </a:lnTo>
                <a:lnTo>
                  <a:pt x="157314" y="0"/>
                </a:lnTo>
                <a:close/>
              </a:path>
            </a:pathLst>
          </a:custGeom>
          <a:solidFill>
            <a:srgbClr val="33AFE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88" name="Google Shape;88;p13"/>
          <p:cNvSpPr/>
          <p:nvPr/>
        </p:nvSpPr>
        <p:spPr>
          <a:xfrm>
            <a:off x="3711392" y="-645"/>
            <a:ext cx="143488" cy="655210"/>
          </a:xfrm>
          <a:custGeom>
            <a:rect b="b" l="l" r="r" t="t"/>
            <a:pathLst>
              <a:path extrusionOk="0" h="721995" w="158114">
                <a:moveTo>
                  <a:pt x="157683" y="0"/>
                </a:moveTo>
                <a:lnTo>
                  <a:pt x="0" y="0"/>
                </a:lnTo>
                <a:lnTo>
                  <a:pt x="0" y="721804"/>
                </a:lnTo>
                <a:lnTo>
                  <a:pt x="157683" y="721804"/>
                </a:lnTo>
                <a:lnTo>
                  <a:pt x="157683" y="0"/>
                </a:lnTo>
                <a:close/>
              </a:path>
            </a:pathLst>
          </a:custGeom>
          <a:solidFill>
            <a:srgbClr val="31AEE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89" name="Google Shape;89;p13"/>
          <p:cNvSpPr/>
          <p:nvPr/>
        </p:nvSpPr>
        <p:spPr>
          <a:xfrm>
            <a:off x="3568728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27" y="0"/>
                </a:moveTo>
                <a:lnTo>
                  <a:pt x="0" y="0"/>
                </a:lnTo>
                <a:lnTo>
                  <a:pt x="0" y="721804"/>
                </a:lnTo>
                <a:lnTo>
                  <a:pt x="157327" y="721804"/>
                </a:lnTo>
                <a:lnTo>
                  <a:pt x="157327" y="0"/>
                </a:lnTo>
                <a:close/>
              </a:path>
            </a:pathLst>
          </a:custGeom>
          <a:solidFill>
            <a:srgbClr val="2FACE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90" name="Google Shape;90;p13"/>
          <p:cNvSpPr/>
          <p:nvPr/>
        </p:nvSpPr>
        <p:spPr>
          <a:xfrm>
            <a:off x="3426075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14" y="0"/>
                </a:moveTo>
                <a:lnTo>
                  <a:pt x="0" y="0"/>
                </a:lnTo>
                <a:lnTo>
                  <a:pt x="0" y="721804"/>
                </a:lnTo>
                <a:lnTo>
                  <a:pt x="157314" y="721804"/>
                </a:lnTo>
                <a:lnTo>
                  <a:pt x="157314" y="0"/>
                </a:lnTo>
                <a:close/>
              </a:path>
            </a:pathLst>
          </a:custGeom>
          <a:solidFill>
            <a:srgbClr val="2DACE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91" name="Google Shape;91;p13"/>
          <p:cNvSpPr/>
          <p:nvPr/>
        </p:nvSpPr>
        <p:spPr>
          <a:xfrm>
            <a:off x="3283087" y="-645"/>
            <a:ext cx="143488" cy="655210"/>
          </a:xfrm>
          <a:custGeom>
            <a:rect b="b" l="l" r="r" t="t"/>
            <a:pathLst>
              <a:path extrusionOk="0" h="721995" w="158114">
                <a:moveTo>
                  <a:pt x="157683" y="0"/>
                </a:moveTo>
                <a:lnTo>
                  <a:pt x="0" y="0"/>
                </a:lnTo>
                <a:lnTo>
                  <a:pt x="0" y="721804"/>
                </a:lnTo>
                <a:lnTo>
                  <a:pt x="157683" y="721804"/>
                </a:lnTo>
                <a:lnTo>
                  <a:pt x="157683" y="0"/>
                </a:lnTo>
                <a:close/>
              </a:path>
            </a:pathLst>
          </a:custGeom>
          <a:solidFill>
            <a:srgbClr val="2AACE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92" name="Google Shape;92;p13"/>
          <p:cNvSpPr/>
          <p:nvPr/>
        </p:nvSpPr>
        <p:spPr>
          <a:xfrm>
            <a:off x="3140434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14" y="0"/>
                </a:moveTo>
                <a:lnTo>
                  <a:pt x="0" y="0"/>
                </a:lnTo>
                <a:lnTo>
                  <a:pt x="0" y="721804"/>
                </a:lnTo>
                <a:lnTo>
                  <a:pt x="157314" y="721804"/>
                </a:lnTo>
                <a:lnTo>
                  <a:pt x="157314" y="0"/>
                </a:lnTo>
                <a:close/>
              </a:path>
            </a:pathLst>
          </a:custGeom>
          <a:solidFill>
            <a:srgbClr val="28AAE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93" name="Google Shape;93;p13"/>
          <p:cNvSpPr/>
          <p:nvPr/>
        </p:nvSpPr>
        <p:spPr>
          <a:xfrm>
            <a:off x="2997447" y="-645"/>
            <a:ext cx="143488" cy="655210"/>
          </a:xfrm>
          <a:custGeom>
            <a:rect b="b" l="l" r="r" t="t"/>
            <a:pathLst>
              <a:path extrusionOk="0" h="721995" w="158114">
                <a:moveTo>
                  <a:pt x="157683" y="0"/>
                </a:moveTo>
                <a:lnTo>
                  <a:pt x="0" y="0"/>
                </a:lnTo>
                <a:lnTo>
                  <a:pt x="0" y="721804"/>
                </a:lnTo>
                <a:lnTo>
                  <a:pt x="157683" y="721804"/>
                </a:lnTo>
                <a:lnTo>
                  <a:pt x="157683" y="0"/>
                </a:lnTo>
                <a:close/>
              </a:path>
            </a:pathLst>
          </a:custGeom>
          <a:solidFill>
            <a:srgbClr val="26AAE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94" name="Google Shape;94;p13"/>
          <p:cNvSpPr/>
          <p:nvPr/>
        </p:nvSpPr>
        <p:spPr>
          <a:xfrm>
            <a:off x="2854794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14" y="0"/>
                </a:moveTo>
                <a:lnTo>
                  <a:pt x="0" y="0"/>
                </a:lnTo>
                <a:lnTo>
                  <a:pt x="0" y="721804"/>
                </a:lnTo>
                <a:lnTo>
                  <a:pt x="157314" y="721804"/>
                </a:lnTo>
                <a:lnTo>
                  <a:pt x="157314" y="0"/>
                </a:lnTo>
                <a:close/>
              </a:path>
            </a:pathLst>
          </a:custGeom>
          <a:solidFill>
            <a:srgbClr val="24A8E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95" name="Google Shape;95;p13"/>
          <p:cNvSpPr/>
          <p:nvPr/>
        </p:nvSpPr>
        <p:spPr>
          <a:xfrm>
            <a:off x="2712128" y="-645"/>
            <a:ext cx="142913" cy="655210"/>
          </a:xfrm>
          <a:custGeom>
            <a:rect b="b" l="l" r="r" t="t"/>
            <a:pathLst>
              <a:path extrusionOk="0" h="721995" w="157480">
                <a:moveTo>
                  <a:pt x="157327" y="0"/>
                </a:moveTo>
                <a:lnTo>
                  <a:pt x="0" y="0"/>
                </a:lnTo>
                <a:lnTo>
                  <a:pt x="0" y="721804"/>
                </a:lnTo>
                <a:lnTo>
                  <a:pt x="157327" y="721804"/>
                </a:lnTo>
                <a:lnTo>
                  <a:pt x="157327" y="0"/>
                </a:lnTo>
                <a:close/>
              </a:path>
            </a:pathLst>
          </a:custGeom>
          <a:solidFill>
            <a:srgbClr val="23A8E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96" name="Google Shape;96;p13"/>
          <p:cNvSpPr/>
          <p:nvPr/>
        </p:nvSpPr>
        <p:spPr>
          <a:xfrm>
            <a:off x="2569152" y="-645"/>
            <a:ext cx="143488" cy="655210"/>
          </a:xfrm>
          <a:custGeom>
            <a:rect b="b" l="l" r="r" t="t"/>
            <a:pathLst>
              <a:path extrusionOk="0" h="721995" w="158114">
                <a:moveTo>
                  <a:pt x="157670" y="0"/>
                </a:moveTo>
                <a:lnTo>
                  <a:pt x="0" y="0"/>
                </a:lnTo>
                <a:lnTo>
                  <a:pt x="0" y="721804"/>
                </a:lnTo>
                <a:lnTo>
                  <a:pt x="157670" y="721804"/>
                </a:lnTo>
                <a:lnTo>
                  <a:pt x="157670" y="0"/>
                </a:lnTo>
                <a:close/>
              </a:path>
            </a:pathLst>
          </a:custGeom>
          <a:solidFill>
            <a:srgbClr val="21A8E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97" name="Google Shape;97;p13"/>
          <p:cNvSpPr/>
          <p:nvPr/>
        </p:nvSpPr>
        <p:spPr>
          <a:xfrm>
            <a:off x="2426488" y="-645"/>
            <a:ext cx="142913" cy="655210"/>
          </a:xfrm>
          <a:custGeom>
            <a:rect b="b" l="l" r="r" t="t"/>
            <a:pathLst>
              <a:path extrusionOk="0" h="721995" w="157480">
                <a:moveTo>
                  <a:pt x="157327" y="0"/>
                </a:moveTo>
                <a:lnTo>
                  <a:pt x="0" y="0"/>
                </a:lnTo>
                <a:lnTo>
                  <a:pt x="0" y="721804"/>
                </a:lnTo>
                <a:lnTo>
                  <a:pt x="157327" y="721804"/>
                </a:lnTo>
                <a:lnTo>
                  <a:pt x="157327" y="0"/>
                </a:lnTo>
                <a:close/>
              </a:path>
            </a:pathLst>
          </a:custGeom>
          <a:solidFill>
            <a:srgbClr val="1FA7E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98" name="Google Shape;98;p13"/>
          <p:cNvSpPr/>
          <p:nvPr/>
        </p:nvSpPr>
        <p:spPr>
          <a:xfrm>
            <a:off x="2283501" y="-645"/>
            <a:ext cx="143488" cy="655210"/>
          </a:xfrm>
          <a:custGeom>
            <a:rect b="b" l="l" r="r" t="t"/>
            <a:pathLst>
              <a:path extrusionOk="0" h="721995" w="158114">
                <a:moveTo>
                  <a:pt x="157683" y="0"/>
                </a:moveTo>
                <a:lnTo>
                  <a:pt x="0" y="0"/>
                </a:lnTo>
                <a:lnTo>
                  <a:pt x="0" y="721804"/>
                </a:lnTo>
                <a:lnTo>
                  <a:pt x="157683" y="721804"/>
                </a:lnTo>
                <a:lnTo>
                  <a:pt x="157683" y="0"/>
                </a:lnTo>
                <a:close/>
              </a:path>
            </a:pathLst>
          </a:custGeom>
          <a:solidFill>
            <a:srgbClr val="1DA5E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99" name="Google Shape;99;p13"/>
          <p:cNvSpPr/>
          <p:nvPr/>
        </p:nvSpPr>
        <p:spPr>
          <a:xfrm>
            <a:off x="2140847" y="-645"/>
            <a:ext cx="142913" cy="655210"/>
          </a:xfrm>
          <a:custGeom>
            <a:rect b="b" l="l" r="r" t="t"/>
            <a:pathLst>
              <a:path extrusionOk="0" h="721995" w="157480">
                <a:moveTo>
                  <a:pt x="157314" y="0"/>
                </a:moveTo>
                <a:lnTo>
                  <a:pt x="0" y="0"/>
                </a:lnTo>
                <a:lnTo>
                  <a:pt x="0" y="721804"/>
                </a:lnTo>
                <a:lnTo>
                  <a:pt x="157314" y="721804"/>
                </a:lnTo>
                <a:lnTo>
                  <a:pt x="157314" y="0"/>
                </a:lnTo>
                <a:close/>
              </a:path>
            </a:pathLst>
          </a:custGeom>
          <a:solidFill>
            <a:srgbClr val="1CA5E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00" name="Google Shape;100;p13"/>
          <p:cNvSpPr/>
          <p:nvPr/>
        </p:nvSpPr>
        <p:spPr>
          <a:xfrm>
            <a:off x="1997860" y="-645"/>
            <a:ext cx="143488" cy="655210"/>
          </a:xfrm>
          <a:custGeom>
            <a:rect b="b" l="l" r="r" t="t"/>
            <a:pathLst>
              <a:path extrusionOk="0" h="721995" w="158114">
                <a:moveTo>
                  <a:pt x="157683" y="0"/>
                </a:moveTo>
                <a:lnTo>
                  <a:pt x="0" y="0"/>
                </a:lnTo>
                <a:lnTo>
                  <a:pt x="0" y="721804"/>
                </a:lnTo>
                <a:lnTo>
                  <a:pt x="157683" y="721804"/>
                </a:lnTo>
                <a:lnTo>
                  <a:pt x="157683" y="0"/>
                </a:lnTo>
                <a:close/>
              </a:path>
            </a:pathLst>
          </a:custGeom>
          <a:solidFill>
            <a:srgbClr val="1AA5D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01" name="Google Shape;101;p13"/>
          <p:cNvSpPr/>
          <p:nvPr/>
        </p:nvSpPr>
        <p:spPr>
          <a:xfrm>
            <a:off x="1855207" y="-645"/>
            <a:ext cx="142913" cy="655210"/>
          </a:xfrm>
          <a:custGeom>
            <a:rect b="b" l="l" r="r" t="t"/>
            <a:pathLst>
              <a:path extrusionOk="0" h="721995" w="157480">
                <a:moveTo>
                  <a:pt x="157314" y="0"/>
                </a:moveTo>
                <a:lnTo>
                  <a:pt x="0" y="0"/>
                </a:lnTo>
                <a:lnTo>
                  <a:pt x="0" y="721804"/>
                </a:lnTo>
                <a:lnTo>
                  <a:pt x="157314" y="721804"/>
                </a:lnTo>
                <a:lnTo>
                  <a:pt x="157314" y="0"/>
                </a:lnTo>
                <a:close/>
              </a:path>
            </a:pathLst>
          </a:custGeom>
          <a:solidFill>
            <a:srgbClr val="17A3D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02" name="Google Shape;102;p13"/>
          <p:cNvSpPr/>
          <p:nvPr/>
        </p:nvSpPr>
        <p:spPr>
          <a:xfrm>
            <a:off x="1712554" y="-645"/>
            <a:ext cx="142913" cy="655210"/>
          </a:xfrm>
          <a:custGeom>
            <a:rect b="b" l="l" r="r" t="t"/>
            <a:pathLst>
              <a:path extrusionOk="0" h="721995" w="157480">
                <a:moveTo>
                  <a:pt x="157314" y="0"/>
                </a:moveTo>
                <a:lnTo>
                  <a:pt x="0" y="0"/>
                </a:lnTo>
                <a:lnTo>
                  <a:pt x="0" y="721804"/>
                </a:lnTo>
                <a:lnTo>
                  <a:pt x="157314" y="721804"/>
                </a:lnTo>
                <a:lnTo>
                  <a:pt x="157314" y="0"/>
                </a:lnTo>
                <a:close/>
              </a:path>
            </a:pathLst>
          </a:custGeom>
          <a:solidFill>
            <a:srgbClr val="15A3D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03" name="Google Shape;103;p13"/>
          <p:cNvSpPr/>
          <p:nvPr/>
        </p:nvSpPr>
        <p:spPr>
          <a:xfrm>
            <a:off x="1569566" y="-645"/>
            <a:ext cx="143488" cy="655210"/>
          </a:xfrm>
          <a:custGeom>
            <a:rect b="b" l="l" r="r" t="t"/>
            <a:pathLst>
              <a:path extrusionOk="0" h="721995" w="158114">
                <a:moveTo>
                  <a:pt x="157683" y="0"/>
                </a:moveTo>
                <a:lnTo>
                  <a:pt x="0" y="0"/>
                </a:lnTo>
                <a:lnTo>
                  <a:pt x="0" y="721804"/>
                </a:lnTo>
                <a:lnTo>
                  <a:pt x="157683" y="721804"/>
                </a:lnTo>
                <a:lnTo>
                  <a:pt x="157683" y="0"/>
                </a:lnTo>
                <a:close/>
              </a:path>
            </a:pathLst>
          </a:custGeom>
          <a:solidFill>
            <a:srgbClr val="14A3D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04" name="Google Shape;104;p13"/>
          <p:cNvSpPr/>
          <p:nvPr/>
        </p:nvSpPr>
        <p:spPr>
          <a:xfrm>
            <a:off x="1283925" y="-645"/>
            <a:ext cx="286402" cy="655210"/>
          </a:xfrm>
          <a:custGeom>
            <a:rect b="b" l="l" r="r" t="t"/>
            <a:pathLst>
              <a:path extrusionOk="0" h="721995" w="315594">
                <a:moveTo>
                  <a:pt x="314998" y="0"/>
                </a:moveTo>
                <a:lnTo>
                  <a:pt x="157670" y="0"/>
                </a:lnTo>
                <a:lnTo>
                  <a:pt x="0" y="0"/>
                </a:lnTo>
                <a:lnTo>
                  <a:pt x="0" y="721804"/>
                </a:lnTo>
                <a:lnTo>
                  <a:pt x="157670" y="721804"/>
                </a:lnTo>
                <a:lnTo>
                  <a:pt x="314998" y="721804"/>
                </a:lnTo>
                <a:lnTo>
                  <a:pt x="314998" y="0"/>
                </a:lnTo>
                <a:close/>
              </a:path>
            </a:pathLst>
          </a:custGeom>
          <a:solidFill>
            <a:srgbClr val="11A1D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05" name="Google Shape;105;p13"/>
          <p:cNvSpPr/>
          <p:nvPr/>
        </p:nvSpPr>
        <p:spPr>
          <a:xfrm>
            <a:off x="1141261" y="-645"/>
            <a:ext cx="142913" cy="655210"/>
          </a:xfrm>
          <a:custGeom>
            <a:rect b="b" l="l" r="r" t="t"/>
            <a:pathLst>
              <a:path extrusionOk="0" h="721995" w="157480">
                <a:moveTo>
                  <a:pt x="157327" y="0"/>
                </a:moveTo>
                <a:lnTo>
                  <a:pt x="0" y="0"/>
                </a:lnTo>
                <a:lnTo>
                  <a:pt x="0" y="721804"/>
                </a:lnTo>
                <a:lnTo>
                  <a:pt x="157327" y="721804"/>
                </a:lnTo>
                <a:lnTo>
                  <a:pt x="157327" y="0"/>
                </a:lnTo>
                <a:close/>
              </a:path>
            </a:pathLst>
          </a:custGeom>
          <a:solidFill>
            <a:srgbClr val="0EA0D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06" name="Google Shape;106;p13"/>
          <p:cNvSpPr/>
          <p:nvPr/>
        </p:nvSpPr>
        <p:spPr>
          <a:xfrm>
            <a:off x="998274" y="-645"/>
            <a:ext cx="143489" cy="655210"/>
          </a:xfrm>
          <a:custGeom>
            <a:rect b="b" l="l" r="r" t="t"/>
            <a:pathLst>
              <a:path extrusionOk="0" h="721995" w="158115">
                <a:moveTo>
                  <a:pt x="157683" y="0"/>
                </a:moveTo>
                <a:lnTo>
                  <a:pt x="0" y="0"/>
                </a:lnTo>
                <a:lnTo>
                  <a:pt x="0" y="721804"/>
                </a:lnTo>
                <a:lnTo>
                  <a:pt x="157683" y="721804"/>
                </a:lnTo>
                <a:lnTo>
                  <a:pt x="157683" y="0"/>
                </a:lnTo>
                <a:close/>
              </a:path>
            </a:pathLst>
          </a:custGeom>
          <a:solidFill>
            <a:srgbClr val="0DA0D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07" name="Google Shape;107;p13"/>
          <p:cNvSpPr/>
          <p:nvPr/>
        </p:nvSpPr>
        <p:spPr>
          <a:xfrm>
            <a:off x="855620" y="-645"/>
            <a:ext cx="142913" cy="655210"/>
          </a:xfrm>
          <a:custGeom>
            <a:rect b="b" l="l" r="r" t="t"/>
            <a:pathLst>
              <a:path extrusionOk="0" h="721995" w="157480">
                <a:moveTo>
                  <a:pt x="157314" y="0"/>
                </a:moveTo>
                <a:lnTo>
                  <a:pt x="0" y="0"/>
                </a:lnTo>
                <a:lnTo>
                  <a:pt x="0" y="721804"/>
                </a:lnTo>
                <a:lnTo>
                  <a:pt x="157314" y="721804"/>
                </a:lnTo>
                <a:lnTo>
                  <a:pt x="157314" y="0"/>
                </a:lnTo>
                <a:close/>
              </a:path>
            </a:pathLst>
          </a:custGeom>
          <a:solidFill>
            <a:srgbClr val="0B9ED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08" name="Google Shape;108;p13"/>
          <p:cNvSpPr/>
          <p:nvPr/>
        </p:nvSpPr>
        <p:spPr>
          <a:xfrm>
            <a:off x="712967" y="-645"/>
            <a:ext cx="142913" cy="655210"/>
          </a:xfrm>
          <a:custGeom>
            <a:rect b="b" l="l" r="r" t="t"/>
            <a:pathLst>
              <a:path extrusionOk="0" h="721995" w="157480">
                <a:moveTo>
                  <a:pt x="157314" y="0"/>
                </a:moveTo>
                <a:lnTo>
                  <a:pt x="0" y="0"/>
                </a:lnTo>
                <a:lnTo>
                  <a:pt x="0" y="721804"/>
                </a:lnTo>
                <a:lnTo>
                  <a:pt x="157314" y="721804"/>
                </a:lnTo>
                <a:lnTo>
                  <a:pt x="157314" y="0"/>
                </a:lnTo>
                <a:close/>
              </a:path>
            </a:pathLst>
          </a:custGeom>
          <a:solidFill>
            <a:srgbClr val="089ED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09" name="Google Shape;109;p13"/>
          <p:cNvSpPr/>
          <p:nvPr/>
        </p:nvSpPr>
        <p:spPr>
          <a:xfrm>
            <a:off x="569980" y="-645"/>
            <a:ext cx="143489" cy="655210"/>
          </a:xfrm>
          <a:custGeom>
            <a:rect b="b" l="l" r="r" t="t"/>
            <a:pathLst>
              <a:path extrusionOk="0" h="721995" w="158115">
                <a:moveTo>
                  <a:pt x="157683" y="0"/>
                </a:moveTo>
                <a:lnTo>
                  <a:pt x="0" y="0"/>
                </a:lnTo>
                <a:lnTo>
                  <a:pt x="0" y="721804"/>
                </a:lnTo>
                <a:lnTo>
                  <a:pt x="157683" y="721804"/>
                </a:lnTo>
                <a:lnTo>
                  <a:pt x="157683" y="0"/>
                </a:lnTo>
                <a:close/>
              </a:path>
            </a:pathLst>
          </a:custGeom>
          <a:solidFill>
            <a:srgbClr val="079CD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10" name="Google Shape;110;p13"/>
          <p:cNvSpPr/>
          <p:nvPr/>
        </p:nvSpPr>
        <p:spPr>
          <a:xfrm>
            <a:off x="427326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14" y="0"/>
                </a:moveTo>
                <a:lnTo>
                  <a:pt x="0" y="0"/>
                </a:lnTo>
                <a:lnTo>
                  <a:pt x="0" y="721804"/>
                </a:lnTo>
                <a:lnTo>
                  <a:pt x="157314" y="721804"/>
                </a:lnTo>
                <a:lnTo>
                  <a:pt x="157314" y="0"/>
                </a:lnTo>
                <a:close/>
              </a:path>
            </a:pathLst>
          </a:custGeom>
          <a:solidFill>
            <a:srgbClr val="049CD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11" name="Google Shape;111;p13"/>
          <p:cNvSpPr/>
          <p:nvPr/>
        </p:nvSpPr>
        <p:spPr>
          <a:xfrm>
            <a:off x="284338" y="-645"/>
            <a:ext cx="143489" cy="655210"/>
          </a:xfrm>
          <a:custGeom>
            <a:rect b="b" l="l" r="r" t="t"/>
            <a:pathLst>
              <a:path extrusionOk="0" h="721995" w="158115">
                <a:moveTo>
                  <a:pt x="157683" y="0"/>
                </a:moveTo>
                <a:lnTo>
                  <a:pt x="0" y="0"/>
                </a:lnTo>
                <a:lnTo>
                  <a:pt x="0" y="721804"/>
                </a:lnTo>
                <a:lnTo>
                  <a:pt x="157683" y="721804"/>
                </a:lnTo>
                <a:lnTo>
                  <a:pt x="157683" y="0"/>
                </a:lnTo>
                <a:close/>
              </a:path>
            </a:pathLst>
          </a:custGeom>
          <a:solidFill>
            <a:srgbClr val="029CD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12" name="Google Shape;112;p13"/>
          <p:cNvSpPr/>
          <p:nvPr/>
        </p:nvSpPr>
        <p:spPr>
          <a:xfrm>
            <a:off x="141674" y="-645"/>
            <a:ext cx="142912" cy="655210"/>
          </a:xfrm>
          <a:custGeom>
            <a:rect b="b" l="l" r="r" t="t"/>
            <a:pathLst>
              <a:path extrusionOk="0" h="721995" w="157479">
                <a:moveTo>
                  <a:pt x="157327" y="0"/>
                </a:moveTo>
                <a:lnTo>
                  <a:pt x="0" y="0"/>
                </a:lnTo>
                <a:lnTo>
                  <a:pt x="0" y="721804"/>
                </a:lnTo>
                <a:lnTo>
                  <a:pt x="157327" y="721804"/>
                </a:lnTo>
                <a:lnTo>
                  <a:pt x="157327" y="0"/>
                </a:lnTo>
                <a:close/>
              </a:path>
            </a:pathLst>
          </a:custGeom>
          <a:solidFill>
            <a:srgbClr val="019AD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13" name="Google Shape;113;p13"/>
          <p:cNvSpPr/>
          <p:nvPr/>
        </p:nvSpPr>
        <p:spPr>
          <a:xfrm>
            <a:off x="-1301" y="-645"/>
            <a:ext cx="143489" cy="655210"/>
          </a:xfrm>
          <a:custGeom>
            <a:rect b="b" l="l" r="r" t="t"/>
            <a:pathLst>
              <a:path extrusionOk="0" h="721995" w="158115">
                <a:moveTo>
                  <a:pt x="157670" y="0"/>
                </a:moveTo>
                <a:lnTo>
                  <a:pt x="0" y="0"/>
                </a:lnTo>
                <a:lnTo>
                  <a:pt x="0" y="721804"/>
                </a:lnTo>
                <a:lnTo>
                  <a:pt x="157670" y="721804"/>
                </a:lnTo>
                <a:lnTo>
                  <a:pt x="157670" y="0"/>
                </a:lnTo>
                <a:close/>
              </a:path>
            </a:pathLst>
          </a:custGeom>
          <a:solidFill>
            <a:srgbClr val="009AD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pic>
        <p:nvPicPr>
          <p:cNvPr id="114" name="Google Shape;114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613" y="4581033"/>
            <a:ext cx="9137606" cy="561814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3"/>
          <p:cNvSpPr/>
          <p:nvPr/>
        </p:nvSpPr>
        <p:spPr>
          <a:xfrm>
            <a:off x="8997892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27" y="0"/>
                </a:moveTo>
                <a:lnTo>
                  <a:pt x="0" y="0"/>
                </a:lnTo>
                <a:lnTo>
                  <a:pt x="0" y="633234"/>
                </a:lnTo>
                <a:lnTo>
                  <a:pt x="157327" y="633234"/>
                </a:lnTo>
                <a:lnTo>
                  <a:pt x="157327" y="0"/>
                </a:lnTo>
                <a:close/>
              </a:path>
            </a:pathLst>
          </a:custGeom>
          <a:solidFill>
            <a:srgbClr val="77CAE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16" name="Google Shape;116;p13"/>
          <p:cNvSpPr/>
          <p:nvPr/>
        </p:nvSpPr>
        <p:spPr>
          <a:xfrm>
            <a:off x="8855238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14" y="0"/>
                </a:moveTo>
                <a:lnTo>
                  <a:pt x="0" y="0"/>
                </a:lnTo>
                <a:lnTo>
                  <a:pt x="0" y="633234"/>
                </a:lnTo>
                <a:lnTo>
                  <a:pt x="157314" y="633234"/>
                </a:lnTo>
                <a:lnTo>
                  <a:pt x="157314" y="0"/>
                </a:lnTo>
                <a:close/>
              </a:path>
            </a:pathLst>
          </a:custGeom>
          <a:solidFill>
            <a:srgbClr val="75C8E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17" name="Google Shape;117;p13"/>
          <p:cNvSpPr/>
          <p:nvPr/>
        </p:nvSpPr>
        <p:spPr>
          <a:xfrm>
            <a:off x="8712250" y="4570918"/>
            <a:ext cx="143489" cy="575109"/>
          </a:xfrm>
          <a:custGeom>
            <a:rect b="b" l="l" r="r" t="t"/>
            <a:pathLst>
              <a:path extrusionOk="0" h="633729" w="158115">
                <a:moveTo>
                  <a:pt x="157683" y="0"/>
                </a:moveTo>
                <a:lnTo>
                  <a:pt x="0" y="0"/>
                </a:lnTo>
                <a:lnTo>
                  <a:pt x="0" y="633234"/>
                </a:lnTo>
                <a:lnTo>
                  <a:pt x="157683" y="633234"/>
                </a:lnTo>
                <a:lnTo>
                  <a:pt x="157683" y="0"/>
                </a:lnTo>
                <a:close/>
              </a:path>
            </a:pathLst>
          </a:custGeom>
          <a:solidFill>
            <a:srgbClr val="72C8E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18" name="Google Shape;118;p13"/>
          <p:cNvSpPr/>
          <p:nvPr/>
        </p:nvSpPr>
        <p:spPr>
          <a:xfrm>
            <a:off x="8569598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14" y="0"/>
                </a:moveTo>
                <a:lnTo>
                  <a:pt x="0" y="0"/>
                </a:lnTo>
                <a:lnTo>
                  <a:pt x="0" y="633234"/>
                </a:lnTo>
                <a:lnTo>
                  <a:pt x="157314" y="633234"/>
                </a:lnTo>
                <a:lnTo>
                  <a:pt x="157314" y="0"/>
                </a:lnTo>
                <a:close/>
              </a:path>
            </a:pathLst>
          </a:custGeom>
          <a:solidFill>
            <a:srgbClr val="70C6E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19" name="Google Shape;119;p13"/>
          <p:cNvSpPr/>
          <p:nvPr/>
        </p:nvSpPr>
        <p:spPr>
          <a:xfrm>
            <a:off x="8426610" y="4570918"/>
            <a:ext cx="143489" cy="575109"/>
          </a:xfrm>
          <a:custGeom>
            <a:rect b="b" l="l" r="r" t="t"/>
            <a:pathLst>
              <a:path extrusionOk="0" h="633729" w="158115">
                <a:moveTo>
                  <a:pt x="157683" y="0"/>
                </a:moveTo>
                <a:lnTo>
                  <a:pt x="0" y="0"/>
                </a:lnTo>
                <a:lnTo>
                  <a:pt x="0" y="633234"/>
                </a:lnTo>
                <a:lnTo>
                  <a:pt x="157683" y="633234"/>
                </a:lnTo>
                <a:lnTo>
                  <a:pt x="157683" y="0"/>
                </a:lnTo>
                <a:close/>
              </a:path>
            </a:pathLst>
          </a:custGeom>
          <a:solidFill>
            <a:srgbClr val="6EC6E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20" name="Google Shape;120;p13"/>
          <p:cNvSpPr/>
          <p:nvPr/>
        </p:nvSpPr>
        <p:spPr>
          <a:xfrm>
            <a:off x="8283956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14" y="0"/>
                </a:moveTo>
                <a:lnTo>
                  <a:pt x="0" y="0"/>
                </a:lnTo>
                <a:lnTo>
                  <a:pt x="0" y="633234"/>
                </a:lnTo>
                <a:lnTo>
                  <a:pt x="157314" y="633234"/>
                </a:lnTo>
                <a:lnTo>
                  <a:pt x="157314" y="0"/>
                </a:lnTo>
                <a:close/>
              </a:path>
            </a:pathLst>
          </a:custGeom>
          <a:solidFill>
            <a:srgbClr val="6DC6E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21" name="Google Shape;121;p13"/>
          <p:cNvSpPr/>
          <p:nvPr/>
        </p:nvSpPr>
        <p:spPr>
          <a:xfrm>
            <a:off x="8141292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27" y="0"/>
                </a:moveTo>
                <a:lnTo>
                  <a:pt x="0" y="0"/>
                </a:lnTo>
                <a:lnTo>
                  <a:pt x="0" y="633234"/>
                </a:lnTo>
                <a:lnTo>
                  <a:pt x="157327" y="633234"/>
                </a:lnTo>
                <a:lnTo>
                  <a:pt x="157327" y="0"/>
                </a:lnTo>
                <a:close/>
              </a:path>
            </a:pathLst>
          </a:custGeom>
          <a:solidFill>
            <a:srgbClr val="6BC4E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22" name="Google Shape;122;p13"/>
          <p:cNvSpPr/>
          <p:nvPr/>
        </p:nvSpPr>
        <p:spPr>
          <a:xfrm>
            <a:off x="7998316" y="4570918"/>
            <a:ext cx="143489" cy="575109"/>
          </a:xfrm>
          <a:custGeom>
            <a:rect b="b" l="l" r="r" t="t"/>
            <a:pathLst>
              <a:path extrusionOk="0" h="633729" w="158115">
                <a:moveTo>
                  <a:pt x="157670" y="0"/>
                </a:moveTo>
                <a:lnTo>
                  <a:pt x="0" y="0"/>
                </a:lnTo>
                <a:lnTo>
                  <a:pt x="0" y="633234"/>
                </a:lnTo>
                <a:lnTo>
                  <a:pt x="157670" y="633234"/>
                </a:lnTo>
                <a:lnTo>
                  <a:pt x="157670" y="0"/>
                </a:lnTo>
                <a:close/>
              </a:path>
            </a:pathLst>
          </a:custGeom>
          <a:solidFill>
            <a:srgbClr val="69C3E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23" name="Google Shape;123;p13"/>
          <p:cNvSpPr/>
          <p:nvPr/>
        </p:nvSpPr>
        <p:spPr>
          <a:xfrm>
            <a:off x="7855652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27" y="0"/>
                </a:moveTo>
                <a:lnTo>
                  <a:pt x="0" y="0"/>
                </a:lnTo>
                <a:lnTo>
                  <a:pt x="0" y="633234"/>
                </a:lnTo>
                <a:lnTo>
                  <a:pt x="157327" y="633234"/>
                </a:lnTo>
                <a:lnTo>
                  <a:pt x="157327" y="0"/>
                </a:lnTo>
                <a:close/>
              </a:path>
            </a:pathLst>
          </a:custGeom>
          <a:solidFill>
            <a:srgbClr val="67C3E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24" name="Google Shape;124;p13"/>
          <p:cNvSpPr/>
          <p:nvPr/>
        </p:nvSpPr>
        <p:spPr>
          <a:xfrm>
            <a:off x="7712664" y="4570918"/>
            <a:ext cx="143489" cy="575109"/>
          </a:xfrm>
          <a:custGeom>
            <a:rect b="b" l="l" r="r" t="t"/>
            <a:pathLst>
              <a:path extrusionOk="0" h="633729" w="158115">
                <a:moveTo>
                  <a:pt x="157683" y="0"/>
                </a:moveTo>
                <a:lnTo>
                  <a:pt x="0" y="0"/>
                </a:lnTo>
                <a:lnTo>
                  <a:pt x="0" y="633234"/>
                </a:lnTo>
                <a:lnTo>
                  <a:pt x="157683" y="633234"/>
                </a:lnTo>
                <a:lnTo>
                  <a:pt x="157683" y="0"/>
                </a:lnTo>
                <a:close/>
              </a:path>
            </a:pathLst>
          </a:custGeom>
          <a:solidFill>
            <a:srgbClr val="66C3E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25" name="Google Shape;125;p13"/>
          <p:cNvSpPr/>
          <p:nvPr/>
        </p:nvSpPr>
        <p:spPr>
          <a:xfrm>
            <a:off x="7570011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14" y="0"/>
                </a:moveTo>
                <a:lnTo>
                  <a:pt x="0" y="0"/>
                </a:lnTo>
                <a:lnTo>
                  <a:pt x="0" y="633234"/>
                </a:lnTo>
                <a:lnTo>
                  <a:pt x="157314" y="633234"/>
                </a:lnTo>
                <a:lnTo>
                  <a:pt x="157314" y="0"/>
                </a:lnTo>
                <a:close/>
              </a:path>
            </a:pathLst>
          </a:custGeom>
          <a:solidFill>
            <a:srgbClr val="64C1E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26" name="Google Shape;126;p13"/>
          <p:cNvSpPr/>
          <p:nvPr/>
        </p:nvSpPr>
        <p:spPr>
          <a:xfrm>
            <a:off x="7427024" y="4570918"/>
            <a:ext cx="143489" cy="575109"/>
          </a:xfrm>
          <a:custGeom>
            <a:rect b="b" l="l" r="r" t="t"/>
            <a:pathLst>
              <a:path extrusionOk="0" h="633729" w="158115">
                <a:moveTo>
                  <a:pt x="157683" y="0"/>
                </a:moveTo>
                <a:lnTo>
                  <a:pt x="0" y="0"/>
                </a:lnTo>
                <a:lnTo>
                  <a:pt x="0" y="633234"/>
                </a:lnTo>
                <a:lnTo>
                  <a:pt x="157683" y="633234"/>
                </a:lnTo>
                <a:lnTo>
                  <a:pt x="157683" y="0"/>
                </a:lnTo>
                <a:close/>
              </a:path>
            </a:pathLst>
          </a:custGeom>
          <a:solidFill>
            <a:srgbClr val="62C1E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27" name="Google Shape;127;p13"/>
          <p:cNvSpPr/>
          <p:nvPr/>
        </p:nvSpPr>
        <p:spPr>
          <a:xfrm>
            <a:off x="7284370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14" y="0"/>
                </a:moveTo>
                <a:lnTo>
                  <a:pt x="0" y="0"/>
                </a:lnTo>
                <a:lnTo>
                  <a:pt x="0" y="633234"/>
                </a:lnTo>
                <a:lnTo>
                  <a:pt x="157314" y="633234"/>
                </a:lnTo>
                <a:lnTo>
                  <a:pt x="157314" y="0"/>
                </a:lnTo>
                <a:close/>
              </a:path>
            </a:pathLst>
          </a:custGeom>
          <a:solidFill>
            <a:srgbClr val="60C1E9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28" name="Google Shape;128;p13"/>
          <p:cNvSpPr/>
          <p:nvPr/>
        </p:nvSpPr>
        <p:spPr>
          <a:xfrm>
            <a:off x="7141705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27" y="0"/>
                </a:moveTo>
                <a:lnTo>
                  <a:pt x="0" y="0"/>
                </a:lnTo>
                <a:lnTo>
                  <a:pt x="0" y="633234"/>
                </a:lnTo>
                <a:lnTo>
                  <a:pt x="157327" y="633234"/>
                </a:lnTo>
                <a:lnTo>
                  <a:pt x="157327" y="0"/>
                </a:lnTo>
                <a:close/>
              </a:path>
            </a:pathLst>
          </a:custGeom>
          <a:solidFill>
            <a:srgbClr val="5DBFE9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29" name="Google Shape;129;p13"/>
          <p:cNvSpPr/>
          <p:nvPr/>
        </p:nvSpPr>
        <p:spPr>
          <a:xfrm>
            <a:off x="6998730" y="4570918"/>
            <a:ext cx="143489" cy="575109"/>
          </a:xfrm>
          <a:custGeom>
            <a:rect b="b" l="l" r="r" t="t"/>
            <a:pathLst>
              <a:path extrusionOk="0" h="633729" w="158115">
                <a:moveTo>
                  <a:pt x="157670" y="0"/>
                </a:moveTo>
                <a:lnTo>
                  <a:pt x="0" y="0"/>
                </a:lnTo>
                <a:lnTo>
                  <a:pt x="0" y="633234"/>
                </a:lnTo>
                <a:lnTo>
                  <a:pt x="157670" y="633234"/>
                </a:lnTo>
                <a:lnTo>
                  <a:pt x="157670" y="0"/>
                </a:lnTo>
                <a:close/>
              </a:path>
            </a:pathLst>
          </a:custGeom>
          <a:solidFill>
            <a:srgbClr val="5BBFE9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30" name="Google Shape;130;p13"/>
          <p:cNvSpPr/>
          <p:nvPr/>
        </p:nvSpPr>
        <p:spPr>
          <a:xfrm>
            <a:off x="6856065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27" y="0"/>
                </a:moveTo>
                <a:lnTo>
                  <a:pt x="0" y="0"/>
                </a:lnTo>
                <a:lnTo>
                  <a:pt x="0" y="633234"/>
                </a:lnTo>
                <a:lnTo>
                  <a:pt x="157327" y="633234"/>
                </a:lnTo>
                <a:lnTo>
                  <a:pt x="157327" y="0"/>
                </a:lnTo>
                <a:close/>
              </a:path>
            </a:pathLst>
          </a:custGeom>
          <a:solidFill>
            <a:srgbClr val="59BDE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31" name="Google Shape;131;p13"/>
          <p:cNvSpPr/>
          <p:nvPr/>
        </p:nvSpPr>
        <p:spPr>
          <a:xfrm>
            <a:off x="6713090" y="4570918"/>
            <a:ext cx="143489" cy="575109"/>
          </a:xfrm>
          <a:custGeom>
            <a:rect b="b" l="l" r="r" t="t"/>
            <a:pathLst>
              <a:path extrusionOk="0" h="633729" w="158115">
                <a:moveTo>
                  <a:pt x="157670" y="0"/>
                </a:moveTo>
                <a:lnTo>
                  <a:pt x="0" y="0"/>
                </a:lnTo>
                <a:lnTo>
                  <a:pt x="0" y="633234"/>
                </a:lnTo>
                <a:lnTo>
                  <a:pt x="157670" y="633234"/>
                </a:lnTo>
                <a:lnTo>
                  <a:pt x="157670" y="0"/>
                </a:lnTo>
                <a:close/>
              </a:path>
            </a:pathLst>
          </a:custGeom>
          <a:solidFill>
            <a:srgbClr val="57BDE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32" name="Google Shape;132;p13"/>
          <p:cNvSpPr/>
          <p:nvPr/>
        </p:nvSpPr>
        <p:spPr>
          <a:xfrm>
            <a:off x="6570424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27" y="0"/>
                </a:moveTo>
                <a:lnTo>
                  <a:pt x="0" y="0"/>
                </a:lnTo>
                <a:lnTo>
                  <a:pt x="0" y="633234"/>
                </a:lnTo>
                <a:lnTo>
                  <a:pt x="157327" y="633234"/>
                </a:lnTo>
                <a:lnTo>
                  <a:pt x="157327" y="0"/>
                </a:lnTo>
                <a:close/>
              </a:path>
            </a:pathLst>
          </a:custGeom>
          <a:solidFill>
            <a:srgbClr val="56BCE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33" name="Google Shape;133;p13"/>
          <p:cNvSpPr/>
          <p:nvPr/>
        </p:nvSpPr>
        <p:spPr>
          <a:xfrm>
            <a:off x="6427437" y="4570918"/>
            <a:ext cx="143489" cy="575109"/>
          </a:xfrm>
          <a:custGeom>
            <a:rect b="b" l="l" r="r" t="t"/>
            <a:pathLst>
              <a:path extrusionOk="0" h="633729" w="158115">
                <a:moveTo>
                  <a:pt x="157683" y="0"/>
                </a:moveTo>
                <a:lnTo>
                  <a:pt x="0" y="0"/>
                </a:lnTo>
                <a:lnTo>
                  <a:pt x="0" y="633234"/>
                </a:lnTo>
                <a:lnTo>
                  <a:pt x="157683" y="633234"/>
                </a:lnTo>
                <a:lnTo>
                  <a:pt x="157683" y="0"/>
                </a:lnTo>
                <a:close/>
              </a:path>
            </a:pathLst>
          </a:custGeom>
          <a:solidFill>
            <a:srgbClr val="54BCE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34" name="Google Shape;134;p13"/>
          <p:cNvSpPr/>
          <p:nvPr/>
        </p:nvSpPr>
        <p:spPr>
          <a:xfrm>
            <a:off x="6284784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14" y="0"/>
                </a:moveTo>
                <a:lnTo>
                  <a:pt x="0" y="0"/>
                </a:lnTo>
                <a:lnTo>
                  <a:pt x="0" y="633234"/>
                </a:lnTo>
                <a:lnTo>
                  <a:pt x="157314" y="633234"/>
                </a:lnTo>
                <a:lnTo>
                  <a:pt x="157314" y="0"/>
                </a:lnTo>
                <a:close/>
              </a:path>
            </a:pathLst>
          </a:custGeom>
          <a:solidFill>
            <a:srgbClr val="52BAE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35" name="Google Shape;135;p13"/>
          <p:cNvSpPr/>
          <p:nvPr/>
        </p:nvSpPr>
        <p:spPr>
          <a:xfrm>
            <a:off x="6142130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14" y="0"/>
                </a:moveTo>
                <a:lnTo>
                  <a:pt x="0" y="0"/>
                </a:lnTo>
                <a:lnTo>
                  <a:pt x="0" y="633234"/>
                </a:lnTo>
                <a:lnTo>
                  <a:pt x="157314" y="633234"/>
                </a:lnTo>
                <a:lnTo>
                  <a:pt x="157314" y="0"/>
                </a:lnTo>
                <a:close/>
              </a:path>
            </a:pathLst>
          </a:custGeom>
          <a:solidFill>
            <a:srgbClr val="50BAE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36" name="Google Shape;136;p13"/>
          <p:cNvSpPr/>
          <p:nvPr/>
        </p:nvSpPr>
        <p:spPr>
          <a:xfrm>
            <a:off x="5999143" y="4570918"/>
            <a:ext cx="143489" cy="575109"/>
          </a:xfrm>
          <a:custGeom>
            <a:rect b="b" l="l" r="r" t="t"/>
            <a:pathLst>
              <a:path extrusionOk="0" h="633729" w="158115">
                <a:moveTo>
                  <a:pt x="157683" y="0"/>
                </a:moveTo>
                <a:lnTo>
                  <a:pt x="0" y="0"/>
                </a:lnTo>
                <a:lnTo>
                  <a:pt x="0" y="633234"/>
                </a:lnTo>
                <a:lnTo>
                  <a:pt x="157683" y="633234"/>
                </a:lnTo>
                <a:lnTo>
                  <a:pt x="157683" y="0"/>
                </a:lnTo>
                <a:close/>
              </a:path>
            </a:pathLst>
          </a:custGeom>
          <a:solidFill>
            <a:srgbClr val="4FBAE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37" name="Google Shape;137;p13"/>
          <p:cNvSpPr/>
          <p:nvPr/>
        </p:nvSpPr>
        <p:spPr>
          <a:xfrm>
            <a:off x="5856478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27" y="0"/>
                </a:moveTo>
                <a:lnTo>
                  <a:pt x="0" y="0"/>
                </a:lnTo>
                <a:lnTo>
                  <a:pt x="0" y="633234"/>
                </a:lnTo>
                <a:lnTo>
                  <a:pt x="157327" y="633234"/>
                </a:lnTo>
                <a:lnTo>
                  <a:pt x="157327" y="0"/>
                </a:lnTo>
                <a:close/>
              </a:path>
            </a:pathLst>
          </a:custGeom>
          <a:solidFill>
            <a:srgbClr val="4DB8E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38" name="Google Shape;138;p13"/>
          <p:cNvSpPr/>
          <p:nvPr/>
        </p:nvSpPr>
        <p:spPr>
          <a:xfrm>
            <a:off x="5713502" y="4570918"/>
            <a:ext cx="143488" cy="575109"/>
          </a:xfrm>
          <a:custGeom>
            <a:rect b="b" l="l" r="r" t="t"/>
            <a:pathLst>
              <a:path extrusionOk="0" h="633729" w="158114">
                <a:moveTo>
                  <a:pt x="157670" y="0"/>
                </a:moveTo>
                <a:lnTo>
                  <a:pt x="0" y="0"/>
                </a:lnTo>
                <a:lnTo>
                  <a:pt x="0" y="633234"/>
                </a:lnTo>
                <a:lnTo>
                  <a:pt x="157670" y="633234"/>
                </a:lnTo>
                <a:lnTo>
                  <a:pt x="157670" y="0"/>
                </a:lnTo>
                <a:close/>
              </a:path>
            </a:pathLst>
          </a:custGeom>
          <a:solidFill>
            <a:srgbClr val="4BB8E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39" name="Google Shape;139;p13"/>
          <p:cNvSpPr/>
          <p:nvPr/>
        </p:nvSpPr>
        <p:spPr>
          <a:xfrm>
            <a:off x="5570838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27" y="0"/>
                </a:moveTo>
                <a:lnTo>
                  <a:pt x="0" y="0"/>
                </a:lnTo>
                <a:lnTo>
                  <a:pt x="0" y="633234"/>
                </a:lnTo>
                <a:lnTo>
                  <a:pt x="157327" y="633234"/>
                </a:lnTo>
                <a:lnTo>
                  <a:pt x="157327" y="0"/>
                </a:lnTo>
                <a:close/>
              </a:path>
            </a:pathLst>
          </a:custGeom>
          <a:solidFill>
            <a:srgbClr val="49B8E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40" name="Google Shape;140;p13"/>
          <p:cNvSpPr/>
          <p:nvPr/>
        </p:nvSpPr>
        <p:spPr>
          <a:xfrm>
            <a:off x="5428184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14" y="0"/>
                </a:moveTo>
                <a:lnTo>
                  <a:pt x="0" y="0"/>
                </a:lnTo>
                <a:lnTo>
                  <a:pt x="0" y="633234"/>
                </a:lnTo>
                <a:lnTo>
                  <a:pt x="157314" y="633234"/>
                </a:lnTo>
                <a:lnTo>
                  <a:pt x="157314" y="0"/>
                </a:lnTo>
                <a:close/>
              </a:path>
            </a:pathLst>
          </a:custGeom>
          <a:solidFill>
            <a:srgbClr val="46B6E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41" name="Google Shape;141;p13"/>
          <p:cNvSpPr/>
          <p:nvPr/>
        </p:nvSpPr>
        <p:spPr>
          <a:xfrm>
            <a:off x="5142544" y="4570918"/>
            <a:ext cx="286402" cy="575109"/>
          </a:xfrm>
          <a:custGeom>
            <a:rect b="b" l="l" r="r" t="t"/>
            <a:pathLst>
              <a:path extrusionOk="0" h="633729" w="315595">
                <a:moveTo>
                  <a:pt x="314998" y="0"/>
                </a:moveTo>
                <a:lnTo>
                  <a:pt x="157314" y="0"/>
                </a:lnTo>
                <a:lnTo>
                  <a:pt x="0" y="0"/>
                </a:lnTo>
                <a:lnTo>
                  <a:pt x="0" y="633234"/>
                </a:lnTo>
                <a:lnTo>
                  <a:pt x="157314" y="633234"/>
                </a:lnTo>
                <a:lnTo>
                  <a:pt x="314998" y="633234"/>
                </a:lnTo>
                <a:lnTo>
                  <a:pt x="314998" y="0"/>
                </a:lnTo>
                <a:close/>
              </a:path>
            </a:pathLst>
          </a:custGeom>
          <a:solidFill>
            <a:srgbClr val="44B5E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42" name="Google Shape;142;p13"/>
          <p:cNvSpPr/>
          <p:nvPr/>
        </p:nvSpPr>
        <p:spPr>
          <a:xfrm>
            <a:off x="4999557" y="4570918"/>
            <a:ext cx="143488" cy="575109"/>
          </a:xfrm>
          <a:custGeom>
            <a:rect b="b" l="l" r="r" t="t"/>
            <a:pathLst>
              <a:path extrusionOk="0" h="633729" w="158114">
                <a:moveTo>
                  <a:pt x="157683" y="0"/>
                </a:moveTo>
                <a:lnTo>
                  <a:pt x="0" y="0"/>
                </a:lnTo>
                <a:lnTo>
                  <a:pt x="0" y="633234"/>
                </a:lnTo>
                <a:lnTo>
                  <a:pt x="157683" y="633234"/>
                </a:lnTo>
                <a:lnTo>
                  <a:pt x="157683" y="0"/>
                </a:lnTo>
                <a:close/>
              </a:path>
            </a:pathLst>
          </a:custGeom>
          <a:solidFill>
            <a:srgbClr val="42B5E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43" name="Google Shape;143;p13"/>
          <p:cNvSpPr/>
          <p:nvPr/>
        </p:nvSpPr>
        <p:spPr>
          <a:xfrm>
            <a:off x="4856903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14" y="0"/>
                </a:moveTo>
                <a:lnTo>
                  <a:pt x="0" y="0"/>
                </a:lnTo>
                <a:lnTo>
                  <a:pt x="0" y="633234"/>
                </a:lnTo>
                <a:lnTo>
                  <a:pt x="157314" y="633234"/>
                </a:lnTo>
                <a:lnTo>
                  <a:pt x="157314" y="0"/>
                </a:lnTo>
                <a:close/>
              </a:path>
            </a:pathLst>
          </a:custGeom>
          <a:solidFill>
            <a:srgbClr val="3FB3E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44" name="Google Shape;144;p13"/>
          <p:cNvSpPr/>
          <p:nvPr/>
        </p:nvSpPr>
        <p:spPr>
          <a:xfrm>
            <a:off x="4713916" y="4570918"/>
            <a:ext cx="143488" cy="575109"/>
          </a:xfrm>
          <a:custGeom>
            <a:rect b="b" l="l" r="r" t="t"/>
            <a:pathLst>
              <a:path extrusionOk="0" h="633729" w="158114">
                <a:moveTo>
                  <a:pt x="157683" y="0"/>
                </a:moveTo>
                <a:lnTo>
                  <a:pt x="0" y="0"/>
                </a:lnTo>
                <a:lnTo>
                  <a:pt x="0" y="633234"/>
                </a:lnTo>
                <a:lnTo>
                  <a:pt x="157683" y="633234"/>
                </a:lnTo>
                <a:lnTo>
                  <a:pt x="157683" y="0"/>
                </a:lnTo>
                <a:close/>
              </a:path>
            </a:pathLst>
          </a:custGeom>
          <a:solidFill>
            <a:srgbClr val="3DB3E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45" name="Google Shape;145;p13"/>
          <p:cNvSpPr/>
          <p:nvPr/>
        </p:nvSpPr>
        <p:spPr>
          <a:xfrm>
            <a:off x="4571251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27" y="0"/>
                </a:moveTo>
                <a:lnTo>
                  <a:pt x="0" y="0"/>
                </a:lnTo>
                <a:lnTo>
                  <a:pt x="0" y="633234"/>
                </a:lnTo>
                <a:lnTo>
                  <a:pt x="157327" y="633234"/>
                </a:lnTo>
                <a:lnTo>
                  <a:pt x="157327" y="0"/>
                </a:lnTo>
                <a:close/>
              </a:path>
            </a:pathLst>
          </a:custGeom>
          <a:solidFill>
            <a:srgbClr val="3BB1E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46" name="Google Shape;146;p13"/>
          <p:cNvSpPr/>
          <p:nvPr/>
        </p:nvSpPr>
        <p:spPr>
          <a:xfrm>
            <a:off x="4428598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14" y="0"/>
                </a:moveTo>
                <a:lnTo>
                  <a:pt x="0" y="0"/>
                </a:lnTo>
                <a:lnTo>
                  <a:pt x="0" y="633234"/>
                </a:lnTo>
                <a:lnTo>
                  <a:pt x="157314" y="633234"/>
                </a:lnTo>
                <a:lnTo>
                  <a:pt x="157314" y="0"/>
                </a:lnTo>
                <a:close/>
              </a:path>
            </a:pathLst>
          </a:custGeom>
          <a:solidFill>
            <a:srgbClr val="3AB1E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47" name="Google Shape;147;p13"/>
          <p:cNvSpPr/>
          <p:nvPr/>
        </p:nvSpPr>
        <p:spPr>
          <a:xfrm>
            <a:off x="4285610" y="4570918"/>
            <a:ext cx="143488" cy="575109"/>
          </a:xfrm>
          <a:custGeom>
            <a:rect b="b" l="l" r="r" t="t"/>
            <a:pathLst>
              <a:path extrusionOk="0" h="633729" w="158114">
                <a:moveTo>
                  <a:pt x="157683" y="0"/>
                </a:moveTo>
                <a:lnTo>
                  <a:pt x="0" y="0"/>
                </a:lnTo>
                <a:lnTo>
                  <a:pt x="0" y="633234"/>
                </a:lnTo>
                <a:lnTo>
                  <a:pt x="157683" y="633234"/>
                </a:lnTo>
                <a:lnTo>
                  <a:pt x="157683" y="0"/>
                </a:lnTo>
                <a:close/>
              </a:path>
            </a:pathLst>
          </a:custGeom>
          <a:solidFill>
            <a:srgbClr val="38B1E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48" name="Google Shape;148;p13"/>
          <p:cNvSpPr/>
          <p:nvPr/>
        </p:nvSpPr>
        <p:spPr>
          <a:xfrm>
            <a:off x="4142957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14" y="0"/>
                </a:moveTo>
                <a:lnTo>
                  <a:pt x="0" y="0"/>
                </a:lnTo>
                <a:lnTo>
                  <a:pt x="0" y="633234"/>
                </a:lnTo>
                <a:lnTo>
                  <a:pt x="157314" y="633234"/>
                </a:lnTo>
                <a:lnTo>
                  <a:pt x="157314" y="0"/>
                </a:lnTo>
                <a:close/>
              </a:path>
            </a:pathLst>
          </a:custGeom>
          <a:solidFill>
            <a:srgbClr val="36AFE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49" name="Google Shape;149;p13"/>
          <p:cNvSpPr/>
          <p:nvPr/>
        </p:nvSpPr>
        <p:spPr>
          <a:xfrm>
            <a:off x="3999970" y="4570918"/>
            <a:ext cx="143488" cy="575109"/>
          </a:xfrm>
          <a:custGeom>
            <a:rect b="b" l="l" r="r" t="t"/>
            <a:pathLst>
              <a:path extrusionOk="0" h="633729" w="158114">
                <a:moveTo>
                  <a:pt x="157683" y="0"/>
                </a:moveTo>
                <a:lnTo>
                  <a:pt x="0" y="0"/>
                </a:lnTo>
                <a:lnTo>
                  <a:pt x="0" y="633234"/>
                </a:lnTo>
                <a:lnTo>
                  <a:pt x="157683" y="633234"/>
                </a:lnTo>
                <a:lnTo>
                  <a:pt x="157683" y="0"/>
                </a:lnTo>
                <a:close/>
              </a:path>
            </a:pathLst>
          </a:custGeom>
          <a:solidFill>
            <a:srgbClr val="34AFE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50" name="Google Shape;150;p13"/>
          <p:cNvSpPr/>
          <p:nvPr/>
        </p:nvSpPr>
        <p:spPr>
          <a:xfrm>
            <a:off x="3857317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14" y="0"/>
                </a:moveTo>
                <a:lnTo>
                  <a:pt x="0" y="0"/>
                </a:lnTo>
                <a:lnTo>
                  <a:pt x="0" y="633234"/>
                </a:lnTo>
                <a:lnTo>
                  <a:pt x="157314" y="633234"/>
                </a:lnTo>
                <a:lnTo>
                  <a:pt x="157314" y="0"/>
                </a:lnTo>
                <a:close/>
              </a:path>
            </a:pathLst>
          </a:custGeom>
          <a:solidFill>
            <a:srgbClr val="33AFE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51" name="Google Shape;151;p13"/>
          <p:cNvSpPr/>
          <p:nvPr/>
        </p:nvSpPr>
        <p:spPr>
          <a:xfrm>
            <a:off x="3714329" y="4570918"/>
            <a:ext cx="143488" cy="575109"/>
          </a:xfrm>
          <a:custGeom>
            <a:rect b="b" l="l" r="r" t="t"/>
            <a:pathLst>
              <a:path extrusionOk="0" h="633729" w="158114">
                <a:moveTo>
                  <a:pt x="157683" y="0"/>
                </a:moveTo>
                <a:lnTo>
                  <a:pt x="0" y="0"/>
                </a:lnTo>
                <a:lnTo>
                  <a:pt x="0" y="633234"/>
                </a:lnTo>
                <a:lnTo>
                  <a:pt x="157683" y="633234"/>
                </a:lnTo>
                <a:lnTo>
                  <a:pt x="157683" y="0"/>
                </a:lnTo>
                <a:close/>
              </a:path>
            </a:pathLst>
          </a:custGeom>
          <a:solidFill>
            <a:srgbClr val="31AEE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52" name="Google Shape;152;p13"/>
          <p:cNvSpPr/>
          <p:nvPr/>
        </p:nvSpPr>
        <p:spPr>
          <a:xfrm>
            <a:off x="3571676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14" y="0"/>
                </a:moveTo>
                <a:lnTo>
                  <a:pt x="0" y="0"/>
                </a:lnTo>
                <a:lnTo>
                  <a:pt x="0" y="633234"/>
                </a:lnTo>
                <a:lnTo>
                  <a:pt x="157314" y="633234"/>
                </a:lnTo>
                <a:lnTo>
                  <a:pt x="157314" y="0"/>
                </a:lnTo>
                <a:close/>
              </a:path>
            </a:pathLst>
          </a:custGeom>
          <a:solidFill>
            <a:srgbClr val="2FACE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53" name="Google Shape;153;p13"/>
          <p:cNvSpPr/>
          <p:nvPr/>
        </p:nvSpPr>
        <p:spPr>
          <a:xfrm>
            <a:off x="3429011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27" y="0"/>
                </a:moveTo>
                <a:lnTo>
                  <a:pt x="0" y="0"/>
                </a:lnTo>
                <a:lnTo>
                  <a:pt x="0" y="633234"/>
                </a:lnTo>
                <a:lnTo>
                  <a:pt x="157327" y="633234"/>
                </a:lnTo>
                <a:lnTo>
                  <a:pt x="157327" y="0"/>
                </a:lnTo>
                <a:close/>
              </a:path>
            </a:pathLst>
          </a:custGeom>
          <a:solidFill>
            <a:srgbClr val="2DACE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54" name="Google Shape;154;p13"/>
          <p:cNvSpPr/>
          <p:nvPr/>
        </p:nvSpPr>
        <p:spPr>
          <a:xfrm>
            <a:off x="3286024" y="4570918"/>
            <a:ext cx="143488" cy="575109"/>
          </a:xfrm>
          <a:custGeom>
            <a:rect b="b" l="l" r="r" t="t"/>
            <a:pathLst>
              <a:path extrusionOk="0" h="633729" w="158114">
                <a:moveTo>
                  <a:pt x="157683" y="0"/>
                </a:moveTo>
                <a:lnTo>
                  <a:pt x="0" y="0"/>
                </a:lnTo>
                <a:lnTo>
                  <a:pt x="0" y="633234"/>
                </a:lnTo>
                <a:lnTo>
                  <a:pt x="157683" y="633234"/>
                </a:lnTo>
                <a:lnTo>
                  <a:pt x="157683" y="0"/>
                </a:lnTo>
                <a:close/>
              </a:path>
            </a:pathLst>
          </a:custGeom>
          <a:solidFill>
            <a:srgbClr val="2AACE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55" name="Google Shape;155;p13"/>
          <p:cNvSpPr/>
          <p:nvPr/>
        </p:nvSpPr>
        <p:spPr>
          <a:xfrm>
            <a:off x="3143370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14" y="0"/>
                </a:moveTo>
                <a:lnTo>
                  <a:pt x="0" y="0"/>
                </a:lnTo>
                <a:lnTo>
                  <a:pt x="0" y="633234"/>
                </a:lnTo>
                <a:lnTo>
                  <a:pt x="157314" y="633234"/>
                </a:lnTo>
                <a:lnTo>
                  <a:pt x="157314" y="0"/>
                </a:lnTo>
                <a:close/>
              </a:path>
            </a:pathLst>
          </a:custGeom>
          <a:solidFill>
            <a:srgbClr val="28AAE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56" name="Google Shape;156;p13"/>
          <p:cNvSpPr/>
          <p:nvPr/>
        </p:nvSpPr>
        <p:spPr>
          <a:xfrm>
            <a:off x="3000383" y="4570918"/>
            <a:ext cx="143488" cy="575109"/>
          </a:xfrm>
          <a:custGeom>
            <a:rect b="b" l="l" r="r" t="t"/>
            <a:pathLst>
              <a:path extrusionOk="0" h="633729" w="158114">
                <a:moveTo>
                  <a:pt x="157683" y="0"/>
                </a:moveTo>
                <a:lnTo>
                  <a:pt x="0" y="0"/>
                </a:lnTo>
                <a:lnTo>
                  <a:pt x="0" y="633234"/>
                </a:lnTo>
                <a:lnTo>
                  <a:pt x="157683" y="633234"/>
                </a:lnTo>
                <a:lnTo>
                  <a:pt x="157683" y="0"/>
                </a:lnTo>
                <a:close/>
              </a:path>
            </a:pathLst>
          </a:custGeom>
          <a:solidFill>
            <a:srgbClr val="26AAE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57" name="Google Shape;157;p13"/>
          <p:cNvSpPr/>
          <p:nvPr/>
        </p:nvSpPr>
        <p:spPr>
          <a:xfrm>
            <a:off x="2857730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14" y="0"/>
                </a:moveTo>
                <a:lnTo>
                  <a:pt x="0" y="0"/>
                </a:lnTo>
                <a:lnTo>
                  <a:pt x="0" y="633234"/>
                </a:lnTo>
                <a:lnTo>
                  <a:pt x="157314" y="633234"/>
                </a:lnTo>
                <a:lnTo>
                  <a:pt x="157314" y="0"/>
                </a:lnTo>
                <a:close/>
              </a:path>
            </a:pathLst>
          </a:custGeom>
          <a:solidFill>
            <a:srgbClr val="24A8E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58" name="Google Shape;158;p13"/>
          <p:cNvSpPr/>
          <p:nvPr/>
        </p:nvSpPr>
        <p:spPr>
          <a:xfrm>
            <a:off x="2715065" y="4570918"/>
            <a:ext cx="142913" cy="575109"/>
          </a:xfrm>
          <a:custGeom>
            <a:rect b="b" l="l" r="r" t="t"/>
            <a:pathLst>
              <a:path extrusionOk="0" h="633729" w="157480">
                <a:moveTo>
                  <a:pt x="157327" y="0"/>
                </a:moveTo>
                <a:lnTo>
                  <a:pt x="0" y="0"/>
                </a:lnTo>
                <a:lnTo>
                  <a:pt x="0" y="633234"/>
                </a:lnTo>
                <a:lnTo>
                  <a:pt x="157327" y="633234"/>
                </a:lnTo>
                <a:lnTo>
                  <a:pt x="157327" y="0"/>
                </a:lnTo>
                <a:close/>
              </a:path>
            </a:pathLst>
          </a:custGeom>
          <a:solidFill>
            <a:srgbClr val="23A8E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59" name="Google Shape;159;p13"/>
          <p:cNvSpPr/>
          <p:nvPr/>
        </p:nvSpPr>
        <p:spPr>
          <a:xfrm>
            <a:off x="2572089" y="4570918"/>
            <a:ext cx="143488" cy="575109"/>
          </a:xfrm>
          <a:custGeom>
            <a:rect b="b" l="l" r="r" t="t"/>
            <a:pathLst>
              <a:path extrusionOk="0" h="633729" w="158114">
                <a:moveTo>
                  <a:pt x="157670" y="0"/>
                </a:moveTo>
                <a:lnTo>
                  <a:pt x="0" y="0"/>
                </a:lnTo>
                <a:lnTo>
                  <a:pt x="0" y="633234"/>
                </a:lnTo>
                <a:lnTo>
                  <a:pt x="157670" y="633234"/>
                </a:lnTo>
                <a:lnTo>
                  <a:pt x="157670" y="0"/>
                </a:lnTo>
                <a:close/>
              </a:path>
            </a:pathLst>
          </a:custGeom>
          <a:solidFill>
            <a:srgbClr val="21A8E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60" name="Google Shape;160;p13"/>
          <p:cNvSpPr/>
          <p:nvPr/>
        </p:nvSpPr>
        <p:spPr>
          <a:xfrm>
            <a:off x="2429424" y="4570918"/>
            <a:ext cx="142913" cy="575109"/>
          </a:xfrm>
          <a:custGeom>
            <a:rect b="b" l="l" r="r" t="t"/>
            <a:pathLst>
              <a:path extrusionOk="0" h="633729" w="157480">
                <a:moveTo>
                  <a:pt x="157327" y="0"/>
                </a:moveTo>
                <a:lnTo>
                  <a:pt x="0" y="0"/>
                </a:lnTo>
                <a:lnTo>
                  <a:pt x="0" y="633234"/>
                </a:lnTo>
                <a:lnTo>
                  <a:pt x="157327" y="633234"/>
                </a:lnTo>
                <a:lnTo>
                  <a:pt x="157327" y="0"/>
                </a:lnTo>
                <a:close/>
              </a:path>
            </a:pathLst>
          </a:custGeom>
          <a:solidFill>
            <a:srgbClr val="1FA7E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61" name="Google Shape;161;p13"/>
          <p:cNvSpPr/>
          <p:nvPr/>
        </p:nvSpPr>
        <p:spPr>
          <a:xfrm>
            <a:off x="2286449" y="4570918"/>
            <a:ext cx="143488" cy="575109"/>
          </a:xfrm>
          <a:custGeom>
            <a:rect b="b" l="l" r="r" t="t"/>
            <a:pathLst>
              <a:path extrusionOk="0" h="633729" w="158114">
                <a:moveTo>
                  <a:pt x="157670" y="0"/>
                </a:moveTo>
                <a:lnTo>
                  <a:pt x="0" y="0"/>
                </a:lnTo>
                <a:lnTo>
                  <a:pt x="0" y="633234"/>
                </a:lnTo>
                <a:lnTo>
                  <a:pt x="157670" y="633234"/>
                </a:lnTo>
                <a:lnTo>
                  <a:pt x="157670" y="0"/>
                </a:lnTo>
                <a:close/>
              </a:path>
            </a:pathLst>
          </a:custGeom>
          <a:solidFill>
            <a:srgbClr val="1DA5E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62" name="Google Shape;162;p13"/>
          <p:cNvSpPr/>
          <p:nvPr/>
        </p:nvSpPr>
        <p:spPr>
          <a:xfrm>
            <a:off x="2143784" y="4570918"/>
            <a:ext cx="142913" cy="575109"/>
          </a:xfrm>
          <a:custGeom>
            <a:rect b="b" l="l" r="r" t="t"/>
            <a:pathLst>
              <a:path extrusionOk="0" h="633729" w="157480">
                <a:moveTo>
                  <a:pt x="157327" y="0"/>
                </a:moveTo>
                <a:lnTo>
                  <a:pt x="0" y="0"/>
                </a:lnTo>
                <a:lnTo>
                  <a:pt x="0" y="633234"/>
                </a:lnTo>
                <a:lnTo>
                  <a:pt x="157327" y="633234"/>
                </a:lnTo>
                <a:lnTo>
                  <a:pt x="157327" y="0"/>
                </a:lnTo>
                <a:close/>
              </a:path>
            </a:pathLst>
          </a:custGeom>
          <a:solidFill>
            <a:srgbClr val="1CA5E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63" name="Google Shape;163;p13"/>
          <p:cNvSpPr/>
          <p:nvPr/>
        </p:nvSpPr>
        <p:spPr>
          <a:xfrm>
            <a:off x="2000797" y="4570918"/>
            <a:ext cx="143488" cy="575109"/>
          </a:xfrm>
          <a:custGeom>
            <a:rect b="b" l="l" r="r" t="t"/>
            <a:pathLst>
              <a:path extrusionOk="0" h="633729" w="158114">
                <a:moveTo>
                  <a:pt x="157683" y="0"/>
                </a:moveTo>
                <a:lnTo>
                  <a:pt x="0" y="0"/>
                </a:lnTo>
                <a:lnTo>
                  <a:pt x="0" y="633234"/>
                </a:lnTo>
                <a:lnTo>
                  <a:pt x="157683" y="633234"/>
                </a:lnTo>
                <a:lnTo>
                  <a:pt x="157683" y="0"/>
                </a:lnTo>
                <a:close/>
              </a:path>
            </a:pathLst>
          </a:custGeom>
          <a:solidFill>
            <a:srgbClr val="1AA5D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64" name="Google Shape;164;p13"/>
          <p:cNvSpPr/>
          <p:nvPr/>
        </p:nvSpPr>
        <p:spPr>
          <a:xfrm>
            <a:off x="1858143" y="4570918"/>
            <a:ext cx="142913" cy="575109"/>
          </a:xfrm>
          <a:custGeom>
            <a:rect b="b" l="l" r="r" t="t"/>
            <a:pathLst>
              <a:path extrusionOk="0" h="633729" w="157480">
                <a:moveTo>
                  <a:pt x="157314" y="0"/>
                </a:moveTo>
                <a:lnTo>
                  <a:pt x="0" y="0"/>
                </a:lnTo>
                <a:lnTo>
                  <a:pt x="0" y="633234"/>
                </a:lnTo>
                <a:lnTo>
                  <a:pt x="157314" y="633234"/>
                </a:lnTo>
                <a:lnTo>
                  <a:pt x="157314" y="0"/>
                </a:lnTo>
                <a:close/>
              </a:path>
            </a:pathLst>
          </a:custGeom>
          <a:solidFill>
            <a:srgbClr val="17A3D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65" name="Google Shape;165;p13"/>
          <p:cNvSpPr/>
          <p:nvPr/>
        </p:nvSpPr>
        <p:spPr>
          <a:xfrm>
            <a:off x="1715490" y="4570918"/>
            <a:ext cx="142913" cy="575109"/>
          </a:xfrm>
          <a:custGeom>
            <a:rect b="b" l="l" r="r" t="t"/>
            <a:pathLst>
              <a:path extrusionOk="0" h="633729" w="157480">
                <a:moveTo>
                  <a:pt x="157314" y="0"/>
                </a:moveTo>
                <a:lnTo>
                  <a:pt x="0" y="0"/>
                </a:lnTo>
                <a:lnTo>
                  <a:pt x="0" y="633234"/>
                </a:lnTo>
                <a:lnTo>
                  <a:pt x="157314" y="633234"/>
                </a:lnTo>
                <a:lnTo>
                  <a:pt x="157314" y="0"/>
                </a:lnTo>
                <a:close/>
              </a:path>
            </a:pathLst>
          </a:custGeom>
          <a:solidFill>
            <a:srgbClr val="15A3D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66" name="Google Shape;166;p13"/>
          <p:cNvSpPr/>
          <p:nvPr/>
        </p:nvSpPr>
        <p:spPr>
          <a:xfrm>
            <a:off x="1572503" y="4570918"/>
            <a:ext cx="143488" cy="575109"/>
          </a:xfrm>
          <a:custGeom>
            <a:rect b="b" l="l" r="r" t="t"/>
            <a:pathLst>
              <a:path extrusionOk="0" h="633729" w="158114">
                <a:moveTo>
                  <a:pt x="157683" y="0"/>
                </a:moveTo>
                <a:lnTo>
                  <a:pt x="0" y="0"/>
                </a:lnTo>
                <a:lnTo>
                  <a:pt x="0" y="633234"/>
                </a:lnTo>
                <a:lnTo>
                  <a:pt x="157683" y="633234"/>
                </a:lnTo>
                <a:lnTo>
                  <a:pt x="157683" y="0"/>
                </a:lnTo>
                <a:close/>
              </a:path>
            </a:pathLst>
          </a:custGeom>
          <a:solidFill>
            <a:srgbClr val="14A3D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67" name="Google Shape;167;p13"/>
          <p:cNvSpPr/>
          <p:nvPr/>
        </p:nvSpPr>
        <p:spPr>
          <a:xfrm>
            <a:off x="1286862" y="4570918"/>
            <a:ext cx="286402" cy="575109"/>
          </a:xfrm>
          <a:custGeom>
            <a:rect b="b" l="l" r="r" t="t"/>
            <a:pathLst>
              <a:path extrusionOk="0" h="633729" w="315594">
                <a:moveTo>
                  <a:pt x="314998" y="0"/>
                </a:moveTo>
                <a:lnTo>
                  <a:pt x="157670" y="0"/>
                </a:lnTo>
                <a:lnTo>
                  <a:pt x="0" y="0"/>
                </a:lnTo>
                <a:lnTo>
                  <a:pt x="0" y="633234"/>
                </a:lnTo>
                <a:lnTo>
                  <a:pt x="157670" y="633234"/>
                </a:lnTo>
                <a:lnTo>
                  <a:pt x="314998" y="633234"/>
                </a:lnTo>
                <a:lnTo>
                  <a:pt x="314998" y="0"/>
                </a:lnTo>
                <a:close/>
              </a:path>
            </a:pathLst>
          </a:custGeom>
          <a:solidFill>
            <a:srgbClr val="11A1D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68" name="Google Shape;168;p13"/>
          <p:cNvSpPr/>
          <p:nvPr/>
        </p:nvSpPr>
        <p:spPr>
          <a:xfrm>
            <a:off x="1144197" y="4570918"/>
            <a:ext cx="142913" cy="575109"/>
          </a:xfrm>
          <a:custGeom>
            <a:rect b="b" l="l" r="r" t="t"/>
            <a:pathLst>
              <a:path extrusionOk="0" h="633729" w="157480">
                <a:moveTo>
                  <a:pt x="157327" y="0"/>
                </a:moveTo>
                <a:lnTo>
                  <a:pt x="0" y="0"/>
                </a:lnTo>
                <a:lnTo>
                  <a:pt x="0" y="633234"/>
                </a:lnTo>
                <a:lnTo>
                  <a:pt x="157327" y="633234"/>
                </a:lnTo>
                <a:lnTo>
                  <a:pt x="157327" y="0"/>
                </a:lnTo>
                <a:close/>
              </a:path>
            </a:pathLst>
          </a:custGeom>
          <a:solidFill>
            <a:srgbClr val="0EA0D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69" name="Google Shape;169;p13"/>
          <p:cNvSpPr/>
          <p:nvPr/>
        </p:nvSpPr>
        <p:spPr>
          <a:xfrm>
            <a:off x="1001222" y="4570918"/>
            <a:ext cx="143489" cy="575109"/>
          </a:xfrm>
          <a:custGeom>
            <a:rect b="b" l="l" r="r" t="t"/>
            <a:pathLst>
              <a:path extrusionOk="0" h="633729" w="158115">
                <a:moveTo>
                  <a:pt x="157670" y="0"/>
                </a:moveTo>
                <a:lnTo>
                  <a:pt x="0" y="0"/>
                </a:lnTo>
                <a:lnTo>
                  <a:pt x="0" y="633234"/>
                </a:lnTo>
                <a:lnTo>
                  <a:pt x="157670" y="633234"/>
                </a:lnTo>
                <a:lnTo>
                  <a:pt x="157670" y="0"/>
                </a:lnTo>
                <a:close/>
              </a:path>
            </a:pathLst>
          </a:custGeom>
          <a:solidFill>
            <a:srgbClr val="0DA0D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70" name="Google Shape;170;p13"/>
          <p:cNvSpPr/>
          <p:nvPr/>
        </p:nvSpPr>
        <p:spPr>
          <a:xfrm>
            <a:off x="858556" y="4570918"/>
            <a:ext cx="142913" cy="575109"/>
          </a:xfrm>
          <a:custGeom>
            <a:rect b="b" l="l" r="r" t="t"/>
            <a:pathLst>
              <a:path extrusionOk="0" h="633729" w="157480">
                <a:moveTo>
                  <a:pt x="157327" y="0"/>
                </a:moveTo>
                <a:lnTo>
                  <a:pt x="0" y="0"/>
                </a:lnTo>
                <a:lnTo>
                  <a:pt x="0" y="633234"/>
                </a:lnTo>
                <a:lnTo>
                  <a:pt x="157327" y="633234"/>
                </a:lnTo>
                <a:lnTo>
                  <a:pt x="157327" y="0"/>
                </a:lnTo>
                <a:close/>
              </a:path>
            </a:pathLst>
          </a:custGeom>
          <a:solidFill>
            <a:srgbClr val="0B9ED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71" name="Google Shape;171;p13"/>
          <p:cNvSpPr/>
          <p:nvPr/>
        </p:nvSpPr>
        <p:spPr>
          <a:xfrm>
            <a:off x="715903" y="4570918"/>
            <a:ext cx="142913" cy="575109"/>
          </a:xfrm>
          <a:custGeom>
            <a:rect b="b" l="l" r="r" t="t"/>
            <a:pathLst>
              <a:path extrusionOk="0" h="633729" w="157480">
                <a:moveTo>
                  <a:pt x="157314" y="0"/>
                </a:moveTo>
                <a:lnTo>
                  <a:pt x="0" y="0"/>
                </a:lnTo>
                <a:lnTo>
                  <a:pt x="0" y="633234"/>
                </a:lnTo>
                <a:lnTo>
                  <a:pt x="157314" y="633234"/>
                </a:lnTo>
                <a:lnTo>
                  <a:pt x="157314" y="0"/>
                </a:lnTo>
                <a:close/>
              </a:path>
            </a:pathLst>
          </a:custGeom>
          <a:solidFill>
            <a:srgbClr val="089ED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72" name="Google Shape;172;p13"/>
          <p:cNvSpPr/>
          <p:nvPr/>
        </p:nvSpPr>
        <p:spPr>
          <a:xfrm>
            <a:off x="572916" y="4570918"/>
            <a:ext cx="143489" cy="575109"/>
          </a:xfrm>
          <a:custGeom>
            <a:rect b="b" l="l" r="r" t="t"/>
            <a:pathLst>
              <a:path extrusionOk="0" h="633729" w="158115">
                <a:moveTo>
                  <a:pt x="157683" y="0"/>
                </a:moveTo>
                <a:lnTo>
                  <a:pt x="0" y="0"/>
                </a:lnTo>
                <a:lnTo>
                  <a:pt x="0" y="633234"/>
                </a:lnTo>
                <a:lnTo>
                  <a:pt x="157683" y="633234"/>
                </a:lnTo>
                <a:lnTo>
                  <a:pt x="157683" y="0"/>
                </a:lnTo>
                <a:close/>
              </a:path>
            </a:pathLst>
          </a:custGeom>
          <a:solidFill>
            <a:srgbClr val="079CD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73" name="Google Shape;173;p13"/>
          <p:cNvSpPr/>
          <p:nvPr/>
        </p:nvSpPr>
        <p:spPr>
          <a:xfrm>
            <a:off x="430263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14" y="0"/>
                </a:moveTo>
                <a:lnTo>
                  <a:pt x="0" y="0"/>
                </a:lnTo>
                <a:lnTo>
                  <a:pt x="0" y="633234"/>
                </a:lnTo>
                <a:lnTo>
                  <a:pt x="157314" y="633234"/>
                </a:lnTo>
                <a:lnTo>
                  <a:pt x="157314" y="0"/>
                </a:lnTo>
                <a:close/>
              </a:path>
            </a:pathLst>
          </a:custGeom>
          <a:solidFill>
            <a:srgbClr val="049CD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74" name="Google Shape;174;p13"/>
          <p:cNvSpPr/>
          <p:nvPr/>
        </p:nvSpPr>
        <p:spPr>
          <a:xfrm>
            <a:off x="287275" y="4570918"/>
            <a:ext cx="143489" cy="575109"/>
          </a:xfrm>
          <a:custGeom>
            <a:rect b="b" l="l" r="r" t="t"/>
            <a:pathLst>
              <a:path extrusionOk="0" h="633729" w="158115">
                <a:moveTo>
                  <a:pt x="157683" y="0"/>
                </a:moveTo>
                <a:lnTo>
                  <a:pt x="0" y="0"/>
                </a:lnTo>
                <a:lnTo>
                  <a:pt x="0" y="633234"/>
                </a:lnTo>
                <a:lnTo>
                  <a:pt x="157683" y="633234"/>
                </a:lnTo>
                <a:lnTo>
                  <a:pt x="157683" y="0"/>
                </a:lnTo>
                <a:close/>
              </a:path>
            </a:pathLst>
          </a:custGeom>
          <a:solidFill>
            <a:srgbClr val="029CD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75" name="Google Shape;175;p13"/>
          <p:cNvSpPr/>
          <p:nvPr/>
        </p:nvSpPr>
        <p:spPr>
          <a:xfrm>
            <a:off x="144610" y="4570918"/>
            <a:ext cx="142912" cy="575109"/>
          </a:xfrm>
          <a:custGeom>
            <a:rect b="b" l="l" r="r" t="t"/>
            <a:pathLst>
              <a:path extrusionOk="0" h="633729" w="157479">
                <a:moveTo>
                  <a:pt x="157327" y="0"/>
                </a:moveTo>
                <a:lnTo>
                  <a:pt x="0" y="0"/>
                </a:lnTo>
                <a:lnTo>
                  <a:pt x="0" y="633234"/>
                </a:lnTo>
                <a:lnTo>
                  <a:pt x="157327" y="633234"/>
                </a:lnTo>
                <a:lnTo>
                  <a:pt x="157327" y="0"/>
                </a:lnTo>
                <a:close/>
              </a:path>
            </a:pathLst>
          </a:custGeom>
          <a:solidFill>
            <a:srgbClr val="019AD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76" name="Google Shape;176;p13"/>
          <p:cNvSpPr/>
          <p:nvPr/>
        </p:nvSpPr>
        <p:spPr>
          <a:xfrm>
            <a:off x="1635" y="4570918"/>
            <a:ext cx="143489" cy="575109"/>
          </a:xfrm>
          <a:custGeom>
            <a:rect b="b" l="l" r="r" t="t"/>
            <a:pathLst>
              <a:path extrusionOk="0" h="633729" w="158115">
                <a:moveTo>
                  <a:pt x="157670" y="0"/>
                </a:moveTo>
                <a:lnTo>
                  <a:pt x="0" y="0"/>
                </a:lnTo>
                <a:lnTo>
                  <a:pt x="0" y="633234"/>
                </a:lnTo>
                <a:lnTo>
                  <a:pt x="157670" y="633234"/>
                </a:lnTo>
                <a:lnTo>
                  <a:pt x="157670" y="0"/>
                </a:lnTo>
                <a:close/>
              </a:path>
            </a:pathLst>
          </a:custGeom>
          <a:solidFill>
            <a:srgbClr val="009AD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77" name="Google Shape;177;p13"/>
          <p:cNvSpPr txBox="1"/>
          <p:nvPr>
            <p:ph type="title"/>
          </p:nvPr>
        </p:nvSpPr>
        <p:spPr>
          <a:xfrm>
            <a:off x="314282" y="26380"/>
            <a:ext cx="8755200" cy="6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1" i="0" sz="2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178" name="Google Shape;178;p13"/>
          <p:cNvSpPr txBox="1"/>
          <p:nvPr>
            <p:ph idx="1" type="body"/>
          </p:nvPr>
        </p:nvSpPr>
        <p:spPr>
          <a:xfrm>
            <a:off x="379890" y="851206"/>
            <a:ext cx="6127800" cy="29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9AD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9" name="Google Shape;179;p13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300"/>
              <a:buNone/>
              <a:defRPr sz="1600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180" name="Google Shape;180;p13"/>
          <p:cNvSpPr txBox="1"/>
          <p:nvPr>
            <p:ph idx="10" type="dt"/>
          </p:nvPr>
        </p:nvSpPr>
        <p:spPr>
          <a:xfrm>
            <a:off x="314282" y="4724560"/>
            <a:ext cx="831000" cy="2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181" name="Google Shape;181;p13"/>
          <p:cNvSpPr txBox="1"/>
          <p:nvPr>
            <p:ph idx="12" type="sldNum"/>
          </p:nvPr>
        </p:nvSpPr>
        <p:spPr>
          <a:xfrm>
            <a:off x="8600335" y="4724560"/>
            <a:ext cx="2604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27000">
              <a:lnSpc>
                <a:spcPct val="117857"/>
              </a:lnSpc>
              <a:spcBef>
                <a:spcPts val="0"/>
              </a:spcBef>
              <a:buNone/>
              <a:defRPr b="0" i="0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1270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9.jpg"/><Relationship Id="rId5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2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png"/><Relationship Id="rId4" Type="http://schemas.openxmlformats.org/officeDocument/2006/relationships/image" Target="../media/image31.png"/><Relationship Id="rId5" Type="http://schemas.openxmlformats.org/officeDocument/2006/relationships/image" Target="../media/image34.png"/><Relationship Id="rId6" Type="http://schemas.openxmlformats.org/officeDocument/2006/relationships/image" Target="../media/image30.png"/><Relationship Id="rId7" Type="http://schemas.openxmlformats.org/officeDocument/2006/relationships/image" Target="../media/image35.png"/><Relationship Id="rId8" Type="http://schemas.openxmlformats.org/officeDocument/2006/relationships/image" Target="../media/image3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9.png"/><Relationship Id="rId4" Type="http://schemas.openxmlformats.org/officeDocument/2006/relationships/image" Target="../media/image3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metsahovi.fi/opendata/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jpg"/><Relationship Id="rId4" Type="http://schemas.openxmlformats.org/officeDocument/2006/relationships/hyperlink" Target="https://www.aalto.fi/en/services/metsahovis-main-receivers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www.mpifr-bonn.mpg.de/technology/electronics/projects/vlbi3band?c=8966833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www.knowres.com/wp-content/uploads/2020/03/KRM-4ZU2XDR_FLYER.pdf" TargetMode="External"/><Relationship Id="rId4" Type="http://schemas.openxmlformats.org/officeDocument/2006/relationships/image" Target="../media/image13.png"/><Relationship Id="rId5" Type="http://schemas.openxmlformats.org/officeDocument/2006/relationships/image" Target="../media/image5.png"/><Relationship Id="rId6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7.png"/><Relationship Id="rId4" Type="http://schemas.openxmlformats.org/officeDocument/2006/relationships/image" Target="../media/image6.png"/><Relationship Id="rId11" Type="http://schemas.openxmlformats.org/officeDocument/2006/relationships/image" Target="../media/image20.png"/><Relationship Id="rId10" Type="http://schemas.openxmlformats.org/officeDocument/2006/relationships/image" Target="../media/image18.png"/><Relationship Id="rId9" Type="http://schemas.openxmlformats.org/officeDocument/2006/relationships/image" Target="../media/image17.png"/><Relationship Id="rId5" Type="http://schemas.openxmlformats.org/officeDocument/2006/relationships/image" Target="../media/image24.png"/><Relationship Id="rId6" Type="http://schemas.openxmlformats.org/officeDocument/2006/relationships/image" Target="../media/image15.png"/><Relationship Id="rId7" Type="http://schemas.openxmlformats.org/officeDocument/2006/relationships/image" Target="../media/image14.png"/><Relationship Id="rId8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1"/>
          <p:cNvSpPr txBox="1"/>
          <p:nvPr/>
        </p:nvSpPr>
        <p:spPr>
          <a:xfrm>
            <a:off x="5300" y="105100"/>
            <a:ext cx="89802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009AD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Metsähovi Radio Telescope New Digital Backend for triple-band receiver</a:t>
            </a:r>
            <a:endParaRPr b="1" sz="1900">
              <a:solidFill>
                <a:srgbClr val="009AD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rgbClr val="0DA0D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15000"/>
              </a:lnSpc>
              <a:spcBef>
                <a:spcPts val="2000"/>
              </a:spcBef>
              <a:spcAft>
                <a:spcPts val="600"/>
              </a:spcAft>
              <a:buNone/>
            </a:pPr>
            <a:r>
              <a:t/>
            </a:r>
            <a:endParaRPr b="1" sz="1900">
              <a:solidFill>
                <a:srgbClr val="0DA0D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24" name="Google Shape;224;p21" title="imag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442100"/>
            <a:ext cx="944519" cy="828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1" title="IMG_20260110_155201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2993805" y="-2125570"/>
            <a:ext cx="3177540" cy="91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1"/>
          <p:cNvSpPr txBox="1"/>
          <p:nvPr/>
        </p:nvSpPr>
        <p:spPr>
          <a:xfrm>
            <a:off x="97150" y="409725"/>
            <a:ext cx="8350200" cy="4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2000"/>
              </a:spcBef>
              <a:spcAft>
                <a:spcPts val="600"/>
              </a:spcAft>
              <a:buNone/>
            </a:pPr>
            <a:r>
              <a:rPr b="1" lang="en" sz="1300">
                <a:solidFill>
                  <a:srgbClr val="1C458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Bela Dixit</a:t>
            </a:r>
            <a:r>
              <a:rPr b="1" baseline="30000" lang="en" sz="1300">
                <a:solidFill>
                  <a:srgbClr val="1C458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1,2</a:t>
            </a:r>
            <a:r>
              <a:rPr b="1" lang="en" sz="1300">
                <a:solidFill>
                  <a:srgbClr val="1C458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 Kaj Wiik</a:t>
            </a:r>
            <a:r>
              <a:rPr b="1" baseline="30000" lang="en" sz="1300">
                <a:solidFill>
                  <a:srgbClr val="1C458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1,2,3 </a:t>
            </a:r>
            <a:r>
              <a:rPr b="1" lang="en" sz="1300">
                <a:solidFill>
                  <a:srgbClr val="1C458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Talvikki Hovatta</a:t>
            </a:r>
            <a:r>
              <a:rPr b="1" baseline="30000" lang="en" sz="1300">
                <a:solidFill>
                  <a:srgbClr val="1C458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1,2,4</a:t>
            </a:r>
            <a:r>
              <a:rPr b="1" lang="en" sz="1300">
                <a:solidFill>
                  <a:srgbClr val="1C458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, Tuomas Savolainen</a:t>
            </a:r>
            <a:r>
              <a:rPr b="1" baseline="30000" lang="en" sz="1300">
                <a:solidFill>
                  <a:srgbClr val="1C458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1,2</a:t>
            </a:r>
            <a:r>
              <a:rPr b="1" lang="en" sz="1300">
                <a:solidFill>
                  <a:srgbClr val="1C458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1" sz="1300">
              <a:solidFill>
                <a:srgbClr val="1C458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7" name="Google Shape;227;p21"/>
          <p:cNvSpPr txBox="1"/>
          <p:nvPr/>
        </p:nvSpPr>
        <p:spPr>
          <a:xfrm>
            <a:off x="47625" y="4017575"/>
            <a:ext cx="9069900" cy="7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aseline="30000" i="1"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i="1"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Metsähovi Radio Observatory, Aalto University ,</a:t>
            </a:r>
            <a:r>
              <a:rPr baseline="30000" i="1"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i="1"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Department of Electronics and Nanoengineering, Aalto University , </a:t>
            </a:r>
            <a:r>
              <a:rPr baseline="30000" i="1"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i="1"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Department of Physics and Astronomy, University of Turku, </a:t>
            </a:r>
            <a:r>
              <a:rPr baseline="30000" i="1"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r>
              <a:rPr i="1"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Finnish Centre for Astronomy with ESO, University of Turku</a:t>
            </a:r>
            <a:endParaRPr i="1"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1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28" name="Google Shape;228;p21" title="LOGO_ERC-FLAG_FP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66570" y="-121951"/>
            <a:ext cx="1452606" cy="102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0"/>
          <p:cNvSpPr txBox="1"/>
          <p:nvPr>
            <p:ph type="title"/>
          </p:nvPr>
        </p:nvSpPr>
        <p:spPr>
          <a:xfrm>
            <a:off x="311700" y="217225"/>
            <a:ext cx="8520600" cy="400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Times New Roman"/>
                <a:ea typeface="Times New Roman"/>
                <a:cs typeface="Times New Roman"/>
                <a:sym typeface="Times New Roman"/>
              </a:rPr>
              <a:t>Summary and </a:t>
            </a:r>
            <a:r>
              <a:rPr lang="en" sz="2600">
                <a:latin typeface="Times New Roman"/>
                <a:ea typeface="Times New Roman"/>
                <a:cs typeface="Times New Roman"/>
                <a:sym typeface="Times New Roman"/>
              </a:rPr>
              <a:t>Outlook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1" name="Google Shape;381;p30"/>
          <p:cNvSpPr txBox="1"/>
          <p:nvPr>
            <p:ph idx="1" type="body"/>
          </p:nvPr>
        </p:nvSpPr>
        <p:spPr>
          <a:xfrm>
            <a:off x="311700" y="1152475"/>
            <a:ext cx="8520600" cy="37089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 triple-band receiver demands a novel backend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RFSoC-based system enables real-time, wideband polarimetry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Prototype validated  </a:t>
            </a: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simulati</a:t>
            </a: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</a:t>
            </a: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hardware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Next steps: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○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ADC calibration with new carrier board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○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Full polarimeter implementation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○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Integration with 3BandRx and commissioning (expected by end of  2026)</a:t>
            </a:r>
            <a:b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2" name="Google Shape;382;p30"/>
          <p:cNvSpPr txBox="1"/>
          <p:nvPr>
            <p:ph idx="12" type="sldNum"/>
          </p:nvPr>
        </p:nvSpPr>
        <p:spPr>
          <a:xfrm>
            <a:off x="8472458" y="4663217"/>
            <a:ext cx="548700" cy="200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270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31"/>
          <p:cNvSpPr txBox="1"/>
          <p:nvPr>
            <p:ph type="title"/>
          </p:nvPr>
        </p:nvSpPr>
        <p:spPr>
          <a:xfrm>
            <a:off x="311700" y="79350"/>
            <a:ext cx="8520600" cy="815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Acknowledgemen</a:t>
            </a: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t 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p31"/>
          <p:cNvSpPr txBox="1"/>
          <p:nvPr>
            <p:ph idx="1" type="body"/>
          </p:nvPr>
        </p:nvSpPr>
        <p:spPr>
          <a:xfrm>
            <a:off x="311700" y="1152475"/>
            <a:ext cx="8520600" cy="34479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Aalto University Metsähovi Radio Observatory (MRO)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Finnish Centre for Astronomy with ESO-University of Turku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European Research Council (ERC)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Collaboration for Astronomy Signal Processing and Electronics Research(CASPER)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Max Planck Institute for Radio Astronomy - Electronics Division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Receiver Funded by ELEC and by donations from the Weisell foundation, Magnus Ehrnrooth foundation and over 80 private donors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Advanced Micro Devices(AMD) 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Knowledge Resources GmbH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89" name="Google Shape;389;p31" title="LOGO_ERC-FLAG_FP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83200" y="-181263"/>
            <a:ext cx="1360800" cy="96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Google Shape;390;p31" title="finca_logo_sphere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22625" y="4534450"/>
            <a:ext cx="543124" cy="543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32"/>
          <p:cNvSpPr txBox="1"/>
          <p:nvPr>
            <p:ph idx="12" type="sldNum"/>
          </p:nvPr>
        </p:nvSpPr>
        <p:spPr>
          <a:xfrm>
            <a:off x="8472458" y="4663217"/>
            <a:ext cx="548700" cy="200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270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96" name="Google Shape;396;p32"/>
          <p:cNvSpPr txBox="1"/>
          <p:nvPr/>
        </p:nvSpPr>
        <p:spPr>
          <a:xfrm>
            <a:off x="1756475" y="1954300"/>
            <a:ext cx="4628100" cy="14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800">
                <a:solidFill>
                  <a:srgbClr val="009ADD"/>
                </a:solidFill>
              </a:rPr>
              <a:t>     Kiitos!</a:t>
            </a:r>
            <a:endParaRPr sz="6800">
              <a:solidFill>
                <a:srgbClr val="009ADD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33"/>
          <p:cNvSpPr txBox="1"/>
          <p:nvPr>
            <p:ph type="title"/>
          </p:nvPr>
        </p:nvSpPr>
        <p:spPr>
          <a:xfrm>
            <a:off x="2403850" y="2105600"/>
            <a:ext cx="3375000" cy="5079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Backup Slides</a:t>
            </a:r>
            <a:endParaRPr sz="3300"/>
          </a:p>
        </p:txBody>
      </p:sp>
      <p:sp>
        <p:nvSpPr>
          <p:cNvPr id="402" name="Google Shape;402;p33"/>
          <p:cNvSpPr txBox="1"/>
          <p:nvPr>
            <p:ph idx="12" type="sldNum"/>
          </p:nvPr>
        </p:nvSpPr>
        <p:spPr>
          <a:xfrm>
            <a:off x="8472458" y="4663217"/>
            <a:ext cx="548700" cy="200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270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4"/>
          <p:cNvSpPr txBox="1"/>
          <p:nvPr>
            <p:ph type="title"/>
          </p:nvPr>
        </p:nvSpPr>
        <p:spPr>
          <a:xfrm>
            <a:off x="311700" y="181250"/>
            <a:ext cx="8520600" cy="33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Triple-band receiver</a:t>
            </a:r>
            <a:endParaRPr/>
          </a:p>
        </p:txBody>
      </p:sp>
      <p:sp>
        <p:nvSpPr>
          <p:cNvPr id="408" name="Google Shape;408;p34"/>
          <p:cNvSpPr txBox="1"/>
          <p:nvPr>
            <p:ph idx="12" type="sldNum"/>
          </p:nvPr>
        </p:nvSpPr>
        <p:spPr>
          <a:xfrm>
            <a:off x="8472458" y="4663217"/>
            <a:ext cx="548700" cy="200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270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09" name="Google Shape;409;p34" title="Screenshot 2026-01-14 at 19-38-38 VLBI 3-band Receive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974825"/>
            <a:ext cx="8682027" cy="2623225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Google Shape;410;p34"/>
          <p:cNvSpPr txBox="1"/>
          <p:nvPr/>
        </p:nvSpPr>
        <p:spPr>
          <a:xfrm>
            <a:off x="1691100" y="4227350"/>
            <a:ext cx="5433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99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Image Courtesy:</a:t>
            </a: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Max Planck Institute for Radio Astronomy - Electronics Division</a:t>
            </a:r>
            <a:endParaRPr sz="1000">
              <a:solidFill>
                <a:srgbClr val="99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35"/>
          <p:cNvSpPr txBox="1"/>
          <p:nvPr>
            <p:ph type="title"/>
          </p:nvPr>
        </p:nvSpPr>
        <p:spPr>
          <a:xfrm>
            <a:off x="0" y="73875"/>
            <a:ext cx="9058200" cy="523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" sz="17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Hardware Impl</a:t>
            </a:r>
            <a:r>
              <a:rPr lang="en" sz="17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ementation of two input IADC on RFSoC Boards(4GHz spectrometer)</a:t>
            </a:r>
            <a:endParaRPr sz="17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6" name="Google Shape;416;p35"/>
          <p:cNvSpPr txBox="1"/>
          <p:nvPr>
            <p:ph idx="12" type="sldNum"/>
          </p:nvPr>
        </p:nvSpPr>
        <p:spPr>
          <a:xfrm>
            <a:off x="8472458" y="4663217"/>
            <a:ext cx="548700" cy="366900"/>
          </a:xfrm>
          <a:prstGeom prst="rect">
            <a:avLst/>
          </a:prstGeom>
        </p:spPr>
        <p:txBody>
          <a:bodyPr anchorCtr="0" anchor="t" bIns="82575" lIns="82575" spcFirstLastPara="1" rIns="82575" wrap="square" tIns="82575">
            <a:spAutoFit/>
          </a:bodyPr>
          <a:lstStyle/>
          <a:p>
            <a:pPr indent="0" lvl="0" marL="1270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17" name="Google Shape;417;p35" title="wsw26-Page-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175" y="949250"/>
            <a:ext cx="4317174" cy="8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52764" y="825700"/>
            <a:ext cx="4537261" cy="3608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68350" y="721676"/>
            <a:ext cx="4609125" cy="37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p3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16838" y="661425"/>
            <a:ext cx="4609125" cy="3697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Google Shape;421;p3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516838" y="732325"/>
            <a:ext cx="4609125" cy="3678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p3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512644" y="780075"/>
            <a:ext cx="4617531" cy="3700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36"/>
          <p:cNvSpPr txBox="1"/>
          <p:nvPr>
            <p:ph type="title"/>
          </p:nvPr>
        </p:nvSpPr>
        <p:spPr>
          <a:xfrm>
            <a:off x="233075" y="73875"/>
            <a:ext cx="8081700" cy="785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Hardware Implementation of  Interleaved ADCs and sideband separation together </a:t>
            </a:r>
            <a:endParaRPr sz="17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(8 GHz spectropolarimeter ) :In progress</a:t>
            </a:r>
            <a:endParaRPr sz="17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8" name="Google Shape;428;p36"/>
          <p:cNvSpPr txBox="1"/>
          <p:nvPr>
            <p:ph idx="12" type="sldNum"/>
          </p:nvPr>
        </p:nvSpPr>
        <p:spPr>
          <a:xfrm>
            <a:off x="8472458" y="4663217"/>
            <a:ext cx="548700" cy="366900"/>
          </a:xfrm>
          <a:prstGeom prst="rect">
            <a:avLst/>
          </a:prstGeom>
        </p:spPr>
        <p:txBody>
          <a:bodyPr anchorCtr="0" anchor="t" bIns="82575" lIns="82575" spcFirstLastPara="1" rIns="82575" wrap="square" tIns="82575">
            <a:spAutoFit/>
          </a:bodyPr>
          <a:lstStyle/>
          <a:p>
            <a:pPr indent="0" lvl="0" marL="1270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29" name="Google Shape;429;p36" title="wsw26-Page-4(1)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41125" y="738450"/>
            <a:ext cx="4590003" cy="1833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" name="Google Shape;430;p36" title="IMG_20260117_180158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3875" y="2713125"/>
            <a:ext cx="2939152" cy="1833301"/>
          </a:xfrm>
          <a:prstGeom prst="rect">
            <a:avLst/>
          </a:prstGeom>
          <a:noFill/>
          <a:ln>
            <a:noFill/>
          </a:ln>
        </p:spPr>
      </p:pic>
      <p:sp>
        <p:nvSpPr>
          <p:cNvPr id="431" name="Google Shape;431;p36"/>
          <p:cNvSpPr/>
          <p:nvPr/>
        </p:nvSpPr>
        <p:spPr>
          <a:xfrm>
            <a:off x="1786450" y="3953375"/>
            <a:ext cx="323700" cy="279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p36"/>
          <p:cNvSpPr txBox="1"/>
          <p:nvPr/>
        </p:nvSpPr>
        <p:spPr>
          <a:xfrm>
            <a:off x="1025200" y="3878075"/>
            <a:ext cx="875100" cy="2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IQ-mixer</a:t>
            </a:r>
            <a:endParaRPr sz="1200">
              <a:solidFill>
                <a:schemeClr val="accent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3" name="Google Shape;433;p36"/>
          <p:cNvSpPr/>
          <p:nvPr/>
        </p:nvSpPr>
        <p:spPr>
          <a:xfrm>
            <a:off x="1684525" y="3476950"/>
            <a:ext cx="299700" cy="192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4" name="Google Shape;434;p36"/>
          <p:cNvSpPr/>
          <p:nvPr/>
        </p:nvSpPr>
        <p:spPr>
          <a:xfrm>
            <a:off x="2496350" y="3921725"/>
            <a:ext cx="299700" cy="192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36"/>
          <p:cNvSpPr txBox="1"/>
          <p:nvPr/>
        </p:nvSpPr>
        <p:spPr>
          <a:xfrm>
            <a:off x="809300" y="3409300"/>
            <a:ext cx="10311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00FF"/>
                </a:solidFill>
              </a:rPr>
              <a:t>Power </a:t>
            </a:r>
            <a:r>
              <a:rPr lang="en" sz="1000">
                <a:solidFill>
                  <a:srgbClr val="FF00FF"/>
                </a:solidFill>
              </a:rPr>
              <a:t>splitter</a:t>
            </a:r>
            <a:endParaRPr sz="1000">
              <a:solidFill>
                <a:srgbClr val="FF00FF"/>
              </a:solidFill>
            </a:endParaRPr>
          </a:p>
        </p:txBody>
      </p:sp>
      <p:sp>
        <p:nvSpPr>
          <p:cNvPr id="436" name="Google Shape;436;p36"/>
          <p:cNvSpPr/>
          <p:nvPr/>
        </p:nvSpPr>
        <p:spPr>
          <a:xfrm>
            <a:off x="2141400" y="3973175"/>
            <a:ext cx="323700" cy="1920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674E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7" name="Google Shape;437;p36"/>
          <p:cNvSpPr txBox="1"/>
          <p:nvPr/>
        </p:nvSpPr>
        <p:spPr>
          <a:xfrm>
            <a:off x="2076650" y="3668950"/>
            <a:ext cx="719400" cy="2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74EA7"/>
                </a:solidFill>
              </a:rPr>
              <a:t>LPF</a:t>
            </a:r>
            <a:endParaRPr sz="1100">
              <a:solidFill>
                <a:srgbClr val="674EA7"/>
              </a:solidFill>
            </a:endParaRPr>
          </a:p>
        </p:txBody>
      </p:sp>
      <p:sp>
        <p:nvSpPr>
          <p:cNvPr id="438" name="Google Shape;438;p36"/>
          <p:cNvSpPr/>
          <p:nvPr/>
        </p:nvSpPr>
        <p:spPr>
          <a:xfrm rot="-5627391">
            <a:off x="1852159" y="3695590"/>
            <a:ext cx="236016" cy="219772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674E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p36"/>
          <p:cNvSpPr/>
          <p:nvPr/>
        </p:nvSpPr>
        <p:spPr>
          <a:xfrm>
            <a:off x="2020225" y="3021350"/>
            <a:ext cx="1120800" cy="455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70C6E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p36"/>
          <p:cNvSpPr txBox="1"/>
          <p:nvPr/>
        </p:nvSpPr>
        <p:spPr>
          <a:xfrm>
            <a:off x="1462725" y="3093300"/>
            <a:ext cx="7794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67C3EB"/>
                </a:solidFill>
              </a:rPr>
              <a:t>RFSoC</a:t>
            </a:r>
            <a:endParaRPr b="1" sz="1000">
              <a:solidFill>
                <a:srgbClr val="67C3EB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2"/>
          <p:cNvSpPr txBox="1"/>
          <p:nvPr>
            <p:ph type="title"/>
          </p:nvPr>
        </p:nvSpPr>
        <p:spPr>
          <a:xfrm>
            <a:off x="311700" y="55675"/>
            <a:ext cx="8520600" cy="769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" sz="2500">
                <a:latin typeface="Times New Roman"/>
                <a:ea typeface="Times New Roman"/>
                <a:cs typeface="Times New Roman"/>
                <a:sym typeface="Times New Roman"/>
              </a:rPr>
              <a:t>Aalto University Metsähovi Radio Observatory: Context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4" name="Google Shape;234;p22"/>
          <p:cNvSpPr txBox="1"/>
          <p:nvPr>
            <p:ph idx="1" type="body"/>
          </p:nvPr>
        </p:nvSpPr>
        <p:spPr>
          <a:xfrm>
            <a:off x="187375" y="825175"/>
            <a:ext cx="4323000" cy="34479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14m parabolic dish antenna, Cassegrain focus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Located in Kirkkonummi, Finland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50 years of radio astronomy operations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Single-dish monitoring and part of VLBI network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Key role: 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8255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Long-term AGN monitoring 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8255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8255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Solar observations 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5" name="Google Shape;235;p22"/>
          <p:cNvSpPr txBox="1"/>
          <p:nvPr>
            <p:ph idx="12" type="sldNum"/>
          </p:nvPr>
        </p:nvSpPr>
        <p:spPr>
          <a:xfrm>
            <a:off x="8472458" y="4663217"/>
            <a:ext cx="548700" cy="200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270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6" name="Google Shape;236;p22"/>
          <p:cNvSpPr txBox="1"/>
          <p:nvPr/>
        </p:nvSpPr>
        <p:spPr>
          <a:xfrm>
            <a:off x="505200" y="4193475"/>
            <a:ext cx="4423800" cy="3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Reference:</a:t>
            </a:r>
            <a:r>
              <a:rPr lang="en" sz="1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https://www.metsahovi.fi/opendata/</a:t>
            </a:r>
            <a:endParaRPr sz="12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9ADD"/>
              </a:solidFill>
            </a:endParaRPr>
          </a:p>
        </p:txBody>
      </p:sp>
      <p:pic>
        <p:nvPicPr>
          <p:cNvPr id="237" name="Google Shape;237;p22" title="sun20260508_1602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98375" y="982488"/>
            <a:ext cx="4373401" cy="324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2" title="3c273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75913" y="1900525"/>
            <a:ext cx="4218320" cy="1687338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2"/>
          <p:cNvSpPr txBox="1"/>
          <p:nvPr/>
        </p:nvSpPr>
        <p:spPr>
          <a:xfrm>
            <a:off x="4675925" y="4277050"/>
            <a:ext cx="4423800" cy="3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99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AGN (3C273) Plot</a:t>
            </a:r>
            <a:r>
              <a:rPr lang="en" sz="1000">
                <a:solidFill>
                  <a:srgbClr val="99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Courtesy:</a:t>
            </a:r>
            <a:r>
              <a:rPr lang="en" sz="1000">
                <a:solidFill>
                  <a:srgbClr val="99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000">
                <a:solidFill>
                  <a:srgbClr val="99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" sz="1000">
                <a:solidFill>
                  <a:srgbClr val="99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Sofia Kankkunen</a:t>
            </a:r>
            <a:endParaRPr sz="1000">
              <a:solidFill>
                <a:srgbClr val="99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3"/>
          <p:cNvSpPr txBox="1"/>
          <p:nvPr>
            <p:ph type="title"/>
          </p:nvPr>
        </p:nvSpPr>
        <p:spPr>
          <a:xfrm>
            <a:off x="311700" y="139300"/>
            <a:ext cx="8520600" cy="400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Times New Roman"/>
                <a:ea typeface="Times New Roman"/>
                <a:cs typeface="Times New Roman"/>
                <a:sym typeface="Times New Roman"/>
              </a:rPr>
              <a:t>Existing Receivers and Limitations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5" name="Google Shape;245;p23"/>
          <p:cNvSpPr txBox="1"/>
          <p:nvPr>
            <p:ph idx="1" type="body"/>
          </p:nvPr>
        </p:nvSpPr>
        <p:spPr>
          <a:xfrm>
            <a:off x="274675" y="687275"/>
            <a:ext cx="3788700" cy="4433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Single-dish receivers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○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Operational band : 22GHz and 37GHz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○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Bandwidth : 1GHz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○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Receiver temperature : 270K and 280K</a:t>
            </a: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(operate at ambient temperature)</a:t>
            </a:r>
            <a:endParaRPr sz="20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VLBI receivers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○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operational band : 22 GHz, 43 GHz and 86 GHz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○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Bandwidth: </a:t>
            </a: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500 MHz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○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Receiver temperature: 60K,100K and 120K 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Limited polarization and sensitivity</a:t>
            </a:r>
            <a:b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>
              <a:solidFill>
                <a:schemeClr val="accen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6" name="Google Shape;246;p23"/>
          <p:cNvSpPr txBox="1"/>
          <p:nvPr>
            <p:ph idx="12" type="sldNum"/>
          </p:nvPr>
        </p:nvSpPr>
        <p:spPr>
          <a:xfrm>
            <a:off x="8472458" y="4663217"/>
            <a:ext cx="548700" cy="200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270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47" name="Google Shape;24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0749" y="687275"/>
            <a:ext cx="3219226" cy="3217649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23"/>
          <p:cNvSpPr txBox="1"/>
          <p:nvPr/>
        </p:nvSpPr>
        <p:spPr>
          <a:xfrm>
            <a:off x="4980750" y="3843225"/>
            <a:ext cx="3266700" cy="3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99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</a:t>
            </a:r>
            <a:r>
              <a:rPr lang="en" sz="1000">
                <a:solidFill>
                  <a:srgbClr val="99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Image Courtesy:</a:t>
            </a:r>
            <a:r>
              <a:rPr lang="en" sz="1000">
                <a:solidFill>
                  <a:srgbClr val="99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Merja Tornikoski  </a:t>
            </a:r>
            <a:endParaRPr sz="1000">
              <a:solidFill>
                <a:srgbClr val="99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9" name="Google Shape;249;p23"/>
          <p:cNvSpPr txBox="1"/>
          <p:nvPr/>
        </p:nvSpPr>
        <p:spPr>
          <a:xfrm>
            <a:off x="3824250" y="4243050"/>
            <a:ext cx="5196900" cy="2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Reference: </a:t>
            </a:r>
            <a:r>
              <a:rPr lang="en" sz="13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https://www.aalto.fi/en/services/metsahovis-main-receiverss</a:t>
            </a:r>
            <a:endParaRPr sz="1300">
              <a:solidFill>
                <a:schemeClr val="accent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4"/>
          <p:cNvSpPr txBox="1"/>
          <p:nvPr>
            <p:ph type="title"/>
          </p:nvPr>
        </p:nvSpPr>
        <p:spPr>
          <a:xfrm>
            <a:off x="311700" y="139275"/>
            <a:ext cx="8520600" cy="400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Times New Roman"/>
                <a:ea typeface="Times New Roman"/>
                <a:cs typeface="Times New Roman"/>
                <a:sym typeface="Times New Roman"/>
              </a:rPr>
              <a:t>Receiver Upgrade in Progress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5" name="Google Shape;255;p24"/>
          <p:cNvSpPr txBox="1"/>
          <p:nvPr>
            <p:ph idx="1" type="body"/>
          </p:nvPr>
        </p:nvSpPr>
        <p:spPr>
          <a:xfrm>
            <a:off x="311700" y="687750"/>
            <a:ext cx="3219300" cy="3768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 </a:t>
            </a:r>
            <a:r>
              <a:rPr b="1"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triple-band receiver (3BandRx)</a:t>
            </a: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from MPIfR</a:t>
            </a:r>
            <a:b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Simultaneous operation: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○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 (18–26 GHz)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○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 (34–50 GHz)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○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W1 (80–96 GHz)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○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W2 (100–116 GHz)</a:t>
            </a:r>
            <a:b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Cryogenic cooling 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Full polarization capability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Single-dish and VLBI operations possible with the same receiver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6" name="Google Shape;256;p24"/>
          <p:cNvSpPr txBox="1"/>
          <p:nvPr>
            <p:ph idx="12" type="sldNum"/>
          </p:nvPr>
        </p:nvSpPr>
        <p:spPr>
          <a:xfrm>
            <a:off x="8472458" y="4663217"/>
            <a:ext cx="548700" cy="200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270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7" name="Google Shape;257;p24"/>
          <p:cNvSpPr/>
          <p:nvPr/>
        </p:nvSpPr>
        <p:spPr>
          <a:xfrm>
            <a:off x="3998525" y="800850"/>
            <a:ext cx="4934100" cy="3662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58" name="Google Shape;25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8200" y="1316025"/>
            <a:ext cx="4634742" cy="2763199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24"/>
          <p:cNvSpPr txBox="1"/>
          <p:nvPr/>
        </p:nvSpPr>
        <p:spPr>
          <a:xfrm>
            <a:off x="3824525" y="848425"/>
            <a:ext cx="5282100" cy="4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144363" marR="991262" rtl="0" algn="ctr">
              <a:lnSpc>
                <a:spcPct val="1400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 u="sng">
                <a:solidFill>
                  <a:srgbClr val="009AD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Triple-band Receiver (3BandRx)</a:t>
            </a:r>
            <a:endParaRPr b="1" sz="1200" u="sng">
              <a:solidFill>
                <a:srgbClr val="009AD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0" name="Google Shape;260;p24"/>
          <p:cNvSpPr txBox="1"/>
          <p:nvPr/>
        </p:nvSpPr>
        <p:spPr>
          <a:xfrm>
            <a:off x="3739350" y="4079225"/>
            <a:ext cx="5043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99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Image Courtesy:Max Planck Institute for Radio Astronomy - Electronics Division</a:t>
            </a:r>
            <a:endParaRPr sz="1000">
              <a:solidFill>
                <a:srgbClr val="99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5"/>
          <p:cNvSpPr txBox="1"/>
          <p:nvPr>
            <p:ph type="title"/>
          </p:nvPr>
        </p:nvSpPr>
        <p:spPr>
          <a:xfrm>
            <a:off x="311700" y="199750"/>
            <a:ext cx="8520600" cy="3603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Times New Roman"/>
                <a:ea typeface="Times New Roman"/>
                <a:cs typeface="Times New Roman"/>
                <a:sym typeface="Times New Roman"/>
              </a:rPr>
              <a:t> Triple-band receiver:Sensitivity in single-dish mode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6" name="Google Shape;266;p25"/>
          <p:cNvSpPr txBox="1"/>
          <p:nvPr>
            <p:ph idx="12" type="sldNum"/>
          </p:nvPr>
        </p:nvSpPr>
        <p:spPr>
          <a:xfrm>
            <a:off x="8472458" y="4663217"/>
            <a:ext cx="548700" cy="200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270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67" name="Google Shape;267;p25"/>
          <p:cNvGrpSpPr/>
          <p:nvPr/>
        </p:nvGrpSpPr>
        <p:grpSpPr>
          <a:xfrm>
            <a:off x="835716" y="800059"/>
            <a:ext cx="3691893" cy="3527607"/>
            <a:chOff x="1177740" y="1058760"/>
            <a:chExt cx="5560080" cy="5385660"/>
          </a:xfrm>
        </p:grpSpPr>
        <p:grpSp>
          <p:nvGrpSpPr>
            <p:cNvPr id="268" name="Google Shape;268;p25"/>
            <p:cNvGrpSpPr/>
            <p:nvPr/>
          </p:nvGrpSpPr>
          <p:grpSpPr>
            <a:xfrm>
              <a:off x="1177740" y="1058760"/>
              <a:ext cx="5202180" cy="5385660"/>
              <a:chOff x="1177740" y="1058760"/>
              <a:chExt cx="5202180" cy="5385660"/>
            </a:xfrm>
          </p:grpSpPr>
          <p:grpSp>
            <p:nvGrpSpPr>
              <p:cNvPr id="269" name="Google Shape;269;p25"/>
              <p:cNvGrpSpPr/>
              <p:nvPr/>
            </p:nvGrpSpPr>
            <p:grpSpPr>
              <a:xfrm>
                <a:off x="1811880" y="5913360"/>
                <a:ext cx="4446000" cy="276600"/>
                <a:chOff x="1811880" y="5913360"/>
                <a:chExt cx="4446000" cy="276600"/>
              </a:xfrm>
            </p:grpSpPr>
            <p:sp>
              <p:nvSpPr>
                <p:cNvPr id="270" name="Google Shape;270;p25"/>
                <p:cNvSpPr/>
                <p:nvPr/>
              </p:nvSpPr>
              <p:spPr>
                <a:xfrm>
                  <a:off x="1811880" y="5913360"/>
                  <a:ext cx="320700" cy="276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29900" lIns="59775" spcFirstLastPara="1" rIns="59775" wrap="square" tIns="299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en" sz="797" u="none" cap="none" strike="noStrike">
                      <a:solidFill>
                        <a:srgbClr val="7F7F7F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0</a:t>
                  </a:r>
                  <a:endParaRPr b="0" i="0" sz="797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1" name="Google Shape;271;p25"/>
                <p:cNvSpPr/>
                <p:nvPr/>
              </p:nvSpPr>
              <p:spPr>
                <a:xfrm>
                  <a:off x="2400120" y="5913360"/>
                  <a:ext cx="482700" cy="276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29900" lIns="59775" spcFirstLastPara="1" rIns="59775" wrap="square" tIns="299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en" sz="797" u="none" cap="none" strike="noStrike">
                      <a:solidFill>
                        <a:srgbClr val="7F7F7F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20</a:t>
                  </a:r>
                  <a:endParaRPr b="0" i="0" sz="797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2" name="Google Shape;272;p25"/>
                <p:cNvSpPr/>
                <p:nvPr/>
              </p:nvSpPr>
              <p:spPr>
                <a:xfrm>
                  <a:off x="3052800" y="5913360"/>
                  <a:ext cx="455400" cy="276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29900" lIns="59775" spcFirstLastPara="1" rIns="59775" wrap="square" tIns="299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en" sz="797" u="none" cap="none" strike="noStrike">
                      <a:solidFill>
                        <a:srgbClr val="7F7F7F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40</a:t>
                  </a:r>
                  <a:endParaRPr b="0" i="0" sz="797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3" name="Google Shape;273;p25"/>
                <p:cNvSpPr/>
                <p:nvPr/>
              </p:nvSpPr>
              <p:spPr>
                <a:xfrm>
                  <a:off x="3711240" y="5913360"/>
                  <a:ext cx="448500" cy="276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29900" lIns="59775" spcFirstLastPara="1" rIns="59775" wrap="square" tIns="299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en" sz="797" u="none" cap="none" strike="noStrike">
                      <a:solidFill>
                        <a:srgbClr val="7F7F7F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60</a:t>
                  </a:r>
                  <a:endParaRPr b="0" i="0" sz="797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4" name="Google Shape;274;p25"/>
                <p:cNvSpPr/>
                <p:nvPr/>
              </p:nvSpPr>
              <p:spPr>
                <a:xfrm>
                  <a:off x="4385160" y="5913360"/>
                  <a:ext cx="448500" cy="276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29900" lIns="59775" spcFirstLastPara="1" rIns="59775" wrap="square" tIns="299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en" sz="797" u="none" cap="none" strike="noStrike">
                      <a:solidFill>
                        <a:srgbClr val="7F7F7F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80</a:t>
                  </a:r>
                  <a:endParaRPr b="0" i="0" sz="797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5" name="Google Shape;275;p25"/>
                <p:cNvSpPr/>
                <p:nvPr/>
              </p:nvSpPr>
              <p:spPr>
                <a:xfrm>
                  <a:off x="5023800" y="5913360"/>
                  <a:ext cx="564900" cy="276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29900" lIns="59775" spcFirstLastPara="1" rIns="59775" wrap="square" tIns="299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en" sz="797" u="none" cap="none" strike="noStrike">
                      <a:solidFill>
                        <a:srgbClr val="7F7F7F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100</a:t>
                  </a:r>
                  <a:endParaRPr b="0" i="0" sz="797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6" name="Google Shape;276;p25"/>
                <p:cNvSpPr/>
                <p:nvPr/>
              </p:nvSpPr>
              <p:spPr>
                <a:xfrm>
                  <a:off x="5687280" y="5913360"/>
                  <a:ext cx="570600" cy="276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29900" lIns="59775" spcFirstLastPara="1" rIns="59775" wrap="square" tIns="299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en" sz="797" u="none" cap="none" strike="noStrike">
                      <a:solidFill>
                        <a:srgbClr val="7F7F7F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120</a:t>
                  </a:r>
                  <a:endParaRPr b="0" i="0" sz="797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277" name="Google Shape;277;p25"/>
              <p:cNvCxnSpPr/>
              <p:nvPr/>
            </p:nvCxnSpPr>
            <p:spPr>
              <a:xfrm>
                <a:off x="1935000" y="1100880"/>
                <a:ext cx="300" cy="4823400"/>
              </a:xfrm>
              <a:prstGeom prst="straightConnector1">
                <a:avLst/>
              </a:prstGeom>
              <a:noFill/>
              <a:ln cap="flat" cmpd="sng" w="8450">
                <a:solidFill>
                  <a:srgbClr val="A5A5A5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78" name="Google Shape;278;p25"/>
              <p:cNvSpPr/>
              <p:nvPr/>
            </p:nvSpPr>
            <p:spPr>
              <a:xfrm>
                <a:off x="1536480" y="5771880"/>
                <a:ext cx="441600" cy="27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900" lIns="59775" spcFirstLastPara="1" rIns="59775" wrap="square" tIns="29900">
                <a:noAutofit/>
              </a:bodyPr>
              <a:lstStyle/>
              <a:p>
                <a:pPr indent="0" lvl="0" marL="0" marR="0" rtl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797" u="none" cap="none" strike="noStrike">
                    <a:solidFill>
                      <a:srgbClr val="7F7F7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0</a:t>
                </a:r>
                <a:endParaRPr b="0" i="0" sz="797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" name="Google Shape;279;p25"/>
              <p:cNvSpPr/>
              <p:nvPr/>
            </p:nvSpPr>
            <p:spPr>
              <a:xfrm>
                <a:off x="1547280" y="5119200"/>
                <a:ext cx="430800" cy="27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900" lIns="59775" spcFirstLastPara="1" rIns="59775" wrap="square" tIns="29900">
                <a:noAutofit/>
              </a:bodyPr>
              <a:lstStyle/>
              <a:p>
                <a:pPr indent="0" lvl="0" marL="0" marR="0" rtl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797" u="none" cap="none" strike="noStrike">
                    <a:solidFill>
                      <a:srgbClr val="7F7F7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40</a:t>
                </a:r>
                <a:endParaRPr b="0" i="0" sz="797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" name="Google Shape;280;p25"/>
              <p:cNvSpPr/>
              <p:nvPr/>
            </p:nvSpPr>
            <p:spPr>
              <a:xfrm>
                <a:off x="1550520" y="4463280"/>
                <a:ext cx="427800" cy="27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900" lIns="59775" spcFirstLastPara="1" rIns="59775" wrap="square" tIns="29900">
                <a:noAutofit/>
              </a:bodyPr>
              <a:lstStyle/>
              <a:p>
                <a:pPr indent="0" lvl="0" marL="0" marR="0" rtl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797" u="none" cap="none" strike="noStrike">
                    <a:solidFill>
                      <a:srgbClr val="7F7F7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80</a:t>
                </a:r>
                <a:endParaRPr b="0" i="0" sz="797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" name="Google Shape;281;p25"/>
              <p:cNvSpPr/>
              <p:nvPr/>
            </p:nvSpPr>
            <p:spPr>
              <a:xfrm>
                <a:off x="1199160" y="3787920"/>
                <a:ext cx="779100" cy="27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900" lIns="59775" spcFirstLastPara="1" rIns="59775" wrap="square" tIns="29900">
                <a:noAutofit/>
              </a:bodyPr>
              <a:lstStyle/>
              <a:p>
                <a:pPr indent="0" lvl="0" marL="0" marR="0" rtl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797" u="none" cap="none" strike="noStrike">
                    <a:solidFill>
                      <a:srgbClr val="7F7F7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120</a:t>
                </a:r>
                <a:endParaRPr b="0" i="0" sz="797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2" name="Google Shape;282;p25"/>
              <p:cNvSpPr/>
              <p:nvPr/>
            </p:nvSpPr>
            <p:spPr>
              <a:xfrm>
                <a:off x="1379520" y="3104640"/>
                <a:ext cx="598800" cy="27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900" lIns="59775" spcFirstLastPara="1" rIns="59775" wrap="square" tIns="29900">
                <a:noAutofit/>
              </a:bodyPr>
              <a:lstStyle/>
              <a:p>
                <a:pPr indent="0" lvl="0" marL="0" marR="0" rtl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797" u="none" cap="none" strike="noStrike">
                    <a:solidFill>
                      <a:srgbClr val="7F7F7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160</a:t>
                </a:r>
                <a:endParaRPr b="0" i="0" sz="797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" name="Google Shape;283;p25"/>
              <p:cNvSpPr/>
              <p:nvPr/>
            </p:nvSpPr>
            <p:spPr>
              <a:xfrm>
                <a:off x="1379520" y="2441880"/>
                <a:ext cx="598800" cy="27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900" lIns="59775" spcFirstLastPara="1" rIns="59775" wrap="square" tIns="29900">
                <a:noAutofit/>
              </a:bodyPr>
              <a:lstStyle/>
              <a:p>
                <a:pPr indent="0" lvl="0" marL="0" marR="0" rtl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797" u="none" cap="none" strike="noStrike">
                    <a:solidFill>
                      <a:srgbClr val="7F7F7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200</a:t>
                </a:r>
                <a:endParaRPr b="0" i="0" sz="797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84" name="Google Shape;284;p25"/>
              <p:cNvCxnSpPr/>
              <p:nvPr/>
            </p:nvCxnSpPr>
            <p:spPr>
              <a:xfrm>
                <a:off x="4730760" y="3898080"/>
                <a:ext cx="477600" cy="300"/>
              </a:xfrm>
              <a:prstGeom prst="straightConnector1">
                <a:avLst/>
              </a:prstGeom>
              <a:noFill/>
              <a:ln cap="flat" cmpd="sng" w="50625">
                <a:solidFill>
                  <a:srgbClr val="BF9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85" name="Google Shape;285;p25"/>
              <p:cNvCxnSpPr/>
              <p:nvPr/>
            </p:nvCxnSpPr>
            <p:spPr>
              <a:xfrm>
                <a:off x="3267720" y="4266000"/>
                <a:ext cx="169800" cy="300"/>
              </a:xfrm>
              <a:prstGeom prst="straightConnector1">
                <a:avLst/>
              </a:prstGeom>
              <a:noFill/>
              <a:ln cap="flat" cmpd="sng" w="50625">
                <a:solidFill>
                  <a:srgbClr val="46A5F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86" name="Google Shape;286;p25"/>
              <p:cNvCxnSpPr/>
              <p:nvPr/>
            </p:nvCxnSpPr>
            <p:spPr>
              <a:xfrm>
                <a:off x="2662560" y="4919400"/>
                <a:ext cx="81600" cy="300"/>
              </a:xfrm>
              <a:prstGeom prst="straightConnector1">
                <a:avLst/>
              </a:prstGeom>
              <a:noFill/>
              <a:ln cap="flat" cmpd="sng" w="50625">
                <a:solidFill>
                  <a:srgbClr val="1F3864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87" name="Google Shape;287;p25"/>
              <p:cNvSpPr/>
              <p:nvPr/>
            </p:nvSpPr>
            <p:spPr>
              <a:xfrm>
                <a:off x="1320840" y="1731240"/>
                <a:ext cx="657300" cy="27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900" lIns="59775" spcFirstLastPara="1" rIns="59775" wrap="square" tIns="29900">
                <a:noAutofit/>
              </a:bodyPr>
              <a:lstStyle/>
              <a:p>
                <a:pPr indent="0" lvl="0" marL="0" marR="0" rtl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797" u="none" cap="none" strike="noStrike">
                    <a:solidFill>
                      <a:srgbClr val="7F7F7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240</a:t>
                </a:r>
                <a:endParaRPr b="0" i="0" sz="797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" name="Google Shape;288;p25"/>
              <p:cNvSpPr/>
              <p:nvPr/>
            </p:nvSpPr>
            <p:spPr>
              <a:xfrm>
                <a:off x="1438200" y="1058760"/>
                <a:ext cx="540000" cy="27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900" lIns="59775" spcFirstLastPara="1" rIns="59775" wrap="square" tIns="29900">
                <a:noAutofit/>
              </a:bodyPr>
              <a:lstStyle/>
              <a:p>
                <a:pPr indent="0" lvl="0" marL="0" marR="0" rtl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797" u="none" cap="none" strike="noStrike">
                    <a:solidFill>
                      <a:srgbClr val="7F7F7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280</a:t>
                </a:r>
                <a:endParaRPr b="0" i="0" sz="797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89" name="Google Shape;289;p25"/>
              <p:cNvCxnSpPr/>
              <p:nvPr/>
            </p:nvCxnSpPr>
            <p:spPr>
              <a:xfrm>
                <a:off x="2631600" y="1395000"/>
                <a:ext cx="27300" cy="300"/>
              </a:xfrm>
              <a:prstGeom prst="straightConnector1">
                <a:avLst/>
              </a:prstGeom>
              <a:noFill/>
              <a:ln cap="flat" cmpd="sng" w="50625">
                <a:solidFill>
                  <a:srgbClr val="7030A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90" name="Google Shape;290;p25"/>
              <p:cNvSpPr/>
              <p:nvPr/>
            </p:nvSpPr>
            <p:spPr>
              <a:xfrm>
                <a:off x="2499840" y="1361160"/>
                <a:ext cx="1130100" cy="261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900" lIns="59775" spcFirstLastPara="1" rIns="59775" wrap="square" tIns="299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" sz="708" u="none" cap="none" strike="noStrike">
                    <a:solidFill>
                      <a:srgbClr val="7030A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22 GHz cont.</a:t>
                </a:r>
                <a:endParaRPr b="0" i="0" sz="708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91" name="Google Shape;291;p25"/>
              <p:cNvCxnSpPr/>
              <p:nvPr/>
            </p:nvCxnSpPr>
            <p:spPr>
              <a:xfrm>
                <a:off x="3162960" y="1226880"/>
                <a:ext cx="27300" cy="300"/>
              </a:xfrm>
              <a:prstGeom prst="straightConnector1">
                <a:avLst/>
              </a:prstGeom>
              <a:noFill/>
              <a:ln cap="flat" cmpd="sng" w="50625">
                <a:solidFill>
                  <a:srgbClr val="FD636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92" name="Google Shape;292;p25"/>
              <p:cNvSpPr/>
              <p:nvPr/>
            </p:nvSpPr>
            <p:spPr>
              <a:xfrm>
                <a:off x="3037320" y="1211400"/>
                <a:ext cx="1130100" cy="261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900" lIns="59775" spcFirstLastPara="1" rIns="59775" wrap="square" tIns="299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" sz="708" u="none" cap="none" strike="noStrike">
                    <a:solidFill>
                      <a:srgbClr val="FD636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37 GHz cont.</a:t>
                </a:r>
                <a:endParaRPr b="0" i="0" sz="708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" name="Google Shape;293;p25"/>
              <p:cNvSpPr/>
              <p:nvPr/>
            </p:nvSpPr>
            <p:spPr>
              <a:xfrm>
                <a:off x="2541960" y="4919400"/>
                <a:ext cx="1071300" cy="261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900" lIns="59775" spcFirstLastPara="1" rIns="59775" wrap="square" tIns="299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" sz="708" u="none" cap="none" strike="noStrike">
                    <a:solidFill>
                      <a:srgbClr val="1F3864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22 GHz VLBI</a:t>
                </a:r>
                <a:endParaRPr b="0" i="0" sz="708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" name="Google Shape;294;p25"/>
              <p:cNvSpPr/>
              <p:nvPr/>
            </p:nvSpPr>
            <p:spPr>
              <a:xfrm>
                <a:off x="3153240" y="4276440"/>
                <a:ext cx="1071300" cy="261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900" lIns="59775" spcFirstLastPara="1" rIns="59775" wrap="square" tIns="299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" sz="708" u="none" cap="none" strike="noStrike">
                    <a:solidFill>
                      <a:srgbClr val="46A5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43 GHz VLBI</a:t>
                </a:r>
                <a:endParaRPr b="0" i="0" sz="708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" name="Google Shape;295;p25"/>
              <p:cNvSpPr/>
              <p:nvPr/>
            </p:nvSpPr>
            <p:spPr>
              <a:xfrm>
                <a:off x="4615560" y="3898440"/>
                <a:ext cx="1071300" cy="261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900" lIns="59775" spcFirstLastPara="1" rIns="59775" wrap="square" tIns="299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" sz="708" u="none" cap="none" strike="noStrike">
                    <a:solidFill>
                      <a:srgbClr val="7F6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86 GHz VLBI</a:t>
                </a:r>
                <a:endParaRPr b="0" i="0" sz="708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96" name="Google Shape;296;p25"/>
              <p:cNvCxnSpPr/>
              <p:nvPr/>
            </p:nvCxnSpPr>
            <p:spPr>
              <a:xfrm>
                <a:off x="1928520" y="5928840"/>
                <a:ext cx="4451400" cy="17400"/>
              </a:xfrm>
              <a:prstGeom prst="straightConnector1">
                <a:avLst/>
              </a:prstGeom>
              <a:noFill/>
              <a:ln cap="flat" cmpd="sng" w="8450">
                <a:solidFill>
                  <a:srgbClr val="A5A5A5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97" name="Google Shape;297;p25"/>
              <p:cNvSpPr/>
              <p:nvPr/>
            </p:nvSpPr>
            <p:spPr>
              <a:xfrm rot="-5400000">
                <a:off x="463590" y="3115470"/>
                <a:ext cx="1803300" cy="37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900" lIns="59775" spcFirstLastPara="1" rIns="59775" wrap="square" tIns="299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974" u="none" cap="none" strike="noStrike">
                    <a:solidFill>
                      <a:srgbClr val="7F7F7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Noise temperature [K]</a:t>
                </a:r>
                <a:endParaRPr b="0" i="0" sz="974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98" name="Google Shape;298;p25"/>
              <p:cNvCxnSpPr/>
              <p:nvPr/>
            </p:nvCxnSpPr>
            <p:spPr>
              <a:xfrm>
                <a:off x="3119040" y="5403240"/>
                <a:ext cx="477600" cy="300"/>
              </a:xfrm>
              <a:prstGeom prst="straightConnector1">
                <a:avLst/>
              </a:prstGeom>
              <a:noFill/>
              <a:ln cap="flat" cmpd="sng" w="25300">
                <a:solidFill>
                  <a:srgbClr val="BFBFBF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99" name="Google Shape;299;p25"/>
              <p:cNvCxnSpPr/>
              <p:nvPr/>
            </p:nvCxnSpPr>
            <p:spPr>
              <a:xfrm>
                <a:off x="4183200" y="5419800"/>
                <a:ext cx="750000" cy="300"/>
              </a:xfrm>
              <a:prstGeom prst="straightConnector1">
                <a:avLst/>
              </a:prstGeom>
              <a:noFill/>
              <a:ln cap="flat" cmpd="sng" w="25300">
                <a:solidFill>
                  <a:srgbClr val="BFBFBF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00" name="Google Shape;300;p25"/>
              <p:cNvCxnSpPr/>
              <p:nvPr/>
            </p:nvCxnSpPr>
            <p:spPr>
              <a:xfrm>
                <a:off x="4739040" y="5197320"/>
                <a:ext cx="1052400" cy="300"/>
              </a:xfrm>
              <a:prstGeom prst="straightConnector1">
                <a:avLst/>
              </a:prstGeom>
              <a:noFill/>
              <a:ln cap="flat" cmpd="sng" w="25300">
                <a:solidFill>
                  <a:srgbClr val="BFBFBF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01" name="Google Shape;301;p25"/>
              <p:cNvCxnSpPr/>
              <p:nvPr/>
            </p:nvCxnSpPr>
            <p:spPr>
              <a:xfrm>
                <a:off x="4377240" y="5085000"/>
                <a:ext cx="1468500" cy="300"/>
              </a:xfrm>
              <a:prstGeom prst="straightConnector1">
                <a:avLst/>
              </a:prstGeom>
              <a:noFill/>
              <a:ln cap="flat" cmpd="sng" w="25300">
                <a:solidFill>
                  <a:srgbClr val="BFBFBF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02" name="Google Shape;302;p25"/>
              <p:cNvCxnSpPr/>
              <p:nvPr/>
            </p:nvCxnSpPr>
            <p:spPr>
              <a:xfrm>
                <a:off x="2498040" y="5513760"/>
                <a:ext cx="304200" cy="300"/>
              </a:xfrm>
              <a:prstGeom prst="straightConnector1">
                <a:avLst/>
              </a:prstGeom>
              <a:noFill/>
              <a:ln cap="flat" cmpd="sng" w="25300">
                <a:solidFill>
                  <a:srgbClr val="BFBFBF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03" name="Google Shape;303;p25"/>
              <p:cNvCxnSpPr/>
              <p:nvPr/>
            </p:nvCxnSpPr>
            <p:spPr>
              <a:xfrm>
                <a:off x="3026160" y="5685840"/>
                <a:ext cx="410400" cy="3600"/>
              </a:xfrm>
              <a:prstGeom prst="straightConnector1">
                <a:avLst/>
              </a:prstGeom>
              <a:noFill/>
              <a:ln cap="flat" cmpd="sng" w="25300">
                <a:solidFill>
                  <a:srgbClr val="BFBFBF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  <p:sp>
            <p:nvSpPr>
              <p:cNvPr id="304" name="Google Shape;304;p25"/>
              <p:cNvSpPr/>
              <p:nvPr/>
            </p:nvSpPr>
            <p:spPr>
              <a:xfrm>
                <a:off x="4607640" y="5149800"/>
                <a:ext cx="688200" cy="21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900" lIns="59775" spcFirstLastPara="1" rIns="59775" wrap="square" tIns="299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531" u="none" cap="none" strike="noStrike">
                    <a:solidFill>
                      <a:srgbClr val="BFBFB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ALMA B3</a:t>
                </a:r>
                <a:endParaRPr b="0" i="0" sz="53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05" name="Google Shape;305;p25"/>
              <p:cNvCxnSpPr/>
              <p:nvPr/>
            </p:nvCxnSpPr>
            <p:spPr>
              <a:xfrm>
                <a:off x="3094560" y="5276880"/>
                <a:ext cx="561600" cy="300"/>
              </a:xfrm>
              <a:prstGeom prst="straightConnector1">
                <a:avLst/>
              </a:prstGeom>
              <a:noFill/>
              <a:ln cap="flat" cmpd="sng" w="25300">
                <a:solidFill>
                  <a:srgbClr val="BFBFBF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  <p:sp>
            <p:nvSpPr>
              <p:cNvPr id="306" name="Google Shape;306;p25"/>
              <p:cNvSpPr/>
              <p:nvPr/>
            </p:nvSpPr>
            <p:spPr>
              <a:xfrm>
                <a:off x="4050360" y="5374800"/>
                <a:ext cx="688200" cy="21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900" lIns="59775" spcFirstLastPara="1" rIns="59775" wrap="square" tIns="299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531" u="none" cap="none" strike="noStrike">
                    <a:solidFill>
                      <a:srgbClr val="BFBFB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ALMA B2</a:t>
                </a:r>
                <a:endParaRPr b="0" i="0" sz="53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" name="Google Shape;307;p25"/>
              <p:cNvSpPr/>
              <p:nvPr/>
            </p:nvSpPr>
            <p:spPr>
              <a:xfrm>
                <a:off x="2991960" y="5357880"/>
                <a:ext cx="688200" cy="21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900" lIns="59775" spcFirstLastPara="1" rIns="59775" wrap="square" tIns="299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531" u="none" cap="none" strike="noStrike">
                    <a:solidFill>
                      <a:srgbClr val="BFBFB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ALMA B1</a:t>
                </a:r>
                <a:endParaRPr b="0" i="0" sz="53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" name="Google Shape;308;p25"/>
              <p:cNvSpPr/>
              <p:nvPr/>
            </p:nvSpPr>
            <p:spPr>
              <a:xfrm>
                <a:off x="4255920" y="4897440"/>
                <a:ext cx="756600" cy="21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900" lIns="59775" spcFirstLastPara="1" rIns="59775" wrap="square" tIns="299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531" u="none" cap="none" strike="noStrike">
                    <a:solidFill>
                      <a:srgbClr val="BFBFB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IRAM 30m</a:t>
                </a:r>
                <a:endParaRPr b="0" i="0" sz="53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" name="Google Shape;309;p25"/>
              <p:cNvSpPr/>
              <p:nvPr/>
            </p:nvSpPr>
            <p:spPr>
              <a:xfrm>
                <a:off x="2956320" y="5099760"/>
                <a:ext cx="1460400" cy="21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900" lIns="59775" spcFirstLastPara="1" rIns="59775" wrap="square" tIns="299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531" u="none" cap="none" strike="noStrike">
                    <a:solidFill>
                      <a:srgbClr val="BFBFB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Effelsberg 100m Q-band</a:t>
                </a:r>
                <a:endParaRPr b="0" i="0" sz="53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" name="Google Shape;310;p25"/>
              <p:cNvSpPr/>
              <p:nvPr/>
            </p:nvSpPr>
            <p:spPr>
              <a:xfrm>
                <a:off x="2907000" y="5647320"/>
                <a:ext cx="1503600" cy="21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900" lIns="59775" spcFirstLastPara="1" rIns="59775" wrap="square" tIns="299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531" u="none" cap="none" strike="noStrike">
                    <a:solidFill>
                      <a:srgbClr val="BFBFB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Nobeyama 45m eQ-band</a:t>
                </a:r>
                <a:endParaRPr b="0" i="0" sz="53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" name="Google Shape;311;p25"/>
              <p:cNvSpPr/>
              <p:nvPr/>
            </p:nvSpPr>
            <p:spPr>
              <a:xfrm>
                <a:off x="2369160" y="5475240"/>
                <a:ext cx="1204500" cy="21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900" lIns="59775" spcFirstLastPara="1" rIns="59775" wrap="square" tIns="299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" sz="531" u="none" cap="none" strike="noStrike">
                    <a:solidFill>
                      <a:srgbClr val="BFBFB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Parkes 64m K-band</a:t>
                </a:r>
                <a:endParaRPr b="0" i="0" sz="53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" name="Google Shape;312;p25"/>
              <p:cNvSpPr/>
              <p:nvPr/>
            </p:nvSpPr>
            <p:spPr>
              <a:xfrm>
                <a:off x="2546280" y="5313240"/>
                <a:ext cx="1002109" cy="63267"/>
              </a:xfrm>
              <a:custGeom>
                <a:rect b="b" l="l" r="r" t="t"/>
                <a:pathLst>
                  <a:path extrusionOk="0" h="103717" w="1336146">
                    <a:moveTo>
                      <a:pt x="0" y="103717"/>
                    </a:moveTo>
                    <a:cubicBezTo>
                      <a:pt x="445382" y="69145"/>
                      <a:pt x="562152" y="79021"/>
                      <a:pt x="1336146" y="0"/>
                    </a:cubicBezTo>
                  </a:path>
                </a:pathLst>
              </a:custGeom>
              <a:noFill/>
              <a:ln cap="flat" cmpd="sng" w="59050">
                <a:solidFill>
                  <a:srgbClr val="00B05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12400" lIns="59775" spcFirstLastPara="1" rIns="59775" wrap="square" tIns="124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sz="1240" u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3" name="Google Shape;313;p25"/>
              <p:cNvSpPr/>
              <p:nvPr/>
            </p:nvSpPr>
            <p:spPr>
              <a:xfrm>
                <a:off x="4548240" y="4981320"/>
                <a:ext cx="1221185" cy="191876"/>
              </a:xfrm>
              <a:custGeom>
                <a:rect b="b" l="l" r="r" t="t"/>
                <a:pathLst>
                  <a:path extrusionOk="0" h="313267" w="1628246">
                    <a:moveTo>
                      <a:pt x="0" y="313267"/>
                    </a:moveTo>
                    <a:cubicBezTo>
                      <a:pt x="497770" y="210433"/>
                      <a:pt x="898702" y="147283"/>
                      <a:pt x="1628246" y="0"/>
                    </a:cubicBezTo>
                  </a:path>
                </a:pathLst>
              </a:custGeom>
              <a:noFill/>
              <a:ln cap="flat" cmpd="sng" w="59050">
                <a:solidFill>
                  <a:srgbClr val="00B05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29900" lIns="59775" spcFirstLastPara="1" rIns="59775" wrap="square" tIns="299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sz="1240" u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4" name="Google Shape;314;p25"/>
              <p:cNvSpPr/>
              <p:nvPr/>
            </p:nvSpPr>
            <p:spPr>
              <a:xfrm>
                <a:off x="3406680" y="6136920"/>
                <a:ext cx="1698000" cy="307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900" lIns="59775" spcFirstLastPara="1" rIns="59775" wrap="square" tIns="299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lang="en" sz="974" u="none" strike="noStrike">
                    <a:solidFill>
                      <a:srgbClr val="7F7F7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Frequency [GHz]</a:t>
                </a:r>
                <a:endParaRPr b="0" sz="974" u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15" name="Google Shape;315;p25"/>
            <p:cNvSpPr/>
            <p:nvPr/>
          </p:nvSpPr>
          <p:spPr>
            <a:xfrm>
              <a:off x="3508200" y="5194080"/>
              <a:ext cx="1027500" cy="43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9900" lIns="59775" spcFirstLastPara="1" rIns="59775" wrap="square" tIns="29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8" u="none" strike="noStrike">
                  <a:solidFill>
                    <a:srgbClr val="00B050"/>
                  </a:solidFill>
                  <a:latin typeface="Calibri"/>
                  <a:ea typeface="Calibri"/>
                  <a:cs typeface="Calibri"/>
                  <a:sym typeface="Calibri"/>
                </a:rPr>
                <a:t>New receiver, </a:t>
              </a:r>
              <a:br>
                <a:rPr lang="en" sz="708">
                  <a:latin typeface="Calibri"/>
                  <a:ea typeface="Calibri"/>
                  <a:cs typeface="Calibri"/>
                  <a:sym typeface="Calibri"/>
                </a:rPr>
              </a:br>
              <a:r>
                <a:rPr b="1" lang="en" sz="708" u="none" strike="noStrike">
                  <a:solidFill>
                    <a:srgbClr val="00B050"/>
                  </a:solidFill>
                  <a:latin typeface="Calibri"/>
                  <a:ea typeface="Calibri"/>
                  <a:cs typeface="Calibri"/>
                  <a:sym typeface="Calibri"/>
                </a:rPr>
                <a:t>KQ-band</a:t>
              </a:r>
              <a:endParaRPr b="0" sz="708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25"/>
            <p:cNvSpPr/>
            <p:nvPr/>
          </p:nvSpPr>
          <p:spPr>
            <a:xfrm>
              <a:off x="5710320" y="4836600"/>
              <a:ext cx="1027500" cy="43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9900" lIns="59775" spcFirstLastPara="1" rIns="59775" wrap="square" tIns="29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8" u="none" strike="noStrike">
                  <a:solidFill>
                    <a:srgbClr val="00B050"/>
                  </a:solidFill>
                  <a:latin typeface="Calibri"/>
                  <a:ea typeface="Calibri"/>
                  <a:cs typeface="Calibri"/>
                  <a:sym typeface="Calibri"/>
                </a:rPr>
                <a:t>New receiver, </a:t>
              </a:r>
              <a:br>
                <a:rPr lang="en" sz="708">
                  <a:latin typeface="Calibri"/>
                  <a:ea typeface="Calibri"/>
                  <a:cs typeface="Calibri"/>
                  <a:sym typeface="Calibri"/>
                </a:rPr>
              </a:br>
              <a:r>
                <a:rPr b="1" lang="en" sz="708" u="none" strike="noStrike">
                  <a:solidFill>
                    <a:srgbClr val="00B050"/>
                  </a:solidFill>
                  <a:latin typeface="Calibri"/>
                  <a:ea typeface="Calibri"/>
                  <a:cs typeface="Calibri"/>
                  <a:sym typeface="Calibri"/>
                </a:rPr>
                <a:t>W-band</a:t>
              </a:r>
              <a:endParaRPr b="0" sz="708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317" name="Google Shape;317;p25"/>
          <p:cNvCxnSpPr/>
          <p:nvPr/>
        </p:nvCxnSpPr>
        <p:spPr>
          <a:xfrm>
            <a:off x="602802" y="1379973"/>
            <a:ext cx="300" cy="2462100"/>
          </a:xfrm>
          <a:prstGeom prst="straightConnector1">
            <a:avLst/>
          </a:prstGeom>
          <a:noFill/>
          <a:ln cap="flat" cmpd="sng" w="39100">
            <a:solidFill>
              <a:srgbClr val="00B050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318" name="Google Shape;318;p25"/>
          <p:cNvSpPr/>
          <p:nvPr/>
        </p:nvSpPr>
        <p:spPr>
          <a:xfrm>
            <a:off x="344800" y="702825"/>
            <a:ext cx="516000" cy="56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0775" lIns="61550" spcFirstLastPara="1" rIns="61550" wrap="square" tIns="307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94" u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Lower </a:t>
            </a:r>
            <a:br>
              <a:rPr lang="en" sz="1094">
                <a:latin typeface="Calibri"/>
                <a:ea typeface="Calibri"/>
                <a:cs typeface="Calibri"/>
                <a:sym typeface="Calibri"/>
              </a:rPr>
            </a:br>
            <a:r>
              <a:rPr b="1" lang="en" sz="1094" u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= </a:t>
            </a:r>
            <a:br>
              <a:rPr lang="en" sz="1094">
                <a:latin typeface="Calibri"/>
                <a:ea typeface="Calibri"/>
                <a:cs typeface="Calibri"/>
                <a:sym typeface="Calibri"/>
              </a:rPr>
            </a:br>
            <a:r>
              <a:rPr b="1" lang="en" sz="1094" u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Better</a:t>
            </a:r>
            <a:endParaRPr b="0" sz="1094" u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25"/>
          <p:cNvSpPr/>
          <p:nvPr/>
        </p:nvSpPr>
        <p:spPr>
          <a:xfrm>
            <a:off x="5679700" y="701375"/>
            <a:ext cx="2826900" cy="23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1725" lIns="63450" spcFirstLastPara="1" rIns="63450" wrap="square" tIns="31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 u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Trec=30-50K (cryogenic cooling)compare to 270-280K current receiver (operate at ambient temperature).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At 37 GHz Tsky ~50K then Tsys(Tsky+Trec) will drop down from 330K to 90K or factor of 3.5x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Wider bandwidth, increased from 1 GHz to 8 GHz, providing an additional ~2.8× gain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Overall sensitivity improvement in nominal weather conditions: ~10x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0" name="Google Shape;320;p25"/>
          <p:cNvSpPr txBox="1"/>
          <p:nvPr/>
        </p:nvSpPr>
        <p:spPr>
          <a:xfrm>
            <a:off x="1826350" y="4290850"/>
            <a:ext cx="78057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</a:t>
            </a:r>
            <a:r>
              <a:rPr lang="en" sz="1000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100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Reference: </a:t>
            </a:r>
            <a:r>
              <a:rPr lang="en" sz="1100" u="sng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https://www.mpifr-bonn.mpg.de/technology/electronics/projects/vlbi3band?c=8966833</a:t>
            </a: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1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1" name="Google Shape;321;p25"/>
          <p:cNvSpPr txBox="1"/>
          <p:nvPr/>
        </p:nvSpPr>
        <p:spPr>
          <a:xfrm>
            <a:off x="1086075" y="4290850"/>
            <a:ext cx="2441400" cy="3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Plot Courtesy :Joni Tammi</a:t>
            </a:r>
            <a:endParaRPr sz="10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9ADD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6"/>
          <p:cNvSpPr txBox="1"/>
          <p:nvPr>
            <p:ph type="title"/>
          </p:nvPr>
        </p:nvSpPr>
        <p:spPr>
          <a:xfrm>
            <a:off x="311700" y="0"/>
            <a:ext cx="8520600" cy="800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600">
                <a:latin typeface="Times New Roman"/>
                <a:ea typeface="Times New Roman"/>
                <a:cs typeface="Times New Roman"/>
                <a:sym typeface="Times New Roman"/>
              </a:rPr>
              <a:t>Bandwidth Expansion and System Scale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7" name="Google Shape;327;p26"/>
          <p:cNvSpPr txBox="1"/>
          <p:nvPr>
            <p:ph idx="1" type="body"/>
          </p:nvPr>
        </p:nvSpPr>
        <p:spPr>
          <a:xfrm>
            <a:off x="311700" y="1152475"/>
            <a:ext cx="3507000" cy="24819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imes New Roman"/>
              <a:buChar char="●"/>
            </a:pPr>
            <a:r>
              <a:rPr lang="en" sz="15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Bandwidth per band:</a:t>
            </a:r>
            <a:endParaRPr sz="15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imes New Roman"/>
              <a:buChar char="○"/>
            </a:pPr>
            <a:r>
              <a:rPr lang="en" sz="15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K: 8 GHz</a:t>
            </a:r>
            <a:endParaRPr sz="15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imes New Roman"/>
              <a:buChar char="○"/>
            </a:pPr>
            <a:r>
              <a:rPr lang="en" sz="15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Q, W1, W2: 16 GHz each</a:t>
            </a:r>
            <a:endParaRPr sz="15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imes New Roman"/>
              <a:buChar char="●"/>
            </a:pPr>
            <a:r>
              <a:rPr lang="en" sz="15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Two polarizations, two beams</a:t>
            </a:r>
            <a:endParaRPr sz="15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imes New Roman"/>
              <a:buChar char="●"/>
            </a:pPr>
            <a:r>
              <a:rPr b="1" lang="en" sz="15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Total processed bandwidth: 224 GHz</a:t>
            </a:r>
            <a:endParaRPr b="1" sz="15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imes New Roman"/>
              <a:buChar char="●"/>
            </a:pPr>
            <a:r>
              <a:rPr lang="en" sz="15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Requires a completely new digital backend</a:t>
            </a:r>
            <a:endParaRPr sz="15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8" name="Google Shape;328;p26"/>
          <p:cNvSpPr/>
          <p:nvPr/>
        </p:nvSpPr>
        <p:spPr>
          <a:xfrm>
            <a:off x="4347275" y="739000"/>
            <a:ext cx="4687800" cy="380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9" name="Google Shape;329;p26"/>
          <p:cNvSpPr txBox="1"/>
          <p:nvPr/>
        </p:nvSpPr>
        <p:spPr>
          <a:xfrm>
            <a:off x="5740200" y="679100"/>
            <a:ext cx="3174300" cy="3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009AD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Signal flow block diagram </a:t>
            </a:r>
            <a:endParaRPr b="1" sz="1200" u="sng">
              <a:solidFill>
                <a:srgbClr val="009AD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0" name="Google Shape;330;p26"/>
          <p:cNvSpPr txBox="1"/>
          <p:nvPr>
            <p:ph idx="12" type="sldNum"/>
          </p:nvPr>
        </p:nvSpPr>
        <p:spPr>
          <a:xfrm>
            <a:off x="8472458" y="4663217"/>
            <a:ext cx="548700" cy="200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270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31" name="Google Shape;331;p26" title="wsw26-Page-2(3)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2250" y="1178725"/>
            <a:ext cx="4455301" cy="3045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7"/>
          <p:cNvSpPr txBox="1"/>
          <p:nvPr>
            <p:ph type="title"/>
          </p:nvPr>
        </p:nvSpPr>
        <p:spPr>
          <a:xfrm>
            <a:off x="311700" y="98700"/>
            <a:ext cx="8520600" cy="57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600">
                <a:latin typeface="Times New Roman"/>
                <a:ea typeface="Times New Roman"/>
                <a:cs typeface="Times New Roman"/>
                <a:sym typeface="Times New Roman"/>
              </a:rPr>
              <a:t>Digital Backend Requirements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7" name="Google Shape;337;p27"/>
          <p:cNvSpPr txBox="1"/>
          <p:nvPr/>
        </p:nvSpPr>
        <p:spPr>
          <a:xfrm>
            <a:off x="0" y="671400"/>
            <a:ext cx="4758600" cy="143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●"/>
            </a:pPr>
            <a:r>
              <a:rPr lang="en" sz="16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Simultaneous multi-band processing</a:t>
            </a:r>
            <a:endParaRPr sz="16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●"/>
            </a:pPr>
            <a:r>
              <a:rPr lang="en" sz="16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Real-time full-Stokes polarimetry</a:t>
            </a:r>
            <a:endParaRPr sz="16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13716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38" name="Google Shape;338;p27"/>
          <p:cNvSpPr txBox="1"/>
          <p:nvPr>
            <p:ph idx="12" type="sldNum"/>
          </p:nvPr>
        </p:nvSpPr>
        <p:spPr>
          <a:xfrm>
            <a:off x="8472458" y="4663217"/>
            <a:ext cx="548700" cy="200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270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39" name="Google Shape;339;p27"/>
          <p:cNvSpPr/>
          <p:nvPr/>
        </p:nvSpPr>
        <p:spPr>
          <a:xfrm>
            <a:off x="155700" y="1760100"/>
            <a:ext cx="8832600" cy="2652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0" name="Google Shape;340;p27"/>
          <p:cNvSpPr txBox="1"/>
          <p:nvPr/>
        </p:nvSpPr>
        <p:spPr>
          <a:xfrm>
            <a:off x="1213900" y="4329125"/>
            <a:ext cx="7637700" cy="3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Reference:</a:t>
            </a:r>
            <a:r>
              <a:rPr lang="en" sz="11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1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https://www.knowres.com/wp-content/uploads/2020/03/KRM-4ZU2XDR_FLYER.pdf</a:t>
            </a:r>
            <a:endParaRPr sz="1100">
              <a:solidFill>
                <a:schemeClr val="accent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accent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1" name="Google Shape;341;p27"/>
          <p:cNvSpPr txBox="1"/>
          <p:nvPr/>
        </p:nvSpPr>
        <p:spPr>
          <a:xfrm>
            <a:off x="116250" y="1760100"/>
            <a:ext cx="8948700" cy="7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9900FF"/>
              </a:buClr>
              <a:buSzPts val="1600"/>
              <a:buFont typeface="Arial"/>
              <a:buChar char="❖"/>
            </a:pPr>
            <a:r>
              <a:rPr lang="en" sz="1600">
                <a:solidFill>
                  <a:srgbClr val="99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Chose a modular RFSoC design to allow a custom carrier board with integrated RF and digital I/O</a:t>
            </a:r>
            <a:endParaRPr sz="1600">
              <a:solidFill>
                <a:srgbClr val="99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600"/>
              <a:buFont typeface="Arial"/>
              <a:buChar char="❖"/>
            </a:pPr>
            <a:r>
              <a:rPr lang="en" sz="1600">
                <a:solidFill>
                  <a:srgbClr val="99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Selected the Knowledge Resources RFSoC module to support this design </a:t>
            </a:r>
            <a:endParaRPr sz="1600">
              <a:solidFill>
                <a:srgbClr val="99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2" name="Google Shape;342;p27"/>
          <p:cNvSpPr txBox="1"/>
          <p:nvPr/>
        </p:nvSpPr>
        <p:spPr>
          <a:xfrm>
            <a:off x="4361050" y="671400"/>
            <a:ext cx="4553700" cy="108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●"/>
            </a:pPr>
            <a:r>
              <a:rPr lang="en" sz="16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Compact hardware suitable for Cassegrain platform</a:t>
            </a:r>
            <a:endParaRPr sz="16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imes New Roman"/>
              <a:buChar char="●"/>
            </a:pPr>
            <a:r>
              <a:rPr lang="en" sz="16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Support for external clocking and synchronization</a:t>
            </a:r>
            <a:endParaRPr sz="16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9ADD"/>
              </a:solidFill>
            </a:endParaRPr>
          </a:p>
        </p:txBody>
      </p:sp>
      <p:sp>
        <p:nvSpPr>
          <p:cNvPr id="343" name="Google Shape;343;p27"/>
          <p:cNvSpPr txBox="1"/>
          <p:nvPr/>
        </p:nvSpPr>
        <p:spPr>
          <a:xfrm>
            <a:off x="2244725" y="2445525"/>
            <a:ext cx="1100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rgbClr val="009AD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KR RFSoC </a:t>
            </a:r>
            <a:endParaRPr b="1" u="sng">
              <a:solidFill>
                <a:srgbClr val="009AD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44" name="Google Shape;344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03075" y="2947000"/>
            <a:ext cx="1657275" cy="1412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27"/>
          <p:cNvPicPr preferRelativeResize="0"/>
          <p:nvPr/>
        </p:nvPicPr>
        <p:blipFill rotWithShape="1">
          <a:blip r:embed="rId5">
            <a:alphaModFix/>
          </a:blip>
          <a:srcRect b="0" l="0" r="0" t="2922"/>
          <a:stretch/>
        </p:blipFill>
        <p:spPr>
          <a:xfrm>
            <a:off x="713444" y="2856349"/>
            <a:ext cx="1780105" cy="147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60725" y="2997387"/>
            <a:ext cx="2783926" cy="1361625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27"/>
          <p:cNvSpPr txBox="1"/>
          <p:nvPr/>
        </p:nvSpPr>
        <p:spPr>
          <a:xfrm>
            <a:off x="5922050" y="2474400"/>
            <a:ext cx="2098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rgbClr val="009AD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custom carrier board</a:t>
            </a:r>
            <a:r>
              <a:rPr b="1" lang="en" u="sng">
                <a:solidFill>
                  <a:srgbClr val="009AD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1" u="sng">
              <a:solidFill>
                <a:srgbClr val="009AD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8"/>
          <p:cNvSpPr txBox="1"/>
          <p:nvPr>
            <p:ph type="title"/>
          </p:nvPr>
        </p:nvSpPr>
        <p:spPr>
          <a:xfrm>
            <a:off x="263750" y="127505"/>
            <a:ext cx="8520600" cy="400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Times New Roman"/>
                <a:ea typeface="Times New Roman"/>
                <a:cs typeface="Times New Roman"/>
                <a:sym typeface="Times New Roman"/>
              </a:rPr>
              <a:t>RFSoC-Based Digital Backend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3" name="Google Shape;353;p28"/>
          <p:cNvSpPr txBox="1"/>
          <p:nvPr>
            <p:ph idx="1" type="body"/>
          </p:nvPr>
        </p:nvSpPr>
        <p:spPr>
          <a:xfrm>
            <a:off x="311700" y="797300"/>
            <a:ext cx="2805600" cy="4045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Integrated high-speed Analog-to-Digital Converter (ADCs)  for direct IF digitization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Field-Programmable Gate Array (FPGA) fabric for real-time signal processing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Embedded ARM processors for control and data handling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Scalable design up to 224 GHz total bandwidth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4" name="Google Shape;354;p28"/>
          <p:cNvSpPr txBox="1"/>
          <p:nvPr/>
        </p:nvSpPr>
        <p:spPr>
          <a:xfrm>
            <a:off x="3837625" y="673675"/>
            <a:ext cx="4546800" cy="3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2x8 GHz full stokes polarimeter design block diagram </a:t>
            </a:r>
            <a:endParaRPr sz="1600">
              <a:solidFill>
                <a:srgbClr val="009ADD"/>
              </a:solidFill>
            </a:endParaRPr>
          </a:p>
        </p:txBody>
      </p:sp>
      <p:sp>
        <p:nvSpPr>
          <p:cNvPr id="355" name="Google Shape;355;p28"/>
          <p:cNvSpPr txBox="1"/>
          <p:nvPr>
            <p:ph idx="12" type="sldNum"/>
          </p:nvPr>
        </p:nvSpPr>
        <p:spPr>
          <a:xfrm>
            <a:off x="8472458" y="4663217"/>
            <a:ext cx="548700" cy="200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270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56" name="Google Shape;356;p28" title="wsw2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65175" y="1123862"/>
            <a:ext cx="5380152" cy="3126187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28"/>
          <p:cNvSpPr/>
          <p:nvPr/>
        </p:nvSpPr>
        <p:spPr>
          <a:xfrm>
            <a:off x="5499200" y="1005300"/>
            <a:ext cx="3110400" cy="33633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9"/>
          <p:cNvSpPr txBox="1"/>
          <p:nvPr>
            <p:ph type="title"/>
          </p:nvPr>
        </p:nvSpPr>
        <p:spPr>
          <a:xfrm>
            <a:off x="269725" y="139305"/>
            <a:ext cx="8520600" cy="323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Times New Roman"/>
                <a:ea typeface="Times New Roman"/>
                <a:cs typeface="Times New Roman"/>
                <a:sym typeface="Times New Roman"/>
              </a:rPr>
              <a:t>Wideband Processing </a:t>
            </a:r>
            <a:r>
              <a:rPr lang="en" sz="2100">
                <a:latin typeface="Times New Roman"/>
                <a:ea typeface="Times New Roman"/>
                <a:cs typeface="Times New Roman"/>
                <a:sym typeface="Times New Roman"/>
              </a:rPr>
              <a:t>Using Interleaved ADCs and sideband separation  </a:t>
            </a:r>
            <a:endParaRPr sz="21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3" name="Google Shape;363;p29"/>
          <p:cNvSpPr txBox="1"/>
          <p:nvPr>
            <p:ph idx="1" type="body"/>
          </p:nvPr>
        </p:nvSpPr>
        <p:spPr>
          <a:xfrm>
            <a:off x="455575" y="672900"/>
            <a:ext cx="2738700" cy="4433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 GHz bandwidth achieved using 4 GSps ADCs</a:t>
            </a:r>
            <a:b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Interleaved ADC (IADC) and sideband </a:t>
            </a: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separation</a:t>
            </a: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techniques enables wideband spectrometry and polarimetry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Firmware for development: CASPER tool flow </a:t>
            </a:r>
            <a:b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●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Key challenges due to ADC mismatches: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○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Amplitude offsets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Times New Roman"/>
              <a:buChar char="○"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Phase offsets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4" name="Google Shape;364;p29"/>
          <p:cNvSpPr txBox="1"/>
          <p:nvPr>
            <p:ph idx="12" type="sldNum"/>
          </p:nvPr>
        </p:nvSpPr>
        <p:spPr>
          <a:xfrm>
            <a:off x="8472458" y="4663217"/>
            <a:ext cx="548700" cy="200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270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65" name="Google Shape;365;p29" title="spectrum_3GHz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2700" y="1214280"/>
            <a:ext cx="5644928" cy="3018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29" title="spectrum_4GHz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76200" y="1266975"/>
            <a:ext cx="5644954" cy="3018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29" title="spectrum_5GHz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83900" y="1266975"/>
            <a:ext cx="5829550" cy="3116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29" title="spectrum_6GHz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47153" y="1267000"/>
            <a:ext cx="5829647" cy="3116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29" title="spectrum_7GHz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47200" y="1217625"/>
            <a:ext cx="5829560" cy="3116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29" title="spectrum_8GHz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431800" y="1266974"/>
            <a:ext cx="5644948" cy="3018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29" title="spectrum_9GHz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282275" y="1322489"/>
            <a:ext cx="5725773" cy="3061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29" title="spectrum_10GHz.pn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282276" y="1316325"/>
            <a:ext cx="5644948" cy="3018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29" title="spectrum_11GHz.png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295375" y="1300885"/>
            <a:ext cx="5725773" cy="3061390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29"/>
          <p:cNvSpPr/>
          <p:nvPr/>
        </p:nvSpPr>
        <p:spPr>
          <a:xfrm>
            <a:off x="3247150" y="815275"/>
            <a:ext cx="5866200" cy="3722700"/>
          </a:xfrm>
          <a:prstGeom prst="roundRect">
            <a:avLst>
              <a:gd fmla="val 16667" name="adj"/>
            </a:avLst>
          </a:prstGeom>
          <a:noFill/>
          <a:ln cap="flat" cmpd="sng" w="139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6700" lIns="66700" spcFirstLastPara="1" rIns="66700" wrap="square" tIns="66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2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5" name="Google Shape;375;p29"/>
          <p:cNvSpPr txBox="1"/>
          <p:nvPr/>
        </p:nvSpPr>
        <p:spPr>
          <a:xfrm>
            <a:off x="3468425" y="894650"/>
            <a:ext cx="56448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 u="sng">
                <a:solidFill>
                  <a:srgbClr val="009ADD"/>
                </a:solidFill>
              </a:rPr>
              <a:t>8 GHz Spectrometer: Simulation Results Considering and Correcting ADC Mismatches</a:t>
            </a:r>
            <a:endParaRPr b="1" sz="1100" u="sng">
              <a:solidFill>
                <a:srgbClr val="009ADD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