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9"/>
  </p:notesMasterIdLst>
  <p:sldIdLst>
    <p:sldId id="256" r:id="rId2"/>
    <p:sldId id="257" r:id="rId3"/>
    <p:sldId id="260" r:id="rId4"/>
    <p:sldId id="269" r:id="rId5"/>
    <p:sldId id="258" r:id="rId6"/>
    <p:sldId id="259" r:id="rId7"/>
    <p:sldId id="261" r:id="rId8"/>
    <p:sldId id="268" r:id="rId9"/>
    <p:sldId id="262" r:id="rId10"/>
    <p:sldId id="270" r:id="rId11"/>
    <p:sldId id="264" r:id="rId12"/>
    <p:sldId id="265" r:id="rId13"/>
    <p:sldId id="272" r:id="rId14"/>
    <p:sldId id="273" r:id="rId15"/>
    <p:sldId id="266" r:id="rId16"/>
    <p:sldId id="271" r:id="rId17"/>
    <p:sldId id="267"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E5A53EB-E0D0-4F25-B47E-515DCD2B3C53}" v="185" dt="2026-05-25T10:48:33.82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p:cViewPr varScale="1">
        <p:scale>
          <a:sx n="152" d="100"/>
          <a:sy n="152" d="100"/>
        </p:scale>
        <p:origin x="576" y="10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isters Nagainis" userId="9fe71e15-22e0-4075-a6e6-3b91a4fc55eb" providerId="ADAL" clId="{630D2BB2-8102-43B8-AEA4-0403CE9139D9}"/>
    <pc:docChg chg="undo custSel addSld delSld modSld sldOrd">
      <pc:chgData name="Kristers Nagainis" userId="9fe71e15-22e0-4075-a6e6-3b91a4fc55eb" providerId="ADAL" clId="{630D2BB2-8102-43B8-AEA4-0403CE9139D9}" dt="2026-05-25T10:54:06.940" v="3801" actId="1076"/>
      <pc:docMkLst>
        <pc:docMk/>
      </pc:docMkLst>
      <pc:sldChg chg="modSp mod">
        <pc:chgData name="Kristers Nagainis" userId="9fe71e15-22e0-4075-a6e6-3b91a4fc55eb" providerId="ADAL" clId="{630D2BB2-8102-43B8-AEA4-0403CE9139D9}" dt="2026-05-25T10:44:57.973" v="3628" actId="113"/>
        <pc:sldMkLst>
          <pc:docMk/>
          <pc:sldMk cId="539057760" sldId="256"/>
        </pc:sldMkLst>
        <pc:spChg chg="mod">
          <ac:chgData name="Kristers Nagainis" userId="9fe71e15-22e0-4075-a6e6-3b91a4fc55eb" providerId="ADAL" clId="{630D2BB2-8102-43B8-AEA4-0403CE9139D9}" dt="2026-05-25T08:13:39.157" v="1754" actId="790"/>
          <ac:spMkLst>
            <pc:docMk/>
            <pc:sldMk cId="539057760" sldId="256"/>
            <ac:spMk id="2" creationId="{054485D6-BD1F-4CFD-B2DC-D836C6DD06A4}"/>
          </ac:spMkLst>
        </pc:spChg>
        <pc:spChg chg="mod">
          <ac:chgData name="Kristers Nagainis" userId="9fe71e15-22e0-4075-a6e6-3b91a4fc55eb" providerId="ADAL" clId="{630D2BB2-8102-43B8-AEA4-0403CE9139D9}" dt="2026-05-25T10:44:57.973" v="3628" actId="113"/>
          <ac:spMkLst>
            <pc:docMk/>
            <pc:sldMk cId="539057760" sldId="256"/>
            <ac:spMk id="3" creationId="{385FA64D-6071-40FA-2180-32CA0E80884C}"/>
          </ac:spMkLst>
        </pc:spChg>
        <pc:spChg chg="mod">
          <ac:chgData name="Kristers Nagainis" userId="9fe71e15-22e0-4075-a6e6-3b91a4fc55eb" providerId="ADAL" clId="{630D2BB2-8102-43B8-AEA4-0403CE9139D9}" dt="2026-05-25T08:13:39.157" v="1754" actId="790"/>
          <ac:spMkLst>
            <pc:docMk/>
            <pc:sldMk cId="539057760" sldId="256"/>
            <ac:spMk id="8" creationId="{D3D8BF43-1408-9C15-B4C2-316DD68C3B0F}"/>
          </ac:spMkLst>
        </pc:spChg>
      </pc:sldChg>
      <pc:sldChg chg="modSp add del mod ord">
        <pc:chgData name="Kristers Nagainis" userId="9fe71e15-22e0-4075-a6e6-3b91a4fc55eb" providerId="ADAL" clId="{630D2BB2-8102-43B8-AEA4-0403CE9139D9}" dt="2026-05-25T10:49:27.825" v="3763" actId="20577"/>
        <pc:sldMkLst>
          <pc:docMk/>
          <pc:sldMk cId="990371366" sldId="257"/>
        </pc:sldMkLst>
        <pc:spChg chg="mod">
          <ac:chgData name="Kristers Nagainis" userId="9fe71e15-22e0-4075-a6e6-3b91a4fc55eb" providerId="ADAL" clId="{630D2BB2-8102-43B8-AEA4-0403CE9139D9}" dt="2026-05-25T08:13:39.157" v="1754" actId="790"/>
          <ac:spMkLst>
            <pc:docMk/>
            <pc:sldMk cId="990371366" sldId="257"/>
            <ac:spMk id="2" creationId="{57970F51-D6BD-9E3E-628C-A02155C711AB}"/>
          </ac:spMkLst>
        </pc:spChg>
        <pc:spChg chg="mod">
          <ac:chgData name="Kristers Nagainis" userId="9fe71e15-22e0-4075-a6e6-3b91a4fc55eb" providerId="ADAL" clId="{630D2BB2-8102-43B8-AEA4-0403CE9139D9}" dt="2026-05-25T10:49:27.825" v="3763" actId="20577"/>
          <ac:spMkLst>
            <pc:docMk/>
            <pc:sldMk cId="990371366" sldId="257"/>
            <ac:spMk id="3" creationId="{6B8A9D2D-E446-B0D9-CED0-59B3F9CDCE85}"/>
          </ac:spMkLst>
        </pc:spChg>
        <pc:spChg chg="mod">
          <ac:chgData name="Kristers Nagainis" userId="9fe71e15-22e0-4075-a6e6-3b91a4fc55eb" providerId="ADAL" clId="{630D2BB2-8102-43B8-AEA4-0403CE9139D9}" dt="2026-05-25T08:13:39.157" v="1754" actId="790"/>
          <ac:spMkLst>
            <pc:docMk/>
            <pc:sldMk cId="990371366" sldId="257"/>
            <ac:spMk id="4" creationId="{435F9EF6-C93E-AD23-DEA7-3B464106AF07}"/>
          </ac:spMkLst>
        </pc:spChg>
        <pc:spChg chg="mod">
          <ac:chgData name="Kristers Nagainis" userId="9fe71e15-22e0-4075-a6e6-3b91a4fc55eb" providerId="ADAL" clId="{630D2BB2-8102-43B8-AEA4-0403CE9139D9}" dt="2026-05-25T08:13:39.157" v="1754" actId="790"/>
          <ac:spMkLst>
            <pc:docMk/>
            <pc:sldMk cId="990371366" sldId="257"/>
            <ac:spMk id="5" creationId="{D05413FA-87DA-BE8F-07B4-BA38506D4E77}"/>
          </ac:spMkLst>
        </pc:spChg>
        <pc:spChg chg="mod">
          <ac:chgData name="Kristers Nagainis" userId="9fe71e15-22e0-4075-a6e6-3b91a4fc55eb" providerId="ADAL" clId="{630D2BB2-8102-43B8-AEA4-0403CE9139D9}" dt="2026-05-25T08:13:39.157" v="1754" actId="790"/>
          <ac:spMkLst>
            <pc:docMk/>
            <pc:sldMk cId="990371366" sldId="257"/>
            <ac:spMk id="6" creationId="{B455AC51-E257-4785-7FD5-AE44031DB934}"/>
          </ac:spMkLst>
        </pc:spChg>
      </pc:sldChg>
      <pc:sldChg chg="modSp mod">
        <pc:chgData name="Kristers Nagainis" userId="9fe71e15-22e0-4075-a6e6-3b91a4fc55eb" providerId="ADAL" clId="{630D2BB2-8102-43B8-AEA4-0403CE9139D9}" dt="2026-05-25T08:13:39.157" v="1754" actId="790"/>
        <pc:sldMkLst>
          <pc:docMk/>
          <pc:sldMk cId="1923116909" sldId="258"/>
        </pc:sldMkLst>
        <pc:spChg chg="mod">
          <ac:chgData name="Kristers Nagainis" userId="9fe71e15-22e0-4075-a6e6-3b91a4fc55eb" providerId="ADAL" clId="{630D2BB2-8102-43B8-AEA4-0403CE9139D9}" dt="2026-05-25T08:13:39.157" v="1754" actId="790"/>
          <ac:spMkLst>
            <pc:docMk/>
            <pc:sldMk cId="1923116909" sldId="258"/>
            <ac:spMk id="2" creationId="{59323BAD-BDC3-B84A-3847-9943CD3785F4}"/>
          </ac:spMkLst>
        </pc:spChg>
        <pc:spChg chg="mod">
          <ac:chgData name="Kristers Nagainis" userId="9fe71e15-22e0-4075-a6e6-3b91a4fc55eb" providerId="ADAL" clId="{630D2BB2-8102-43B8-AEA4-0403CE9139D9}" dt="2026-05-25T08:13:39.157" v="1754" actId="790"/>
          <ac:spMkLst>
            <pc:docMk/>
            <pc:sldMk cId="1923116909" sldId="258"/>
            <ac:spMk id="3" creationId="{EFFAF284-F136-2A7E-E111-45DC4DA0DCE4}"/>
          </ac:spMkLst>
        </pc:spChg>
        <pc:spChg chg="mod">
          <ac:chgData name="Kristers Nagainis" userId="9fe71e15-22e0-4075-a6e6-3b91a4fc55eb" providerId="ADAL" clId="{630D2BB2-8102-43B8-AEA4-0403CE9139D9}" dt="2026-05-25T08:13:39.157" v="1754" actId="790"/>
          <ac:spMkLst>
            <pc:docMk/>
            <pc:sldMk cId="1923116909" sldId="258"/>
            <ac:spMk id="9" creationId="{30BBDF78-5CE6-A663-5C95-95514845116F}"/>
          </ac:spMkLst>
        </pc:spChg>
        <pc:spChg chg="mod">
          <ac:chgData name="Kristers Nagainis" userId="9fe71e15-22e0-4075-a6e6-3b91a4fc55eb" providerId="ADAL" clId="{630D2BB2-8102-43B8-AEA4-0403CE9139D9}" dt="2026-05-25T08:13:39.157" v="1754" actId="790"/>
          <ac:spMkLst>
            <pc:docMk/>
            <pc:sldMk cId="1923116909" sldId="258"/>
            <ac:spMk id="10" creationId="{6B52F109-287E-DD66-B45B-F2D2C04D9D6A}"/>
          </ac:spMkLst>
        </pc:spChg>
        <pc:spChg chg="mod">
          <ac:chgData name="Kristers Nagainis" userId="9fe71e15-22e0-4075-a6e6-3b91a4fc55eb" providerId="ADAL" clId="{630D2BB2-8102-43B8-AEA4-0403CE9139D9}" dt="2026-05-25T08:13:39.157" v="1754" actId="790"/>
          <ac:spMkLst>
            <pc:docMk/>
            <pc:sldMk cId="1923116909" sldId="258"/>
            <ac:spMk id="11" creationId="{D768637D-0762-1722-2D55-820B96419FB6}"/>
          </ac:spMkLst>
        </pc:spChg>
        <pc:picChg chg="mod">
          <ac:chgData name="Kristers Nagainis" userId="9fe71e15-22e0-4075-a6e6-3b91a4fc55eb" providerId="ADAL" clId="{630D2BB2-8102-43B8-AEA4-0403CE9139D9}" dt="2026-05-24T10:48:07.373" v="5" actId="1076"/>
          <ac:picMkLst>
            <pc:docMk/>
            <pc:sldMk cId="1923116909" sldId="258"/>
            <ac:picMk id="4" creationId="{BF5AC9ED-4F33-3CBA-5B68-4FCE5C0DC4E4}"/>
          </ac:picMkLst>
        </pc:picChg>
        <pc:picChg chg="mod modCrop">
          <ac:chgData name="Kristers Nagainis" userId="9fe71e15-22e0-4075-a6e6-3b91a4fc55eb" providerId="ADAL" clId="{630D2BB2-8102-43B8-AEA4-0403CE9139D9}" dt="2026-05-24T10:48:27.151" v="7" actId="1076"/>
          <ac:picMkLst>
            <pc:docMk/>
            <pc:sldMk cId="1923116909" sldId="258"/>
            <ac:picMk id="8" creationId="{1EA6AB3C-9ADC-41A3-742E-29E9BD90141C}"/>
          </ac:picMkLst>
        </pc:picChg>
      </pc:sldChg>
      <pc:sldChg chg="addSp modSp mod">
        <pc:chgData name="Kristers Nagainis" userId="9fe71e15-22e0-4075-a6e6-3b91a4fc55eb" providerId="ADAL" clId="{630D2BB2-8102-43B8-AEA4-0403CE9139D9}" dt="2026-05-25T08:13:39.157" v="1754" actId="790"/>
        <pc:sldMkLst>
          <pc:docMk/>
          <pc:sldMk cId="3641584658" sldId="259"/>
        </pc:sldMkLst>
        <pc:spChg chg="mod">
          <ac:chgData name="Kristers Nagainis" userId="9fe71e15-22e0-4075-a6e6-3b91a4fc55eb" providerId="ADAL" clId="{630D2BB2-8102-43B8-AEA4-0403CE9139D9}" dt="2026-05-25T08:13:39.157" v="1754" actId="790"/>
          <ac:spMkLst>
            <pc:docMk/>
            <pc:sldMk cId="3641584658" sldId="259"/>
            <ac:spMk id="2" creationId="{E79068CB-61D6-9CBB-C360-A807CE09BAAA}"/>
          </ac:spMkLst>
        </pc:spChg>
        <pc:spChg chg="mod">
          <ac:chgData name="Kristers Nagainis" userId="9fe71e15-22e0-4075-a6e6-3b91a4fc55eb" providerId="ADAL" clId="{630D2BB2-8102-43B8-AEA4-0403CE9139D9}" dt="2026-05-25T08:13:39.157" v="1754" actId="790"/>
          <ac:spMkLst>
            <pc:docMk/>
            <pc:sldMk cId="3641584658" sldId="259"/>
            <ac:spMk id="3" creationId="{F2EB6537-2731-BD9B-3DEC-71BA43FD3E22}"/>
          </ac:spMkLst>
        </pc:spChg>
        <pc:spChg chg="mod">
          <ac:chgData name="Kristers Nagainis" userId="9fe71e15-22e0-4075-a6e6-3b91a4fc55eb" providerId="ADAL" clId="{630D2BB2-8102-43B8-AEA4-0403CE9139D9}" dt="2026-05-25T08:13:39.157" v="1754" actId="790"/>
          <ac:spMkLst>
            <pc:docMk/>
            <pc:sldMk cId="3641584658" sldId="259"/>
            <ac:spMk id="7" creationId="{D4E2F5F5-FE43-907C-ED78-C9B8E87417A1}"/>
          </ac:spMkLst>
        </pc:spChg>
        <pc:spChg chg="mod">
          <ac:chgData name="Kristers Nagainis" userId="9fe71e15-22e0-4075-a6e6-3b91a4fc55eb" providerId="ADAL" clId="{630D2BB2-8102-43B8-AEA4-0403CE9139D9}" dt="2026-05-25T08:13:39.157" v="1754" actId="790"/>
          <ac:spMkLst>
            <pc:docMk/>
            <pc:sldMk cId="3641584658" sldId="259"/>
            <ac:spMk id="8" creationId="{B7658769-4EE4-E951-6DD6-837D8D930D19}"/>
          </ac:spMkLst>
        </pc:spChg>
        <pc:spChg chg="mod">
          <ac:chgData name="Kristers Nagainis" userId="9fe71e15-22e0-4075-a6e6-3b91a4fc55eb" providerId="ADAL" clId="{630D2BB2-8102-43B8-AEA4-0403CE9139D9}" dt="2026-05-25T08:13:39.157" v="1754" actId="790"/>
          <ac:spMkLst>
            <pc:docMk/>
            <pc:sldMk cId="3641584658" sldId="259"/>
            <ac:spMk id="9" creationId="{7C72CBA9-4DFF-D2D7-6DB9-E5ED1A619853}"/>
          </ac:spMkLst>
        </pc:spChg>
        <pc:spChg chg="add mod">
          <ac:chgData name="Kristers Nagainis" userId="9fe71e15-22e0-4075-a6e6-3b91a4fc55eb" providerId="ADAL" clId="{630D2BB2-8102-43B8-AEA4-0403CE9139D9}" dt="2026-05-25T08:13:39.157" v="1754" actId="790"/>
          <ac:spMkLst>
            <pc:docMk/>
            <pc:sldMk cId="3641584658" sldId="259"/>
            <ac:spMk id="12" creationId="{64D2B5F2-3712-1792-5ADE-84ADA37D8691}"/>
          </ac:spMkLst>
        </pc:spChg>
        <pc:spChg chg="add mod">
          <ac:chgData name="Kristers Nagainis" userId="9fe71e15-22e0-4075-a6e6-3b91a4fc55eb" providerId="ADAL" clId="{630D2BB2-8102-43B8-AEA4-0403CE9139D9}" dt="2026-05-25T08:13:39.157" v="1754" actId="790"/>
          <ac:spMkLst>
            <pc:docMk/>
            <pc:sldMk cId="3641584658" sldId="259"/>
            <ac:spMk id="13" creationId="{5E41D235-6775-D10F-7C3A-DA5601BAB034}"/>
          </ac:spMkLst>
        </pc:spChg>
        <pc:picChg chg="mod">
          <ac:chgData name="Kristers Nagainis" userId="9fe71e15-22e0-4075-a6e6-3b91a4fc55eb" providerId="ADAL" clId="{630D2BB2-8102-43B8-AEA4-0403CE9139D9}" dt="2026-05-24T10:59:37.709" v="147" actId="1076"/>
          <ac:picMkLst>
            <pc:docMk/>
            <pc:sldMk cId="3641584658" sldId="259"/>
            <ac:picMk id="5" creationId="{31225555-9258-7311-10F4-88E72F1D4FB0}"/>
          </ac:picMkLst>
        </pc:picChg>
        <pc:picChg chg="add mod">
          <ac:chgData name="Kristers Nagainis" userId="9fe71e15-22e0-4075-a6e6-3b91a4fc55eb" providerId="ADAL" clId="{630D2BB2-8102-43B8-AEA4-0403CE9139D9}" dt="2026-05-24T11:01:29.541" v="188" actId="1076"/>
          <ac:picMkLst>
            <pc:docMk/>
            <pc:sldMk cId="3641584658" sldId="259"/>
            <ac:picMk id="11" creationId="{1548E3FD-6DB1-5A14-9646-6A75672B143C}"/>
          </ac:picMkLst>
        </pc:picChg>
      </pc:sldChg>
      <pc:sldChg chg="modSp mod">
        <pc:chgData name="Kristers Nagainis" userId="9fe71e15-22e0-4075-a6e6-3b91a4fc55eb" providerId="ADAL" clId="{630D2BB2-8102-43B8-AEA4-0403CE9139D9}" dt="2026-05-25T10:49:59.131" v="3794" actId="1038"/>
        <pc:sldMkLst>
          <pc:docMk/>
          <pc:sldMk cId="2442547770" sldId="260"/>
        </pc:sldMkLst>
        <pc:spChg chg="mod">
          <ac:chgData name="Kristers Nagainis" userId="9fe71e15-22e0-4075-a6e6-3b91a4fc55eb" providerId="ADAL" clId="{630D2BB2-8102-43B8-AEA4-0403CE9139D9}" dt="2026-05-25T08:13:39.157" v="1754" actId="790"/>
          <ac:spMkLst>
            <pc:docMk/>
            <pc:sldMk cId="2442547770" sldId="260"/>
            <ac:spMk id="2" creationId="{41AED725-9E2F-28E0-E04B-6598ADD1A61D}"/>
          </ac:spMkLst>
        </pc:spChg>
        <pc:spChg chg="mod">
          <ac:chgData name="Kristers Nagainis" userId="9fe71e15-22e0-4075-a6e6-3b91a4fc55eb" providerId="ADAL" clId="{630D2BB2-8102-43B8-AEA4-0403CE9139D9}" dt="2026-05-25T10:49:51.102" v="3766" actId="1076"/>
          <ac:spMkLst>
            <pc:docMk/>
            <pc:sldMk cId="2442547770" sldId="260"/>
            <ac:spMk id="3" creationId="{6F53D976-14A7-4865-65F5-244F101E2521}"/>
          </ac:spMkLst>
        </pc:spChg>
        <pc:spChg chg="mod">
          <ac:chgData name="Kristers Nagainis" userId="9fe71e15-22e0-4075-a6e6-3b91a4fc55eb" providerId="ADAL" clId="{630D2BB2-8102-43B8-AEA4-0403CE9139D9}" dt="2026-05-25T08:13:39.157" v="1754" actId="790"/>
          <ac:spMkLst>
            <pc:docMk/>
            <pc:sldMk cId="2442547770" sldId="260"/>
            <ac:spMk id="5" creationId="{0AF49747-5473-86B4-DF46-4E41AC0CA323}"/>
          </ac:spMkLst>
        </pc:spChg>
        <pc:spChg chg="mod">
          <ac:chgData name="Kristers Nagainis" userId="9fe71e15-22e0-4075-a6e6-3b91a4fc55eb" providerId="ADAL" clId="{630D2BB2-8102-43B8-AEA4-0403CE9139D9}" dt="2026-05-25T10:49:59.131" v="3794" actId="1038"/>
          <ac:spMkLst>
            <pc:docMk/>
            <pc:sldMk cId="2442547770" sldId="260"/>
            <ac:spMk id="8" creationId="{18E5E341-0B62-106C-419F-476B228FC3FB}"/>
          </ac:spMkLst>
        </pc:spChg>
        <pc:spChg chg="mod">
          <ac:chgData name="Kristers Nagainis" userId="9fe71e15-22e0-4075-a6e6-3b91a4fc55eb" providerId="ADAL" clId="{630D2BB2-8102-43B8-AEA4-0403CE9139D9}" dt="2026-05-25T08:13:39.157" v="1754" actId="790"/>
          <ac:spMkLst>
            <pc:docMk/>
            <pc:sldMk cId="2442547770" sldId="260"/>
            <ac:spMk id="9" creationId="{E591FE90-E947-5056-727B-F092AA63AD3C}"/>
          </ac:spMkLst>
        </pc:spChg>
        <pc:spChg chg="mod">
          <ac:chgData name="Kristers Nagainis" userId="9fe71e15-22e0-4075-a6e6-3b91a4fc55eb" providerId="ADAL" clId="{630D2BB2-8102-43B8-AEA4-0403CE9139D9}" dt="2026-05-25T08:13:39.157" v="1754" actId="790"/>
          <ac:spMkLst>
            <pc:docMk/>
            <pc:sldMk cId="2442547770" sldId="260"/>
            <ac:spMk id="10" creationId="{AD6C5F88-4F6B-F6FF-CD97-7DAB52A8D9F2}"/>
          </ac:spMkLst>
        </pc:spChg>
        <pc:spChg chg="mod">
          <ac:chgData name="Kristers Nagainis" userId="9fe71e15-22e0-4075-a6e6-3b91a4fc55eb" providerId="ADAL" clId="{630D2BB2-8102-43B8-AEA4-0403CE9139D9}" dt="2026-05-25T08:13:39.157" v="1754" actId="790"/>
          <ac:spMkLst>
            <pc:docMk/>
            <pc:sldMk cId="2442547770" sldId="260"/>
            <ac:spMk id="11" creationId="{2D1BBC79-5324-3369-5B73-29C495A6EF3C}"/>
          </ac:spMkLst>
        </pc:spChg>
        <pc:picChg chg="mod">
          <ac:chgData name="Kristers Nagainis" userId="9fe71e15-22e0-4075-a6e6-3b91a4fc55eb" providerId="ADAL" clId="{630D2BB2-8102-43B8-AEA4-0403CE9139D9}" dt="2026-05-25T10:49:59.131" v="3794" actId="1038"/>
          <ac:picMkLst>
            <pc:docMk/>
            <pc:sldMk cId="2442547770" sldId="260"/>
            <ac:picMk id="4" creationId="{BD6B2A79-1F53-FC09-C91E-7DCCF584D508}"/>
          </ac:picMkLst>
        </pc:picChg>
        <pc:picChg chg="mod">
          <ac:chgData name="Kristers Nagainis" userId="9fe71e15-22e0-4075-a6e6-3b91a4fc55eb" providerId="ADAL" clId="{630D2BB2-8102-43B8-AEA4-0403CE9139D9}" dt="2026-05-25T10:49:59.131" v="3794" actId="1038"/>
          <ac:picMkLst>
            <pc:docMk/>
            <pc:sldMk cId="2442547770" sldId="260"/>
            <ac:picMk id="6" creationId="{A02C1616-67BE-34C8-8B16-AC63E56FD918}"/>
          </ac:picMkLst>
        </pc:picChg>
      </pc:sldChg>
      <pc:sldChg chg="modSp mod">
        <pc:chgData name="Kristers Nagainis" userId="9fe71e15-22e0-4075-a6e6-3b91a4fc55eb" providerId="ADAL" clId="{630D2BB2-8102-43B8-AEA4-0403CE9139D9}" dt="2026-05-25T08:13:39.157" v="1754" actId="790"/>
        <pc:sldMkLst>
          <pc:docMk/>
          <pc:sldMk cId="2952584333" sldId="261"/>
        </pc:sldMkLst>
        <pc:spChg chg="mod">
          <ac:chgData name="Kristers Nagainis" userId="9fe71e15-22e0-4075-a6e6-3b91a4fc55eb" providerId="ADAL" clId="{630D2BB2-8102-43B8-AEA4-0403CE9139D9}" dt="2026-05-25T08:13:39.157" v="1754" actId="790"/>
          <ac:spMkLst>
            <pc:docMk/>
            <pc:sldMk cId="2952584333" sldId="261"/>
            <ac:spMk id="2" creationId="{2BC97563-26C6-268B-27B5-715F984AE25C}"/>
          </ac:spMkLst>
        </pc:spChg>
        <pc:spChg chg="mod ord">
          <ac:chgData name="Kristers Nagainis" userId="9fe71e15-22e0-4075-a6e6-3b91a4fc55eb" providerId="ADAL" clId="{630D2BB2-8102-43B8-AEA4-0403CE9139D9}" dt="2026-05-25T08:13:39.157" v="1754" actId="790"/>
          <ac:spMkLst>
            <pc:docMk/>
            <pc:sldMk cId="2952584333" sldId="261"/>
            <ac:spMk id="3" creationId="{0D5F63C5-3972-189E-CD38-7E23AB7B8AA3}"/>
          </ac:spMkLst>
        </pc:spChg>
        <pc:spChg chg="mod">
          <ac:chgData name="Kristers Nagainis" userId="9fe71e15-22e0-4075-a6e6-3b91a4fc55eb" providerId="ADAL" clId="{630D2BB2-8102-43B8-AEA4-0403CE9139D9}" dt="2026-05-25T08:13:39.157" v="1754" actId="790"/>
          <ac:spMkLst>
            <pc:docMk/>
            <pc:sldMk cId="2952584333" sldId="261"/>
            <ac:spMk id="8" creationId="{B11A5483-4CC0-103C-09BA-05AEDDDB56FE}"/>
          </ac:spMkLst>
        </pc:spChg>
        <pc:spChg chg="mod">
          <ac:chgData name="Kristers Nagainis" userId="9fe71e15-22e0-4075-a6e6-3b91a4fc55eb" providerId="ADAL" clId="{630D2BB2-8102-43B8-AEA4-0403CE9139D9}" dt="2026-05-25T08:13:39.157" v="1754" actId="790"/>
          <ac:spMkLst>
            <pc:docMk/>
            <pc:sldMk cId="2952584333" sldId="261"/>
            <ac:spMk id="9" creationId="{7B47A28D-FCA9-751B-64AD-F31F981BCB67}"/>
          </ac:spMkLst>
        </pc:spChg>
        <pc:spChg chg="mod">
          <ac:chgData name="Kristers Nagainis" userId="9fe71e15-22e0-4075-a6e6-3b91a4fc55eb" providerId="ADAL" clId="{630D2BB2-8102-43B8-AEA4-0403CE9139D9}" dt="2026-05-25T08:13:39.157" v="1754" actId="790"/>
          <ac:spMkLst>
            <pc:docMk/>
            <pc:sldMk cId="2952584333" sldId="261"/>
            <ac:spMk id="10" creationId="{9842AD3C-11B7-3083-50D8-BECE9F9C103D}"/>
          </ac:spMkLst>
        </pc:spChg>
        <pc:picChg chg="mod">
          <ac:chgData name="Kristers Nagainis" userId="9fe71e15-22e0-4075-a6e6-3b91a4fc55eb" providerId="ADAL" clId="{630D2BB2-8102-43B8-AEA4-0403CE9139D9}" dt="2026-05-24T11:24:00.450" v="227" actId="1076"/>
          <ac:picMkLst>
            <pc:docMk/>
            <pc:sldMk cId="2952584333" sldId="261"/>
            <ac:picMk id="5" creationId="{278523A8-3C30-F44E-0332-B2E4E6B5E1BB}"/>
          </ac:picMkLst>
        </pc:picChg>
        <pc:picChg chg="mod ord">
          <ac:chgData name="Kristers Nagainis" userId="9fe71e15-22e0-4075-a6e6-3b91a4fc55eb" providerId="ADAL" clId="{630D2BB2-8102-43B8-AEA4-0403CE9139D9}" dt="2026-05-24T11:24:26.243" v="241" actId="688"/>
          <ac:picMkLst>
            <pc:docMk/>
            <pc:sldMk cId="2952584333" sldId="261"/>
            <ac:picMk id="6" creationId="{F061DA8C-3104-DD5A-1348-3F8538338BE3}"/>
          </ac:picMkLst>
        </pc:picChg>
        <pc:picChg chg="mod">
          <ac:chgData name="Kristers Nagainis" userId="9fe71e15-22e0-4075-a6e6-3b91a4fc55eb" providerId="ADAL" clId="{630D2BB2-8102-43B8-AEA4-0403CE9139D9}" dt="2026-05-24T11:24:09.587" v="231" actId="14100"/>
          <ac:picMkLst>
            <pc:docMk/>
            <pc:sldMk cId="2952584333" sldId="261"/>
            <ac:picMk id="7" creationId="{5256B349-0A83-15F3-F31A-6430657E21F1}"/>
          </ac:picMkLst>
        </pc:picChg>
      </pc:sldChg>
      <pc:sldChg chg="addSp delSp modSp mod">
        <pc:chgData name="Kristers Nagainis" userId="9fe71e15-22e0-4075-a6e6-3b91a4fc55eb" providerId="ADAL" clId="{630D2BB2-8102-43B8-AEA4-0403CE9139D9}" dt="2026-05-25T08:13:39.157" v="1754" actId="790"/>
        <pc:sldMkLst>
          <pc:docMk/>
          <pc:sldMk cId="131007174" sldId="262"/>
        </pc:sldMkLst>
        <pc:spChg chg="mod">
          <ac:chgData name="Kristers Nagainis" userId="9fe71e15-22e0-4075-a6e6-3b91a4fc55eb" providerId="ADAL" clId="{630D2BB2-8102-43B8-AEA4-0403CE9139D9}" dt="2026-05-25T08:13:39.157" v="1754" actId="790"/>
          <ac:spMkLst>
            <pc:docMk/>
            <pc:sldMk cId="131007174" sldId="262"/>
            <ac:spMk id="2" creationId="{B37C052A-A169-A051-8787-2724F778E9AC}"/>
          </ac:spMkLst>
        </pc:spChg>
        <pc:spChg chg="mod">
          <ac:chgData name="Kristers Nagainis" userId="9fe71e15-22e0-4075-a6e6-3b91a4fc55eb" providerId="ADAL" clId="{630D2BB2-8102-43B8-AEA4-0403CE9139D9}" dt="2026-05-25T08:13:39.157" v="1754" actId="790"/>
          <ac:spMkLst>
            <pc:docMk/>
            <pc:sldMk cId="131007174" sldId="262"/>
            <ac:spMk id="3" creationId="{447B1DAF-A13F-9258-CD28-C598A258A276}"/>
          </ac:spMkLst>
        </pc:spChg>
        <pc:spChg chg="mod">
          <ac:chgData name="Kristers Nagainis" userId="9fe71e15-22e0-4075-a6e6-3b91a4fc55eb" providerId="ADAL" clId="{630D2BB2-8102-43B8-AEA4-0403CE9139D9}" dt="2026-05-25T08:13:39.157" v="1754" actId="790"/>
          <ac:spMkLst>
            <pc:docMk/>
            <pc:sldMk cId="131007174" sldId="262"/>
            <ac:spMk id="4" creationId="{D61F4CA2-6176-E25D-13D5-91AC08C73310}"/>
          </ac:spMkLst>
        </pc:spChg>
        <pc:spChg chg="mod">
          <ac:chgData name="Kristers Nagainis" userId="9fe71e15-22e0-4075-a6e6-3b91a4fc55eb" providerId="ADAL" clId="{630D2BB2-8102-43B8-AEA4-0403CE9139D9}" dt="2026-05-25T08:13:39.157" v="1754" actId="790"/>
          <ac:spMkLst>
            <pc:docMk/>
            <pc:sldMk cId="131007174" sldId="262"/>
            <ac:spMk id="5" creationId="{8940F143-0387-1FA1-EDA5-A5BCD7328E93}"/>
          </ac:spMkLst>
        </pc:spChg>
        <pc:spChg chg="mod">
          <ac:chgData name="Kristers Nagainis" userId="9fe71e15-22e0-4075-a6e6-3b91a4fc55eb" providerId="ADAL" clId="{630D2BB2-8102-43B8-AEA4-0403CE9139D9}" dt="2026-05-25T08:13:39.157" v="1754" actId="790"/>
          <ac:spMkLst>
            <pc:docMk/>
            <pc:sldMk cId="131007174" sldId="262"/>
            <ac:spMk id="6" creationId="{A8E64950-AC27-0A11-B0C2-DAC9CB270D09}"/>
          </ac:spMkLst>
        </pc:spChg>
        <pc:picChg chg="add del mod">
          <ac:chgData name="Kristers Nagainis" userId="9fe71e15-22e0-4075-a6e6-3b91a4fc55eb" providerId="ADAL" clId="{630D2BB2-8102-43B8-AEA4-0403CE9139D9}" dt="2026-05-24T11:50:34.987" v="622" actId="478"/>
          <ac:picMkLst>
            <pc:docMk/>
            <pc:sldMk cId="131007174" sldId="262"/>
            <ac:picMk id="7" creationId="{62A93CD7-8F99-B28A-BE60-B29E60D3BCDA}"/>
          </ac:picMkLst>
        </pc:picChg>
        <pc:picChg chg="add mod">
          <ac:chgData name="Kristers Nagainis" userId="9fe71e15-22e0-4075-a6e6-3b91a4fc55eb" providerId="ADAL" clId="{630D2BB2-8102-43B8-AEA4-0403CE9139D9}" dt="2026-05-25T07:50:59.002" v="1392" actId="1076"/>
          <ac:picMkLst>
            <pc:docMk/>
            <pc:sldMk cId="131007174" sldId="262"/>
            <ac:picMk id="8" creationId="{C49564F3-6D8C-FA93-4ED5-45C38C8A8C6C}"/>
          </ac:picMkLst>
        </pc:picChg>
        <pc:picChg chg="add del mod modCrop">
          <ac:chgData name="Kristers Nagainis" userId="9fe71e15-22e0-4075-a6e6-3b91a4fc55eb" providerId="ADAL" clId="{630D2BB2-8102-43B8-AEA4-0403CE9139D9}" dt="2026-05-25T06:49:12.659" v="1010" actId="478"/>
          <ac:picMkLst>
            <pc:docMk/>
            <pc:sldMk cId="131007174" sldId="262"/>
            <ac:picMk id="9" creationId="{FCE0ABA5-D222-C1DA-CEFD-09568AA8DA56}"/>
          </ac:picMkLst>
        </pc:picChg>
        <pc:picChg chg="add del mod modCrop">
          <ac:chgData name="Kristers Nagainis" userId="9fe71e15-22e0-4075-a6e6-3b91a4fc55eb" providerId="ADAL" clId="{630D2BB2-8102-43B8-AEA4-0403CE9139D9}" dt="2026-05-25T07:29:37.436" v="1048" actId="478"/>
          <ac:picMkLst>
            <pc:docMk/>
            <pc:sldMk cId="131007174" sldId="262"/>
            <ac:picMk id="10" creationId="{3088AE46-404A-BB48-5C71-6FD4E899B256}"/>
          </ac:picMkLst>
        </pc:picChg>
        <pc:picChg chg="add mod">
          <ac:chgData name="Kristers Nagainis" userId="9fe71e15-22e0-4075-a6e6-3b91a4fc55eb" providerId="ADAL" clId="{630D2BB2-8102-43B8-AEA4-0403CE9139D9}" dt="2026-05-25T07:51:18.655" v="1397" actId="1076"/>
          <ac:picMkLst>
            <pc:docMk/>
            <pc:sldMk cId="131007174" sldId="262"/>
            <ac:picMk id="11" creationId="{471E814C-A967-6B10-53F0-AEE082481AF6}"/>
          </ac:picMkLst>
        </pc:picChg>
        <pc:picChg chg="add mod modCrop">
          <ac:chgData name="Kristers Nagainis" userId="9fe71e15-22e0-4075-a6e6-3b91a4fc55eb" providerId="ADAL" clId="{630D2BB2-8102-43B8-AEA4-0403CE9139D9}" dt="2026-05-25T07:51:24.664" v="1400" actId="1076"/>
          <ac:picMkLst>
            <pc:docMk/>
            <pc:sldMk cId="131007174" sldId="262"/>
            <ac:picMk id="12" creationId="{9F0A5564-471B-0377-491D-B527F68543FC}"/>
          </ac:picMkLst>
        </pc:picChg>
      </pc:sldChg>
      <pc:sldChg chg="modSp del mod">
        <pc:chgData name="Kristers Nagainis" userId="9fe71e15-22e0-4075-a6e6-3b91a4fc55eb" providerId="ADAL" clId="{630D2BB2-8102-43B8-AEA4-0403CE9139D9}" dt="2026-05-25T07:56:14.575" v="1401" actId="47"/>
        <pc:sldMkLst>
          <pc:docMk/>
          <pc:sldMk cId="3223806490" sldId="263"/>
        </pc:sldMkLst>
        <pc:spChg chg="mod">
          <ac:chgData name="Kristers Nagainis" userId="9fe71e15-22e0-4075-a6e6-3b91a4fc55eb" providerId="ADAL" clId="{630D2BB2-8102-43B8-AEA4-0403CE9139D9}" dt="2026-05-24T11:23:28.816" v="215" actId="790"/>
          <ac:spMkLst>
            <pc:docMk/>
            <pc:sldMk cId="3223806490" sldId="263"/>
            <ac:spMk id="2" creationId="{1E177003-12DC-C71F-AC8A-BBD8A72D278C}"/>
          </ac:spMkLst>
        </pc:spChg>
        <pc:spChg chg="mod">
          <ac:chgData name="Kristers Nagainis" userId="9fe71e15-22e0-4075-a6e6-3b91a4fc55eb" providerId="ADAL" clId="{630D2BB2-8102-43B8-AEA4-0403CE9139D9}" dt="2026-05-24T11:23:28.816" v="215" actId="790"/>
          <ac:spMkLst>
            <pc:docMk/>
            <pc:sldMk cId="3223806490" sldId="263"/>
            <ac:spMk id="3" creationId="{E69B89AE-1ABE-3003-0C89-0A4382905DBC}"/>
          </ac:spMkLst>
        </pc:spChg>
        <pc:spChg chg="mod">
          <ac:chgData name="Kristers Nagainis" userId="9fe71e15-22e0-4075-a6e6-3b91a4fc55eb" providerId="ADAL" clId="{630D2BB2-8102-43B8-AEA4-0403CE9139D9}" dt="2026-05-24T11:23:28.816" v="215" actId="790"/>
          <ac:spMkLst>
            <pc:docMk/>
            <pc:sldMk cId="3223806490" sldId="263"/>
            <ac:spMk id="4" creationId="{C30F5539-2BBF-D192-B824-2B775A1832D1}"/>
          </ac:spMkLst>
        </pc:spChg>
        <pc:spChg chg="mod">
          <ac:chgData name="Kristers Nagainis" userId="9fe71e15-22e0-4075-a6e6-3b91a4fc55eb" providerId="ADAL" clId="{630D2BB2-8102-43B8-AEA4-0403CE9139D9}" dt="2026-05-24T11:23:28.816" v="215" actId="790"/>
          <ac:spMkLst>
            <pc:docMk/>
            <pc:sldMk cId="3223806490" sldId="263"/>
            <ac:spMk id="5" creationId="{CA0C9F74-860F-DF81-76BF-43FC230F743B}"/>
          </ac:spMkLst>
        </pc:spChg>
        <pc:spChg chg="mod">
          <ac:chgData name="Kristers Nagainis" userId="9fe71e15-22e0-4075-a6e6-3b91a4fc55eb" providerId="ADAL" clId="{630D2BB2-8102-43B8-AEA4-0403CE9139D9}" dt="2026-05-24T11:23:28.816" v="215" actId="790"/>
          <ac:spMkLst>
            <pc:docMk/>
            <pc:sldMk cId="3223806490" sldId="263"/>
            <ac:spMk id="6" creationId="{44B97D92-8BE1-2FE9-088E-431B47E05AC0}"/>
          </ac:spMkLst>
        </pc:spChg>
      </pc:sldChg>
      <pc:sldChg chg="addSp delSp modSp mod">
        <pc:chgData name="Kristers Nagainis" userId="9fe71e15-22e0-4075-a6e6-3b91a4fc55eb" providerId="ADAL" clId="{630D2BB2-8102-43B8-AEA4-0403CE9139D9}" dt="2026-05-25T08:33:34.591" v="1844" actId="1076"/>
        <pc:sldMkLst>
          <pc:docMk/>
          <pc:sldMk cId="219232532" sldId="264"/>
        </pc:sldMkLst>
        <pc:spChg chg="mod">
          <ac:chgData name="Kristers Nagainis" userId="9fe71e15-22e0-4075-a6e6-3b91a4fc55eb" providerId="ADAL" clId="{630D2BB2-8102-43B8-AEA4-0403CE9139D9}" dt="2026-05-25T08:13:39.157" v="1754" actId="790"/>
          <ac:spMkLst>
            <pc:docMk/>
            <pc:sldMk cId="219232532" sldId="264"/>
            <ac:spMk id="2" creationId="{BE47A95A-AB1A-B6E0-9CC2-A58A0A8EE36C}"/>
          </ac:spMkLst>
        </pc:spChg>
        <pc:spChg chg="mod">
          <ac:chgData name="Kristers Nagainis" userId="9fe71e15-22e0-4075-a6e6-3b91a4fc55eb" providerId="ADAL" clId="{630D2BB2-8102-43B8-AEA4-0403CE9139D9}" dt="2026-05-25T08:24:10.570" v="1834" actId="113"/>
          <ac:spMkLst>
            <pc:docMk/>
            <pc:sldMk cId="219232532" sldId="264"/>
            <ac:spMk id="3" creationId="{C71F2E22-CDD1-04BE-62D0-9A6BF1A372B7}"/>
          </ac:spMkLst>
        </pc:spChg>
        <pc:spChg chg="mod">
          <ac:chgData name="Kristers Nagainis" userId="9fe71e15-22e0-4075-a6e6-3b91a4fc55eb" providerId="ADAL" clId="{630D2BB2-8102-43B8-AEA4-0403CE9139D9}" dt="2026-05-25T08:13:39.157" v="1754" actId="790"/>
          <ac:spMkLst>
            <pc:docMk/>
            <pc:sldMk cId="219232532" sldId="264"/>
            <ac:spMk id="4" creationId="{B2BDA858-E651-CE07-BB5C-0FD241E6E2C3}"/>
          </ac:spMkLst>
        </pc:spChg>
        <pc:spChg chg="mod">
          <ac:chgData name="Kristers Nagainis" userId="9fe71e15-22e0-4075-a6e6-3b91a4fc55eb" providerId="ADAL" clId="{630D2BB2-8102-43B8-AEA4-0403CE9139D9}" dt="2026-05-25T08:13:39.157" v="1754" actId="790"/>
          <ac:spMkLst>
            <pc:docMk/>
            <pc:sldMk cId="219232532" sldId="264"/>
            <ac:spMk id="5" creationId="{BCBEEC0C-61F8-2F6B-97C9-E91076F532BF}"/>
          </ac:spMkLst>
        </pc:spChg>
        <pc:spChg chg="mod">
          <ac:chgData name="Kristers Nagainis" userId="9fe71e15-22e0-4075-a6e6-3b91a4fc55eb" providerId="ADAL" clId="{630D2BB2-8102-43B8-AEA4-0403CE9139D9}" dt="2026-05-25T08:13:39.157" v="1754" actId="790"/>
          <ac:spMkLst>
            <pc:docMk/>
            <pc:sldMk cId="219232532" sldId="264"/>
            <ac:spMk id="6" creationId="{83C3AA04-B5A4-B4DF-19EC-63F60E7167F2}"/>
          </ac:spMkLst>
        </pc:spChg>
        <pc:picChg chg="add del mod">
          <ac:chgData name="Kristers Nagainis" userId="9fe71e15-22e0-4075-a6e6-3b91a4fc55eb" providerId="ADAL" clId="{630D2BB2-8102-43B8-AEA4-0403CE9139D9}" dt="2026-05-25T07:27:43.243" v="1020" actId="478"/>
          <ac:picMkLst>
            <pc:docMk/>
            <pc:sldMk cId="219232532" sldId="264"/>
            <ac:picMk id="8" creationId="{BA4EE948-B9D1-94FC-5B86-A011F2B59962}"/>
          </ac:picMkLst>
        </pc:picChg>
        <pc:picChg chg="add del mod">
          <ac:chgData name="Kristers Nagainis" userId="9fe71e15-22e0-4075-a6e6-3b91a4fc55eb" providerId="ADAL" clId="{630D2BB2-8102-43B8-AEA4-0403CE9139D9}" dt="2026-05-25T07:28:02.051" v="1023" actId="478"/>
          <ac:picMkLst>
            <pc:docMk/>
            <pc:sldMk cId="219232532" sldId="264"/>
            <ac:picMk id="10" creationId="{A32A8820-C93D-3215-08A0-61E59F2E33AB}"/>
          </ac:picMkLst>
        </pc:picChg>
        <pc:picChg chg="add del mod">
          <ac:chgData name="Kristers Nagainis" userId="9fe71e15-22e0-4075-a6e6-3b91a4fc55eb" providerId="ADAL" clId="{630D2BB2-8102-43B8-AEA4-0403CE9139D9}" dt="2026-05-25T07:50:07.492" v="1376" actId="478"/>
          <ac:picMkLst>
            <pc:docMk/>
            <pc:sldMk cId="219232532" sldId="264"/>
            <ac:picMk id="12" creationId="{76AEBB66-AF89-4BCE-6EEA-E0A54A0539D8}"/>
          </ac:picMkLst>
        </pc:picChg>
        <pc:picChg chg="add mod modCrop">
          <ac:chgData name="Kristers Nagainis" userId="9fe71e15-22e0-4075-a6e6-3b91a4fc55eb" providerId="ADAL" clId="{630D2BB2-8102-43B8-AEA4-0403CE9139D9}" dt="2026-05-25T08:33:34.591" v="1844" actId="1076"/>
          <ac:picMkLst>
            <pc:docMk/>
            <pc:sldMk cId="219232532" sldId="264"/>
            <ac:picMk id="13" creationId="{DBC85235-AEF7-B6E0-58F6-DFFC78A8E3A4}"/>
          </ac:picMkLst>
        </pc:picChg>
      </pc:sldChg>
      <pc:sldChg chg="addSp delSp modSp mod">
        <pc:chgData name="Kristers Nagainis" userId="9fe71e15-22e0-4075-a6e6-3b91a4fc55eb" providerId="ADAL" clId="{630D2BB2-8102-43B8-AEA4-0403CE9139D9}" dt="2026-05-25T09:36:35.630" v="2005" actId="113"/>
        <pc:sldMkLst>
          <pc:docMk/>
          <pc:sldMk cId="3634989614" sldId="265"/>
        </pc:sldMkLst>
        <pc:spChg chg="mod">
          <ac:chgData name="Kristers Nagainis" userId="9fe71e15-22e0-4075-a6e6-3b91a4fc55eb" providerId="ADAL" clId="{630D2BB2-8102-43B8-AEA4-0403CE9139D9}" dt="2026-05-25T08:16:42.617" v="1802" actId="1076"/>
          <ac:spMkLst>
            <pc:docMk/>
            <pc:sldMk cId="3634989614" sldId="265"/>
            <ac:spMk id="2" creationId="{01F6D229-2B67-7641-3B1A-DC638476ADAC}"/>
          </ac:spMkLst>
        </pc:spChg>
        <pc:spChg chg="del mod">
          <ac:chgData name="Kristers Nagainis" userId="9fe71e15-22e0-4075-a6e6-3b91a4fc55eb" providerId="ADAL" clId="{630D2BB2-8102-43B8-AEA4-0403CE9139D9}" dt="2026-05-24T14:36:21" v="838"/>
          <ac:spMkLst>
            <pc:docMk/>
            <pc:sldMk cId="3634989614" sldId="265"/>
            <ac:spMk id="3" creationId="{F0920256-6A32-F30B-2D4B-B1A3AD9664AC}"/>
          </ac:spMkLst>
        </pc:spChg>
        <pc:spChg chg="mod">
          <ac:chgData name="Kristers Nagainis" userId="9fe71e15-22e0-4075-a6e6-3b91a4fc55eb" providerId="ADAL" clId="{630D2BB2-8102-43B8-AEA4-0403CE9139D9}" dt="2026-05-25T08:13:39.157" v="1754" actId="790"/>
          <ac:spMkLst>
            <pc:docMk/>
            <pc:sldMk cId="3634989614" sldId="265"/>
            <ac:spMk id="4" creationId="{8C99A310-C57B-BE8C-6805-9E6BFE9C7B2E}"/>
          </ac:spMkLst>
        </pc:spChg>
        <pc:spChg chg="mod">
          <ac:chgData name="Kristers Nagainis" userId="9fe71e15-22e0-4075-a6e6-3b91a4fc55eb" providerId="ADAL" clId="{630D2BB2-8102-43B8-AEA4-0403CE9139D9}" dt="2026-05-25T08:13:39.157" v="1754" actId="790"/>
          <ac:spMkLst>
            <pc:docMk/>
            <pc:sldMk cId="3634989614" sldId="265"/>
            <ac:spMk id="5" creationId="{EC92187B-88BA-CF75-B2C2-3859F2182E43}"/>
          </ac:spMkLst>
        </pc:spChg>
        <pc:spChg chg="mod">
          <ac:chgData name="Kristers Nagainis" userId="9fe71e15-22e0-4075-a6e6-3b91a4fc55eb" providerId="ADAL" clId="{630D2BB2-8102-43B8-AEA4-0403CE9139D9}" dt="2026-05-25T08:13:39.157" v="1754" actId="790"/>
          <ac:spMkLst>
            <pc:docMk/>
            <pc:sldMk cId="3634989614" sldId="265"/>
            <ac:spMk id="6" creationId="{FF52E5F1-29AD-0797-4A11-E0205F9CB7FB}"/>
          </ac:spMkLst>
        </pc:spChg>
        <pc:spChg chg="add mod">
          <ac:chgData name="Kristers Nagainis" userId="9fe71e15-22e0-4075-a6e6-3b91a4fc55eb" providerId="ADAL" clId="{630D2BB2-8102-43B8-AEA4-0403CE9139D9}" dt="2026-05-25T09:36:35.630" v="2005" actId="113"/>
          <ac:spMkLst>
            <pc:docMk/>
            <pc:sldMk cId="3634989614" sldId="265"/>
            <ac:spMk id="7" creationId="{AE75EE7A-A399-7604-B154-22631D59F14C}"/>
          </ac:spMkLst>
        </pc:spChg>
        <pc:picChg chg="add del mod ord modCrop">
          <ac:chgData name="Kristers Nagainis" userId="9fe71e15-22e0-4075-a6e6-3b91a4fc55eb" providerId="ADAL" clId="{630D2BB2-8102-43B8-AEA4-0403CE9139D9}" dt="2026-05-25T09:22:52.857" v="1846" actId="478"/>
          <ac:picMkLst>
            <pc:docMk/>
            <pc:sldMk cId="3634989614" sldId="265"/>
            <ac:picMk id="8" creationId="{87CA9710-2141-9585-95C6-7ED5B5CD2827}"/>
          </ac:picMkLst>
        </pc:picChg>
        <pc:picChg chg="add mod">
          <ac:chgData name="Kristers Nagainis" userId="9fe71e15-22e0-4075-a6e6-3b91a4fc55eb" providerId="ADAL" clId="{630D2BB2-8102-43B8-AEA4-0403CE9139D9}" dt="2026-05-25T09:23:06.193" v="1852" actId="1076"/>
          <ac:picMkLst>
            <pc:docMk/>
            <pc:sldMk cId="3634989614" sldId="265"/>
            <ac:picMk id="9" creationId="{95E31216-6527-2168-1E9A-AD318B3CFA4E}"/>
          </ac:picMkLst>
        </pc:picChg>
      </pc:sldChg>
      <pc:sldChg chg="addSp modSp mod">
        <pc:chgData name="Kristers Nagainis" userId="9fe71e15-22e0-4075-a6e6-3b91a4fc55eb" providerId="ADAL" clId="{630D2BB2-8102-43B8-AEA4-0403CE9139D9}" dt="2026-05-25T10:27:40.013" v="2827" actId="113"/>
        <pc:sldMkLst>
          <pc:docMk/>
          <pc:sldMk cId="1453551359" sldId="266"/>
        </pc:sldMkLst>
        <pc:spChg chg="mod">
          <ac:chgData name="Kristers Nagainis" userId="9fe71e15-22e0-4075-a6e6-3b91a4fc55eb" providerId="ADAL" clId="{630D2BB2-8102-43B8-AEA4-0403CE9139D9}" dt="2026-05-25T10:23:16.339" v="2576" actId="1076"/>
          <ac:spMkLst>
            <pc:docMk/>
            <pc:sldMk cId="1453551359" sldId="266"/>
            <ac:spMk id="2" creationId="{98F341E9-7416-F317-11EF-7145C7CE6AA6}"/>
          </ac:spMkLst>
        </pc:spChg>
        <pc:spChg chg="mod">
          <ac:chgData name="Kristers Nagainis" userId="9fe71e15-22e0-4075-a6e6-3b91a4fc55eb" providerId="ADAL" clId="{630D2BB2-8102-43B8-AEA4-0403CE9139D9}" dt="2026-05-25T10:27:40.013" v="2827" actId="113"/>
          <ac:spMkLst>
            <pc:docMk/>
            <pc:sldMk cId="1453551359" sldId="266"/>
            <ac:spMk id="3" creationId="{DFE05125-5305-CF63-2CE5-209A3C63E9FD}"/>
          </ac:spMkLst>
        </pc:spChg>
        <pc:spChg chg="mod">
          <ac:chgData name="Kristers Nagainis" userId="9fe71e15-22e0-4075-a6e6-3b91a4fc55eb" providerId="ADAL" clId="{630D2BB2-8102-43B8-AEA4-0403CE9139D9}" dt="2026-05-25T08:13:39.157" v="1754" actId="790"/>
          <ac:spMkLst>
            <pc:docMk/>
            <pc:sldMk cId="1453551359" sldId="266"/>
            <ac:spMk id="4" creationId="{08F9463C-174B-3C13-42CA-F5A3F20FC779}"/>
          </ac:spMkLst>
        </pc:spChg>
        <pc:spChg chg="mod">
          <ac:chgData name="Kristers Nagainis" userId="9fe71e15-22e0-4075-a6e6-3b91a4fc55eb" providerId="ADAL" clId="{630D2BB2-8102-43B8-AEA4-0403CE9139D9}" dt="2026-05-25T08:13:39.157" v="1754" actId="790"/>
          <ac:spMkLst>
            <pc:docMk/>
            <pc:sldMk cId="1453551359" sldId="266"/>
            <ac:spMk id="5" creationId="{D62F804B-49D8-2BE7-0384-E5B6444AD01A}"/>
          </ac:spMkLst>
        </pc:spChg>
        <pc:spChg chg="mod">
          <ac:chgData name="Kristers Nagainis" userId="9fe71e15-22e0-4075-a6e6-3b91a4fc55eb" providerId="ADAL" clId="{630D2BB2-8102-43B8-AEA4-0403CE9139D9}" dt="2026-05-25T08:13:39.157" v="1754" actId="790"/>
          <ac:spMkLst>
            <pc:docMk/>
            <pc:sldMk cId="1453551359" sldId="266"/>
            <ac:spMk id="6" creationId="{0913D548-5186-9259-DC29-63BDDBD7D4DC}"/>
          </ac:spMkLst>
        </pc:spChg>
        <pc:spChg chg="add mod">
          <ac:chgData name="Kristers Nagainis" userId="9fe71e15-22e0-4075-a6e6-3b91a4fc55eb" providerId="ADAL" clId="{630D2BB2-8102-43B8-AEA4-0403CE9139D9}" dt="2026-05-25T10:26:55.977" v="2772" actId="1076"/>
          <ac:spMkLst>
            <pc:docMk/>
            <pc:sldMk cId="1453551359" sldId="266"/>
            <ac:spMk id="10" creationId="{28A4D11F-934C-6C0B-A7FB-50F740A855DB}"/>
          </ac:spMkLst>
        </pc:spChg>
        <pc:picChg chg="add mod">
          <ac:chgData name="Kristers Nagainis" userId="9fe71e15-22e0-4075-a6e6-3b91a4fc55eb" providerId="ADAL" clId="{630D2BB2-8102-43B8-AEA4-0403CE9139D9}" dt="2026-05-25T10:22:11.025" v="2499" actId="14100"/>
          <ac:picMkLst>
            <pc:docMk/>
            <pc:sldMk cId="1453551359" sldId="266"/>
            <ac:picMk id="7" creationId="{CCCE32BF-D49F-CD03-188A-9100DD806D85}"/>
          </ac:picMkLst>
        </pc:picChg>
        <pc:picChg chg="add mod">
          <ac:chgData name="Kristers Nagainis" userId="9fe71e15-22e0-4075-a6e6-3b91a4fc55eb" providerId="ADAL" clId="{630D2BB2-8102-43B8-AEA4-0403CE9139D9}" dt="2026-05-25T10:22:21.856" v="2501" actId="1076"/>
          <ac:picMkLst>
            <pc:docMk/>
            <pc:sldMk cId="1453551359" sldId="266"/>
            <ac:picMk id="8" creationId="{83308400-27FF-6E68-BB6B-1A358F6AC740}"/>
          </ac:picMkLst>
        </pc:picChg>
        <pc:picChg chg="add mod">
          <ac:chgData name="Kristers Nagainis" userId="9fe71e15-22e0-4075-a6e6-3b91a4fc55eb" providerId="ADAL" clId="{630D2BB2-8102-43B8-AEA4-0403CE9139D9}" dt="2026-05-25T10:26:41.920" v="2769" actId="1076"/>
          <ac:picMkLst>
            <pc:docMk/>
            <pc:sldMk cId="1453551359" sldId="266"/>
            <ac:picMk id="9" creationId="{9B040199-741A-EC86-606B-14BD22172AA0}"/>
          </ac:picMkLst>
        </pc:picChg>
      </pc:sldChg>
      <pc:sldChg chg="modSp mod">
        <pc:chgData name="Kristers Nagainis" userId="9fe71e15-22e0-4075-a6e6-3b91a4fc55eb" providerId="ADAL" clId="{630D2BB2-8102-43B8-AEA4-0403CE9139D9}" dt="2026-05-25T10:44:45.950" v="3627" actId="27636"/>
        <pc:sldMkLst>
          <pc:docMk/>
          <pc:sldMk cId="3901236315" sldId="267"/>
        </pc:sldMkLst>
        <pc:spChg chg="mod">
          <ac:chgData name="Kristers Nagainis" userId="9fe71e15-22e0-4075-a6e6-3b91a4fc55eb" providerId="ADAL" clId="{630D2BB2-8102-43B8-AEA4-0403CE9139D9}" dt="2026-05-25T08:13:39.157" v="1754" actId="790"/>
          <ac:spMkLst>
            <pc:docMk/>
            <pc:sldMk cId="3901236315" sldId="267"/>
            <ac:spMk id="2" creationId="{4B944192-8318-E0CB-953C-9A33D8B97BDA}"/>
          </ac:spMkLst>
        </pc:spChg>
        <pc:spChg chg="mod">
          <ac:chgData name="Kristers Nagainis" userId="9fe71e15-22e0-4075-a6e6-3b91a4fc55eb" providerId="ADAL" clId="{630D2BB2-8102-43B8-AEA4-0403CE9139D9}" dt="2026-05-25T10:44:45.950" v="3627" actId="27636"/>
          <ac:spMkLst>
            <pc:docMk/>
            <pc:sldMk cId="3901236315" sldId="267"/>
            <ac:spMk id="3" creationId="{AE8EBDF7-0134-DB96-618E-BF854A2E1279}"/>
          </ac:spMkLst>
        </pc:spChg>
        <pc:spChg chg="mod">
          <ac:chgData name="Kristers Nagainis" userId="9fe71e15-22e0-4075-a6e6-3b91a4fc55eb" providerId="ADAL" clId="{630D2BB2-8102-43B8-AEA4-0403CE9139D9}" dt="2026-05-25T08:13:39.157" v="1754" actId="790"/>
          <ac:spMkLst>
            <pc:docMk/>
            <pc:sldMk cId="3901236315" sldId="267"/>
            <ac:spMk id="4" creationId="{75CB0A33-0959-02AD-DD4B-DBC659535F36}"/>
          </ac:spMkLst>
        </pc:spChg>
        <pc:spChg chg="mod">
          <ac:chgData name="Kristers Nagainis" userId="9fe71e15-22e0-4075-a6e6-3b91a4fc55eb" providerId="ADAL" clId="{630D2BB2-8102-43B8-AEA4-0403CE9139D9}" dt="2026-05-25T08:13:39.157" v="1754" actId="790"/>
          <ac:spMkLst>
            <pc:docMk/>
            <pc:sldMk cId="3901236315" sldId="267"/>
            <ac:spMk id="5" creationId="{518FB3B9-EFF7-F7E3-17BB-C7F732DEA8AE}"/>
          </ac:spMkLst>
        </pc:spChg>
        <pc:spChg chg="mod">
          <ac:chgData name="Kristers Nagainis" userId="9fe71e15-22e0-4075-a6e6-3b91a4fc55eb" providerId="ADAL" clId="{630D2BB2-8102-43B8-AEA4-0403CE9139D9}" dt="2026-05-25T08:13:39.157" v="1754" actId="790"/>
          <ac:spMkLst>
            <pc:docMk/>
            <pc:sldMk cId="3901236315" sldId="267"/>
            <ac:spMk id="6" creationId="{883F4EE5-6C66-03F4-3FAF-2F59F294490F}"/>
          </ac:spMkLst>
        </pc:spChg>
      </pc:sldChg>
      <pc:sldChg chg="addSp delSp modSp mod">
        <pc:chgData name="Kristers Nagainis" userId="9fe71e15-22e0-4075-a6e6-3b91a4fc55eb" providerId="ADAL" clId="{630D2BB2-8102-43B8-AEA4-0403CE9139D9}" dt="2026-05-25T08:13:39.157" v="1754" actId="790"/>
        <pc:sldMkLst>
          <pc:docMk/>
          <pc:sldMk cId="926407705" sldId="268"/>
        </pc:sldMkLst>
        <pc:spChg chg="mod">
          <ac:chgData name="Kristers Nagainis" userId="9fe71e15-22e0-4075-a6e6-3b91a4fc55eb" providerId="ADAL" clId="{630D2BB2-8102-43B8-AEA4-0403CE9139D9}" dt="2026-05-25T08:13:39.157" v="1754" actId="790"/>
          <ac:spMkLst>
            <pc:docMk/>
            <pc:sldMk cId="926407705" sldId="268"/>
            <ac:spMk id="2" creationId="{F4A0381A-FEC4-DFCB-3955-225DCFF7F2FE}"/>
          </ac:spMkLst>
        </pc:spChg>
        <pc:spChg chg="mod">
          <ac:chgData name="Kristers Nagainis" userId="9fe71e15-22e0-4075-a6e6-3b91a4fc55eb" providerId="ADAL" clId="{630D2BB2-8102-43B8-AEA4-0403CE9139D9}" dt="2026-05-25T08:13:39.157" v="1754" actId="790"/>
          <ac:spMkLst>
            <pc:docMk/>
            <pc:sldMk cId="926407705" sldId="268"/>
            <ac:spMk id="3" creationId="{F91FB52D-D703-8675-E7F5-4BEEA2E5DD4D}"/>
          </ac:spMkLst>
        </pc:spChg>
        <pc:spChg chg="mod">
          <ac:chgData name="Kristers Nagainis" userId="9fe71e15-22e0-4075-a6e6-3b91a4fc55eb" providerId="ADAL" clId="{630D2BB2-8102-43B8-AEA4-0403CE9139D9}" dt="2026-05-25T08:13:39.157" v="1754" actId="790"/>
          <ac:spMkLst>
            <pc:docMk/>
            <pc:sldMk cId="926407705" sldId="268"/>
            <ac:spMk id="4" creationId="{89606F27-4519-3F5F-CD65-59A020494A24}"/>
          </ac:spMkLst>
        </pc:spChg>
        <pc:spChg chg="mod">
          <ac:chgData name="Kristers Nagainis" userId="9fe71e15-22e0-4075-a6e6-3b91a4fc55eb" providerId="ADAL" clId="{630D2BB2-8102-43B8-AEA4-0403CE9139D9}" dt="2026-05-25T08:13:39.157" v="1754" actId="790"/>
          <ac:spMkLst>
            <pc:docMk/>
            <pc:sldMk cId="926407705" sldId="268"/>
            <ac:spMk id="5" creationId="{9DF7B803-2601-7469-703D-A8A6B3CDF9A1}"/>
          </ac:spMkLst>
        </pc:spChg>
        <pc:spChg chg="mod">
          <ac:chgData name="Kristers Nagainis" userId="9fe71e15-22e0-4075-a6e6-3b91a4fc55eb" providerId="ADAL" clId="{630D2BB2-8102-43B8-AEA4-0403CE9139D9}" dt="2026-05-25T08:13:39.157" v="1754" actId="790"/>
          <ac:spMkLst>
            <pc:docMk/>
            <pc:sldMk cId="926407705" sldId="268"/>
            <ac:spMk id="6" creationId="{52C068F7-9D84-23FF-3A12-13E33A862F3E}"/>
          </ac:spMkLst>
        </pc:spChg>
        <pc:spChg chg="add del mod">
          <ac:chgData name="Kristers Nagainis" userId="9fe71e15-22e0-4075-a6e6-3b91a4fc55eb" providerId="ADAL" clId="{630D2BB2-8102-43B8-AEA4-0403CE9139D9}" dt="2026-05-25T06:34:26.668" v="844" actId="478"/>
          <ac:spMkLst>
            <pc:docMk/>
            <pc:sldMk cId="926407705" sldId="268"/>
            <ac:spMk id="7" creationId="{64AC40D2-21AE-24BB-701E-269D08E652AC}"/>
          </ac:spMkLst>
        </pc:spChg>
        <pc:picChg chg="add del mod modCrop">
          <ac:chgData name="Kristers Nagainis" userId="9fe71e15-22e0-4075-a6e6-3b91a4fc55eb" providerId="ADAL" clId="{630D2BB2-8102-43B8-AEA4-0403CE9139D9}" dt="2026-05-25T06:36:37.530" v="849" actId="478"/>
          <ac:picMkLst>
            <pc:docMk/>
            <pc:sldMk cId="926407705" sldId="268"/>
            <ac:picMk id="9" creationId="{8A73E70C-A7FB-1650-A208-D92B50D137AE}"/>
          </ac:picMkLst>
        </pc:picChg>
        <pc:picChg chg="add mod modCrop">
          <ac:chgData name="Kristers Nagainis" userId="9fe71e15-22e0-4075-a6e6-3b91a4fc55eb" providerId="ADAL" clId="{630D2BB2-8102-43B8-AEA4-0403CE9139D9}" dt="2026-05-25T06:36:53.841" v="854" actId="1076"/>
          <ac:picMkLst>
            <pc:docMk/>
            <pc:sldMk cId="926407705" sldId="268"/>
            <ac:picMk id="11" creationId="{40A408DF-C042-E152-5DAB-03DA734E27DC}"/>
          </ac:picMkLst>
        </pc:picChg>
      </pc:sldChg>
      <pc:sldChg chg="addSp delSp modSp mod">
        <pc:chgData name="Kristers Nagainis" userId="9fe71e15-22e0-4075-a6e6-3b91a4fc55eb" providerId="ADAL" clId="{630D2BB2-8102-43B8-AEA4-0403CE9139D9}" dt="2026-05-25T08:13:39.157" v="1754" actId="790"/>
        <pc:sldMkLst>
          <pc:docMk/>
          <pc:sldMk cId="4072488085" sldId="269"/>
        </pc:sldMkLst>
        <pc:spChg chg="mod">
          <ac:chgData name="Kristers Nagainis" userId="9fe71e15-22e0-4075-a6e6-3b91a4fc55eb" providerId="ADAL" clId="{630D2BB2-8102-43B8-AEA4-0403CE9139D9}" dt="2026-05-25T08:13:39.157" v="1754" actId="790"/>
          <ac:spMkLst>
            <pc:docMk/>
            <pc:sldMk cId="4072488085" sldId="269"/>
            <ac:spMk id="2" creationId="{BFE440CB-3BCB-56C8-2946-745094D3DDE0}"/>
          </ac:spMkLst>
        </pc:spChg>
        <pc:spChg chg="mod">
          <ac:chgData name="Kristers Nagainis" userId="9fe71e15-22e0-4075-a6e6-3b91a4fc55eb" providerId="ADAL" clId="{630D2BB2-8102-43B8-AEA4-0403CE9139D9}" dt="2026-05-25T08:13:39.157" v="1754" actId="790"/>
          <ac:spMkLst>
            <pc:docMk/>
            <pc:sldMk cId="4072488085" sldId="269"/>
            <ac:spMk id="3" creationId="{C13FC712-39ED-B1FF-896F-1409D5E898B6}"/>
          </ac:spMkLst>
        </pc:spChg>
        <pc:spChg chg="mod">
          <ac:chgData name="Kristers Nagainis" userId="9fe71e15-22e0-4075-a6e6-3b91a4fc55eb" providerId="ADAL" clId="{630D2BB2-8102-43B8-AEA4-0403CE9139D9}" dt="2026-05-25T08:13:39.157" v="1754" actId="790"/>
          <ac:spMkLst>
            <pc:docMk/>
            <pc:sldMk cId="4072488085" sldId="269"/>
            <ac:spMk id="10" creationId="{8A02F1B2-A5B3-5428-F606-3F967216A216}"/>
          </ac:spMkLst>
        </pc:spChg>
        <pc:spChg chg="mod">
          <ac:chgData name="Kristers Nagainis" userId="9fe71e15-22e0-4075-a6e6-3b91a4fc55eb" providerId="ADAL" clId="{630D2BB2-8102-43B8-AEA4-0403CE9139D9}" dt="2026-05-25T08:13:39.157" v="1754" actId="790"/>
          <ac:spMkLst>
            <pc:docMk/>
            <pc:sldMk cId="4072488085" sldId="269"/>
            <ac:spMk id="11" creationId="{888DE55A-B5D1-74D2-F347-7B43A7FD7822}"/>
          </ac:spMkLst>
        </pc:spChg>
        <pc:spChg chg="mod">
          <ac:chgData name="Kristers Nagainis" userId="9fe71e15-22e0-4075-a6e6-3b91a4fc55eb" providerId="ADAL" clId="{630D2BB2-8102-43B8-AEA4-0403CE9139D9}" dt="2026-05-25T08:13:39.157" v="1754" actId="790"/>
          <ac:spMkLst>
            <pc:docMk/>
            <pc:sldMk cId="4072488085" sldId="269"/>
            <ac:spMk id="12" creationId="{887BFD81-23F8-8430-7EEC-DDFBEE2C1327}"/>
          </ac:spMkLst>
        </pc:spChg>
        <pc:spChg chg="mod">
          <ac:chgData name="Kristers Nagainis" userId="9fe71e15-22e0-4075-a6e6-3b91a4fc55eb" providerId="ADAL" clId="{630D2BB2-8102-43B8-AEA4-0403CE9139D9}" dt="2026-05-25T08:13:39.157" v="1754" actId="790"/>
          <ac:spMkLst>
            <pc:docMk/>
            <pc:sldMk cId="4072488085" sldId="269"/>
            <ac:spMk id="13" creationId="{BC16515E-FC9E-7850-369C-F8FA6410C951}"/>
          </ac:spMkLst>
        </pc:spChg>
        <pc:spChg chg="add del mod">
          <ac:chgData name="Kristers Nagainis" userId="9fe71e15-22e0-4075-a6e6-3b91a4fc55eb" providerId="ADAL" clId="{630D2BB2-8102-43B8-AEA4-0403CE9139D9}" dt="2026-05-24T11:00:38.876" v="156" actId="478"/>
          <ac:spMkLst>
            <pc:docMk/>
            <pc:sldMk cId="4072488085" sldId="269"/>
            <ac:spMk id="14" creationId="{C7BA8A17-96D0-D5AC-50F5-5891475628B9}"/>
          </ac:spMkLst>
        </pc:spChg>
      </pc:sldChg>
      <pc:sldChg chg="add del">
        <pc:chgData name="Kristers Nagainis" userId="9fe71e15-22e0-4075-a6e6-3b91a4fc55eb" providerId="ADAL" clId="{630D2BB2-8102-43B8-AEA4-0403CE9139D9}" dt="2026-05-24T11:49:17.937" v="616" actId="47"/>
        <pc:sldMkLst>
          <pc:docMk/>
          <pc:sldMk cId="519791359" sldId="270"/>
        </pc:sldMkLst>
      </pc:sldChg>
      <pc:sldChg chg="addSp delSp modSp add mod">
        <pc:chgData name="Kristers Nagainis" userId="9fe71e15-22e0-4075-a6e6-3b91a4fc55eb" providerId="ADAL" clId="{630D2BB2-8102-43B8-AEA4-0403CE9139D9}" dt="2026-05-25T08:23:52.862" v="1831" actId="20577"/>
        <pc:sldMkLst>
          <pc:docMk/>
          <pc:sldMk cId="2182456422" sldId="270"/>
        </pc:sldMkLst>
        <pc:spChg chg="mod">
          <ac:chgData name="Kristers Nagainis" userId="9fe71e15-22e0-4075-a6e6-3b91a4fc55eb" providerId="ADAL" clId="{630D2BB2-8102-43B8-AEA4-0403CE9139D9}" dt="2026-05-25T08:13:39.157" v="1754" actId="790"/>
          <ac:spMkLst>
            <pc:docMk/>
            <pc:sldMk cId="2182456422" sldId="270"/>
            <ac:spMk id="2" creationId="{17946A65-B74D-8831-E2E8-0BEED31ABEE4}"/>
          </ac:spMkLst>
        </pc:spChg>
        <pc:spChg chg="mod">
          <ac:chgData name="Kristers Nagainis" userId="9fe71e15-22e0-4075-a6e6-3b91a4fc55eb" providerId="ADAL" clId="{630D2BB2-8102-43B8-AEA4-0403CE9139D9}" dt="2026-05-25T08:13:39.157" v="1754" actId="790"/>
          <ac:spMkLst>
            <pc:docMk/>
            <pc:sldMk cId="2182456422" sldId="270"/>
            <ac:spMk id="3" creationId="{492A2D8D-4BB9-86F4-25AC-B4D3D7CDFA82}"/>
          </ac:spMkLst>
        </pc:spChg>
        <pc:spChg chg="mod">
          <ac:chgData name="Kristers Nagainis" userId="9fe71e15-22e0-4075-a6e6-3b91a4fc55eb" providerId="ADAL" clId="{630D2BB2-8102-43B8-AEA4-0403CE9139D9}" dt="2026-05-25T08:13:39.157" v="1754" actId="790"/>
          <ac:spMkLst>
            <pc:docMk/>
            <pc:sldMk cId="2182456422" sldId="270"/>
            <ac:spMk id="4" creationId="{A7103C2D-88C7-7D06-4E83-1AFA17093E5B}"/>
          </ac:spMkLst>
        </pc:spChg>
        <pc:spChg chg="mod">
          <ac:chgData name="Kristers Nagainis" userId="9fe71e15-22e0-4075-a6e6-3b91a4fc55eb" providerId="ADAL" clId="{630D2BB2-8102-43B8-AEA4-0403CE9139D9}" dt="2026-05-25T08:13:39.157" v="1754" actId="790"/>
          <ac:spMkLst>
            <pc:docMk/>
            <pc:sldMk cId="2182456422" sldId="270"/>
            <ac:spMk id="5" creationId="{09CC1413-5AE5-B3B4-C0E6-5AC7255A728E}"/>
          </ac:spMkLst>
        </pc:spChg>
        <pc:spChg chg="mod">
          <ac:chgData name="Kristers Nagainis" userId="9fe71e15-22e0-4075-a6e6-3b91a4fc55eb" providerId="ADAL" clId="{630D2BB2-8102-43B8-AEA4-0403CE9139D9}" dt="2026-05-25T08:13:39.157" v="1754" actId="790"/>
          <ac:spMkLst>
            <pc:docMk/>
            <pc:sldMk cId="2182456422" sldId="270"/>
            <ac:spMk id="6" creationId="{5DAC50C0-C156-91CB-869F-DEE7CADB4056}"/>
          </ac:spMkLst>
        </pc:spChg>
        <pc:spChg chg="add mod">
          <ac:chgData name="Kristers Nagainis" userId="9fe71e15-22e0-4075-a6e6-3b91a4fc55eb" providerId="ADAL" clId="{630D2BB2-8102-43B8-AEA4-0403CE9139D9}" dt="2026-05-25T08:23:52.862" v="1831" actId="20577"/>
          <ac:spMkLst>
            <pc:docMk/>
            <pc:sldMk cId="2182456422" sldId="270"/>
            <ac:spMk id="12" creationId="{5F16AF7F-CEE9-AA58-D0F2-17591A7A2987}"/>
          </ac:spMkLst>
        </pc:spChg>
        <pc:spChg chg="add mod">
          <ac:chgData name="Kristers Nagainis" userId="9fe71e15-22e0-4075-a6e6-3b91a4fc55eb" providerId="ADAL" clId="{630D2BB2-8102-43B8-AEA4-0403CE9139D9}" dt="2026-05-25T08:23:48.215" v="1829" actId="1076"/>
          <ac:spMkLst>
            <pc:docMk/>
            <pc:sldMk cId="2182456422" sldId="270"/>
            <ac:spMk id="13" creationId="{64BEE7CE-9F05-C85E-9627-237A2B803687}"/>
          </ac:spMkLst>
        </pc:spChg>
        <pc:picChg chg="del">
          <ac:chgData name="Kristers Nagainis" userId="9fe71e15-22e0-4075-a6e6-3b91a4fc55eb" providerId="ADAL" clId="{630D2BB2-8102-43B8-AEA4-0403CE9139D9}" dt="2026-05-25T07:29:08.131" v="1041" actId="478"/>
          <ac:picMkLst>
            <pc:docMk/>
            <pc:sldMk cId="2182456422" sldId="270"/>
            <ac:picMk id="8" creationId="{46EF826B-7D35-C28A-DA46-E99CBFA3F1D8}"/>
          </ac:picMkLst>
        </pc:picChg>
        <pc:picChg chg="add mod">
          <ac:chgData name="Kristers Nagainis" userId="9fe71e15-22e0-4075-a6e6-3b91a4fc55eb" providerId="ADAL" clId="{630D2BB2-8102-43B8-AEA4-0403CE9139D9}" dt="2026-05-25T07:38:32.372" v="1196" actId="1076"/>
          <ac:picMkLst>
            <pc:docMk/>
            <pc:sldMk cId="2182456422" sldId="270"/>
            <ac:picMk id="9" creationId="{20829FCB-177B-0580-1393-55306AB97C36}"/>
          </ac:picMkLst>
        </pc:picChg>
        <pc:picChg chg="mod">
          <ac:chgData name="Kristers Nagainis" userId="9fe71e15-22e0-4075-a6e6-3b91a4fc55eb" providerId="ADAL" clId="{630D2BB2-8102-43B8-AEA4-0403CE9139D9}" dt="2026-05-25T07:38:29.091" v="1195" actId="1076"/>
          <ac:picMkLst>
            <pc:docMk/>
            <pc:sldMk cId="2182456422" sldId="270"/>
            <ac:picMk id="10" creationId="{C7E8732F-A213-CABE-6D39-CE302CF2C46F}"/>
          </ac:picMkLst>
        </pc:picChg>
        <pc:picChg chg="del">
          <ac:chgData name="Kristers Nagainis" userId="9fe71e15-22e0-4075-a6e6-3b91a4fc55eb" providerId="ADAL" clId="{630D2BB2-8102-43B8-AEA4-0403CE9139D9}" dt="2026-05-25T07:29:06.932" v="1040" actId="478"/>
          <ac:picMkLst>
            <pc:docMk/>
            <pc:sldMk cId="2182456422" sldId="270"/>
            <ac:picMk id="11" creationId="{F13E3219-6271-07D5-BEAB-E7622822BA69}"/>
          </ac:picMkLst>
        </pc:picChg>
      </pc:sldChg>
      <pc:sldChg chg="addSp modSp new mod">
        <pc:chgData name="Kristers Nagainis" userId="9fe71e15-22e0-4075-a6e6-3b91a4fc55eb" providerId="ADAL" clId="{630D2BB2-8102-43B8-AEA4-0403CE9139D9}" dt="2026-05-25T10:54:06.940" v="3801" actId="1076"/>
        <pc:sldMkLst>
          <pc:docMk/>
          <pc:sldMk cId="2282800822" sldId="271"/>
        </pc:sldMkLst>
        <pc:spChg chg="mod">
          <ac:chgData name="Kristers Nagainis" userId="9fe71e15-22e0-4075-a6e6-3b91a4fc55eb" providerId="ADAL" clId="{630D2BB2-8102-43B8-AEA4-0403CE9139D9}" dt="2026-05-25T08:13:39.157" v="1754" actId="790"/>
          <ac:spMkLst>
            <pc:docMk/>
            <pc:sldMk cId="2282800822" sldId="271"/>
            <ac:spMk id="2" creationId="{BF52BEA7-F2B5-6CFF-F3EE-E938CA0739F9}"/>
          </ac:spMkLst>
        </pc:spChg>
        <pc:spChg chg="mod">
          <ac:chgData name="Kristers Nagainis" userId="9fe71e15-22e0-4075-a6e6-3b91a4fc55eb" providerId="ADAL" clId="{630D2BB2-8102-43B8-AEA4-0403CE9139D9}" dt="2026-05-25T10:31:26.231" v="3018" actId="113"/>
          <ac:spMkLst>
            <pc:docMk/>
            <pc:sldMk cId="2282800822" sldId="271"/>
            <ac:spMk id="3" creationId="{BA12F9C2-E986-BD0E-56A2-564987343392}"/>
          </ac:spMkLst>
        </pc:spChg>
        <pc:spChg chg="mod">
          <ac:chgData name="Kristers Nagainis" userId="9fe71e15-22e0-4075-a6e6-3b91a4fc55eb" providerId="ADAL" clId="{630D2BB2-8102-43B8-AEA4-0403CE9139D9}" dt="2026-05-25T08:13:39.157" v="1754" actId="790"/>
          <ac:spMkLst>
            <pc:docMk/>
            <pc:sldMk cId="2282800822" sldId="271"/>
            <ac:spMk id="4" creationId="{98D8C559-A7F8-20C8-E626-32178FA226BA}"/>
          </ac:spMkLst>
        </pc:spChg>
        <pc:spChg chg="mod">
          <ac:chgData name="Kristers Nagainis" userId="9fe71e15-22e0-4075-a6e6-3b91a4fc55eb" providerId="ADAL" clId="{630D2BB2-8102-43B8-AEA4-0403CE9139D9}" dt="2026-05-25T08:13:39.157" v="1754" actId="790"/>
          <ac:spMkLst>
            <pc:docMk/>
            <pc:sldMk cId="2282800822" sldId="271"/>
            <ac:spMk id="5" creationId="{0B98D864-36B4-A952-357C-631344CEEB48}"/>
          </ac:spMkLst>
        </pc:spChg>
        <pc:spChg chg="mod">
          <ac:chgData name="Kristers Nagainis" userId="9fe71e15-22e0-4075-a6e6-3b91a4fc55eb" providerId="ADAL" clId="{630D2BB2-8102-43B8-AEA4-0403CE9139D9}" dt="2026-05-25T08:13:39.157" v="1754" actId="790"/>
          <ac:spMkLst>
            <pc:docMk/>
            <pc:sldMk cId="2282800822" sldId="271"/>
            <ac:spMk id="6" creationId="{D5269C34-05C2-6481-AB26-5F0DE8EE76AA}"/>
          </ac:spMkLst>
        </pc:spChg>
        <pc:picChg chg="add mod">
          <ac:chgData name="Kristers Nagainis" userId="9fe71e15-22e0-4075-a6e6-3b91a4fc55eb" providerId="ADAL" clId="{630D2BB2-8102-43B8-AEA4-0403CE9139D9}" dt="2026-05-25T10:52:49.560" v="3797" actId="1076"/>
          <ac:picMkLst>
            <pc:docMk/>
            <pc:sldMk cId="2282800822" sldId="271"/>
            <ac:picMk id="8" creationId="{F6B267B4-E166-DB67-199E-0231EEADC79B}"/>
          </ac:picMkLst>
        </pc:picChg>
        <pc:picChg chg="add mod">
          <ac:chgData name="Kristers Nagainis" userId="9fe71e15-22e0-4075-a6e6-3b91a4fc55eb" providerId="ADAL" clId="{630D2BB2-8102-43B8-AEA4-0403CE9139D9}" dt="2026-05-25T10:54:06.940" v="3801" actId="1076"/>
          <ac:picMkLst>
            <pc:docMk/>
            <pc:sldMk cId="2282800822" sldId="271"/>
            <ac:picMk id="9" creationId="{0706073D-FC66-C86F-FF88-EBAAD6D94D0E}"/>
          </ac:picMkLst>
        </pc:picChg>
      </pc:sldChg>
      <pc:sldChg chg="addSp delSp modSp add mod">
        <pc:chgData name="Kristers Nagainis" userId="9fe71e15-22e0-4075-a6e6-3b91a4fc55eb" providerId="ADAL" clId="{630D2BB2-8102-43B8-AEA4-0403CE9139D9}" dt="2026-05-25T10:19:10.806" v="2381" actId="113"/>
        <pc:sldMkLst>
          <pc:docMk/>
          <pc:sldMk cId="3788587018" sldId="272"/>
        </pc:sldMkLst>
        <pc:spChg chg="add del mod">
          <ac:chgData name="Kristers Nagainis" userId="9fe71e15-22e0-4075-a6e6-3b91a4fc55eb" providerId="ADAL" clId="{630D2BB2-8102-43B8-AEA4-0403CE9139D9}" dt="2026-05-25T10:08:21.146" v="2022"/>
          <ac:spMkLst>
            <pc:docMk/>
            <pc:sldMk cId="3788587018" sldId="272"/>
            <ac:spMk id="10" creationId="{DAC2345A-1C22-8988-3813-8E502E3537CA}"/>
          </ac:spMkLst>
        </pc:spChg>
        <pc:spChg chg="add mod">
          <ac:chgData name="Kristers Nagainis" userId="9fe71e15-22e0-4075-a6e6-3b91a4fc55eb" providerId="ADAL" clId="{630D2BB2-8102-43B8-AEA4-0403CE9139D9}" dt="2026-05-25T10:19:10.806" v="2381" actId="113"/>
          <ac:spMkLst>
            <pc:docMk/>
            <pc:sldMk cId="3788587018" sldId="272"/>
            <ac:spMk id="13" creationId="{28E248EA-5942-6393-2311-97594DF78BEA}"/>
          </ac:spMkLst>
        </pc:spChg>
        <pc:spChg chg="add mod">
          <ac:chgData name="Kristers Nagainis" userId="9fe71e15-22e0-4075-a6e6-3b91a4fc55eb" providerId="ADAL" clId="{630D2BB2-8102-43B8-AEA4-0403CE9139D9}" dt="2026-05-25T10:13:47.908" v="2256" actId="255"/>
          <ac:spMkLst>
            <pc:docMk/>
            <pc:sldMk cId="3788587018" sldId="272"/>
            <ac:spMk id="14" creationId="{ED74EE19-E966-9AB4-9949-49EEDF569076}"/>
          </ac:spMkLst>
        </pc:spChg>
        <pc:spChg chg="add mod">
          <ac:chgData name="Kristers Nagainis" userId="9fe71e15-22e0-4075-a6e6-3b91a4fc55eb" providerId="ADAL" clId="{630D2BB2-8102-43B8-AEA4-0403CE9139D9}" dt="2026-05-25T10:14:36.379" v="2298" actId="1076"/>
          <ac:spMkLst>
            <pc:docMk/>
            <pc:sldMk cId="3788587018" sldId="272"/>
            <ac:spMk id="15" creationId="{7B217E4B-643C-E9C3-26C3-4076C5E5B55F}"/>
          </ac:spMkLst>
        </pc:spChg>
        <pc:spChg chg="add mod">
          <ac:chgData name="Kristers Nagainis" userId="9fe71e15-22e0-4075-a6e6-3b91a4fc55eb" providerId="ADAL" clId="{630D2BB2-8102-43B8-AEA4-0403CE9139D9}" dt="2026-05-25T10:14:31.090" v="2297" actId="1076"/>
          <ac:spMkLst>
            <pc:docMk/>
            <pc:sldMk cId="3788587018" sldId="272"/>
            <ac:spMk id="16" creationId="{84D5176F-86D9-5F44-FF46-F31E17C23EAA}"/>
          </ac:spMkLst>
        </pc:spChg>
        <pc:spChg chg="add del mod">
          <ac:chgData name="Kristers Nagainis" userId="9fe71e15-22e0-4075-a6e6-3b91a4fc55eb" providerId="ADAL" clId="{630D2BB2-8102-43B8-AEA4-0403CE9139D9}" dt="2026-05-25T10:17:33.954" v="2301"/>
          <ac:spMkLst>
            <pc:docMk/>
            <pc:sldMk cId="3788587018" sldId="272"/>
            <ac:spMk id="18" creationId="{B1EEF2ED-C48B-9531-83DE-FA9573F85816}"/>
          </ac:spMkLst>
        </pc:spChg>
        <pc:picChg chg="add del mod modCrop">
          <ac:chgData name="Kristers Nagainis" userId="9fe71e15-22e0-4075-a6e6-3b91a4fc55eb" providerId="ADAL" clId="{630D2BB2-8102-43B8-AEA4-0403CE9139D9}" dt="2026-05-25T10:14:27.408" v="2296" actId="1076"/>
          <ac:picMkLst>
            <pc:docMk/>
            <pc:sldMk cId="3788587018" sldId="272"/>
            <ac:picMk id="7" creationId="{3A147895-0464-70E3-E519-BC2A82E7EA71}"/>
          </ac:picMkLst>
        </pc:picChg>
        <pc:picChg chg="del">
          <ac:chgData name="Kristers Nagainis" userId="9fe71e15-22e0-4075-a6e6-3b91a4fc55eb" providerId="ADAL" clId="{630D2BB2-8102-43B8-AEA4-0403CE9139D9}" dt="2026-05-25T10:00:53.912" v="2008" actId="478"/>
          <ac:picMkLst>
            <pc:docMk/>
            <pc:sldMk cId="3788587018" sldId="272"/>
            <ac:picMk id="8" creationId="{0B0D675B-2805-4798-6E3A-457E0DDACA9E}"/>
          </ac:picMkLst>
        </pc:picChg>
        <pc:picChg chg="add del mod ord">
          <ac:chgData name="Kristers Nagainis" userId="9fe71e15-22e0-4075-a6e6-3b91a4fc55eb" providerId="ADAL" clId="{630D2BB2-8102-43B8-AEA4-0403CE9139D9}" dt="2026-05-25T10:17:33.707" v="2299" actId="478"/>
          <ac:picMkLst>
            <pc:docMk/>
            <pc:sldMk cId="3788587018" sldId="272"/>
            <ac:picMk id="12" creationId="{CAE9896A-B93A-E0D9-EB9C-90B772D613DB}"/>
          </ac:picMkLst>
        </pc:picChg>
        <pc:picChg chg="add mod ord">
          <ac:chgData name="Kristers Nagainis" userId="9fe71e15-22e0-4075-a6e6-3b91a4fc55eb" providerId="ADAL" clId="{630D2BB2-8102-43B8-AEA4-0403CE9139D9}" dt="2026-05-25T10:17:45.257" v="2305" actId="1076"/>
          <ac:picMkLst>
            <pc:docMk/>
            <pc:sldMk cId="3788587018" sldId="272"/>
            <ac:picMk id="20" creationId="{548DC3DF-B428-3FA0-3F6B-AC0C24A15870}"/>
          </ac:picMkLst>
        </pc:picChg>
        <pc:picChg chg="add del mod">
          <ac:chgData name="Kristers Nagainis" userId="9fe71e15-22e0-4075-a6e6-3b91a4fc55eb" providerId="ADAL" clId="{630D2BB2-8102-43B8-AEA4-0403CE9139D9}" dt="2026-05-25T10:19:06.418" v="2379" actId="478"/>
          <ac:picMkLst>
            <pc:docMk/>
            <pc:sldMk cId="3788587018" sldId="272"/>
            <ac:picMk id="22" creationId="{B7B958B1-8C4D-E4DF-E3B7-78D32289DE25}"/>
          </ac:picMkLst>
        </pc:picChg>
      </pc:sldChg>
      <pc:sldChg chg="addSp delSp modSp add mod">
        <pc:chgData name="Kristers Nagainis" userId="9fe71e15-22e0-4075-a6e6-3b91a4fc55eb" providerId="ADAL" clId="{630D2BB2-8102-43B8-AEA4-0403CE9139D9}" dt="2026-05-25T10:37:10.779" v="3075" actId="20577"/>
        <pc:sldMkLst>
          <pc:docMk/>
          <pc:sldMk cId="631639052" sldId="273"/>
        </pc:sldMkLst>
        <pc:spChg chg="add del mod">
          <ac:chgData name="Kristers Nagainis" userId="9fe71e15-22e0-4075-a6e6-3b91a4fc55eb" providerId="ADAL" clId="{630D2BB2-8102-43B8-AEA4-0403CE9139D9}" dt="2026-05-25T10:19:46.143" v="2390"/>
          <ac:spMkLst>
            <pc:docMk/>
            <pc:sldMk cId="631639052" sldId="273"/>
            <ac:spMk id="8" creationId="{87C4D1D4-3DE8-F648-B5EC-47EC5982DD06}"/>
          </ac:spMkLst>
        </pc:spChg>
        <pc:spChg chg="mod">
          <ac:chgData name="Kristers Nagainis" userId="9fe71e15-22e0-4075-a6e6-3b91a4fc55eb" providerId="ADAL" clId="{630D2BB2-8102-43B8-AEA4-0403CE9139D9}" dt="2026-05-25T10:37:10.779" v="3075" actId="20577"/>
          <ac:spMkLst>
            <pc:docMk/>
            <pc:sldMk cId="631639052" sldId="273"/>
            <ac:spMk id="13" creationId="{F9E3C86C-C8BB-BC52-7C41-FB63FCD81E8D}"/>
          </ac:spMkLst>
        </pc:spChg>
        <pc:spChg chg="del">
          <ac:chgData name="Kristers Nagainis" userId="9fe71e15-22e0-4075-a6e6-3b91a4fc55eb" providerId="ADAL" clId="{630D2BB2-8102-43B8-AEA4-0403CE9139D9}" dt="2026-05-25T10:19:30.294" v="2387" actId="478"/>
          <ac:spMkLst>
            <pc:docMk/>
            <pc:sldMk cId="631639052" sldId="273"/>
            <ac:spMk id="14" creationId="{36E22C10-A1FC-7709-DF4F-E6357B55B065}"/>
          </ac:spMkLst>
        </pc:spChg>
        <pc:spChg chg="del">
          <ac:chgData name="Kristers Nagainis" userId="9fe71e15-22e0-4075-a6e6-3b91a4fc55eb" providerId="ADAL" clId="{630D2BB2-8102-43B8-AEA4-0403CE9139D9}" dt="2026-05-25T10:19:31.414" v="2388" actId="478"/>
          <ac:spMkLst>
            <pc:docMk/>
            <pc:sldMk cId="631639052" sldId="273"/>
            <ac:spMk id="15" creationId="{AA5890CE-0409-E647-5153-7F48F65D63F6}"/>
          </ac:spMkLst>
        </pc:spChg>
        <pc:spChg chg="del">
          <ac:chgData name="Kristers Nagainis" userId="9fe71e15-22e0-4075-a6e6-3b91a4fc55eb" providerId="ADAL" clId="{630D2BB2-8102-43B8-AEA4-0403CE9139D9}" dt="2026-05-25T10:19:26.647" v="2385" actId="478"/>
          <ac:spMkLst>
            <pc:docMk/>
            <pc:sldMk cId="631639052" sldId="273"/>
            <ac:spMk id="16" creationId="{F9D7DEA0-030D-E853-4592-5DE61F1C39FC}"/>
          </ac:spMkLst>
        </pc:spChg>
        <pc:picChg chg="del">
          <ac:chgData name="Kristers Nagainis" userId="9fe71e15-22e0-4075-a6e6-3b91a4fc55eb" providerId="ADAL" clId="{630D2BB2-8102-43B8-AEA4-0403CE9139D9}" dt="2026-05-25T10:19:23.958" v="2384" actId="478"/>
          <ac:picMkLst>
            <pc:docMk/>
            <pc:sldMk cId="631639052" sldId="273"/>
            <ac:picMk id="7" creationId="{3ECC8F61-323A-627D-96EC-E9F20F40DCAE}"/>
          </ac:picMkLst>
        </pc:picChg>
        <pc:picChg chg="add mod ord">
          <ac:chgData name="Kristers Nagainis" userId="9fe71e15-22e0-4075-a6e6-3b91a4fc55eb" providerId="ADAL" clId="{630D2BB2-8102-43B8-AEA4-0403CE9139D9}" dt="2026-05-25T10:20:01.964" v="2395" actId="1076"/>
          <ac:picMkLst>
            <pc:docMk/>
            <pc:sldMk cId="631639052" sldId="273"/>
            <ac:picMk id="10" creationId="{52DF3BCF-11C9-EB52-C718-32FAFF78A3AB}"/>
          </ac:picMkLst>
        </pc:picChg>
        <pc:picChg chg="add mod">
          <ac:chgData name="Kristers Nagainis" userId="9fe71e15-22e0-4075-a6e6-3b91a4fc55eb" providerId="ADAL" clId="{630D2BB2-8102-43B8-AEA4-0403CE9139D9}" dt="2026-05-25T10:21:38.848" v="2494"/>
          <ac:picMkLst>
            <pc:docMk/>
            <pc:sldMk cId="631639052" sldId="273"/>
            <ac:picMk id="11" creationId="{E425E9FC-BCEA-90C6-2E94-149927BB6101}"/>
          </ac:picMkLst>
        </pc:picChg>
        <pc:picChg chg="del">
          <ac:chgData name="Kristers Nagainis" userId="9fe71e15-22e0-4075-a6e6-3b91a4fc55eb" providerId="ADAL" clId="{630D2BB2-8102-43B8-AEA4-0403CE9139D9}" dt="2026-05-25T10:19:20.281" v="2383" actId="478"/>
          <ac:picMkLst>
            <pc:docMk/>
            <pc:sldMk cId="631639052" sldId="273"/>
            <ac:picMk id="20" creationId="{1974A9AD-ED93-C836-6437-789746A71A0F}"/>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3D5CC54-148F-4E8B-A1A8-97D6281A2547}" type="datetimeFigureOut">
              <a:rPr lang="en-US" smtClean="0"/>
              <a:t>5/25/2026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3766FA-A891-461C-9A16-D0348E04B002}" type="slidenum">
              <a:rPr lang="en-US" smtClean="0"/>
              <a:t>‹#›</a:t>
            </a:fld>
            <a:endParaRPr lang="en-US"/>
          </a:p>
        </p:txBody>
      </p:sp>
    </p:spTree>
    <p:extLst>
      <p:ext uri="{BB962C8B-B14F-4D97-AF65-F5344CB8AC3E}">
        <p14:creationId xmlns:p14="http://schemas.microsoft.com/office/powerpoint/2010/main" val="3783225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93766FA-A891-461C-9A16-D0348E04B002}" type="slidenum">
              <a:rPr lang="en-US" smtClean="0"/>
              <a:t>1</a:t>
            </a:fld>
            <a:endParaRPr lang="en-US"/>
          </a:p>
        </p:txBody>
      </p:sp>
    </p:spTree>
    <p:extLst>
      <p:ext uri="{BB962C8B-B14F-4D97-AF65-F5344CB8AC3E}">
        <p14:creationId xmlns:p14="http://schemas.microsoft.com/office/powerpoint/2010/main" val="27596017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93766FA-A891-461C-9A16-D0348E04B002}" type="slidenum">
              <a:rPr lang="en-US" smtClean="0"/>
              <a:t>6</a:t>
            </a:fld>
            <a:endParaRPr lang="en-US"/>
          </a:p>
        </p:txBody>
      </p:sp>
    </p:spTree>
    <p:extLst>
      <p:ext uri="{BB962C8B-B14F-4D97-AF65-F5344CB8AC3E}">
        <p14:creationId xmlns:p14="http://schemas.microsoft.com/office/powerpoint/2010/main" val="37794292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93766FA-A891-461C-9A16-D0348E04B002}" type="slidenum">
              <a:rPr lang="en-US" smtClean="0"/>
              <a:t>7</a:t>
            </a:fld>
            <a:endParaRPr lang="en-US"/>
          </a:p>
        </p:txBody>
      </p:sp>
    </p:spTree>
    <p:extLst>
      <p:ext uri="{BB962C8B-B14F-4D97-AF65-F5344CB8AC3E}">
        <p14:creationId xmlns:p14="http://schemas.microsoft.com/office/powerpoint/2010/main" val="16286465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4F21D7-07F8-6A20-817F-035054781B7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B1F7FC9-5BD2-8099-F155-C37C2A54CD5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64FFE6A-FE2F-6F50-6AD0-1E8A52AA33F1}"/>
              </a:ext>
            </a:extLst>
          </p:cNvPr>
          <p:cNvSpPr>
            <a:spLocks noGrp="1"/>
          </p:cNvSpPr>
          <p:nvPr>
            <p:ph type="dt" sz="half" idx="10"/>
          </p:nvPr>
        </p:nvSpPr>
        <p:spPr/>
        <p:txBody>
          <a:bodyPr/>
          <a:lstStyle/>
          <a:p>
            <a:r>
              <a:rPr lang="en-US"/>
              <a:t>5/26/2026</a:t>
            </a:r>
          </a:p>
        </p:txBody>
      </p:sp>
      <p:sp>
        <p:nvSpPr>
          <p:cNvPr id="5" name="Footer Placeholder 4">
            <a:extLst>
              <a:ext uri="{FF2B5EF4-FFF2-40B4-BE49-F238E27FC236}">
                <a16:creationId xmlns:a16="http://schemas.microsoft.com/office/drawing/2014/main" id="{36BFC692-5DBC-46DE-C571-8F9046E75CE3}"/>
              </a:ext>
            </a:extLst>
          </p:cNvPr>
          <p:cNvSpPr>
            <a:spLocks noGrp="1"/>
          </p:cNvSpPr>
          <p:nvPr>
            <p:ph type="ftr" sz="quarter" idx="11"/>
          </p:nvPr>
        </p:nvSpPr>
        <p:spPr/>
        <p:txBody>
          <a:bodyPr/>
          <a:lstStyle/>
          <a:p>
            <a:r>
              <a:rPr lang="en-US"/>
              <a:t>Nordic-Baltic Astronomy days 2026, Turku, Finland</a:t>
            </a:r>
          </a:p>
        </p:txBody>
      </p:sp>
      <p:sp>
        <p:nvSpPr>
          <p:cNvPr id="6" name="Slide Number Placeholder 5">
            <a:extLst>
              <a:ext uri="{FF2B5EF4-FFF2-40B4-BE49-F238E27FC236}">
                <a16:creationId xmlns:a16="http://schemas.microsoft.com/office/drawing/2014/main" id="{58246E28-C4DB-FA5E-7679-2DDAEDAE99FC}"/>
              </a:ext>
            </a:extLst>
          </p:cNvPr>
          <p:cNvSpPr>
            <a:spLocks noGrp="1"/>
          </p:cNvSpPr>
          <p:nvPr>
            <p:ph type="sldNum" sz="quarter" idx="12"/>
          </p:nvPr>
        </p:nvSpPr>
        <p:spPr/>
        <p:txBody>
          <a:bodyPr/>
          <a:lstStyle/>
          <a:p>
            <a:fld id="{9FF00555-954C-41AC-A656-EC6E20EAE5E4}" type="slidenum">
              <a:rPr lang="en-US" smtClean="0"/>
              <a:t>‹#›</a:t>
            </a:fld>
            <a:endParaRPr lang="en-US"/>
          </a:p>
        </p:txBody>
      </p:sp>
    </p:spTree>
    <p:extLst>
      <p:ext uri="{BB962C8B-B14F-4D97-AF65-F5344CB8AC3E}">
        <p14:creationId xmlns:p14="http://schemas.microsoft.com/office/powerpoint/2010/main" val="17760416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EDC43B-5644-C65F-6329-2230CEDB683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23E0B54-707A-0EB8-9EA3-64F7130B427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DC78EC2-167B-74A0-4C4D-222C600C2831}"/>
              </a:ext>
            </a:extLst>
          </p:cNvPr>
          <p:cNvSpPr>
            <a:spLocks noGrp="1"/>
          </p:cNvSpPr>
          <p:nvPr>
            <p:ph type="dt" sz="half" idx="10"/>
          </p:nvPr>
        </p:nvSpPr>
        <p:spPr/>
        <p:txBody>
          <a:bodyPr/>
          <a:lstStyle/>
          <a:p>
            <a:r>
              <a:rPr lang="en-US"/>
              <a:t>5/26/2026</a:t>
            </a:r>
          </a:p>
        </p:txBody>
      </p:sp>
      <p:sp>
        <p:nvSpPr>
          <p:cNvPr id="5" name="Footer Placeholder 4">
            <a:extLst>
              <a:ext uri="{FF2B5EF4-FFF2-40B4-BE49-F238E27FC236}">
                <a16:creationId xmlns:a16="http://schemas.microsoft.com/office/drawing/2014/main" id="{981D00C0-3805-77DA-ED76-A04D48CA5781}"/>
              </a:ext>
            </a:extLst>
          </p:cNvPr>
          <p:cNvSpPr>
            <a:spLocks noGrp="1"/>
          </p:cNvSpPr>
          <p:nvPr>
            <p:ph type="ftr" sz="quarter" idx="11"/>
          </p:nvPr>
        </p:nvSpPr>
        <p:spPr/>
        <p:txBody>
          <a:bodyPr/>
          <a:lstStyle/>
          <a:p>
            <a:r>
              <a:rPr lang="en-US"/>
              <a:t>Nordic-Baltic Astronomy days 2026, Turku, Finland</a:t>
            </a:r>
          </a:p>
        </p:txBody>
      </p:sp>
      <p:sp>
        <p:nvSpPr>
          <p:cNvPr id="6" name="Slide Number Placeholder 5">
            <a:extLst>
              <a:ext uri="{FF2B5EF4-FFF2-40B4-BE49-F238E27FC236}">
                <a16:creationId xmlns:a16="http://schemas.microsoft.com/office/drawing/2014/main" id="{432B8527-5867-E913-25AD-128C8892020C}"/>
              </a:ext>
            </a:extLst>
          </p:cNvPr>
          <p:cNvSpPr>
            <a:spLocks noGrp="1"/>
          </p:cNvSpPr>
          <p:nvPr>
            <p:ph type="sldNum" sz="quarter" idx="12"/>
          </p:nvPr>
        </p:nvSpPr>
        <p:spPr/>
        <p:txBody>
          <a:bodyPr/>
          <a:lstStyle/>
          <a:p>
            <a:fld id="{9FF00555-954C-41AC-A656-EC6E20EAE5E4}" type="slidenum">
              <a:rPr lang="en-US" smtClean="0"/>
              <a:t>‹#›</a:t>
            </a:fld>
            <a:endParaRPr lang="en-US"/>
          </a:p>
        </p:txBody>
      </p:sp>
    </p:spTree>
    <p:extLst>
      <p:ext uri="{BB962C8B-B14F-4D97-AF65-F5344CB8AC3E}">
        <p14:creationId xmlns:p14="http://schemas.microsoft.com/office/powerpoint/2010/main" val="25675768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1D0E320-48FB-D1A7-B1C2-FDDCF4C2F9D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48A6F23-AAB0-83CA-FE45-D74B16728DA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1C0EACB-698A-4DCC-0E40-790C2D05877A}"/>
              </a:ext>
            </a:extLst>
          </p:cNvPr>
          <p:cNvSpPr>
            <a:spLocks noGrp="1"/>
          </p:cNvSpPr>
          <p:nvPr>
            <p:ph type="dt" sz="half" idx="10"/>
          </p:nvPr>
        </p:nvSpPr>
        <p:spPr/>
        <p:txBody>
          <a:bodyPr/>
          <a:lstStyle/>
          <a:p>
            <a:r>
              <a:rPr lang="en-US"/>
              <a:t>5/26/2026</a:t>
            </a:r>
          </a:p>
        </p:txBody>
      </p:sp>
      <p:sp>
        <p:nvSpPr>
          <p:cNvPr id="5" name="Footer Placeholder 4">
            <a:extLst>
              <a:ext uri="{FF2B5EF4-FFF2-40B4-BE49-F238E27FC236}">
                <a16:creationId xmlns:a16="http://schemas.microsoft.com/office/drawing/2014/main" id="{A1F8010C-51B0-3205-9463-9AA603E73908}"/>
              </a:ext>
            </a:extLst>
          </p:cNvPr>
          <p:cNvSpPr>
            <a:spLocks noGrp="1"/>
          </p:cNvSpPr>
          <p:nvPr>
            <p:ph type="ftr" sz="quarter" idx="11"/>
          </p:nvPr>
        </p:nvSpPr>
        <p:spPr/>
        <p:txBody>
          <a:bodyPr/>
          <a:lstStyle/>
          <a:p>
            <a:r>
              <a:rPr lang="en-US"/>
              <a:t>Nordic-Baltic Astronomy days 2026, Turku, Finland</a:t>
            </a:r>
          </a:p>
        </p:txBody>
      </p:sp>
      <p:sp>
        <p:nvSpPr>
          <p:cNvPr id="6" name="Slide Number Placeholder 5">
            <a:extLst>
              <a:ext uri="{FF2B5EF4-FFF2-40B4-BE49-F238E27FC236}">
                <a16:creationId xmlns:a16="http://schemas.microsoft.com/office/drawing/2014/main" id="{5C384450-80B1-5138-E5B2-A415754C39DD}"/>
              </a:ext>
            </a:extLst>
          </p:cNvPr>
          <p:cNvSpPr>
            <a:spLocks noGrp="1"/>
          </p:cNvSpPr>
          <p:nvPr>
            <p:ph type="sldNum" sz="quarter" idx="12"/>
          </p:nvPr>
        </p:nvSpPr>
        <p:spPr/>
        <p:txBody>
          <a:bodyPr/>
          <a:lstStyle/>
          <a:p>
            <a:fld id="{9FF00555-954C-41AC-A656-EC6E20EAE5E4}" type="slidenum">
              <a:rPr lang="en-US" smtClean="0"/>
              <a:t>‹#›</a:t>
            </a:fld>
            <a:endParaRPr lang="en-US"/>
          </a:p>
        </p:txBody>
      </p:sp>
    </p:spTree>
    <p:extLst>
      <p:ext uri="{BB962C8B-B14F-4D97-AF65-F5344CB8AC3E}">
        <p14:creationId xmlns:p14="http://schemas.microsoft.com/office/powerpoint/2010/main" val="16267557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descr="IllustrisTNG - Media">
            <a:extLst>
              <a:ext uri="{FF2B5EF4-FFF2-40B4-BE49-F238E27FC236}">
                <a16:creationId xmlns:a16="http://schemas.microsoft.com/office/drawing/2014/main" id="{A21C08E6-DAE4-3DE5-54EC-E87A4B4B3018}"/>
              </a:ext>
            </a:extLst>
          </p:cNvPr>
          <p:cNvPicPr>
            <a:picLocks noChangeAspect="1"/>
          </p:cNvPicPr>
          <p:nvPr userDrawn="1"/>
        </p:nvPicPr>
        <p:blipFill>
          <a:blip r:embed="rId2">
            <a:alphaModFix amt="70000"/>
          </a:blip>
          <a:srcRect t="28076" b="63546"/>
          <a:stretch>
            <a:fillRect/>
          </a:stretch>
        </p:blipFill>
        <p:spPr>
          <a:xfrm>
            <a:off x="0" y="6311900"/>
            <a:ext cx="12192000" cy="574607"/>
          </a:xfrm>
          <a:prstGeom prst="rect">
            <a:avLst/>
          </a:prstGeom>
          <a:ln w="28575">
            <a:solidFill>
              <a:schemeClr val="tx1"/>
            </a:solidFill>
          </a:ln>
        </p:spPr>
      </p:pic>
      <p:pic>
        <p:nvPicPr>
          <p:cNvPr id="7" name="Picture 6" descr="IllustrisTNG - Media">
            <a:extLst>
              <a:ext uri="{FF2B5EF4-FFF2-40B4-BE49-F238E27FC236}">
                <a16:creationId xmlns:a16="http://schemas.microsoft.com/office/drawing/2014/main" id="{4BB4A8A3-9D35-44EF-BDE5-04DAB0744B79}"/>
              </a:ext>
            </a:extLst>
          </p:cNvPr>
          <p:cNvPicPr>
            <a:picLocks noChangeAspect="1"/>
          </p:cNvPicPr>
          <p:nvPr userDrawn="1"/>
        </p:nvPicPr>
        <p:blipFill>
          <a:blip r:embed="rId2">
            <a:alphaModFix amt="70000"/>
          </a:blip>
          <a:srcRect t="29913" b="48952"/>
          <a:stretch>
            <a:fillRect/>
          </a:stretch>
        </p:blipFill>
        <p:spPr>
          <a:xfrm>
            <a:off x="0" y="0"/>
            <a:ext cx="12192000" cy="1449421"/>
          </a:xfrm>
          <a:prstGeom prst="snip1Rect">
            <a:avLst>
              <a:gd name="adj" fmla="val 0"/>
            </a:avLst>
          </a:prstGeom>
          <a:noFill/>
          <a:ln w="28575">
            <a:noFill/>
          </a:ln>
        </p:spPr>
      </p:pic>
      <p:sp>
        <p:nvSpPr>
          <p:cNvPr id="2" name="Title 1">
            <a:extLst>
              <a:ext uri="{FF2B5EF4-FFF2-40B4-BE49-F238E27FC236}">
                <a16:creationId xmlns:a16="http://schemas.microsoft.com/office/drawing/2014/main" id="{92020A07-EE60-682C-3A37-0918AE3E432C}"/>
              </a:ext>
            </a:extLst>
          </p:cNvPr>
          <p:cNvSpPr>
            <a:spLocks noGrp="1"/>
          </p:cNvSpPr>
          <p:nvPr>
            <p:ph type="title"/>
          </p:nvPr>
        </p:nvSpPr>
        <p:spPr/>
        <p:txBody>
          <a:bodyPr/>
          <a:lstStyle>
            <a:lvl1pPr>
              <a:defRPr>
                <a:solidFill>
                  <a:schemeClr val="bg1"/>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75D64006-742C-A8AA-1ABE-1B130ABF4424}"/>
              </a:ext>
            </a:extLst>
          </p:cNvPr>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848ACD63-BE44-95F9-3930-454A6E87A5D6}"/>
              </a:ext>
            </a:extLst>
          </p:cNvPr>
          <p:cNvSpPr>
            <a:spLocks noGrp="1"/>
          </p:cNvSpPr>
          <p:nvPr>
            <p:ph type="dt" sz="half" idx="10"/>
          </p:nvPr>
        </p:nvSpPr>
        <p:spPr/>
        <p:txBody>
          <a:bodyPr/>
          <a:lstStyle>
            <a:lvl1pPr>
              <a:defRPr>
                <a:solidFill>
                  <a:schemeClr val="bg1"/>
                </a:solidFill>
              </a:defRPr>
            </a:lvl1pPr>
          </a:lstStyle>
          <a:p>
            <a:r>
              <a:rPr lang="en-US"/>
              <a:t>5/26/2026</a:t>
            </a:r>
            <a:endParaRPr lang="en-US" dirty="0"/>
          </a:p>
        </p:txBody>
      </p:sp>
      <p:sp>
        <p:nvSpPr>
          <p:cNvPr id="5" name="Footer Placeholder 4">
            <a:extLst>
              <a:ext uri="{FF2B5EF4-FFF2-40B4-BE49-F238E27FC236}">
                <a16:creationId xmlns:a16="http://schemas.microsoft.com/office/drawing/2014/main" id="{DABC8A36-A788-91D6-DBDA-3F180FA1E431}"/>
              </a:ext>
            </a:extLst>
          </p:cNvPr>
          <p:cNvSpPr>
            <a:spLocks noGrp="1"/>
          </p:cNvSpPr>
          <p:nvPr>
            <p:ph type="ftr" sz="quarter" idx="11"/>
          </p:nvPr>
        </p:nvSpPr>
        <p:spPr/>
        <p:txBody>
          <a:bodyPr/>
          <a:lstStyle>
            <a:lvl1pPr>
              <a:defRPr>
                <a:solidFill>
                  <a:schemeClr val="bg1"/>
                </a:solidFill>
              </a:defRPr>
            </a:lvl1pPr>
          </a:lstStyle>
          <a:p>
            <a:r>
              <a:rPr lang="en-US">
                <a:solidFill>
                  <a:schemeClr val="bg1"/>
                </a:solidFill>
              </a:rPr>
              <a:t>Nordic-Baltic Astronomy days 2026, Turku, Finland</a:t>
            </a:r>
            <a:endParaRPr lang="en-US" dirty="0">
              <a:solidFill>
                <a:schemeClr val="bg1"/>
              </a:solidFill>
            </a:endParaRPr>
          </a:p>
        </p:txBody>
      </p:sp>
      <p:sp>
        <p:nvSpPr>
          <p:cNvPr id="6" name="Slide Number Placeholder 5">
            <a:extLst>
              <a:ext uri="{FF2B5EF4-FFF2-40B4-BE49-F238E27FC236}">
                <a16:creationId xmlns:a16="http://schemas.microsoft.com/office/drawing/2014/main" id="{7B3A577E-F73C-16E0-CC56-44B96616893C}"/>
              </a:ext>
            </a:extLst>
          </p:cNvPr>
          <p:cNvSpPr>
            <a:spLocks noGrp="1"/>
          </p:cNvSpPr>
          <p:nvPr>
            <p:ph type="sldNum" sz="quarter" idx="12"/>
          </p:nvPr>
        </p:nvSpPr>
        <p:spPr/>
        <p:txBody>
          <a:bodyPr/>
          <a:lstStyle>
            <a:lvl1pPr>
              <a:defRPr>
                <a:solidFill>
                  <a:schemeClr val="bg1"/>
                </a:solidFill>
              </a:defRPr>
            </a:lvl1pPr>
          </a:lstStyle>
          <a:p>
            <a:fld id="{9FF00555-954C-41AC-A656-EC6E20EAE5E4}" type="slidenum">
              <a:rPr lang="en-US" smtClean="0"/>
              <a:pPr/>
              <a:t>‹#›</a:t>
            </a:fld>
            <a:endParaRPr lang="en-US" dirty="0"/>
          </a:p>
        </p:txBody>
      </p:sp>
      <p:sp>
        <p:nvSpPr>
          <p:cNvPr id="10" name="Rectangle 9">
            <a:extLst>
              <a:ext uri="{FF2B5EF4-FFF2-40B4-BE49-F238E27FC236}">
                <a16:creationId xmlns:a16="http://schemas.microsoft.com/office/drawing/2014/main" id="{6418D9C8-00A3-C095-FDB0-2A88DDC17605}"/>
              </a:ext>
            </a:extLst>
          </p:cNvPr>
          <p:cNvSpPr/>
          <p:nvPr userDrawn="1"/>
        </p:nvSpPr>
        <p:spPr>
          <a:xfrm>
            <a:off x="9390490" y="-148087"/>
            <a:ext cx="2872409" cy="165824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Triangle 10">
            <a:extLst>
              <a:ext uri="{FF2B5EF4-FFF2-40B4-BE49-F238E27FC236}">
                <a16:creationId xmlns:a16="http://schemas.microsoft.com/office/drawing/2014/main" id="{04AD33D1-1367-20D7-4B2A-3A26CF68DDEC}"/>
              </a:ext>
            </a:extLst>
          </p:cNvPr>
          <p:cNvSpPr/>
          <p:nvPr userDrawn="1"/>
        </p:nvSpPr>
        <p:spPr>
          <a:xfrm flipH="1">
            <a:off x="7847275" y="-38615"/>
            <a:ext cx="1526650" cy="1526650"/>
          </a:xfrm>
          <a:prstGeom prst="r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4562586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97A0D-CCC3-09E1-DBC9-208DE7C9977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D07D9A9-AB54-CC1D-6085-93CFCFBC2E2F}"/>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AFDAA38-BA21-814C-E02E-FB903E0934E4}"/>
              </a:ext>
            </a:extLst>
          </p:cNvPr>
          <p:cNvSpPr>
            <a:spLocks noGrp="1"/>
          </p:cNvSpPr>
          <p:nvPr>
            <p:ph type="dt" sz="half" idx="10"/>
          </p:nvPr>
        </p:nvSpPr>
        <p:spPr/>
        <p:txBody>
          <a:bodyPr/>
          <a:lstStyle/>
          <a:p>
            <a:r>
              <a:rPr lang="en-US"/>
              <a:t>5/26/2026</a:t>
            </a:r>
          </a:p>
        </p:txBody>
      </p:sp>
      <p:sp>
        <p:nvSpPr>
          <p:cNvPr id="5" name="Footer Placeholder 4">
            <a:extLst>
              <a:ext uri="{FF2B5EF4-FFF2-40B4-BE49-F238E27FC236}">
                <a16:creationId xmlns:a16="http://schemas.microsoft.com/office/drawing/2014/main" id="{8262664D-50A3-2EF5-F182-BBD8EFF0C24C}"/>
              </a:ext>
            </a:extLst>
          </p:cNvPr>
          <p:cNvSpPr>
            <a:spLocks noGrp="1"/>
          </p:cNvSpPr>
          <p:nvPr>
            <p:ph type="ftr" sz="quarter" idx="11"/>
          </p:nvPr>
        </p:nvSpPr>
        <p:spPr/>
        <p:txBody>
          <a:bodyPr/>
          <a:lstStyle/>
          <a:p>
            <a:r>
              <a:rPr lang="en-US"/>
              <a:t>Nordic-Baltic Astronomy days 2026, Turku, Finland</a:t>
            </a:r>
          </a:p>
        </p:txBody>
      </p:sp>
      <p:sp>
        <p:nvSpPr>
          <p:cNvPr id="6" name="Slide Number Placeholder 5">
            <a:extLst>
              <a:ext uri="{FF2B5EF4-FFF2-40B4-BE49-F238E27FC236}">
                <a16:creationId xmlns:a16="http://schemas.microsoft.com/office/drawing/2014/main" id="{D5A0CE19-8EC0-39F1-FD39-1B0E3CEEB272}"/>
              </a:ext>
            </a:extLst>
          </p:cNvPr>
          <p:cNvSpPr>
            <a:spLocks noGrp="1"/>
          </p:cNvSpPr>
          <p:nvPr>
            <p:ph type="sldNum" sz="quarter" idx="12"/>
          </p:nvPr>
        </p:nvSpPr>
        <p:spPr/>
        <p:txBody>
          <a:bodyPr/>
          <a:lstStyle/>
          <a:p>
            <a:fld id="{9FF00555-954C-41AC-A656-EC6E20EAE5E4}" type="slidenum">
              <a:rPr lang="en-US" smtClean="0"/>
              <a:t>‹#›</a:t>
            </a:fld>
            <a:endParaRPr lang="en-US"/>
          </a:p>
        </p:txBody>
      </p:sp>
    </p:spTree>
    <p:extLst>
      <p:ext uri="{BB962C8B-B14F-4D97-AF65-F5344CB8AC3E}">
        <p14:creationId xmlns:p14="http://schemas.microsoft.com/office/powerpoint/2010/main" val="22768842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97859-FCF4-4BAD-A221-D2179186C03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85BB63D-BF9D-1E42-0FC6-1F32543AFF7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D9A5ECB-BDE3-4F39-B111-F3F53CF8E42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EDE6973-8FDA-A0F5-CE63-49D241FE1AAC}"/>
              </a:ext>
            </a:extLst>
          </p:cNvPr>
          <p:cNvSpPr>
            <a:spLocks noGrp="1"/>
          </p:cNvSpPr>
          <p:nvPr>
            <p:ph type="dt" sz="half" idx="10"/>
          </p:nvPr>
        </p:nvSpPr>
        <p:spPr/>
        <p:txBody>
          <a:bodyPr/>
          <a:lstStyle/>
          <a:p>
            <a:r>
              <a:rPr lang="en-US"/>
              <a:t>5/26/2026</a:t>
            </a:r>
          </a:p>
        </p:txBody>
      </p:sp>
      <p:sp>
        <p:nvSpPr>
          <p:cNvPr id="6" name="Footer Placeholder 5">
            <a:extLst>
              <a:ext uri="{FF2B5EF4-FFF2-40B4-BE49-F238E27FC236}">
                <a16:creationId xmlns:a16="http://schemas.microsoft.com/office/drawing/2014/main" id="{EDE46331-A402-1AAD-CC9D-9F801614C7B4}"/>
              </a:ext>
            </a:extLst>
          </p:cNvPr>
          <p:cNvSpPr>
            <a:spLocks noGrp="1"/>
          </p:cNvSpPr>
          <p:nvPr>
            <p:ph type="ftr" sz="quarter" idx="11"/>
          </p:nvPr>
        </p:nvSpPr>
        <p:spPr/>
        <p:txBody>
          <a:bodyPr/>
          <a:lstStyle/>
          <a:p>
            <a:r>
              <a:rPr lang="en-US"/>
              <a:t>Nordic-Baltic Astronomy days 2026, Turku, Finland</a:t>
            </a:r>
          </a:p>
        </p:txBody>
      </p:sp>
      <p:sp>
        <p:nvSpPr>
          <p:cNvPr id="7" name="Slide Number Placeholder 6">
            <a:extLst>
              <a:ext uri="{FF2B5EF4-FFF2-40B4-BE49-F238E27FC236}">
                <a16:creationId xmlns:a16="http://schemas.microsoft.com/office/drawing/2014/main" id="{55BBE3E2-E6F6-E01F-6E20-0F5F3A393DE8}"/>
              </a:ext>
            </a:extLst>
          </p:cNvPr>
          <p:cNvSpPr>
            <a:spLocks noGrp="1"/>
          </p:cNvSpPr>
          <p:nvPr>
            <p:ph type="sldNum" sz="quarter" idx="12"/>
          </p:nvPr>
        </p:nvSpPr>
        <p:spPr/>
        <p:txBody>
          <a:bodyPr/>
          <a:lstStyle/>
          <a:p>
            <a:fld id="{9FF00555-954C-41AC-A656-EC6E20EAE5E4}" type="slidenum">
              <a:rPr lang="en-US" smtClean="0"/>
              <a:t>‹#›</a:t>
            </a:fld>
            <a:endParaRPr lang="en-US"/>
          </a:p>
        </p:txBody>
      </p:sp>
    </p:spTree>
    <p:extLst>
      <p:ext uri="{BB962C8B-B14F-4D97-AF65-F5344CB8AC3E}">
        <p14:creationId xmlns:p14="http://schemas.microsoft.com/office/powerpoint/2010/main" val="4687981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2550C9-4EAB-DC3B-4D1C-A578FF4D1C4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5822473-6A08-9397-C051-8F877DD911C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2A9D316-92B2-3F04-470A-6BF07CEC251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BD2A50D-06FB-B259-CE5F-8FB159CB290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3D8F729-E451-4C58-41E2-93E597818A4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AE7B85B-06AB-A25F-C479-F4C80BA582DF}"/>
              </a:ext>
            </a:extLst>
          </p:cNvPr>
          <p:cNvSpPr>
            <a:spLocks noGrp="1"/>
          </p:cNvSpPr>
          <p:nvPr>
            <p:ph type="dt" sz="half" idx="10"/>
          </p:nvPr>
        </p:nvSpPr>
        <p:spPr/>
        <p:txBody>
          <a:bodyPr/>
          <a:lstStyle/>
          <a:p>
            <a:r>
              <a:rPr lang="en-US"/>
              <a:t>5/26/2026</a:t>
            </a:r>
          </a:p>
        </p:txBody>
      </p:sp>
      <p:sp>
        <p:nvSpPr>
          <p:cNvPr id="8" name="Footer Placeholder 7">
            <a:extLst>
              <a:ext uri="{FF2B5EF4-FFF2-40B4-BE49-F238E27FC236}">
                <a16:creationId xmlns:a16="http://schemas.microsoft.com/office/drawing/2014/main" id="{339FE577-4D81-B2BF-8369-4108620F7058}"/>
              </a:ext>
            </a:extLst>
          </p:cNvPr>
          <p:cNvSpPr>
            <a:spLocks noGrp="1"/>
          </p:cNvSpPr>
          <p:nvPr>
            <p:ph type="ftr" sz="quarter" idx="11"/>
          </p:nvPr>
        </p:nvSpPr>
        <p:spPr/>
        <p:txBody>
          <a:bodyPr/>
          <a:lstStyle/>
          <a:p>
            <a:r>
              <a:rPr lang="en-US"/>
              <a:t>Nordic-Baltic Astronomy days 2026, Turku, Finland</a:t>
            </a:r>
          </a:p>
        </p:txBody>
      </p:sp>
      <p:sp>
        <p:nvSpPr>
          <p:cNvPr id="9" name="Slide Number Placeholder 8">
            <a:extLst>
              <a:ext uri="{FF2B5EF4-FFF2-40B4-BE49-F238E27FC236}">
                <a16:creationId xmlns:a16="http://schemas.microsoft.com/office/drawing/2014/main" id="{30C078D9-76A3-2356-86AE-23EF83B5DD35}"/>
              </a:ext>
            </a:extLst>
          </p:cNvPr>
          <p:cNvSpPr>
            <a:spLocks noGrp="1"/>
          </p:cNvSpPr>
          <p:nvPr>
            <p:ph type="sldNum" sz="quarter" idx="12"/>
          </p:nvPr>
        </p:nvSpPr>
        <p:spPr/>
        <p:txBody>
          <a:bodyPr/>
          <a:lstStyle/>
          <a:p>
            <a:fld id="{9FF00555-954C-41AC-A656-EC6E20EAE5E4}" type="slidenum">
              <a:rPr lang="en-US" smtClean="0"/>
              <a:t>‹#›</a:t>
            </a:fld>
            <a:endParaRPr lang="en-US"/>
          </a:p>
        </p:txBody>
      </p:sp>
    </p:spTree>
    <p:extLst>
      <p:ext uri="{BB962C8B-B14F-4D97-AF65-F5344CB8AC3E}">
        <p14:creationId xmlns:p14="http://schemas.microsoft.com/office/powerpoint/2010/main" val="27272478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03CCFB-0E42-14FA-F070-EE0631FCC76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9A192DE-3C0B-2420-0F30-C6E0536CBB62}"/>
              </a:ext>
            </a:extLst>
          </p:cNvPr>
          <p:cNvSpPr>
            <a:spLocks noGrp="1"/>
          </p:cNvSpPr>
          <p:nvPr>
            <p:ph type="dt" sz="half" idx="10"/>
          </p:nvPr>
        </p:nvSpPr>
        <p:spPr/>
        <p:txBody>
          <a:bodyPr/>
          <a:lstStyle/>
          <a:p>
            <a:r>
              <a:rPr lang="en-US"/>
              <a:t>5/26/2026</a:t>
            </a:r>
          </a:p>
        </p:txBody>
      </p:sp>
      <p:sp>
        <p:nvSpPr>
          <p:cNvPr id="4" name="Footer Placeholder 3">
            <a:extLst>
              <a:ext uri="{FF2B5EF4-FFF2-40B4-BE49-F238E27FC236}">
                <a16:creationId xmlns:a16="http://schemas.microsoft.com/office/drawing/2014/main" id="{314996D5-245A-8E54-225C-DBE80763B3F2}"/>
              </a:ext>
            </a:extLst>
          </p:cNvPr>
          <p:cNvSpPr>
            <a:spLocks noGrp="1"/>
          </p:cNvSpPr>
          <p:nvPr>
            <p:ph type="ftr" sz="quarter" idx="11"/>
          </p:nvPr>
        </p:nvSpPr>
        <p:spPr/>
        <p:txBody>
          <a:bodyPr/>
          <a:lstStyle/>
          <a:p>
            <a:r>
              <a:rPr lang="en-US"/>
              <a:t>Nordic-Baltic Astronomy days 2026, Turku, Finland</a:t>
            </a:r>
          </a:p>
        </p:txBody>
      </p:sp>
      <p:sp>
        <p:nvSpPr>
          <p:cNvPr id="5" name="Slide Number Placeholder 4">
            <a:extLst>
              <a:ext uri="{FF2B5EF4-FFF2-40B4-BE49-F238E27FC236}">
                <a16:creationId xmlns:a16="http://schemas.microsoft.com/office/drawing/2014/main" id="{649B17C5-229B-48F8-E2E5-F532CA85CC73}"/>
              </a:ext>
            </a:extLst>
          </p:cNvPr>
          <p:cNvSpPr>
            <a:spLocks noGrp="1"/>
          </p:cNvSpPr>
          <p:nvPr>
            <p:ph type="sldNum" sz="quarter" idx="12"/>
          </p:nvPr>
        </p:nvSpPr>
        <p:spPr/>
        <p:txBody>
          <a:bodyPr/>
          <a:lstStyle/>
          <a:p>
            <a:fld id="{9FF00555-954C-41AC-A656-EC6E20EAE5E4}" type="slidenum">
              <a:rPr lang="en-US" smtClean="0"/>
              <a:t>‹#›</a:t>
            </a:fld>
            <a:endParaRPr lang="en-US"/>
          </a:p>
        </p:txBody>
      </p:sp>
    </p:spTree>
    <p:extLst>
      <p:ext uri="{BB962C8B-B14F-4D97-AF65-F5344CB8AC3E}">
        <p14:creationId xmlns:p14="http://schemas.microsoft.com/office/powerpoint/2010/main" val="17933162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BEC8E3C-049C-6489-27A2-6341D180BBD0}"/>
              </a:ext>
            </a:extLst>
          </p:cNvPr>
          <p:cNvSpPr>
            <a:spLocks noGrp="1"/>
          </p:cNvSpPr>
          <p:nvPr>
            <p:ph type="dt" sz="half" idx="10"/>
          </p:nvPr>
        </p:nvSpPr>
        <p:spPr/>
        <p:txBody>
          <a:bodyPr/>
          <a:lstStyle/>
          <a:p>
            <a:r>
              <a:rPr lang="en-US"/>
              <a:t>5/26/2026</a:t>
            </a:r>
          </a:p>
        </p:txBody>
      </p:sp>
      <p:sp>
        <p:nvSpPr>
          <p:cNvPr id="3" name="Footer Placeholder 2">
            <a:extLst>
              <a:ext uri="{FF2B5EF4-FFF2-40B4-BE49-F238E27FC236}">
                <a16:creationId xmlns:a16="http://schemas.microsoft.com/office/drawing/2014/main" id="{87A56E60-681D-423B-4899-5A08947A631F}"/>
              </a:ext>
            </a:extLst>
          </p:cNvPr>
          <p:cNvSpPr>
            <a:spLocks noGrp="1"/>
          </p:cNvSpPr>
          <p:nvPr>
            <p:ph type="ftr" sz="quarter" idx="11"/>
          </p:nvPr>
        </p:nvSpPr>
        <p:spPr/>
        <p:txBody>
          <a:bodyPr/>
          <a:lstStyle/>
          <a:p>
            <a:r>
              <a:rPr lang="en-US"/>
              <a:t>Nordic-Baltic Astronomy days 2026, Turku, Finland</a:t>
            </a:r>
          </a:p>
        </p:txBody>
      </p:sp>
      <p:sp>
        <p:nvSpPr>
          <p:cNvPr id="4" name="Slide Number Placeholder 3">
            <a:extLst>
              <a:ext uri="{FF2B5EF4-FFF2-40B4-BE49-F238E27FC236}">
                <a16:creationId xmlns:a16="http://schemas.microsoft.com/office/drawing/2014/main" id="{95780127-51A1-FA34-2E2F-6FE741BADED5}"/>
              </a:ext>
            </a:extLst>
          </p:cNvPr>
          <p:cNvSpPr>
            <a:spLocks noGrp="1"/>
          </p:cNvSpPr>
          <p:nvPr>
            <p:ph type="sldNum" sz="quarter" idx="12"/>
          </p:nvPr>
        </p:nvSpPr>
        <p:spPr/>
        <p:txBody>
          <a:bodyPr/>
          <a:lstStyle/>
          <a:p>
            <a:fld id="{9FF00555-954C-41AC-A656-EC6E20EAE5E4}" type="slidenum">
              <a:rPr lang="en-US" smtClean="0"/>
              <a:t>‹#›</a:t>
            </a:fld>
            <a:endParaRPr lang="en-US"/>
          </a:p>
        </p:txBody>
      </p:sp>
    </p:spTree>
    <p:extLst>
      <p:ext uri="{BB962C8B-B14F-4D97-AF65-F5344CB8AC3E}">
        <p14:creationId xmlns:p14="http://schemas.microsoft.com/office/powerpoint/2010/main" val="2166815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19912B-4936-366A-067D-4EF9190B32D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BCD6B74-C76F-89A3-983C-DB212743BC0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1289A41-57AC-2980-413F-406F90043F2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4B25AC1-A1F0-5F86-EC93-EDE4209D6EE2}"/>
              </a:ext>
            </a:extLst>
          </p:cNvPr>
          <p:cNvSpPr>
            <a:spLocks noGrp="1"/>
          </p:cNvSpPr>
          <p:nvPr>
            <p:ph type="dt" sz="half" idx="10"/>
          </p:nvPr>
        </p:nvSpPr>
        <p:spPr/>
        <p:txBody>
          <a:bodyPr/>
          <a:lstStyle/>
          <a:p>
            <a:r>
              <a:rPr lang="en-US"/>
              <a:t>5/26/2026</a:t>
            </a:r>
          </a:p>
        </p:txBody>
      </p:sp>
      <p:sp>
        <p:nvSpPr>
          <p:cNvPr id="6" name="Footer Placeholder 5">
            <a:extLst>
              <a:ext uri="{FF2B5EF4-FFF2-40B4-BE49-F238E27FC236}">
                <a16:creationId xmlns:a16="http://schemas.microsoft.com/office/drawing/2014/main" id="{48ACA2A0-B0AA-ACD3-6F31-83584D100019}"/>
              </a:ext>
            </a:extLst>
          </p:cNvPr>
          <p:cNvSpPr>
            <a:spLocks noGrp="1"/>
          </p:cNvSpPr>
          <p:nvPr>
            <p:ph type="ftr" sz="quarter" idx="11"/>
          </p:nvPr>
        </p:nvSpPr>
        <p:spPr/>
        <p:txBody>
          <a:bodyPr/>
          <a:lstStyle/>
          <a:p>
            <a:r>
              <a:rPr lang="en-US"/>
              <a:t>Nordic-Baltic Astronomy days 2026, Turku, Finland</a:t>
            </a:r>
          </a:p>
        </p:txBody>
      </p:sp>
      <p:sp>
        <p:nvSpPr>
          <p:cNvPr id="7" name="Slide Number Placeholder 6">
            <a:extLst>
              <a:ext uri="{FF2B5EF4-FFF2-40B4-BE49-F238E27FC236}">
                <a16:creationId xmlns:a16="http://schemas.microsoft.com/office/drawing/2014/main" id="{DEE1DA32-BF67-CB56-F0D2-6B5CC8B65091}"/>
              </a:ext>
            </a:extLst>
          </p:cNvPr>
          <p:cNvSpPr>
            <a:spLocks noGrp="1"/>
          </p:cNvSpPr>
          <p:nvPr>
            <p:ph type="sldNum" sz="quarter" idx="12"/>
          </p:nvPr>
        </p:nvSpPr>
        <p:spPr/>
        <p:txBody>
          <a:bodyPr/>
          <a:lstStyle/>
          <a:p>
            <a:fld id="{9FF00555-954C-41AC-A656-EC6E20EAE5E4}" type="slidenum">
              <a:rPr lang="en-US" smtClean="0"/>
              <a:t>‹#›</a:t>
            </a:fld>
            <a:endParaRPr lang="en-US"/>
          </a:p>
        </p:txBody>
      </p:sp>
    </p:spTree>
    <p:extLst>
      <p:ext uri="{BB962C8B-B14F-4D97-AF65-F5344CB8AC3E}">
        <p14:creationId xmlns:p14="http://schemas.microsoft.com/office/powerpoint/2010/main" val="11300806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93B11D-D357-CEDC-1070-BE9C8DE9BD8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56F27EF-217F-8CD0-BF43-20A1CE874C5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A987AA7-EC93-B081-A207-DEC11BB685B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AD127C0-E320-A158-FC1D-4AEBB2C88960}"/>
              </a:ext>
            </a:extLst>
          </p:cNvPr>
          <p:cNvSpPr>
            <a:spLocks noGrp="1"/>
          </p:cNvSpPr>
          <p:nvPr>
            <p:ph type="dt" sz="half" idx="10"/>
          </p:nvPr>
        </p:nvSpPr>
        <p:spPr/>
        <p:txBody>
          <a:bodyPr/>
          <a:lstStyle/>
          <a:p>
            <a:r>
              <a:rPr lang="en-US"/>
              <a:t>5/26/2026</a:t>
            </a:r>
          </a:p>
        </p:txBody>
      </p:sp>
      <p:sp>
        <p:nvSpPr>
          <p:cNvPr id="6" name="Footer Placeholder 5">
            <a:extLst>
              <a:ext uri="{FF2B5EF4-FFF2-40B4-BE49-F238E27FC236}">
                <a16:creationId xmlns:a16="http://schemas.microsoft.com/office/drawing/2014/main" id="{1AC990DD-BACE-9345-D5DD-A7A2D614B035}"/>
              </a:ext>
            </a:extLst>
          </p:cNvPr>
          <p:cNvSpPr>
            <a:spLocks noGrp="1"/>
          </p:cNvSpPr>
          <p:nvPr>
            <p:ph type="ftr" sz="quarter" idx="11"/>
          </p:nvPr>
        </p:nvSpPr>
        <p:spPr/>
        <p:txBody>
          <a:bodyPr/>
          <a:lstStyle/>
          <a:p>
            <a:r>
              <a:rPr lang="en-US"/>
              <a:t>Nordic-Baltic Astronomy days 2026, Turku, Finland</a:t>
            </a:r>
          </a:p>
        </p:txBody>
      </p:sp>
      <p:sp>
        <p:nvSpPr>
          <p:cNvPr id="7" name="Slide Number Placeholder 6">
            <a:extLst>
              <a:ext uri="{FF2B5EF4-FFF2-40B4-BE49-F238E27FC236}">
                <a16:creationId xmlns:a16="http://schemas.microsoft.com/office/drawing/2014/main" id="{4859F2BE-8C38-5679-4875-F83CC62A2D85}"/>
              </a:ext>
            </a:extLst>
          </p:cNvPr>
          <p:cNvSpPr>
            <a:spLocks noGrp="1"/>
          </p:cNvSpPr>
          <p:nvPr>
            <p:ph type="sldNum" sz="quarter" idx="12"/>
          </p:nvPr>
        </p:nvSpPr>
        <p:spPr/>
        <p:txBody>
          <a:bodyPr/>
          <a:lstStyle/>
          <a:p>
            <a:fld id="{9FF00555-954C-41AC-A656-EC6E20EAE5E4}" type="slidenum">
              <a:rPr lang="en-US" smtClean="0"/>
              <a:t>‹#›</a:t>
            </a:fld>
            <a:endParaRPr lang="en-US"/>
          </a:p>
        </p:txBody>
      </p:sp>
    </p:spTree>
    <p:extLst>
      <p:ext uri="{BB962C8B-B14F-4D97-AF65-F5344CB8AC3E}">
        <p14:creationId xmlns:p14="http://schemas.microsoft.com/office/powerpoint/2010/main" val="40913905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442B03E-63E1-5A97-6A6B-B6557A97A81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685B531-E839-3021-3FC7-71E2E3324E5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5DC8297-92C2-FC1D-180E-3DF531FD130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r>
              <a:rPr lang="en-US"/>
              <a:t>5/26/2026</a:t>
            </a:r>
          </a:p>
        </p:txBody>
      </p:sp>
      <p:sp>
        <p:nvSpPr>
          <p:cNvPr id="5" name="Footer Placeholder 4">
            <a:extLst>
              <a:ext uri="{FF2B5EF4-FFF2-40B4-BE49-F238E27FC236}">
                <a16:creationId xmlns:a16="http://schemas.microsoft.com/office/drawing/2014/main" id="{95E70072-85EE-F491-B5F8-34919DF6B28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n-US"/>
              <a:t>Nordic-Baltic Astronomy days 2026, Turku, Finland</a:t>
            </a:r>
          </a:p>
        </p:txBody>
      </p:sp>
      <p:sp>
        <p:nvSpPr>
          <p:cNvPr id="6" name="Slide Number Placeholder 5">
            <a:extLst>
              <a:ext uri="{FF2B5EF4-FFF2-40B4-BE49-F238E27FC236}">
                <a16:creationId xmlns:a16="http://schemas.microsoft.com/office/drawing/2014/main" id="{6A4EE8B4-C512-C3B5-3C33-AE47F9FFBD9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FF00555-954C-41AC-A656-EC6E20EAE5E4}" type="slidenum">
              <a:rPr lang="en-US" smtClean="0"/>
              <a:t>‹#›</a:t>
            </a:fld>
            <a:endParaRPr lang="en-US"/>
          </a:p>
        </p:txBody>
      </p:sp>
    </p:spTree>
    <p:extLst>
      <p:ext uri="{BB962C8B-B14F-4D97-AF65-F5344CB8AC3E}">
        <p14:creationId xmlns:p14="http://schemas.microsoft.com/office/powerpoint/2010/main" val="24352813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gif"/></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4000"/>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4485D6-BD1F-4CFD-B2DC-D836C6DD06A4}"/>
              </a:ext>
            </a:extLst>
          </p:cNvPr>
          <p:cNvSpPr>
            <a:spLocks noGrp="1"/>
          </p:cNvSpPr>
          <p:nvPr>
            <p:ph type="ctrTitle"/>
          </p:nvPr>
        </p:nvSpPr>
        <p:spPr>
          <a:xfrm>
            <a:off x="1669915" y="2182678"/>
            <a:ext cx="9144000" cy="2387600"/>
          </a:xfrm>
        </p:spPr>
        <p:txBody>
          <a:bodyPr>
            <a:normAutofit fontScale="90000"/>
          </a:bodyPr>
          <a:lstStyle/>
          <a:p>
            <a:r>
              <a:rPr lang="en-US" b="1" noProof="0" dirty="0">
                <a:solidFill>
                  <a:schemeClr val="bg1"/>
                </a:solidFill>
              </a:rPr>
              <a:t>Modelling the thermal and kinetic </a:t>
            </a:r>
            <a:r>
              <a:rPr lang="en-US" b="1" noProof="0" dirty="0" err="1">
                <a:solidFill>
                  <a:schemeClr val="bg1"/>
                </a:solidFill>
              </a:rPr>
              <a:t>Sunyaev</a:t>
            </a:r>
            <a:r>
              <a:rPr lang="en-US" b="1" noProof="0" dirty="0">
                <a:solidFill>
                  <a:schemeClr val="bg1"/>
                </a:solidFill>
              </a:rPr>
              <a:t>–</a:t>
            </a:r>
            <a:r>
              <a:rPr lang="en-US" b="1" noProof="0" dirty="0" err="1">
                <a:solidFill>
                  <a:schemeClr val="bg1"/>
                </a:solidFill>
              </a:rPr>
              <a:t>Zel'dovich</a:t>
            </a:r>
            <a:r>
              <a:rPr lang="en-US" b="1" noProof="0" dirty="0">
                <a:solidFill>
                  <a:schemeClr val="bg1"/>
                </a:solidFill>
              </a:rPr>
              <a:t> effects in </a:t>
            </a:r>
            <a:r>
              <a:rPr lang="en-US" b="1" noProof="0" dirty="0" err="1">
                <a:solidFill>
                  <a:schemeClr val="bg1"/>
                </a:solidFill>
              </a:rPr>
              <a:t>HalfDome</a:t>
            </a:r>
            <a:r>
              <a:rPr lang="en-US" b="1" noProof="0" dirty="0">
                <a:solidFill>
                  <a:schemeClr val="bg1"/>
                </a:solidFill>
              </a:rPr>
              <a:t> simulations</a:t>
            </a:r>
          </a:p>
        </p:txBody>
      </p:sp>
      <p:sp>
        <p:nvSpPr>
          <p:cNvPr id="3" name="Subtitle 2">
            <a:extLst>
              <a:ext uri="{FF2B5EF4-FFF2-40B4-BE49-F238E27FC236}">
                <a16:creationId xmlns:a16="http://schemas.microsoft.com/office/drawing/2014/main" id="{385FA64D-6071-40FA-2180-32CA0E80884C}"/>
              </a:ext>
            </a:extLst>
          </p:cNvPr>
          <p:cNvSpPr>
            <a:spLocks noGrp="1"/>
          </p:cNvSpPr>
          <p:nvPr>
            <p:ph type="subTitle" idx="1"/>
          </p:nvPr>
        </p:nvSpPr>
        <p:spPr>
          <a:xfrm>
            <a:off x="2261681" y="4672081"/>
            <a:ext cx="7960468" cy="1655762"/>
          </a:xfrm>
        </p:spPr>
        <p:txBody>
          <a:bodyPr/>
          <a:lstStyle/>
          <a:p>
            <a:r>
              <a:rPr lang="en-US" b="1" noProof="0" dirty="0">
                <a:solidFill>
                  <a:schemeClr val="bg1"/>
                </a:solidFill>
              </a:rPr>
              <a:t>Kristers Nagainis</a:t>
            </a:r>
            <a:r>
              <a:rPr lang="en-US" noProof="0" dirty="0">
                <a:solidFill>
                  <a:schemeClr val="bg1"/>
                </a:solidFill>
              </a:rPr>
              <a:t>, Adrian Bayer, Jia Liu, </a:t>
            </a:r>
            <a:r>
              <a:rPr lang="en-US" noProof="0" dirty="0" err="1">
                <a:solidFill>
                  <a:schemeClr val="bg1"/>
                </a:solidFill>
              </a:rPr>
              <a:t>Liender</a:t>
            </a:r>
            <a:r>
              <a:rPr lang="en-US" noProof="0" dirty="0">
                <a:solidFill>
                  <a:schemeClr val="bg1"/>
                </a:solidFill>
              </a:rPr>
              <a:t> Thiele, Bernard </a:t>
            </a:r>
            <a:r>
              <a:rPr lang="en-US" noProof="0" dirty="0" err="1">
                <a:solidFill>
                  <a:schemeClr val="bg1"/>
                </a:solidFill>
              </a:rPr>
              <a:t>Foing</a:t>
            </a:r>
            <a:r>
              <a:rPr lang="en-US" noProof="0" dirty="0">
                <a:solidFill>
                  <a:schemeClr val="bg1"/>
                </a:solidFill>
              </a:rPr>
              <a:t>, Henk Hoekstra, Koen </a:t>
            </a:r>
            <a:r>
              <a:rPr lang="en-US" noProof="0" dirty="0" err="1">
                <a:solidFill>
                  <a:schemeClr val="bg1"/>
                </a:solidFill>
              </a:rPr>
              <a:t>Kuijken</a:t>
            </a:r>
            <a:endParaRPr lang="en-US" noProof="0" dirty="0">
              <a:solidFill>
                <a:schemeClr val="bg1"/>
              </a:solidFill>
            </a:endParaRPr>
          </a:p>
        </p:txBody>
      </p:sp>
      <p:pic>
        <p:nvPicPr>
          <p:cNvPr id="4" name="Picture 3">
            <a:extLst>
              <a:ext uri="{FF2B5EF4-FFF2-40B4-BE49-F238E27FC236}">
                <a16:creationId xmlns:a16="http://schemas.microsoft.com/office/drawing/2014/main" id="{910A548C-DD1F-C7A4-FA43-7A014123A0D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87280" y="5893435"/>
            <a:ext cx="2204720" cy="964565"/>
          </a:xfrm>
          <a:prstGeom prst="rect">
            <a:avLst/>
          </a:prstGeom>
        </p:spPr>
      </p:pic>
      <p:pic>
        <p:nvPicPr>
          <p:cNvPr id="5" name="Picture 4">
            <a:extLst>
              <a:ext uri="{FF2B5EF4-FFF2-40B4-BE49-F238E27FC236}">
                <a16:creationId xmlns:a16="http://schemas.microsoft.com/office/drawing/2014/main" id="{E1ED912C-852E-6A7B-910F-826A8A9BE77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09280" y="5894364"/>
            <a:ext cx="1787106" cy="963636"/>
          </a:xfrm>
          <a:prstGeom prst="rect">
            <a:avLst/>
          </a:prstGeom>
        </p:spPr>
      </p:pic>
      <p:pic>
        <p:nvPicPr>
          <p:cNvPr id="6" name="Picture 4">
            <a:extLst>
              <a:ext uri="{FF2B5EF4-FFF2-40B4-BE49-F238E27FC236}">
                <a16:creationId xmlns:a16="http://schemas.microsoft.com/office/drawing/2014/main" id="{167D7A62-46A4-B674-3A0A-40C362779C3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21206" y="5893435"/>
            <a:ext cx="2188074" cy="964565"/>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D3D8BF43-1408-9C15-B4C2-316DD68C3B0F}"/>
              </a:ext>
            </a:extLst>
          </p:cNvPr>
          <p:cNvSpPr txBox="1"/>
          <p:nvPr/>
        </p:nvSpPr>
        <p:spPr>
          <a:xfrm>
            <a:off x="-45720" y="6547451"/>
            <a:ext cx="6096000" cy="276999"/>
          </a:xfrm>
          <a:prstGeom prst="rect">
            <a:avLst/>
          </a:prstGeom>
          <a:noFill/>
        </p:spPr>
        <p:txBody>
          <a:bodyPr wrap="square">
            <a:spAutoFit/>
          </a:bodyPr>
          <a:lstStyle/>
          <a:p>
            <a:r>
              <a:rPr lang="en-US" sz="1200" b="0" i="0" noProof="0" dirty="0">
                <a:solidFill>
                  <a:schemeClr val="bg1"/>
                </a:solidFill>
                <a:effectLst/>
                <a:latin typeface="tahoma" panose="020B0604030504040204" pitchFamily="34" charset="0"/>
              </a:rPr>
              <a:t>ERAF doctoral grant Nr. 1.1.1.8/1/24/I/003</a:t>
            </a:r>
            <a:endParaRPr lang="en-US" sz="1200" noProof="0" dirty="0">
              <a:solidFill>
                <a:schemeClr val="bg1"/>
              </a:solidFill>
            </a:endParaRPr>
          </a:p>
        </p:txBody>
      </p:sp>
    </p:spTree>
    <p:extLst>
      <p:ext uri="{BB962C8B-B14F-4D97-AF65-F5344CB8AC3E}">
        <p14:creationId xmlns:p14="http://schemas.microsoft.com/office/powerpoint/2010/main" val="5390577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AB3C34-A604-9FB5-94DC-034DE95B85D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7946A65-B74D-8831-E2E8-0BEED31ABEE4}"/>
              </a:ext>
            </a:extLst>
          </p:cNvPr>
          <p:cNvSpPr>
            <a:spLocks noGrp="1"/>
          </p:cNvSpPr>
          <p:nvPr>
            <p:ph type="title"/>
          </p:nvPr>
        </p:nvSpPr>
        <p:spPr/>
        <p:txBody>
          <a:bodyPr/>
          <a:lstStyle/>
          <a:p>
            <a:r>
              <a:rPr lang="en-US" noProof="0" dirty="0" err="1"/>
              <a:t>tSZ</a:t>
            </a:r>
            <a:r>
              <a:rPr lang="en-US" noProof="0" dirty="0"/>
              <a:t> and </a:t>
            </a:r>
            <a:r>
              <a:rPr lang="en-US" noProof="0" dirty="0" err="1"/>
              <a:t>kSZ</a:t>
            </a:r>
            <a:r>
              <a:rPr lang="en-US" noProof="0" dirty="0"/>
              <a:t> maps</a:t>
            </a:r>
          </a:p>
        </p:txBody>
      </p:sp>
      <p:sp>
        <p:nvSpPr>
          <p:cNvPr id="3" name="Content Placeholder 2">
            <a:extLst>
              <a:ext uri="{FF2B5EF4-FFF2-40B4-BE49-F238E27FC236}">
                <a16:creationId xmlns:a16="http://schemas.microsoft.com/office/drawing/2014/main" id="{492A2D8D-4BB9-86F4-25AC-B4D3D7CDFA82}"/>
              </a:ext>
            </a:extLst>
          </p:cNvPr>
          <p:cNvSpPr>
            <a:spLocks noGrp="1"/>
          </p:cNvSpPr>
          <p:nvPr>
            <p:ph idx="1"/>
          </p:nvPr>
        </p:nvSpPr>
        <p:spPr>
          <a:xfrm>
            <a:off x="838200" y="1825625"/>
            <a:ext cx="7128933" cy="4351338"/>
          </a:xfrm>
        </p:spPr>
        <p:txBody>
          <a:bodyPr/>
          <a:lstStyle/>
          <a:p>
            <a:r>
              <a:rPr lang="en-US" noProof="0" dirty="0"/>
              <a:t>Tested with other simulations (e.g., </a:t>
            </a:r>
            <a:r>
              <a:rPr lang="en-US" b="1" noProof="0" dirty="0" err="1"/>
              <a:t>Websky</a:t>
            </a:r>
            <a:r>
              <a:rPr lang="en-US" noProof="0" dirty="0"/>
              <a:t>) and models</a:t>
            </a:r>
          </a:p>
          <a:p>
            <a:r>
              <a:rPr lang="en-US" noProof="0" dirty="0"/>
              <a:t>Good agreement also with other baryon pasting models (e.g., Osato model)</a:t>
            </a:r>
          </a:p>
          <a:p>
            <a:r>
              <a:rPr lang="en-US" noProof="0" dirty="0"/>
              <a:t>Matches observations from Planck</a:t>
            </a:r>
          </a:p>
        </p:txBody>
      </p:sp>
      <p:sp>
        <p:nvSpPr>
          <p:cNvPr id="4" name="Date Placeholder 3">
            <a:extLst>
              <a:ext uri="{FF2B5EF4-FFF2-40B4-BE49-F238E27FC236}">
                <a16:creationId xmlns:a16="http://schemas.microsoft.com/office/drawing/2014/main" id="{A7103C2D-88C7-7D06-4E83-1AFA17093E5B}"/>
              </a:ext>
            </a:extLst>
          </p:cNvPr>
          <p:cNvSpPr>
            <a:spLocks noGrp="1"/>
          </p:cNvSpPr>
          <p:nvPr>
            <p:ph type="dt" sz="half" idx="10"/>
          </p:nvPr>
        </p:nvSpPr>
        <p:spPr/>
        <p:txBody>
          <a:bodyPr/>
          <a:lstStyle/>
          <a:p>
            <a:r>
              <a:rPr lang="en-US" noProof="0" dirty="0"/>
              <a:t>5/26/2026</a:t>
            </a:r>
          </a:p>
        </p:txBody>
      </p:sp>
      <p:sp>
        <p:nvSpPr>
          <p:cNvPr id="5" name="Footer Placeholder 4">
            <a:extLst>
              <a:ext uri="{FF2B5EF4-FFF2-40B4-BE49-F238E27FC236}">
                <a16:creationId xmlns:a16="http://schemas.microsoft.com/office/drawing/2014/main" id="{09CC1413-5AE5-B3B4-C0E6-5AC7255A728E}"/>
              </a:ext>
            </a:extLst>
          </p:cNvPr>
          <p:cNvSpPr>
            <a:spLocks noGrp="1"/>
          </p:cNvSpPr>
          <p:nvPr>
            <p:ph type="ftr" sz="quarter" idx="11"/>
          </p:nvPr>
        </p:nvSpPr>
        <p:spPr/>
        <p:txBody>
          <a:bodyPr/>
          <a:lstStyle/>
          <a:p>
            <a:r>
              <a:rPr lang="en-US" noProof="0" dirty="0">
                <a:solidFill>
                  <a:schemeClr val="bg1"/>
                </a:solidFill>
              </a:rPr>
              <a:t>Nordic-Baltic Astronomy days 2026, Turku, Finland</a:t>
            </a:r>
          </a:p>
        </p:txBody>
      </p:sp>
      <p:sp>
        <p:nvSpPr>
          <p:cNvPr id="6" name="Slide Number Placeholder 5">
            <a:extLst>
              <a:ext uri="{FF2B5EF4-FFF2-40B4-BE49-F238E27FC236}">
                <a16:creationId xmlns:a16="http://schemas.microsoft.com/office/drawing/2014/main" id="{5DAC50C0-C156-91CB-869F-DEE7CADB4056}"/>
              </a:ext>
            </a:extLst>
          </p:cNvPr>
          <p:cNvSpPr>
            <a:spLocks noGrp="1"/>
          </p:cNvSpPr>
          <p:nvPr>
            <p:ph type="sldNum" sz="quarter" idx="12"/>
          </p:nvPr>
        </p:nvSpPr>
        <p:spPr/>
        <p:txBody>
          <a:bodyPr/>
          <a:lstStyle/>
          <a:p>
            <a:fld id="{9FF00555-954C-41AC-A656-EC6E20EAE5E4}" type="slidenum">
              <a:rPr lang="en-US" noProof="0" smtClean="0"/>
              <a:pPr/>
              <a:t>10</a:t>
            </a:fld>
            <a:endParaRPr lang="en-US" noProof="0" dirty="0"/>
          </a:p>
        </p:txBody>
      </p:sp>
      <p:pic>
        <p:nvPicPr>
          <p:cNvPr id="10" name="Content Placeholder 4">
            <a:extLst>
              <a:ext uri="{FF2B5EF4-FFF2-40B4-BE49-F238E27FC236}">
                <a16:creationId xmlns:a16="http://schemas.microsoft.com/office/drawing/2014/main" id="{C7E8732F-A213-CABE-6D39-CE302CF2C46F}"/>
              </a:ext>
            </a:extLst>
          </p:cNvPr>
          <p:cNvPicPr>
            <a:picLocks noChangeAspect="1"/>
          </p:cNvPicPr>
          <p:nvPr/>
        </p:nvPicPr>
        <p:blipFill>
          <a:blip r:embed="rId2">
            <a:extLst>
              <a:ext uri="{28A0092B-C50C-407E-A947-70E740481C1C}">
                <a14:useLocalDpi xmlns:a14="http://schemas.microsoft.com/office/drawing/2010/main" val="0"/>
              </a:ext>
            </a:extLst>
          </a:blip>
          <a:srcRect t="9133" b="3240"/>
          <a:stretch>
            <a:fillRect/>
          </a:stretch>
        </p:blipFill>
        <p:spPr>
          <a:xfrm>
            <a:off x="8539293" y="451221"/>
            <a:ext cx="3398276" cy="2977779"/>
          </a:xfrm>
          <a:prstGeom prst="snip2SameRect">
            <a:avLst>
              <a:gd name="adj1" fmla="val 13991"/>
              <a:gd name="adj2" fmla="val 0"/>
            </a:avLst>
          </a:prstGeom>
        </p:spPr>
      </p:pic>
      <p:pic>
        <p:nvPicPr>
          <p:cNvPr id="9" name="Picture 8">
            <a:extLst>
              <a:ext uri="{FF2B5EF4-FFF2-40B4-BE49-F238E27FC236}">
                <a16:creationId xmlns:a16="http://schemas.microsoft.com/office/drawing/2014/main" id="{20829FCB-177B-0580-1393-55306AB97C36}"/>
              </a:ext>
            </a:extLst>
          </p:cNvPr>
          <p:cNvPicPr>
            <a:picLocks noChangeAspect="1"/>
          </p:cNvPicPr>
          <p:nvPr/>
        </p:nvPicPr>
        <p:blipFill>
          <a:blip r:embed="rId3"/>
          <a:stretch>
            <a:fillRect/>
          </a:stretch>
        </p:blipFill>
        <p:spPr>
          <a:xfrm>
            <a:off x="7085340" y="3563937"/>
            <a:ext cx="4663442" cy="2320522"/>
          </a:xfrm>
          <a:prstGeom prst="rect">
            <a:avLst/>
          </a:prstGeom>
        </p:spPr>
      </p:pic>
      <p:sp>
        <p:nvSpPr>
          <p:cNvPr id="12" name="TextBox 11">
            <a:extLst>
              <a:ext uri="{FF2B5EF4-FFF2-40B4-BE49-F238E27FC236}">
                <a16:creationId xmlns:a16="http://schemas.microsoft.com/office/drawing/2014/main" id="{5F16AF7F-CEE9-AA58-D0F2-17591A7A2987}"/>
              </a:ext>
            </a:extLst>
          </p:cNvPr>
          <p:cNvSpPr txBox="1"/>
          <p:nvPr/>
        </p:nvSpPr>
        <p:spPr>
          <a:xfrm>
            <a:off x="10949115" y="5776795"/>
            <a:ext cx="1228221" cy="253916"/>
          </a:xfrm>
          <a:prstGeom prst="rect">
            <a:avLst/>
          </a:prstGeom>
          <a:noFill/>
        </p:spPr>
        <p:txBody>
          <a:bodyPr wrap="none" rtlCol="0">
            <a:spAutoFit/>
          </a:bodyPr>
          <a:lstStyle/>
          <a:p>
            <a:r>
              <a:rPr lang="lv-LV" sz="1050" noProof="0" dirty="0"/>
              <a:t>(</a:t>
            </a:r>
            <a:r>
              <a:rPr lang="en-US" sz="1050" noProof="0" dirty="0"/>
              <a:t>Ken Osato+2022</a:t>
            </a:r>
            <a:r>
              <a:rPr lang="lv-LV" sz="1050" noProof="0" dirty="0"/>
              <a:t>)</a:t>
            </a:r>
            <a:endParaRPr lang="en-US" sz="1050" noProof="0" dirty="0"/>
          </a:p>
        </p:txBody>
      </p:sp>
      <p:sp>
        <p:nvSpPr>
          <p:cNvPr id="13" name="TextBox 12">
            <a:extLst>
              <a:ext uri="{FF2B5EF4-FFF2-40B4-BE49-F238E27FC236}">
                <a16:creationId xmlns:a16="http://schemas.microsoft.com/office/drawing/2014/main" id="{64BEE7CE-9F05-C85E-9627-237A2B803687}"/>
              </a:ext>
            </a:extLst>
          </p:cNvPr>
          <p:cNvSpPr txBox="1"/>
          <p:nvPr/>
        </p:nvSpPr>
        <p:spPr>
          <a:xfrm>
            <a:off x="4461629" y="2373396"/>
            <a:ext cx="1370888" cy="253916"/>
          </a:xfrm>
          <a:prstGeom prst="rect">
            <a:avLst/>
          </a:prstGeom>
          <a:noFill/>
        </p:spPr>
        <p:txBody>
          <a:bodyPr wrap="none" rtlCol="0">
            <a:spAutoFit/>
          </a:bodyPr>
          <a:lstStyle/>
          <a:p>
            <a:r>
              <a:rPr lang="lv-LV" sz="1050" noProof="0" dirty="0"/>
              <a:t>(George Stein+2020)</a:t>
            </a:r>
            <a:endParaRPr lang="en-US" sz="1050" noProof="0" dirty="0"/>
          </a:p>
        </p:txBody>
      </p:sp>
    </p:spTree>
    <p:extLst>
      <p:ext uri="{BB962C8B-B14F-4D97-AF65-F5344CB8AC3E}">
        <p14:creationId xmlns:p14="http://schemas.microsoft.com/office/powerpoint/2010/main" val="21824564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47A95A-AB1A-B6E0-9CC2-A58A0A8EE36C}"/>
              </a:ext>
            </a:extLst>
          </p:cNvPr>
          <p:cNvSpPr>
            <a:spLocks noGrp="1"/>
          </p:cNvSpPr>
          <p:nvPr>
            <p:ph type="title"/>
          </p:nvPr>
        </p:nvSpPr>
        <p:spPr/>
        <p:txBody>
          <a:bodyPr/>
          <a:lstStyle/>
          <a:p>
            <a:r>
              <a:rPr lang="en-US" noProof="0" dirty="0"/>
              <a:t>Battaglia parameter variation</a:t>
            </a:r>
          </a:p>
        </p:txBody>
      </p:sp>
      <p:sp>
        <p:nvSpPr>
          <p:cNvPr id="3" name="Content Placeholder 2">
            <a:extLst>
              <a:ext uri="{FF2B5EF4-FFF2-40B4-BE49-F238E27FC236}">
                <a16:creationId xmlns:a16="http://schemas.microsoft.com/office/drawing/2014/main" id="{C71F2E22-CDD1-04BE-62D0-9A6BF1A372B7}"/>
              </a:ext>
            </a:extLst>
          </p:cNvPr>
          <p:cNvSpPr>
            <a:spLocks noGrp="1"/>
          </p:cNvSpPr>
          <p:nvPr>
            <p:ph idx="1"/>
          </p:nvPr>
        </p:nvSpPr>
        <p:spPr>
          <a:xfrm>
            <a:off x="838200" y="1825625"/>
            <a:ext cx="7009701" cy="4351338"/>
          </a:xfrm>
        </p:spPr>
        <p:txBody>
          <a:bodyPr/>
          <a:lstStyle/>
          <a:p>
            <a:r>
              <a:rPr lang="en-US" noProof="0" dirty="0"/>
              <a:t>Battaglia model </a:t>
            </a:r>
            <a:r>
              <a:rPr lang="en-US" sz="1050" baseline="100000" noProof="0" dirty="0"/>
              <a:t>(Nicholas Battaglia+2012)  </a:t>
            </a:r>
            <a:r>
              <a:rPr lang="en-US" noProof="0" dirty="0"/>
              <a:t>is outdated, but many still use it</a:t>
            </a:r>
          </a:p>
          <a:p>
            <a:r>
              <a:rPr lang="en-US" noProof="0" dirty="0"/>
              <a:t>Gas profiles </a:t>
            </a:r>
            <a:r>
              <a:rPr lang="en-US" b="1" noProof="0" dirty="0"/>
              <a:t>affect</a:t>
            </a:r>
            <a:r>
              <a:rPr lang="en-US" noProof="0" dirty="0"/>
              <a:t> the </a:t>
            </a:r>
            <a:r>
              <a:rPr lang="en-US" b="1" noProof="0" dirty="0"/>
              <a:t>correlation profiles</a:t>
            </a:r>
          </a:p>
          <a:p>
            <a:r>
              <a:rPr lang="en-US" b="1" noProof="0" dirty="0"/>
              <a:t>9 free parameters</a:t>
            </a:r>
          </a:p>
          <a:p>
            <a:r>
              <a:rPr lang="en-US" noProof="0" dirty="0"/>
              <a:t>(Almost) all have different affect on the profile</a:t>
            </a:r>
          </a:p>
        </p:txBody>
      </p:sp>
      <p:sp>
        <p:nvSpPr>
          <p:cNvPr id="4" name="Date Placeholder 3">
            <a:extLst>
              <a:ext uri="{FF2B5EF4-FFF2-40B4-BE49-F238E27FC236}">
                <a16:creationId xmlns:a16="http://schemas.microsoft.com/office/drawing/2014/main" id="{B2BDA858-E651-CE07-BB5C-0FD241E6E2C3}"/>
              </a:ext>
            </a:extLst>
          </p:cNvPr>
          <p:cNvSpPr>
            <a:spLocks noGrp="1"/>
          </p:cNvSpPr>
          <p:nvPr>
            <p:ph type="dt" sz="half" idx="10"/>
          </p:nvPr>
        </p:nvSpPr>
        <p:spPr/>
        <p:txBody>
          <a:bodyPr/>
          <a:lstStyle/>
          <a:p>
            <a:r>
              <a:rPr lang="en-US" noProof="0" dirty="0"/>
              <a:t>5/26/2026</a:t>
            </a:r>
          </a:p>
        </p:txBody>
      </p:sp>
      <p:sp>
        <p:nvSpPr>
          <p:cNvPr id="5" name="Footer Placeholder 4">
            <a:extLst>
              <a:ext uri="{FF2B5EF4-FFF2-40B4-BE49-F238E27FC236}">
                <a16:creationId xmlns:a16="http://schemas.microsoft.com/office/drawing/2014/main" id="{BCBEEC0C-61F8-2F6B-97C9-E91076F532BF}"/>
              </a:ext>
            </a:extLst>
          </p:cNvPr>
          <p:cNvSpPr>
            <a:spLocks noGrp="1"/>
          </p:cNvSpPr>
          <p:nvPr>
            <p:ph type="ftr" sz="quarter" idx="11"/>
          </p:nvPr>
        </p:nvSpPr>
        <p:spPr/>
        <p:txBody>
          <a:bodyPr/>
          <a:lstStyle/>
          <a:p>
            <a:r>
              <a:rPr lang="en-US" noProof="0" dirty="0">
                <a:solidFill>
                  <a:schemeClr val="bg1"/>
                </a:solidFill>
              </a:rPr>
              <a:t>Nordic-Baltic Astronomy days 2026, Turku, Finland</a:t>
            </a:r>
          </a:p>
        </p:txBody>
      </p:sp>
      <p:sp>
        <p:nvSpPr>
          <p:cNvPr id="6" name="Slide Number Placeholder 5">
            <a:extLst>
              <a:ext uri="{FF2B5EF4-FFF2-40B4-BE49-F238E27FC236}">
                <a16:creationId xmlns:a16="http://schemas.microsoft.com/office/drawing/2014/main" id="{83C3AA04-B5A4-B4DF-19EC-63F60E7167F2}"/>
              </a:ext>
            </a:extLst>
          </p:cNvPr>
          <p:cNvSpPr>
            <a:spLocks noGrp="1"/>
          </p:cNvSpPr>
          <p:nvPr>
            <p:ph type="sldNum" sz="quarter" idx="12"/>
          </p:nvPr>
        </p:nvSpPr>
        <p:spPr/>
        <p:txBody>
          <a:bodyPr/>
          <a:lstStyle/>
          <a:p>
            <a:fld id="{9FF00555-954C-41AC-A656-EC6E20EAE5E4}" type="slidenum">
              <a:rPr lang="en-US" noProof="0" smtClean="0"/>
              <a:pPr/>
              <a:t>11</a:t>
            </a:fld>
            <a:endParaRPr lang="en-US" noProof="0" dirty="0"/>
          </a:p>
        </p:txBody>
      </p:sp>
      <p:pic>
        <p:nvPicPr>
          <p:cNvPr id="13" name="Content Placeholder 4">
            <a:extLst>
              <a:ext uri="{FF2B5EF4-FFF2-40B4-BE49-F238E27FC236}">
                <a16:creationId xmlns:a16="http://schemas.microsoft.com/office/drawing/2014/main" id="{DBC85235-AEF7-B6E0-58F6-DFFC78A8E3A4}"/>
              </a:ext>
            </a:extLst>
          </p:cNvPr>
          <p:cNvPicPr>
            <a:picLocks noChangeAspect="1"/>
          </p:cNvPicPr>
          <p:nvPr/>
        </p:nvPicPr>
        <p:blipFill>
          <a:blip r:embed="rId2">
            <a:extLst>
              <a:ext uri="{28A0092B-C50C-407E-A947-70E740481C1C}">
                <a14:useLocalDpi xmlns:a14="http://schemas.microsoft.com/office/drawing/2010/main" val="0"/>
              </a:ext>
            </a:extLst>
          </a:blip>
          <a:srcRect t="9823"/>
          <a:stretch>
            <a:fillRect/>
          </a:stretch>
        </p:blipFill>
        <p:spPr>
          <a:xfrm>
            <a:off x="7702795" y="1361783"/>
            <a:ext cx="4452852" cy="4815180"/>
          </a:xfrm>
          <a:prstGeom prst="snip2SameRect">
            <a:avLst>
              <a:gd name="adj1" fmla="val 11612"/>
              <a:gd name="adj2" fmla="val 0"/>
            </a:avLst>
          </a:prstGeom>
        </p:spPr>
      </p:pic>
    </p:spTree>
    <p:extLst>
      <p:ext uri="{BB962C8B-B14F-4D97-AF65-F5344CB8AC3E}">
        <p14:creationId xmlns:p14="http://schemas.microsoft.com/office/powerpoint/2010/main" val="2192325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6D229-2B67-7641-3B1A-DC638476ADAC}"/>
              </a:ext>
            </a:extLst>
          </p:cNvPr>
          <p:cNvSpPr>
            <a:spLocks noGrp="1"/>
          </p:cNvSpPr>
          <p:nvPr>
            <p:ph type="title"/>
          </p:nvPr>
        </p:nvSpPr>
        <p:spPr>
          <a:xfrm>
            <a:off x="674615" y="365125"/>
            <a:ext cx="10515600" cy="1325563"/>
          </a:xfrm>
        </p:spPr>
        <p:txBody>
          <a:bodyPr/>
          <a:lstStyle/>
          <a:p>
            <a:r>
              <a:rPr lang="lv-LV" noProof="0" dirty="0" err="1"/>
              <a:t>Simulation</a:t>
            </a:r>
            <a:r>
              <a:rPr lang="lv-LV" noProof="0" dirty="0"/>
              <a:t> </a:t>
            </a:r>
            <a:r>
              <a:rPr lang="lv-LV" noProof="0" dirty="0" err="1"/>
              <a:t>based</a:t>
            </a:r>
            <a:r>
              <a:rPr lang="lv-LV" noProof="0" dirty="0"/>
              <a:t> </a:t>
            </a:r>
            <a:r>
              <a:rPr lang="lv-LV" noProof="0" dirty="0" err="1"/>
              <a:t>inference</a:t>
            </a:r>
            <a:r>
              <a:rPr lang="lv-LV" noProof="0" dirty="0"/>
              <a:t> (SBI)</a:t>
            </a:r>
            <a:endParaRPr lang="en-US" noProof="0" dirty="0"/>
          </a:p>
        </p:txBody>
      </p:sp>
      <p:sp>
        <p:nvSpPr>
          <p:cNvPr id="4" name="Date Placeholder 3">
            <a:extLst>
              <a:ext uri="{FF2B5EF4-FFF2-40B4-BE49-F238E27FC236}">
                <a16:creationId xmlns:a16="http://schemas.microsoft.com/office/drawing/2014/main" id="{8C99A310-C57B-BE8C-6805-9E6BFE9C7B2E}"/>
              </a:ext>
            </a:extLst>
          </p:cNvPr>
          <p:cNvSpPr>
            <a:spLocks noGrp="1"/>
          </p:cNvSpPr>
          <p:nvPr>
            <p:ph type="dt" sz="half" idx="10"/>
          </p:nvPr>
        </p:nvSpPr>
        <p:spPr/>
        <p:txBody>
          <a:bodyPr/>
          <a:lstStyle/>
          <a:p>
            <a:r>
              <a:rPr lang="en-US" noProof="0" dirty="0"/>
              <a:t>5/26/2026</a:t>
            </a:r>
          </a:p>
        </p:txBody>
      </p:sp>
      <p:sp>
        <p:nvSpPr>
          <p:cNvPr id="5" name="Footer Placeholder 4">
            <a:extLst>
              <a:ext uri="{FF2B5EF4-FFF2-40B4-BE49-F238E27FC236}">
                <a16:creationId xmlns:a16="http://schemas.microsoft.com/office/drawing/2014/main" id="{EC92187B-88BA-CF75-B2C2-3859F2182E43}"/>
              </a:ext>
            </a:extLst>
          </p:cNvPr>
          <p:cNvSpPr>
            <a:spLocks noGrp="1"/>
          </p:cNvSpPr>
          <p:nvPr>
            <p:ph type="ftr" sz="quarter" idx="11"/>
          </p:nvPr>
        </p:nvSpPr>
        <p:spPr/>
        <p:txBody>
          <a:bodyPr/>
          <a:lstStyle/>
          <a:p>
            <a:r>
              <a:rPr lang="en-US" noProof="0" dirty="0">
                <a:solidFill>
                  <a:schemeClr val="bg1"/>
                </a:solidFill>
              </a:rPr>
              <a:t>Nordic-Baltic Astronomy days 2026, Turku, Finland</a:t>
            </a:r>
          </a:p>
        </p:txBody>
      </p:sp>
      <p:sp>
        <p:nvSpPr>
          <p:cNvPr id="6" name="Slide Number Placeholder 5">
            <a:extLst>
              <a:ext uri="{FF2B5EF4-FFF2-40B4-BE49-F238E27FC236}">
                <a16:creationId xmlns:a16="http://schemas.microsoft.com/office/drawing/2014/main" id="{FF52E5F1-29AD-0797-4A11-E0205F9CB7FB}"/>
              </a:ext>
            </a:extLst>
          </p:cNvPr>
          <p:cNvSpPr>
            <a:spLocks noGrp="1"/>
          </p:cNvSpPr>
          <p:nvPr>
            <p:ph type="sldNum" sz="quarter" idx="12"/>
          </p:nvPr>
        </p:nvSpPr>
        <p:spPr/>
        <p:txBody>
          <a:bodyPr/>
          <a:lstStyle/>
          <a:p>
            <a:fld id="{9FF00555-954C-41AC-A656-EC6E20EAE5E4}" type="slidenum">
              <a:rPr lang="en-US" noProof="0" smtClean="0"/>
              <a:pPr/>
              <a:t>12</a:t>
            </a:fld>
            <a:endParaRPr lang="en-US" noProof="0" dirty="0"/>
          </a:p>
        </p:txBody>
      </p:sp>
      <mc:AlternateContent xmlns:mc="http://schemas.openxmlformats.org/markup-compatibility/2006">
        <mc:Choice xmlns:a14="http://schemas.microsoft.com/office/drawing/2010/main" Requires="a14">
          <p:sp>
            <p:nvSpPr>
              <p:cNvPr id="7" name="Content Placeholder 6">
                <a:extLst>
                  <a:ext uri="{FF2B5EF4-FFF2-40B4-BE49-F238E27FC236}">
                    <a16:creationId xmlns:a16="http://schemas.microsoft.com/office/drawing/2014/main" id="{AE75EE7A-A399-7604-B154-22631D59F14C}"/>
                  </a:ext>
                </a:extLst>
              </p:cNvPr>
              <p:cNvSpPr>
                <a:spLocks noGrp="1"/>
              </p:cNvSpPr>
              <p:nvPr>
                <p:ph idx="1"/>
              </p:nvPr>
            </p:nvSpPr>
            <p:spPr>
              <a:xfrm>
                <a:off x="838200" y="1825625"/>
                <a:ext cx="10515600" cy="2314993"/>
              </a:xfrm>
            </p:spPr>
            <p:txBody>
              <a:bodyPr/>
              <a:lstStyle/>
              <a:p>
                <a:r>
                  <a:rPr lang="en-US" dirty="0"/>
                  <a:t>Bayesian inference </a:t>
                </a:r>
                <a:r>
                  <a:rPr lang="en-US" b="1" dirty="0"/>
                  <a:t>without explicit likelihood</a:t>
                </a:r>
              </a:p>
              <a:p>
                <a:r>
                  <a:rPr lang="en-US" b="1" dirty="0"/>
                  <a:t>Learns</a:t>
                </a:r>
                <a:r>
                  <a:rPr lang="en-US" dirty="0"/>
                  <a:t> an approximation to the </a:t>
                </a:r>
                <a:r>
                  <a:rPr lang="en-US" b="1" dirty="0"/>
                  <a:t>posterior </a:t>
                </a:r>
                <a14:m>
                  <m:oMath xmlns:m="http://schemas.openxmlformats.org/officeDocument/2006/math">
                    <m:r>
                      <a:rPr lang="en-US" b="1" i="1" dirty="0" smtClean="0">
                        <a:latin typeface="Cambria Math" panose="02040503050406030204" pitchFamily="18" charset="0"/>
                      </a:rPr>
                      <m:t>𝒑</m:t>
                    </m:r>
                    <m:r>
                      <a:rPr lang="en-US" b="1" i="1" dirty="0" smtClean="0">
                        <a:latin typeface="Cambria Math" panose="02040503050406030204" pitchFamily="18" charset="0"/>
                      </a:rPr>
                      <m:t>(</m:t>
                    </m:r>
                    <m:r>
                      <a:rPr lang="en-US" b="1" i="1" dirty="0" smtClean="0">
                        <a:latin typeface="Cambria Math" panose="02040503050406030204" pitchFamily="18" charset="0"/>
                      </a:rPr>
                      <m:t>𝜽</m:t>
                    </m:r>
                    <m:r>
                      <a:rPr lang="en-US" b="1" i="1" dirty="0" smtClean="0">
                        <a:latin typeface="Cambria Math" panose="02040503050406030204" pitchFamily="18" charset="0"/>
                      </a:rPr>
                      <m:t>|</m:t>
                    </m:r>
                    <m:r>
                      <a:rPr lang="en-US" b="1" i="1" dirty="0" smtClean="0">
                        <a:latin typeface="Cambria Math" panose="02040503050406030204" pitchFamily="18" charset="0"/>
                      </a:rPr>
                      <m:t>𝒙</m:t>
                    </m:r>
                    <m:r>
                      <a:rPr lang="en-US" b="1" i="1" dirty="0" smtClean="0">
                        <a:latin typeface="Cambria Math" panose="02040503050406030204" pitchFamily="18" charset="0"/>
                      </a:rPr>
                      <m:t>)</m:t>
                    </m:r>
                  </m:oMath>
                </a14:m>
                <a:endParaRPr lang="en-US" b="1" dirty="0"/>
              </a:p>
              <a:p>
                <a:r>
                  <a:rPr lang="en-US" dirty="0"/>
                  <a:t>Captures </a:t>
                </a:r>
                <a:r>
                  <a:rPr lang="en-US" b="1" dirty="0"/>
                  <a:t>non-Gaussian</a:t>
                </a:r>
                <a:r>
                  <a:rPr lang="en-US" dirty="0"/>
                  <a:t> posteriors</a:t>
                </a:r>
              </a:p>
            </p:txBody>
          </p:sp>
        </mc:Choice>
        <mc:Fallback>
          <p:sp>
            <p:nvSpPr>
              <p:cNvPr id="7" name="Content Placeholder 6">
                <a:extLst>
                  <a:ext uri="{FF2B5EF4-FFF2-40B4-BE49-F238E27FC236}">
                    <a16:creationId xmlns:a16="http://schemas.microsoft.com/office/drawing/2014/main" id="{AE75EE7A-A399-7604-B154-22631D59F14C}"/>
                  </a:ext>
                </a:extLst>
              </p:cNvPr>
              <p:cNvSpPr>
                <a:spLocks noGrp="1" noRot="1" noChangeAspect="1" noMove="1" noResize="1" noEditPoints="1" noAdjustHandles="1" noChangeArrowheads="1" noChangeShapeType="1" noTextEdit="1"/>
              </p:cNvSpPr>
              <p:nvPr>
                <p:ph idx="1"/>
              </p:nvPr>
            </p:nvSpPr>
            <p:spPr>
              <a:xfrm>
                <a:off x="838200" y="1825625"/>
                <a:ext cx="10515600" cy="2314993"/>
              </a:xfrm>
              <a:blipFill>
                <a:blip r:embed="rId2"/>
                <a:stretch>
                  <a:fillRect l="-1043" t="-4474"/>
                </a:stretch>
              </a:blipFill>
            </p:spPr>
            <p:txBody>
              <a:bodyPr/>
              <a:lstStyle/>
              <a:p>
                <a:r>
                  <a:rPr lang="en-US">
                    <a:noFill/>
                  </a:rPr>
                  <a:t> </a:t>
                </a:r>
              </a:p>
            </p:txBody>
          </p:sp>
        </mc:Fallback>
      </mc:AlternateContent>
      <p:pic>
        <p:nvPicPr>
          <p:cNvPr id="9" name="Picture 8" descr="Conceptual diagram for simulation-based inference. It depicts a model, prior distribution, simulated data, neural density estimator, and posterior distribution. The process includes a feedback loop using the estimated posterior distribution to adaptively generate additional informative simulations. The diagram also illustrates consistent and inconsistent samples.">
            <a:extLst>
              <a:ext uri="{FF2B5EF4-FFF2-40B4-BE49-F238E27FC236}">
                <a16:creationId xmlns:a16="http://schemas.microsoft.com/office/drawing/2014/main" id="{95E31216-6527-2168-1E9A-AD318B3CFA4E}"/>
              </a:ext>
            </a:extLst>
          </p:cNvPr>
          <p:cNvPicPr>
            <a:picLocks noChangeAspect="1"/>
          </p:cNvPicPr>
          <p:nvPr/>
        </p:nvPicPr>
        <p:blipFill>
          <a:blip r:embed="rId3"/>
          <a:stretch>
            <a:fillRect/>
          </a:stretch>
        </p:blipFill>
        <p:spPr>
          <a:xfrm>
            <a:off x="3694302" y="4249024"/>
            <a:ext cx="4324604" cy="1998920"/>
          </a:xfrm>
          <a:prstGeom prst="rect">
            <a:avLst/>
          </a:prstGeom>
        </p:spPr>
      </p:pic>
    </p:spTree>
    <p:extLst>
      <p:ext uri="{BB962C8B-B14F-4D97-AF65-F5344CB8AC3E}">
        <p14:creationId xmlns:p14="http://schemas.microsoft.com/office/powerpoint/2010/main" val="36349896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8E40F7-F847-59DD-2892-F5F832570EE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1E802C2-4279-66F0-64CA-27750BA266F1}"/>
              </a:ext>
            </a:extLst>
          </p:cNvPr>
          <p:cNvSpPr>
            <a:spLocks noGrp="1"/>
          </p:cNvSpPr>
          <p:nvPr>
            <p:ph type="title"/>
          </p:nvPr>
        </p:nvSpPr>
        <p:spPr>
          <a:xfrm>
            <a:off x="674615" y="365125"/>
            <a:ext cx="10515600" cy="1325563"/>
          </a:xfrm>
        </p:spPr>
        <p:txBody>
          <a:bodyPr/>
          <a:lstStyle/>
          <a:p>
            <a:r>
              <a:rPr lang="lv-LV" noProof="0" dirty="0" err="1"/>
              <a:t>Simulation</a:t>
            </a:r>
            <a:r>
              <a:rPr lang="lv-LV" noProof="0" dirty="0"/>
              <a:t> </a:t>
            </a:r>
            <a:r>
              <a:rPr lang="lv-LV" noProof="0" dirty="0" err="1"/>
              <a:t>based</a:t>
            </a:r>
            <a:r>
              <a:rPr lang="lv-LV" noProof="0" dirty="0"/>
              <a:t> </a:t>
            </a:r>
            <a:r>
              <a:rPr lang="lv-LV" noProof="0" dirty="0" err="1"/>
              <a:t>inference</a:t>
            </a:r>
            <a:r>
              <a:rPr lang="lv-LV" noProof="0" dirty="0"/>
              <a:t> (SBI)</a:t>
            </a:r>
            <a:endParaRPr lang="en-US" noProof="0" dirty="0"/>
          </a:p>
        </p:txBody>
      </p:sp>
      <p:sp>
        <p:nvSpPr>
          <p:cNvPr id="4" name="Date Placeholder 3">
            <a:extLst>
              <a:ext uri="{FF2B5EF4-FFF2-40B4-BE49-F238E27FC236}">
                <a16:creationId xmlns:a16="http://schemas.microsoft.com/office/drawing/2014/main" id="{32F0B39B-C8C1-9064-E439-F7D76E79CE4B}"/>
              </a:ext>
            </a:extLst>
          </p:cNvPr>
          <p:cNvSpPr>
            <a:spLocks noGrp="1"/>
          </p:cNvSpPr>
          <p:nvPr>
            <p:ph type="dt" sz="half" idx="10"/>
          </p:nvPr>
        </p:nvSpPr>
        <p:spPr/>
        <p:txBody>
          <a:bodyPr/>
          <a:lstStyle/>
          <a:p>
            <a:r>
              <a:rPr lang="en-US" noProof="0" dirty="0"/>
              <a:t>5/26/2026</a:t>
            </a:r>
          </a:p>
        </p:txBody>
      </p:sp>
      <p:sp>
        <p:nvSpPr>
          <p:cNvPr id="5" name="Footer Placeholder 4">
            <a:extLst>
              <a:ext uri="{FF2B5EF4-FFF2-40B4-BE49-F238E27FC236}">
                <a16:creationId xmlns:a16="http://schemas.microsoft.com/office/drawing/2014/main" id="{AEC5CDC6-1C08-61F5-B6B6-AD1CD7FF85FD}"/>
              </a:ext>
            </a:extLst>
          </p:cNvPr>
          <p:cNvSpPr>
            <a:spLocks noGrp="1"/>
          </p:cNvSpPr>
          <p:nvPr>
            <p:ph type="ftr" sz="quarter" idx="11"/>
          </p:nvPr>
        </p:nvSpPr>
        <p:spPr/>
        <p:txBody>
          <a:bodyPr/>
          <a:lstStyle/>
          <a:p>
            <a:r>
              <a:rPr lang="en-US" noProof="0" dirty="0">
                <a:solidFill>
                  <a:schemeClr val="bg1"/>
                </a:solidFill>
              </a:rPr>
              <a:t>Nordic-Baltic Astronomy days 2026, Turku, Finland</a:t>
            </a:r>
          </a:p>
        </p:txBody>
      </p:sp>
      <p:sp>
        <p:nvSpPr>
          <p:cNvPr id="6" name="Slide Number Placeholder 5">
            <a:extLst>
              <a:ext uri="{FF2B5EF4-FFF2-40B4-BE49-F238E27FC236}">
                <a16:creationId xmlns:a16="http://schemas.microsoft.com/office/drawing/2014/main" id="{94110237-2215-ACF1-CEF4-77E01B623910}"/>
              </a:ext>
            </a:extLst>
          </p:cNvPr>
          <p:cNvSpPr>
            <a:spLocks noGrp="1"/>
          </p:cNvSpPr>
          <p:nvPr>
            <p:ph type="sldNum" sz="quarter" idx="12"/>
          </p:nvPr>
        </p:nvSpPr>
        <p:spPr/>
        <p:txBody>
          <a:bodyPr/>
          <a:lstStyle/>
          <a:p>
            <a:fld id="{9FF00555-954C-41AC-A656-EC6E20EAE5E4}" type="slidenum">
              <a:rPr lang="en-US" noProof="0" smtClean="0"/>
              <a:pPr/>
              <a:t>13</a:t>
            </a:fld>
            <a:endParaRPr lang="en-US" noProof="0" dirty="0"/>
          </a:p>
        </p:txBody>
      </p:sp>
      <p:pic>
        <p:nvPicPr>
          <p:cNvPr id="7" name="Picture 6">
            <a:extLst>
              <a:ext uri="{FF2B5EF4-FFF2-40B4-BE49-F238E27FC236}">
                <a16:creationId xmlns:a16="http://schemas.microsoft.com/office/drawing/2014/main" id="{3A147895-0464-70E3-E519-BC2A82E7EA71}"/>
              </a:ext>
            </a:extLst>
          </p:cNvPr>
          <p:cNvPicPr>
            <a:picLocks noChangeAspect="1"/>
          </p:cNvPicPr>
          <p:nvPr/>
        </p:nvPicPr>
        <p:blipFill>
          <a:blip r:embed="rId2">
            <a:extLst>
              <a:ext uri="{28A0092B-C50C-407E-A947-70E740481C1C}">
                <a14:useLocalDpi xmlns:a14="http://schemas.microsoft.com/office/drawing/2010/main" val="0"/>
              </a:ext>
            </a:extLst>
          </a:blip>
          <a:srcRect l="7053" t="8230" r="7348" b="4146"/>
          <a:stretch>
            <a:fillRect/>
          </a:stretch>
        </p:blipFill>
        <p:spPr>
          <a:xfrm>
            <a:off x="7662456" y="1614880"/>
            <a:ext cx="4396718" cy="4500694"/>
          </a:xfrm>
          <a:prstGeom prst="rect">
            <a:avLst/>
          </a:prstGeom>
        </p:spPr>
      </p:pic>
      <p:sp>
        <p:nvSpPr>
          <p:cNvPr id="13" name="Content Placeholder 6">
            <a:extLst>
              <a:ext uri="{FF2B5EF4-FFF2-40B4-BE49-F238E27FC236}">
                <a16:creationId xmlns:a16="http://schemas.microsoft.com/office/drawing/2014/main" id="{28E248EA-5942-6393-2311-97594DF78BEA}"/>
              </a:ext>
            </a:extLst>
          </p:cNvPr>
          <p:cNvSpPr txBox="1">
            <a:spLocks/>
          </p:cNvSpPr>
          <p:nvPr/>
        </p:nvSpPr>
        <p:spPr>
          <a:xfrm>
            <a:off x="838199" y="1825625"/>
            <a:ext cx="6909033" cy="33559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Prior based on Battaglia and latest simulation analysis (FLAMINGO, CAMELS)</a:t>
            </a:r>
          </a:p>
          <a:p>
            <a:r>
              <a:rPr lang="en-US" dirty="0"/>
              <a:t>Inference for </a:t>
            </a:r>
            <a:r>
              <a:rPr lang="en-US" b="1" dirty="0"/>
              <a:t>noisy</a:t>
            </a:r>
            <a:r>
              <a:rPr lang="en-US" dirty="0"/>
              <a:t> </a:t>
            </a:r>
            <a:r>
              <a:rPr lang="en-US" b="1" dirty="0"/>
              <a:t>synthetic</a:t>
            </a:r>
            <a:r>
              <a:rPr lang="en-US" dirty="0"/>
              <a:t> data vector</a:t>
            </a:r>
          </a:p>
          <a:p>
            <a:r>
              <a:rPr lang="en-US" dirty="0"/>
              <a:t>All parameters constrained</a:t>
            </a:r>
          </a:p>
          <a:p>
            <a:r>
              <a:rPr lang="en-US" b="1" dirty="0"/>
              <a:t>No</a:t>
            </a:r>
            <a:r>
              <a:rPr lang="en-US" dirty="0"/>
              <a:t> strong </a:t>
            </a:r>
            <a:r>
              <a:rPr lang="en-US" b="1" dirty="0"/>
              <a:t>degeneracies</a:t>
            </a:r>
          </a:p>
          <a:p>
            <a:endParaRPr lang="en-US" dirty="0"/>
          </a:p>
          <a:p>
            <a:endParaRPr lang="en-US" dirty="0"/>
          </a:p>
          <a:p>
            <a:endParaRPr lang="en-US" dirty="0"/>
          </a:p>
        </p:txBody>
      </p:sp>
      <p:sp>
        <p:nvSpPr>
          <p:cNvPr id="14" name="TextBox 13">
            <a:extLst>
              <a:ext uri="{FF2B5EF4-FFF2-40B4-BE49-F238E27FC236}">
                <a16:creationId xmlns:a16="http://schemas.microsoft.com/office/drawing/2014/main" id="{ED74EE19-E966-9AB4-9949-49EEDF569076}"/>
              </a:ext>
            </a:extLst>
          </p:cNvPr>
          <p:cNvSpPr txBox="1"/>
          <p:nvPr/>
        </p:nvSpPr>
        <p:spPr>
          <a:xfrm rot="2956074">
            <a:off x="7842966" y="2727144"/>
            <a:ext cx="973343" cy="292388"/>
          </a:xfrm>
          <a:prstGeom prst="rect">
            <a:avLst/>
          </a:prstGeom>
          <a:noFill/>
        </p:spPr>
        <p:txBody>
          <a:bodyPr wrap="none" rtlCol="0">
            <a:spAutoFit/>
          </a:bodyPr>
          <a:lstStyle/>
          <a:p>
            <a:r>
              <a:rPr lang="en-US" sz="1300" b="1" dirty="0"/>
              <a:t>Amplitude</a:t>
            </a:r>
          </a:p>
        </p:txBody>
      </p:sp>
      <p:sp>
        <p:nvSpPr>
          <p:cNvPr id="15" name="TextBox 14">
            <a:extLst>
              <a:ext uri="{FF2B5EF4-FFF2-40B4-BE49-F238E27FC236}">
                <a16:creationId xmlns:a16="http://schemas.microsoft.com/office/drawing/2014/main" id="{7B217E4B-643C-E9C3-26C3-4076C5E5B55F}"/>
              </a:ext>
            </a:extLst>
          </p:cNvPr>
          <p:cNvSpPr txBox="1"/>
          <p:nvPr/>
        </p:nvSpPr>
        <p:spPr>
          <a:xfrm rot="2956074">
            <a:off x="8853221" y="4062157"/>
            <a:ext cx="1568058" cy="292388"/>
          </a:xfrm>
          <a:prstGeom prst="rect">
            <a:avLst/>
          </a:prstGeom>
          <a:noFill/>
        </p:spPr>
        <p:txBody>
          <a:bodyPr wrap="none" rtlCol="0">
            <a:spAutoFit/>
          </a:bodyPr>
          <a:lstStyle/>
          <a:p>
            <a:r>
              <a:rPr lang="en-US" sz="1300" b="1" dirty="0"/>
              <a:t>Mass dependence</a:t>
            </a:r>
          </a:p>
        </p:txBody>
      </p:sp>
      <p:sp>
        <p:nvSpPr>
          <p:cNvPr id="16" name="TextBox 15">
            <a:extLst>
              <a:ext uri="{FF2B5EF4-FFF2-40B4-BE49-F238E27FC236}">
                <a16:creationId xmlns:a16="http://schemas.microsoft.com/office/drawing/2014/main" id="{84D5176F-86D9-5F44-FF46-F31E17C23EAA}"/>
              </a:ext>
            </a:extLst>
          </p:cNvPr>
          <p:cNvSpPr txBox="1"/>
          <p:nvPr/>
        </p:nvSpPr>
        <p:spPr>
          <a:xfrm rot="2956074">
            <a:off x="10056236" y="5488141"/>
            <a:ext cx="1808316" cy="292388"/>
          </a:xfrm>
          <a:prstGeom prst="rect">
            <a:avLst/>
          </a:prstGeom>
          <a:noFill/>
        </p:spPr>
        <p:txBody>
          <a:bodyPr wrap="none" rtlCol="0">
            <a:spAutoFit/>
          </a:bodyPr>
          <a:lstStyle/>
          <a:p>
            <a:r>
              <a:rPr lang="en-US" sz="1300" b="1" dirty="0"/>
              <a:t>Redshift dependence</a:t>
            </a:r>
          </a:p>
        </p:txBody>
      </p:sp>
      <p:pic>
        <p:nvPicPr>
          <p:cNvPr id="20" name="Content Placeholder 19">
            <a:extLst>
              <a:ext uri="{FF2B5EF4-FFF2-40B4-BE49-F238E27FC236}">
                <a16:creationId xmlns:a16="http://schemas.microsoft.com/office/drawing/2014/main" id="{548DC3DF-B428-3FA0-3F6B-AC0C24A15870}"/>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723466" y="3682464"/>
            <a:ext cx="3411142" cy="2582760"/>
          </a:xfrm>
          <a:prstGeom prst="rect">
            <a:avLst/>
          </a:prstGeom>
        </p:spPr>
      </p:pic>
    </p:spTree>
    <p:extLst>
      <p:ext uri="{BB962C8B-B14F-4D97-AF65-F5344CB8AC3E}">
        <p14:creationId xmlns:p14="http://schemas.microsoft.com/office/powerpoint/2010/main" val="37885870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D7CD23-C31F-EFAD-B2FE-15D65AFBF2E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9D3159F-A50B-C937-7C39-FE3DB842D33D}"/>
              </a:ext>
            </a:extLst>
          </p:cNvPr>
          <p:cNvSpPr>
            <a:spLocks noGrp="1"/>
          </p:cNvSpPr>
          <p:nvPr>
            <p:ph type="title"/>
          </p:nvPr>
        </p:nvSpPr>
        <p:spPr>
          <a:xfrm>
            <a:off x="674615" y="365125"/>
            <a:ext cx="10515600" cy="1325563"/>
          </a:xfrm>
        </p:spPr>
        <p:txBody>
          <a:bodyPr/>
          <a:lstStyle/>
          <a:p>
            <a:r>
              <a:rPr lang="lv-LV" noProof="0" dirty="0" err="1"/>
              <a:t>Simulation</a:t>
            </a:r>
            <a:r>
              <a:rPr lang="lv-LV" noProof="0" dirty="0"/>
              <a:t> </a:t>
            </a:r>
            <a:r>
              <a:rPr lang="lv-LV" noProof="0" dirty="0" err="1"/>
              <a:t>based</a:t>
            </a:r>
            <a:r>
              <a:rPr lang="lv-LV" noProof="0" dirty="0"/>
              <a:t> </a:t>
            </a:r>
            <a:r>
              <a:rPr lang="lv-LV" noProof="0" dirty="0" err="1"/>
              <a:t>inference</a:t>
            </a:r>
            <a:r>
              <a:rPr lang="lv-LV" noProof="0" dirty="0"/>
              <a:t> (SBI)</a:t>
            </a:r>
            <a:endParaRPr lang="en-US" noProof="0" dirty="0"/>
          </a:p>
        </p:txBody>
      </p:sp>
      <p:sp>
        <p:nvSpPr>
          <p:cNvPr id="4" name="Date Placeholder 3">
            <a:extLst>
              <a:ext uri="{FF2B5EF4-FFF2-40B4-BE49-F238E27FC236}">
                <a16:creationId xmlns:a16="http://schemas.microsoft.com/office/drawing/2014/main" id="{29345704-F52D-BB4E-FC60-A5F1EC7BC592}"/>
              </a:ext>
            </a:extLst>
          </p:cNvPr>
          <p:cNvSpPr>
            <a:spLocks noGrp="1"/>
          </p:cNvSpPr>
          <p:nvPr>
            <p:ph type="dt" sz="half" idx="10"/>
          </p:nvPr>
        </p:nvSpPr>
        <p:spPr/>
        <p:txBody>
          <a:bodyPr/>
          <a:lstStyle/>
          <a:p>
            <a:r>
              <a:rPr lang="en-US" noProof="0" dirty="0"/>
              <a:t>5/26/2026</a:t>
            </a:r>
          </a:p>
        </p:txBody>
      </p:sp>
      <p:sp>
        <p:nvSpPr>
          <p:cNvPr id="5" name="Footer Placeholder 4">
            <a:extLst>
              <a:ext uri="{FF2B5EF4-FFF2-40B4-BE49-F238E27FC236}">
                <a16:creationId xmlns:a16="http://schemas.microsoft.com/office/drawing/2014/main" id="{5C5F9C0F-A330-6765-1741-9810338B7705}"/>
              </a:ext>
            </a:extLst>
          </p:cNvPr>
          <p:cNvSpPr>
            <a:spLocks noGrp="1"/>
          </p:cNvSpPr>
          <p:nvPr>
            <p:ph type="ftr" sz="quarter" idx="11"/>
          </p:nvPr>
        </p:nvSpPr>
        <p:spPr/>
        <p:txBody>
          <a:bodyPr/>
          <a:lstStyle/>
          <a:p>
            <a:r>
              <a:rPr lang="en-US" noProof="0" dirty="0">
                <a:solidFill>
                  <a:schemeClr val="bg1"/>
                </a:solidFill>
              </a:rPr>
              <a:t>Nordic-Baltic Astronomy days 2026, Turku, Finland</a:t>
            </a:r>
          </a:p>
        </p:txBody>
      </p:sp>
      <p:sp>
        <p:nvSpPr>
          <p:cNvPr id="6" name="Slide Number Placeholder 5">
            <a:extLst>
              <a:ext uri="{FF2B5EF4-FFF2-40B4-BE49-F238E27FC236}">
                <a16:creationId xmlns:a16="http://schemas.microsoft.com/office/drawing/2014/main" id="{7EAD87E1-BE49-9F6D-295D-242443D5140A}"/>
              </a:ext>
            </a:extLst>
          </p:cNvPr>
          <p:cNvSpPr>
            <a:spLocks noGrp="1"/>
          </p:cNvSpPr>
          <p:nvPr>
            <p:ph type="sldNum" sz="quarter" idx="12"/>
          </p:nvPr>
        </p:nvSpPr>
        <p:spPr/>
        <p:txBody>
          <a:bodyPr/>
          <a:lstStyle/>
          <a:p>
            <a:fld id="{9FF00555-954C-41AC-A656-EC6E20EAE5E4}" type="slidenum">
              <a:rPr lang="en-US" noProof="0" smtClean="0"/>
              <a:pPr/>
              <a:t>14</a:t>
            </a:fld>
            <a:endParaRPr lang="en-US" noProof="0" dirty="0"/>
          </a:p>
        </p:txBody>
      </p:sp>
      <p:sp>
        <p:nvSpPr>
          <p:cNvPr id="13" name="Content Placeholder 6">
            <a:extLst>
              <a:ext uri="{FF2B5EF4-FFF2-40B4-BE49-F238E27FC236}">
                <a16:creationId xmlns:a16="http://schemas.microsoft.com/office/drawing/2014/main" id="{F9E3C86C-C8BB-BC52-7C41-FB63FCD81E8D}"/>
              </a:ext>
            </a:extLst>
          </p:cNvPr>
          <p:cNvSpPr txBox="1">
            <a:spLocks/>
          </p:cNvSpPr>
          <p:nvPr/>
        </p:nvSpPr>
        <p:spPr>
          <a:xfrm>
            <a:off x="838199" y="1825625"/>
            <a:ext cx="6909033" cy="33559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Prior based on Battaglia and latest simulation analysis (FLAMINGO, CAMELS)</a:t>
            </a:r>
          </a:p>
          <a:p>
            <a:r>
              <a:rPr lang="en-US" dirty="0"/>
              <a:t>Inference for </a:t>
            </a:r>
            <a:r>
              <a:rPr lang="en-US" b="1" dirty="0"/>
              <a:t>noisy</a:t>
            </a:r>
            <a:r>
              <a:rPr lang="en-US" dirty="0"/>
              <a:t> </a:t>
            </a:r>
            <a:r>
              <a:rPr lang="en-US" b="1" dirty="0"/>
              <a:t>synthetic</a:t>
            </a:r>
            <a:r>
              <a:rPr lang="en-US" dirty="0"/>
              <a:t> data vector</a:t>
            </a:r>
          </a:p>
          <a:p>
            <a:r>
              <a:rPr lang="en-US" dirty="0"/>
              <a:t>All parameters constrained</a:t>
            </a:r>
          </a:p>
          <a:p>
            <a:r>
              <a:rPr lang="en-US" b="1" dirty="0"/>
              <a:t>No</a:t>
            </a:r>
            <a:r>
              <a:rPr lang="en-US" dirty="0"/>
              <a:t> strong </a:t>
            </a:r>
            <a:r>
              <a:rPr lang="en-US" b="1" dirty="0"/>
              <a:t>degeneracies</a:t>
            </a:r>
          </a:p>
          <a:p>
            <a:r>
              <a:rPr lang="en-US" b="1" dirty="0"/>
              <a:t>Most converges, </a:t>
            </a:r>
            <a:r>
              <a:rPr lang="en-US" dirty="0"/>
              <a:t>but more simulations needed</a:t>
            </a:r>
          </a:p>
          <a:p>
            <a:endParaRPr lang="en-US" dirty="0"/>
          </a:p>
          <a:p>
            <a:endParaRPr lang="en-US" dirty="0"/>
          </a:p>
        </p:txBody>
      </p:sp>
      <p:pic>
        <p:nvPicPr>
          <p:cNvPr id="10" name="Content Placeholder 9">
            <a:extLst>
              <a:ext uri="{FF2B5EF4-FFF2-40B4-BE49-F238E27FC236}">
                <a16:creationId xmlns:a16="http://schemas.microsoft.com/office/drawing/2014/main" id="{52DF3BCF-11C9-EB52-C718-32FAFF78A3A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381663" y="3124198"/>
            <a:ext cx="4625930" cy="3083953"/>
          </a:xfrm>
          <a:prstGeom prst="rect">
            <a:avLst/>
          </a:prstGeom>
        </p:spPr>
      </p:pic>
    </p:spTree>
    <p:extLst>
      <p:ext uri="{BB962C8B-B14F-4D97-AF65-F5344CB8AC3E}">
        <p14:creationId xmlns:p14="http://schemas.microsoft.com/office/powerpoint/2010/main" val="6316390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F341E9-7416-F317-11EF-7145C7CE6AA6}"/>
              </a:ext>
            </a:extLst>
          </p:cNvPr>
          <p:cNvSpPr>
            <a:spLocks noGrp="1"/>
          </p:cNvSpPr>
          <p:nvPr>
            <p:ph type="title"/>
          </p:nvPr>
        </p:nvSpPr>
        <p:spPr>
          <a:xfrm>
            <a:off x="376806" y="194732"/>
            <a:ext cx="7542402" cy="1325563"/>
          </a:xfrm>
        </p:spPr>
        <p:txBody>
          <a:bodyPr/>
          <a:lstStyle/>
          <a:p>
            <a:r>
              <a:rPr lang="en-US" noProof="0" dirty="0"/>
              <a:t>Fast radio burst (FRB) dispersion measures (DM)</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DFE05125-5305-CF63-2CE5-209A3C63E9FD}"/>
                  </a:ext>
                </a:extLst>
              </p:cNvPr>
              <p:cNvSpPr>
                <a:spLocks noGrp="1"/>
              </p:cNvSpPr>
              <p:nvPr>
                <p:ph idx="1"/>
              </p:nvPr>
            </p:nvSpPr>
            <p:spPr>
              <a:xfrm>
                <a:off x="641058" y="1817236"/>
                <a:ext cx="5257800" cy="4351338"/>
              </a:xfrm>
            </p:spPr>
            <p:txBody>
              <a:bodyPr/>
              <a:lstStyle/>
              <a:p>
                <a:r>
                  <a:rPr lang="en-US" dirty="0"/>
                  <a:t>Similar to </a:t>
                </a:r>
                <a:r>
                  <a:rPr lang="en-US" dirty="0" err="1"/>
                  <a:t>kSZ</a:t>
                </a:r>
                <a:r>
                  <a:rPr lang="en-US" dirty="0"/>
                  <a:t> – traces free electron densities</a:t>
                </a:r>
              </a:p>
              <a:p>
                <a:r>
                  <a:rPr lang="en-US" noProof="0" dirty="0"/>
                  <a:t>Known ~1000 </a:t>
                </a:r>
                <a:r>
                  <a:rPr lang="en-US" dirty="0"/>
                  <a:t>localized sources</a:t>
                </a:r>
              </a:p>
              <a:p>
                <a:r>
                  <a:rPr lang="en-US" noProof="0" dirty="0"/>
                  <a:t>In future </a:t>
                </a:r>
                <a14:m>
                  <m:oMath xmlns:m="http://schemas.openxmlformats.org/officeDocument/2006/math">
                    <m:sSup>
                      <m:sSupPr>
                        <m:ctrlPr>
                          <a:rPr lang="en-US" b="1" i="1" noProof="0" smtClean="0">
                            <a:latin typeface="Cambria Math" panose="02040503050406030204" pitchFamily="18" charset="0"/>
                          </a:rPr>
                        </m:ctrlPr>
                      </m:sSupPr>
                      <m:e>
                        <m:r>
                          <a:rPr lang="en-US" b="1" i="1" noProof="0" smtClean="0">
                            <a:latin typeface="Cambria Math" panose="02040503050406030204" pitchFamily="18" charset="0"/>
                          </a:rPr>
                          <m:t>𝟏𝟎</m:t>
                        </m:r>
                      </m:e>
                      <m:sup>
                        <m:r>
                          <a:rPr lang="en-US" b="1" i="1" noProof="0" smtClean="0">
                            <a:latin typeface="Cambria Math" panose="02040503050406030204" pitchFamily="18" charset="0"/>
                          </a:rPr>
                          <m:t>𝟓</m:t>
                        </m:r>
                      </m:sup>
                    </m:sSup>
                  </m:oMath>
                </a14:m>
                <a:r>
                  <a:rPr lang="en-US" b="1" noProof="0" dirty="0"/>
                  <a:t> will be discovered</a:t>
                </a:r>
              </a:p>
              <a:p>
                <a:r>
                  <a:rPr lang="en-US" dirty="0"/>
                  <a:t>Most promising independent feedback and cosmology probe</a:t>
                </a:r>
              </a:p>
              <a:p>
                <a:r>
                  <a:rPr lang="en-US" dirty="0"/>
                  <a:t>Possible to simulate and </a:t>
                </a:r>
                <a:r>
                  <a:rPr lang="en-US" b="1" dirty="0"/>
                  <a:t>cross-correlate</a:t>
                </a:r>
                <a:endParaRPr lang="en-US" b="1" noProof="0" dirty="0"/>
              </a:p>
            </p:txBody>
          </p:sp>
        </mc:Choice>
        <mc:Fallback>
          <p:sp>
            <p:nvSpPr>
              <p:cNvPr id="3" name="Content Placeholder 2">
                <a:extLst>
                  <a:ext uri="{FF2B5EF4-FFF2-40B4-BE49-F238E27FC236}">
                    <a16:creationId xmlns:a16="http://schemas.microsoft.com/office/drawing/2014/main" id="{DFE05125-5305-CF63-2CE5-209A3C63E9FD}"/>
                  </a:ext>
                </a:extLst>
              </p:cNvPr>
              <p:cNvSpPr>
                <a:spLocks noGrp="1" noRot="1" noChangeAspect="1" noMove="1" noResize="1" noEditPoints="1" noAdjustHandles="1" noChangeArrowheads="1" noChangeShapeType="1" noTextEdit="1"/>
              </p:cNvSpPr>
              <p:nvPr>
                <p:ph idx="1"/>
              </p:nvPr>
            </p:nvSpPr>
            <p:spPr>
              <a:xfrm>
                <a:off x="641058" y="1817236"/>
                <a:ext cx="5257800" cy="4351338"/>
              </a:xfrm>
              <a:blipFill>
                <a:blip r:embed="rId2"/>
                <a:stretch>
                  <a:fillRect l="-2086" t="-2381" r="-2086"/>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08F9463C-174B-3C13-42CA-F5A3F20FC779}"/>
              </a:ext>
            </a:extLst>
          </p:cNvPr>
          <p:cNvSpPr>
            <a:spLocks noGrp="1"/>
          </p:cNvSpPr>
          <p:nvPr>
            <p:ph type="dt" sz="half" idx="10"/>
          </p:nvPr>
        </p:nvSpPr>
        <p:spPr/>
        <p:txBody>
          <a:bodyPr/>
          <a:lstStyle/>
          <a:p>
            <a:r>
              <a:rPr lang="en-US" noProof="0" dirty="0"/>
              <a:t>5/26/2026</a:t>
            </a:r>
          </a:p>
        </p:txBody>
      </p:sp>
      <p:sp>
        <p:nvSpPr>
          <p:cNvPr id="5" name="Footer Placeholder 4">
            <a:extLst>
              <a:ext uri="{FF2B5EF4-FFF2-40B4-BE49-F238E27FC236}">
                <a16:creationId xmlns:a16="http://schemas.microsoft.com/office/drawing/2014/main" id="{D62F804B-49D8-2BE7-0384-E5B6444AD01A}"/>
              </a:ext>
            </a:extLst>
          </p:cNvPr>
          <p:cNvSpPr>
            <a:spLocks noGrp="1"/>
          </p:cNvSpPr>
          <p:nvPr>
            <p:ph type="ftr" sz="quarter" idx="11"/>
          </p:nvPr>
        </p:nvSpPr>
        <p:spPr/>
        <p:txBody>
          <a:bodyPr/>
          <a:lstStyle/>
          <a:p>
            <a:r>
              <a:rPr lang="en-US" noProof="0" dirty="0">
                <a:solidFill>
                  <a:schemeClr val="bg1"/>
                </a:solidFill>
              </a:rPr>
              <a:t>Nordic-Baltic Astronomy days 2026, Turku, Finland</a:t>
            </a:r>
          </a:p>
        </p:txBody>
      </p:sp>
      <p:sp>
        <p:nvSpPr>
          <p:cNvPr id="6" name="Slide Number Placeholder 5">
            <a:extLst>
              <a:ext uri="{FF2B5EF4-FFF2-40B4-BE49-F238E27FC236}">
                <a16:creationId xmlns:a16="http://schemas.microsoft.com/office/drawing/2014/main" id="{0913D548-5186-9259-DC29-63BDDBD7D4DC}"/>
              </a:ext>
            </a:extLst>
          </p:cNvPr>
          <p:cNvSpPr>
            <a:spLocks noGrp="1"/>
          </p:cNvSpPr>
          <p:nvPr>
            <p:ph type="sldNum" sz="quarter" idx="12"/>
          </p:nvPr>
        </p:nvSpPr>
        <p:spPr/>
        <p:txBody>
          <a:bodyPr/>
          <a:lstStyle/>
          <a:p>
            <a:fld id="{9FF00555-954C-41AC-A656-EC6E20EAE5E4}" type="slidenum">
              <a:rPr lang="en-US" noProof="0" smtClean="0"/>
              <a:pPr/>
              <a:t>15</a:t>
            </a:fld>
            <a:endParaRPr lang="en-US" noProof="0" dirty="0"/>
          </a:p>
        </p:txBody>
      </p:sp>
      <p:pic>
        <p:nvPicPr>
          <p:cNvPr id="7" name="Picture 6">
            <a:extLst>
              <a:ext uri="{FF2B5EF4-FFF2-40B4-BE49-F238E27FC236}">
                <a16:creationId xmlns:a16="http://schemas.microsoft.com/office/drawing/2014/main" id="{CCCE32BF-D49F-CD03-188A-9100DD806D85}"/>
              </a:ext>
            </a:extLst>
          </p:cNvPr>
          <p:cNvPicPr>
            <a:picLocks noChangeAspect="1"/>
          </p:cNvPicPr>
          <p:nvPr/>
        </p:nvPicPr>
        <p:blipFill>
          <a:blip r:embed="rId3"/>
          <a:stretch>
            <a:fillRect/>
          </a:stretch>
        </p:blipFill>
        <p:spPr>
          <a:xfrm>
            <a:off x="7713970" y="832187"/>
            <a:ext cx="4536100" cy="2789219"/>
          </a:xfrm>
          <a:prstGeom prst="snip2SameRect">
            <a:avLst>
              <a:gd name="adj1" fmla="val 34563"/>
              <a:gd name="adj2" fmla="val 0"/>
            </a:avLst>
          </a:prstGeom>
        </p:spPr>
      </p:pic>
      <p:pic>
        <p:nvPicPr>
          <p:cNvPr id="8" name="Picture 7">
            <a:extLst>
              <a:ext uri="{FF2B5EF4-FFF2-40B4-BE49-F238E27FC236}">
                <a16:creationId xmlns:a16="http://schemas.microsoft.com/office/drawing/2014/main" id="{83308400-27FF-6E68-BB6B-1A358F6AC740}"/>
              </a:ext>
            </a:extLst>
          </p:cNvPr>
          <p:cNvPicPr>
            <a:picLocks noChangeAspect="1"/>
          </p:cNvPicPr>
          <p:nvPr/>
        </p:nvPicPr>
        <p:blipFill>
          <a:blip r:embed="rId4"/>
          <a:stretch>
            <a:fillRect/>
          </a:stretch>
        </p:blipFill>
        <p:spPr>
          <a:xfrm>
            <a:off x="8613583" y="3879166"/>
            <a:ext cx="3505955" cy="2146647"/>
          </a:xfrm>
          <a:prstGeom prst="rect">
            <a:avLst/>
          </a:prstGeom>
        </p:spPr>
      </p:pic>
      <p:pic>
        <p:nvPicPr>
          <p:cNvPr id="9" name="Picture 8" descr="Refer to caption">
            <a:extLst>
              <a:ext uri="{FF2B5EF4-FFF2-40B4-BE49-F238E27FC236}">
                <a16:creationId xmlns:a16="http://schemas.microsoft.com/office/drawing/2014/main" id="{9B040199-741A-EC86-606B-14BD22172AA0}"/>
              </a:ext>
            </a:extLst>
          </p:cNvPr>
          <p:cNvPicPr>
            <a:picLocks noChangeAspect="1"/>
          </p:cNvPicPr>
          <p:nvPr/>
        </p:nvPicPr>
        <p:blipFill>
          <a:blip r:embed="rId5"/>
          <a:stretch>
            <a:fillRect/>
          </a:stretch>
        </p:blipFill>
        <p:spPr>
          <a:xfrm>
            <a:off x="5794238" y="3621406"/>
            <a:ext cx="3497724" cy="2622020"/>
          </a:xfrm>
          <a:prstGeom prst="rect">
            <a:avLst/>
          </a:prstGeom>
        </p:spPr>
      </p:pic>
      <p:sp>
        <p:nvSpPr>
          <p:cNvPr id="10" name="TextBox 9">
            <a:extLst>
              <a:ext uri="{FF2B5EF4-FFF2-40B4-BE49-F238E27FC236}">
                <a16:creationId xmlns:a16="http://schemas.microsoft.com/office/drawing/2014/main" id="{28A4D11F-934C-6C0B-A7FB-50F740A855DB}"/>
              </a:ext>
            </a:extLst>
          </p:cNvPr>
          <p:cNvSpPr txBox="1"/>
          <p:nvPr/>
        </p:nvSpPr>
        <p:spPr>
          <a:xfrm>
            <a:off x="6480817" y="5595559"/>
            <a:ext cx="1708800" cy="253916"/>
          </a:xfrm>
          <a:prstGeom prst="rect">
            <a:avLst/>
          </a:prstGeom>
          <a:noFill/>
        </p:spPr>
        <p:txBody>
          <a:bodyPr wrap="square">
            <a:spAutoFit/>
          </a:bodyPr>
          <a:lstStyle/>
          <a:p>
            <a:r>
              <a:rPr lang="en-US" sz="1050" noProof="0" dirty="0"/>
              <a:t>Takahashi et al. 2025</a:t>
            </a:r>
          </a:p>
        </p:txBody>
      </p:sp>
    </p:spTree>
    <p:extLst>
      <p:ext uri="{BB962C8B-B14F-4D97-AF65-F5344CB8AC3E}">
        <p14:creationId xmlns:p14="http://schemas.microsoft.com/office/powerpoint/2010/main" val="14535513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52BEA7-F2B5-6CFF-F3EE-E938CA0739F9}"/>
              </a:ext>
            </a:extLst>
          </p:cNvPr>
          <p:cNvSpPr>
            <a:spLocks noGrp="1"/>
          </p:cNvSpPr>
          <p:nvPr>
            <p:ph type="title"/>
          </p:nvPr>
        </p:nvSpPr>
        <p:spPr/>
        <p:txBody>
          <a:bodyPr/>
          <a:lstStyle/>
          <a:p>
            <a:r>
              <a:rPr lang="en-US" noProof="0" dirty="0"/>
              <a:t>Next steps</a:t>
            </a:r>
          </a:p>
        </p:txBody>
      </p:sp>
      <p:sp>
        <p:nvSpPr>
          <p:cNvPr id="3" name="Content Placeholder 2">
            <a:extLst>
              <a:ext uri="{FF2B5EF4-FFF2-40B4-BE49-F238E27FC236}">
                <a16:creationId xmlns:a16="http://schemas.microsoft.com/office/drawing/2014/main" id="{BA12F9C2-E986-BD0E-56A2-564987343392}"/>
              </a:ext>
            </a:extLst>
          </p:cNvPr>
          <p:cNvSpPr>
            <a:spLocks noGrp="1"/>
          </p:cNvSpPr>
          <p:nvPr>
            <p:ph idx="1"/>
          </p:nvPr>
        </p:nvSpPr>
        <p:spPr>
          <a:xfrm>
            <a:off x="838200" y="1825625"/>
            <a:ext cx="7957657" cy="4351338"/>
          </a:xfrm>
        </p:spPr>
        <p:txBody>
          <a:bodyPr/>
          <a:lstStyle/>
          <a:p>
            <a:r>
              <a:rPr lang="en-US" noProof="0" dirty="0"/>
              <a:t>SBI with </a:t>
            </a:r>
            <a:r>
              <a:rPr lang="en-US" b="1" noProof="0" dirty="0"/>
              <a:t>hydrodynamic simulations </a:t>
            </a:r>
            <a:r>
              <a:rPr lang="en-US" noProof="0" dirty="0"/>
              <a:t>and </a:t>
            </a:r>
            <a:r>
              <a:rPr lang="en-US" b="1" noProof="0" dirty="0"/>
              <a:t>ACT/SPT data</a:t>
            </a:r>
          </a:p>
          <a:p>
            <a:r>
              <a:rPr lang="en-US" noProof="0" dirty="0"/>
              <a:t>Exploring </a:t>
            </a:r>
            <a:r>
              <a:rPr lang="en-US" b="1" noProof="0" dirty="0"/>
              <a:t>cross-correlation</a:t>
            </a:r>
            <a:r>
              <a:rPr lang="en-US" noProof="0" dirty="0"/>
              <a:t> with FRBs and different sources</a:t>
            </a:r>
          </a:p>
          <a:p>
            <a:r>
              <a:rPr lang="en-US" noProof="0" dirty="0"/>
              <a:t>Different </a:t>
            </a:r>
            <a:r>
              <a:rPr lang="en-US" b="1" noProof="0" dirty="0"/>
              <a:t>baryon pasting models </a:t>
            </a:r>
            <a:r>
              <a:rPr lang="en-US" noProof="0" dirty="0"/>
              <a:t>(e.g., CAMELS emulator)</a:t>
            </a:r>
          </a:p>
        </p:txBody>
      </p:sp>
      <p:sp>
        <p:nvSpPr>
          <p:cNvPr id="4" name="Date Placeholder 3">
            <a:extLst>
              <a:ext uri="{FF2B5EF4-FFF2-40B4-BE49-F238E27FC236}">
                <a16:creationId xmlns:a16="http://schemas.microsoft.com/office/drawing/2014/main" id="{98D8C559-A7F8-20C8-E626-32178FA226BA}"/>
              </a:ext>
            </a:extLst>
          </p:cNvPr>
          <p:cNvSpPr>
            <a:spLocks noGrp="1"/>
          </p:cNvSpPr>
          <p:nvPr>
            <p:ph type="dt" sz="half" idx="10"/>
          </p:nvPr>
        </p:nvSpPr>
        <p:spPr/>
        <p:txBody>
          <a:bodyPr/>
          <a:lstStyle/>
          <a:p>
            <a:r>
              <a:rPr lang="en-US" noProof="0" dirty="0"/>
              <a:t>5/26/2026</a:t>
            </a:r>
          </a:p>
        </p:txBody>
      </p:sp>
      <p:sp>
        <p:nvSpPr>
          <p:cNvPr id="5" name="Footer Placeholder 4">
            <a:extLst>
              <a:ext uri="{FF2B5EF4-FFF2-40B4-BE49-F238E27FC236}">
                <a16:creationId xmlns:a16="http://schemas.microsoft.com/office/drawing/2014/main" id="{0B98D864-36B4-A952-357C-631344CEEB48}"/>
              </a:ext>
            </a:extLst>
          </p:cNvPr>
          <p:cNvSpPr>
            <a:spLocks noGrp="1"/>
          </p:cNvSpPr>
          <p:nvPr>
            <p:ph type="ftr" sz="quarter" idx="11"/>
          </p:nvPr>
        </p:nvSpPr>
        <p:spPr/>
        <p:txBody>
          <a:bodyPr/>
          <a:lstStyle/>
          <a:p>
            <a:r>
              <a:rPr lang="en-US" noProof="0" dirty="0">
                <a:solidFill>
                  <a:schemeClr val="bg1"/>
                </a:solidFill>
              </a:rPr>
              <a:t>Nordic-Baltic Astronomy days 2026, Turku, Finland</a:t>
            </a:r>
          </a:p>
        </p:txBody>
      </p:sp>
      <p:sp>
        <p:nvSpPr>
          <p:cNvPr id="6" name="Slide Number Placeholder 5">
            <a:extLst>
              <a:ext uri="{FF2B5EF4-FFF2-40B4-BE49-F238E27FC236}">
                <a16:creationId xmlns:a16="http://schemas.microsoft.com/office/drawing/2014/main" id="{D5269C34-05C2-6481-AB26-5F0DE8EE76AA}"/>
              </a:ext>
            </a:extLst>
          </p:cNvPr>
          <p:cNvSpPr>
            <a:spLocks noGrp="1"/>
          </p:cNvSpPr>
          <p:nvPr>
            <p:ph type="sldNum" sz="quarter" idx="12"/>
          </p:nvPr>
        </p:nvSpPr>
        <p:spPr/>
        <p:txBody>
          <a:bodyPr/>
          <a:lstStyle/>
          <a:p>
            <a:fld id="{9FF00555-954C-41AC-A656-EC6E20EAE5E4}" type="slidenum">
              <a:rPr lang="en-US" noProof="0" smtClean="0"/>
              <a:pPr/>
              <a:t>16</a:t>
            </a:fld>
            <a:endParaRPr lang="en-US" noProof="0" dirty="0"/>
          </a:p>
        </p:txBody>
      </p:sp>
      <p:pic>
        <p:nvPicPr>
          <p:cNvPr id="8" name="Picture 7">
            <a:extLst>
              <a:ext uri="{FF2B5EF4-FFF2-40B4-BE49-F238E27FC236}">
                <a16:creationId xmlns:a16="http://schemas.microsoft.com/office/drawing/2014/main" id="{F6B267B4-E166-DB67-199E-0231EEADC79B}"/>
              </a:ext>
            </a:extLst>
          </p:cNvPr>
          <p:cNvPicPr>
            <a:picLocks noChangeAspect="1"/>
          </p:cNvPicPr>
          <p:nvPr/>
        </p:nvPicPr>
        <p:blipFill>
          <a:blip r:embed="rId2"/>
          <a:stretch>
            <a:fillRect/>
          </a:stretch>
        </p:blipFill>
        <p:spPr>
          <a:xfrm>
            <a:off x="8243180" y="4228986"/>
            <a:ext cx="3660798" cy="1827498"/>
          </a:xfrm>
          <a:prstGeom prst="rect">
            <a:avLst/>
          </a:prstGeom>
        </p:spPr>
      </p:pic>
      <p:pic>
        <p:nvPicPr>
          <p:cNvPr id="9" name="Picture 8" descr="CAMELS Simulations">
            <a:extLst>
              <a:ext uri="{FF2B5EF4-FFF2-40B4-BE49-F238E27FC236}">
                <a16:creationId xmlns:a16="http://schemas.microsoft.com/office/drawing/2014/main" id="{0706073D-FC66-C86F-FF88-EBAAD6D94D0E}"/>
              </a:ext>
            </a:extLst>
          </p:cNvPr>
          <p:cNvPicPr>
            <a:picLocks noChangeAspect="1"/>
          </p:cNvPicPr>
          <p:nvPr/>
        </p:nvPicPr>
        <p:blipFill>
          <a:blip r:embed="rId3"/>
          <a:stretch>
            <a:fillRect/>
          </a:stretch>
        </p:blipFill>
        <p:spPr>
          <a:xfrm>
            <a:off x="9169633" y="2365391"/>
            <a:ext cx="1425662" cy="1323829"/>
          </a:xfrm>
          <a:prstGeom prst="rect">
            <a:avLst/>
          </a:prstGeom>
        </p:spPr>
      </p:pic>
    </p:spTree>
    <p:extLst>
      <p:ext uri="{BB962C8B-B14F-4D97-AF65-F5344CB8AC3E}">
        <p14:creationId xmlns:p14="http://schemas.microsoft.com/office/powerpoint/2010/main" val="22828008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944192-8318-E0CB-953C-9A33D8B97BDA}"/>
              </a:ext>
            </a:extLst>
          </p:cNvPr>
          <p:cNvSpPr>
            <a:spLocks noGrp="1"/>
          </p:cNvSpPr>
          <p:nvPr>
            <p:ph type="title"/>
          </p:nvPr>
        </p:nvSpPr>
        <p:spPr/>
        <p:txBody>
          <a:bodyPr/>
          <a:lstStyle/>
          <a:p>
            <a:r>
              <a:rPr lang="en-US" noProof="0" dirty="0"/>
              <a:t>Conclusions</a:t>
            </a:r>
          </a:p>
        </p:txBody>
      </p:sp>
      <p:sp>
        <p:nvSpPr>
          <p:cNvPr id="3" name="Content Placeholder 2">
            <a:extLst>
              <a:ext uri="{FF2B5EF4-FFF2-40B4-BE49-F238E27FC236}">
                <a16:creationId xmlns:a16="http://schemas.microsoft.com/office/drawing/2014/main" id="{AE8EBDF7-0134-DB96-618E-BF854A2E1279}"/>
              </a:ext>
            </a:extLst>
          </p:cNvPr>
          <p:cNvSpPr>
            <a:spLocks noGrp="1"/>
          </p:cNvSpPr>
          <p:nvPr>
            <p:ph idx="1"/>
          </p:nvPr>
        </p:nvSpPr>
        <p:spPr>
          <a:xfrm>
            <a:off x="838199" y="1825625"/>
            <a:ext cx="10767969" cy="4351338"/>
          </a:xfrm>
        </p:spPr>
        <p:txBody>
          <a:bodyPr>
            <a:normAutofit/>
          </a:bodyPr>
          <a:lstStyle/>
          <a:p>
            <a:r>
              <a:rPr lang="en-US" b="1" noProof="0" dirty="0"/>
              <a:t>Baryon pasting</a:t>
            </a:r>
            <a:r>
              <a:rPr lang="en-US" noProof="0" dirty="0"/>
              <a:t>: effective way to generate many simulations for different observables</a:t>
            </a:r>
          </a:p>
          <a:p>
            <a:r>
              <a:rPr lang="en-US" b="1" noProof="0" dirty="0"/>
              <a:t>Thermal and kinetic SZ</a:t>
            </a:r>
            <a:r>
              <a:rPr lang="en-US" noProof="0" dirty="0"/>
              <a:t>: can constrain the gas distribution within halos and baryonic feedback</a:t>
            </a:r>
          </a:p>
          <a:p>
            <a:r>
              <a:rPr lang="en-US" b="1" noProof="0" dirty="0"/>
              <a:t>Simulation based inference: </a:t>
            </a:r>
            <a:r>
              <a:rPr lang="en-US" noProof="0" dirty="0"/>
              <a:t>useful tool to overcome the issue of likelihood intractability </a:t>
            </a:r>
            <a:endParaRPr lang="en-US" b="1" noProof="0" dirty="0"/>
          </a:p>
          <a:p>
            <a:r>
              <a:rPr lang="en-US" b="1" dirty="0"/>
              <a:t>Cross-correlations</a:t>
            </a:r>
            <a:r>
              <a:rPr lang="en-US" dirty="0"/>
              <a:t> break parameter degeneracies and improve constraints</a:t>
            </a:r>
            <a:endParaRPr lang="en-US" noProof="0" dirty="0"/>
          </a:p>
        </p:txBody>
      </p:sp>
      <p:sp>
        <p:nvSpPr>
          <p:cNvPr id="4" name="Date Placeholder 3">
            <a:extLst>
              <a:ext uri="{FF2B5EF4-FFF2-40B4-BE49-F238E27FC236}">
                <a16:creationId xmlns:a16="http://schemas.microsoft.com/office/drawing/2014/main" id="{75CB0A33-0959-02AD-DD4B-DBC659535F36}"/>
              </a:ext>
            </a:extLst>
          </p:cNvPr>
          <p:cNvSpPr>
            <a:spLocks noGrp="1"/>
          </p:cNvSpPr>
          <p:nvPr>
            <p:ph type="dt" sz="half" idx="10"/>
          </p:nvPr>
        </p:nvSpPr>
        <p:spPr/>
        <p:txBody>
          <a:bodyPr/>
          <a:lstStyle/>
          <a:p>
            <a:r>
              <a:rPr lang="en-US" noProof="0" dirty="0"/>
              <a:t>5/26/2026</a:t>
            </a:r>
          </a:p>
        </p:txBody>
      </p:sp>
      <p:sp>
        <p:nvSpPr>
          <p:cNvPr id="5" name="Footer Placeholder 4">
            <a:extLst>
              <a:ext uri="{FF2B5EF4-FFF2-40B4-BE49-F238E27FC236}">
                <a16:creationId xmlns:a16="http://schemas.microsoft.com/office/drawing/2014/main" id="{518FB3B9-EFF7-F7E3-17BB-C7F732DEA8AE}"/>
              </a:ext>
            </a:extLst>
          </p:cNvPr>
          <p:cNvSpPr>
            <a:spLocks noGrp="1"/>
          </p:cNvSpPr>
          <p:nvPr>
            <p:ph type="ftr" sz="quarter" idx="11"/>
          </p:nvPr>
        </p:nvSpPr>
        <p:spPr/>
        <p:txBody>
          <a:bodyPr/>
          <a:lstStyle/>
          <a:p>
            <a:r>
              <a:rPr lang="en-US" noProof="0" dirty="0">
                <a:solidFill>
                  <a:schemeClr val="bg1"/>
                </a:solidFill>
              </a:rPr>
              <a:t>Nordic-Baltic Astronomy days 2026, Turku, Finland</a:t>
            </a:r>
          </a:p>
        </p:txBody>
      </p:sp>
      <p:sp>
        <p:nvSpPr>
          <p:cNvPr id="6" name="Slide Number Placeholder 5">
            <a:extLst>
              <a:ext uri="{FF2B5EF4-FFF2-40B4-BE49-F238E27FC236}">
                <a16:creationId xmlns:a16="http://schemas.microsoft.com/office/drawing/2014/main" id="{883F4EE5-6C66-03F4-3FAF-2F59F294490F}"/>
              </a:ext>
            </a:extLst>
          </p:cNvPr>
          <p:cNvSpPr>
            <a:spLocks noGrp="1"/>
          </p:cNvSpPr>
          <p:nvPr>
            <p:ph type="sldNum" sz="quarter" idx="12"/>
          </p:nvPr>
        </p:nvSpPr>
        <p:spPr/>
        <p:txBody>
          <a:bodyPr/>
          <a:lstStyle/>
          <a:p>
            <a:fld id="{9FF00555-954C-41AC-A656-EC6E20EAE5E4}" type="slidenum">
              <a:rPr lang="en-US" noProof="0" smtClean="0"/>
              <a:pPr/>
              <a:t>17</a:t>
            </a:fld>
            <a:endParaRPr lang="en-US" noProof="0" dirty="0"/>
          </a:p>
        </p:txBody>
      </p:sp>
    </p:spTree>
    <p:extLst>
      <p:ext uri="{BB962C8B-B14F-4D97-AF65-F5344CB8AC3E}">
        <p14:creationId xmlns:p14="http://schemas.microsoft.com/office/powerpoint/2010/main" val="39012363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970F51-D6BD-9E3E-628C-A02155C711AB}"/>
              </a:ext>
            </a:extLst>
          </p:cNvPr>
          <p:cNvSpPr>
            <a:spLocks noGrp="1"/>
          </p:cNvSpPr>
          <p:nvPr>
            <p:ph type="title"/>
          </p:nvPr>
        </p:nvSpPr>
        <p:spPr/>
        <p:txBody>
          <a:bodyPr/>
          <a:lstStyle/>
          <a:p>
            <a:r>
              <a:rPr lang="en-US" noProof="0" dirty="0"/>
              <a:t>Content</a:t>
            </a:r>
          </a:p>
        </p:txBody>
      </p:sp>
      <p:sp>
        <p:nvSpPr>
          <p:cNvPr id="3" name="Content Placeholder 2">
            <a:extLst>
              <a:ext uri="{FF2B5EF4-FFF2-40B4-BE49-F238E27FC236}">
                <a16:creationId xmlns:a16="http://schemas.microsoft.com/office/drawing/2014/main" id="{6B8A9D2D-E446-B0D9-CED0-59B3F9CDCE85}"/>
              </a:ext>
            </a:extLst>
          </p:cNvPr>
          <p:cNvSpPr>
            <a:spLocks noGrp="1"/>
          </p:cNvSpPr>
          <p:nvPr>
            <p:ph idx="1"/>
          </p:nvPr>
        </p:nvSpPr>
        <p:spPr/>
        <p:txBody>
          <a:bodyPr/>
          <a:lstStyle/>
          <a:p>
            <a:r>
              <a:rPr lang="en-US" dirty="0" err="1"/>
              <a:t>Sunyaev-Zel’dovich</a:t>
            </a:r>
            <a:r>
              <a:rPr lang="en-US" dirty="0"/>
              <a:t> effects</a:t>
            </a:r>
          </a:p>
          <a:p>
            <a:r>
              <a:rPr lang="en-US" noProof="0" dirty="0" err="1"/>
              <a:t>HalfDome</a:t>
            </a:r>
            <a:r>
              <a:rPr lang="en-US" noProof="0" dirty="0"/>
              <a:t> simulation implementation</a:t>
            </a:r>
          </a:p>
          <a:p>
            <a:r>
              <a:rPr lang="en-US" noProof="0" dirty="0"/>
              <a:t>Simulation based inference</a:t>
            </a:r>
          </a:p>
          <a:p>
            <a:r>
              <a:rPr lang="en-US" dirty="0"/>
              <a:t>Fast radio bursts</a:t>
            </a:r>
            <a:endParaRPr lang="en-US" noProof="0" dirty="0"/>
          </a:p>
          <a:p>
            <a:r>
              <a:rPr lang="en-US" noProof="0" dirty="0"/>
              <a:t>Conclusions</a:t>
            </a:r>
          </a:p>
        </p:txBody>
      </p:sp>
      <p:sp>
        <p:nvSpPr>
          <p:cNvPr id="4" name="Date Placeholder 3">
            <a:extLst>
              <a:ext uri="{FF2B5EF4-FFF2-40B4-BE49-F238E27FC236}">
                <a16:creationId xmlns:a16="http://schemas.microsoft.com/office/drawing/2014/main" id="{435F9EF6-C93E-AD23-DEA7-3B464106AF07}"/>
              </a:ext>
            </a:extLst>
          </p:cNvPr>
          <p:cNvSpPr>
            <a:spLocks noGrp="1"/>
          </p:cNvSpPr>
          <p:nvPr>
            <p:ph type="dt" sz="half" idx="10"/>
          </p:nvPr>
        </p:nvSpPr>
        <p:spPr/>
        <p:txBody>
          <a:bodyPr/>
          <a:lstStyle/>
          <a:p>
            <a:r>
              <a:rPr lang="en-US" noProof="0" dirty="0"/>
              <a:t>5/26/2026</a:t>
            </a:r>
          </a:p>
        </p:txBody>
      </p:sp>
      <p:sp>
        <p:nvSpPr>
          <p:cNvPr id="5" name="Footer Placeholder 4">
            <a:extLst>
              <a:ext uri="{FF2B5EF4-FFF2-40B4-BE49-F238E27FC236}">
                <a16:creationId xmlns:a16="http://schemas.microsoft.com/office/drawing/2014/main" id="{D05413FA-87DA-BE8F-07B4-BA38506D4E77}"/>
              </a:ext>
            </a:extLst>
          </p:cNvPr>
          <p:cNvSpPr>
            <a:spLocks noGrp="1"/>
          </p:cNvSpPr>
          <p:nvPr>
            <p:ph type="ftr" sz="quarter" idx="11"/>
          </p:nvPr>
        </p:nvSpPr>
        <p:spPr/>
        <p:txBody>
          <a:bodyPr/>
          <a:lstStyle/>
          <a:p>
            <a:r>
              <a:rPr lang="en-US" noProof="0" dirty="0">
                <a:solidFill>
                  <a:schemeClr val="bg1"/>
                </a:solidFill>
              </a:rPr>
              <a:t>Nordic-Baltic Astronomy days 2026, Turku, Finland</a:t>
            </a:r>
          </a:p>
        </p:txBody>
      </p:sp>
      <p:sp>
        <p:nvSpPr>
          <p:cNvPr id="6" name="Slide Number Placeholder 5">
            <a:extLst>
              <a:ext uri="{FF2B5EF4-FFF2-40B4-BE49-F238E27FC236}">
                <a16:creationId xmlns:a16="http://schemas.microsoft.com/office/drawing/2014/main" id="{B455AC51-E257-4785-7FD5-AE44031DB934}"/>
              </a:ext>
            </a:extLst>
          </p:cNvPr>
          <p:cNvSpPr>
            <a:spLocks noGrp="1"/>
          </p:cNvSpPr>
          <p:nvPr>
            <p:ph type="sldNum" sz="quarter" idx="12"/>
          </p:nvPr>
        </p:nvSpPr>
        <p:spPr/>
        <p:txBody>
          <a:bodyPr/>
          <a:lstStyle/>
          <a:p>
            <a:fld id="{9FF00555-954C-41AC-A656-EC6E20EAE5E4}" type="slidenum">
              <a:rPr lang="en-US" noProof="0" smtClean="0"/>
              <a:pPr/>
              <a:t>2</a:t>
            </a:fld>
            <a:endParaRPr lang="en-US" noProof="0" dirty="0"/>
          </a:p>
        </p:txBody>
      </p:sp>
    </p:spTree>
    <p:extLst>
      <p:ext uri="{BB962C8B-B14F-4D97-AF65-F5344CB8AC3E}">
        <p14:creationId xmlns:p14="http://schemas.microsoft.com/office/powerpoint/2010/main" val="9903713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ESA - The cosmic budget of 'ordinary' matter">
            <a:extLst>
              <a:ext uri="{FF2B5EF4-FFF2-40B4-BE49-F238E27FC236}">
                <a16:creationId xmlns:a16="http://schemas.microsoft.com/office/drawing/2014/main" id="{BD6B2A79-1F53-FC09-C91E-7DCCF584D508}"/>
              </a:ext>
            </a:extLst>
          </p:cNvPr>
          <p:cNvPicPr>
            <a:picLocks noChangeAspect="1"/>
          </p:cNvPicPr>
          <p:nvPr/>
        </p:nvPicPr>
        <p:blipFill>
          <a:blip r:embed="rId2"/>
          <a:srcRect l="13073" t="9331"/>
          <a:stretch>
            <a:fillRect/>
          </a:stretch>
        </p:blipFill>
        <p:spPr>
          <a:xfrm>
            <a:off x="7899406" y="1027906"/>
            <a:ext cx="4182533" cy="2490305"/>
          </a:xfrm>
          <a:prstGeom prst="snip2SameRect">
            <a:avLst>
              <a:gd name="adj1" fmla="val 16667"/>
              <a:gd name="adj2" fmla="val 32979"/>
            </a:avLst>
          </a:prstGeom>
        </p:spPr>
      </p:pic>
      <p:sp>
        <p:nvSpPr>
          <p:cNvPr id="2" name="Title 1">
            <a:extLst>
              <a:ext uri="{FF2B5EF4-FFF2-40B4-BE49-F238E27FC236}">
                <a16:creationId xmlns:a16="http://schemas.microsoft.com/office/drawing/2014/main" id="{41AED725-9E2F-28E0-E04B-6598ADD1A61D}"/>
              </a:ext>
            </a:extLst>
          </p:cNvPr>
          <p:cNvSpPr>
            <a:spLocks noGrp="1"/>
          </p:cNvSpPr>
          <p:nvPr>
            <p:ph type="title"/>
          </p:nvPr>
        </p:nvSpPr>
        <p:spPr/>
        <p:txBody>
          <a:bodyPr/>
          <a:lstStyle/>
          <a:p>
            <a:r>
              <a:rPr lang="en-US" noProof="0" dirty="0">
                <a:solidFill>
                  <a:schemeClr val="bg1"/>
                </a:solidFill>
              </a:rPr>
              <a:t>Hot Universe</a:t>
            </a:r>
          </a:p>
        </p:txBody>
      </p:sp>
      <p:sp>
        <p:nvSpPr>
          <p:cNvPr id="3" name="Content Placeholder 2">
            <a:extLst>
              <a:ext uri="{FF2B5EF4-FFF2-40B4-BE49-F238E27FC236}">
                <a16:creationId xmlns:a16="http://schemas.microsoft.com/office/drawing/2014/main" id="{6F53D976-14A7-4865-65F5-244F101E2521}"/>
              </a:ext>
            </a:extLst>
          </p:cNvPr>
          <p:cNvSpPr>
            <a:spLocks noGrp="1"/>
          </p:cNvSpPr>
          <p:nvPr>
            <p:ph idx="1"/>
          </p:nvPr>
        </p:nvSpPr>
        <p:spPr>
          <a:xfrm>
            <a:off x="838201" y="1825625"/>
            <a:ext cx="5797492" cy="4351338"/>
          </a:xfrm>
        </p:spPr>
        <p:txBody>
          <a:bodyPr/>
          <a:lstStyle/>
          <a:p>
            <a:r>
              <a:rPr lang="en-US" noProof="0" dirty="0"/>
              <a:t>Most baryonic matter in </a:t>
            </a:r>
            <a:r>
              <a:rPr lang="en-US" b="1" noProof="0" dirty="0"/>
              <a:t>gaseous state</a:t>
            </a:r>
          </a:p>
          <a:p>
            <a:r>
              <a:rPr lang="en-US" noProof="0" dirty="0"/>
              <a:t>Only a fraction lies in clusters</a:t>
            </a:r>
          </a:p>
          <a:p>
            <a:r>
              <a:rPr lang="en-US" noProof="0" dirty="0"/>
              <a:t>Gas profiles inform about </a:t>
            </a:r>
            <a:r>
              <a:rPr lang="en-US" b="1" noProof="0" dirty="0"/>
              <a:t>feedback processes</a:t>
            </a:r>
            <a:r>
              <a:rPr lang="en-US" noProof="0" dirty="0"/>
              <a:t> (mainly AGN)</a:t>
            </a:r>
          </a:p>
        </p:txBody>
      </p:sp>
      <p:sp>
        <p:nvSpPr>
          <p:cNvPr id="5" name="TextBox 4">
            <a:extLst>
              <a:ext uri="{FF2B5EF4-FFF2-40B4-BE49-F238E27FC236}">
                <a16:creationId xmlns:a16="http://schemas.microsoft.com/office/drawing/2014/main" id="{0AF49747-5473-86B4-DF46-4E41AC0CA323}"/>
              </a:ext>
            </a:extLst>
          </p:cNvPr>
          <p:cNvSpPr txBox="1">
            <a:spLocks/>
          </p:cNvSpPr>
          <p:nvPr/>
        </p:nvSpPr>
        <p:spPr>
          <a:xfrm>
            <a:off x="11321249" y="2964958"/>
            <a:ext cx="870751" cy="261610"/>
          </a:xfrm>
          <a:prstGeom prst="rect">
            <a:avLst/>
          </a:prstGeom>
          <a:noFill/>
        </p:spPr>
        <p:txBody>
          <a:bodyPr wrap="none" rtlCol="0">
            <a:spAutoFit/>
          </a:bodyPr>
          <a:lstStyle/>
          <a:p>
            <a:r>
              <a:rPr lang="en-US" sz="1050" noProof="0" dirty="0"/>
              <a:t>Credit: ESA</a:t>
            </a:r>
          </a:p>
        </p:txBody>
      </p:sp>
      <p:pic>
        <p:nvPicPr>
          <p:cNvPr id="6" name="Picture 5" descr="Volume and mass fractions of the cosmic web: The results are for web environments identified by applying the nexus+ method to the DM density field. The top panel shows the volume fraction occupied by each web environment. The bottom panel shows the mass fraction of DM, gas, and stars in each environment. The exact values are given in Table 1.">
            <a:extLst>
              <a:ext uri="{FF2B5EF4-FFF2-40B4-BE49-F238E27FC236}">
                <a16:creationId xmlns:a16="http://schemas.microsoft.com/office/drawing/2014/main" id="{A02C1616-67BE-34C8-8B16-AC63E56FD918}"/>
              </a:ext>
            </a:extLst>
          </p:cNvPr>
          <p:cNvPicPr>
            <a:picLocks noChangeAspect="1"/>
          </p:cNvPicPr>
          <p:nvPr/>
        </p:nvPicPr>
        <p:blipFill>
          <a:blip r:embed="rId3"/>
          <a:srcRect t="5893" b="3071"/>
          <a:stretch>
            <a:fillRect/>
          </a:stretch>
        </p:blipFill>
        <p:spPr>
          <a:xfrm>
            <a:off x="8489765" y="3157760"/>
            <a:ext cx="3124247" cy="3019203"/>
          </a:xfrm>
          <a:prstGeom prst="rect">
            <a:avLst/>
          </a:prstGeom>
        </p:spPr>
      </p:pic>
      <p:sp>
        <p:nvSpPr>
          <p:cNvPr id="8" name="TextBox 7">
            <a:extLst>
              <a:ext uri="{FF2B5EF4-FFF2-40B4-BE49-F238E27FC236}">
                <a16:creationId xmlns:a16="http://schemas.microsoft.com/office/drawing/2014/main" id="{18E5E341-0B62-106C-419F-476B228FC3FB}"/>
              </a:ext>
            </a:extLst>
          </p:cNvPr>
          <p:cNvSpPr txBox="1"/>
          <p:nvPr/>
        </p:nvSpPr>
        <p:spPr>
          <a:xfrm>
            <a:off x="10429080" y="6050005"/>
            <a:ext cx="1699683" cy="253916"/>
          </a:xfrm>
          <a:prstGeom prst="rect">
            <a:avLst/>
          </a:prstGeom>
          <a:noFill/>
        </p:spPr>
        <p:txBody>
          <a:bodyPr wrap="square">
            <a:spAutoFit/>
          </a:bodyPr>
          <a:lstStyle/>
          <a:p>
            <a:r>
              <a:rPr lang="en-US" sz="1050" noProof="0" dirty="0" err="1"/>
              <a:t>Ganeshaiah</a:t>
            </a:r>
            <a:r>
              <a:rPr lang="en-US" sz="1050" noProof="0" dirty="0"/>
              <a:t> Veena+ 2019</a:t>
            </a:r>
          </a:p>
        </p:txBody>
      </p:sp>
      <p:sp>
        <p:nvSpPr>
          <p:cNvPr id="9" name="Date Placeholder 8">
            <a:extLst>
              <a:ext uri="{FF2B5EF4-FFF2-40B4-BE49-F238E27FC236}">
                <a16:creationId xmlns:a16="http://schemas.microsoft.com/office/drawing/2014/main" id="{E591FE90-E947-5056-727B-F092AA63AD3C}"/>
              </a:ext>
            </a:extLst>
          </p:cNvPr>
          <p:cNvSpPr>
            <a:spLocks noGrp="1"/>
          </p:cNvSpPr>
          <p:nvPr>
            <p:ph type="dt" sz="half" idx="10"/>
          </p:nvPr>
        </p:nvSpPr>
        <p:spPr/>
        <p:txBody>
          <a:bodyPr/>
          <a:lstStyle/>
          <a:p>
            <a:r>
              <a:rPr lang="en-US" noProof="0" dirty="0"/>
              <a:t>5/26/2026</a:t>
            </a:r>
          </a:p>
        </p:txBody>
      </p:sp>
      <p:sp>
        <p:nvSpPr>
          <p:cNvPr id="10" name="Footer Placeholder 9">
            <a:extLst>
              <a:ext uri="{FF2B5EF4-FFF2-40B4-BE49-F238E27FC236}">
                <a16:creationId xmlns:a16="http://schemas.microsoft.com/office/drawing/2014/main" id="{AD6C5F88-4F6B-F6FF-CD97-7DAB52A8D9F2}"/>
              </a:ext>
            </a:extLst>
          </p:cNvPr>
          <p:cNvSpPr>
            <a:spLocks noGrp="1"/>
          </p:cNvSpPr>
          <p:nvPr>
            <p:ph type="ftr" sz="quarter" idx="11"/>
          </p:nvPr>
        </p:nvSpPr>
        <p:spPr/>
        <p:txBody>
          <a:bodyPr/>
          <a:lstStyle/>
          <a:p>
            <a:r>
              <a:rPr lang="en-US" noProof="0" dirty="0">
                <a:solidFill>
                  <a:schemeClr val="bg1"/>
                </a:solidFill>
              </a:rPr>
              <a:t>Nordic-Baltic Astronomy days 2026, Turku, Finland</a:t>
            </a:r>
          </a:p>
        </p:txBody>
      </p:sp>
      <p:sp>
        <p:nvSpPr>
          <p:cNvPr id="11" name="Slide Number Placeholder 10">
            <a:extLst>
              <a:ext uri="{FF2B5EF4-FFF2-40B4-BE49-F238E27FC236}">
                <a16:creationId xmlns:a16="http://schemas.microsoft.com/office/drawing/2014/main" id="{2D1BBC79-5324-3369-5B73-29C495A6EF3C}"/>
              </a:ext>
            </a:extLst>
          </p:cNvPr>
          <p:cNvSpPr>
            <a:spLocks noGrp="1"/>
          </p:cNvSpPr>
          <p:nvPr>
            <p:ph type="sldNum" sz="quarter" idx="12"/>
          </p:nvPr>
        </p:nvSpPr>
        <p:spPr/>
        <p:txBody>
          <a:bodyPr/>
          <a:lstStyle/>
          <a:p>
            <a:fld id="{9FF00555-954C-41AC-A656-EC6E20EAE5E4}" type="slidenum">
              <a:rPr lang="en-US" noProof="0" smtClean="0"/>
              <a:pPr/>
              <a:t>3</a:t>
            </a:fld>
            <a:endParaRPr lang="en-US" noProof="0" dirty="0"/>
          </a:p>
        </p:txBody>
      </p:sp>
    </p:spTree>
    <p:extLst>
      <p:ext uri="{BB962C8B-B14F-4D97-AF65-F5344CB8AC3E}">
        <p14:creationId xmlns:p14="http://schemas.microsoft.com/office/powerpoint/2010/main" val="24425477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91E924-1EB5-47A6-9B70-E3F1AFCB0EA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FE440CB-3BCB-56C8-2946-745094D3DDE0}"/>
              </a:ext>
            </a:extLst>
          </p:cNvPr>
          <p:cNvSpPr>
            <a:spLocks noGrp="1"/>
          </p:cNvSpPr>
          <p:nvPr>
            <p:ph type="title"/>
          </p:nvPr>
        </p:nvSpPr>
        <p:spPr/>
        <p:txBody>
          <a:bodyPr/>
          <a:lstStyle/>
          <a:p>
            <a:r>
              <a:rPr lang="en-US" noProof="0" dirty="0">
                <a:solidFill>
                  <a:schemeClr val="bg1"/>
                </a:solidFill>
              </a:rPr>
              <a:t>Hot Universe</a:t>
            </a:r>
          </a:p>
        </p:txBody>
      </p:sp>
      <p:sp>
        <p:nvSpPr>
          <p:cNvPr id="3" name="Content Placeholder 2">
            <a:extLst>
              <a:ext uri="{FF2B5EF4-FFF2-40B4-BE49-F238E27FC236}">
                <a16:creationId xmlns:a16="http://schemas.microsoft.com/office/drawing/2014/main" id="{C13FC712-39ED-B1FF-896F-1409D5E898B6}"/>
              </a:ext>
            </a:extLst>
          </p:cNvPr>
          <p:cNvSpPr>
            <a:spLocks noGrp="1"/>
          </p:cNvSpPr>
          <p:nvPr>
            <p:ph idx="1"/>
          </p:nvPr>
        </p:nvSpPr>
        <p:spPr>
          <a:xfrm>
            <a:off x="838200" y="1825625"/>
            <a:ext cx="6443133" cy="4351338"/>
          </a:xfrm>
        </p:spPr>
        <p:txBody>
          <a:bodyPr/>
          <a:lstStyle/>
          <a:p>
            <a:r>
              <a:rPr lang="en-US" noProof="0" dirty="0"/>
              <a:t>Most baryonic matter in gaseous state</a:t>
            </a:r>
          </a:p>
          <a:p>
            <a:r>
              <a:rPr lang="en-US" noProof="0" dirty="0"/>
              <a:t>Only a fraction lies in clusters</a:t>
            </a:r>
          </a:p>
          <a:p>
            <a:r>
              <a:rPr lang="en-US" noProof="0" dirty="0"/>
              <a:t>Gas profiles inform about feedback processes (mainly AGN)</a:t>
            </a:r>
          </a:p>
          <a:p>
            <a:r>
              <a:rPr lang="en-US" noProof="0" dirty="0"/>
              <a:t>Indication that AGN feedback is stronger than previously thought</a:t>
            </a:r>
          </a:p>
          <a:p>
            <a:r>
              <a:rPr lang="en-US" b="1" noProof="0" dirty="0"/>
              <a:t>What can we learn from DM simulations?</a:t>
            </a:r>
          </a:p>
          <a:p>
            <a:endParaRPr lang="en-US" noProof="0" dirty="0"/>
          </a:p>
        </p:txBody>
      </p:sp>
      <p:pic>
        <p:nvPicPr>
          <p:cNvPr id="9" name="Picture 8">
            <a:extLst>
              <a:ext uri="{FF2B5EF4-FFF2-40B4-BE49-F238E27FC236}">
                <a16:creationId xmlns:a16="http://schemas.microsoft.com/office/drawing/2014/main" id="{23B2BDF0-F0CC-41F9-3F1C-B76F39B6C9F6}"/>
              </a:ext>
            </a:extLst>
          </p:cNvPr>
          <p:cNvPicPr>
            <a:picLocks noChangeAspect="1"/>
          </p:cNvPicPr>
          <p:nvPr/>
        </p:nvPicPr>
        <p:blipFill>
          <a:blip r:embed="rId2"/>
          <a:stretch>
            <a:fillRect/>
          </a:stretch>
        </p:blipFill>
        <p:spPr>
          <a:xfrm>
            <a:off x="7561143" y="1901110"/>
            <a:ext cx="4287948" cy="3055779"/>
          </a:xfrm>
          <a:prstGeom prst="rect">
            <a:avLst/>
          </a:prstGeom>
        </p:spPr>
      </p:pic>
      <p:sp>
        <p:nvSpPr>
          <p:cNvPr id="10" name="TextBox 9">
            <a:extLst>
              <a:ext uri="{FF2B5EF4-FFF2-40B4-BE49-F238E27FC236}">
                <a16:creationId xmlns:a16="http://schemas.microsoft.com/office/drawing/2014/main" id="{8A02F1B2-A5B3-5428-F606-3F967216A216}"/>
              </a:ext>
            </a:extLst>
          </p:cNvPr>
          <p:cNvSpPr txBox="1"/>
          <p:nvPr/>
        </p:nvSpPr>
        <p:spPr>
          <a:xfrm>
            <a:off x="10673292" y="4913395"/>
            <a:ext cx="1699683" cy="253916"/>
          </a:xfrm>
          <a:prstGeom prst="rect">
            <a:avLst/>
          </a:prstGeom>
          <a:noFill/>
        </p:spPr>
        <p:txBody>
          <a:bodyPr wrap="square">
            <a:spAutoFit/>
          </a:bodyPr>
          <a:lstStyle/>
          <a:p>
            <a:r>
              <a:rPr lang="en-US" sz="1050" noProof="0" dirty="0"/>
              <a:t>Ian McCarthy+2025</a:t>
            </a:r>
          </a:p>
        </p:txBody>
      </p:sp>
      <p:sp>
        <p:nvSpPr>
          <p:cNvPr id="11" name="Date Placeholder 10">
            <a:extLst>
              <a:ext uri="{FF2B5EF4-FFF2-40B4-BE49-F238E27FC236}">
                <a16:creationId xmlns:a16="http://schemas.microsoft.com/office/drawing/2014/main" id="{888DE55A-B5D1-74D2-F347-7B43A7FD7822}"/>
              </a:ext>
            </a:extLst>
          </p:cNvPr>
          <p:cNvSpPr>
            <a:spLocks noGrp="1"/>
          </p:cNvSpPr>
          <p:nvPr>
            <p:ph type="dt" sz="half" idx="10"/>
          </p:nvPr>
        </p:nvSpPr>
        <p:spPr/>
        <p:txBody>
          <a:bodyPr/>
          <a:lstStyle/>
          <a:p>
            <a:r>
              <a:rPr lang="en-US" noProof="0" dirty="0"/>
              <a:t>5/26/2026</a:t>
            </a:r>
          </a:p>
        </p:txBody>
      </p:sp>
      <p:sp>
        <p:nvSpPr>
          <p:cNvPr id="12" name="Footer Placeholder 11">
            <a:extLst>
              <a:ext uri="{FF2B5EF4-FFF2-40B4-BE49-F238E27FC236}">
                <a16:creationId xmlns:a16="http://schemas.microsoft.com/office/drawing/2014/main" id="{887BFD81-23F8-8430-7EEC-DDFBEE2C1327}"/>
              </a:ext>
            </a:extLst>
          </p:cNvPr>
          <p:cNvSpPr>
            <a:spLocks noGrp="1"/>
          </p:cNvSpPr>
          <p:nvPr>
            <p:ph type="ftr" sz="quarter" idx="11"/>
          </p:nvPr>
        </p:nvSpPr>
        <p:spPr/>
        <p:txBody>
          <a:bodyPr/>
          <a:lstStyle/>
          <a:p>
            <a:r>
              <a:rPr lang="en-US" noProof="0" dirty="0">
                <a:solidFill>
                  <a:schemeClr val="bg1"/>
                </a:solidFill>
              </a:rPr>
              <a:t>Nordic-Baltic Astronomy days 2026, Turku, Finland</a:t>
            </a:r>
          </a:p>
        </p:txBody>
      </p:sp>
      <p:sp>
        <p:nvSpPr>
          <p:cNvPr id="13" name="Slide Number Placeholder 12">
            <a:extLst>
              <a:ext uri="{FF2B5EF4-FFF2-40B4-BE49-F238E27FC236}">
                <a16:creationId xmlns:a16="http://schemas.microsoft.com/office/drawing/2014/main" id="{BC16515E-FC9E-7850-369C-F8FA6410C951}"/>
              </a:ext>
            </a:extLst>
          </p:cNvPr>
          <p:cNvSpPr>
            <a:spLocks noGrp="1"/>
          </p:cNvSpPr>
          <p:nvPr>
            <p:ph type="sldNum" sz="quarter" idx="12"/>
          </p:nvPr>
        </p:nvSpPr>
        <p:spPr/>
        <p:txBody>
          <a:bodyPr/>
          <a:lstStyle/>
          <a:p>
            <a:fld id="{9FF00555-954C-41AC-A656-EC6E20EAE5E4}" type="slidenum">
              <a:rPr lang="en-US" noProof="0" smtClean="0"/>
              <a:pPr/>
              <a:t>4</a:t>
            </a:fld>
            <a:endParaRPr lang="en-US" noProof="0" dirty="0"/>
          </a:p>
        </p:txBody>
      </p:sp>
    </p:spTree>
    <p:extLst>
      <p:ext uri="{BB962C8B-B14F-4D97-AF65-F5344CB8AC3E}">
        <p14:creationId xmlns:p14="http://schemas.microsoft.com/office/powerpoint/2010/main" val="40724880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323BAD-BDC3-B84A-3847-9943CD3785F4}"/>
              </a:ext>
            </a:extLst>
          </p:cNvPr>
          <p:cNvSpPr>
            <a:spLocks noGrp="1"/>
          </p:cNvSpPr>
          <p:nvPr>
            <p:ph type="title"/>
          </p:nvPr>
        </p:nvSpPr>
        <p:spPr/>
        <p:txBody>
          <a:bodyPr/>
          <a:lstStyle/>
          <a:p>
            <a:r>
              <a:rPr lang="en-US" noProof="0" dirty="0" err="1"/>
              <a:t>Sunyaev-Zel’dovich</a:t>
            </a:r>
            <a:r>
              <a:rPr lang="en-US" noProof="0" dirty="0"/>
              <a:t> (SZ) effect</a:t>
            </a:r>
          </a:p>
        </p:txBody>
      </p:sp>
      <p:sp>
        <p:nvSpPr>
          <p:cNvPr id="3" name="Content Placeholder 2">
            <a:extLst>
              <a:ext uri="{FF2B5EF4-FFF2-40B4-BE49-F238E27FC236}">
                <a16:creationId xmlns:a16="http://schemas.microsoft.com/office/drawing/2014/main" id="{EFFAF284-F136-2A7E-E111-45DC4DA0DCE4}"/>
              </a:ext>
            </a:extLst>
          </p:cNvPr>
          <p:cNvSpPr>
            <a:spLocks noGrp="1"/>
          </p:cNvSpPr>
          <p:nvPr>
            <p:ph idx="1"/>
          </p:nvPr>
        </p:nvSpPr>
        <p:spPr>
          <a:xfrm>
            <a:off x="838201" y="1825625"/>
            <a:ext cx="5867400" cy="4351338"/>
          </a:xfrm>
        </p:spPr>
        <p:txBody>
          <a:bodyPr/>
          <a:lstStyle/>
          <a:p>
            <a:r>
              <a:rPr lang="en-US" noProof="0" dirty="0"/>
              <a:t>Describes </a:t>
            </a:r>
            <a:r>
              <a:rPr lang="en-US" b="1" noProof="0" dirty="0"/>
              <a:t>secondary</a:t>
            </a:r>
            <a:r>
              <a:rPr lang="en-US" noProof="0" dirty="0"/>
              <a:t> </a:t>
            </a:r>
            <a:r>
              <a:rPr lang="en-US" b="1" noProof="0" dirty="0"/>
              <a:t>anisotropies</a:t>
            </a:r>
            <a:r>
              <a:rPr lang="en-US" noProof="0" dirty="0"/>
              <a:t> of cosmic microwave background (CMB)</a:t>
            </a:r>
          </a:p>
          <a:p>
            <a:r>
              <a:rPr lang="en-US" noProof="0" dirty="0"/>
              <a:t>Induced by </a:t>
            </a:r>
            <a:r>
              <a:rPr lang="en-US" b="1" noProof="0" dirty="0"/>
              <a:t>high energy free electrons </a:t>
            </a:r>
            <a:r>
              <a:rPr lang="en-US" noProof="0" dirty="0"/>
              <a:t>in clusters and medium</a:t>
            </a:r>
          </a:p>
          <a:p>
            <a:r>
              <a:rPr lang="en-US" b="1" noProof="0" dirty="0"/>
              <a:t>Spectral distortions </a:t>
            </a:r>
            <a:r>
              <a:rPr lang="en-US" noProof="0" dirty="0"/>
              <a:t>from inverse Compton effect</a:t>
            </a:r>
          </a:p>
        </p:txBody>
      </p:sp>
      <p:pic>
        <p:nvPicPr>
          <p:cNvPr id="4" name="Picture 3" descr="ESA - Planck CMB">
            <a:extLst>
              <a:ext uri="{FF2B5EF4-FFF2-40B4-BE49-F238E27FC236}">
                <a16:creationId xmlns:a16="http://schemas.microsoft.com/office/drawing/2014/main" id="{BF5AC9ED-4F33-3CBA-5B68-4FCE5C0DC4E4}"/>
              </a:ext>
            </a:extLst>
          </p:cNvPr>
          <p:cNvPicPr>
            <a:picLocks noChangeAspect="1"/>
          </p:cNvPicPr>
          <p:nvPr/>
        </p:nvPicPr>
        <p:blipFill>
          <a:blip r:embed="rId2"/>
          <a:stretch>
            <a:fillRect/>
          </a:stretch>
        </p:blipFill>
        <p:spPr>
          <a:xfrm>
            <a:off x="7649370" y="1093126"/>
            <a:ext cx="4457964" cy="2228982"/>
          </a:xfrm>
          <a:prstGeom prst="snip2SameRect">
            <a:avLst>
              <a:gd name="adj1" fmla="val 36799"/>
              <a:gd name="adj2" fmla="val 0"/>
            </a:avLst>
          </a:prstGeom>
        </p:spPr>
      </p:pic>
      <p:pic>
        <p:nvPicPr>
          <p:cNvPr id="8" name="Picture 7">
            <a:extLst>
              <a:ext uri="{FF2B5EF4-FFF2-40B4-BE49-F238E27FC236}">
                <a16:creationId xmlns:a16="http://schemas.microsoft.com/office/drawing/2014/main" id="{1EA6AB3C-9ADC-41A3-742E-29E9BD90141C}"/>
              </a:ext>
            </a:extLst>
          </p:cNvPr>
          <p:cNvPicPr>
            <a:picLocks noChangeAspect="1"/>
          </p:cNvPicPr>
          <p:nvPr/>
        </p:nvPicPr>
        <p:blipFill>
          <a:blip r:embed="rId3"/>
          <a:srcRect t="15605" b="6769"/>
          <a:stretch>
            <a:fillRect/>
          </a:stretch>
        </p:blipFill>
        <p:spPr>
          <a:xfrm>
            <a:off x="7543800" y="3535893"/>
            <a:ext cx="4648200" cy="2706159"/>
          </a:xfrm>
          <a:prstGeom prst="rect">
            <a:avLst/>
          </a:prstGeom>
        </p:spPr>
      </p:pic>
      <p:sp>
        <p:nvSpPr>
          <p:cNvPr id="9" name="Date Placeholder 8">
            <a:extLst>
              <a:ext uri="{FF2B5EF4-FFF2-40B4-BE49-F238E27FC236}">
                <a16:creationId xmlns:a16="http://schemas.microsoft.com/office/drawing/2014/main" id="{30BBDF78-5CE6-A663-5C95-95514845116F}"/>
              </a:ext>
            </a:extLst>
          </p:cNvPr>
          <p:cNvSpPr>
            <a:spLocks noGrp="1"/>
          </p:cNvSpPr>
          <p:nvPr>
            <p:ph type="dt" sz="half" idx="10"/>
          </p:nvPr>
        </p:nvSpPr>
        <p:spPr/>
        <p:txBody>
          <a:bodyPr/>
          <a:lstStyle/>
          <a:p>
            <a:r>
              <a:rPr lang="en-US" noProof="0" dirty="0"/>
              <a:t>5/26/2026</a:t>
            </a:r>
          </a:p>
        </p:txBody>
      </p:sp>
      <p:sp>
        <p:nvSpPr>
          <p:cNvPr id="10" name="Footer Placeholder 9">
            <a:extLst>
              <a:ext uri="{FF2B5EF4-FFF2-40B4-BE49-F238E27FC236}">
                <a16:creationId xmlns:a16="http://schemas.microsoft.com/office/drawing/2014/main" id="{6B52F109-287E-DD66-B45B-F2D2C04D9D6A}"/>
              </a:ext>
            </a:extLst>
          </p:cNvPr>
          <p:cNvSpPr>
            <a:spLocks noGrp="1"/>
          </p:cNvSpPr>
          <p:nvPr>
            <p:ph type="ftr" sz="quarter" idx="11"/>
          </p:nvPr>
        </p:nvSpPr>
        <p:spPr/>
        <p:txBody>
          <a:bodyPr/>
          <a:lstStyle/>
          <a:p>
            <a:r>
              <a:rPr lang="en-US" noProof="0" dirty="0">
                <a:solidFill>
                  <a:schemeClr val="bg1"/>
                </a:solidFill>
              </a:rPr>
              <a:t>Nordic-Baltic Astronomy days 2026, Turku, Finland</a:t>
            </a:r>
          </a:p>
        </p:txBody>
      </p:sp>
      <p:sp>
        <p:nvSpPr>
          <p:cNvPr id="11" name="Slide Number Placeholder 10">
            <a:extLst>
              <a:ext uri="{FF2B5EF4-FFF2-40B4-BE49-F238E27FC236}">
                <a16:creationId xmlns:a16="http://schemas.microsoft.com/office/drawing/2014/main" id="{D768637D-0762-1722-2D55-820B96419FB6}"/>
              </a:ext>
            </a:extLst>
          </p:cNvPr>
          <p:cNvSpPr>
            <a:spLocks noGrp="1"/>
          </p:cNvSpPr>
          <p:nvPr>
            <p:ph type="sldNum" sz="quarter" idx="12"/>
          </p:nvPr>
        </p:nvSpPr>
        <p:spPr/>
        <p:txBody>
          <a:bodyPr/>
          <a:lstStyle/>
          <a:p>
            <a:fld id="{9FF00555-954C-41AC-A656-EC6E20EAE5E4}" type="slidenum">
              <a:rPr lang="en-US" noProof="0" smtClean="0"/>
              <a:pPr/>
              <a:t>5</a:t>
            </a:fld>
            <a:endParaRPr lang="en-US" noProof="0" dirty="0"/>
          </a:p>
        </p:txBody>
      </p:sp>
    </p:spTree>
    <p:extLst>
      <p:ext uri="{BB962C8B-B14F-4D97-AF65-F5344CB8AC3E}">
        <p14:creationId xmlns:p14="http://schemas.microsoft.com/office/powerpoint/2010/main" val="19231169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9068CB-61D6-9CBB-C360-A807CE09BAAA}"/>
              </a:ext>
            </a:extLst>
          </p:cNvPr>
          <p:cNvSpPr>
            <a:spLocks noGrp="1"/>
          </p:cNvSpPr>
          <p:nvPr>
            <p:ph type="title"/>
          </p:nvPr>
        </p:nvSpPr>
        <p:spPr>
          <a:xfrm>
            <a:off x="516467" y="136525"/>
            <a:ext cx="7442200" cy="1325563"/>
          </a:xfrm>
        </p:spPr>
        <p:txBody>
          <a:bodyPr/>
          <a:lstStyle/>
          <a:p>
            <a:r>
              <a:rPr lang="en-US" noProof="0" dirty="0"/>
              <a:t>Thermal and kinetic </a:t>
            </a:r>
            <a:r>
              <a:rPr lang="en-US" noProof="0" dirty="0" err="1"/>
              <a:t>Sunyaev-Zel’dovich</a:t>
            </a:r>
            <a:r>
              <a:rPr lang="en-US" noProof="0" dirty="0"/>
              <a:t> (</a:t>
            </a:r>
            <a:r>
              <a:rPr lang="en-US" noProof="0" dirty="0" err="1"/>
              <a:t>tSZ</a:t>
            </a:r>
            <a:r>
              <a:rPr lang="en-US" noProof="0" dirty="0"/>
              <a:t>/</a:t>
            </a:r>
            <a:r>
              <a:rPr lang="en-US" noProof="0" dirty="0" err="1"/>
              <a:t>kSZ</a:t>
            </a:r>
            <a:r>
              <a:rPr lang="en-US" noProof="0" dirty="0"/>
              <a:t>) </a:t>
            </a:r>
          </a:p>
        </p:txBody>
      </p:sp>
      <p:sp>
        <p:nvSpPr>
          <p:cNvPr id="3" name="Content Placeholder 2">
            <a:extLst>
              <a:ext uri="{FF2B5EF4-FFF2-40B4-BE49-F238E27FC236}">
                <a16:creationId xmlns:a16="http://schemas.microsoft.com/office/drawing/2014/main" id="{F2EB6537-2731-BD9B-3DEC-71BA43FD3E22}"/>
              </a:ext>
            </a:extLst>
          </p:cNvPr>
          <p:cNvSpPr>
            <a:spLocks noGrp="1"/>
          </p:cNvSpPr>
          <p:nvPr>
            <p:ph idx="1"/>
          </p:nvPr>
        </p:nvSpPr>
        <p:spPr>
          <a:xfrm>
            <a:off x="838200" y="1825625"/>
            <a:ext cx="6768050" cy="4194176"/>
          </a:xfrm>
        </p:spPr>
        <p:txBody>
          <a:bodyPr/>
          <a:lstStyle/>
          <a:p>
            <a:r>
              <a:rPr lang="en-US" noProof="0" dirty="0"/>
              <a:t>Caused by hot thermal distribution of electrons</a:t>
            </a:r>
          </a:p>
          <a:p>
            <a:r>
              <a:rPr lang="en-US" b="1" noProof="0" dirty="0"/>
              <a:t>Thermal: </a:t>
            </a:r>
            <a:r>
              <a:rPr lang="en-US" noProof="0" dirty="0"/>
              <a:t>depends on electron </a:t>
            </a:r>
            <a:r>
              <a:rPr lang="en-US" b="1" noProof="0" dirty="0"/>
              <a:t>pressure</a:t>
            </a:r>
          </a:p>
          <a:p>
            <a:r>
              <a:rPr lang="en-US" b="1" noProof="0" dirty="0"/>
              <a:t>Kinetic: </a:t>
            </a:r>
            <a:r>
              <a:rPr lang="en-US" noProof="0" dirty="0"/>
              <a:t>electron </a:t>
            </a:r>
            <a:r>
              <a:rPr lang="en-US" b="1" noProof="0" dirty="0"/>
              <a:t>density</a:t>
            </a:r>
            <a:r>
              <a:rPr lang="en-US" noProof="0" dirty="0"/>
              <a:t> and </a:t>
            </a:r>
            <a:r>
              <a:rPr lang="en-US" b="1" noProof="0" dirty="0"/>
              <a:t>velocity</a:t>
            </a:r>
          </a:p>
          <a:p>
            <a:r>
              <a:rPr lang="en-US" noProof="0" dirty="0"/>
              <a:t>Contaminated by cosmic infrared background (</a:t>
            </a:r>
            <a:r>
              <a:rPr lang="en-US" b="1" noProof="0" dirty="0"/>
              <a:t>CIB</a:t>
            </a:r>
            <a:r>
              <a:rPr lang="en-US" noProof="0" dirty="0"/>
              <a:t>), primary </a:t>
            </a:r>
            <a:r>
              <a:rPr lang="en-US" b="1" noProof="0" dirty="0"/>
              <a:t>CMB</a:t>
            </a:r>
            <a:r>
              <a:rPr lang="en-US" noProof="0" dirty="0"/>
              <a:t>, </a:t>
            </a:r>
            <a:r>
              <a:rPr lang="en-US" b="1" noProof="0" dirty="0"/>
              <a:t>point sources</a:t>
            </a:r>
          </a:p>
          <a:p>
            <a:r>
              <a:rPr lang="en-US" noProof="0" dirty="0"/>
              <a:t>Simulations needed to analyze </a:t>
            </a:r>
            <a:r>
              <a:rPr lang="en-US" b="1" noProof="0" dirty="0"/>
              <a:t>systematic effects and dependencies</a:t>
            </a:r>
          </a:p>
          <a:p>
            <a:endParaRPr lang="en-US" noProof="0" dirty="0"/>
          </a:p>
        </p:txBody>
      </p:sp>
      <p:pic>
        <p:nvPicPr>
          <p:cNvPr id="5" name="Picture 4">
            <a:extLst>
              <a:ext uri="{FF2B5EF4-FFF2-40B4-BE49-F238E27FC236}">
                <a16:creationId xmlns:a16="http://schemas.microsoft.com/office/drawing/2014/main" id="{31225555-9258-7311-10F4-88E72F1D4FB0}"/>
              </a:ext>
            </a:extLst>
          </p:cNvPr>
          <p:cNvPicPr>
            <a:picLocks noChangeAspect="1"/>
          </p:cNvPicPr>
          <p:nvPr/>
        </p:nvPicPr>
        <p:blipFill>
          <a:blip r:embed="rId3"/>
          <a:stretch>
            <a:fillRect/>
          </a:stretch>
        </p:blipFill>
        <p:spPr>
          <a:xfrm>
            <a:off x="9150129" y="198995"/>
            <a:ext cx="2793951" cy="2829925"/>
          </a:xfrm>
          <a:prstGeom prst="rect">
            <a:avLst/>
          </a:prstGeom>
        </p:spPr>
      </p:pic>
      <p:sp>
        <p:nvSpPr>
          <p:cNvPr id="7" name="Date Placeholder 6">
            <a:extLst>
              <a:ext uri="{FF2B5EF4-FFF2-40B4-BE49-F238E27FC236}">
                <a16:creationId xmlns:a16="http://schemas.microsoft.com/office/drawing/2014/main" id="{D4E2F5F5-FE43-907C-ED78-C9B8E87417A1}"/>
              </a:ext>
            </a:extLst>
          </p:cNvPr>
          <p:cNvSpPr>
            <a:spLocks noGrp="1"/>
          </p:cNvSpPr>
          <p:nvPr>
            <p:ph type="dt" sz="half" idx="10"/>
          </p:nvPr>
        </p:nvSpPr>
        <p:spPr/>
        <p:txBody>
          <a:bodyPr/>
          <a:lstStyle/>
          <a:p>
            <a:r>
              <a:rPr lang="en-US" noProof="0" dirty="0"/>
              <a:t>5/26/2026</a:t>
            </a:r>
          </a:p>
        </p:txBody>
      </p:sp>
      <p:sp>
        <p:nvSpPr>
          <p:cNvPr id="8" name="Footer Placeholder 7">
            <a:extLst>
              <a:ext uri="{FF2B5EF4-FFF2-40B4-BE49-F238E27FC236}">
                <a16:creationId xmlns:a16="http://schemas.microsoft.com/office/drawing/2014/main" id="{B7658769-4EE4-E951-6DD6-837D8D930D19}"/>
              </a:ext>
            </a:extLst>
          </p:cNvPr>
          <p:cNvSpPr>
            <a:spLocks noGrp="1"/>
          </p:cNvSpPr>
          <p:nvPr>
            <p:ph type="ftr" sz="quarter" idx="11"/>
          </p:nvPr>
        </p:nvSpPr>
        <p:spPr/>
        <p:txBody>
          <a:bodyPr/>
          <a:lstStyle/>
          <a:p>
            <a:r>
              <a:rPr lang="en-US" noProof="0" dirty="0">
                <a:solidFill>
                  <a:schemeClr val="bg1"/>
                </a:solidFill>
              </a:rPr>
              <a:t>Nordic-Baltic Astronomy days 2026, Turku, Finland</a:t>
            </a:r>
          </a:p>
        </p:txBody>
      </p:sp>
      <p:sp>
        <p:nvSpPr>
          <p:cNvPr id="9" name="Slide Number Placeholder 8">
            <a:extLst>
              <a:ext uri="{FF2B5EF4-FFF2-40B4-BE49-F238E27FC236}">
                <a16:creationId xmlns:a16="http://schemas.microsoft.com/office/drawing/2014/main" id="{7C72CBA9-4DFF-D2D7-6DB9-E5ED1A619853}"/>
              </a:ext>
            </a:extLst>
          </p:cNvPr>
          <p:cNvSpPr>
            <a:spLocks noGrp="1"/>
          </p:cNvSpPr>
          <p:nvPr>
            <p:ph type="sldNum" sz="quarter" idx="12"/>
          </p:nvPr>
        </p:nvSpPr>
        <p:spPr/>
        <p:txBody>
          <a:bodyPr/>
          <a:lstStyle/>
          <a:p>
            <a:fld id="{9FF00555-954C-41AC-A656-EC6E20EAE5E4}" type="slidenum">
              <a:rPr lang="en-US" noProof="0" smtClean="0"/>
              <a:pPr/>
              <a:t>6</a:t>
            </a:fld>
            <a:endParaRPr lang="en-US" noProof="0" dirty="0"/>
          </a:p>
        </p:txBody>
      </p:sp>
      <p:pic>
        <p:nvPicPr>
          <p:cNvPr id="11" name="Picture 10">
            <a:extLst>
              <a:ext uri="{FF2B5EF4-FFF2-40B4-BE49-F238E27FC236}">
                <a16:creationId xmlns:a16="http://schemas.microsoft.com/office/drawing/2014/main" id="{1548E3FD-6DB1-5A14-9646-6A75672B143C}"/>
              </a:ext>
            </a:extLst>
          </p:cNvPr>
          <p:cNvPicPr>
            <a:picLocks noChangeAspect="1"/>
          </p:cNvPicPr>
          <p:nvPr/>
        </p:nvPicPr>
        <p:blipFill>
          <a:blip r:embed="rId4"/>
          <a:stretch>
            <a:fillRect/>
          </a:stretch>
        </p:blipFill>
        <p:spPr>
          <a:xfrm>
            <a:off x="7699382" y="3016220"/>
            <a:ext cx="4492618" cy="3067571"/>
          </a:xfrm>
          <a:prstGeom prst="rect">
            <a:avLst/>
          </a:prstGeom>
        </p:spPr>
      </p:pic>
      <p:sp>
        <p:nvSpPr>
          <p:cNvPr id="12" name="TextBox 11">
            <a:extLst>
              <a:ext uri="{FF2B5EF4-FFF2-40B4-BE49-F238E27FC236}">
                <a16:creationId xmlns:a16="http://schemas.microsoft.com/office/drawing/2014/main" id="{64D2B5F2-3712-1792-5ADE-84ADA37D8691}"/>
              </a:ext>
            </a:extLst>
          </p:cNvPr>
          <p:cNvSpPr txBox="1"/>
          <p:nvPr/>
        </p:nvSpPr>
        <p:spPr>
          <a:xfrm>
            <a:off x="10961158" y="6071090"/>
            <a:ext cx="1699683" cy="253916"/>
          </a:xfrm>
          <a:prstGeom prst="rect">
            <a:avLst/>
          </a:prstGeom>
          <a:noFill/>
        </p:spPr>
        <p:txBody>
          <a:bodyPr wrap="square">
            <a:spAutoFit/>
          </a:bodyPr>
          <a:lstStyle/>
          <a:p>
            <a:r>
              <a:rPr lang="en-US" sz="1050" noProof="0" dirty="0"/>
              <a:t>C.L.Reichard+2025</a:t>
            </a:r>
          </a:p>
        </p:txBody>
      </p:sp>
      <p:sp>
        <p:nvSpPr>
          <p:cNvPr id="13" name="TextBox 12">
            <a:extLst>
              <a:ext uri="{FF2B5EF4-FFF2-40B4-BE49-F238E27FC236}">
                <a16:creationId xmlns:a16="http://schemas.microsoft.com/office/drawing/2014/main" id="{5E41D235-6775-D10F-7C3A-DA5601BAB034}"/>
              </a:ext>
            </a:extLst>
          </p:cNvPr>
          <p:cNvSpPr txBox="1"/>
          <p:nvPr/>
        </p:nvSpPr>
        <p:spPr>
          <a:xfrm>
            <a:off x="9654117" y="2382523"/>
            <a:ext cx="1699683" cy="253916"/>
          </a:xfrm>
          <a:prstGeom prst="rect">
            <a:avLst/>
          </a:prstGeom>
          <a:noFill/>
        </p:spPr>
        <p:txBody>
          <a:bodyPr wrap="square">
            <a:spAutoFit/>
          </a:bodyPr>
          <a:lstStyle/>
          <a:p>
            <a:r>
              <a:rPr lang="en-US" sz="1050" noProof="0" dirty="0"/>
              <a:t>John Carlstorm+2002</a:t>
            </a:r>
          </a:p>
        </p:txBody>
      </p:sp>
    </p:spTree>
    <p:extLst>
      <p:ext uri="{BB962C8B-B14F-4D97-AF65-F5344CB8AC3E}">
        <p14:creationId xmlns:p14="http://schemas.microsoft.com/office/powerpoint/2010/main" val="36415846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C97563-26C6-268B-27B5-715F984AE25C}"/>
              </a:ext>
            </a:extLst>
          </p:cNvPr>
          <p:cNvSpPr>
            <a:spLocks noGrp="1"/>
          </p:cNvSpPr>
          <p:nvPr>
            <p:ph type="title"/>
          </p:nvPr>
        </p:nvSpPr>
        <p:spPr>
          <a:xfrm>
            <a:off x="838200" y="365125"/>
            <a:ext cx="5826760" cy="1325563"/>
          </a:xfrm>
        </p:spPr>
        <p:txBody>
          <a:bodyPr/>
          <a:lstStyle/>
          <a:p>
            <a:r>
              <a:rPr lang="en-US" noProof="0" dirty="0" err="1"/>
              <a:t>HalfDome</a:t>
            </a:r>
            <a:r>
              <a:rPr lang="en-US" noProof="0" dirty="0"/>
              <a:t> simulations</a:t>
            </a:r>
          </a:p>
        </p:txBody>
      </p:sp>
      <p:pic>
        <p:nvPicPr>
          <p:cNvPr id="5" name="Picture 4">
            <a:extLst>
              <a:ext uri="{FF2B5EF4-FFF2-40B4-BE49-F238E27FC236}">
                <a16:creationId xmlns:a16="http://schemas.microsoft.com/office/drawing/2014/main" id="{278523A8-3C30-F44E-0332-B2E4E6B5E1BB}"/>
              </a:ext>
            </a:extLst>
          </p:cNvPr>
          <p:cNvPicPr>
            <a:picLocks noChangeAspect="1"/>
          </p:cNvPicPr>
          <p:nvPr/>
        </p:nvPicPr>
        <p:blipFill>
          <a:blip r:embed="rId3"/>
          <a:stretch>
            <a:fillRect/>
          </a:stretch>
        </p:blipFill>
        <p:spPr>
          <a:xfrm>
            <a:off x="5754668" y="3429000"/>
            <a:ext cx="5968403" cy="2648037"/>
          </a:xfrm>
          <a:prstGeom prst="rect">
            <a:avLst/>
          </a:prstGeom>
        </p:spPr>
      </p:pic>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0D5F63C5-3972-189E-CD38-7E23AB7B8AA3}"/>
                  </a:ext>
                </a:extLst>
              </p:cNvPr>
              <p:cNvSpPr>
                <a:spLocks noGrp="1"/>
              </p:cNvSpPr>
              <p:nvPr>
                <p:ph idx="1"/>
              </p:nvPr>
            </p:nvSpPr>
            <p:spPr>
              <a:xfrm>
                <a:off x="838200" y="1825625"/>
                <a:ext cx="5968402" cy="4351338"/>
              </a:xfrm>
            </p:spPr>
            <p:txBody>
              <a:bodyPr/>
              <a:lstStyle/>
              <a:p>
                <a:r>
                  <a:rPr lang="en-US" noProof="0" dirty="0"/>
                  <a:t>Large scale dark matter simulations</a:t>
                </a:r>
              </a:p>
              <a:p>
                <a:r>
                  <a:rPr lang="en-US" noProof="0" dirty="0"/>
                  <a:t>Tailored for upcoming cosmological surveys</a:t>
                </a:r>
              </a:p>
              <a:p>
                <a14:m>
                  <m:oMath xmlns:m="http://schemas.openxmlformats.org/officeDocument/2006/math">
                    <m:r>
                      <a:rPr lang="en-US" b="1" i="1" noProof="0" smtClean="0">
                        <a:latin typeface="Cambria Math" panose="02040503050406030204" pitchFamily="18" charset="0"/>
                      </a:rPr>
                      <m:t>𝟑</m:t>
                    </m:r>
                    <m:r>
                      <a:rPr lang="en-US" b="1" i="1" noProof="0" smtClean="0">
                        <a:latin typeface="Cambria Math" panose="02040503050406030204" pitchFamily="18" charset="0"/>
                      </a:rPr>
                      <m:t>.</m:t>
                    </m:r>
                    <m:r>
                      <a:rPr lang="en-US" b="1" i="1" noProof="0" smtClean="0">
                        <a:latin typeface="Cambria Math" panose="02040503050406030204" pitchFamily="18" charset="0"/>
                      </a:rPr>
                      <m:t>𝟕𝟓</m:t>
                    </m:r>
                    <m:r>
                      <a:rPr lang="en-US" b="1" i="1" noProof="0" smtClean="0">
                        <a:latin typeface="Cambria Math" panose="02040503050406030204" pitchFamily="18" charset="0"/>
                      </a:rPr>
                      <m:t> </m:t>
                    </m:r>
                    <m:r>
                      <a:rPr lang="en-US" b="1" i="1" noProof="0" smtClean="0">
                        <a:latin typeface="Cambria Math" panose="02040503050406030204" pitchFamily="18" charset="0"/>
                      </a:rPr>
                      <m:t>𝑮𝒑𝒄</m:t>
                    </m:r>
                    <m:r>
                      <a:rPr lang="en-US" b="1" i="1" noProof="0" smtClean="0">
                        <a:latin typeface="Cambria Math" panose="02040503050406030204" pitchFamily="18" charset="0"/>
                      </a:rPr>
                      <m:t> </m:t>
                    </m:r>
                  </m:oMath>
                </a14:m>
                <a:r>
                  <a:rPr lang="en-US" noProof="0" dirty="0"/>
                  <a:t>box size</a:t>
                </a:r>
              </a:p>
              <a:p>
                <a:r>
                  <a:rPr lang="en-US" noProof="0" dirty="0"/>
                  <a:t>Up to redshift </a:t>
                </a:r>
                <a14:m>
                  <m:oMath xmlns:m="http://schemas.openxmlformats.org/officeDocument/2006/math">
                    <m:r>
                      <a:rPr lang="en-US" b="1" i="1" noProof="0" smtClean="0">
                        <a:latin typeface="Cambria Math" panose="02040503050406030204" pitchFamily="18" charset="0"/>
                      </a:rPr>
                      <m:t>𝒛</m:t>
                    </m:r>
                    <m:r>
                      <a:rPr lang="en-US" b="1" i="1" noProof="0" smtClean="0">
                        <a:latin typeface="Cambria Math" panose="02040503050406030204" pitchFamily="18" charset="0"/>
                      </a:rPr>
                      <m:t>=</m:t>
                    </m:r>
                    <m:r>
                      <a:rPr lang="en-US" b="1" i="1" noProof="0" smtClean="0">
                        <a:latin typeface="Cambria Math" panose="02040503050406030204" pitchFamily="18" charset="0"/>
                      </a:rPr>
                      <m:t>𝟒</m:t>
                    </m:r>
                  </m:oMath>
                </a14:m>
                <a:endParaRPr lang="en-US" b="1" noProof="0" dirty="0"/>
              </a:p>
              <a:p>
                <a:r>
                  <a:rPr lang="en-US" noProof="0" dirty="0"/>
                  <a:t>Halos: </a:t>
                </a:r>
                <a14:m>
                  <m:oMath xmlns:m="http://schemas.openxmlformats.org/officeDocument/2006/math">
                    <m:r>
                      <a:rPr lang="en-US" b="0" i="1" noProof="0" smtClean="0">
                        <a:latin typeface="Cambria Math" panose="02040503050406030204" pitchFamily="18" charset="0"/>
                      </a:rPr>
                      <m:t>5×</m:t>
                    </m:r>
                    <m:sSup>
                      <m:sSupPr>
                        <m:ctrlPr>
                          <a:rPr lang="en-US" b="0" i="1" noProof="0" smtClean="0">
                            <a:latin typeface="Cambria Math" panose="02040503050406030204" pitchFamily="18" charset="0"/>
                          </a:rPr>
                        </m:ctrlPr>
                      </m:sSupPr>
                      <m:e>
                        <m:r>
                          <a:rPr lang="en-US" b="0" i="1" noProof="0" smtClean="0">
                            <a:latin typeface="Cambria Math" panose="02040503050406030204" pitchFamily="18" charset="0"/>
                          </a:rPr>
                          <m:t>10</m:t>
                        </m:r>
                      </m:e>
                      <m:sup>
                        <m:r>
                          <a:rPr lang="en-US" b="0" i="1" noProof="0" smtClean="0">
                            <a:latin typeface="Cambria Math" panose="02040503050406030204" pitchFamily="18" charset="0"/>
                          </a:rPr>
                          <m:t>12</m:t>
                        </m:r>
                      </m:sup>
                    </m:sSup>
                    <m:r>
                      <a:rPr lang="en-US" b="0" i="0" noProof="0" smtClean="0">
                        <a:latin typeface="Cambria Math" panose="02040503050406030204" pitchFamily="18" charset="0"/>
                      </a:rPr>
                      <m:t> </m:t>
                    </m:r>
                    <m:r>
                      <m:rPr>
                        <m:sty m:val="p"/>
                      </m:rPr>
                      <a:rPr lang="en-US" b="0" i="0" noProof="0" smtClean="0">
                        <a:latin typeface="Cambria Math" panose="02040503050406030204" pitchFamily="18" charset="0"/>
                      </a:rPr>
                      <m:t>to</m:t>
                    </m:r>
                    <m:r>
                      <a:rPr lang="en-US" b="0" i="0" noProof="0" smtClean="0">
                        <a:latin typeface="Cambria Math" panose="02040503050406030204" pitchFamily="18" charset="0"/>
                      </a:rPr>
                      <m:t> 5</m:t>
                    </m:r>
                    <m:r>
                      <a:rPr lang="en-US" b="0" i="1" noProof="0" smtClean="0">
                        <a:latin typeface="Cambria Math" panose="02040503050406030204" pitchFamily="18" charset="0"/>
                      </a:rPr>
                      <m:t>×</m:t>
                    </m:r>
                    <m:sSup>
                      <m:sSupPr>
                        <m:ctrlPr>
                          <a:rPr lang="en-US" b="0" i="1" noProof="0" smtClean="0">
                            <a:latin typeface="Cambria Math" panose="02040503050406030204" pitchFamily="18" charset="0"/>
                          </a:rPr>
                        </m:ctrlPr>
                      </m:sSupPr>
                      <m:e>
                        <m:r>
                          <a:rPr lang="en-US" b="0" i="1" noProof="0" smtClean="0">
                            <a:latin typeface="Cambria Math" panose="02040503050406030204" pitchFamily="18" charset="0"/>
                          </a:rPr>
                          <m:t>10</m:t>
                        </m:r>
                      </m:e>
                      <m:sup>
                        <m:r>
                          <a:rPr lang="en-US" b="0" i="1" noProof="0" smtClean="0">
                            <a:latin typeface="Cambria Math" panose="02040503050406030204" pitchFamily="18" charset="0"/>
                          </a:rPr>
                          <m:t>15</m:t>
                        </m:r>
                      </m:sup>
                    </m:sSup>
                    <m:r>
                      <a:rPr lang="en-US" b="0" i="1" noProof="0" smtClean="0">
                        <a:latin typeface="Cambria Math" panose="02040503050406030204" pitchFamily="18" charset="0"/>
                      </a:rPr>
                      <m:t> </m:t>
                    </m:r>
                    <m:sSub>
                      <m:sSubPr>
                        <m:ctrlPr>
                          <a:rPr lang="en-US" b="0" i="1" noProof="0" smtClean="0">
                            <a:latin typeface="Cambria Math" panose="02040503050406030204" pitchFamily="18" charset="0"/>
                          </a:rPr>
                        </m:ctrlPr>
                      </m:sSubPr>
                      <m:e>
                        <m:r>
                          <a:rPr lang="en-US" b="0" i="1" noProof="0" smtClean="0">
                            <a:latin typeface="Cambria Math" panose="02040503050406030204" pitchFamily="18" charset="0"/>
                          </a:rPr>
                          <m:t>𝑀</m:t>
                        </m:r>
                      </m:e>
                      <m:sub>
                        <m:r>
                          <a:rPr lang="en-US" b="0" i="1" noProof="0" smtClean="0">
                            <a:latin typeface="Cambria Math" panose="02040503050406030204" pitchFamily="18" charset="0"/>
                          </a:rPr>
                          <m:t>⊙</m:t>
                        </m:r>
                      </m:sub>
                    </m:sSub>
                  </m:oMath>
                </a14:m>
                <a:endParaRPr lang="en-US" b="0" noProof="0" dirty="0"/>
              </a:p>
            </p:txBody>
          </p:sp>
        </mc:Choice>
        <mc:Fallback>
          <p:sp>
            <p:nvSpPr>
              <p:cNvPr id="3" name="Content Placeholder 2">
                <a:extLst>
                  <a:ext uri="{FF2B5EF4-FFF2-40B4-BE49-F238E27FC236}">
                    <a16:creationId xmlns:a16="http://schemas.microsoft.com/office/drawing/2014/main" id="{0D5F63C5-3972-189E-CD38-7E23AB7B8AA3}"/>
                  </a:ext>
                </a:extLst>
              </p:cNvPr>
              <p:cNvSpPr>
                <a:spLocks noGrp="1" noRot="1" noChangeAspect="1" noMove="1" noResize="1" noEditPoints="1" noAdjustHandles="1" noChangeArrowheads="1" noChangeShapeType="1" noTextEdit="1"/>
              </p:cNvSpPr>
              <p:nvPr>
                <p:ph idx="1"/>
              </p:nvPr>
            </p:nvSpPr>
            <p:spPr>
              <a:xfrm>
                <a:off x="838200" y="1825625"/>
                <a:ext cx="5968402" cy="4351338"/>
              </a:xfrm>
              <a:blipFill>
                <a:blip r:embed="rId4"/>
                <a:stretch>
                  <a:fillRect l="-1839" t="-2381" r="-1532"/>
                </a:stretch>
              </a:blipFill>
            </p:spPr>
            <p:txBody>
              <a:bodyPr/>
              <a:lstStyle/>
              <a:p>
                <a:r>
                  <a:rPr lang="en-US">
                    <a:noFill/>
                  </a:rPr>
                  <a:t> </a:t>
                </a:r>
              </a:p>
            </p:txBody>
          </p:sp>
        </mc:Fallback>
      </mc:AlternateContent>
      <p:pic>
        <p:nvPicPr>
          <p:cNvPr id="7" name="Picture 6">
            <a:extLst>
              <a:ext uri="{FF2B5EF4-FFF2-40B4-BE49-F238E27FC236}">
                <a16:creationId xmlns:a16="http://schemas.microsoft.com/office/drawing/2014/main" id="{5256B349-0A83-15F3-F31A-6430657E21F1}"/>
              </a:ext>
            </a:extLst>
          </p:cNvPr>
          <p:cNvPicPr>
            <a:picLocks noChangeAspect="1"/>
          </p:cNvPicPr>
          <p:nvPr/>
        </p:nvPicPr>
        <p:blipFill>
          <a:blip r:embed="rId5"/>
          <a:stretch>
            <a:fillRect/>
          </a:stretch>
        </p:blipFill>
        <p:spPr>
          <a:xfrm>
            <a:off x="8562146" y="780963"/>
            <a:ext cx="3460521" cy="2307014"/>
          </a:xfrm>
          <a:prstGeom prst="rect">
            <a:avLst/>
          </a:prstGeom>
        </p:spPr>
      </p:pic>
      <p:sp>
        <p:nvSpPr>
          <p:cNvPr id="8" name="Date Placeholder 7">
            <a:extLst>
              <a:ext uri="{FF2B5EF4-FFF2-40B4-BE49-F238E27FC236}">
                <a16:creationId xmlns:a16="http://schemas.microsoft.com/office/drawing/2014/main" id="{B11A5483-4CC0-103C-09BA-05AEDDDB56FE}"/>
              </a:ext>
            </a:extLst>
          </p:cNvPr>
          <p:cNvSpPr>
            <a:spLocks noGrp="1"/>
          </p:cNvSpPr>
          <p:nvPr>
            <p:ph type="dt" sz="half" idx="10"/>
          </p:nvPr>
        </p:nvSpPr>
        <p:spPr/>
        <p:txBody>
          <a:bodyPr/>
          <a:lstStyle/>
          <a:p>
            <a:r>
              <a:rPr lang="en-US" noProof="0" dirty="0"/>
              <a:t>5/26/2026</a:t>
            </a:r>
          </a:p>
        </p:txBody>
      </p:sp>
      <p:sp>
        <p:nvSpPr>
          <p:cNvPr id="9" name="Footer Placeholder 8">
            <a:extLst>
              <a:ext uri="{FF2B5EF4-FFF2-40B4-BE49-F238E27FC236}">
                <a16:creationId xmlns:a16="http://schemas.microsoft.com/office/drawing/2014/main" id="{7B47A28D-FCA9-751B-64AD-F31F981BCB67}"/>
              </a:ext>
            </a:extLst>
          </p:cNvPr>
          <p:cNvSpPr>
            <a:spLocks noGrp="1"/>
          </p:cNvSpPr>
          <p:nvPr>
            <p:ph type="ftr" sz="quarter" idx="11"/>
          </p:nvPr>
        </p:nvSpPr>
        <p:spPr/>
        <p:txBody>
          <a:bodyPr/>
          <a:lstStyle/>
          <a:p>
            <a:r>
              <a:rPr lang="en-US" noProof="0" dirty="0">
                <a:solidFill>
                  <a:schemeClr val="bg1"/>
                </a:solidFill>
              </a:rPr>
              <a:t>Nordic-Baltic Astronomy days 2026, Turku, Finland</a:t>
            </a:r>
          </a:p>
        </p:txBody>
      </p:sp>
      <p:sp>
        <p:nvSpPr>
          <p:cNvPr id="10" name="Slide Number Placeholder 9">
            <a:extLst>
              <a:ext uri="{FF2B5EF4-FFF2-40B4-BE49-F238E27FC236}">
                <a16:creationId xmlns:a16="http://schemas.microsoft.com/office/drawing/2014/main" id="{9842AD3C-11B7-3083-50D8-BECE9F9C103D}"/>
              </a:ext>
            </a:extLst>
          </p:cNvPr>
          <p:cNvSpPr>
            <a:spLocks noGrp="1"/>
          </p:cNvSpPr>
          <p:nvPr>
            <p:ph type="sldNum" sz="quarter" idx="12"/>
          </p:nvPr>
        </p:nvSpPr>
        <p:spPr/>
        <p:txBody>
          <a:bodyPr/>
          <a:lstStyle/>
          <a:p>
            <a:fld id="{9FF00555-954C-41AC-A656-EC6E20EAE5E4}" type="slidenum">
              <a:rPr lang="en-US" noProof="0" smtClean="0"/>
              <a:pPr/>
              <a:t>7</a:t>
            </a:fld>
            <a:endParaRPr lang="en-US" noProof="0" dirty="0"/>
          </a:p>
        </p:txBody>
      </p:sp>
      <p:pic>
        <p:nvPicPr>
          <p:cNvPr id="6" name="Picture 5" descr="The HalfDome Cosmological Simulations">
            <a:extLst>
              <a:ext uri="{FF2B5EF4-FFF2-40B4-BE49-F238E27FC236}">
                <a16:creationId xmlns:a16="http://schemas.microsoft.com/office/drawing/2014/main" id="{F061DA8C-3104-DD5A-1348-3F8538338BE3}"/>
              </a:ext>
            </a:extLst>
          </p:cNvPr>
          <p:cNvPicPr>
            <a:picLocks noChangeAspect="1"/>
          </p:cNvPicPr>
          <p:nvPr/>
        </p:nvPicPr>
        <p:blipFill>
          <a:blip r:embed="rId6"/>
          <a:stretch>
            <a:fillRect/>
          </a:stretch>
        </p:blipFill>
        <p:spPr>
          <a:xfrm>
            <a:off x="10709063" y="-10551"/>
            <a:ext cx="1499870" cy="1499870"/>
          </a:xfrm>
          <a:prstGeom prst="rect">
            <a:avLst/>
          </a:prstGeom>
        </p:spPr>
      </p:pic>
    </p:spTree>
    <p:extLst>
      <p:ext uri="{BB962C8B-B14F-4D97-AF65-F5344CB8AC3E}">
        <p14:creationId xmlns:p14="http://schemas.microsoft.com/office/powerpoint/2010/main" val="29525843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A0381A-FEC4-DFCB-3955-225DCFF7F2FE}"/>
              </a:ext>
            </a:extLst>
          </p:cNvPr>
          <p:cNvSpPr>
            <a:spLocks noGrp="1"/>
          </p:cNvSpPr>
          <p:nvPr>
            <p:ph type="title"/>
          </p:nvPr>
        </p:nvSpPr>
        <p:spPr/>
        <p:txBody>
          <a:bodyPr/>
          <a:lstStyle/>
          <a:p>
            <a:r>
              <a:rPr lang="en-US" noProof="0" dirty="0"/>
              <a:t>Baryon pasting</a:t>
            </a:r>
          </a:p>
        </p:txBody>
      </p:sp>
      <p:sp>
        <p:nvSpPr>
          <p:cNvPr id="3" name="Content Placeholder 2">
            <a:extLst>
              <a:ext uri="{FF2B5EF4-FFF2-40B4-BE49-F238E27FC236}">
                <a16:creationId xmlns:a16="http://schemas.microsoft.com/office/drawing/2014/main" id="{F91FB52D-D703-8675-E7F5-4BEEA2E5DD4D}"/>
              </a:ext>
            </a:extLst>
          </p:cNvPr>
          <p:cNvSpPr>
            <a:spLocks noGrp="1"/>
          </p:cNvSpPr>
          <p:nvPr>
            <p:ph idx="1"/>
          </p:nvPr>
        </p:nvSpPr>
        <p:spPr>
          <a:xfrm>
            <a:off x="838200" y="1808691"/>
            <a:ext cx="6206067" cy="4351338"/>
          </a:xfrm>
        </p:spPr>
        <p:txBody>
          <a:bodyPr/>
          <a:lstStyle/>
          <a:p>
            <a:r>
              <a:rPr lang="en-US" b="1" noProof="0" dirty="0"/>
              <a:t>Creating </a:t>
            </a:r>
            <a:r>
              <a:rPr lang="en-US" b="1" noProof="0" dirty="0" err="1"/>
              <a:t>observarbles</a:t>
            </a:r>
            <a:r>
              <a:rPr lang="en-US" b="1" noProof="0" dirty="0"/>
              <a:t> </a:t>
            </a:r>
            <a:r>
              <a:rPr lang="en-US" noProof="0" dirty="0"/>
              <a:t>from dark matter simulations</a:t>
            </a:r>
          </a:p>
          <a:p>
            <a:r>
              <a:rPr lang="en-US" noProof="0" dirty="0"/>
              <a:t>Adding gas profiles on top of halos or particles</a:t>
            </a:r>
          </a:p>
          <a:p>
            <a:r>
              <a:rPr lang="en-US" b="1" noProof="0" dirty="0"/>
              <a:t>Battaglia model </a:t>
            </a:r>
            <a:r>
              <a:rPr lang="en-US" noProof="0" dirty="0"/>
              <a:t>used: </a:t>
            </a:r>
            <a:r>
              <a:rPr lang="en-US" noProof="0" dirty="0" err="1"/>
              <a:t>gNFW</a:t>
            </a:r>
            <a:r>
              <a:rPr lang="en-US" noProof="0" dirty="0"/>
              <a:t> profiles with mass and redshift dependence</a:t>
            </a:r>
          </a:p>
          <a:p>
            <a:r>
              <a:rPr lang="en-US" noProof="0" dirty="0"/>
              <a:t>Calibrated from </a:t>
            </a:r>
            <a:r>
              <a:rPr lang="en-US" b="1" noProof="0" dirty="0"/>
              <a:t>hydro simulations</a:t>
            </a:r>
          </a:p>
          <a:p>
            <a:endParaRPr lang="en-US" noProof="0" dirty="0"/>
          </a:p>
          <a:p>
            <a:endParaRPr lang="en-US" noProof="0" dirty="0"/>
          </a:p>
        </p:txBody>
      </p:sp>
      <p:sp>
        <p:nvSpPr>
          <p:cNvPr id="4" name="Date Placeholder 3">
            <a:extLst>
              <a:ext uri="{FF2B5EF4-FFF2-40B4-BE49-F238E27FC236}">
                <a16:creationId xmlns:a16="http://schemas.microsoft.com/office/drawing/2014/main" id="{89606F27-4519-3F5F-CD65-59A020494A24}"/>
              </a:ext>
            </a:extLst>
          </p:cNvPr>
          <p:cNvSpPr>
            <a:spLocks noGrp="1"/>
          </p:cNvSpPr>
          <p:nvPr>
            <p:ph type="dt" sz="half" idx="10"/>
          </p:nvPr>
        </p:nvSpPr>
        <p:spPr/>
        <p:txBody>
          <a:bodyPr/>
          <a:lstStyle/>
          <a:p>
            <a:r>
              <a:rPr lang="en-US" noProof="0" dirty="0"/>
              <a:t>5/26/2026</a:t>
            </a:r>
          </a:p>
        </p:txBody>
      </p:sp>
      <p:sp>
        <p:nvSpPr>
          <p:cNvPr id="5" name="Footer Placeholder 4">
            <a:extLst>
              <a:ext uri="{FF2B5EF4-FFF2-40B4-BE49-F238E27FC236}">
                <a16:creationId xmlns:a16="http://schemas.microsoft.com/office/drawing/2014/main" id="{9DF7B803-2601-7469-703D-A8A6B3CDF9A1}"/>
              </a:ext>
            </a:extLst>
          </p:cNvPr>
          <p:cNvSpPr>
            <a:spLocks noGrp="1"/>
          </p:cNvSpPr>
          <p:nvPr>
            <p:ph type="ftr" sz="quarter" idx="11"/>
          </p:nvPr>
        </p:nvSpPr>
        <p:spPr/>
        <p:txBody>
          <a:bodyPr/>
          <a:lstStyle/>
          <a:p>
            <a:r>
              <a:rPr lang="en-US" noProof="0" dirty="0">
                <a:solidFill>
                  <a:schemeClr val="bg1"/>
                </a:solidFill>
              </a:rPr>
              <a:t>Nordic-Baltic Astronomy days 2026, Turku, Finland</a:t>
            </a:r>
          </a:p>
        </p:txBody>
      </p:sp>
      <p:sp>
        <p:nvSpPr>
          <p:cNvPr id="6" name="Slide Number Placeholder 5">
            <a:extLst>
              <a:ext uri="{FF2B5EF4-FFF2-40B4-BE49-F238E27FC236}">
                <a16:creationId xmlns:a16="http://schemas.microsoft.com/office/drawing/2014/main" id="{52C068F7-9D84-23FF-3A12-13E33A862F3E}"/>
              </a:ext>
            </a:extLst>
          </p:cNvPr>
          <p:cNvSpPr>
            <a:spLocks noGrp="1"/>
          </p:cNvSpPr>
          <p:nvPr>
            <p:ph type="sldNum" sz="quarter" idx="12"/>
          </p:nvPr>
        </p:nvSpPr>
        <p:spPr/>
        <p:txBody>
          <a:bodyPr/>
          <a:lstStyle/>
          <a:p>
            <a:fld id="{9FF00555-954C-41AC-A656-EC6E20EAE5E4}" type="slidenum">
              <a:rPr lang="en-US" noProof="0" smtClean="0"/>
              <a:pPr/>
              <a:t>8</a:t>
            </a:fld>
            <a:endParaRPr lang="en-US" noProof="0" dirty="0"/>
          </a:p>
        </p:txBody>
      </p:sp>
      <p:pic>
        <p:nvPicPr>
          <p:cNvPr id="11" name="Picture 10">
            <a:extLst>
              <a:ext uri="{FF2B5EF4-FFF2-40B4-BE49-F238E27FC236}">
                <a16:creationId xmlns:a16="http://schemas.microsoft.com/office/drawing/2014/main" id="{40A408DF-C042-E152-5DAB-03DA734E27DC}"/>
              </a:ext>
            </a:extLst>
          </p:cNvPr>
          <p:cNvPicPr>
            <a:picLocks noChangeAspect="1"/>
          </p:cNvPicPr>
          <p:nvPr/>
        </p:nvPicPr>
        <p:blipFill>
          <a:blip r:embed="rId2">
            <a:extLst>
              <a:ext uri="{28A0092B-C50C-407E-A947-70E740481C1C}">
                <a14:useLocalDpi xmlns:a14="http://schemas.microsoft.com/office/drawing/2010/main" val="0"/>
              </a:ext>
            </a:extLst>
          </a:blip>
          <a:srcRect t="5141"/>
          <a:stretch>
            <a:fillRect/>
          </a:stretch>
        </p:blipFill>
        <p:spPr>
          <a:xfrm>
            <a:off x="7322731" y="1808691"/>
            <a:ext cx="4578657" cy="2982800"/>
          </a:xfrm>
          <a:prstGeom prst="rect">
            <a:avLst/>
          </a:prstGeom>
        </p:spPr>
      </p:pic>
    </p:spTree>
    <p:extLst>
      <p:ext uri="{BB962C8B-B14F-4D97-AF65-F5344CB8AC3E}">
        <p14:creationId xmlns:p14="http://schemas.microsoft.com/office/powerpoint/2010/main" val="9264077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7C052A-A169-A051-8787-2724F778E9AC}"/>
              </a:ext>
            </a:extLst>
          </p:cNvPr>
          <p:cNvSpPr>
            <a:spLocks noGrp="1"/>
          </p:cNvSpPr>
          <p:nvPr>
            <p:ph type="title"/>
          </p:nvPr>
        </p:nvSpPr>
        <p:spPr/>
        <p:txBody>
          <a:bodyPr/>
          <a:lstStyle/>
          <a:p>
            <a:r>
              <a:rPr lang="en-US" noProof="0" dirty="0" err="1"/>
              <a:t>tSZ</a:t>
            </a:r>
            <a:r>
              <a:rPr lang="en-US" noProof="0" dirty="0"/>
              <a:t> and </a:t>
            </a:r>
            <a:r>
              <a:rPr lang="en-US" noProof="0" dirty="0" err="1"/>
              <a:t>kSZ</a:t>
            </a:r>
            <a:r>
              <a:rPr lang="en-US" noProof="0" dirty="0"/>
              <a:t> maps</a:t>
            </a:r>
          </a:p>
        </p:txBody>
      </p:sp>
      <p:sp>
        <p:nvSpPr>
          <p:cNvPr id="3" name="Content Placeholder 2">
            <a:extLst>
              <a:ext uri="{FF2B5EF4-FFF2-40B4-BE49-F238E27FC236}">
                <a16:creationId xmlns:a16="http://schemas.microsoft.com/office/drawing/2014/main" id="{447B1DAF-A13F-9258-CD28-C598A258A276}"/>
              </a:ext>
            </a:extLst>
          </p:cNvPr>
          <p:cNvSpPr>
            <a:spLocks noGrp="1"/>
          </p:cNvSpPr>
          <p:nvPr>
            <p:ph idx="1"/>
          </p:nvPr>
        </p:nvSpPr>
        <p:spPr>
          <a:xfrm>
            <a:off x="838201" y="1825625"/>
            <a:ext cx="10210100" cy="4351338"/>
          </a:xfrm>
        </p:spPr>
        <p:txBody>
          <a:bodyPr/>
          <a:lstStyle/>
          <a:p>
            <a:r>
              <a:rPr lang="en-US" b="1" noProof="0" dirty="0"/>
              <a:t>Full-sky</a:t>
            </a:r>
            <a:r>
              <a:rPr lang="en-US" noProof="0" dirty="0"/>
              <a:t> maps of both </a:t>
            </a:r>
            <a:r>
              <a:rPr lang="en-US" noProof="0" dirty="0" err="1"/>
              <a:t>tSZ</a:t>
            </a:r>
            <a:r>
              <a:rPr lang="en-US" noProof="0" dirty="0"/>
              <a:t> and </a:t>
            </a:r>
            <a:r>
              <a:rPr lang="en-US" noProof="0" dirty="0" err="1"/>
              <a:t>kSZ</a:t>
            </a:r>
            <a:r>
              <a:rPr lang="en-US" noProof="0" dirty="0"/>
              <a:t> effects</a:t>
            </a:r>
          </a:p>
          <a:p>
            <a:r>
              <a:rPr lang="en-US" b="1" noProof="0" dirty="0"/>
              <a:t>Only halo </a:t>
            </a:r>
            <a:r>
              <a:rPr lang="en-US" noProof="0" dirty="0"/>
              <a:t>component</a:t>
            </a:r>
          </a:p>
          <a:p>
            <a:r>
              <a:rPr lang="en-US" noProof="0" dirty="0"/>
              <a:t>Can be used to </a:t>
            </a:r>
            <a:r>
              <a:rPr lang="en-US" b="1" noProof="0" dirty="0"/>
              <a:t>cross-correlated</a:t>
            </a:r>
            <a:r>
              <a:rPr lang="en-US" noProof="0" dirty="0"/>
              <a:t> with other metrics</a:t>
            </a:r>
          </a:p>
          <a:p>
            <a:endParaRPr lang="en-US" noProof="0" dirty="0"/>
          </a:p>
        </p:txBody>
      </p:sp>
      <p:sp>
        <p:nvSpPr>
          <p:cNvPr id="4" name="Date Placeholder 3">
            <a:extLst>
              <a:ext uri="{FF2B5EF4-FFF2-40B4-BE49-F238E27FC236}">
                <a16:creationId xmlns:a16="http://schemas.microsoft.com/office/drawing/2014/main" id="{D61F4CA2-6176-E25D-13D5-91AC08C73310}"/>
              </a:ext>
            </a:extLst>
          </p:cNvPr>
          <p:cNvSpPr>
            <a:spLocks noGrp="1"/>
          </p:cNvSpPr>
          <p:nvPr>
            <p:ph type="dt" sz="half" idx="10"/>
          </p:nvPr>
        </p:nvSpPr>
        <p:spPr/>
        <p:txBody>
          <a:bodyPr/>
          <a:lstStyle/>
          <a:p>
            <a:r>
              <a:rPr lang="en-US" noProof="0" dirty="0"/>
              <a:t>5/26/2026</a:t>
            </a:r>
          </a:p>
        </p:txBody>
      </p:sp>
      <p:sp>
        <p:nvSpPr>
          <p:cNvPr id="5" name="Footer Placeholder 4">
            <a:extLst>
              <a:ext uri="{FF2B5EF4-FFF2-40B4-BE49-F238E27FC236}">
                <a16:creationId xmlns:a16="http://schemas.microsoft.com/office/drawing/2014/main" id="{8940F143-0387-1FA1-EDA5-A5BCD7328E93}"/>
              </a:ext>
            </a:extLst>
          </p:cNvPr>
          <p:cNvSpPr>
            <a:spLocks noGrp="1"/>
          </p:cNvSpPr>
          <p:nvPr>
            <p:ph type="ftr" sz="quarter" idx="11"/>
          </p:nvPr>
        </p:nvSpPr>
        <p:spPr/>
        <p:txBody>
          <a:bodyPr/>
          <a:lstStyle/>
          <a:p>
            <a:r>
              <a:rPr lang="en-US" noProof="0" dirty="0">
                <a:solidFill>
                  <a:schemeClr val="bg1"/>
                </a:solidFill>
              </a:rPr>
              <a:t>Nordic-Baltic Astronomy days 2026, Turku, Finland</a:t>
            </a:r>
          </a:p>
        </p:txBody>
      </p:sp>
      <p:sp>
        <p:nvSpPr>
          <p:cNvPr id="6" name="Slide Number Placeholder 5">
            <a:extLst>
              <a:ext uri="{FF2B5EF4-FFF2-40B4-BE49-F238E27FC236}">
                <a16:creationId xmlns:a16="http://schemas.microsoft.com/office/drawing/2014/main" id="{A8E64950-AC27-0A11-B0C2-DAC9CB270D09}"/>
              </a:ext>
            </a:extLst>
          </p:cNvPr>
          <p:cNvSpPr>
            <a:spLocks noGrp="1"/>
          </p:cNvSpPr>
          <p:nvPr>
            <p:ph type="sldNum" sz="quarter" idx="12"/>
          </p:nvPr>
        </p:nvSpPr>
        <p:spPr/>
        <p:txBody>
          <a:bodyPr/>
          <a:lstStyle/>
          <a:p>
            <a:fld id="{9FF00555-954C-41AC-A656-EC6E20EAE5E4}" type="slidenum">
              <a:rPr lang="en-US" noProof="0" smtClean="0"/>
              <a:pPr/>
              <a:t>9</a:t>
            </a:fld>
            <a:endParaRPr lang="en-US" noProof="0" dirty="0"/>
          </a:p>
        </p:txBody>
      </p:sp>
      <p:pic>
        <p:nvPicPr>
          <p:cNvPr id="8" name="Picture 7">
            <a:extLst>
              <a:ext uri="{FF2B5EF4-FFF2-40B4-BE49-F238E27FC236}">
                <a16:creationId xmlns:a16="http://schemas.microsoft.com/office/drawing/2014/main" id="{C49564F3-6D8C-FA93-4ED5-45C38C8A8C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17925" y="3330726"/>
            <a:ext cx="4526949" cy="2799561"/>
          </a:xfrm>
          <a:prstGeom prst="snip2SameRect">
            <a:avLst>
              <a:gd name="adj1" fmla="val 37429"/>
              <a:gd name="adj2" fmla="val 0"/>
            </a:avLst>
          </a:prstGeom>
        </p:spPr>
      </p:pic>
      <p:pic>
        <p:nvPicPr>
          <p:cNvPr id="11" name="Picture 10">
            <a:extLst>
              <a:ext uri="{FF2B5EF4-FFF2-40B4-BE49-F238E27FC236}">
                <a16:creationId xmlns:a16="http://schemas.microsoft.com/office/drawing/2014/main" id="{471E814C-A967-6B10-53F0-AEE082481A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17197" y="3388736"/>
            <a:ext cx="4453350" cy="2829187"/>
          </a:xfrm>
          <a:prstGeom prst="snip2SameRect">
            <a:avLst>
              <a:gd name="adj1" fmla="val 37429"/>
              <a:gd name="adj2" fmla="val 0"/>
            </a:avLst>
          </a:prstGeom>
        </p:spPr>
      </p:pic>
      <p:pic>
        <p:nvPicPr>
          <p:cNvPr id="12" name="Picture 11">
            <a:extLst>
              <a:ext uri="{FF2B5EF4-FFF2-40B4-BE49-F238E27FC236}">
                <a16:creationId xmlns:a16="http://schemas.microsoft.com/office/drawing/2014/main" id="{9F0A5564-471B-0377-491D-B527F68543FC}"/>
              </a:ext>
            </a:extLst>
          </p:cNvPr>
          <p:cNvPicPr>
            <a:picLocks noChangeAspect="1"/>
          </p:cNvPicPr>
          <p:nvPr/>
        </p:nvPicPr>
        <p:blipFill>
          <a:blip r:embed="rId4">
            <a:extLst>
              <a:ext uri="{28A0092B-C50C-407E-A947-70E740481C1C}">
                <a14:useLocalDpi xmlns:a14="http://schemas.microsoft.com/office/drawing/2010/main" val="0"/>
              </a:ext>
            </a:extLst>
          </a:blip>
          <a:srcRect l="29026" t="26173" r="24576" b="27561"/>
          <a:stretch>
            <a:fillRect/>
          </a:stretch>
        </p:blipFill>
        <p:spPr>
          <a:xfrm>
            <a:off x="9580219" y="90385"/>
            <a:ext cx="2037834" cy="2032029"/>
          </a:xfrm>
          <a:prstGeom prst="rect">
            <a:avLst/>
          </a:prstGeom>
        </p:spPr>
      </p:pic>
    </p:spTree>
    <p:extLst>
      <p:ext uri="{BB962C8B-B14F-4D97-AF65-F5344CB8AC3E}">
        <p14:creationId xmlns:p14="http://schemas.microsoft.com/office/powerpoint/2010/main" val="1310071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3497</TotalTime>
  <Words>786</Words>
  <Application>Microsoft Office PowerPoint</Application>
  <PresentationFormat>Widescreen</PresentationFormat>
  <Paragraphs>146</Paragraphs>
  <Slides>17</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Aptos</vt:lpstr>
      <vt:lpstr>Aptos Display</vt:lpstr>
      <vt:lpstr>Arial</vt:lpstr>
      <vt:lpstr>Cambria Math</vt:lpstr>
      <vt:lpstr>tahoma</vt:lpstr>
      <vt:lpstr>Office Theme</vt:lpstr>
      <vt:lpstr>Modelling the thermal and kinetic Sunyaev–Zel'dovich effects in HalfDome simulations</vt:lpstr>
      <vt:lpstr>Content</vt:lpstr>
      <vt:lpstr>Hot Universe</vt:lpstr>
      <vt:lpstr>Hot Universe</vt:lpstr>
      <vt:lpstr>Sunyaev-Zel’dovich (SZ) effect</vt:lpstr>
      <vt:lpstr>Thermal and kinetic Sunyaev-Zel’dovich (tSZ/kSZ) </vt:lpstr>
      <vt:lpstr>HalfDome simulations</vt:lpstr>
      <vt:lpstr>Baryon pasting</vt:lpstr>
      <vt:lpstr>tSZ and kSZ maps</vt:lpstr>
      <vt:lpstr>tSZ and kSZ maps</vt:lpstr>
      <vt:lpstr>Battaglia parameter variation</vt:lpstr>
      <vt:lpstr>Simulation based inference (SBI)</vt:lpstr>
      <vt:lpstr>Simulation based inference (SBI)</vt:lpstr>
      <vt:lpstr>Simulation based inference (SBI)</vt:lpstr>
      <vt:lpstr>Fast radio burst (FRB) dispersion measures (DM)</vt:lpstr>
      <vt:lpstr>Next steps</vt:lpstr>
      <vt:lpstr>Conclusions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Kristers Nagainis</dc:creator>
  <cp:lastModifiedBy>Kristers Nagainis</cp:lastModifiedBy>
  <cp:revision>1</cp:revision>
  <dcterms:created xsi:type="dcterms:W3CDTF">2026-05-22T09:36:44Z</dcterms:created>
  <dcterms:modified xsi:type="dcterms:W3CDTF">2026-05-25T10:54:09Z</dcterms:modified>
</cp:coreProperties>
</file>