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m4v" ContentType="video/unknown"/>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280" r:id="rId2"/>
    <p:sldId id="274" r:id="rId3"/>
    <p:sldId id="2147482187" r:id="rId4"/>
    <p:sldId id="2147481957" r:id="rId5"/>
    <p:sldId id="2147481961" r:id="rId6"/>
    <p:sldId id="2147481960" r:id="rId7"/>
    <p:sldId id="2147481964" r:id="rId8"/>
    <p:sldId id="2147481962" r:id="rId9"/>
    <p:sldId id="2147481963" r:id="rId10"/>
    <p:sldId id="2147481980" r:id="rId11"/>
    <p:sldId id="297" r:id="rId12"/>
    <p:sldId id="2147481958" r:id="rId13"/>
    <p:sldId id="2147481965" r:id="rId14"/>
    <p:sldId id="300" r:id="rId15"/>
    <p:sldId id="2147481966" r:id="rId16"/>
    <p:sldId id="2147481971" r:id="rId17"/>
    <p:sldId id="2147481972" r:id="rId18"/>
    <p:sldId id="302" r:id="rId19"/>
    <p:sldId id="310" r:id="rId20"/>
    <p:sldId id="311" r:id="rId21"/>
    <p:sldId id="2147481973" r:id="rId22"/>
    <p:sldId id="1854" r:id="rId23"/>
    <p:sldId id="1897" r:id="rId24"/>
    <p:sldId id="2147481976" r:id="rId25"/>
    <p:sldId id="2147481975" r:id="rId26"/>
    <p:sldId id="312" r:id="rId27"/>
    <p:sldId id="2147482174" r:id="rId28"/>
    <p:sldId id="2147481974" r:id="rId29"/>
    <p:sldId id="2147481977" r:id="rId30"/>
    <p:sldId id="2147481979" r:id="rId31"/>
    <p:sldId id="2147481978" r:id="rId32"/>
    <p:sldId id="2147481983" r:id="rId33"/>
    <p:sldId id="360" r:id="rId34"/>
    <p:sldId id="2147481985" r:id="rId35"/>
    <p:sldId id="295" r:id="rId36"/>
    <p:sldId id="2147482175" r:id="rId37"/>
    <p:sldId id="2147482176" r:id="rId38"/>
    <p:sldId id="2147482177" r:id="rId39"/>
    <p:sldId id="3255" r:id="rId40"/>
    <p:sldId id="3259" r:id="rId41"/>
    <p:sldId id="2147482180" r:id="rId42"/>
    <p:sldId id="2147481988" r:id="rId43"/>
    <p:sldId id="351" r:id="rId44"/>
    <p:sldId id="2147481939" r:id="rId45"/>
    <p:sldId id="2147481946" r:id="rId46"/>
    <p:sldId id="2147376257" r:id="rId47"/>
    <p:sldId id="288" r:id="rId48"/>
    <p:sldId id="304" r:id="rId49"/>
    <p:sldId id="2147481948" r:id="rId50"/>
    <p:sldId id="2147482186" r:id="rId51"/>
    <p:sldId id="285" r:id="rId52"/>
  </p:sldIdLst>
  <p:sldSz cx="12192000" cy="6858000"/>
  <p:notesSz cx="6858000" cy="9144000"/>
  <p:custDataLst>
    <p:tags r:id="rId54"/>
  </p:custDataLst>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27A620D-7B21-0590-0825-3DB7F2E2A060}" name="Bruno Leibundgut" initials="BL" userId="S::bleibund@eso.org::319bde0f-28dd-422d-ad49-af4174d27d86" providerId="AD"/>
  <p188:author id="{D443B220-2895-6C30-CC37-704984386EC0}" name="Tobias Müller" initials="TM" userId="S::tobias.mueller@eso.org::f98758c4-e3e5-4112-9c30-4ca1dbc46c06" providerId="AD"/>
  <p188:author id="{F2B8A64E-7CAF-C89D-032C-7D1831883CF7}" name="Jarle Brinchmann" initials="" userId="S::Jarle.Brinchmann@eso.org::4956293d-b128-4680-9b25-830cdbcf23b8" providerId="AD"/>
  <p188:author id="{B08D4386-FE7B-3C6A-D97D-6531D5299467}" name="Bertrand Koehler" initials="BK" userId="S::bkoehler@eso.org::fb6c773b-39bf-444e-ba84-b8887483700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2108D"/>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autoAdjust="0"/>
    <p:restoredTop sz="83836" autoAdjust="0"/>
  </p:normalViewPr>
  <p:slideViewPr>
    <p:cSldViewPr snapToGrid="0">
      <p:cViewPr>
        <p:scale>
          <a:sx n="98" d="100"/>
          <a:sy n="98" d="100"/>
        </p:scale>
        <p:origin x="448" y="35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26" d="100"/>
        <a:sy n="12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8/10/relationships/authors" Target="author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617396-C4A1-5A4A-8811-1BA0F5326E61}" type="doc">
      <dgm:prSet loTypeId="urn:microsoft.com/office/officeart/2005/8/layout/chevron1" loCatId="" qsTypeId="urn:microsoft.com/office/officeart/2005/8/quickstyle/simple1" qsCatId="simple" csTypeId="urn:microsoft.com/office/officeart/2005/8/colors/accent1_2" csCatId="accent1" phldr="1"/>
      <dgm:spPr/>
      <dgm:t>
        <a:bodyPr/>
        <a:lstStyle/>
        <a:p>
          <a:endParaRPr lang="en-GB"/>
        </a:p>
      </dgm:t>
    </dgm:pt>
    <dgm:pt modelId="{67341ADC-F613-0D49-BCCD-EBFA9AF8D6AA}">
      <dgm:prSet phldrT="[Text]" custT="1"/>
      <dgm:spPr>
        <a:solidFill>
          <a:schemeClr val="tx2">
            <a:lumMod val="75000"/>
          </a:schemeClr>
        </a:solidFill>
      </dgm:spPr>
      <dgm:t>
        <a:bodyPr/>
        <a:lstStyle/>
        <a:p>
          <a:r>
            <a:rPr lang="en-GB" sz="1800"/>
            <a:t>Preparatory phase</a:t>
          </a:r>
        </a:p>
      </dgm:t>
    </dgm:pt>
    <dgm:pt modelId="{06A844AA-58A5-FF43-8FD5-54F338185272}" type="parTrans" cxnId="{1F82D971-DA35-7849-9B44-CD5685131443}">
      <dgm:prSet/>
      <dgm:spPr/>
      <dgm:t>
        <a:bodyPr/>
        <a:lstStyle/>
        <a:p>
          <a:endParaRPr lang="en-GB"/>
        </a:p>
      </dgm:t>
    </dgm:pt>
    <dgm:pt modelId="{ABD11DBB-AF55-E947-B98B-3417F02D8BCD}" type="sibTrans" cxnId="{1F82D971-DA35-7849-9B44-CD5685131443}">
      <dgm:prSet/>
      <dgm:spPr/>
      <dgm:t>
        <a:bodyPr/>
        <a:lstStyle/>
        <a:p>
          <a:endParaRPr lang="en-GB"/>
        </a:p>
      </dgm:t>
    </dgm:pt>
    <dgm:pt modelId="{17608AE5-161A-3541-ABFD-AD9FCD7FBF84}">
      <dgm:prSet phldrT="[Text]" custT="1"/>
      <dgm:spPr>
        <a:solidFill>
          <a:schemeClr val="bg2"/>
        </a:solidFill>
      </dgm:spPr>
      <dgm:t>
        <a:bodyPr/>
        <a:lstStyle/>
        <a:p>
          <a:r>
            <a:rPr lang="en-GB" sz="1800" dirty="0"/>
            <a:t>Call for </a:t>
          </a:r>
          <a:br>
            <a:rPr lang="en-GB" sz="1800" dirty="0"/>
          </a:br>
          <a:r>
            <a:rPr lang="en-GB" sz="1800" dirty="0"/>
            <a:t>ideas</a:t>
          </a:r>
        </a:p>
      </dgm:t>
    </dgm:pt>
    <dgm:pt modelId="{C2D8B334-89E4-204B-8FA2-B00FCDF9204C}" type="parTrans" cxnId="{2ABCD47D-F9BA-E04B-92B7-E187DD585DA6}">
      <dgm:prSet/>
      <dgm:spPr/>
      <dgm:t>
        <a:bodyPr/>
        <a:lstStyle/>
        <a:p>
          <a:endParaRPr lang="en-GB"/>
        </a:p>
      </dgm:t>
    </dgm:pt>
    <dgm:pt modelId="{FAFD1538-53F1-444A-9A70-A367C4C87C08}" type="sibTrans" cxnId="{2ABCD47D-F9BA-E04B-92B7-E187DD585DA6}">
      <dgm:prSet/>
      <dgm:spPr/>
      <dgm:t>
        <a:bodyPr/>
        <a:lstStyle/>
        <a:p>
          <a:endParaRPr lang="en-GB"/>
        </a:p>
      </dgm:t>
    </dgm:pt>
    <dgm:pt modelId="{A1F98F8B-420A-4849-BAD5-000993E8885E}">
      <dgm:prSet phldrT="[Text]" custT="1"/>
      <dgm:spPr>
        <a:solidFill>
          <a:schemeClr val="bg2"/>
        </a:solidFill>
      </dgm:spPr>
      <dgm:t>
        <a:bodyPr/>
        <a:lstStyle/>
        <a:p>
          <a:r>
            <a:rPr lang="en-GB" sz="1800"/>
            <a:t>Assessment phase</a:t>
          </a:r>
        </a:p>
      </dgm:t>
    </dgm:pt>
    <dgm:pt modelId="{C5E14074-523D-9748-AB3D-25FC31CA03D5}" type="parTrans" cxnId="{CC08F366-03DB-D144-822F-8327EAF55DCC}">
      <dgm:prSet/>
      <dgm:spPr/>
      <dgm:t>
        <a:bodyPr/>
        <a:lstStyle/>
        <a:p>
          <a:endParaRPr lang="en-GB"/>
        </a:p>
      </dgm:t>
    </dgm:pt>
    <dgm:pt modelId="{9FFBCBD2-9298-4240-B1E1-4039275255FB}" type="sibTrans" cxnId="{CC08F366-03DB-D144-822F-8327EAF55DCC}">
      <dgm:prSet/>
      <dgm:spPr/>
      <dgm:t>
        <a:bodyPr/>
        <a:lstStyle/>
        <a:p>
          <a:endParaRPr lang="en-GB"/>
        </a:p>
      </dgm:t>
    </dgm:pt>
    <dgm:pt modelId="{37E2C81F-067A-8247-9ECB-F18671FABD18}">
      <dgm:prSet custT="1"/>
      <dgm:spPr>
        <a:solidFill>
          <a:schemeClr val="bg2"/>
        </a:solidFill>
      </dgm:spPr>
      <dgm:t>
        <a:bodyPr/>
        <a:lstStyle/>
        <a:p>
          <a:r>
            <a:rPr lang="en-GB" sz="1800"/>
            <a:t>Decision</a:t>
          </a:r>
        </a:p>
      </dgm:t>
    </dgm:pt>
    <dgm:pt modelId="{BFDCA71F-F8EA-2849-9179-F8FAEF454A05}" type="parTrans" cxnId="{93628881-A297-4E43-8575-AC71CEB4B032}">
      <dgm:prSet/>
      <dgm:spPr/>
      <dgm:t>
        <a:bodyPr/>
        <a:lstStyle/>
        <a:p>
          <a:endParaRPr lang="en-GB"/>
        </a:p>
      </dgm:t>
    </dgm:pt>
    <dgm:pt modelId="{6ED12B05-59EB-A24B-AE1A-DE250A8FE16A}" type="sibTrans" cxnId="{93628881-A297-4E43-8575-AC71CEB4B032}">
      <dgm:prSet/>
      <dgm:spPr/>
      <dgm:t>
        <a:bodyPr/>
        <a:lstStyle/>
        <a:p>
          <a:endParaRPr lang="en-GB"/>
        </a:p>
      </dgm:t>
    </dgm:pt>
    <dgm:pt modelId="{7A39C249-DAC6-1840-9389-8872CA2D4807}">
      <dgm:prSet custT="1"/>
      <dgm:spPr>
        <a:solidFill>
          <a:schemeClr val="accent1">
            <a:lumMod val="60000"/>
            <a:lumOff val="40000"/>
          </a:schemeClr>
        </a:solidFill>
      </dgm:spPr>
      <dgm:t>
        <a:bodyPr/>
        <a:lstStyle/>
        <a:p>
          <a:r>
            <a:rPr lang="en-GB" sz="1800" dirty="0"/>
            <a:t>White papers</a:t>
          </a:r>
        </a:p>
      </dgm:t>
    </dgm:pt>
    <dgm:pt modelId="{5854412C-F9B0-1A4A-B3B1-C42772E1EEF0}" type="parTrans" cxnId="{CA7C9E46-BBFC-CD41-9BC0-06498E255311}">
      <dgm:prSet/>
      <dgm:spPr/>
      <dgm:t>
        <a:bodyPr/>
        <a:lstStyle/>
        <a:p>
          <a:endParaRPr lang="en-GB"/>
        </a:p>
      </dgm:t>
    </dgm:pt>
    <dgm:pt modelId="{2EF1632A-77CA-454A-AE16-C6CFB7E600ED}" type="sibTrans" cxnId="{CA7C9E46-BBFC-CD41-9BC0-06498E255311}">
      <dgm:prSet/>
      <dgm:spPr/>
      <dgm:t>
        <a:bodyPr/>
        <a:lstStyle/>
        <a:p>
          <a:endParaRPr lang="en-GB"/>
        </a:p>
      </dgm:t>
    </dgm:pt>
    <dgm:pt modelId="{9761999C-F37E-4B44-9438-3827E2235F56}" type="pres">
      <dgm:prSet presAssocID="{0B617396-C4A1-5A4A-8811-1BA0F5326E61}" presName="Name0" presStyleCnt="0">
        <dgm:presLayoutVars>
          <dgm:dir/>
          <dgm:animLvl val="lvl"/>
          <dgm:resizeHandles val="exact"/>
        </dgm:presLayoutVars>
      </dgm:prSet>
      <dgm:spPr/>
    </dgm:pt>
    <dgm:pt modelId="{80144A5C-62FB-C049-AA5B-B00E5AE53782}" type="pres">
      <dgm:prSet presAssocID="{67341ADC-F613-0D49-BCCD-EBFA9AF8D6AA}" presName="parTxOnly" presStyleLbl="node1" presStyleIdx="0" presStyleCnt="5">
        <dgm:presLayoutVars>
          <dgm:chMax val="0"/>
          <dgm:chPref val="0"/>
          <dgm:bulletEnabled val="1"/>
        </dgm:presLayoutVars>
      </dgm:prSet>
      <dgm:spPr/>
    </dgm:pt>
    <dgm:pt modelId="{4E01819C-A23D-FE45-A011-42B1AAB949E0}" type="pres">
      <dgm:prSet presAssocID="{ABD11DBB-AF55-E947-B98B-3417F02D8BCD}" presName="parTxOnlySpace" presStyleCnt="0"/>
      <dgm:spPr/>
    </dgm:pt>
    <dgm:pt modelId="{1435ADBC-CC7E-284A-95BB-000EC81EB9C2}" type="pres">
      <dgm:prSet presAssocID="{7A39C249-DAC6-1840-9389-8872CA2D4807}" presName="parTxOnly" presStyleLbl="node1" presStyleIdx="1" presStyleCnt="5">
        <dgm:presLayoutVars>
          <dgm:chMax val="0"/>
          <dgm:chPref val="0"/>
          <dgm:bulletEnabled val="1"/>
        </dgm:presLayoutVars>
      </dgm:prSet>
      <dgm:spPr/>
    </dgm:pt>
    <dgm:pt modelId="{7EF71218-3C38-6748-98D2-880EED454CE0}" type="pres">
      <dgm:prSet presAssocID="{2EF1632A-77CA-454A-AE16-C6CFB7E600ED}" presName="parTxOnlySpace" presStyleCnt="0"/>
      <dgm:spPr/>
    </dgm:pt>
    <dgm:pt modelId="{0FE49039-DDB0-F842-B6BA-A14E8C63F82D}" type="pres">
      <dgm:prSet presAssocID="{17608AE5-161A-3541-ABFD-AD9FCD7FBF84}" presName="parTxOnly" presStyleLbl="node1" presStyleIdx="2" presStyleCnt="5">
        <dgm:presLayoutVars>
          <dgm:chMax val="0"/>
          <dgm:chPref val="0"/>
          <dgm:bulletEnabled val="1"/>
        </dgm:presLayoutVars>
      </dgm:prSet>
      <dgm:spPr/>
    </dgm:pt>
    <dgm:pt modelId="{1C44B14E-7872-5D42-9EC7-528AC1F4FD80}" type="pres">
      <dgm:prSet presAssocID="{FAFD1538-53F1-444A-9A70-A367C4C87C08}" presName="parTxOnlySpace" presStyleCnt="0"/>
      <dgm:spPr/>
    </dgm:pt>
    <dgm:pt modelId="{35524358-1973-044F-AAAC-6465C2E8452E}" type="pres">
      <dgm:prSet presAssocID="{A1F98F8B-420A-4849-BAD5-000993E8885E}" presName="parTxOnly" presStyleLbl="node1" presStyleIdx="3" presStyleCnt="5">
        <dgm:presLayoutVars>
          <dgm:chMax val="0"/>
          <dgm:chPref val="0"/>
          <dgm:bulletEnabled val="1"/>
        </dgm:presLayoutVars>
      </dgm:prSet>
      <dgm:spPr/>
    </dgm:pt>
    <dgm:pt modelId="{826AD50C-3688-6141-8D9B-32810E39E0E7}" type="pres">
      <dgm:prSet presAssocID="{9FFBCBD2-9298-4240-B1E1-4039275255FB}" presName="parTxOnlySpace" presStyleCnt="0"/>
      <dgm:spPr/>
    </dgm:pt>
    <dgm:pt modelId="{511A703F-09EF-5248-ADC2-49851E570169}" type="pres">
      <dgm:prSet presAssocID="{37E2C81F-067A-8247-9ECB-F18671FABD18}" presName="parTxOnly" presStyleLbl="node1" presStyleIdx="4" presStyleCnt="5">
        <dgm:presLayoutVars>
          <dgm:chMax val="0"/>
          <dgm:chPref val="0"/>
          <dgm:bulletEnabled val="1"/>
        </dgm:presLayoutVars>
      </dgm:prSet>
      <dgm:spPr/>
    </dgm:pt>
  </dgm:ptLst>
  <dgm:cxnLst>
    <dgm:cxn modelId="{502D072F-16B4-5748-84F0-C0CCBC0714D4}" type="presOf" srcId="{7A39C249-DAC6-1840-9389-8872CA2D4807}" destId="{1435ADBC-CC7E-284A-95BB-000EC81EB9C2}" srcOrd="0" destOrd="0" presId="urn:microsoft.com/office/officeart/2005/8/layout/chevron1"/>
    <dgm:cxn modelId="{CA7C9E46-BBFC-CD41-9BC0-06498E255311}" srcId="{0B617396-C4A1-5A4A-8811-1BA0F5326E61}" destId="{7A39C249-DAC6-1840-9389-8872CA2D4807}" srcOrd="1" destOrd="0" parTransId="{5854412C-F9B0-1A4A-B3B1-C42772E1EEF0}" sibTransId="{2EF1632A-77CA-454A-AE16-C6CFB7E600ED}"/>
    <dgm:cxn modelId="{216E7058-31D7-314C-A7BE-01A55977E5AB}" type="presOf" srcId="{A1F98F8B-420A-4849-BAD5-000993E8885E}" destId="{35524358-1973-044F-AAAC-6465C2E8452E}" srcOrd="0" destOrd="0" presId="urn:microsoft.com/office/officeart/2005/8/layout/chevron1"/>
    <dgm:cxn modelId="{CC08F366-03DB-D144-822F-8327EAF55DCC}" srcId="{0B617396-C4A1-5A4A-8811-1BA0F5326E61}" destId="{A1F98F8B-420A-4849-BAD5-000993E8885E}" srcOrd="3" destOrd="0" parTransId="{C5E14074-523D-9748-AB3D-25FC31CA03D5}" sibTransId="{9FFBCBD2-9298-4240-B1E1-4039275255FB}"/>
    <dgm:cxn modelId="{1F82D971-DA35-7849-9B44-CD5685131443}" srcId="{0B617396-C4A1-5A4A-8811-1BA0F5326E61}" destId="{67341ADC-F613-0D49-BCCD-EBFA9AF8D6AA}" srcOrd="0" destOrd="0" parTransId="{06A844AA-58A5-FF43-8FD5-54F338185272}" sibTransId="{ABD11DBB-AF55-E947-B98B-3417F02D8BCD}"/>
    <dgm:cxn modelId="{2ABCD47D-F9BA-E04B-92B7-E187DD585DA6}" srcId="{0B617396-C4A1-5A4A-8811-1BA0F5326E61}" destId="{17608AE5-161A-3541-ABFD-AD9FCD7FBF84}" srcOrd="2" destOrd="0" parTransId="{C2D8B334-89E4-204B-8FA2-B00FCDF9204C}" sibTransId="{FAFD1538-53F1-444A-9A70-A367C4C87C08}"/>
    <dgm:cxn modelId="{93628881-A297-4E43-8575-AC71CEB4B032}" srcId="{0B617396-C4A1-5A4A-8811-1BA0F5326E61}" destId="{37E2C81F-067A-8247-9ECB-F18671FABD18}" srcOrd="4" destOrd="0" parTransId="{BFDCA71F-F8EA-2849-9179-F8FAEF454A05}" sibTransId="{6ED12B05-59EB-A24B-AE1A-DE250A8FE16A}"/>
    <dgm:cxn modelId="{853AEB9F-1EA0-7C4F-B6BF-96ABC26482E6}" type="presOf" srcId="{67341ADC-F613-0D49-BCCD-EBFA9AF8D6AA}" destId="{80144A5C-62FB-C049-AA5B-B00E5AE53782}" srcOrd="0" destOrd="0" presId="urn:microsoft.com/office/officeart/2005/8/layout/chevron1"/>
    <dgm:cxn modelId="{62B006A2-1B94-7947-9C9B-7E322443E6AC}" type="presOf" srcId="{0B617396-C4A1-5A4A-8811-1BA0F5326E61}" destId="{9761999C-F37E-4B44-9438-3827E2235F56}" srcOrd="0" destOrd="0" presId="urn:microsoft.com/office/officeart/2005/8/layout/chevron1"/>
    <dgm:cxn modelId="{92306BB4-BD9E-3A44-9EA6-9ABE65635E60}" type="presOf" srcId="{17608AE5-161A-3541-ABFD-AD9FCD7FBF84}" destId="{0FE49039-DDB0-F842-B6BA-A14E8C63F82D}" srcOrd="0" destOrd="0" presId="urn:microsoft.com/office/officeart/2005/8/layout/chevron1"/>
    <dgm:cxn modelId="{6DA149C3-8B9E-6447-A3E7-C092A1666D16}" type="presOf" srcId="{37E2C81F-067A-8247-9ECB-F18671FABD18}" destId="{511A703F-09EF-5248-ADC2-49851E570169}" srcOrd="0" destOrd="0" presId="urn:microsoft.com/office/officeart/2005/8/layout/chevron1"/>
    <dgm:cxn modelId="{72449000-4C07-3C41-BBA8-B9D051191569}" type="presParOf" srcId="{9761999C-F37E-4B44-9438-3827E2235F56}" destId="{80144A5C-62FB-C049-AA5B-B00E5AE53782}" srcOrd="0" destOrd="0" presId="urn:microsoft.com/office/officeart/2005/8/layout/chevron1"/>
    <dgm:cxn modelId="{D963582B-B155-5D4F-A1B3-A286FDB5A2D9}" type="presParOf" srcId="{9761999C-F37E-4B44-9438-3827E2235F56}" destId="{4E01819C-A23D-FE45-A011-42B1AAB949E0}" srcOrd="1" destOrd="0" presId="urn:microsoft.com/office/officeart/2005/8/layout/chevron1"/>
    <dgm:cxn modelId="{7B289BF9-F519-2745-848C-227620B8DE5D}" type="presParOf" srcId="{9761999C-F37E-4B44-9438-3827E2235F56}" destId="{1435ADBC-CC7E-284A-95BB-000EC81EB9C2}" srcOrd="2" destOrd="0" presId="urn:microsoft.com/office/officeart/2005/8/layout/chevron1"/>
    <dgm:cxn modelId="{894919AE-4632-E84A-B5FB-1E3AD63871A4}" type="presParOf" srcId="{9761999C-F37E-4B44-9438-3827E2235F56}" destId="{7EF71218-3C38-6748-98D2-880EED454CE0}" srcOrd="3" destOrd="0" presId="urn:microsoft.com/office/officeart/2005/8/layout/chevron1"/>
    <dgm:cxn modelId="{D7235A8F-354C-0144-ABDB-CD06A5ECE959}" type="presParOf" srcId="{9761999C-F37E-4B44-9438-3827E2235F56}" destId="{0FE49039-DDB0-F842-B6BA-A14E8C63F82D}" srcOrd="4" destOrd="0" presId="urn:microsoft.com/office/officeart/2005/8/layout/chevron1"/>
    <dgm:cxn modelId="{821F0010-3CB6-914E-9097-056DEED17096}" type="presParOf" srcId="{9761999C-F37E-4B44-9438-3827E2235F56}" destId="{1C44B14E-7872-5D42-9EC7-528AC1F4FD80}" srcOrd="5" destOrd="0" presId="urn:microsoft.com/office/officeart/2005/8/layout/chevron1"/>
    <dgm:cxn modelId="{FE967AA3-187E-E746-96D4-20089813DE57}" type="presParOf" srcId="{9761999C-F37E-4B44-9438-3827E2235F56}" destId="{35524358-1973-044F-AAAC-6465C2E8452E}" srcOrd="6" destOrd="0" presId="urn:microsoft.com/office/officeart/2005/8/layout/chevron1"/>
    <dgm:cxn modelId="{B41754F8-9524-2341-9841-4DE0F3A3624D}" type="presParOf" srcId="{9761999C-F37E-4B44-9438-3827E2235F56}" destId="{826AD50C-3688-6141-8D9B-32810E39E0E7}" srcOrd="7" destOrd="0" presId="urn:microsoft.com/office/officeart/2005/8/layout/chevron1"/>
    <dgm:cxn modelId="{FB1A3226-13F3-E84C-86C0-1CD9555B0854}" type="presParOf" srcId="{9761999C-F37E-4B44-9438-3827E2235F56}" destId="{511A703F-09EF-5248-ADC2-49851E570169}" srcOrd="8"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44A5C-62FB-C049-AA5B-B00E5AE53782}">
      <dsp:nvSpPr>
        <dsp:cNvPr id="0" name=""/>
        <dsp:cNvSpPr/>
      </dsp:nvSpPr>
      <dsp:spPr>
        <a:xfrm>
          <a:off x="2769" y="689732"/>
          <a:ext cx="2464774" cy="985909"/>
        </a:xfrm>
        <a:prstGeom prst="chevron">
          <a:avLst/>
        </a:prstGeom>
        <a:solidFill>
          <a:schemeClr val="tx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GB" sz="1800" kern="1200"/>
            <a:t>Preparatory phase</a:t>
          </a:r>
        </a:p>
      </dsp:txBody>
      <dsp:txXfrm>
        <a:off x="495724" y="689732"/>
        <a:ext cx="1478865" cy="985909"/>
      </dsp:txXfrm>
    </dsp:sp>
    <dsp:sp modelId="{1435ADBC-CC7E-284A-95BB-000EC81EB9C2}">
      <dsp:nvSpPr>
        <dsp:cNvPr id="0" name=""/>
        <dsp:cNvSpPr/>
      </dsp:nvSpPr>
      <dsp:spPr>
        <a:xfrm>
          <a:off x="2221066" y="689732"/>
          <a:ext cx="2464774" cy="985909"/>
        </a:xfrm>
        <a:prstGeom prst="chevron">
          <a:avLst/>
        </a:prstGeom>
        <a:solidFill>
          <a:schemeClr val="accent1">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GB" sz="1800" kern="1200" dirty="0"/>
            <a:t>White papers</a:t>
          </a:r>
        </a:p>
      </dsp:txBody>
      <dsp:txXfrm>
        <a:off x="2714021" y="689732"/>
        <a:ext cx="1478865" cy="985909"/>
      </dsp:txXfrm>
    </dsp:sp>
    <dsp:sp modelId="{0FE49039-DDB0-F842-B6BA-A14E8C63F82D}">
      <dsp:nvSpPr>
        <dsp:cNvPr id="0" name=""/>
        <dsp:cNvSpPr/>
      </dsp:nvSpPr>
      <dsp:spPr>
        <a:xfrm>
          <a:off x="4439363" y="689732"/>
          <a:ext cx="2464774" cy="985909"/>
        </a:xfrm>
        <a:prstGeom prst="chevron">
          <a:avLst/>
        </a:prstGeom>
        <a:solidFill>
          <a:schemeClr val="bg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GB" sz="1800" kern="1200" dirty="0"/>
            <a:t>Call for </a:t>
          </a:r>
          <a:br>
            <a:rPr lang="en-GB" sz="1800" kern="1200" dirty="0"/>
          </a:br>
          <a:r>
            <a:rPr lang="en-GB" sz="1800" kern="1200" dirty="0"/>
            <a:t>ideas</a:t>
          </a:r>
        </a:p>
      </dsp:txBody>
      <dsp:txXfrm>
        <a:off x="4932318" y="689732"/>
        <a:ext cx="1478865" cy="985909"/>
      </dsp:txXfrm>
    </dsp:sp>
    <dsp:sp modelId="{35524358-1973-044F-AAAC-6465C2E8452E}">
      <dsp:nvSpPr>
        <dsp:cNvPr id="0" name=""/>
        <dsp:cNvSpPr/>
      </dsp:nvSpPr>
      <dsp:spPr>
        <a:xfrm>
          <a:off x="6657660" y="689732"/>
          <a:ext cx="2464774" cy="985909"/>
        </a:xfrm>
        <a:prstGeom prst="chevron">
          <a:avLst/>
        </a:prstGeom>
        <a:solidFill>
          <a:schemeClr val="bg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GB" sz="1800" kern="1200"/>
            <a:t>Assessment phase</a:t>
          </a:r>
        </a:p>
      </dsp:txBody>
      <dsp:txXfrm>
        <a:off x="7150615" y="689732"/>
        <a:ext cx="1478865" cy="985909"/>
      </dsp:txXfrm>
    </dsp:sp>
    <dsp:sp modelId="{511A703F-09EF-5248-ADC2-49851E570169}">
      <dsp:nvSpPr>
        <dsp:cNvPr id="0" name=""/>
        <dsp:cNvSpPr/>
      </dsp:nvSpPr>
      <dsp:spPr>
        <a:xfrm>
          <a:off x="8875957" y="689732"/>
          <a:ext cx="2464774" cy="985909"/>
        </a:xfrm>
        <a:prstGeom prst="chevron">
          <a:avLst/>
        </a:prstGeom>
        <a:solidFill>
          <a:schemeClr val="bg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GB" sz="1800" kern="1200"/>
            <a:t>Decision</a:t>
          </a:r>
        </a:p>
      </dsp:txBody>
      <dsp:txXfrm>
        <a:off x="9368912" y="689732"/>
        <a:ext cx="1478865" cy="985909"/>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CH"/>
          </a:p>
        </p:txBody>
      </p:sp>
      <p:sp>
        <p:nvSpPr>
          <p:cNvPr id="3" name="Datumsplatzhalt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62189C-3680-4E34-AEC6-9D75DCBF6EAC}" type="datetimeFigureOut">
              <a:rPr lang="de-CH" smtClean="0"/>
              <a:t>24.05.26</a:t>
            </a:fld>
            <a:endParaRPr lang="de-CH"/>
          </a:p>
        </p:txBody>
      </p:sp>
      <p:sp>
        <p:nvSpPr>
          <p:cNvPr id="4" name="Folienbildplatzhalt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e-CH"/>
          </a:p>
        </p:txBody>
      </p:sp>
      <p:sp>
        <p:nvSpPr>
          <p:cNvPr id="5" name="Notizenplatzhalt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CH"/>
          </a:p>
        </p:txBody>
      </p:sp>
      <p:sp>
        <p:nvSpPr>
          <p:cNvPr id="6" name="Fußzeilenplatzhalt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de-CH"/>
          </a:p>
        </p:txBody>
      </p:sp>
      <p:sp>
        <p:nvSpPr>
          <p:cNvPr id="7" name="Foliennummernplatzhalt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1E3F41-BE06-4DE3-A191-16FB7717111A}" type="slidenum">
              <a:rPr lang="de-CH" smtClean="0"/>
              <a:t>‹#›</a:t>
            </a:fld>
            <a:endParaRPr lang="de-CH"/>
          </a:p>
        </p:txBody>
      </p:sp>
    </p:spTree>
    <p:extLst>
      <p:ext uri="{BB962C8B-B14F-4D97-AF65-F5344CB8AC3E}">
        <p14:creationId xmlns:p14="http://schemas.microsoft.com/office/powerpoint/2010/main" val="19532812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DE" dirty="0"/>
              <a:t>In 1953 the CERN convention was signed, and already in 1954 was the first agreement (the Leiden agreement) signed for what was to become ESO (including the UK who pulled out before ESO started). The original idea was to build the telescope in South Africa, but in the early 60s it was realised that Chile was a lot better option. The ESO convention became operational in 1964, but signed in 1962 and by 1964 the site that is now known as La Silla was selected (the mountain was named Cinchado Norte). The first telescope (the 1m) started operations in 1966 – just after the road was completed.</a:t>
            </a:r>
          </a:p>
          <a:p>
            <a:endParaRPr lang="en-DE" dirty="0"/>
          </a:p>
        </p:txBody>
      </p:sp>
      <p:sp>
        <p:nvSpPr>
          <p:cNvPr id="4" name="Slide Number Placeholder 3"/>
          <p:cNvSpPr>
            <a:spLocks noGrp="1"/>
          </p:cNvSpPr>
          <p:nvPr>
            <p:ph type="sldNum" sz="quarter" idx="5"/>
          </p:nvPr>
        </p:nvSpPr>
        <p:spPr/>
        <p:txBody>
          <a:bodyPr/>
          <a:lstStyle/>
          <a:p>
            <a:fld id="{F21E3F41-BE06-4DE3-A191-16FB7717111A}" type="slidenum">
              <a:rPr lang="de-CH" smtClean="0"/>
              <a:t>6</a:t>
            </a:fld>
            <a:endParaRPr lang="de-CH"/>
          </a:p>
        </p:txBody>
      </p:sp>
    </p:spTree>
    <p:extLst>
      <p:ext uri="{BB962C8B-B14F-4D97-AF65-F5344CB8AC3E}">
        <p14:creationId xmlns:p14="http://schemas.microsoft.com/office/powerpoint/2010/main" val="2728764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DE" dirty="0"/>
              <a:t>This planet has a density of ~2.5% that of water – mostly because it is very close to the star so is being puffed up by the heat of its host star.</a:t>
            </a:r>
          </a:p>
        </p:txBody>
      </p:sp>
      <p:sp>
        <p:nvSpPr>
          <p:cNvPr id="4" name="Slide Number Placeholder 3"/>
          <p:cNvSpPr>
            <a:spLocks noGrp="1"/>
          </p:cNvSpPr>
          <p:nvPr>
            <p:ph type="sldNum" sz="quarter" idx="5"/>
          </p:nvPr>
        </p:nvSpPr>
        <p:spPr/>
        <p:txBody>
          <a:bodyPr/>
          <a:lstStyle/>
          <a:p>
            <a:fld id="{F21E3F41-BE06-4DE3-A191-16FB7717111A}" type="slidenum">
              <a:rPr lang="de-CH" smtClean="0"/>
              <a:t>15</a:t>
            </a:fld>
            <a:endParaRPr lang="de-CH"/>
          </a:p>
        </p:txBody>
      </p:sp>
    </p:spTree>
    <p:extLst>
      <p:ext uri="{BB962C8B-B14F-4D97-AF65-F5344CB8AC3E}">
        <p14:creationId xmlns:p14="http://schemas.microsoft.com/office/powerpoint/2010/main" val="8056152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approximately six times faster than velocities resulting from tidally locked rotation. It is well below the escape velocity (</a:t>
            </a:r>
            <a:r>
              <a:rPr lang="en-GB" dirty="0" err="1"/>
              <a:t>vescape</a:t>
            </a:r>
            <a:r>
              <a:rPr lang="en-GB" dirty="0"/>
              <a:t> = 21.3 km s−1), but above the speed of sound</a:t>
            </a:r>
            <a:endParaRPr lang="en-DE" dirty="0"/>
          </a:p>
        </p:txBody>
      </p:sp>
      <p:sp>
        <p:nvSpPr>
          <p:cNvPr id="4" name="Slide Number Placeholder 3"/>
          <p:cNvSpPr>
            <a:spLocks noGrp="1"/>
          </p:cNvSpPr>
          <p:nvPr>
            <p:ph type="sldNum" sz="quarter" idx="5"/>
          </p:nvPr>
        </p:nvSpPr>
        <p:spPr/>
        <p:txBody>
          <a:bodyPr/>
          <a:lstStyle/>
          <a:p>
            <a:fld id="{F21E3F41-BE06-4DE3-A191-16FB7717111A}" type="slidenum">
              <a:rPr lang="de-CH" smtClean="0"/>
              <a:t>18</a:t>
            </a:fld>
            <a:endParaRPr lang="de-CH"/>
          </a:p>
        </p:txBody>
      </p:sp>
    </p:spTree>
    <p:extLst>
      <p:ext uri="{BB962C8B-B14F-4D97-AF65-F5344CB8AC3E}">
        <p14:creationId xmlns:p14="http://schemas.microsoft.com/office/powerpoint/2010/main" val="12272688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Substructures in the disk are usually of comparable scales to the point-spread function (PSF) of 10 m class telescopes. Interferometry is intrinsically sensitive to the coherent emission of point-like sources, which is distinct from the extended background disk signal. The GRAVITY data are key observational evidence for the detection of a new protoplanet in this work.</a:t>
            </a:r>
          </a:p>
          <a:p>
            <a:endParaRPr lang="en-DE" dirty="0"/>
          </a:p>
        </p:txBody>
      </p:sp>
      <p:sp>
        <p:nvSpPr>
          <p:cNvPr id="4" name="Slide Number Placeholder 3"/>
          <p:cNvSpPr>
            <a:spLocks noGrp="1"/>
          </p:cNvSpPr>
          <p:nvPr>
            <p:ph type="sldNum" sz="quarter" idx="5"/>
          </p:nvPr>
        </p:nvSpPr>
        <p:spPr/>
        <p:txBody>
          <a:bodyPr/>
          <a:lstStyle/>
          <a:p>
            <a:fld id="{F21E3F41-BE06-4DE3-A191-16FB7717111A}" type="slidenum">
              <a:rPr lang="de-CH" smtClean="0"/>
              <a:t>27</a:t>
            </a:fld>
            <a:endParaRPr lang="de-CH"/>
          </a:p>
        </p:txBody>
      </p:sp>
    </p:spTree>
    <p:extLst>
      <p:ext uri="{BB962C8B-B14F-4D97-AF65-F5344CB8AC3E}">
        <p14:creationId xmlns:p14="http://schemas.microsoft.com/office/powerpoint/2010/main" val="4026355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DE" dirty="0"/>
              <a:t>Ohnaka: GRAVITY imaging of the red supergiant W</a:t>
            </a:r>
            <a:r>
              <a:rPr lang="en-GB" dirty="0"/>
              <a:t>HO</a:t>
            </a:r>
            <a:r>
              <a:rPr lang="en-DE" dirty="0"/>
              <a:t> G64 in the Large Magellanic Cloud. The ellipse in the centre is 9x13 stellar radii in size.</a:t>
            </a:r>
          </a:p>
          <a:p>
            <a:endParaRPr lang="en-DE" dirty="0"/>
          </a:p>
        </p:txBody>
      </p:sp>
      <p:sp>
        <p:nvSpPr>
          <p:cNvPr id="4" name="Slide Number Placeholder 3"/>
          <p:cNvSpPr>
            <a:spLocks noGrp="1"/>
          </p:cNvSpPr>
          <p:nvPr>
            <p:ph type="sldNum" sz="quarter" idx="5"/>
          </p:nvPr>
        </p:nvSpPr>
        <p:spPr/>
        <p:txBody>
          <a:bodyPr/>
          <a:lstStyle/>
          <a:p>
            <a:fld id="{F21E3F41-BE06-4DE3-A191-16FB7717111A}" type="slidenum">
              <a:rPr lang="de-CH" smtClean="0"/>
              <a:t>31</a:t>
            </a:fld>
            <a:endParaRPr lang="de-CH"/>
          </a:p>
        </p:txBody>
      </p:sp>
    </p:spTree>
    <p:extLst>
      <p:ext uri="{BB962C8B-B14F-4D97-AF65-F5344CB8AC3E}">
        <p14:creationId xmlns:p14="http://schemas.microsoft.com/office/powerpoint/2010/main" val="36479451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DE" dirty="0"/>
              <a:t>Gaia DR4 will have 10µas accuracy for G=13 stars, worsening to 100µas at G=18. But that is observing over many years of course.</a:t>
            </a:r>
          </a:p>
          <a:p>
            <a:endParaRPr lang="en-DE" dirty="0"/>
          </a:p>
        </p:txBody>
      </p:sp>
      <p:sp>
        <p:nvSpPr>
          <p:cNvPr id="4" name="Slide Number Placeholder 3"/>
          <p:cNvSpPr>
            <a:spLocks noGrp="1"/>
          </p:cNvSpPr>
          <p:nvPr>
            <p:ph type="sldNum" sz="quarter" idx="5"/>
          </p:nvPr>
        </p:nvSpPr>
        <p:spPr/>
        <p:txBody>
          <a:bodyPr/>
          <a:lstStyle/>
          <a:p>
            <a:fld id="{F21E3F41-BE06-4DE3-A191-16FB7717111A}" type="slidenum">
              <a:rPr lang="de-CH" smtClean="0"/>
              <a:t>32</a:t>
            </a:fld>
            <a:endParaRPr lang="de-CH"/>
          </a:p>
        </p:txBody>
      </p:sp>
    </p:spTree>
    <p:extLst>
      <p:ext uri="{BB962C8B-B14F-4D97-AF65-F5344CB8AC3E}">
        <p14:creationId xmlns:p14="http://schemas.microsoft.com/office/powerpoint/2010/main" val="27788520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DE" dirty="0"/>
              <a:t>A different type of synergy is evidenced by this study of the DF Tau binary system by Grant et al – here an exquisite MIRI spectrum from JWST was not possible to interpret without detailed information on the disks around both stars, provided by ALMA and VLTI/Gravity. </a:t>
            </a:r>
          </a:p>
        </p:txBody>
      </p:sp>
      <p:sp>
        <p:nvSpPr>
          <p:cNvPr id="4" name="Slide Number Placeholder 3"/>
          <p:cNvSpPr>
            <a:spLocks noGrp="1"/>
          </p:cNvSpPr>
          <p:nvPr>
            <p:ph type="sldNum" sz="quarter" idx="5"/>
          </p:nvPr>
        </p:nvSpPr>
        <p:spPr/>
        <p:txBody>
          <a:bodyPr/>
          <a:lstStyle/>
          <a:p>
            <a:fld id="{F21E3F41-BE06-4DE3-A191-16FB7717111A}" type="slidenum">
              <a:rPr lang="de-CH" smtClean="0"/>
              <a:t>33</a:t>
            </a:fld>
            <a:endParaRPr lang="de-CH"/>
          </a:p>
        </p:txBody>
      </p:sp>
    </p:spTree>
    <p:extLst>
      <p:ext uri="{BB962C8B-B14F-4D97-AF65-F5344CB8AC3E}">
        <p14:creationId xmlns:p14="http://schemas.microsoft.com/office/powerpoint/2010/main" val="6199644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DE" dirty="0"/>
          </a:p>
        </p:txBody>
      </p:sp>
      <p:sp>
        <p:nvSpPr>
          <p:cNvPr id="4" name="Slide Number Placeholder 3"/>
          <p:cNvSpPr>
            <a:spLocks noGrp="1"/>
          </p:cNvSpPr>
          <p:nvPr>
            <p:ph type="sldNum" sz="quarter" idx="5"/>
          </p:nvPr>
        </p:nvSpPr>
        <p:spPr/>
        <p:txBody>
          <a:bodyPr/>
          <a:lstStyle/>
          <a:p>
            <a:fld id="{F21E3F41-BE06-4DE3-A191-16FB7717111A}" type="slidenum">
              <a:rPr lang="de-CH" smtClean="0"/>
              <a:t>35</a:t>
            </a:fld>
            <a:endParaRPr lang="de-CH"/>
          </a:p>
        </p:txBody>
      </p:sp>
    </p:spTree>
    <p:extLst>
      <p:ext uri="{BB962C8B-B14F-4D97-AF65-F5344CB8AC3E}">
        <p14:creationId xmlns:p14="http://schemas.microsoft.com/office/powerpoint/2010/main" val="15326679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1013" y="1279525"/>
            <a:ext cx="6137275" cy="3452813"/>
          </a:xfrm>
          <a:prstGeom prst="rect">
            <a:avLst/>
          </a:prstGeom>
        </p:spPr>
      </p:sp>
      <p:sp>
        <p:nvSpPr>
          <p:cNvPr id="3" name="Notes Placeholder 2"/>
          <p:cNvSpPr>
            <a:spLocks noGrp="1"/>
          </p:cNvSpPr>
          <p:nvPr>
            <p:ph type="body" idx="1"/>
          </p:nvPr>
        </p:nvSpPr>
        <p:spPr>
          <a:xfrm>
            <a:off x="709931" y="4925408"/>
            <a:ext cx="5679440" cy="4029879"/>
          </a:xfrm>
          <a:prstGeom prst="rect">
            <a:avLst/>
          </a:prstGeom>
        </p:spPr>
        <p:txBody>
          <a:bodyPr/>
          <a:lstStyle/>
          <a:p>
            <a:endParaRPr lang="en-GB" dirty="0"/>
          </a:p>
        </p:txBody>
      </p:sp>
      <p:sp>
        <p:nvSpPr>
          <p:cNvPr id="4" name="Slide Number Placeholder 3"/>
          <p:cNvSpPr>
            <a:spLocks noGrp="1"/>
          </p:cNvSpPr>
          <p:nvPr>
            <p:ph type="sldNum" sz="quarter" idx="5"/>
          </p:nvPr>
        </p:nvSpPr>
        <p:spPr>
          <a:xfrm>
            <a:off x="4021294" y="9721107"/>
            <a:ext cx="3076363" cy="513506"/>
          </a:xfrm>
          <a:prstGeom prst="rect">
            <a:avLst/>
          </a:prstGeom>
        </p:spPr>
        <p:txBody>
          <a:bodyPr/>
          <a:lstStyle/>
          <a:p>
            <a:fld id="{09A3A21A-F1D2-7D4C-8398-C9399E5F866F}" type="slidenum">
              <a:rPr lang="en-US" smtClean="0"/>
              <a:t>38</a:t>
            </a:fld>
            <a:endParaRPr lang="en-US"/>
          </a:p>
        </p:txBody>
      </p:sp>
    </p:spTree>
    <p:extLst>
      <p:ext uri="{BB962C8B-B14F-4D97-AF65-F5344CB8AC3E}">
        <p14:creationId xmlns:p14="http://schemas.microsoft.com/office/powerpoint/2010/main" val="37095356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9CFF6C-8DBA-2E03-B57C-F70C22BE6E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6D374D-F7C4-2533-D316-0A4ACD743C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92083D-F788-BD33-6455-DF895A5056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22CC67C-77B5-8F3A-957B-B14FBB0C86FA}"/>
              </a:ext>
            </a:extLst>
          </p:cNvPr>
          <p:cNvSpPr>
            <a:spLocks noGrp="1"/>
          </p:cNvSpPr>
          <p:nvPr>
            <p:ph type="sldNum" sz="quarter" idx="10"/>
          </p:nvPr>
        </p:nvSpPr>
        <p:spPr/>
        <p:txBody>
          <a:bodyPr/>
          <a:lstStyle/>
          <a:p>
            <a:fld id="{09A3A21A-F1D2-7D4C-8398-C9399E5F866F}" type="slidenum">
              <a:rPr lang="en-US" smtClean="0"/>
              <a:t>39</a:t>
            </a:fld>
            <a:endParaRPr lang="en-US"/>
          </a:p>
        </p:txBody>
      </p:sp>
    </p:spTree>
    <p:extLst>
      <p:ext uri="{BB962C8B-B14F-4D97-AF65-F5344CB8AC3E}">
        <p14:creationId xmlns:p14="http://schemas.microsoft.com/office/powerpoint/2010/main" val="27678486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8805BA-EFE7-C7C1-8F74-B51068C2AE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77D1C6-26F0-DEC6-F8F8-4E2A84A75E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C75DA6-11B6-F87B-BB35-2B8DF9C76C8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FF5F363-A307-25A7-93D0-C27E13E0BF9E}"/>
              </a:ext>
            </a:extLst>
          </p:cNvPr>
          <p:cNvSpPr>
            <a:spLocks noGrp="1"/>
          </p:cNvSpPr>
          <p:nvPr>
            <p:ph type="sldNum" sz="quarter" idx="10"/>
          </p:nvPr>
        </p:nvSpPr>
        <p:spPr/>
        <p:txBody>
          <a:bodyPr/>
          <a:lstStyle/>
          <a:p>
            <a:fld id="{09A3A21A-F1D2-7D4C-8398-C9399E5F866F}" type="slidenum">
              <a:rPr lang="en-US" smtClean="0"/>
              <a:t>40</a:t>
            </a:fld>
            <a:endParaRPr lang="en-US"/>
          </a:p>
        </p:txBody>
      </p:sp>
    </p:spTree>
    <p:extLst>
      <p:ext uri="{BB962C8B-B14F-4D97-AF65-F5344CB8AC3E}">
        <p14:creationId xmlns:p14="http://schemas.microsoft.com/office/powerpoint/2010/main" val="31855930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Alignment precision of the different segments that make up the main mirror ~ 10s nm across 39m</a:t>
            </a:r>
          </a:p>
          <a:p>
            <a:r>
              <a:rPr lang="en-GB" dirty="0"/>
              <a:t>We will achieve this with ~4608 edge sensors</a:t>
            </a:r>
          </a:p>
          <a:p>
            <a:r>
              <a:rPr lang="en-GB" dirty="0"/>
              <a:t>The primary mirror contains 132 tonnes in the primary mirror alone</a:t>
            </a:r>
          </a:p>
          <a:p>
            <a:r>
              <a:rPr lang="en-GB" dirty="0"/>
              <a:t>The dome weighs 6100 tonnes.</a:t>
            </a:r>
          </a:p>
          <a:p>
            <a:r>
              <a:rPr lang="en-GB" dirty="0"/>
              <a:t>The total amount of steel in the construction exceeds 10,000 tonnes. </a:t>
            </a:r>
          </a:p>
          <a:p>
            <a:endParaRPr lang="en-GB" dirty="0"/>
          </a:p>
          <a:p>
            <a:r>
              <a:rPr lang="en-GB" dirty="0"/>
              <a:t>Putting down cables is a pain: there is about 500 kms of cables and 1500 kms of optical fibres.</a:t>
            </a:r>
          </a:p>
          <a:p>
            <a:endParaRPr lang="en-GB" dirty="0"/>
          </a:p>
          <a:p>
            <a:r>
              <a:rPr lang="en-GB" dirty="0"/>
              <a:t>To give you an idea of the industrial impact: we have 55 contracts exceeding 500,000€, the biggest ones are in the hundreds of million.</a:t>
            </a:r>
          </a:p>
          <a:p>
            <a:endParaRPr lang="en-DE" dirty="0"/>
          </a:p>
        </p:txBody>
      </p:sp>
      <p:sp>
        <p:nvSpPr>
          <p:cNvPr id="4" name="Slide Number Placeholder 3"/>
          <p:cNvSpPr>
            <a:spLocks noGrp="1"/>
          </p:cNvSpPr>
          <p:nvPr>
            <p:ph type="sldNum" sz="quarter" idx="5"/>
          </p:nvPr>
        </p:nvSpPr>
        <p:spPr/>
        <p:txBody>
          <a:bodyPr/>
          <a:lstStyle/>
          <a:p>
            <a:fld id="{F21E3F41-BE06-4DE3-A191-16FB7717111A}" type="slidenum">
              <a:rPr lang="de-CH" smtClean="0"/>
              <a:t>42</a:t>
            </a:fld>
            <a:endParaRPr lang="de-CH"/>
          </a:p>
        </p:txBody>
      </p:sp>
    </p:spTree>
    <p:extLst>
      <p:ext uri="{BB962C8B-B14F-4D97-AF65-F5344CB8AC3E}">
        <p14:creationId xmlns:p14="http://schemas.microsoft.com/office/powerpoint/2010/main" val="225543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21E3F41-BE06-4DE3-A191-16FB7717111A}" type="slidenum">
              <a:rPr lang="de-CH" smtClean="0"/>
              <a:t>47</a:t>
            </a:fld>
            <a:endParaRPr lang="de-CH"/>
          </a:p>
        </p:txBody>
      </p:sp>
    </p:spTree>
    <p:extLst>
      <p:ext uri="{BB962C8B-B14F-4D97-AF65-F5344CB8AC3E}">
        <p14:creationId xmlns:p14="http://schemas.microsoft.com/office/powerpoint/2010/main" val="302514034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3.xml"/><Relationship Id="rId6" Type="http://schemas.openxmlformats.org/officeDocument/2006/relationships/image" Target="../media/image2.svg"/><Relationship Id="rId5" Type="http://schemas.openxmlformats.org/officeDocument/2006/relationships/image" Target="../media/image3.png"/><Relationship Id="rId4" Type="http://schemas.openxmlformats.org/officeDocument/2006/relationships/image" Target="../media/image1.emf"/></Relationships>
</file>

<file path=ppt/slideLayouts/_rels/slideLayout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4.xml"/><Relationship Id="rId5" Type="http://schemas.openxmlformats.org/officeDocument/2006/relationships/image" Target="../media/image4.svg"/><Relationship Id="rId4" Type="http://schemas.openxmlformats.org/officeDocument/2006/relationships/image" Target="../media/image1.emf"/></Relationships>
</file>

<file path=ppt/slideLayouts/_rels/slideLayout3.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1.xml"/><Relationship Id="rId1" Type="http://schemas.openxmlformats.org/officeDocument/2006/relationships/tags" Target="../tags/tag5.xml"/><Relationship Id="rId5" Type="http://schemas.openxmlformats.org/officeDocument/2006/relationships/image" Target="../media/image2.svg"/><Relationship Id="rId4" Type="http://schemas.openxmlformats.org/officeDocument/2006/relationships/image" Target="../media/image1.emf"/></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Master" Target="../slideMasters/slideMaster1.xml"/><Relationship Id="rId1" Type="http://schemas.openxmlformats.org/officeDocument/2006/relationships/tags" Target="../tags/tag6.xml"/><Relationship Id="rId4" Type="http://schemas.openxmlformats.org/officeDocument/2006/relationships/image" Target="../media/image1.emf"/></Relationships>
</file>

<file path=ppt/slideLayouts/_rels/slideLayout20.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Master" Target="../slideMasters/slideMaster1.xml"/><Relationship Id="rId1" Type="http://schemas.openxmlformats.org/officeDocument/2006/relationships/tags" Target="../tags/tag7.xml"/><Relationship Id="rId4" Type="http://schemas.openxmlformats.org/officeDocument/2006/relationships/image" Target="../media/image1.emf"/></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Master" Target="../slideMasters/slideMaster1.xml"/><Relationship Id="rId1" Type="http://schemas.openxmlformats.org/officeDocument/2006/relationships/tags" Target="../tags/tag8.xml"/><Relationship Id="rId4" Type="http://schemas.openxmlformats.org/officeDocument/2006/relationships/image" Target="../media/image1.emf"/></Relationships>
</file>

<file path=ppt/slideLayouts/_rels/slideLayout26.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Master" Target="../slideMasters/slideMaster1.xml"/><Relationship Id="rId1" Type="http://schemas.openxmlformats.org/officeDocument/2006/relationships/tags" Target="../tags/tag9.xml"/><Relationship Id="rId4" Type="http://schemas.openxmlformats.org/officeDocument/2006/relationships/image" Target="../media/image1.emf"/></Relationships>
</file>

<file path=ppt/slideLayouts/_rels/slideLayout27.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Master" Target="../slideMasters/slideMaster1.xml"/><Relationship Id="rId1" Type="http://schemas.openxmlformats.org/officeDocument/2006/relationships/tags" Target="../tags/tag10.xml"/><Relationship Id="rId5" Type="http://schemas.openxmlformats.org/officeDocument/2006/relationships/image" Target="../media/image4.svg"/><Relationship Id="rId4" Type="http://schemas.openxmlformats.org/officeDocument/2006/relationships/image" Target="../media/image1.emf"/></Relationships>
</file>

<file path=ppt/slideLayouts/_rels/slideLayout28.xml.rels><?xml version="1.0" encoding="UTF-8" standalone="yes"?>
<Relationships xmlns="http://schemas.openxmlformats.org/package/2006/relationships"><Relationship Id="rId8" Type="http://schemas.openxmlformats.org/officeDocument/2006/relationships/image" Target="../media/image2.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Layouts/_rels/slideLayout2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sv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5.png"/><Relationship Id="rId4" Type="http://schemas.openxmlformats.org/officeDocument/2006/relationships/image" Target="../media/image6.png"/></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over">
    <p:spTree>
      <p:nvGrpSpPr>
        <p:cNvPr id="1" name=""/>
        <p:cNvGrpSpPr/>
        <p:nvPr/>
      </p:nvGrpSpPr>
      <p:grpSpPr>
        <a:xfrm>
          <a:off x="0" y="0"/>
          <a:ext cx="0" cy="0"/>
          <a:chOff x="0" y="0"/>
          <a:chExt cx="0" cy="0"/>
        </a:xfrm>
      </p:grpSpPr>
      <p:graphicFrame>
        <p:nvGraphicFramePr>
          <p:cNvPr id="12" name="Objekt 11" hidden="1">
            <a:extLst>
              <a:ext uri="{FF2B5EF4-FFF2-40B4-BE49-F238E27FC236}">
                <a16:creationId xmlns:a16="http://schemas.microsoft.com/office/drawing/2014/main" id="{903B410E-C319-D1E1-C0AC-8ACB67A99EA4}"/>
              </a:ext>
            </a:extLst>
          </p:cNvPr>
          <p:cNvGraphicFramePr>
            <a:graphicFrameLocks noChangeAspect="1"/>
          </p:cNvGraphicFramePr>
          <p:nvPr userDrawn="1">
            <p:custDataLst>
              <p:tags r:id="rId1"/>
            </p:custDataLst>
            <p:extLst>
              <p:ext uri="{D42A27DB-BD31-4B8C-83A1-F6EECF244321}">
                <p14:modId xmlns:p14="http://schemas.microsoft.com/office/powerpoint/2010/main" val="262398450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10" imgH="409" progId="TCLayout.ActiveDocument.1">
                  <p:embed/>
                </p:oleObj>
              </mc:Choice>
              <mc:Fallback>
                <p:oleObj name="think-cell Folie" r:id="rId3" imgW="410" imgH="409"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E956317E-20F6-4DD1-F84D-E40AE39EE331}"/>
              </a:ext>
            </a:extLst>
          </p:cNvPr>
          <p:cNvSpPr>
            <a:spLocks noGrp="1"/>
          </p:cNvSpPr>
          <p:nvPr>
            <p:ph type="ctrTitle" hasCustomPrompt="1"/>
          </p:nvPr>
        </p:nvSpPr>
        <p:spPr>
          <a:xfrm>
            <a:off x="937847" y="1577975"/>
            <a:ext cx="10316307" cy="1539299"/>
          </a:xfrm>
        </p:spPr>
        <p:txBody>
          <a:bodyPr vert="horz" anchor="b"/>
          <a:lstStyle>
            <a:lvl1pPr algn="ctr">
              <a:lnSpc>
                <a:spcPct val="100000"/>
              </a:lnSpc>
              <a:defRPr sz="4000">
                <a:solidFill>
                  <a:schemeClr val="tx2"/>
                </a:solidFill>
              </a:defRPr>
            </a:lvl1pPr>
          </a:lstStyle>
          <a:p>
            <a:r>
              <a:rPr lang="en-GB" noProof="0" dirty="0"/>
              <a:t>Title of your presentation</a:t>
            </a:r>
          </a:p>
        </p:txBody>
      </p:sp>
      <p:sp>
        <p:nvSpPr>
          <p:cNvPr id="3" name="Untertitel 2">
            <a:extLst>
              <a:ext uri="{FF2B5EF4-FFF2-40B4-BE49-F238E27FC236}">
                <a16:creationId xmlns:a16="http://schemas.microsoft.com/office/drawing/2014/main" id="{A7200802-0D82-2861-8BEB-447967F5568E}"/>
              </a:ext>
            </a:extLst>
          </p:cNvPr>
          <p:cNvSpPr>
            <a:spLocks noGrp="1"/>
          </p:cNvSpPr>
          <p:nvPr>
            <p:ph type="subTitle" idx="1" hasCustomPrompt="1"/>
          </p:nvPr>
        </p:nvSpPr>
        <p:spPr>
          <a:xfrm>
            <a:off x="937847" y="3740726"/>
            <a:ext cx="10316307" cy="1526309"/>
          </a:xfrm>
        </p:spPr>
        <p:txBody>
          <a:bodyPr/>
          <a:lstStyle>
            <a:lvl1pPr marL="0" indent="0" algn="ctr">
              <a:lnSpc>
                <a:spcPct val="100000"/>
              </a:lnSpc>
              <a:buNone/>
              <a:defRPr sz="2400" b="0" i="1">
                <a:solidFill>
                  <a:schemeClr val="tx2"/>
                </a:solidFill>
                <a:latin typeface="+mn-lt"/>
              </a:defRPr>
            </a:lvl1pPr>
            <a:lvl2pPr marL="0" indent="0" algn="ctr">
              <a:lnSpc>
                <a:spcPct val="100000"/>
              </a:lnSpc>
              <a:buNone/>
              <a:defRPr sz="2400" b="0" i="1">
                <a:solidFill>
                  <a:schemeClr val="tx2"/>
                </a:solidFill>
                <a:latin typeface="+mn-lt"/>
              </a:defRPr>
            </a:lvl2pPr>
            <a:lvl3pPr marL="0" indent="0" algn="ctr">
              <a:lnSpc>
                <a:spcPct val="100000"/>
              </a:lnSpc>
              <a:buNone/>
              <a:defRPr sz="2400" b="0" i="1">
                <a:solidFill>
                  <a:schemeClr val="tx2"/>
                </a:solidFill>
                <a:latin typeface="+mn-lt"/>
              </a:defRPr>
            </a:lvl3pPr>
            <a:lvl4pPr marL="0" indent="0" algn="ctr">
              <a:lnSpc>
                <a:spcPct val="100000"/>
              </a:lnSpc>
              <a:buNone/>
              <a:defRPr sz="2400" b="0" i="1">
                <a:solidFill>
                  <a:schemeClr val="tx2"/>
                </a:solidFill>
                <a:latin typeface="+mn-lt"/>
              </a:defRPr>
            </a:lvl4pPr>
            <a:lvl5pPr marL="0" indent="0" algn="ctr">
              <a:lnSpc>
                <a:spcPct val="100000"/>
              </a:lnSpc>
              <a:buNone/>
              <a:defRPr sz="2400" b="0" i="1">
                <a:solidFill>
                  <a:schemeClr val="tx2"/>
                </a:solidFill>
                <a:latin typeface="+mn-lt"/>
              </a:defRPr>
            </a:lvl5pPr>
            <a:lvl6pPr marL="0" indent="0" algn="ctr">
              <a:lnSpc>
                <a:spcPct val="100000"/>
              </a:lnSpc>
              <a:buNone/>
              <a:defRPr sz="2400" b="0" i="1">
                <a:solidFill>
                  <a:schemeClr val="tx2"/>
                </a:solidFill>
                <a:latin typeface="+mn-lt"/>
              </a:defRPr>
            </a:lvl6pPr>
            <a:lvl7pPr marL="0" indent="0" algn="ctr">
              <a:lnSpc>
                <a:spcPct val="100000"/>
              </a:lnSpc>
              <a:buNone/>
              <a:defRPr sz="2400" b="0" i="1">
                <a:solidFill>
                  <a:schemeClr val="tx2"/>
                </a:solidFill>
                <a:latin typeface="+mn-lt"/>
              </a:defRPr>
            </a:lvl7pPr>
            <a:lvl8pPr marL="0" indent="0" algn="ctr">
              <a:lnSpc>
                <a:spcPct val="100000"/>
              </a:lnSpc>
              <a:buNone/>
              <a:defRPr sz="2400" b="0" i="1">
                <a:solidFill>
                  <a:schemeClr val="tx2"/>
                </a:solidFill>
                <a:latin typeface="+mn-lt"/>
              </a:defRPr>
            </a:lvl8pPr>
            <a:lvl9pPr marL="0" indent="0" algn="ctr">
              <a:lnSpc>
                <a:spcPct val="100000"/>
              </a:lnSpc>
              <a:buNone/>
              <a:defRPr sz="2400" b="0" i="1">
                <a:solidFill>
                  <a:schemeClr val="tx2"/>
                </a:solidFill>
                <a:latin typeface="+mn-lt"/>
              </a:defRPr>
            </a:lvl9pPr>
          </a:lstStyle>
          <a:p>
            <a:r>
              <a:rPr lang="en-GB" noProof="0" dirty="0"/>
              <a:t>Text</a:t>
            </a:r>
          </a:p>
        </p:txBody>
      </p:sp>
      <p:pic>
        <p:nvPicPr>
          <p:cNvPr id="9" name="Flags">
            <a:extLst>
              <a:ext uri="{FF2B5EF4-FFF2-40B4-BE49-F238E27FC236}">
                <a16:creationId xmlns:a16="http://schemas.microsoft.com/office/drawing/2014/main" id="{28A2FD6F-B5EB-75B2-792F-2B7BDB734F90}"/>
              </a:ext>
            </a:extLst>
          </p:cNvPr>
          <p:cNvPicPr>
            <a:picLocks noChangeAspect="1"/>
          </p:cNvPicPr>
          <p:nvPr userDrawn="1"/>
        </p:nvPicPr>
        <p:blipFill>
          <a:blip r:embed="rId5"/>
          <a:stretch>
            <a:fillRect/>
          </a:stretch>
        </p:blipFill>
        <p:spPr>
          <a:xfrm>
            <a:off x="0" y="6204867"/>
            <a:ext cx="6097313" cy="184179"/>
          </a:xfrm>
          <a:prstGeom prst="rect">
            <a:avLst/>
          </a:prstGeom>
        </p:spPr>
      </p:pic>
      <p:cxnSp>
        <p:nvCxnSpPr>
          <p:cNvPr id="11" name="Gerader Verbinder 10">
            <a:extLst>
              <a:ext uri="{FF2B5EF4-FFF2-40B4-BE49-F238E27FC236}">
                <a16:creationId xmlns:a16="http://schemas.microsoft.com/office/drawing/2014/main" id="{E0057D23-33FB-CFEA-DDE7-F0911EE720DC}"/>
              </a:ext>
            </a:extLst>
          </p:cNvPr>
          <p:cNvCxnSpPr/>
          <p:nvPr userDrawn="1"/>
        </p:nvCxnSpPr>
        <p:spPr>
          <a:xfrm>
            <a:off x="4692001" y="3429000"/>
            <a:ext cx="2808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Fußzeilenplatzhalter 9">
            <a:extLst>
              <a:ext uri="{FF2B5EF4-FFF2-40B4-BE49-F238E27FC236}">
                <a16:creationId xmlns:a16="http://schemas.microsoft.com/office/drawing/2014/main" id="{85087112-A224-964B-32E3-DF16AB75EF43}"/>
              </a:ext>
            </a:extLst>
          </p:cNvPr>
          <p:cNvSpPr>
            <a:spLocks noGrp="1"/>
          </p:cNvSpPr>
          <p:nvPr>
            <p:ph type="ftr" sz="quarter" idx="10"/>
          </p:nvPr>
        </p:nvSpPr>
        <p:spPr/>
        <p:txBody>
          <a:bodyPr/>
          <a:lstStyle/>
          <a:p>
            <a:r>
              <a:rPr lang="en-GB" noProof="0"/>
              <a:t>Nordic-Baltic Astronomy Days - May 26-29, 2026</a:t>
            </a:r>
            <a:endParaRPr lang="en-GB" i="1" noProof="0" dirty="0"/>
          </a:p>
        </p:txBody>
      </p:sp>
      <p:pic>
        <p:nvPicPr>
          <p:cNvPr id="4" name="Grafik 3">
            <a:extLst>
              <a:ext uri="{FF2B5EF4-FFF2-40B4-BE49-F238E27FC236}">
                <a16:creationId xmlns:a16="http://schemas.microsoft.com/office/drawing/2014/main" id="{37C03FF2-FBF1-A407-10B6-7EBD3ABCA89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1228400" y="399599"/>
            <a:ext cx="494970" cy="647783"/>
          </a:xfrm>
          <a:prstGeom prst="rect">
            <a:avLst/>
          </a:prstGeom>
        </p:spPr>
      </p:pic>
      <p:sp>
        <p:nvSpPr>
          <p:cNvPr id="5" name="Date Placeholder 3">
            <a:extLst>
              <a:ext uri="{FF2B5EF4-FFF2-40B4-BE49-F238E27FC236}">
                <a16:creationId xmlns:a16="http://schemas.microsoft.com/office/drawing/2014/main" id="{1190336D-C8E3-3383-63E9-C4CCAAA1D7B3}"/>
              </a:ext>
            </a:extLst>
          </p:cNvPr>
          <p:cNvSpPr>
            <a:spLocks noGrp="1"/>
          </p:cNvSpPr>
          <p:nvPr>
            <p:ph type="dt" sz="half" idx="2"/>
          </p:nvPr>
        </p:nvSpPr>
        <p:spPr>
          <a:xfrm rot="16200000">
            <a:off x="9209197" y="3561558"/>
            <a:ext cx="5342306"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8" name="Slide Number Placeholder 5">
            <a:extLst>
              <a:ext uri="{FF2B5EF4-FFF2-40B4-BE49-F238E27FC236}">
                <a16:creationId xmlns:a16="http://schemas.microsoft.com/office/drawing/2014/main" id="{66D634B7-176B-801C-E816-2C762102BD87}"/>
              </a:ext>
            </a:extLst>
          </p:cNvPr>
          <p:cNvSpPr>
            <a:spLocks noGrp="1"/>
          </p:cNvSpPr>
          <p:nvPr>
            <p:ph type="sldNum" sz="quarter" idx="4"/>
          </p:nvPr>
        </p:nvSpPr>
        <p:spPr>
          <a:xfrm>
            <a:off x="468313" y="6534114"/>
            <a:ext cx="469581" cy="175313"/>
          </a:xfrm>
          <a:prstGeom prst="rect">
            <a:avLst/>
          </a:prstGeom>
        </p:spPr>
        <p:txBody>
          <a:bodyPr vert="horz" lIns="0" tIns="45720" rIns="0" bIns="45720" rtlCol="0" anchor="ctr"/>
          <a:lstStyle>
            <a:lvl1pPr algn="l">
              <a:defRPr sz="900" b="1">
                <a:solidFill>
                  <a:schemeClr val="tx1"/>
                </a:solidFill>
              </a:defRPr>
            </a:lvl1pPr>
          </a:lstStyle>
          <a:p>
            <a:fld id="{766D6064-FB9F-4877-ADF1-97150FF2D969}" type="slidenum">
              <a:rPr lang="en-GB" smtClean="0"/>
              <a:pPr/>
              <a:t>‹#›</a:t>
            </a:fld>
            <a:endParaRPr lang="en-GB"/>
          </a:p>
        </p:txBody>
      </p:sp>
    </p:spTree>
    <p:extLst>
      <p:ext uri="{BB962C8B-B14F-4D97-AF65-F5344CB8AC3E}">
        <p14:creationId xmlns:p14="http://schemas.microsoft.com/office/powerpoint/2010/main" val="25251671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title">
    <p:bg>
      <p:bgPr>
        <a:solidFill>
          <a:schemeClr val="tx2"/>
        </a:solidFill>
        <a:effectLst/>
      </p:bgPr>
    </p:bg>
    <p:spTree>
      <p:nvGrpSpPr>
        <p:cNvPr id="1" name=""/>
        <p:cNvGrpSpPr/>
        <p:nvPr/>
      </p:nvGrpSpPr>
      <p:grpSpPr>
        <a:xfrm>
          <a:off x="0" y="0"/>
          <a:ext cx="0" cy="0"/>
          <a:chOff x="0" y="0"/>
          <a:chExt cx="0" cy="0"/>
        </a:xfrm>
      </p:grpSpPr>
      <p:graphicFrame>
        <p:nvGraphicFramePr>
          <p:cNvPr id="6" name="Objekt 5" hidden="1">
            <a:extLst>
              <a:ext uri="{FF2B5EF4-FFF2-40B4-BE49-F238E27FC236}">
                <a16:creationId xmlns:a16="http://schemas.microsoft.com/office/drawing/2014/main" id="{69D95539-5CB2-37ED-D38B-E8BD00FC8918}"/>
              </a:ext>
            </a:extLst>
          </p:cNvPr>
          <p:cNvGraphicFramePr>
            <a:graphicFrameLocks noChangeAspect="1"/>
          </p:cNvGraphicFramePr>
          <p:nvPr userDrawn="1">
            <p:custDataLst>
              <p:tags r:id="rId1"/>
            </p:custDataLst>
            <p:extLst>
              <p:ext uri="{D42A27DB-BD31-4B8C-83A1-F6EECF244321}">
                <p14:modId xmlns:p14="http://schemas.microsoft.com/office/powerpoint/2010/main" val="378032944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10" imgH="409" progId="TCLayout.ActiveDocument.1">
                  <p:embed/>
                </p:oleObj>
              </mc:Choice>
              <mc:Fallback>
                <p:oleObj name="think-cell Folie" r:id="rId3" imgW="410" imgH="409"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E956317E-20F6-4DD1-F84D-E40AE39EE331}"/>
              </a:ext>
            </a:extLst>
          </p:cNvPr>
          <p:cNvSpPr>
            <a:spLocks noGrp="1"/>
          </p:cNvSpPr>
          <p:nvPr>
            <p:ph type="ctrTitle" hasCustomPrompt="1"/>
          </p:nvPr>
        </p:nvSpPr>
        <p:spPr>
          <a:xfrm>
            <a:off x="937848" y="1576800"/>
            <a:ext cx="10316307" cy="3722014"/>
          </a:xfrm>
        </p:spPr>
        <p:txBody>
          <a:bodyPr vert="horz" anchor="ctr"/>
          <a:lstStyle>
            <a:lvl1pPr algn="ctr">
              <a:lnSpc>
                <a:spcPct val="100000"/>
              </a:lnSpc>
              <a:defRPr sz="4000">
                <a:solidFill>
                  <a:schemeClr val="bg1"/>
                </a:solidFill>
              </a:defRPr>
            </a:lvl1pPr>
          </a:lstStyle>
          <a:p>
            <a:r>
              <a:rPr lang="en-GB" noProof="0" dirty="0"/>
              <a:t>This is the chapter title and </a:t>
            </a:r>
            <a:br>
              <a:rPr lang="en-GB" noProof="0" dirty="0"/>
            </a:br>
            <a:r>
              <a:rPr lang="en-GB" noProof="0" dirty="0"/>
              <a:t>it can go on 3 to 4 lines.</a:t>
            </a:r>
            <a:br>
              <a:rPr lang="en-GB" noProof="0" dirty="0"/>
            </a:br>
            <a:r>
              <a:rPr lang="en-GB" noProof="0" dirty="0"/>
              <a:t>Arial Bold, 40 pt, white</a:t>
            </a:r>
          </a:p>
        </p:txBody>
      </p:sp>
      <p:pic>
        <p:nvPicPr>
          <p:cNvPr id="8" name="Grafik 7">
            <a:extLst>
              <a:ext uri="{FF2B5EF4-FFF2-40B4-BE49-F238E27FC236}">
                <a16:creationId xmlns:a16="http://schemas.microsoft.com/office/drawing/2014/main" id="{82138C45-39CA-C7A7-7D76-AD2712A2A03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228400" y="399600"/>
            <a:ext cx="497477" cy="647783"/>
          </a:xfrm>
          <a:prstGeom prst="rect">
            <a:avLst/>
          </a:prstGeom>
        </p:spPr>
      </p:pic>
      <p:sp>
        <p:nvSpPr>
          <p:cNvPr id="3" name="Date Placeholder 3">
            <a:extLst>
              <a:ext uri="{FF2B5EF4-FFF2-40B4-BE49-F238E27FC236}">
                <a16:creationId xmlns:a16="http://schemas.microsoft.com/office/drawing/2014/main" id="{FDA00B84-F826-7AC9-A28F-475EBB97343D}"/>
              </a:ext>
            </a:extLst>
          </p:cNvPr>
          <p:cNvSpPr>
            <a:spLocks noGrp="1"/>
          </p:cNvSpPr>
          <p:nvPr>
            <p:ph type="dt" sz="half" idx="2"/>
          </p:nvPr>
        </p:nvSpPr>
        <p:spPr>
          <a:xfrm rot="16200000">
            <a:off x="9209197" y="3561559"/>
            <a:ext cx="5342305" cy="313953"/>
          </a:xfrm>
          <a:prstGeom prst="rect">
            <a:avLst/>
          </a:prstGeom>
        </p:spPr>
        <p:txBody>
          <a:bodyPr vert="horz" lIns="0" tIns="0" rIns="0" bIns="0" rtlCol="0" anchor="b" anchorCtr="0"/>
          <a:lstStyle>
            <a:lvl1pPr algn="l">
              <a:defRPr sz="900">
                <a:solidFill>
                  <a:schemeClr val="bg1"/>
                </a:solidFill>
              </a:defRPr>
            </a:lvl1pPr>
          </a:lstStyle>
          <a:p>
            <a:r>
              <a:rPr lang="de-DE" noProof="0"/>
              <a:t>Data Classification: ESO PUBLIC</a:t>
            </a:r>
            <a:endParaRPr lang="en-GB" noProof="0" dirty="0"/>
          </a:p>
        </p:txBody>
      </p:sp>
      <p:sp>
        <p:nvSpPr>
          <p:cNvPr id="5" name="Slide Number Placeholder 5">
            <a:extLst>
              <a:ext uri="{FF2B5EF4-FFF2-40B4-BE49-F238E27FC236}">
                <a16:creationId xmlns:a16="http://schemas.microsoft.com/office/drawing/2014/main" id="{AFC67C5E-C5D4-9326-4183-C80C10ABD343}"/>
              </a:ext>
            </a:extLst>
          </p:cNvPr>
          <p:cNvSpPr txBox="1">
            <a:spLocks/>
          </p:cNvSpPr>
          <p:nvPr userDrawn="1"/>
        </p:nvSpPr>
        <p:spPr>
          <a:xfrm>
            <a:off x="468313" y="6534114"/>
            <a:ext cx="469581" cy="175313"/>
          </a:xfrm>
          <a:prstGeom prst="rect">
            <a:avLst/>
          </a:prstGeom>
        </p:spPr>
        <p:txBody>
          <a:bodyPr vert="horz" lIns="0" tIns="45720" rIns="0" bIns="45720" rtlCol="0" anchor="ctr"/>
          <a:lstStyle>
            <a:defPPr>
              <a:defRPr lang="de-DE"/>
            </a:defPPr>
            <a:lvl1pPr marL="0" algn="l"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6D6064-FB9F-4877-ADF1-97150FF2D969}" type="slidenum">
              <a:rPr lang="en-GB" smtClean="0">
                <a:solidFill>
                  <a:schemeClr val="bg1"/>
                </a:solidFill>
              </a:rPr>
              <a:pPr/>
              <a:t>‹#›</a:t>
            </a:fld>
            <a:endParaRPr lang="en-GB">
              <a:solidFill>
                <a:schemeClr val="bg1"/>
              </a:solidFill>
            </a:endParaRPr>
          </a:p>
        </p:txBody>
      </p:sp>
    </p:spTree>
    <p:extLst>
      <p:ext uri="{BB962C8B-B14F-4D97-AF65-F5344CB8AC3E}">
        <p14:creationId xmlns:p14="http://schemas.microsoft.com/office/powerpoint/2010/main" val="4024808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Section title">
    <p:bg>
      <p:bgPr>
        <a:solidFill>
          <a:schemeClr val="bg1"/>
        </a:solidFill>
        <a:effectLst/>
      </p:bgPr>
    </p:bg>
    <p:spTree>
      <p:nvGrpSpPr>
        <p:cNvPr id="1" name=""/>
        <p:cNvGrpSpPr/>
        <p:nvPr/>
      </p:nvGrpSpPr>
      <p:grpSpPr>
        <a:xfrm>
          <a:off x="0" y="0"/>
          <a:ext cx="0" cy="0"/>
          <a:chOff x="0" y="0"/>
          <a:chExt cx="0" cy="0"/>
        </a:xfrm>
      </p:grpSpPr>
      <p:graphicFrame>
        <p:nvGraphicFramePr>
          <p:cNvPr id="7" name="Objekt 6" hidden="1">
            <a:extLst>
              <a:ext uri="{FF2B5EF4-FFF2-40B4-BE49-F238E27FC236}">
                <a16:creationId xmlns:a16="http://schemas.microsoft.com/office/drawing/2014/main" id="{7AF73511-5300-CCC6-5C11-A8FDAEBF7B7F}"/>
              </a:ext>
            </a:extLst>
          </p:cNvPr>
          <p:cNvGraphicFramePr>
            <a:graphicFrameLocks noChangeAspect="1"/>
          </p:cNvGraphicFramePr>
          <p:nvPr userDrawn="1">
            <p:custDataLst>
              <p:tags r:id="rId1"/>
            </p:custDataLst>
            <p:extLst>
              <p:ext uri="{D42A27DB-BD31-4B8C-83A1-F6EECF244321}">
                <p14:modId xmlns:p14="http://schemas.microsoft.com/office/powerpoint/2010/main" val="59876885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10" imgH="409" progId="TCLayout.ActiveDocument.1">
                  <p:embed/>
                </p:oleObj>
              </mc:Choice>
              <mc:Fallback>
                <p:oleObj name="think-cell Folie" r:id="rId3" imgW="410" imgH="409"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E956317E-20F6-4DD1-F84D-E40AE39EE331}"/>
              </a:ext>
            </a:extLst>
          </p:cNvPr>
          <p:cNvSpPr>
            <a:spLocks noGrp="1"/>
          </p:cNvSpPr>
          <p:nvPr>
            <p:ph type="ctrTitle" hasCustomPrompt="1"/>
          </p:nvPr>
        </p:nvSpPr>
        <p:spPr>
          <a:xfrm>
            <a:off x="937848" y="1576800"/>
            <a:ext cx="10316307" cy="3722014"/>
          </a:xfrm>
        </p:spPr>
        <p:txBody>
          <a:bodyPr vert="horz" anchor="ctr"/>
          <a:lstStyle>
            <a:lvl1pPr algn="ctr">
              <a:lnSpc>
                <a:spcPct val="100000"/>
              </a:lnSpc>
              <a:defRPr sz="4000">
                <a:solidFill>
                  <a:schemeClr val="tx2"/>
                </a:solidFill>
              </a:defRPr>
            </a:lvl1pPr>
          </a:lstStyle>
          <a:p>
            <a:r>
              <a:rPr lang="en-GB" noProof="0" dirty="0"/>
              <a:t>There could be a </a:t>
            </a:r>
            <a:br>
              <a:rPr lang="en-GB" noProof="0" dirty="0"/>
            </a:br>
            <a:r>
              <a:rPr lang="en-GB" noProof="0" dirty="0"/>
              <a:t>section title as well.</a:t>
            </a:r>
            <a:br>
              <a:rPr lang="en-GB" noProof="0" dirty="0"/>
            </a:br>
            <a:r>
              <a:rPr lang="en-GB" noProof="0" dirty="0"/>
              <a:t>Arial Bold, 40 pt, blue</a:t>
            </a:r>
          </a:p>
        </p:txBody>
      </p:sp>
      <p:pic>
        <p:nvPicPr>
          <p:cNvPr id="4" name="Grafik 3">
            <a:extLst>
              <a:ext uri="{FF2B5EF4-FFF2-40B4-BE49-F238E27FC236}">
                <a16:creationId xmlns:a16="http://schemas.microsoft.com/office/drawing/2014/main" id="{CE3957A0-AB22-3832-DD70-E9DDB209C55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228400" y="399599"/>
            <a:ext cx="494970" cy="647783"/>
          </a:xfrm>
          <a:prstGeom prst="rect">
            <a:avLst/>
          </a:prstGeom>
        </p:spPr>
      </p:pic>
      <p:sp>
        <p:nvSpPr>
          <p:cNvPr id="3" name="Date Placeholder 3">
            <a:extLst>
              <a:ext uri="{FF2B5EF4-FFF2-40B4-BE49-F238E27FC236}">
                <a16:creationId xmlns:a16="http://schemas.microsoft.com/office/drawing/2014/main" id="{49035807-A58D-C6A4-D7C0-1E12619E1F7C}"/>
              </a:ext>
            </a:extLst>
          </p:cNvPr>
          <p:cNvSpPr>
            <a:spLocks noGrp="1"/>
          </p:cNvSpPr>
          <p:nvPr>
            <p:ph type="dt" sz="half" idx="2"/>
          </p:nvPr>
        </p:nvSpPr>
        <p:spPr>
          <a:xfrm rot="16200000">
            <a:off x="9209197" y="3561558"/>
            <a:ext cx="5342306"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6" name="Slide Number Placeholder 5">
            <a:extLst>
              <a:ext uri="{FF2B5EF4-FFF2-40B4-BE49-F238E27FC236}">
                <a16:creationId xmlns:a16="http://schemas.microsoft.com/office/drawing/2014/main" id="{331C37D7-F11D-6494-2E15-335F7B85337B}"/>
              </a:ext>
            </a:extLst>
          </p:cNvPr>
          <p:cNvSpPr txBox="1">
            <a:spLocks/>
          </p:cNvSpPr>
          <p:nvPr userDrawn="1"/>
        </p:nvSpPr>
        <p:spPr>
          <a:xfrm>
            <a:off x="468313" y="6534114"/>
            <a:ext cx="469581" cy="175313"/>
          </a:xfrm>
          <a:prstGeom prst="rect">
            <a:avLst/>
          </a:prstGeom>
        </p:spPr>
        <p:txBody>
          <a:bodyPr vert="horz" lIns="0" tIns="45720" rIns="0" bIns="45720" rtlCol="0" anchor="ctr"/>
          <a:lstStyle>
            <a:defPPr>
              <a:defRPr lang="de-DE"/>
            </a:defPPr>
            <a:lvl1pPr marL="0" algn="l"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6D6064-FB9F-4877-ADF1-97150FF2D969}" type="slidenum">
              <a:rPr lang="en-GB" smtClean="0"/>
              <a:pPr/>
              <a:t>‹#›</a:t>
            </a:fld>
            <a:endParaRPr lang="en-GB"/>
          </a:p>
        </p:txBody>
      </p:sp>
    </p:spTree>
    <p:extLst>
      <p:ext uri="{BB962C8B-B14F-4D97-AF65-F5344CB8AC3E}">
        <p14:creationId xmlns:p14="http://schemas.microsoft.com/office/powerpoint/2010/main" val="3933844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WB">
    <p:bg>
      <p:bgPr>
        <a:solidFill>
          <a:schemeClr val="bg1"/>
        </a:solidFill>
        <a:effectLst/>
      </p:bgPr>
    </p:bg>
    <p:spTree>
      <p:nvGrpSpPr>
        <p:cNvPr id="1" name=""/>
        <p:cNvGrpSpPr/>
        <p:nvPr/>
      </p:nvGrpSpPr>
      <p:grpSpPr>
        <a:xfrm>
          <a:off x="0" y="0"/>
          <a:ext cx="0" cy="0"/>
          <a:chOff x="0" y="0"/>
          <a:chExt cx="0" cy="0"/>
        </a:xfrm>
      </p:grpSpPr>
      <p:pic>
        <p:nvPicPr>
          <p:cNvPr id="8" name="Grafik 7">
            <a:extLst>
              <a:ext uri="{FF2B5EF4-FFF2-40B4-BE49-F238E27FC236}">
                <a16:creationId xmlns:a16="http://schemas.microsoft.com/office/drawing/2014/main" id="{82138C45-39CA-C7A7-7D76-AD2712A2A03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1218884" y="451141"/>
            <a:ext cx="497477" cy="647783"/>
          </a:xfrm>
          <a:prstGeom prst="rect">
            <a:avLst/>
          </a:prstGeom>
        </p:spPr>
      </p:pic>
      <p:pic>
        <p:nvPicPr>
          <p:cNvPr id="2" name="Grafik 1">
            <a:extLst>
              <a:ext uri="{FF2B5EF4-FFF2-40B4-BE49-F238E27FC236}">
                <a16:creationId xmlns:a16="http://schemas.microsoft.com/office/drawing/2014/main" id="{F8E82346-05BA-CCC7-D114-7954D9FACF3F}"/>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28105" y="399599"/>
            <a:ext cx="494970" cy="647783"/>
          </a:xfrm>
          <a:prstGeom prst="rect">
            <a:avLst/>
          </a:prstGeom>
        </p:spPr>
      </p:pic>
      <p:sp>
        <p:nvSpPr>
          <p:cNvPr id="3" name="Date Placeholder 3">
            <a:extLst>
              <a:ext uri="{FF2B5EF4-FFF2-40B4-BE49-F238E27FC236}">
                <a16:creationId xmlns:a16="http://schemas.microsoft.com/office/drawing/2014/main" id="{30C562AB-F20A-0117-8ABB-4C6CAE32BA4C}"/>
              </a:ext>
            </a:extLst>
          </p:cNvPr>
          <p:cNvSpPr>
            <a:spLocks noGrp="1"/>
          </p:cNvSpPr>
          <p:nvPr>
            <p:ph type="dt" sz="half" idx="2"/>
          </p:nvPr>
        </p:nvSpPr>
        <p:spPr>
          <a:xfrm rot="16200000">
            <a:off x="9209197" y="3561558"/>
            <a:ext cx="5342306"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5" name="Slide Number Placeholder 5">
            <a:extLst>
              <a:ext uri="{FF2B5EF4-FFF2-40B4-BE49-F238E27FC236}">
                <a16:creationId xmlns:a16="http://schemas.microsoft.com/office/drawing/2014/main" id="{C7873F94-186D-3156-FEFA-3F0B7F845A2A}"/>
              </a:ext>
            </a:extLst>
          </p:cNvPr>
          <p:cNvSpPr txBox="1">
            <a:spLocks/>
          </p:cNvSpPr>
          <p:nvPr userDrawn="1"/>
        </p:nvSpPr>
        <p:spPr>
          <a:xfrm>
            <a:off x="468313" y="6534114"/>
            <a:ext cx="469581" cy="175313"/>
          </a:xfrm>
          <a:prstGeom prst="rect">
            <a:avLst/>
          </a:prstGeom>
        </p:spPr>
        <p:txBody>
          <a:bodyPr vert="horz" lIns="0" tIns="45720" rIns="0" bIns="45720" rtlCol="0" anchor="ctr"/>
          <a:lstStyle>
            <a:defPPr>
              <a:defRPr lang="de-DE"/>
            </a:defPPr>
            <a:lvl1pPr marL="0" algn="l"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6D6064-FB9F-4877-ADF1-97150FF2D969}" type="slidenum">
              <a:rPr lang="en-GB" smtClean="0"/>
              <a:pPr/>
              <a:t>‹#›</a:t>
            </a:fld>
            <a:endParaRPr lang="en-GB"/>
          </a:p>
        </p:txBody>
      </p:sp>
    </p:spTree>
    <p:extLst>
      <p:ext uri="{BB962C8B-B14F-4D97-AF65-F5344CB8AC3E}">
        <p14:creationId xmlns:p14="http://schemas.microsoft.com/office/powerpoint/2010/main" val="171787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IB">
    <p:bg>
      <p:bgPr>
        <a:solidFill>
          <a:schemeClr val="bg1"/>
        </a:solidFill>
        <a:effectLst/>
      </p:bgPr>
    </p:bg>
    <p:spTree>
      <p:nvGrpSpPr>
        <p:cNvPr id="1" name=""/>
        <p:cNvGrpSpPr/>
        <p:nvPr/>
      </p:nvGrpSpPr>
      <p:grpSpPr>
        <a:xfrm>
          <a:off x="0" y="0"/>
          <a:ext cx="0" cy="0"/>
          <a:chOff x="0" y="0"/>
          <a:chExt cx="0" cy="0"/>
        </a:xfrm>
      </p:grpSpPr>
      <p:sp>
        <p:nvSpPr>
          <p:cNvPr id="4" name="Bildplatzhalter 3">
            <a:extLst>
              <a:ext uri="{FF2B5EF4-FFF2-40B4-BE49-F238E27FC236}">
                <a16:creationId xmlns:a16="http://schemas.microsoft.com/office/drawing/2014/main" id="{2E99BFC8-D908-D520-263D-4D3BE7E3045F}"/>
              </a:ext>
            </a:extLst>
          </p:cNvPr>
          <p:cNvSpPr>
            <a:spLocks noGrp="1"/>
          </p:cNvSpPr>
          <p:nvPr>
            <p:ph type="pic" sz="quarter" idx="10" hasCustomPrompt="1"/>
          </p:nvPr>
        </p:nvSpPr>
        <p:spPr>
          <a:xfrm>
            <a:off x="0" y="0"/>
            <a:ext cx="12192000" cy="6858000"/>
          </a:xfrm>
          <a:solidFill>
            <a:srgbClr val="D2108D"/>
          </a:solidFill>
        </p:spPr>
        <p:txBody>
          <a:bodyPr lIns="216000" tIns="216000" rIns="216000" bIns="216000" anchor="b"/>
          <a:lstStyle>
            <a:lvl1pPr>
              <a:defRPr>
                <a:solidFill>
                  <a:schemeClr val="bg1"/>
                </a:solidFill>
              </a:defRPr>
            </a:lvl1pPr>
          </a:lstStyle>
          <a:p>
            <a:r>
              <a:rPr lang="de-CH"/>
              <a:t>Image Placeholder</a:t>
            </a:r>
          </a:p>
        </p:txBody>
      </p:sp>
      <p:sp>
        <p:nvSpPr>
          <p:cNvPr id="3" name="SmartArt-Platzhalter 5">
            <a:extLst>
              <a:ext uri="{FF2B5EF4-FFF2-40B4-BE49-F238E27FC236}">
                <a16:creationId xmlns:a16="http://schemas.microsoft.com/office/drawing/2014/main" id="{D0155401-1AEB-1D20-0D21-BFCA0D159CD7}"/>
              </a:ext>
            </a:extLst>
          </p:cNvPr>
          <p:cNvSpPr>
            <a:spLocks noGrp="1"/>
          </p:cNvSpPr>
          <p:nvPr>
            <p:ph type="dgm" sz="quarter" idx="11"/>
          </p:nvPr>
        </p:nvSpPr>
        <p:spPr>
          <a:xfrm>
            <a:off x="11228400" y="399599"/>
            <a:ext cx="497477" cy="647783"/>
          </a:xfrm>
          <a:blipFill>
            <a:blip>
              <a:extLst>
                <a:ext uri="{96DAC541-7B7A-43D3-8B79-37D633B846F1}">
                  <asvg:svgBlip xmlns:asvg="http://schemas.microsoft.com/office/drawing/2016/SVG/main" r:embed="rId2"/>
                </a:ext>
              </a:extLst>
            </a:blip>
            <a:stretch>
              <a:fillRect/>
            </a:stretch>
          </a:blipFill>
        </p:spPr>
        <p:txBody>
          <a:bodyPr/>
          <a:lstStyle>
            <a:lvl1pPr>
              <a:defRPr sz="100">
                <a:noFill/>
              </a:defRPr>
            </a:lvl1pPr>
          </a:lstStyle>
          <a:p>
            <a:r>
              <a:rPr lang="en-GB"/>
              <a:t>Click icon to add SmartArt graphic</a:t>
            </a:r>
            <a:endParaRPr lang="de-CH"/>
          </a:p>
        </p:txBody>
      </p:sp>
      <p:sp>
        <p:nvSpPr>
          <p:cNvPr id="2" name="Date Placeholder 3">
            <a:extLst>
              <a:ext uri="{FF2B5EF4-FFF2-40B4-BE49-F238E27FC236}">
                <a16:creationId xmlns:a16="http://schemas.microsoft.com/office/drawing/2014/main" id="{74B34766-A3BB-4165-CC57-2BE3C22A1D46}"/>
              </a:ext>
            </a:extLst>
          </p:cNvPr>
          <p:cNvSpPr>
            <a:spLocks noGrp="1"/>
          </p:cNvSpPr>
          <p:nvPr>
            <p:ph type="dt" sz="half" idx="2"/>
          </p:nvPr>
        </p:nvSpPr>
        <p:spPr>
          <a:xfrm rot="16200000">
            <a:off x="9209197" y="3561558"/>
            <a:ext cx="5342306" cy="313953"/>
          </a:xfrm>
          <a:prstGeom prst="rect">
            <a:avLst/>
          </a:prstGeom>
        </p:spPr>
        <p:txBody>
          <a:bodyPr vert="horz" lIns="0" tIns="0" rIns="0" bIns="0" rtlCol="0" anchor="b" anchorCtr="0"/>
          <a:lstStyle>
            <a:lvl1pPr algn="l">
              <a:defRPr sz="900">
                <a:solidFill>
                  <a:schemeClr val="bg1"/>
                </a:solidFill>
              </a:defRPr>
            </a:lvl1pPr>
          </a:lstStyle>
          <a:p>
            <a:r>
              <a:rPr lang="de-DE" noProof="0"/>
              <a:t>Data Classification: ESO PUBLIC</a:t>
            </a:r>
            <a:endParaRPr lang="en-GB" noProof="0" dirty="0"/>
          </a:p>
        </p:txBody>
      </p:sp>
      <p:sp>
        <p:nvSpPr>
          <p:cNvPr id="8" name="Slide Number Placeholder 5">
            <a:extLst>
              <a:ext uri="{FF2B5EF4-FFF2-40B4-BE49-F238E27FC236}">
                <a16:creationId xmlns:a16="http://schemas.microsoft.com/office/drawing/2014/main" id="{983450F8-6306-9500-F151-BDB19750364C}"/>
              </a:ext>
            </a:extLst>
          </p:cNvPr>
          <p:cNvSpPr>
            <a:spLocks noGrp="1"/>
          </p:cNvSpPr>
          <p:nvPr>
            <p:ph type="sldNum" sz="quarter" idx="4"/>
          </p:nvPr>
        </p:nvSpPr>
        <p:spPr>
          <a:xfrm>
            <a:off x="468313" y="6534114"/>
            <a:ext cx="469581" cy="175313"/>
          </a:xfrm>
          <a:prstGeom prst="rect">
            <a:avLst/>
          </a:prstGeom>
        </p:spPr>
        <p:txBody>
          <a:bodyPr vert="horz" lIns="0" tIns="45720" rIns="0" bIns="45720" rtlCol="0" anchor="ctr"/>
          <a:lstStyle>
            <a:lvl1pPr algn="l">
              <a:defRPr sz="900" b="1">
                <a:solidFill>
                  <a:schemeClr val="bg1"/>
                </a:solidFill>
              </a:defRPr>
            </a:lvl1pPr>
          </a:lstStyle>
          <a:p>
            <a:fld id="{766D6064-FB9F-4877-ADF1-97150FF2D969}" type="slidenum">
              <a:rPr lang="en-GB" smtClean="0"/>
              <a:pPr/>
              <a:t>‹#›</a:t>
            </a:fld>
            <a:endParaRPr lang="en-GB"/>
          </a:p>
        </p:txBody>
      </p:sp>
    </p:spTree>
    <p:extLst>
      <p:ext uri="{BB962C8B-B14F-4D97-AF65-F5344CB8AC3E}">
        <p14:creationId xmlns:p14="http://schemas.microsoft.com/office/powerpoint/2010/main" val="2566237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1T+IB">
    <p:bg>
      <p:bgPr>
        <a:solidFill>
          <a:schemeClr val="bg1"/>
        </a:solidFill>
        <a:effectLst/>
      </p:bgPr>
    </p:bg>
    <p:spTree>
      <p:nvGrpSpPr>
        <p:cNvPr id="1" name=""/>
        <p:cNvGrpSpPr/>
        <p:nvPr/>
      </p:nvGrpSpPr>
      <p:grpSpPr>
        <a:xfrm>
          <a:off x="0" y="0"/>
          <a:ext cx="0" cy="0"/>
          <a:chOff x="0" y="0"/>
          <a:chExt cx="0" cy="0"/>
        </a:xfrm>
      </p:grpSpPr>
      <p:sp>
        <p:nvSpPr>
          <p:cNvPr id="4" name="Bildplatzhalter 3">
            <a:extLst>
              <a:ext uri="{FF2B5EF4-FFF2-40B4-BE49-F238E27FC236}">
                <a16:creationId xmlns:a16="http://schemas.microsoft.com/office/drawing/2014/main" id="{2E99BFC8-D908-D520-263D-4D3BE7E3045F}"/>
              </a:ext>
            </a:extLst>
          </p:cNvPr>
          <p:cNvSpPr>
            <a:spLocks noGrp="1"/>
          </p:cNvSpPr>
          <p:nvPr>
            <p:ph type="pic" sz="quarter" idx="10" hasCustomPrompt="1"/>
          </p:nvPr>
        </p:nvSpPr>
        <p:spPr>
          <a:xfrm>
            <a:off x="0" y="0"/>
            <a:ext cx="12192000" cy="6858000"/>
          </a:xfrm>
          <a:solidFill>
            <a:srgbClr val="D2108D"/>
          </a:solidFill>
        </p:spPr>
        <p:txBody>
          <a:bodyPr lIns="216000" tIns="216000" rIns="216000" bIns="216000" anchor="b"/>
          <a:lstStyle>
            <a:lvl1pPr>
              <a:defRPr>
                <a:solidFill>
                  <a:schemeClr val="bg1"/>
                </a:solidFill>
              </a:defRPr>
            </a:lvl1pPr>
          </a:lstStyle>
          <a:p>
            <a:r>
              <a:rPr lang="en-GB" noProof="0" dirty="0"/>
              <a:t>Image Placeholder</a:t>
            </a:r>
          </a:p>
        </p:txBody>
      </p:sp>
      <p:sp>
        <p:nvSpPr>
          <p:cNvPr id="2" name="Titel 1">
            <a:extLst>
              <a:ext uri="{FF2B5EF4-FFF2-40B4-BE49-F238E27FC236}">
                <a16:creationId xmlns:a16="http://schemas.microsoft.com/office/drawing/2014/main" id="{E441D29C-1691-CDDD-3C33-210C79632C4E}"/>
              </a:ext>
            </a:extLst>
          </p:cNvPr>
          <p:cNvSpPr>
            <a:spLocks noGrp="1"/>
          </p:cNvSpPr>
          <p:nvPr>
            <p:ph type="title" hasCustomPrompt="1"/>
          </p:nvPr>
        </p:nvSpPr>
        <p:spPr/>
        <p:txBody>
          <a:bodyPr/>
          <a:lstStyle>
            <a:lvl1pPr>
              <a:defRPr>
                <a:solidFill>
                  <a:schemeClr val="bg1"/>
                </a:solidFill>
                <a:effectLst>
                  <a:outerShdw blurRad="50800" dist="38100" dir="2700000" algn="tl" rotWithShape="0">
                    <a:prstClr val="black">
                      <a:alpha val="40000"/>
                    </a:prstClr>
                  </a:outerShdw>
                </a:effectLst>
              </a:defRPr>
            </a:lvl1pPr>
          </a:lstStyle>
          <a:p>
            <a:r>
              <a:rPr lang="en-GB" noProof="0" dirty="0"/>
              <a:t>Headline Arial bold, 30 pt</a:t>
            </a:r>
          </a:p>
        </p:txBody>
      </p:sp>
      <p:sp>
        <p:nvSpPr>
          <p:cNvPr id="5" name="Textplatzhalter 4">
            <a:extLst>
              <a:ext uri="{FF2B5EF4-FFF2-40B4-BE49-F238E27FC236}">
                <a16:creationId xmlns:a16="http://schemas.microsoft.com/office/drawing/2014/main" id="{75B684C9-71E7-A0AE-9C9C-96A51523B51E}"/>
              </a:ext>
            </a:extLst>
          </p:cNvPr>
          <p:cNvSpPr>
            <a:spLocks noGrp="1"/>
          </p:cNvSpPr>
          <p:nvPr>
            <p:ph type="body" sz="quarter" idx="12" hasCustomPrompt="1"/>
          </p:nvPr>
        </p:nvSpPr>
        <p:spPr>
          <a:xfrm>
            <a:off x="936624" y="1576800"/>
            <a:ext cx="10317600" cy="3996008"/>
          </a:xfrm>
        </p:spPr>
        <p:txBody>
          <a:bodyPr anchor="ctr"/>
          <a:lstStyle>
            <a:lvl1pPr marL="0" indent="0" algn="ctr">
              <a:lnSpc>
                <a:spcPct val="118000"/>
              </a:lnSpc>
              <a:spcBef>
                <a:spcPts val="1200"/>
              </a:spcBef>
              <a:buFont typeface="Arial" panose="020B0604020202020204" pitchFamily="34" charset="0"/>
              <a:buNone/>
              <a:defRPr sz="2400" b="0">
                <a:solidFill>
                  <a:schemeClr val="bg1"/>
                </a:solidFill>
                <a:effectLst>
                  <a:outerShdw blurRad="50800" dist="38100" dir="2700000" algn="tl" rotWithShape="0">
                    <a:prstClr val="black">
                      <a:alpha val="40000"/>
                    </a:prstClr>
                  </a:outerShdw>
                </a:effectLst>
                <a:latin typeface="+mn-lt"/>
              </a:defRPr>
            </a:lvl1pPr>
            <a:lvl2pPr marL="0" indent="0" algn="ctr">
              <a:lnSpc>
                <a:spcPct val="118000"/>
              </a:lnSpc>
              <a:spcBef>
                <a:spcPts val="1200"/>
              </a:spcBef>
              <a:buNone/>
              <a:defRPr sz="2400" b="0" i="0">
                <a:solidFill>
                  <a:schemeClr val="bg1"/>
                </a:solidFill>
                <a:effectLst>
                  <a:outerShdw blurRad="50800" dist="38100" dir="2700000" algn="tl" rotWithShape="0">
                    <a:prstClr val="black">
                      <a:alpha val="40000"/>
                    </a:prstClr>
                  </a:outerShdw>
                </a:effectLst>
                <a:latin typeface="+mn-lt"/>
              </a:defRPr>
            </a:lvl2pPr>
            <a:lvl3pPr marL="0" indent="0" algn="ctr">
              <a:lnSpc>
                <a:spcPct val="118000"/>
              </a:lnSpc>
              <a:spcBef>
                <a:spcPts val="1200"/>
              </a:spcBef>
              <a:buNone/>
              <a:defRPr sz="2400" b="0" i="0">
                <a:solidFill>
                  <a:schemeClr val="bg1"/>
                </a:solidFill>
                <a:effectLst>
                  <a:outerShdw blurRad="50800" dist="38100" dir="2700000" algn="tl" rotWithShape="0">
                    <a:prstClr val="black">
                      <a:alpha val="40000"/>
                    </a:prstClr>
                  </a:outerShdw>
                </a:effectLst>
                <a:latin typeface="+mn-lt"/>
              </a:defRPr>
            </a:lvl3pPr>
            <a:lvl4pPr marL="0" indent="0" algn="ctr">
              <a:lnSpc>
                <a:spcPct val="118000"/>
              </a:lnSpc>
              <a:spcBef>
                <a:spcPts val="1200"/>
              </a:spcBef>
              <a:buFont typeface="Arial" panose="020B0604020202020204" pitchFamily="34" charset="0"/>
              <a:buNone/>
              <a:defRPr sz="2400" b="0" i="0">
                <a:solidFill>
                  <a:schemeClr val="bg1"/>
                </a:solidFill>
                <a:effectLst>
                  <a:outerShdw blurRad="50800" dist="38100" dir="2700000" algn="tl" rotWithShape="0">
                    <a:prstClr val="black">
                      <a:alpha val="40000"/>
                    </a:prstClr>
                  </a:outerShdw>
                </a:effectLst>
                <a:latin typeface="+mn-lt"/>
              </a:defRPr>
            </a:lvl4pPr>
            <a:lvl5pPr marL="0" indent="0" algn="ctr">
              <a:lnSpc>
                <a:spcPct val="118000"/>
              </a:lnSpc>
              <a:spcBef>
                <a:spcPts val="1200"/>
              </a:spcBef>
              <a:buNone/>
              <a:defRPr sz="2400" b="0" i="0">
                <a:solidFill>
                  <a:schemeClr val="bg1"/>
                </a:solidFill>
                <a:effectLst>
                  <a:outerShdw blurRad="50800" dist="38100" dir="2700000" algn="tl" rotWithShape="0">
                    <a:prstClr val="black">
                      <a:alpha val="40000"/>
                    </a:prstClr>
                  </a:outerShdw>
                </a:effectLst>
                <a:latin typeface="+mn-lt"/>
              </a:defRPr>
            </a:lvl5pPr>
            <a:lvl6pPr marL="0" indent="0" algn="ctr">
              <a:lnSpc>
                <a:spcPct val="118000"/>
              </a:lnSpc>
              <a:spcBef>
                <a:spcPts val="1200"/>
              </a:spcBef>
              <a:buNone/>
              <a:defRPr sz="2400" b="0" i="0">
                <a:solidFill>
                  <a:schemeClr val="bg1"/>
                </a:solidFill>
                <a:effectLst>
                  <a:outerShdw blurRad="50800" dist="38100" dir="2700000" algn="tl" rotWithShape="0">
                    <a:prstClr val="black">
                      <a:alpha val="40000"/>
                    </a:prstClr>
                  </a:outerShdw>
                </a:effectLst>
                <a:latin typeface="+mn-lt"/>
              </a:defRPr>
            </a:lvl6pPr>
            <a:lvl7pPr marL="0" indent="0" algn="ctr">
              <a:lnSpc>
                <a:spcPct val="118000"/>
              </a:lnSpc>
              <a:spcBef>
                <a:spcPts val="1200"/>
              </a:spcBef>
              <a:buFont typeface="Arial" panose="020B0604020202020204" pitchFamily="34" charset="0"/>
              <a:buNone/>
              <a:defRPr sz="2400" b="0" i="0">
                <a:solidFill>
                  <a:schemeClr val="bg1"/>
                </a:solidFill>
                <a:effectLst>
                  <a:outerShdw blurRad="50800" dist="38100" dir="2700000" algn="tl" rotWithShape="0">
                    <a:prstClr val="black">
                      <a:alpha val="40000"/>
                    </a:prstClr>
                  </a:outerShdw>
                </a:effectLst>
                <a:latin typeface="+mn-lt"/>
              </a:defRPr>
            </a:lvl7pPr>
            <a:lvl8pPr marL="0" indent="0" algn="ctr">
              <a:lnSpc>
                <a:spcPct val="118000"/>
              </a:lnSpc>
              <a:spcBef>
                <a:spcPts val="1200"/>
              </a:spcBef>
              <a:buFont typeface="Arial" panose="020B0604020202020204" pitchFamily="34" charset="0"/>
              <a:buNone/>
              <a:defRPr sz="2400" b="0" i="0">
                <a:solidFill>
                  <a:schemeClr val="bg1"/>
                </a:solidFill>
                <a:effectLst>
                  <a:outerShdw blurRad="50800" dist="38100" dir="2700000" algn="tl" rotWithShape="0">
                    <a:prstClr val="black">
                      <a:alpha val="40000"/>
                    </a:prstClr>
                  </a:outerShdw>
                </a:effectLst>
                <a:latin typeface="+mn-lt"/>
              </a:defRPr>
            </a:lvl8pPr>
            <a:lvl9pPr marL="0" indent="0" algn="ctr">
              <a:lnSpc>
                <a:spcPct val="118000"/>
              </a:lnSpc>
              <a:spcBef>
                <a:spcPts val="1200"/>
              </a:spcBef>
              <a:buFont typeface="Arial" panose="020B0604020202020204" pitchFamily="34" charset="0"/>
              <a:buNone/>
              <a:defRPr sz="24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Text on full background image</a:t>
            </a:r>
          </a:p>
          <a:p>
            <a:pPr lvl="0"/>
            <a:r>
              <a:rPr lang="en-GB" noProof="0" dirty="0"/>
              <a:t>Arial, 24 pt, white, centre aligned</a:t>
            </a:r>
          </a:p>
        </p:txBody>
      </p:sp>
      <p:sp>
        <p:nvSpPr>
          <p:cNvPr id="6" name="SmartArt-Platzhalter 5">
            <a:extLst>
              <a:ext uri="{FF2B5EF4-FFF2-40B4-BE49-F238E27FC236}">
                <a16:creationId xmlns:a16="http://schemas.microsoft.com/office/drawing/2014/main" id="{433C8CD0-D1FB-D1D7-F1A0-5048999E0FED}"/>
              </a:ext>
            </a:extLst>
          </p:cNvPr>
          <p:cNvSpPr>
            <a:spLocks noGrp="1"/>
          </p:cNvSpPr>
          <p:nvPr>
            <p:ph type="dgm" sz="quarter" idx="11"/>
          </p:nvPr>
        </p:nvSpPr>
        <p:spPr>
          <a:xfrm>
            <a:off x="11228400" y="399599"/>
            <a:ext cx="497477" cy="647783"/>
          </a:xfrm>
          <a:blipFill>
            <a:blip>
              <a:extLst>
                <a:ext uri="{96DAC541-7B7A-43D3-8B79-37D633B846F1}">
                  <asvg:svgBlip xmlns:asvg="http://schemas.microsoft.com/office/drawing/2016/SVG/main" r:embed="rId2"/>
                </a:ext>
              </a:extLst>
            </a:blip>
            <a:stretch>
              <a:fillRect/>
            </a:stretch>
          </a:blipFill>
        </p:spPr>
        <p:txBody>
          <a:bodyPr/>
          <a:lstStyle>
            <a:lvl1pPr>
              <a:defRPr sz="100">
                <a:noFill/>
              </a:defRPr>
            </a:lvl1pPr>
          </a:lstStyle>
          <a:p>
            <a:r>
              <a:rPr lang="en-GB"/>
              <a:t>Click icon to add SmartArt graphic</a:t>
            </a:r>
            <a:endParaRPr lang="de-CH"/>
          </a:p>
        </p:txBody>
      </p:sp>
      <p:sp>
        <p:nvSpPr>
          <p:cNvPr id="3" name="Date Placeholder 3">
            <a:extLst>
              <a:ext uri="{FF2B5EF4-FFF2-40B4-BE49-F238E27FC236}">
                <a16:creationId xmlns:a16="http://schemas.microsoft.com/office/drawing/2014/main" id="{D85A207C-46C0-F407-78B2-6640ADE3C866}"/>
              </a:ext>
            </a:extLst>
          </p:cNvPr>
          <p:cNvSpPr>
            <a:spLocks noGrp="1"/>
          </p:cNvSpPr>
          <p:nvPr>
            <p:ph type="dt" sz="half" idx="2"/>
          </p:nvPr>
        </p:nvSpPr>
        <p:spPr>
          <a:xfrm rot="16200000">
            <a:off x="9209197" y="3561558"/>
            <a:ext cx="5342306" cy="313953"/>
          </a:xfrm>
          <a:prstGeom prst="rect">
            <a:avLst/>
          </a:prstGeom>
        </p:spPr>
        <p:txBody>
          <a:bodyPr vert="horz" lIns="0" tIns="0" rIns="0" bIns="0" rtlCol="0" anchor="b" anchorCtr="0"/>
          <a:lstStyle>
            <a:lvl1pPr algn="l">
              <a:defRPr sz="900">
                <a:solidFill>
                  <a:schemeClr val="bg1"/>
                </a:solidFill>
              </a:defRPr>
            </a:lvl1pPr>
          </a:lstStyle>
          <a:p>
            <a:r>
              <a:rPr lang="de-DE" noProof="0"/>
              <a:t>Data Classification: ESO PUBLIC</a:t>
            </a:r>
            <a:endParaRPr lang="en-GB" noProof="0" dirty="0"/>
          </a:p>
        </p:txBody>
      </p:sp>
      <p:sp>
        <p:nvSpPr>
          <p:cNvPr id="9" name="Slide Number Placeholder 5">
            <a:extLst>
              <a:ext uri="{FF2B5EF4-FFF2-40B4-BE49-F238E27FC236}">
                <a16:creationId xmlns:a16="http://schemas.microsoft.com/office/drawing/2014/main" id="{44C000D7-8B88-2B9E-A1D0-2A106D9C7D55}"/>
              </a:ext>
            </a:extLst>
          </p:cNvPr>
          <p:cNvSpPr>
            <a:spLocks noGrp="1"/>
          </p:cNvSpPr>
          <p:nvPr>
            <p:ph type="sldNum" sz="quarter" idx="4"/>
          </p:nvPr>
        </p:nvSpPr>
        <p:spPr>
          <a:xfrm>
            <a:off x="468313" y="6534114"/>
            <a:ext cx="469581" cy="175313"/>
          </a:xfrm>
          <a:prstGeom prst="rect">
            <a:avLst/>
          </a:prstGeom>
        </p:spPr>
        <p:txBody>
          <a:bodyPr vert="horz" lIns="0" tIns="45720" rIns="0" bIns="45720" rtlCol="0" anchor="ctr"/>
          <a:lstStyle>
            <a:lvl1pPr algn="l">
              <a:defRPr sz="900" b="1">
                <a:solidFill>
                  <a:schemeClr val="bg1"/>
                </a:solidFill>
              </a:defRPr>
            </a:lvl1pPr>
          </a:lstStyle>
          <a:p>
            <a:fld id="{766D6064-FB9F-4877-ADF1-97150FF2D969}" type="slidenum">
              <a:rPr lang="en-GB" smtClean="0"/>
              <a:pPr/>
              <a:t>‹#›</a:t>
            </a:fld>
            <a:endParaRPr lang="en-GB"/>
          </a:p>
        </p:txBody>
      </p:sp>
    </p:spTree>
    <p:extLst>
      <p:ext uri="{BB962C8B-B14F-4D97-AF65-F5344CB8AC3E}">
        <p14:creationId xmlns:p14="http://schemas.microsoft.com/office/powerpoint/2010/main" val="1109326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1T+BB">
    <p:bg>
      <p:bgPr>
        <a:solidFill>
          <a:schemeClr val="tx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441D29C-1691-CDDD-3C33-210C79632C4E}"/>
              </a:ext>
            </a:extLst>
          </p:cNvPr>
          <p:cNvSpPr>
            <a:spLocks noGrp="1"/>
          </p:cNvSpPr>
          <p:nvPr>
            <p:ph type="title" hasCustomPrompt="1"/>
          </p:nvPr>
        </p:nvSpPr>
        <p:spPr/>
        <p:txBody>
          <a:bodyPr/>
          <a:lstStyle>
            <a:lvl1pPr>
              <a:defRPr>
                <a:solidFill>
                  <a:schemeClr val="bg1"/>
                </a:solidFill>
                <a:effectLst/>
              </a:defRPr>
            </a:lvl1pPr>
          </a:lstStyle>
          <a:p>
            <a:r>
              <a:rPr lang="en-GB" noProof="0" dirty="0"/>
              <a:t>Headline Arial bold, 30 pt</a:t>
            </a:r>
          </a:p>
        </p:txBody>
      </p:sp>
      <p:sp>
        <p:nvSpPr>
          <p:cNvPr id="6" name="Textplatzhalter 4">
            <a:extLst>
              <a:ext uri="{FF2B5EF4-FFF2-40B4-BE49-F238E27FC236}">
                <a16:creationId xmlns:a16="http://schemas.microsoft.com/office/drawing/2014/main" id="{20D47E81-E9A6-BB7A-A5AC-082A992B80FE}"/>
              </a:ext>
            </a:extLst>
          </p:cNvPr>
          <p:cNvSpPr>
            <a:spLocks noGrp="1"/>
          </p:cNvSpPr>
          <p:nvPr>
            <p:ph type="body" sz="quarter" idx="14" hasCustomPrompt="1"/>
          </p:nvPr>
        </p:nvSpPr>
        <p:spPr>
          <a:xfrm>
            <a:off x="936624" y="1576800"/>
            <a:ext cx="10317600" cy="3996008"/>
          </a:xfrm>
        </p:spPr>
        <p:txBody>
          <a:bodyPr anchor="ctr"/>
          <a:lstStyle>
            <a:lvl1pPr marL="0" indent="0" algn="ctr">
              <a:lnSpc>
                <a:spcPct val="118000"/>
              </a:lnSpc>
              <a:spcBef>
                <a:spcPts val="1200"/>
              </a:spcBef>
              <a:buFont typeface="Arial" panose="020B0604020202020204" pitchFamily="34" charset="0"/>
              <a:buNone/>
              <a:defRPr sz="2400" b="0">
                <a:solidFill>
                  <a:schemeClr val="bg1"/>
                </a:solidFill>
                <a:effectLst/>
                <a:latin typeface="+mn-lt"/>
              </a:defRPr>
            </a:lvl1pPr>
            <a:lvl2pPr marL="0" indent="0" algn="ctr">
              <a:lnSpc>
                <a:spcPct val="118000"/>
              </a:lnSpc>
              <a:spcBef>
                <a:spcPts val="1200"/>
              </a:spcBef>
              <a:buNone/>
              <a:defRPr sz="2400" b="0" i="0">
                <a:solidFill>
                  <a:schemeClr val="bg1"/>
                </a:solidFill>
                <a:effectLst>
                  <a:outerShdw blurRad="50800" dist="38100" dir="2700000" algn="tl" rotWithShape="0">
                    <a:prstClr val="black">
                      <a:alpha val="40000"/>
                    </a:prstClr>
                  </a:outerShdw>
                </a:effectLst>
                <a:latin typeface="+mn-lt"/>
              </a:defRPr>
            </a:lvl2pPr>
            <a:lvl3pPr marL="0" indent="0" algn="ctr">
              <a:lnSpc>
                <a:spcPct val="118000"/>
              </a:lnSpc>
              <a:spcBef>
                <a:spcPts val="1200"/>
              </a:spcBef>
              <a:buNone/>
              <a:defRPr sz="2400" b="0" i="0">
                <a:solidFill>
                  <a:schemeClr val="bg1"/>
                </a:solidFill>
                <a:effectLst>
                  <a:outerShdw blurRad="50800" dist="38100" dir="2700000" algn="tl" rotWithShape="0">
                    <a:prstClr val="black">
                      <a:alpha val="40000"/>
                    </a:prstClr>
                  </a:outerShdw>
                </a:effectLst>
                <a:latin typeface="+mn-lt"/>
              </a:defRPr>
            </a:lvl3pPr>
            <a:lvl4pPr marL="0" indent="0" algn="ctr">
              <a:lnSpc>
                <a:spcPct val="118000"/>
              </a:lnSpc>
              <a:spcBef>
                <a:spcPts val="1200"/>
              </a:spcBef>
              <a:buFont typeface="Arial" panose="020B0604020202020204" pitchFamily="34" charset="0"/>
              <a:buNone/>
              <a:defRPr sz="2400" b="0" i="0">
                <a:solidFill>
                  <a:schemeClr val="bg1"/>
                </a:solidFill>
                <a:effectLst>
                  <a:outerShdw blurRad="50800" dist="38100" dir="2700000" algn="tl" rotWithShape="0">
                    <a:prstClr val="black">
                      <a:alpha val="40000"/>
                    </a:prstClr>
                  </a:outerShdw>
                </a:effectLst>
                <a:latin typeface="+mn-lt"/>
              </a:defRPr>
            </a:lvl4pPr>
            <a:lvl5pPr marL="0" indent="0" algn="ctr">
              <a:lnSpc>
                <a:spcPct val="118000"/>
              </a:lnSpc>
              <a:spcBef>
                <a:spcPts val="1200"/>
              </a:spcBef>
              <a:buNone/>
              <a:defRPr sz="2400" b="0" i="0">
                <a:solidFill>
                  <a:schemeClr val="bg1"/>
                </a:solidFill>
                <a:effectLst>
                  <a:outerShdw blurRad="50800" dist="38100" dir="2700000" algn="tl" rotWithShape="0">
                    <a:prstClr val="black">
                      <a:alpha val="40000"/>
                    </a:prstClr>
                  </a:outerShdw>
                </a:effectLst>
                <a:latin typeface="+mn-lt"/>
              </a:defRPr>
            </a:lvl5pPr>
            <a:lvl6pPr marL="0" indent="0" algn="ctr">
              <a:lnSpc>
                <a:spcPct val="118000"/>
              </a:lnSpc>
              <a:spcBef>
                <a:spcPts val="1200"/>
              </a:spcBef>
              <a:buNone/>
              <a:defRPr sz="2400" b="0" i="0">
                <a:solidFill>
                  <a:schemeClr val="bg1"/>
                </a:solidFill>
                <a:effectLst>
                  <a:outerShdw blurRad="50800" dist="38100" dir="2700000" algn="tl" rotWithShape="0">
                    <a:prstClr val="black">
                      <a:alpha val="40000"/>
                    </a:prstClr>
                  </a:outerShdw>
                </a:effectLst>
                <a:latin typeface="+mn-lt"/>
              </a:defRPr>
            </a:lvl6pPr>
            <a:lvl7pPr marL="0" indent="0" algn="ctr">
              <a:lnSpc>
                <a:spcPct val="118000"/>
              </a:lnSpc>
              <a:spcBef>
                <a:spcPts val="1200"/>
              </a:spcBef>
              <a:buFont typeface="Arial" panose="020B0604020202020204" pitchFamily="34" charset="0"/>
              <a:buNone/>
              <a:defRPr sz="2400" b="0" i="0">
                <a:solidFill>
                  <a:schemeClr val="bg1"/>
                </a:solidFill>
                <a:effectLst>
                  <a:outerShdw blurRad="50800" dist="38100" dir="2700000" algn="tl" rotWithShape="0">
                    <a:prstClr val="black">
                      <a:alpha val="40000"/>
                    </a:prstClr>
                  </a:outerShdw>
                </a:effectLst>
                <a:latin typeface="+mn-lt"/>
              </a:defRPr>
            </a:lvl7pPr>
            <a:lvl8pPr marL="0" indent="0" algn="ctr">
              <a:lnSpc>
                <a:spcPct val="118000"/>
              </a:lnSpc>
              <a:spcBef>
                <a:spcPts val="1200"/>
              </a:spcBef>
              <a:buFont typeface="Arial" panose="020B0604020202020204" pitchFamily="34" charset="0"/>
              <a:buNone/>
              <a:defRPr sz="2400" b="0" i="0">
                <a:solidFill>
                  <a:schemeClr val="bg1"/>
                </a:solidFill>
                <a:effectLst>
                  <a:outerShdw blurRad="50800" dist="38100" dir="2700000" algn="tl" rotWithShape="0">
                    <a:prstClr val="black">
                      <a:alpha val="40000"/>
                    </a:prstClr>
                  </a:outerShdw>
                </a:effectLst>
                <a:latin typeface="+mn-lt"/>
              </a:defRPr>
            </a:lvl8pPr>
            <a:lvl9pPr marL="0" indent="0" algn="ctr">
              <a:lnSpc>
                <a:spcPct val="118000"/>
              </a:lnSpc>
              <a:spcBef>
                <a:spcPts val="1200"/>
              </a:spcBef>
              <a:buFont typeface="Arial" panose="020B0604020202020204" pitchFamily="34" charset="0"/>
              <a:buNone/>
              <a:defRPr sz="24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Text on blue background</a:t>
            </a:r>
          </a:p>
          <a:p>
            <a:pPr lvl="0"/>
            <a:r>
              <a:rPr lang="en-GB" noProof="0" dirty="0"/>
              <a:t>Arial, 24 pt, white, centre aligned</a:t>
            </a:r>
          </a:p>
        </p:txBody>
      </p:sp>
      <p:sp>
        <p:nvSpPr>
          <p:cNvPr id="3" name="Fußzeilenplatzhalter 2">
            <a:extLst>
              <a:ext uri="{FF2B5EF4-FFF2-40B4-BE49-F238E27FC236}">
                <a16:creationId xmlns:a16="http://schemas.microsoft.com/office/drawing/2014/main" id="{A693884E-30FD-BE94-EB74-D5EBDFB37FAA}"/>
              </a:ext>
            </a:extLst>
          </p:cNvPr>
          <p:cNvSpPr>
            <a:spLocks noGrp="1"/>
          </p:cNvSpPr>
          <p:nvPr>
            <p:ph type="ftr" sz="quarter" idx="13"/>
          </p:nvPr>
        </p:nvSpPr>
        <p:spPr/>
        <p:txBody>
          <a:bodyPr/>
          <a:lstStyle>
            <a:lvl1pPr>
              <a:defRPr i="0">
                <a:solidFill>
                  <a:schemeClr val="bg1"/>
                </a:solidFill>
              </a:defRPr>
            </a:lvl1pPr>
          </a:lstStyle>
          <a:p>
            <a:r>
              <a:rPr lang="en-GB" noProof="0"/>
              <a:t>Nordic-Baltic Astronomy Days - May 26-29, 2026</a:t>
            </a:r>
            <a:endParaRPr lang="en-GB" i="1" noProof="0" dirty="0"/>
          </a:p>
        </p:txBody>
      </p:sp>
      <p:pic>
        <p:nvPicPr>
          <p:cNvPr id="7" name="Grafik 6">
            <a:extLst>
              <a:ext uri="{FF2B5EF4-FFF2-40B4-BE49-F238E27FC236}">
                <a16:creationId xmlns:a16="http://schemas.microsoft.com/office/drawing/2014/main" id="{F5C1DCEA-8A03-ED66-EC67-A829554C2C67}"/>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1228400" y="399600"/>
            <a:ext cx="497477" cy="647783"/>
          </a:xfrm>
          <a:prstGeom prst="rect">
            <a:avLst/>
          </a:prstGeom>
        </p:spPr>
      </p:pic>
      <p:cxnSp>
        <p:nvCxnSpPr>
          <p:cNvPr id="4" name="Gerader Verbinder 3">
            <a:extLst>
              <a:ext uri="{FF2B5EF4-FFF2-40B4-BE49-F238E27FC236}">
                <a16:creationId xmlns:a16="http://schemas.microsoft.com/office/drawing/2014/main" id="{C01649B5-7285-2559-21A4-3C609DF08973}"/>
              </a:ext>
            </a:extLst>
          </p:cNvPr>
          <p:cNvCxnSpPr/>
          <p:nvPr userDrawn="1"/>
        </p:nvCxnSpPr>
        <p:spPr>
          <a:xfrm>
            <a:off x="0" y="6382322"/>
            <a:ext cx="6084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Date Placeholder 3">
            <a:extLst>
              <a:ext uri="{FF2B5EF4-FFF2-40B4-BE49-F238E27FC236}">
                <a16:creationId xmlns:a16="http://schemas.microsoft.com/office/drawing/2014/main" id="{2524DA13-9979-4452-B6DE-309D7DC6A152}"/>
              </a:ext>
            </a:extLst>
          </p:cNvPr>
          <p:cNvSpPr>
            <a:spLocks noGrp="1"/>
          </p:cNvSpPr>
          <p:nvPr>
            <p:ph type="dt" sz="half" idx="2"/>
          </p:nvPr>
        </p:nvSpPr>
        <p:spPr>
          <a:xfrm rot="16200000">
            <a:off x="9212880" y="3557876"/>
            <a:ext cx="5334939" cy="313953"/>
          </a:xfrm>
          <a:prstGeom prst="rect">
            <a:avLst/>
          </a:prstGeom>
        </p:spPr>
        <p:txBody>
          <a:bodyPr vert="horz" lIns="0" tIns="0" rIns="0" bIns="0" rtlCol="0" anchor="b" anchorCtr="0"/>
          <a:lstStyle>
            <a:lvl1pPr algn="l">
              <a:defRPr sz="900">
                <a:solidFill>
                  <a:schemeClr val="bg1"/>
                </a:solidFill>
              </a:defRPr>
            </a:lvl1pPr>
          </a:lstStyle>
          <a:p>
            <a:r>
              <a:rPr lang="de-DE" noProof="0"/>
              <a:t>Data Classification: ESO PUBLIC</a:t>
            </a:r>
            <a:endParaRPr lang="en-GB" noProof="0" dirty="0"/>
          </a:p>
        </p:txBody>
      </p:sp>
      <p:sp>
        <p:nvSpPr>
          <p:cNvPr id="10" name="Slide Number Placeholder 5">
            <a:extLst>
              <a:ext uri="{FF2B5EF4-FFF2-40B4-BE49-F238E27FC236}">
                <a16:creationId xmlns:a16="http://schemas.microsoft.com/office/drawing/2014/main" id="{A15F86A8-A2DE-F488-BBD2-CF6F753289F9}"/>
              </a:ext>
            </a:extLst>
          </p:cNvPr>
          <p:cNvSpPr>
            <a:spLocks noGrp="1"/>
          </p:cNvSpPr>
          <p:nvPr>
            <p:ph type="sldNum" sz="quarter" idx="4"/>
          </p:nvPr>
        </p:nvSpPr>
        <p:spPr>
          <a:xfrm>
            <a:off x="468313" y="6534114"/>
            <a:ext cx="469581" cy="175313"/>
          </a:xfrm>
          <a:prstGeom prst="rect">
            <a:avLst/>
          </a:prstGeom>
        </p:spPr>
        <p:txBody>
          <a:bodyPr vert="horz" lIns="0" tIns="45720" rIns="0" bIns="45720" rtlCol="0" anchor="ctr"/>
          <a:lstStyle>
            <a:lvl1pPr algn="l">
              <a:defRPr sz="900" b="1">
                <a:solidFill>
                  <a:schemeClr val="bg1"/>
                </a:solidFill>
              </a:defRPr>
            </a:lvl1pPr>
          </a:lstStyle>
          <a:p>
            <a:fld id="{766D6064-FB9F-4877-ADF1-97150FF2D969}" type="slidenum">
              <a:rPr lang="en-GB" smtClean="0"/>
              <a:pPr/>
              <a:t>‹#›</a:t>
            </a:fld>
            <a:endParaRPr lang="en-GB"/>
          </a:p>
        </p:txBody>
      </p:sp>
    </p:spTree>
    <p:extLst>
      <p:ext uri="{BB962C8B-B14F-4D97-AF65-F5344CB8AC3E}">
        <p14:creationId xmlns:p14="http://schemas.microsoft.com/office/powerpoint/2010/main" val="3678474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T+WB">
    <p:bg>
      <p:bgPr>
        <a:solidFill>
          <a:schemeClr val="bg1"/>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441D29C-1691-CDDD-3C33-210C79632C4E}"/>
              </a:ext>
            </a:extLst>
          </p:cNvPr>
          <p:cNvSpPr>
            <a:spLocks noGrp="1"/>
          </p:cNvSpPr>
          <p:nvPr>
            <p:ph type="title" hasCustomPrompt="1"/>
          </p:nvPr>
        </p:nvSpPr>
        <p:spPr/>
        <p:txBody>
          <a:bodyPr/>
          <a:lstStyle>
            <a:lvl1pPr>
              <a:defRPr>
                <a:solidFill>
                  <a:schemeClr val="tx2"/>
                </a:solidFill>
                <a:effectLst/>
              </a:defRPr>
            </a:lvl1pPr>
          </a:lstStyle>
          <a:p>
            <a:r>
              <a:rPr lang="en-GB" noProof="0" dirty="0"/>
              <a:t>Headline Arial bold, 30 pt</a:t>
            </a:r>
          </a:p>
        </p:txBody>
      </p:sp>
      <p:sp>
        <p:nvSpPr>
          <p:cNvPr id="5" name="Textplatzhalter 4">
            <a:extLst>
              <a:ext uri="{FF2B5EF4-FFF2-40B4-BE49-F238E27FC236}">
                <a16:creationId xmlns:a16="http://schemas.microsoft.com/office/drawing/2014/main" id="{75B684C9-71E7-A0AE-9C9C-96A51523B51E}"/>
              </a:ext>
            </a:extLst>
          </p:cNvPr>
          <p:cNvSpPr>
            <a:spLocks noGrp="1"/>
          </p:cNvSpPr>
          <p:nvPr>
            <p:ph type="body" sz="quarter" idx="12" hasCustomPrompt="1"/>
          </p:nvPr>
        </p:nvSpPr>
        <p:spPr>
          <a:xfrm>
            <a:off x="936624" y="1576800"/>
            <a:ext cx="10317600" cy="3996008"/>
          </a:xfrm>
        </p:spPr>
        <p:txBody>
          <a:bodyPr anchor="ctr"/>
          <a:lstStyle>
            <a:lvl1pPr marL="0" indent="0" algn="ctr">
              <a:lnSpc>
                <a:spcPct val="118000"/>
              </a:lnSpc>
              <a:spcBef>
                <a:spcPts val="1200"/>
              </a:spcBef>
              <a:buFont typeface="Arial" panose="020B0604020202020204" pitchFamily="34" charset="0"/>
              <a:buNone/>
              <a:defRPr sz="2400" b="1">
                <a:solidFill>
                  <a:schemeClr val="tx1"/>
                </a:solidFill>
                <a:effectLst/>
              </a:defRPr>
            </a:lvl1pPr>
            <a:lvl2pPr marL="0" indent="0" algn="ctr">
              <a:lnSpc>
                <a:spcPct val="118000"/>
              </a:lnSpc>
              <a:spcBef>
                <a:spcPts val="1200"/>
              </a:spcBef>
              <a:buNone/>
              <a:defRPr sz="2400" b="1">
                <a:solidFill>
                  <a:schemeClr val="tx1"/>
                </a:solidFill>
                <a:effectLst/>
              </a:defRPr>
            </a:lvl2pPr>
            <a:lvl3pPr marL="0" indent="0" algn="ctr">
              <a:lnSpc>
                <a:spcPct val="118000"/>
              </a:lnSpc>
              <a:spcBef>
                <a:spcPts val="1200"/>
              </a:spcBef>
              <a:buNone/>
              <a:defRPr sz="2400" b="1">
                <a:solidFill>
                  <a:schemeClr val="tx1"/>
                </a:solidFill>
                <a:effectLst/>
              </a:defRPr>
            </a:lvl3pPr>
            <a:lvl4pPr marL="0" indent="0" algn="ctr">
              <a:lnSpc>
                <a:spcPct val="118000"/>
              </a:lnSpc>
              <a:spcBef>
                <a:spcPts val="1200"/>
              </a:spcBef>
              <a:buFont typeface="Arial" panose="020B0604020202020204" pitchFamily="34" charset="0"/>
              <a:buNone/>
              <a:defRPr sz="2400" b="1">
                <a:solidFill>
                  <a:schemeClr val="tx1"/>
                </a:solidFill>
                <a:effectLst/>
              </a:defRPr>
            </a:lvl4pPr>
            <a:lvl5pPr marL="0" indent="0" algn="ctr">
              <a:lnSpc>
                <a:spcPct val="118000"/>
              </a:lnSpc>
              <a:spcBef>
                <a:spcPts val="1200"/>
              </a:spcBef>
              <a:buNone/>
              <a:defRPr sz="2400" b="1">
                <a:solidFill>
                  <a:schemeClr val="tx1"/>
                </a:solidFill>
                <a:effectLst/>
              </a:defRPr>
            </a:lvl5pPr>
            <a:lvl6pPr marL="0" indent="0" algn="ctr">
              <a:lnSpc>
                <a:spcPct val="118000"/>
              </a:lnSpc>
              <a:spcBef>
                <a:spcPts val="1200"/>
              </a:spcBef>
              <a:buNone/>
              <a:defRPr sz="2400" b="1">
                <a:solidFill>
                  <a:schemeClr val="tx1"/>
                </a:solidFill>
                <a:effectLst/>
              </a:defRPr>
            </a:lvl6pPr>
            <a:lvl7pPr marL="0" indent="0" algn="ctr">
              <a:lnSpc>
                <a:spcPct val="118000"/>
              </a:lnSpc>
              <a:spcBef>
                <a:spcPts val="1200"/>
              </a:spcBef>
              <a:buFont typeface="Arial" panose="020B0604020202020204" pitchFamily="34" charset="0"/>
              <a:buNone/>
              <a:defRPr sz="2400" b="1">
                <a:solidFill>
                  <a:schemeClr val="tx1"/>
                </a:solidFill>
                <a:effectLst/>
              </a:defRPr>
            </a:lvl7pPr>
            <a:lvl8pPr marL="0" indent="0" algn="ctr">
              <a:lnSpc>
                <a:spcPct val="118000"/>
              </a:lnSpc>
              <a:spcBef>
                <a:spcPts val="1200"/>
              </a:spcBef>
              <a:buFont typeface="Arial" panose="020B0604020202020204" pitchFamily="34" charset="0"/>
              <a:buNone/>
              <a:defRPr sz="2400" b="1">
                <a:solidFill>
                  <a:schemeClr val="tx1"/>
                </a:solidFill>
                <a:effectLst/>
              </a:defRPr>
            </a:lvl8pPr>
            <a:lvl9pPr marL="0" indent="0" algn="ctr">
              <a:lnSpc>
                <a:spcPct val="118000"/>
              </a:lnSpc>
              <a:spcBef>
                <a:spcPts val="1200"/>
              </a:spcBef>
              <a:buFont typeface="Arial" panose="020B0604020202020204" pitchFamily="34" charset="0"/>
              <a:buNone/>
              <a:defRPr sz="2400" b="1" i="0">
                <a:solidFill>
                  <a:schemeClr val="tx1"/>
                </a:solidFill>
                <a:effectLst/>
                <a:latin typeface="+mn-lt"/>
              </a:defRPr>
            </a:lvl9pPr>
          </a:lstStyle>
          <a:p>
            <a:pPr lvl="0"/>
            <a:r>
              <a:rPr lang="en-GB" noProof="0" dirty="0"/>
              <a:t>1-Column Text + white background</a:t>
            </a:r>
          </a:p>
          <a:p>
            <a:pPr lvl="0"/>
            <a:r>
              <a:rPr lang="en-GB" noProof="0" dirty="0"/>
              <a:t>Arial Bold, 24 pt, white, centre aligned</a:t>
            </a:r>
          </a:p>
        </p:txBody>
      </p:sp>
      <p:sp>
        <p:nvSpPr>
          <p:cNvPr id="4" name="Fußzeilenplatzhalter 3">
            <a:extLst>
              <a:ext uri="{FF2B5EF4-FFF2-40B4-BE49-F238E27FC236}">
                <a16:creationId xmlns:a16="http://schemas.microsoft.com/office/drawing/2014/main" id="{F5A77A81-4D96-818A-C166-E1A70E33BA3F}"/>
              </a:ext>
            </a:extLst>
          </p:cNvPr>
          <p:cNvSpPr>
            <a:spLocks noGrp="1"/>
          </p:cNvSpPr>
          <p:nvPr>
            <p:ph type="ftr" sz="quarter" idx="13"/>
          </p:nvPr>
        </p:nvSpPr>
        <p:spPr/>
        <p:txBody>
          <a:bodyPr/>
          <a:lstStyle/>
          <a:p>
            <a:r>
              <a:rPr lang="en-GB" noProof="0"/>
              <a:t>Nordic-Baltic Astronomy Days - May 26-29, 2026</a:t>
            </a:r>
            <a:endParaRPr lang="en-GB" i="1" noProof="0" dirty="0"/>
          </a:p>
        </p:txBody>
      </p:sp>
      <p:sp>
        <p:nvSpPr>
          <p:cNvPr id="3" name="Date Placeholder 3">
            <a:extLst>
              <a:ext uri="{FF2B5EF4-FFF2-40B4-BE49-F238E27FC236}">
                <a16:creationId xmlns:a16="http://schemas.microsoft.com/office/drawing/2014/main" id="{405B547A-BEF3-D0B6-BB29-EF55FF35F5EB}"/>
              </a:ext>
            </a:extLst>
          </p:cNvPr>
          <p:cNvSpPr>
            <a:spLocks noGrp="1"/>
          </p:cNvSpPr>
          <p:nvPr>
            <p:ph type="dt" sz="half" idx="2"/>
          </p:nvPr>
        </p:nvSpPr>
        <p:spPr>
          <a:xfrm rot="16200000">
            <a:off x="9216665" y="3569026"/>
            <a:ext cx="5327370"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7" name="Slide Number Placeholder 5">
            <a:extLst>
              <a:ext uri="{FF2B5EF4-FFF2-40B4-BE49-F238E27FC236}">
                <a16:creationId xmlns:a16="http://schemas.microsoft.com/office/drawing/2014/main" id="{B30A0426-815F-60A6-72EE-5C21B4DEC1E5}"/>
              </a:ext>
            </a:extLst>
          </p:cNvPr>
          <p:cNvSpPr txBox="1">
            <a:spLocks/>
          </p:cNvSpPr>
          <p:nvPr userDrawn="1"/>
        </p:nvSpPr>
        <p:spPr>
          <a:xfrm>
            <a:off x="468313" y="6534114"/>
            <a:ext cx="469581" cy="175313"/>
          </a:xfrm>
          <a:prstGeom prst="rect">
            <a:avLst/>
          </a:prstGeom>
        </p:spPr>
        <p:txBody>
          <a:bodyPr vert="horz" lIns="0" tIns="45720" rIns="0" bIns="45720" rtlCol="0" anchor="ctr"/>
          <a:lstStyle>
            <a:defPPr>
              <a:defRPr lang="de-DE"/>
            </a:defPPr>
            <a:lvl1pPr marL="0" algn="l"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6D6064-FB9F-4877-ADF1-97150FF2D969}" type="slidenum">
              <a:rPr lang="en-GB" smtClean="0"/>
              <a:pPr/>
              <a:t>‹#›</a:t>
            </a:fld>
            <a:endParaRPr lang="en-GB"/>
          </a:p>
        </p:txBody>
      </p:sp>
    </p:spTree>
    <p:extLst>
      <p:ext uri="{BB962C8B-B14F-4D97-AF65-F5344CB8AC3E}">
        <p14:creationId xmlns:p14="http://schemas.microsoft.com/office/powerpoint/2010/main" val="1992234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ST+WB">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6A60C7E-39E9-51BE-1364-9C9302742CDC}"/>
              </a:ext>
            </a:extLst>
          </p:cNvPr>
          <p:cNvSpPr>
            <a:spLocks noGrp="1"/>
          </p:cNvSpPr>
          <p:nvPr>
            <p:ph type="title" hasCustomPrompt="1"/>
          </p:nvPr>
        </p:nvSpPr>
        <p:spPr/>
        <p:txBody>
          <a:bodyPr/>
          <a:lstStyle>
            <a:lvl1pPr>
              <a:defRPr/>
            </a:lvl1pPr>
          </a:lstStyle>
          <a:p>
            <a:r>
              <a:rPr lang="en-GB" noProof="0" dirty="0"/>
              <a:t>Headline Arial bold, 30 pt</a:t>
            </a:r>
          </a:p>
        </p:txBody>
      </p:sp>
      <p:sp>
        <p:nvSpPr>
          <p:cNvPr id="7" name="Textplatzhalter 6">
            <a:extLst>
              <a:ext uri="{FF2B5EF4-FFF2-40B4-BE49-F238E27FC236}">
                <a16:creationId xmlns:a16="http://schemas.microsoft.com/office/drawing/2014/main" id="{46284B66-A11B-B3CA-B1F8-30C04E39812D}"/>
              </a:ext>
            </a:extLst>
          </p:cNvPr>
          <p:cNvSpPr>
            <a:spLocks noGrp="1"/>
          </p:cNvSpPr>
          <p:nvPr>
            <p:ph type="body" sz="quarter" idx="13" hasCustomPrompt="1"/>
          </p:nvPr>
        </p:nvSpPr>
        <p:spPr>
          <a:xfrm>
            <a:off x="936624" y="2016000"/>
            <a:ext cx="10317164" cy="3905375"/>
          </a:xfrm>
        </p:spPr>
        <p:txBody>
          <a:bodyPr/>
          <a:lstStyle>
            <a:lvl1pPr>
              <a:defRPr/>
            </a:lvl1pPr>
            <a:lvl2pPr>
              <a:defRPr/>
            </a:lvl2pPr>
            <a:lvl3pPr>
              <a:defRPr/>
            </a:lvl3pPr>
            <a:lvl4pPr>
              <a:defRPr/>
            </a:lvl4pPr>
            <a:lvl5pPr>
              <a:defRPr/>
            </a:lvl5pPr>
            <a:lvl6pPr>
              <a:defRPr/>
            </a:lvl6pPr>
            <a:lvl7pPr>
              <a:defRPr/>
            </a:lvl7pPr>
            <a:lvl8pPr>
              <a:defRPr/>
            </a:lvl8pPr>
            <a:lvl9pPr>
              <a:defRPr/>
            </a:lvl9pPr>
          </a:lstStyle>
          <a:p>
            <a:pPr lvl="0"/>
            <a:r>
              <a:rPr lang="en-GB" noProof="0" dirty="0"/>
              <a:t>Copy Arial, 18 pt</a:t>
            </a:r>
          </a:p>
          <a:p>
            <a:pPr lvl="1"/>
            <a:r>
              <a:rPr lang="en-GB" noProof="0" dirty="0"/>
              <a:t>First Bullet, 18 pt</a:t>
            </a:r>
          </a:p>
          <a:p>
            <a:pPr lvl="2"/>
            <a:r>
              <a:rPr lang="en-GB" noProof="0" dirty="0"/>
              <a:t>Second Bullet, 18 pt</a:t>
            </a:r>
          </a:p>
          <a:p>
            <a:pPr lvl="3"/>
            <a:r>
              <a:rPr lang="en-GB" noProof="0" dirty="0"/>
              <a:t>Subheading Arial bold, 18 pt</a:t>
            </a:r>
          </a:p>
          <a:p>
            <a:pPr lvl="4"/>
            <a:r>
              <a:rPr lang="en-GB" noProof="0" dirty="0"/>
              <a:t>Subheading Arial bold, 24 pt</a:t>
            </a:r>
          </a:p>
          <a:p>
            <a:pPr lvl="5"/>
            <a:r>
              <a:rPr lang="en-GB" noProof="0" dirty="0"/>
              <a:t>Quote, 24 pt, orange</a:t>
            </a:r>
          </a:p>
          <a:p>
            <a:pPr lvl="6"/>
            <a:r>
              <a:rPr lang="en-GB" noProof="0" dirty="0"/>
              <a:t>Copy Arial, 18 pt</a:t>
            </a:r>
          </a:p>
          <a:p>
            <a:pPr lvl="7"/>
            <a:r>
              <a:rPr lang="en-GB" noProof="0" dirty="0"/>
              <a:t>Copy Arial, 18 pt</a:t>
            </a:r>
          </a:p>
          <a:p>
            <a:pPr lvl="8"/>
            <a:r>
              <a:rPr lang="en-GB" noProof="0" dirty="0"/>
              <a:t>Copy Arial, 18 pt</a:t>
            </a:r>
          </a:p>
        </p:txBody>
      </p:sp>
      <p:sp>
        <p:nvSpPr>
          <p:cNvPr id="5" name="Fußzeilenplatzhalter 4">
            <a:extLst>
              <a:ext uri="{FF2B5EF4-FFF2-40B4-BE49-F238E27FC236}">
                <a16:creationId xmlns:a16="http://schemas.microsoft.com/office/drawing/2014/main" id="{301EC199-87F9-4D50-EA60-C5E098191F25}"/>
              </a:ext>
            </a:extLst>
          </p:cNvPr>
          <p:cNvSpPr>
            <a:spLocks noGrp="1"/>
          </p:cNvSpPr>
          <p:nvPr>
            <p:ph type="ftr" sz="quarter" idx="11"/>
          </p:nvPr>
        </p:nvSpPr>
        <p:spPr/>
        <p:txBody>
          <a:bodyPr/>
          <a:lstStyle/>
          <a:p>
            <a:r>
              <a:rPr lang="en-GB" noProof="0"/>
              <a:t>Nordic-Baltic Astronomy Days - May 26-29, 2026</a:t>
            </a:r>
            <a:endParaRPr lang="en-GB" i="1" noProof="0" dirty="0"/>
          </a:p>
        </p:txBody>
      </p:sp>
      <p:sp>
        <p:nvSpPr>
          <p:cNvPr id="12" name="Untertitel 6">
            <a:extLst>
              <a:ext uri="{FF2B5EF4-FFF2-40B4-BE49-F238E27FC236}">
                <a16:creationId xmlns:a16="http://schemas.microsoft.com/office/drawing/2014/main" id="{3E0265B8-51ED-B319-D61E-D75878236E6F}"/>
              </a:ext>
            </a:extLst>
          </p:cNvPr>
          <p:cNvSpPr>
            <a:spLocks noGrp="1"/>
          </p:cNvSpPr>
          <p:nvPr>
            <p:ph type="subTitle" sz="quarter" idx="12" hasCustomPrompt="1"/>
          </p:nvPr>
        </p:nvSpPr>
        <p:spPr>
          <a:xfrm>
            <a:off x="936624" y="1296812"/>
            <a:ext cx="8910639" cy="285494"/>
          </a:xfrm>
          <a:prstGeom prst="rect">
            <a:avLst/>
          </a:prstGeom>
        </p:spPr>
        <p:txBody>
          <a:bodyPr lIns="0" tIns="0" rIns="0" bIns="0"/>
          <a:lstStyle>
            <a:lvl1pPr marL="0" indent="0" algn="l">
              <a:lnSpc>
                <a:spcPct val="90000"/>
              </a:lnSpc>
              <a:buNone/>
              <a:defRPr sz="1800" b="0" i="1">
                <a:solidFill>
                  <a:schemeClr val="bg2"/>
                </a:solidFill>
                <a:latin typeface="+mn-lt"/>
              </a:defRPr>
            </a:lvl1pPr>
            <a:lvl2pPr marL="0" indent="0" algn="l">
              <a:lnSpc>
                <a:spcPct val="90000"/>
              </a:lnSpc>
              <a:buNone/>
              <a:defRPr sz="1800" b="0" i="1">
                <a:solidFill>
                  <a:schemeClr val="bg2"/>
                </a:solidFill>
                <a:latin typeface="+mn-lt"/>
              </a:defRPr>
            </a:lvl2pPr>
            <a:lvl3pPr marL="0" indent="0" algn="l">
              <a:lnSpc>
                <a:spcPct val="90000"/>
              </a:lnSpc>
              <a:buNone/>
              <a:defRPr sz="1800" b="0" i="1">
                <a:solidFill>
                  <a:schemeClr val="bg2"/>
                </a:solidFill>
                <a:latin typeface="+mn-lt"/>
              </a:defRPr>
            </a:lvl3pPr>
            <a:lvl4pPr marL="0" indent="0" algn="l">
              <a:lnSpc>
                <a:spcPct val="90000"/>
              </a:lnSpc>
              <a:buNone/>
              <a:defRPr sz="1800" b="0" i="1">
                <a:solidFill>
                  <a:schemeClr val="bg2"/>
                </a:solidFill>
                <a:latin typeface="+mn-lt"/>
              </a:defRPr>
            </a:lvl4pPr>
            <a:lvl5pPr marL="0" indent="0" algn="l">
              <a:lnSpc>
                <a:spcPct val="90000"/>
              </a:lnSpc>
              <a:buNone/>
              <a:defRPr sz="1800" b="0" i="1">
                <a:solidFill>
                  <a:schemeClr val="bg2"/>
                </a:solidFill>
                <a:latin typeface="+mn-lt"/>
              </a:defRPr>
            </a:lvl5pPr>
            <a:lvl6pPr marL="0" indent="0" algn="l">
              <a:lnSpc>
                <a:spcPct val="90000"/>
              </a:lnSpc>
              <a:buNone/>
              <a:defRPr sz="1800" b="0" i="1">
                <a:solidFill>
                  <a:schemeClr val="bg2"/>
                </a:solidFill>
                <a:latin typeface="+mn-lt"/>
              </a:defRPr>
            </a:lvl6pPr>
            <a:lvl7pPr marL="0" indent="0" algn="l">
              <a:lnSpc>
                <a:spcPct val="90000"/>
              </a:lnSpc>
              <a:buNone/>
              <a:defRPr sz="1800" b="0" i="1">
                <a:solidFill>
                  <a:schemeClr val="bg2"/>
                </a:solidFill>
                <a:latin typeface="+mn-lt"/>
              </a:defRPr>
            </a:lvl7pPr>
            <a:lvl8pPr marL="0" indent="0" algn="l">
              <a:lnSpc>
                <a:spcPct val="90000"/>
              </a:lnSpc>
              <a:buNone/>
              <a:defRPr sz="1800" b="0" i="1">
                <a:solidFill>
                  <a:schemeClr val="bg2"/>
                </a:solidFill>
                <a:latin typeface="+mn-lt"/>
              </a:defRPr>
            </a:lvl8pPr>
            <a:lvl9pPr marL="0" indent="0" algn="l">
              <a:lnSpc>
                <a:spcPct val="90000"/>
              </a:lnSpc>
              <a:buNone/>
              <a:defRPr sz="1800" b="0" i="1">
                <a:solidFill>
                  <a:schemeClr val="bg2"/>
                </a:solidFill>
                <a:latin typeface="+mn-lt"/>
              </a:defRPr>
            </a:lvl9pPr>
          </a:lstStyle>
          <a:p>
            <a:r>
              <a:rPr lang="en-GB" noProof="0" dirty="0"/>
              <a:t>Headline add-on, Arial Italic, 18 pt, orange</a:t>
            </a:r>
          </a:p>
        </p:txBody>
      </p:sp>
      <p:sp>
        <p:nvSpPr>
          <p:cNvPr id="3" name="Date Placeholder 3">
            <a:extLst>
              <a:ext uri="{FF2B5EF4-FFF2-40B4-BE49-F238E27FC236}">
                <a16:creationId xmlns:a16="http://schemas.microsoft.com/office/drawing/2014/main" id="{B813303C-C1E6-DEEA-79FE-604C62A23AD0}"/>
              </a:ext>
            </a:extLst>
          </p:cNvPr>
          <p:cNvSpPr>
            <a:spLocks noGrp="1"/>
          </p:cNvSpPr>
          <p:nvPr>
            <p:ph type="dt" sz="half" idx="2"/>
          </p:nvPr>
        </p:nvSpPr>
        <p:spPr>
          <a:xfrm rot="16200000">
            <a:off x="9209941" y="3562303"/>
            <a:ext cx="5340817"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6" name="Slide Number Placeholder 5">
            <a:extLst>
              <a:ext uri="{FF2B5EF4-FFF2-40B4-BE49-F238E27FC236}">
                <a16:creationId xmlns:a16="http://schemas.microsoft.com/office/drawing/2014/main" id="{9B122A8D-1DBE-BD85-92F3-EFE59AC18E5D}"/>
              </a:ext>
            </a:extLst>
          </p:cNvPr>
          <p:cNvSpPr txBox="1">
            <a:spLocks/>
          </p:cNvSpPr>
          <p:nvPr userDrawn="1"/>
        </p:nvSpPr>
        <p:spPr>
          <a:xfrm>
            <a:off x="468313" y="6534114"/>
            <a:ext cx="469581" cy="175313"/>
          </a:xfrm>
          <a:prstGeom prst="rect">
            <a:avLst/>
          </a:prstGeom>
        </p:spPr>
        <p:txBody>
          <a:bodyPr vert="horz" lIns="0" tIns="45720" rIns="0" bIns="45720" rtlCol="0" anchor="ctr"/>
          <a:lstStyle>
            <a:defPPr>
              <a:defRPr lang="de-DE"/>
            </a:defPPr>
            <a:lvl1pPr marL="0" algn="l"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6D6064-FB9F-4877-ADF1-97150FF2D969}" type="slidenum">
              <a:rPr lang="en-GB" smtClean="0"/>
              <a:pPr/>
              <a:t>‹#›</a:t>
            </a:fld>
            <a:endParaRPr lang="en-GB"/>
          </a:p>
        </p:txBody>
      </p:sp>
    </p:spTree>
    <p:extLst>
      <p:ext uri="{BB962C8B-B14F-4D97-AF65-F5344CB8AC3E}">
        <p14:creationId xmlns:p14="http://schemas.microsoft.com/office/powerpoint/2010/main" val="4205157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T+WB UNI">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6A60C7E-39E9-51BE-1364-9C9302742CDC}"/>
              </a:ext>
            </a:extLst>
          </p:cNvPr>
          <p:cNvSpPr>
            <a:spLocks noGrp="1"/>
          </p:cNvSpPr>
          <p:nvPr>
            <p:ph type="title" hasCustomPrompt="1"/>
          </p:nvPr>
        </p:nvSpPr>
        <p:spPr/>
        <p:txBody>
          <a:bodyPr/>
          <a:lstStyle>
            <a:lvl1pPr>
              <a:defRPr/>
            </a:lvl1pPr>
          </a:lstStyle>
          <a:p>
            <a:r>
              <a:rPr lang="en-GB" noProof="0" dirty="0"/>
              <a:t>Headline Arial bold, 30 pt</a:t>
            </a:r>
          </a:p>
        </p:txBody>
      </p:sp>
      <p:sp>
        <p:nvSpPr>
          <p:cNvPr id="3" name="Inhaltsplatzhalter 2">
            <a:extLst>
              <a:ext uri="{FF2B5EF4-FFF2-40B4-BE49-F238E27FC236}">
                <a16:creationId xmlns:a16="http://schemas.microsoft.com/office/drawing/2014/main" id="{8FA90899-A4C8-752A-5D1C-111AA2B50FD3}"/>
              </a:ext>
            </a:extLst>
          </p:cNvPr>
          <p:cNvSpPr>
            <a:spLocks noGrp="1"/>
          </p:cNvSpPr>
          <p:nvPr>
            <p:ph idx="1" hasCustomPrompt="1"/>
          </p:nvPr>
        </p:nvSpPr>
        <p:spPr>
          <a:xfrm>
            <a:off x="936624" y="2016000"/>
            <a:ext cx="10317600" cy="3905375"/>
          </a:xfrm>
        </p:spPr>
        <p:txBody>
          <a:bodyPr/>
          <a:lstStyle>
            <a:lvl1pPr>
              <a:defRPr/>
            </a:lvl1pPr>
            <a:lvl2pPr>
              <a:defRPr/>
            </a:lvl2pPr>
            <a:lvl3pPr>
              <a:defRPr/>
            </a:lvl3pPr>
            <a:lvl4pPr>
              <a:defRPr/>
            </a:lvl4pPr>
            <a:lvl5pPr>
              <a:defRPr/>
            </a:lvl5pPr>
            <a:lvl6pPr>
              <a:defRPr/>
            </a:lvl6pPr>
            <a:lvl7pPr>
              <a:defRPr/>
            </a:lvl7pPr>
            <a:lvl8pPr>
              <a:defRPr/>
            </a:lvl8pPr>
            <a:lvl9pPr>
              <a:defRPr/>
            </a:lvl9pPr>
          </a:lstStyle>
          <a:p>
            <a:pPr lvl="0"/>
            <a:r>
              <a:rPr lang="en-GB" noProof="0" dirty="0"/>
              <a:t>Copy Arial, 18 pt</a:t>
            </a:r>
          </a:p>
          <a:p>
            <a:pPr lvl="1"/>
            <a:r>
              <a:rPr lang="en-GB" noProof="0" dirty="0"/>
              <a:t>First Bullet, 18 pt</a:t>
            </a:r>
          </a:p>
          <a:p>
            <a:pPr lvl="2"/>
            <a:r>
              <a:rPr lang="en-GB" noProof="0" dirty="0"/>
              <a:t>Second Bullet, 18 pt</a:t>
            </a:r>
          </a:p>
          <a:p>
            <a:pPr lvl="3"/>
            <a:r>
              <a:rPr lang="en-GB" noProof="0" dirty="0"/>
              <a:t>Subheading Arial bold, 18 pt</a:t>
            </a:r>
          </a:p>
          <a:p>
            <a:pPr lvl="4"/>
            <a:r>
              <a:rPr lang="en-GB" noProof="0" dirty="0"/>
              <a:t>Subheading Arial bold, 24 pt</a:t>
            </a:r>
          </a:p>
          <a:p>
            <a:pPr lvl="5"/>
            <a:r>
              <a:rPr lang="en-GB" noProof="0" dirty="0"/>
              <a:t>Quote, 24 pt, orange</a:t>
            </a:r>
          </a:p>
          <a:p>
            <a:pPr lvl="6"/>
            <a:r>
              <a:rPr lang="en-GB" noProof="0" dirty="0"/>
              <a:t>Copy Arial, 18 pt</a:t>
            </a:r>
          </a:p>
          <a:p>
            <a:pPr lvl="7"/>
            <a:r>
              <a:rPr lang="en-GB" noProof="0" dirty="0"/>
              <a:t>Copy Arial, 18 pt</a:t>
            </a:r>
          </a:p>
          <a:p>
            <a:pPr lvl="8"/>
            <a:r>
              <a:rPr lang="en-GB" noProof="0" dirty="0"/>
              <a:t>Copy Arial, 18 pt</a:t>
            </a:r>
          </a:p>
        </p:txBody>
      </p:sp>
      <p:sp>
        <p:nvSpPr>
          <p:cNvPr id="12" name="Untertitel 6">
            <a:extLst>
              <a:ext uri="{FF2B5EF4-FFF2-40B4-BE49-F238E27FC236}">
                <a16:creationId xmlns:a16="http://schemas.microsoft.com/office/drawing/2014/main" id="{3E0265B8-51ED-B319-D61E-D75878236E6F}"/>
              </a:ext>
            </a:extLst>
          </p:cNvPr>
          <p:cNvSpPr>
            <a:spLocks noGrp="1"/>
          </p:cNvSpPr>
          <p:nvPr>
            <p:ph type="subTitle" sz="quarter" idx="12" hasCustomPrompt="1"/>
          </p:nvPr>
        </p:nvSpPr>
        <p:spPr>
          <a:xfrm>
            <a:off x="936624" y="1296000"/>
            <a:ext cx="8910639" cy="285494"/>
          </a:xfrm>
          <a:prstGeom prst="rect">
            <a:avLst/>
          </a:prstGeom>
        </p:spPr>
        <p:txBody>
          <a:bodyPr lIns="0" tIns="0" rIns="0" bIns="0"/>
          <a:lstStyle>
            <a:lvl1pPr marL="0" indent="0" algn="l">
              <a:lnSpc>
                <a:spcPct val="90000"/>
              </a:lnSpc>
              <a:buNone/>
              <a:defRPr sz="1800" b="0" i="1">
                <a:solidFill>
                  <a:schemeClr val="bg2"/>
                </a:solidFill>
                <a:latin typeface="+mn-lt"/>
              </a:defRPr>
            </a:lvl1pPr>
            <a:lvl2pPr marL="0" indent="0" algn="l">
              <a:lnSpc>
                <a:spcPct val="90000"/>
              </a:lnSpc>
              <a:buNone/>
              <a:defRPr sz="1800" b="0" i="1">
                <a:solidFill>
                  <a:schemeClr val="bg2"/>
                </a:solidFill>
                <a:latin typeface="+mn-lt"/>
              </a:defRPr>
            </a:lvl2pPr>
            <a:lvl3pPr marL="0" indent="0" algn="l">
              <a:lnSpc>
                <a:spcPct val="90000"/>
              </a:lnSpc>
              <a:buNone/>
              <a:defRPr sz="1800" b="0" i="1">
                <a:solidFill>
                  <a:schemeClr val="bg2"/>
                </a:solidFill>
                <a:latin typeface="+mn-lt"/>
              </a:defRPr>
            </a:lvl3pPr>
            <a:lvl4pPr marL="0" indent="0" algn="l">
              <a:lnSpc>
                <a:spcPct val="90000"/>
              </a:lnSpc>
              <a:buNone/>
              <a:defRPr sz="1800" b="0" i="1">
                <a:solidFill>
                  <a:schemeClr val="bg2"/>
                </a:solidFill>
                <a:latin typeface="+mn-lt"/>
              </a:defRPr>
            </a:lvl4pPr>
            <a:lvl5pPr marL="0" indent="0" algn="l">
              <a:lnSpc>
                <a:spcPct val="90000"/>
              </a:lnSpc>
              <a:buNone/>
              <a:defRPr sz="1800" b="0" i="1">
                <a:solidFill>
                  <a:schemeClr val="bg2"/>
                </a:solidFill>
                <a:latin typeface="+mn-lt"/>
              </a:defRPr>
            </a:lvl5pPr>
            <a:lvl6pPr marL="0" indent="0" algn="l">
              <a:lnSpc>
                <a:spcPct val="90000"/>
              </a:lnSpc>
              <a:buNone/>
              <a:defRPr sz="1800" b="0" i="1">
                <a:solidFill>
                  <a:schemeClr val="bg2"/>
                </a:solidFill>
                <a:latin typeface="+mn-lt"/>
              </a:defRPr>
            </a:lvl6pPr>
            <a:lvl7pPr marL="0" indent="0" algn="l">
              <a:lnSpc>
                <a:spcPct val="90000"/>
              </a:lnSpc>
              <a:buNone/>
              <a:defRPr sz="1800" b="0" i="1">
                <a:solidFill>
                  <a:schemeClr val="bg2"/>
                </a:solidFill>
                <a:latin typeface="+mn-lt"/>
              </a:defRPr>
            </a:lvl7pPr>
            <a:lvl8pPr marL="0" indent="0" algn="l">
              <a:lnSpc>
                <a:spcPct val="90000"/>
              </a:lnSpc>
              <a:buNone/>
              <a:defRPr sz="1800" b="0" i="1">
                <a:solidFill>
                  <a:schemeClr val="bg2"/>
                </a:solidFill>
                <a:latin typeface="+mn-lt"/>
              </a:defRPr>
            </a:lvl8pPr>
            <a:lvl9pPr marL="0" indent="0" algn="l">
              <a:lnSpc>
                <a:spcPct val="90000"/>
              </a:lnSpc>
              <a:buNone/>
              <a:defRPr sz="1800" b="0" i="1">
                <a:solidFill>
                  <a:schemeClr val="bg2"/>
                </a:solidFill>
                <a:latin typeface="+mn-lt"/>
              </a:defRPr>
            </a:lvl9pPr>
          </a:lstStyle>
          <a:p>
            <a:r>
              <a:rPr lang="en-GB" noProof="0" dirty="0"/>
              <a:t>Headline add-on, Arial Italic, 18 pt, orange</a:t>
            </a:r>
          </a:p>
        </p:txBody>
      </p:sp>
      <p:sp>
        <p:nvSpPr>
          <p:cNvPr id="4" name="Fußzeilenplatzhalter 3">
            <a:extLst>
              <a:ext uri="{FF2B5EF4-FFF2-40B4-BE49-F238E27FC236}">
                <a16:creationId xmlns:a16="http://schemas.microsoft.com/office/drawing/2014/main" id="{9EC29A70-B5A7-321C-D517-8E7C6FFAE332}"/>
              </a:ext>
            </a:extLst>
          </p:cNvPr>
          <p:cNvSpPr>
            <a:spLocks noGrp="1"/>
          </p:cNvSpPr>
          <p:nvPr>
            <p:ph type="ftr" sz="quarter" idx="13"/>
          </p:nvPr>
        </p:nvSpPr>
        <p:spPr/>
        <p:txBody>
          <a:bodyPr/>
          <a:lstStyle/>
          <a:p>
            <a:r>
              <a:rPr lang="en-GB" noProof="0"/>
              <a:t>Nordic-Baltic Astronomy Days - May 26-29, 2026</a:t>
            </a:r>
            <a:endParaRPr lang="en-GB" i="1" noProof="0" dirty="0"/>
          </a:p>
        </p:txBody>
      </p:sp>
      <p:sp>
        <p:nvSpPr>
          <p:cNvPr id="5" name="Date Placeholder 3">
            <a:extLst>
              <a:ext uri="{FF2B5EF4-FFF2-40B4-BE49-F238E27FC236}">
                <a16:creationId xmlns:a16="http://schemas.microsoft.com/office/drawing/2014/main" id="{4A56F391-9E9D-5245-65CF-E3CFA03D5742}"/>
              </a:ext>
            </a:extLst>
          </p:cNvPr>
          <p:cNvSpPr>
            <a:spLocks noGrp="1"/>
          </p:cNvSpPr>
          <p:nvPr>
            <p:ph type="dt" sz="half" idx="2"/>
          </p:nvPr>
        </p:nvSpPr>
        <p:spPr>
          <a:xfrm rot="16200000">
            <a:off x="9209941" y="3562303"/>
            <a:ext cx="5340817"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7" name="Slide Number Placeholder 5">
            <a:extLst>
              <a:ext uri="{FF2B5EF4-FFF2-40B4-BE49-F238E27FC236}">
                <a16:creationId xmlns:a16="http://schemas.microsoft.com/office/drawing/2014/main" id="{4B59C018-FF84-C96B-EA76-19F07A39AD81}"/>
              </a:ext>
            </a:extLst>
          </p:cNvPr>
          <p:cNvSpPr txBox="1">
            <a:spLocks/>
          </p:cNvSpPr>
          <p:nvPr userDrawn="1"/>
        </p:nvSpPr>
        <p:spPr>
          <a:xfrm>
            <a:off x="468313" y="6534114"/>
            <a:ext cx="469581" cy="175313"/>
          </a:xfrm>
          <a:prstGeom prst="rect">
            <a:avLst/>
          </a:prstGeom>
        </p:spPr>
        <p:txBody>
          <a:bodyPr vert="horz" lIns="0" tIns="45720" rIns="0" bIns="45720" rtlCol="0" anchor="ctr"/>
          <a:lstStyle>
            <a:defPPr>
              <a:defRPr lang="de-DE"/>
            </a:defPPr>
            <a:lvl1pPr marL="0" algn="l"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6D6064-FB9F-4877-ADF1-97150FF2D969}" type="slidenum">
              <a:rPr lang="en-GB" smtClean="0"/>
              <a:pPr/>
              <a:t>‹#›</a:t>
            </a:fld>
            <a:endParaRPr lang="en-GB"/>
          </a:p>
        </p:txBody>
      </p:sp>
    </p:spTree>
    <p:extLst>
      <p:ext uri="{BB962C8B-B14F-4D97-AF65-F5344CB8AC3E}">
        <p14:creationId xmlns:p14="http://schemas.microsoft.com/office/powerpoint/2010/main" val="1974513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T+WB">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6A60C7E-39E9-51BE-1364-9C9302742CDC}"/>
              </a:ext>
            </a:extLst>
          </p:cNvPr>
          <p:cNvSpPr>
            <a:spLocks noGrp="1"/>
          </p:cNvSpPr>
          <p:nvPr>
            <p:ph type="title" hasCustomPrompt="1"/>
          </p:nvPr>
        </p:nvSpPr>
        <p:spPr/>
        <p:txBody>
          <a:bodyPr/>
          <a:lstStyle>
            <a:lvl1pPr>
              <a:defRPr/>
            </a:lvl1pPr>
          </a:lstStyle>
          <a:p>
            <a:r>
              <a:rPr lang="en-GB" noProof="0" dirty="0"/>
              <a:t>Headline Arial bold, 30 pt</a:t>
            </a:r>
          </a:p>
        </p:txBody>
      </p:sp>
      <p:sp>
        <p:nvSpPr>
          <p:cNvPr id="7" name="Textplatzhalter 6">
            <a:extLst>
              <a:ext uri="{FF2B5EF4-FFF2-40B4-BE49-F238E27FC236}">
                <a16:creationId xmlns:a16="http://schemas.microsoft.com/office/drawing/2014/main" id="{46284B66-A11B-B3CA-B1F8-30C04E39812D}"/>
              </a:ext>
            </a:extLst>
          </p:cNvPr>
          <p:cNvSpPr>
            <a:spLocks noGrp="1"/>
          </p:cNvSpPr>
          <p:nvPr>
            <p:ph type="body" sz="quarter" idx="13" hasCustomPrompt="1"/>
          </p:nvPr>
        </p:nvSpPr>
        <p:spPr>
          <a:xfrm>
            <a:off x="936624" y="1577975"/>
            <a:ext cx="4924914" cy="4343400"/>
          </a:xfrm>
        </p:spPr>
        <p:txBody>
          <a:bodyPr/>
          <a:lstStyle>
            <a:lvl1pPr>
              <a:defRPr/>
            </a:lvl1pPr>
            <a:lvl2pPr>
              <a:defRPr/>
            </a:lvl2pPr>
            <a:lvl3pPr>
              <a:defRPr/>
            </a:lvl3pPr>
            <a:lvl4pPr>
              <a:defRPr/>
            </a:lvl4pPr>
            <a:lvl5pPr>
              <a:defRPr/>
            </a:lvl5pPr>
            <a:lvl6pPr>
              <a:defRPr/>
            </a:lvl6pPr>
            <a:lvl7pPr>
              <a:defRPr/>
            </a:lvl7pPr>
            <a:lvl8pPr>
              <a:defRPr/>
            </a:lvl8pPr>
            <a:lvl9pPr>
              <a:defRPr/>
            </a:lvl9pPr>
          </a:lstStyle>
          <a:p>
            <a:pPr lvl="0"/>
            <a:r>
              <a:rPr lang="en-GB" noProof="0" dirty="0"/>
              <a:t>Copy Arial, 18 pt</a:t>
            </a:r>
          </a:p>
          <a:p>
            <a:pPr lvl="1"/>
            <a:r>
              <a:rPr lang="en-GB" noProof="0" dirty="0"/>
              <a:t>First Bullet, 18 pt</a:t>
            </a:r>
          </a:p>
          <a:p>
            <a:pPr lvl="2"/>
            <a:r>
              <a:rPr lang="en-GB" noProof="0" dirty="0"/>
              <a:t>Second Bullet, 18 pt</a:t>
            </a:r>
          </a:p>
          <a:p>
            <a:pPr lvl="3"/>
            <a:r>
              <a:rPr lang="en-GB" noProof="0" dirty="0"/>
              <a:t>Subheading Arial bold, 18 pt</a:t>
            </a:r>
          </a:p>
          <a:p>
            <a:pPr lvl="4"/>
            <a:r>
              <a:rPr lang="en-GB" noProof="0" dirty="0"/>
              <a:t>Subheading Arial bold, 24 pt</a:t>
            </a:r>
          </a:p>
          <a:p>
            <a:pPr lvl="5"/>
            <a:r>
              <a:rPr lang="en-GB" noProof="0" dirty="0"/>
              <a:t>Quote, 24 pt, orange</a:t>
            </a:r>
          </a:p>
          <a:p>
            <a:pPr lvl="6"/>
            <a:r>
              <a:rPr lang="en-GB" noProof="0" dirty="0"/>
              <a:t>Copy Arial, 18 pt</a:t>
            </a:r>
          </a:p>
          <a:p>
            <a:pPr lvl="7"/>
            <a:r>
              <a:rPr lang="en-GB" noProof="0" dirty="0"/>
              <a:t>Copy Arial, 18 pt</a:t>
            </a:r>
          </a:p>
          <a:p>
            <a:pPr lvl="8"/>
            <a:r>
              <a:rPr lang="en-GB" noProof="0" dirty="0"/>
              <a:t>Copy Arial, 18 pt</a:t>
            </a:r>
          </a:p>
        </p:txBody>
      </p:sp>
      <p:sp>
        <p:nvSpPr>
          <p:cNvPr id="5" name="Fußzeilenplatzhalter 4">
            <a:extLst>
              <a:ext uri="{FF2B5EF4-FFF2-40B4-BE49-F238E27FC236}">
                <a16:creationId xmlns:a16="http://schemas.microsoft.com/office/drawing/2014/main" id="{301EC199-87F9-4D50-EA60-C5E098191F25}"/>
              </a:ext>
            </a:extLst>
          </p:cNvPr>
          <p:cNvSpPr>
            <a:spLocks noGrp="1"/>
          </p:cNvSpPr>
          <p:nvPr>
            <p:ph type="ftr" sz="quarter" idx="11"/>
          </p:nvPr>
        </p:nvSpPr>
        <p:spPr/>
        <p:txBody>
          <a:bodyPr/>
          <a:lstStyle/>
          <a:p>
            <a:r>
              <a:rPr lang="en-GB" noProof="0"/>
              <a:t>Nordic-Baltic Astronomy Days - May 26-29, 2026</a:t>
            </a:r>
            <a:endParaRPr lang="en-GB" i="1" noProof="0" dirty="0"/>
          </a:p>
        </p:txBody>
      </p:sp>
      <p:sp>
        <p:nvSpPr>
          <p:cNvPr id="3" name="Textplatzhalter 6">
            <a:extLst>
              <a:ext uri="{FF2B5EF4-FFF2-40B4-BE49-F238E27FC236}">
                <a16:creationId xmlns:a16="http://schemas.microsoft.com/office/drawing/2014/main" id="{C434F63B-A1E3-D216-DA84-E887C211670C}"/>
              </a:ext>
            </a:extLst>
          </p:cNvPr>
          <p:cNvSpPr>
            <a:spLocks noGrp="1"/>
          </p:cNvSpPr>
          <p:nvPr>
            <p:ph type="body" sz="quarter" idx="14" hasCustomPrompt="1"/>
          </p:nvPr>
        </p:nvSpPr>
        <p:spPr>
          <a:xfrm>
            <a:off x="6330461" y="1577975"/>
            <a:ext cx="4923692" cy="4343400"/>
          </a:xfrm>
        </p:spPr>
        <p:txBody>
          <a:bodyPr/>
          <a:lstStyle>
            <a:lvl1pPr>
              <a:defRPr/>
            </a:lvl1pPr>
            <a:lvl2pPr>
              <a:defRPr/>
            </a:lvl2pPr>
            <a:lvl3pPr>
              <a:defRPr/>
            </a:lvl3pPr>
            <a:lvl4pPr>
              <a:defRPr/>
            </a:lvl4pPr>
            <a:lvl5pPr>
              <a:defRPr/>
            </a:lvl5pPr>
            <a:lvl6pPr>
              <a:defRPr/>
            </a:lvl6pPr>
            <a:lvl7pPr>
              <a:defRPr/>
            </a:lvl7pPr>
            <a:lvl8pPr>
              <a:defRPr/>
            </a:lvl8pPr>
            <a:lvl9pPr>
              <a:defRPr/>
            </a:lvl9pPr>
          </a:lstStyle>
          <a:p>
            <a:pPr lvl="0"/>
            <a:r>
              <a:rPr lang="en-GB" noProof="0" dirty="0"/>
              <a:t>Copy Arial, 18 pt</a:t>
            </a:r>
          </a:p>
          <a:p>
            <a:pPr lvl="1"/>
            <a:r>
              <a:rPr lang="en-GB" noProof="0" dirty="0"/>
              <a:t>First Bullet, 18 pt</a:t>
            </a:r>
          </a:p>
          <a:p>
            <a:pPr lvl="2"/>
            <a:r>
              <a:rPr lang="en-GB" noProof="0" dirty="0"/>
              <a:t>Second Bullet, 18 pt</a:t>
            </a:r>
          </a:p>
          <a:p>
            <a:pPr lvl="3"/>
            <a:r>
              <a:rPr lang="en-GB" noProof="0" dirty="0"/>
              <a:t>Subheading Arial bold, 18 pt</a:t>
            </a:r>
          </a:p>
          <a:p>
            <a:pPr lvl="4"/>
            <a:r>
              <a:rPr lang="en-GB" noProof="0" dirty="0"/>
              <a:t>Subheading Arial bold, 24 pt</a:t>
            </a:r>
          </a:p>
          <a:p>
            <a:pPr lvl="5"/>
            <a:r>
              <a:rPr lang="en-GB" noProof="0" dirty="0"/>
              <a:t>Quote, 24 pt, orange</a:t>
            </a:r>
          </a:p>
          <a:p>
            <a:pPr lvl="6"/>
            <a:r>
              <a:rPr lang="en-GB" noProof="0" dirty="0"/>
              <a:t>Copy Arial, 18 pt</a:t>
            </a:r>
          </a:p>
          <a:p>
            <a:pPr lvl="7"/>
            <a:r>
              <a:rPr lang="en-GB" noProof="0" dirty="0"/>
              <a:t>Copy Arial, 18 pt</a:t>
            </a:r>
          </a:p>
          <a:p>
            <a:pPr lvl="8"/>
            <a:r>
              <a:rPr lang="en-GB" noProof="0" dirty="0"/>
              <a:t>Copy Arial, 18 pt</a:t>
            </a:r>
          </a:p>
        </p:txBody>
      </p:sp>
      <p:sp>
        <p:nvSpPr>
          <p:cNvPr id="4" name="Date Placeholder 3">
            <a:extLst>
              <a:ext uri="{FF2B5EF4-FFF2-40B4-BE49-F238E27FC236}">
                <a16:creationId xmlns:a16="http://schemas.microsoft.com/office/drawing/2014/main" id="{1A528556-886A-E522-20D7-EB82D68C3741}"/>
              </a:ext>
            </a:extLst>
          </p:cNvPr>
          <p:cNvSpPr>
            <a:spLocks noGrp="1"/>
          </p:cNvSpPr>
          <p:nvPr>
            <p:ph type="dt" sz="half" idx="2"/>
          </p:nvPr>
        </p:nvSpPr>
        <p:spPr>
          <a:xfrm rot="16200000">
            <a:off x="9220026" y="3572388"/>
            <a:ext cx="5320647"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8" name="Slide Number Placeholder 5">
            <a:extLst>
              <a:ext uri="{FF2B5EF4-FFF2-40B4-BE49-F238E27FC236}">
                <a16:creationId xmlns:a16="http://schemas.microsoft.com/office/drawing/2014/main" id="{2E248BAE-D5A4-D471-F717-01AAD766CE3C}"/>
              </a:ext>
            </a:extLst>
          </p:cNvPr>
          <p:cNvSpPr txBox="1">
            <a:spLocks/>
          </p:cNvSpPr>
          <p:nvPr userDrawn="1"/>
        </p:nvSpPr>
        <p:spPr>
          <a:xfrm>
            <a:off x="468313" y="6534114"/>
            <a:ext cx="469581" cy="175313"/>
          </a:xfrm>
          <a:prstGeom prst="rect">
            <a:avLst/>
          </a:prstGeom>
        </p:spPr>
        <p:txBody>
          <a:bodyPr vert="horz" lIns="0" tIns="45720" rIns="0" bIns="45720" rtlCol="0" anchor="ctr"/>
          <a:lstStyle>
            <a:defPPr>
              <a:defRPr lang="de-DE"/>
            </a:defPPr>
            <a:lvl1pPr marL="0" algn="l"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6D6064-FB9F-4877-ADF1-97150FF2D969}" type="slidenum">
              <a:rPr lang="en-GB" smtClean="0"/>
              <a:pPr/>
              <a:t>‹#›</a:t>
            </a:fld>
            <a:endParaRPr lang="en-GB"/>
          </a:p>
        </p:txBody>
      </p:sp>
    </p:spTree>
    <p:extLst>
      <p:ext uri="{BB962C8B-B14F-4D97-AF65-F5344CB8AC3E}">
        <p14:creationId xmlns:p14="http://schemas.microsoft.com/office/powerpoint/2010/main" val="39005060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T_left+1I+WB">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6A60C7E-39E9-51BE-1364-9C9302742CDC}"/>
              </a:ext>
            </a:extLst>
          </p:cNvPr>
          <p:cNvSpPr>
            <a:spLocks noGrp="1"/>
          </p:cNvSpPr>
          <p:nvPr>
            <p:ph type="title" hasCustomPrompt="1"/>
          </p:nvPr>
        </p:nvSpPr>
        <p:spPr/>
        <p:txBody>
          <a:bodyPr/>
          <a:lstStyle>
            <a:lvl1pPr>
              <a:defRPr/>
            </a:lvl1pPr>
          </a:lstStyle>
          <a:p>
            <a:r>
              <a:rPr lang="en-GB" noProof="0" dirty="0"/>
              <a:t>Headline Arial bold, 30 pt</a:t>
            </a:r>
          </a:p>
        </p:txBody>
      </p:sp>
      <p:sp>
        <p:nvSpPr>
          <p:cNvPr id="9" name="Textplatzhalter 4">
            <a:extLst>
              <a:ext uri="{FF2B5EF4-FFF2-40B4-BE49-F238E27FC236}">
                <a16:creationId xmlns:a16="http://schemas.microsoft.com/office/drawing/2014/main" id="{39225FFE-1736-C769-3C9B-90F9955C6245}"/>
              </a:ext>
            </a:extLst>
          </p:cNvPr>
          <p:cNvSpPr>
            <a:spLocks noGrp="1"/>
          </p:cNvSpPr>
          <p:nvPr>
            <p:ph type="body" sz="quarter" idx="16" hasCustomPrompt="1"/>
          </p:nvPr>
        </p:nvSpPr>
        <p:spPr>
          <a:xfrm>
            <a:off x="936624" y="1575201"/>
            <a:ext cx="4924800" cy="3409928"/>
          </a:xfrm>
        </p:spPr>
        <p:txBody>
          <a:bodyPr/>
          <a:lstStyle>
            <a:lvl1pPr marL="0" indent="0" algn="l">
              <a:lnSpc>
                <a:spcPct val="111000"/>
              </a:lnSpc>
              <a:spcBef>
                <a:spcPts val="1200"/>
              </a:spcBef>
              <a:buFont typeface="Arial" panose="020B0604020202020204" pitchFamily="34" charset="0"/>
              <a:buNone/>
              <a:defRPr sz="1800" b="0">
                <a:solidFill>
                  <a:schemeClr val="tx1"/>
                </a:solidFill>
              </a:defRPr>
            </a:lvl1pPr>
            <a:lvl2pPr marL="0" indent="0" algn="l">
              <a:lnSpc>
                <a:spcPct val="111000"/>
              </a:lnSpc>
              <a:spcBef>
                <a:spcPts val="1200"/>
              </a:spcBef>
              <a:buNone/>
              <a:defRPr sz="1800" b="0">
                <a:solidFill>
                  <a:schemeClr val="tx1"/>
                </a:solidFill>
                <a:latin typeface="+mn-lt"/>
              </a:defRPr>
            </a:lvl2pPr>
            <a:lvl3pPr marL="0" indent="0" algn="l">
              <a:lnSpc>
                <a:spcPct val="111000"/>
              </a:lnSpc>
              <a:spcBef>
                <a:spcPts val="1200"/>
              </a:spcBef>
              <a:buNone/>
              <a:defRPr sz="1800" b="0">
                <a:solidFill>
                  <a:schemeClr val="tx1"/>
                </a:solidFill>
                <a:latin typeface="+mn-lt"/>
              </a:defRPr>
            </a:lvl3pPr>
            <a:lvl4pPr marL="0" indent="0" algn="l">
              <a:lnSpc>
                <a:spcPct val="111000"/>
              </a:lnSpc>
              <a:spcBef>
                <a:spcPts val="1200"/>
              </a:spcBef>
              <a:buFont typeface="Arial" panose="020B0604020202020204" pitchFamily="34" charset="0"/>
              <a:buNone/>
              <a:defRPr sz="1800" b="0">
                <a:solidFill>
                  <a:schemeClr val="tx1"/>
                </a:solidFill>
                <a:latin typeface="+mn-lt"/>
              </a:defRPr>
            </a:lvl4pPr>
            <a:lvl5pPr marL="0" indent="0" algn="l">
              <a:lnSpc>
                <a:spcPct val="111000"/>
              </a:lnSpc>
              <a:spcBef>
                <a:spcPts val="1200"/>
              </a:spcBef>
              <a:buNone/>
              <a:defRPr sz="1800" b="0">
                <a:solidFill>
                  <a:schemeClr val="tx1"/>
                </a:solidFill>
                <a:latin typeface="+mn-lt"/>
              </a:defRPr>
            </a:lvl5pPr>
            <a:lvl6pPr marL="0" indent="0" algn="l">
              <a:lnSpc>
                <a:spcPct val="111000"/>
              </a:lnSpc>
              <a:spcBef>
                <a:spcPts val="1200"/>
              </a:spcBef>
              <a:buNone/>
              <a:defRPr sz="1800" b="0" i="0">
                <a:solidFill>
                  <a:schemeClr val="tx1"/>
                </a:solidFill>
                <a:latin typeface="+mn-lt"/>
              </a:defRPr>
            </a:lvl6pPr>
            <a:lvl7pPr marL="0" indent="0" algn="l">
              <a:lnSpc>
                <a:spcPct val="111000"/>
              </a:lnSpc>
              <a:spcBef>
                <a:spcPts val="1200"/>
              </a:spcBef>
              <a:buFont typeface="Arial" panose="020B0604020202020204" pitchFamily="34" charset="0"/>
              <a:buNone/>
              <a:defRPr sz="1800" b="0">
                <a:solidFill>
                  <a:schemeClr val="tx1"/>
                </a:solidFill>
                <a:latin typeface="+mn-lt"/>
              </a:defRPr>
            </a:lvl7pPr>
            <a:lvl8pPr marL="0" indent="0" algn="l">
              <a:lnSpc>
                <a:spcPct val="111000"/>
              </a:lnSpc>
              <a:spcBef>
                <a:spcPts val="1200"/>
              </a:spcBef>
              <a:buFont typeface="Arial" panose="020B0604020202020204" pitchFamily="34" charset="0"/>
              <a:buNone/>
              <a:defRPr sz="1800" b="0">
                <a:solidFill>
                  <a:schemeClr val="tx1"/>
                </a:solidFill>
                <a:latin typeface="+mn-lt"/>
              </a:defRPr>
            </a:lvl8pPr>
            <a:lvl9pPr marL="0" indent="0" algn="l">
              <a:lnSpc>
                <a:spcPct val="111000"/>
              </a:lnSpc>
              <a:spcBef>
                <a:spcPts val="1200"/>
              </a:spcBef>
              <a:buFont typeface="Arial" panose="020B0604020202020204" pitchFamily="34" charset="0"/>
              <a:buNone/>
              <a:defRPr sz="1800" b="0" i="0">
                <a:solidFill>
                  <a:schemeClr val="tx1"/>
                </a:solidFill>
                <a:latin typeface="+mn-lt"/>
              </a:defRPr>
            </a:lvl9pPr>
          </a:lstStyle>
          <a:p>
            <a:pPr lvl="0"/>
            <a:r>
              <a:rPr lang="en-GB" noProof="0" dirty="0"/>
              <a:t>1-Column Text, Arial, 18 pt, black</a:t>
            </a:r>
          </a:p>
          <a:p>
            <a:pPr lvl="1"/>
            <a:endParaRPr lang="de-DE" dirty="0"/>
          </a:p>
        </p:txBody>
      </p:sp>
      <p:sp>
        <p:nvSpPr>
          <p:cNvPr id="10" name="Bildplatzhalter 9">
            <a:extLst>
              <a:ext uri="{FF2B5EF4-FFF2-40B4-BE49-F238E27FC236}">
                <a16:creationId xmlns:a16="http://schemas.microsoft.com/office/drawing/2014/main" id="{D8AB7825-9C31-FD53-E214-175558924D90}"/>
              </a:ext>
            </a:extLst>
          </p:cNvPr>
          <p:cNvSpPr>
            <a:spLocks noGrp="1"/>
          </p:cNvSpPr>
          <p:nvPr>
            <p:ph type="pic" sz="quarter" idx="14" hasCustomPrompt="1"/>
          </p:nvPr>
        </p:nvSpPr>
        <p:spPr>
          <a:xfrm>
            <a:off x="6329354" y="1575201"/>
            <a:ext cx="4924800" cy="4346174"/>
          </a:xfrm>
          <a:solidFill>
            <a:srgbClr val="D2108D"/>
          </a:solidFill>
        </p:spPr>
        <p:txBody>
          <a:bodyPr lIns="216000" tIns="216000" rIns="216000" bIns="216000" anchor="b"/>
          <a:lstStyle>
            <a:lvl1pPr>
              <a:defRPr>
                <a:solidFill>
                  <a:schemeClr val="bg1"/>
                </a:solidFill>
              </a:defRPr>
            </a:lvl1pPr>
          </a:lstStyle>
          <a:p>
            <a:r>
              <a:rPr lang="de-CH"/>
              <a:t>Image Placeholder</a:t>
            </a:r>
          </a:p>
        </p:txBody>
      </p:sp>
      <p:sp>
        <p:nvSpPr>
          <p:cNvPr id="12" name="Textplatzhalter 4">
            <a:extLst>
              <a:ext uri="{FF2B5EF4-FFF2-40B4-BE49-F238E27FC236}">
                <a16:creationId xmlns:a16="http://schemas.microsoft.com/office/drawing/2014/main" id="{BDB5D0F4-A9C6-3CA4-DFA5-327FB4E85F1E}"/>
              </a:ext>
            </a:extLst>
          </p:cNvPr>
          <p:cNvSpPr>
            <a:spLocks noGrp="1"/>
          </p:cNvSpPr>
          <p:nvPr>
            <p:ph type="body" sz="quarter" idx="18" hasCustomPrompt="1"/>
          </p:nvPr>
        </p:nvSpPr>
        <p:spPr>
          <a:xfrm>
            <a:off x="936624" y="5160441"/>
            <a:ext cx="4924800" cy="792373"/>
          </a:xfrm>
        </p:spPr>
        <p:txBody>
          <a:bodyPr anchor="b"/>
          <a:lstStyle>
            <a:lvl1pPr marL="0" indent="0" algn="l">
              <a:lnSpc>
                <a:spcPct val="125000"/>
              </a:lnSpc>
              <a:spcBef>
                <a:spcPts val="800"/>
              </a:spcBef>
              <a:buFont typeface="Arial" panose="020B0604020202020204" pitchFamily="34" charset="0"/>
              <a:buNone/>
              <a:defRPr sz="1500" b="0" i="1">
                <a:solidFill>
                  <a:schemeClr val="tx1"/>
                </a:solidFill>
                <a:latin typeface="+mn-lt"/>
              </a:defRPr>
            </a:lvl1pPr>
            <a:lvl2pPr marL="0" indent="0" algn="l">
              <a:lnSpc>
                <a:spcPct val="125000"/>
              </a:lnSpc>
              <a:spcBef>
                <a:spcPts val="800"/>
              </a:spcBef>
              <a:buNone/>
              <a:defRPr sz="1500" b="0" i="1">
                <a:solidFill>
                  <a:schemeClr val="tx1"/>
                </a:solidFill>
                <a:latin typeface="+mn-lt"/>
              </a:defRPr>
            </a:lvl2pPr>
            <a:lvl3pPr marL="0" indent="0" algn="l">
              <a:lnSpc>
                <a:spcPct val="125000"/>
              </a:lnSpc>
              <a:spcBef>
                <a:spcPts val="800"/>
              </a:spcBef>
              <a:buNone/>
              <a:defRPr sz="1500" b="0" i="1">
                <a:solidFill>
                  <a:schemeClr val="tx1"/>
                </a:solidFill>
                <a:latin typeface="+mn-lt"/>
              </a:defRPr>
            </a:lvl3pPr>
            <a:lvl4pPr marL="0" indent="0" algn="l">
              <a:lnSpc>
                <a:spcPct val="125000"/>
              </a:lnSpc>
              <a:spcBef>
                <a:spcPts val="800"/>
              </a:spcBef>
              <a:buFont typeface="Arial" panose="020B0604020202020204" pitchFamily="34" charset="0"/>
              <a:buNone/>
              <a:defRPr sz="1500" b="0" i="1">
                <a:solidFill>
                  <a:schemeClr val="tx1"/>
                </a:solidFill>
                <a:latin typeface="+mn-lt"/>
              </a:defRPr>
            </a:lvl4pPr>
            <a:lvl5pPr marL="0" indent="0" algn="l">
              <a:lnSpc>
                <a:spcPct val="125000"/>
              </a:lnSpc>
              <a:spcBef>
                <a:spcPts val="800"/>
              </a:spcBef>
              <a:buNone/>
              <a:defRPr sz="1500" b="0" i="1">
                <a:solidFill>
                  <a:schemeClr val="tx1"/>
                </a:solidFill>
                <a:latin typeface="+mn-lt"/>
              </a:defRPr>
            </a:lvl5pPr>
            <a:lvl6pPr marL="0" indent="0" algn="l">
              <a:lnSpc>
                <a:spcPct val="125000"/>
              </a:lnSpc>
              <a:spcBef>
                <a:spcPts val="800"/>
              </a:spcBef>
              <a:buNone/>
              <a:defRPr sz="1500" b="0" i="1">
                <a:solidFill>
                  <a:schemeClr val="tx1"/>
                </a:solidFill>
                <a:latin typeface="+mn-lt"/>
              </a:defRPr>
            </a:lvl6pPr>
            <a:lvl7pPr marL="0" indent="0" algn="l">
              <a:lnSpc>
                <a:spcPct val="125000"/>
              </a:lnSpc>
              <a:spcBef>
                <a:spcPts val="800"/>
              </a:spcBef>
              <a:buFont typeface="Arial" panose="020B0604020202020204" pitchFamily="34" charset="0"/>
              <a:buNone/>
              <a:defRPr sz="1500" b="0" i="1">
                <a:solidFill>
                  <a:schemeClr val="tx1"/>
                </a:solidFill>
                <a:latin typeface="+mn-lt"/>
              </a:defRPr>
            </a:lvl7pPr>
            <a:lvl8pPr marL="0" indent="0" algn="l">
              <a:lnSpc>
                <a:spcPct val="125000"/>
              </a:lnSpc>
              <a:spcBef>
                <a:spcPts val="800"/>
              </a:spcBef>
              <a:buFont typeface="Arial" panose="020B0604020202020204" pitchFamily="34" charset="0"/>
              <a:buNone/>
              <a:defRPr sz="1500" b="0" i="1">
                <a:solidFill>
                  <a:schemeClr val="tx1"/>
                </a:solidFill>
                <a:latin typeface="+mn-lt"/>
              </a:defRPr>
            </a:lvl8pPr>
            <a:lvl9pPr marL="0" indent="0" algn="l">
              <a:lnSpc>
                <a:spcPct val="125000"/>
              </a:lnSpc>
              <a:spcBef>
                <a:spcPts val="800"/>
              </a:spcBef>
              <a:buFont typeface="Arial" panose="020B0604020202020204" pitchFamily="34" charset="0"/>
              <a:buNone/>
              <a:defRPr sz="1500" b="0" i="1">
                <a:solidFill>
                  <a:schemeClr val="tx1"/>
                </a:solidFill>
                <a:latin typeface="+mn-lt"/>
              </a:defRPr>
            </a:lvl9pPr>
          </a:lstStyle>
          <a:p>
            <a:pPr lvl="0"/>
            <a:r>
              <a:rPr lang="en-GB" noProof="0" dirty="0"/>
              <a:t>Caption, Arial Italic, 15 pt</a:t>
            </a:r>
          </a:p>
        </p:txBody>
      </p:sp>
      <p:sp>
        <p:nvSpPr>
          <p:cNvPr id="3" name="Fußzeilenplatzhalter 2">
            <a:extLst>
              <a:ext uri="{FF2B5EF4-FFF2-40B4-BE49-F238E27FC236}">
                <a16:creationId xmlns:a16="http://schemas.microsoft.com/office/drawing/2014/main" id="{888CA990-B59C-346B-9D77-70D444E0B893}"/>
              </a:ext>
            </a:extLst>
          </p:cNvPr>
          <p:cNvSpPr>
            <a:spLocks noGrp="1"/>
          </p:cNvSpPr>
          <p:nvPr>
            <p:ph type="ftr" sz="quarter" idx="19"/>
          </p:nvPr>
        </p:nvSpPr>
        <p:spPr/>
        <p:txBody>
          <a:bodyPr/>
          <a:lstStyle/>
          <a:p>
            <a:r>
              <a:rPr lang="en-GB" noProof="0"/>
              <a:t>Nordic-Baltic Astronomy Days - May 26-29, 2026</a:t>
            </a:r>
            <a:endParaRPr lang="en-GB" i="1" noProof="0" dirty="0"/>
          </a:p>
        </p:txBody>
      </p:sp>
      <p:sp>
        <p:nvSpPr>
          <p:cNvPr id="4" name="Date Placeholder 3">
            <a:extLst>
              <a:ext uri="{FF2B5EF4-FFF2-40B4-BE49-F238E27FC236}">
                <a16:creationId xmlns:a16="http://schemas.microsoft.com/office/drawing/2014/main" id="{3A8F0BCB-94E0-C8DF-CA0D-110BDFA7D1FB}"/>
              </a:ext>
            </a:extLst>
          </p:cNvPr>
          <p:cNvSpPr>
            <a:spLocks noGrp="1"/>
          </p:cNvSpPr>
          <p:nvPr>
            <p:ph type="dt" sz="half" idx="2"/>
          </p:nvPr>
        </p:nvSpPr>
        <p:spPr>
          <a:xfrm rot="16200000">
            <a:off x="9203218" y="3555579"/>
            <a:ext cx="5354264"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6" name="Slide Number Placeholder 5">
            <a:extLst>
              <a:ext uri="{FF2B5EF4-FFF2-40B4-BE49-F238E27FC236}">
                <a16:creationId xmlns:a16="http://schemas.microsoft.com/office/drawing/2014/main" id="{36C570BC-3860-3818-C0D2-622F18C3264D}"/>
              </a:ext>
            </a:extLst>
          </p:cNvPr>
          <p:cNvSpPr txBox="1">
            <a:spLocks/>
          </p:cNvSpPr>
          <p:nvPr userDrawn="1"/>
        </p:nvSpPr>
        <p:spPr>
          <a:xfrm>
            <a:off x="468313" y="6534114"/>
            <a:ext cx="469581" cy="175313"/>
          </a:xfrm>
          <a:prstGeom prst="rect">
            <a:avLst/>
          </a:prstGeom>
        </p:spPr>
        <p:txBody>
          <a:bodyPr vert="horz" lIns="0" tIns="45720" rIns="0" bIns="45720" rtlCol="0" anchor="ctr"/>
          <a:lstStyle>
            <a:defPPr>
              <a:defRPr lang="de-DE"/>
            </a:defPPr>
            <a:lvl1pPr marL="0" algn="l"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6D6064-FB9F-4877-ADF1-97150FF2D969}" type="slidenum">
              <a:rPr lang="en-GB" smtClean="0"/>
              <a:pPr/>
              <a:t>‹#›</a:t>
            </a:fld>
            <a:endParaRPr lang="en-GB"/>
          </a:p>
        </p:txBody>
      </p:sp>
    </p:spTree>
    <p:extLst>
      <p:ext uri="{BB962C8B-B14F-4D97-AF65-F5344CB8AC3E}">
        <p14:creationId xmlns:p14="http://schemas.microsoft.com/office/powerpoint/2010/main" val="2237635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1T_right+1I+WB">
    <p:spTree>
      <p:nvGrpSpPr>
        <p:cNvPr id="1" name=""/>
        <p:cNvGrpSpPr/>
        <p:nvPr/>
      </p:nvGrpSpPr>
      <p:grpSpPr>
        <a:xfrm>
          <a:off x="0" y="0"/>
          <a:ext cx="0" cy="0"/>
          <a:chOff x="0" y="0"/>
          <a:chExt cx="0" cy="0"/>
        </a:xfrm>
      </p:grpSpPr>
      <p:sp>
        <p:nvSpPr>
          <p:cNvPr id="10" name="Bildplatzhalter 9">
            <a:extLst>
              <a:ext uri="{FF2B5EF4-FFF2-40B4-BE49-F238E27FC236}">
                <a16:creationId xmlns:a16="http://schemas.microsoft.com/office/drawing/2014/main" id="{D8AB7825-9C31-FD53-E214-175558924D90}"/>
              </a:ext>
            </a:extLst>
          </p:cNvPr>
          <p:cNvSpPr>
            <a:spLocks noGrp="1"/>
          </p:cNvSpPr>
          <p:nvPr>
            <p:ph type="pic" sz="quarter" idx="14" hasCustomPrompt="1"/>
          </p:nvPr>
        </p:nvSpPr>
        <p:spPr>
          <a:xfrm>
            <a:off x="936624" y="2014539"/>
            <a:ext cx="4924800" cy="3906836"/>
          </a:xfrm>
          <a:solidFill>
            <a:srgbClr val="D2108D"/>
          </a:solidFill>
        </p:spPr>
        <p:txBody>
          <a:bodyPr lIns="216000" tIns="216000" rIns="216000" bIns="216000" anchor="b"/>
          <a:lstStyle>
            <a:lvl1pPr>
              <a:defRPr>
                <a:solidFill>
                  <a:schemeClr val="bg1"/>
                </a:solidFill>
              </a:defRPr>
            </a:lvl1pPr>
          </a:lstStyle>
          <a:p>
            <a:r>
              <a:rPr lang="de-CH"/>
              <a:t>Image Placeholder</a:t>
            </a:r>
          </a:p>
        </p:txBody>
      </p:sp>
      <p:sp>
        <p:nvSpPr>
          <p:cNvPr id="2" name="Titel 1">
            <a:extLst>
              <a:ext uri="{FF2B5EF4-FFF2-40B4-BE49-F238E27FC236}">
                <a16:creationId xmlns:a16="http://schemas.microsoft.com/office/drawing/2014/main" id="{E6A60C7E-39E9-51BE-1364-9C9302742CDC}"/>
              </a:ext>
            </a:extLst>
          </p:cNvPr>
          <p:cNvSpPr>
            <a:spLocks noGrp="1"/>
          </p:cNvSpPr>
          <p:nvPr>
            <p:ph type="title" hasCustomPrompt="1"/>
          </p:nvPr>
        </p:nvSpPr>
        <p:spPr/>
        <p:txBody>
          <a:bodyPr/>
          <a:lstStyle>
            <a:lvl1pPr>
              <a:defRPr/>
            </a:lvl1pPr>
          </a:lstStyle>
          <a:p>
            <a:r>
              <a:rPr lang="en-GB" noProof="0" dirty="0"/>
              <a:t>Headline Arial bold, 30 pt</a:t>
            </a:r>
          </a:p>
        </p:txBody>
      </p:sp>
      <p:sp>
        <p:nvSpPr>
          <p:cNvPr id="8" name="Textplatzhalter 4">
            <a:extLst>
              <a:ext uri="{FF2B5EF4-FFF2-40B4-BE49-F238E27FC236}">
                <a16:creationId xmlns:a16="http://schemas.microsoft.com/office/drawing/2014/main" id="{003026FC-218C-C5AE-85BC-B669936B5730}"/>
              </a:ext>
            </a:extLst>
          </p:cNvPr>
          <p:cNvSpPr>
            <a:spLocks noGrp="1"/>
          </p:cNvSpPr>
          <p:nvPr>
            <p:ph type="body" sz="quarter" idx="16" hasCustomPrompt="1"/>
          </p:nvPr>
        </p:nvSpPr>
        <p:spPr>
          <a:xfrm>
            <a:off x="6330461" y="2014539"/>
            <a:ext cx="4924800" cy="3077093"/>
          </a:xfrm>
        </p:spPr>
        <p:txBody>
          <a:bodyPr/>
          <a:lstStyle>
            <a:lvl1pPr marL="0" indent="0" algn="l">
              <a:lnSpc>
                <a:spcPct val="111000"/>
              </a:lnSpc>
              <a:spcBef>
                <a:spcPts val="1200"/>
              </a:spcBef>
              <a:buFont typeface="Arial" panose="020B0604020202020204" pitchFamily="34" charset="0"/>
              <a:buNone/>
              <a:defRPr sz="1800" b="0">
                <a:solidFill>
                  <a:schemeClr val="tx1"/>
                </a:solidFill>
              </a:defRPr>
            </a:lvl1pPr>
            <a:lvl2pPr marL="0" indent="0" algn="l">
              <a:lnSpc>
                <a:spcPct val="111000"/>
              </a:lnSpc>
              <a:spcBef>
                <a:spcPts val="1200"/>
              </a:spcBef>
              <a:buNone/>
              <a:defRPr sz="1800" b="0">
                <a:solidFill>
                  <a:schemeClr val="tx1"/>
                </a:solidFill>
                <a:latin typeface="+mn-lt"/>
              </a:defRPr>
            </a:lvl2pPr>
            <a:lvl3pPr marL="0" indent="0" algn="l">
              <a:lnSpc>
                <a:spcPct val="111000"/>
              </a:lnSpc>
              <a:spcBef>
                <a:spcPts val="1200"/>
              </a:spcBef>
              <a:buNone/>
              <a:defRPr sz="1800" b="0">
                <a:solidFill>
                  <a:schemeClr val="tx1"/>
                </a:solidFill>
                <a:latin typeface="+mn-lt"/>
              </a:defRPr>
            </a:lvl3pPr>
            <a:lvl4pPr marL="0" indent="0" algn="l">
              <a:lnSpc>
                <a:spcPct val="111000"/>
              </a:lnSpc>
              <a:spcBef>
                <a:spcPts val="1200"/>
              </a:spcBef>
              <a:buFont typeface="Arial" panose="020B0604020202020204" pitchFamily="34" charset="0"/>
              <a:buNone/>
              <a:defRPr sz="1800" b="0">
                <a:solidFill>
                  <a:schemeClr val="tx1"/>
                </a:solidFill>
                <a:latin typeface="+mn-lt"/>
              </a:defRPr>
            </a:lvl4pPr>
            <a:lvl5pPr marL="0" indent="0" algn="l">
              <a:lnSpc>
                <a:spcPct val="111000"/>
              </a:lnSpc>
              <a:spcBef>
                <a:spcPts val="1200"/>
              </a:spcBef>
              <a:buNone/>
              <a:defRPr sz="1800" b="0">
                <a:solidFill>
                  <a:schemeClr val="tx1"/>
                </a:solidFill>
                <a:latin typeface="+mn-lt"/>
              </a:defRPr>
            </a:lvl5pPr>
            <a:lvl6pPr marL="0" indent="0" algn="l">
              <a:lnSpc>
                <a:spcPct val="111000"/>
              </a:lnSpc>
              <a:spcBef>
                <a:spcPts val="1200"/>
              </a:spcBef>
              <a:buNone/>
              <a:defRPr sz="1800" b="0" i="0">
                <a:solidFill>
                  <a:schemeClr val="tx1"/>
                </a:solidFill>
                <a:latin typeface="+mn-lt"/>
              </a:defRPr>
            </a:lvl6pPr>
            <a:lvl7pPr marL="0" indent="0" algn="l">
              <a:lnSpc>
                <a:spcPct val="111000"/>
              </a:lnSpc>
              <a:spcBef>
                <a:spcPts val="1200"/>
              </a:spcBef>
              <a:buFont typeface="Arial" panose="020B0604020202020204" pitchFamily="34" charset="0"/>
              <a:buNone/>
              <a:defRPr sz="1800" b="0">
                <a:solidFill>
                  <a:schemeClr val="tx1"/>
                </a:solidFill>
                <a:latin typeface="+mn-lt"/>
              </a:defRPr>
            </a:lvl7pPr>
            <a:lvl8pPr marL="0" indent="0" algn="l">
              <a:lnSpc>
                <a:spcPct val="111000"/>
              </a:lnSpc>
              <a:spcBef>
                <a:spcPts val="1200"/>
              </a:spcBef>
              <a:buFont typeface="Arial" panose="020B0604020202020204" pitchFamily="34" charset="0"/>
              <a:buNone/>
              <a:defRPr sz="1800" b="0">
                <a:solidFill>
                  <a:schemeClr val="tx1"/>
                </a:solidFill>
                <a:latin typeface="+mn-lt"/>
              </a:defRPr>
            </a:lvl8pPr>
            <a:lvl9pPr marL="0" indent="0" algn="l">
              <a:lnSpc>
                <a:spcPct val="111000"/>
              </a:lnSpc>
              <a:spcBef>
                <a:spcPts val="1200"/>
              </a:spcBef>
              <a:buFont typeface="Arial" panose="020B0604020202020204" pitchFamily="34" charset="0"/>
              <a:buNone/>
              <a:defRPr sz="1800" b="0" i="0">
                <a:solidFill>
                  <a:schemeClr val="tx1"/>
                </a:solidFill>
                <a:latin typeface="+mn-lt"/>
              </a:defRPr>
            </a:lvl9pPr>
          </a:lstStyle>
          <a:p>
            <a:pPr lvl="0"/>
            <a:r>
              <a:rPr lang="en-GB" noProof="0" dirty="0"/>
              <a:t>1-Column Text, Arial, 18 pt, black</a:t>
            </a:r>
          </a:p>
          <a:p>
            <a:pPr lvl="1"/>
            <a:endParaRPr lang="de-DE" dirty="0"/>
          </a:p>
        </p:txBody>
      </p:sp>
      <p:sp>
        <p:nvSpPr>
          <p:cNvPr id="9" name="Textplatzhalter 4">
            <a:extLst>
              <a:ext uri="{FF2B5EF4-FFF2-40B4-BE49-F238E27FC236}">
                <a16:creationId xmlns:a16="http://schemas.microsoft.com/office/drawing/2014/main" id="{3178E150-19BD-8AF3-6D7D-CFCB88FAEA31}"/>
              </a:ext>
            </a:extLst>
          </p:cNvPr>
          <p:cNvSpPr>
            <a:spLocks noGrp="1"/>
          </p:cNvSpPr>
          <p:nvPr>
            <p:ph type="body" sz="quarter" idx="18" hasCustomPrompt="1"/>
          </p:nvPr>
        </p:nvSpPr>
        <p:spPr>
          <a:xfrm>
            <a:off x="6330460" y="5266944"/>
            <a:ext cx="4924800" cy="685870"/>
          </a:xfrm>
        </p:spPr>
        <p:txBody>
          <a:bodyPr anchor="b"/>
          <a:lstStyle>
            <a:lvl1pPr marL="0" indent="0" algn="l">
              <a:lnSpc>
                <a:spcPct val="125000"/>
              </a:lnSpc>
              <a:spcBef>
                <a:spcPts val="800"/>
              </a:spcBef>
              <a:buFont typeface="Arial" panose="020B0604020202020204" pitchFamily="34" charset="0"/>
              <a:buNone/>
              <a:defRPr sz="1500" b="0" i="1">
                <a:solidFill>
                  <a:schemeClr val="tx1"/>
                </a:solidFill>
                <a:latin typeface="+mn-lt"/>
              </a:defRPr>
            </a:lvl1pPr>
            <a:lvl2pPr marL="0" indent="0" algn="l">
              <a:lnSpc>
                <a:spcPct val="125000"/>
              </a:lnSpc>
              <a:spcBef>
                <a:spcPts val="800"/>
              </a:spcBef>
              <a:buNone/>
              <a:defRPr sz="1500" b="0" i="1">
                <a:solidFill>
                  <a:schemeClr val="tx1"/>
                </a:solidFill>
                <a:latin typeface="+mn-lt"/>
              </a:defRPr>
            </a:lvl2pPr>
            <a:lvl3pPr marL="0" indent="0" algn="l">
              <a:lnSpc>
                <a:spcPct val="125000"/>
              </a:lnSpc>
              <a:spcBef>
                <a:spcPts val="800"/>
              </a:spcBef>
              <a:buNone/>
              <a:defRPr sz="1500" b="0" i="1">
                <a:solidFill>
                  <a:schemeClr val="tx1"/>
                </a:solidFill>
                <a:latin typeface="+mn-lt"/>
              </a:defRPr>
            </a:lvl3pPr>
            <a:lvl4pPr marL="0" indent="0" algn="l">
              <a:lnSpc>
                <a:spcPct val="125000"/>
              </a:lnSpc>
              <a:spcBef>
                <a:spcPts val="800"/>
              </a:spcBef>
              <a:buFont typeface="Arial" panose="020B0604020202020204" pitchFamily="34" charset="0"/>
              <a:buNone/>
              <a:defRPr sz="1500" b="0" i="1">
                <a:solidFill>
                  <a:schemeClr val="tx1"/>
                </a:solidFill>
                <a:latin typeface="+mn-lt"/>
              </a:defRPr>
            </a:lvl4pPr>
            <a:lvl5pPr marL="0" indent="0" algn="l">
              <a:lnSpc>
                <a:spcPct val="125000"/>
              </a:lnSpc>
              <a:spcBef>
                <a:spcPts val="800"/>
              </a:spcBef>
              <a:buNone/>
              <a:defRPr sz="1500" b="0" i="1">
                <a:solidFill>
                  <a:schemeClr val="tx1"/>
                </a:solidFill>
                <a:latin typeface="+mn-lt"/>
              </a:defRPr>
            </a:lvl5pPr>
            <a:lvl6pPr marL="0" indent="0" algn="l">
              <a:lnSpc>
                <a:spcPct val="125000"/>
              </a:lnSpc>
              <a:spcBef>
                <a:spcPts val="800"/>
              </a:spcBef>
              <a:buNone/>
              <a:defRPr sz="1500" b="0" i="1">
                <a:solidFill>
                  <a:schemeClr val="tx1"/>
                </a:solidFill>
                <a:latin typeface="+mn-lt"/>
              </a:defRPr>
            </a:lvl6pPr>
            <a:lvl7pPr marL="0" indent="0" algn="l">
              <a:lnSpc>
                <a:spcPct val="125000"/>
              </a:lnSpc>
              <a:spcBef>
                <a:spcPts val="800"/>
              </a:spcBef>
              <a:buFont typeface="Arial" panose="020B0604020202020204" pitchFamily="34" charset="0"/>
              <a:buNone/>
              <a:defRPr sz="1500" b="0" i="1">
                <a:solidFill>
                  <a:schemeClr val="tx1"/>
                </a:solidFill>
                <a:latin typeface="+mn-lt"/>
              </a:defRPr>
            </a:lvl7pPr>
            <a:lvl8pPr marL="0" indent="0" algn="l">
              <a:lnSpc>
                <a:spcPct val="125000"/>
              </a:lnSpc>
              <a:spcBef>
                <a:spcPts val="800"/>
              </a:spcBef>
              <a:buFont typeface="Arial" panose="020B0604020202020204" pitchFamily="34" charset="0"/>
              <a:buNone/>
              <a:defRPr sz="1500" b="0" i="1">
                <a:solidFill>
                  <a:schemeClr val="tx1"/>
                </a:solidFill>
                <a:latin typeface="+mn-lt"/>
              </a:defRPr>
            </a:lvl8pPr>
            <a:lvl9pPr marL="0" indent="0" algn="l">
              <a:lnSpc>
                <a:spcPct val="125000"/>
              </a:lnSpc>
              <a:spcBef>
                <a:spcPts val="800"/>
              </a:spcBef>
              <a:buFont typeface="Arial" panose="020B0604020202020204" pitchFamily="34" charset="0"/>
              <a:buNone/>
              <a:defRPr sz="1500" b="0" i="1">
                <a:solidFill>
                  <a:schemeClr val="tx1"/>
                </a:solidFill>
                <a:latin typeface="+mn-lt"/>
              </a:defRPr>
            </a:lvl9pPr>
          </a:lstStyle>
          <a:p>
            <a:pPr lvl="0"/>
            <a:r>
              <a:rPr lang="en-GB" noProof="0" dirty="0"/>
              <a:t>Caption, Arial Italic, 15 pt</a:t>
            </a:r>
          </a:p>
        </p:txBody>
      </p:sp>
      <p:sp>
        <p:nvSpPr>
          <p:cNvPr id="3" name="Fußzeilenplatzhalter 2">
            <a:extLst>
              <a:ext uri="{FF2B5EF4-FFF2-40B4-BE49-F238E27FC236}">
                <a16:creationId xmlns:a16="http://schemas.microsoft.com/office/drawing/2014/main" id="{0A9D5B04-9C61-8EF9-BF85-893792A2844E}"/>
              </a:ext>
            </a:extLst>
          </p:cNvPr>
          <p:cNvSpPr>
            <a:spLocks noGrp="1"/>
          </p:cNvSpPr>
          <p:nvPr>
            <p:ph type="ftr" sz="quarter" idx="19"/>
          </p:nvPr>
        </p:nvSpPr>
        <p:spPr>
          <a:xfrm>
            <a:off x="936624" y="6532505"/>
            <a:ext cx="5147377" cy="175312"/>
          </a:xfrm>
        </p:spPr>
        <p:txBody>
          <a:bodyPr/>
          <a:lstStyle/>
          <a:p>
            <a:r>
              <a:rPr lang="en-GB" noProof="0"/>
              <a:t>Nordic-Baltic Astronomy Days - May 26-29, 2026</a:t>
            </a:r>
            <a:endParaRPr lang="en-GB" i="1" noProof="0" dirty="0"/>
          </a:p>
        </p:txBody>
      </p:sp>
      <p:sp>
        <p:nvSpPr>
          <p:cNvPr id="4" name="Date Placeholder 3">
            <a:extLst>
              <a:ext uri="{FF2B5EF4-FFF2-40B4-BE49-F238E27FC236}">
                <a16:creationId xmlns:a16="http://schemas.microsoft.com/office/drawing/2014/main" id="{1BC40195-83B7-B53A-4C4E-05C189139B5B}"/>
              </a:ext>
            </a:extLst>
          </p:cNvPr>
          <p:cNvSpPr>
            <a:spLocks noGrp="1"/>
          </p:cNvSpPr>
          <p:nvPr>
            <p:ph type="dt" sz="half" idx="2"/>
          </p:nvPr>
        </p:nvSpPr>
        <p:spPr>
          <a:xfrm rot="16200000">
            <a:off x="9209941" y="3562303"/>
            <a:ext cx="5340817"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6" name="Slide Number Placeholder 5">
            <a:extLst>
              <a:ext uri="{FF2B5EF4-FFF2-40B4-BE49-F238E27FC236}">
                <a16:creationId xmlns:a16="http://schemas.microsoft.com/office/drawing/2014/main" id="{9B7AD612-3F82-05E4-30B3-E5078599D064}"/>
              </a:ext>
            </a:extLst>
          </p:cNvPr>
          <p:cNvSpPr txBox="1">
            <a:spLocks/>
          </p:cNvSpPr>
          <p:nvPr userDrawn="1"/>
        </p:nvSpPr>
        <p:spPr>
          <a:xfrm>
            <a:off x="468313" y="6534114"/>
            <a:ext cx="469581" cy="175313"/>
          </a:xfrm>
          <a:prstGeom prst="rect">
            <a:avLst/>
          </a:prstGeom>
        </p:spPr>
        <p:txBody>
          <a:bodyPr vert="horz" lIns="0" tIns="45720" rIns="0" bIns="45720" rtlCol="0" anchor="ctr"/>
          <a:lstStyle>
            <a:defPPr>
              <a:defRPr lang="de-DE"/>
            </a:defPPr>
            <a:lvl1pPr marL="0" algn="l"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6D6064-FB9F-4877-ADF1-97150FF2D969}" type="slidenum">
              <a:rPr lang="en-GB" smtClean="0"/>
              <a:pPr/>
              <a:t>‹#›</a:t>
            </a:fld>
            <a:endParaRPr lang="en-GB"/>
          </a:p>
        </p:txBody>
      </p:sp>
    </p:spTree>
    <p:extLst>
      <p:ext uri="{BB962C8B-B14F-4D97-AF65-F5344CB8AC3E}">
        <p14:creationId xmlns:p14="http://schemas.microsoft.com/office/powerpoint/2010/main" val="37370158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T+3I+WB">
    <p:spTree>
      <p:nvGrpSpPr>
        <p:cNvPr id="1" name=""/>
        <p:cNvGrpSpPr/>
        <p:nvPr/>
      </p:nvGrpSpPr>
      <p:grpSpPr>
        <a:xfrm>
          <a:off x="0" y="0"/>
          <a:ext cx="0" cy="0"/>
          <a:chOff x="0" y="0"/>
          <a:chExt cx="0" cy="0"/>
        </a:xfrm>
      </p:grpSpPr>
      <p:sp>
        <p:nvSpPr>
          <p:cNvPr id="10" name="Bildplatzhalter 9">
            <a:extLst>
              <a:ext uri="{FF2B5EF4-FFF2-40B4-BE49-F238E27FC236}">
                <a16:creationId xmlns:a16="http://schemas.microsoft.com/office/drawing/2014/main" id="{D8AB7825-9C31-FD53-E214-175558924D90}"/>
              </a:ext>
            </a:extLst>
          </p:cNvPr>
          <p:cNvSpPr>
            <a:spLocks noGrp="1"/>
          </p:cNvSpPr>
          <p:nvPr>
            <p:ph type="pic" sz="quarter" idx="14" hasCustomPrompt="1"/>
          </p:nvPr>
        </p:nvSpPr>
        <p:spPr>
          <a:xfrm>
            <a:off x="937847" y="2014540"/>
            <a:ext cx="3126769" cy="1909760"/>
          </a:xfrm>
          <a:solidFill>
            <a:srgbClr val="D2108D"/>
          </a:solidFill>
        </p:spPr>
        <p:txBody>
          <a:bodyPr lIns="216000" tIns="216000" rIns="216000" bIns="216000" anchor="b"/>
          <a:lstStyle>
            <a:lvl1pPr>
              <a:defRPr>
                <a:solidFill>
                  <a:schemeClr val="bg1"/>
                </a:solidFill>
              </a:defRPr>
            </a:lvl1pPr>
          </a:lstStyle>
          <a:p>
            <a:r>
              <a:rPr lang="de-CH"/>
              <a:t>Image Placeholder</a:t>
            </a:r>
          </a:p>
        </p:txBody>
      </p:sp>
      <p:sp>
        <p:nvSpPr>
          <p:cNvPr id="2" name="Titel 1">
            <a:extLst>
              <a:ext uri="{FF2B5EF4-FFF2-40B4-BE49-F238E27FC236}">
                <a16:creationId xmlns:a16="http://schemas.microsoft.com/office/drawing/2014/main" id="{E6A60C7E-39E9-51BE-1364-9C9302742CDC}"/>
              </a:ext>
            </a:extLst>
          </p:cNvPr>
          <p:cNvSpPr>
            <a:spLocks noGrp="1"/>
          </p:cNvSpPr>
          <p:nvPr>
            <p:ph type="title" hasCustomPrompt="1"/>
          </p:nvPr>
        </p:nvSpPr>
        <p:spPr/>
        <p:txBody>
          <a:bodyPr/>
          <a:lstStyle>
            <a:lvl1pPr>
              <a:defRPr/>
            </a:lvl1pPr>
          </a:lstStyle>
          <a:p>
            <a:r>
              <a:rPr lang="en-GB" noProof="0" dirty="0"/>
              <a:t>Headline Arial bold, 30 pt</a:t>
            </a:r>
          </a:p>
        </p:txBody>
      </p:sp>
      <p:sp>
        <p:nvSpPr>
          <p:cNvPr id="5" name="Fußzeilenplatzhalter 4">
            <a:extLst>
              <a:ext uri="{FF2B5EF4-FFF2-40B4-BE49-F238E27FC236}">
                <a16:creationId xmlns:a16="http://schemas.microsoft.com/office/drawing/2014/main" id="{301EC199-87F9-4D50-EA60-C5E098191F25}"/>
              </a:ext>
            </a:extLst>
          </p:cNvPr>
          <p:cNvSpPr>
            <a:spLocks noGrp="1"/>
          </p:cNvSpPr>
          <p:nvPr>
            <p:ph type="ftr" sz="quarter" idx="11"/>
          </p:nvPr>
        </p:nvSpPr>
        <p:spPr/>
        <p:txBody>
          <a:bodyPr/>
          <a:lstStyle/>
          <a:p>
            <a:r>
              <a:rPr lang="en-GB" noProof="0"/>
              <a:t>Nordic-Baltic Astronomy Days - May 26-29, 2026</a:t>
            </a:r>
            <a:endParaRPr lang="en-GB" i="1" noProof="0" dirty="0"/>
          </a:p>
        </p:txBody>
      </p:sp>
      <p:sp>
        <p:nvSpPr>
          <p:cNvPr id="19" name="Textplatzhalter 4">
            <a:extLst>
              <a:ext uri="{FF2B5EF4-FFF2-40B4-BE49-F238E27FC236}">
                <a16:creationId xmlns:a16="http://schemas.microsoft.com/office/drawing/2014/main" id="{70CC73E1-9EED-A736-9EE2-90B6C7E9D83D}"/>
              </a:ext>
            </a:extLst>
          </p:cNvPr>
          <p:cNvSpPr>
            <a:spLocks noGrp="1"/>
          </p:cNvSpPr>
          <p:nvPr>
            <p:ph type="body" sz="quarter" idx="21" hasCustomPrompt="1"/>
          </p:nvPr>
        </p:nvSpPr>
        <p:spPr>
          <a:xfrm>
            <a:off x="937847" y="4133850"/>
            <a:ext cx="3126769" cy="1787525"/>
          </a:xfrm>
        </p:spPr>
        <p:txBody>
          <a:bodyPr/>
          <a:lstStyle>
            <a:lvl1pPr marL="0" indent="0" algn="l">
              <a:lnSpc>
                <a:spcPct val="120000"/>
              </a:lnSpc>
              <a:spcBef>
                <a:spcPts val="1200"/>
              </a:spcBef>
              <a:buFont typeface="Arial" panose="020B0604020202020204" pitchFamily="34" charset="0"/>
              <a:buNone/>
              <a:defRPr sz="1500" b="0">
                <a:solidFill>
                  <a:schemeClr val="tx1"/>
                </a:solidFill>
              </a:defRPr>
            </a:lvl1pPr>
            <a:lvl2pPr marL="0" indent="0" algn="l">
              <a:lnSpc>
                <a:spcPct val="120000"/>
              </a:lnSpc>
              <a:spcBef>
                <a:spcPts val="1200"/>
              </a:spcBef>
              <a:buNone/>
              <a:defRPr sz="1500" b="0">
                <a:solidFill>
                  <a:schemeClr val="tx1"/>
                </a:solidFill>
                <a:latin typeface="+mn-lt"/>
              </a:defRPr>
            </a:lvl2pPr>
            <a:lvl3pPr marL="0" indent="0" algn="l">
              <a:lnSpc>
                <a:spcPct val="120000"/>
              </a:lnSpc>
              <a:spcBef>
                <a:spcPts val="1200"/>
              </a:spcBef>
              <a:buNone/>
              <a:defRPr sz="1500" b="0">
                <a:solidFill>
                  <a:schemeClr val="tx1"/>
                </a:solidFill>
                <a:latin typeface="+mn-lt"/>
              </a:defRPr>
            </a:lvl3pPr>
            <a:lvl4pPr marL="0" indent="0" algn="l">
              <a:lnSpc>
                <a:spcPct val="120000"/>
              </a:lnSpc>
              <a:spcBef>
                <a:spcPts val="1200"/>
              </a:spcBef>
              <a:buFont typeface="Arial" panose="020B0604020202020204" pitchFamily="34" charset="0"/>
              <a:buNone/>
              <a:defRPr sz="1500" b="0">
                <a:solidFill>
                  <a:schemeClr val="tx1"/>
                </a:solidFill>
                <a:latin typeface="+mn-lt"/>
              </a:defRPr>
            </a:lvl4pPr>
            <a:lvl5pPr marL="0" indent="0" algn="l">
              <a:lnSpc>
                <a:spcPct val="120000"/>
              </a:lnSpc>
              <a:spcBef>
                <a:spcPts val="1200"/>
              </a:spcBef>
              <a:buNone/>
              <a:defRPr sz="1500" b="0">
                <a:solidFill>
                  <a:schemeClr val="tx1"/>
                </a:solidFill>
                <a:latin typeface="+mn-lt"/>
              </a:defRPr>
            </a:lvl5pPr>
            <a:lvl6pPr marL="0" indent="0" algn="l">
              <a:lnSpc>
                <a:spcPct val="120000"/>
              </a:lnSpc>
              <a:spcBef>
                <a:spcPts val="1200"/>
              </a:spcBef>
              <a:buNone/>
              <a:defRPr sz="1500" b="0" i="0">
                <a:solidFill>
                  <a:schemeClr val="tx1"/>
                </a:solidFill>
                <a:latin typeface="+mn-lt"/>
              </a:defRPr>
            </a:lvl6pPr>
            <a:lvl7pPr marL="0" indent="0" algn="l">
              <a:lnSpc>
                <a:spcPct val="120000"/>
              </a:lnSpc>
              <a:spcBef>
                <a:spcPts val="1200"/>
              </a:spcBef>
              <a:buFont typeface="Arial" panose="020B0604020202020204" pitchFamily="34" charset="0"/>
              <a:buNone/>
              <a:defRPr sz="1500" b="0">
                <a:solidFill>
                  <a:schemeClr val="tx1"/>
                </a:solidFill>
                <a:latin typeface="+mn-lt"/>
              </a:defRPr>
            </a:lvl7pPr>
            <a:lvl8pPr marL="0" indent="0" algn="l">
              <a:lnSpc>
                <a:spcPct val="120000"/>
              </a:lnSpc>
              <a:spcBef>
                <a:spcPts val="1200"/>
              </a:spcBef>
              <a:buFont typeface="Arial" panose="020B0604020202020204" pitchFamily="34" charset="0"/>
              <a:buNone/>
              <a:defRPr sz="1500" b="0">
                <a:solidFill>
                  <a:schemeClr val="tx1"/>
                </a:solidFill>
                <a:latin typeface="+mn-lt"/>
              </a:defRPr>
            </a:lvl8pPr>
            <a:lvl9pPr marL="0" indent="0" algn="l">
              <a:lnSpc>
                <a:spcPct val="120000"/>
              </a:lnSpc>
              <a:spcBef>
                <a:spcPts val="1200"/>
              </a:spcBef>
              <a:buFont typeface="Arial" panose="020B0604020202020204" pitchFamily="34" charset="0"/>
              <a:buNone/>
              <a:defRPr sz="1500" b="0" i="0">
                <a:solidFill>
                  <a:schemeClr val="tx1"/>
                </a:solidFill>
                <a:latin typeface="+mn-lt"/>
              </a:defRPr>
            </a:lvl9pPr>
          </a:lstStyle>
          <a:p>
            <a:pPr lvl="0"/>
            <a:r>
              <a:rPr lang="en-GB" noProof="0" dirty="0"/>
              <a:t>3-Column Text, Arial, 15 pt, black</a:t>
            </a:r>
          </a:p>
        </p:txBody>
      </p:sp>
      <p:sp>
        <p:nvSpPr>
          <p:cNvPr id="11" name="Bildplatzhalter 9">
            <a:extLst>
              <a:ext uri="{FF2B5EF4-FFF2-40B4-BE49-F238E27FC236}">
                <a16:creationId xmlns:a16="http://schemas.microsoft.com/office/drawing/2014/main" id="{0F4346D0-02CE-145D-E53E-41F5EADE59D7}"/>
              </a:ext>
            </a:extLst>
          </p:cNvPr>
          <p:cNvSpPr>
            <a:spLocks noGrp="1"/>
          </p:cNvSpPr>
          <p:nvPr>
            <p:ph type="pic" sz="quarter" idx="17" hasCustomPrompt="1"/>
          </p:nvPr>
        </p:nvSpPr>
        <p:spPr>
          <a:xfrm>
            <a:off x="4532616" y="2014540"/>
            <a:ext cx="3126769" cy="1909760"/>
          </a:xfrm>
          <a:solidFill>
            <a:srgbClr val="D2108D"/>
          </a:solidFill>
        </p:spPr>
        <p:txBody>
          <a:bodyPr lIns="216000" tIns="216000" rIns="216000" bIns="216000" anchor="b"/>
          <a:lstStyle>
            <a:lvl1pPr>
              <a:defRPr>
                <a:solidFill>
                  <a:schemeClr val="bg1"/>
                </a:solidFill>
              </a:defRPr>
            </a:lvl1pPr>
          </a:lstStyle>
          <a:p>
            <a:r>
              <a:rPr lang="de-CH"/>
              <a:t>Image Placeholder</a:t>
            </a:r>
          </a:p>
        </p:txBody>
      </p:sp>
      <p:sp>
        <p:nvSpPr>
          <p:cNvPr id="12" name="Bildplatzhalter 9">
            <a:extLst>
              <a:ext uri="{FF2B5EF4-FFF2-40B4-BE49-F238E27FC236}">
                <a16:creationId xmlns:a16="http://schemas.microsoft.com/office/drawing/2014/main" id="{DF83300C-555C-31AE-7657-08C3B80290E3}"/>
              </a:ext>
            </a:extLst>
          </p:cNvPr>
          <p:cNvSpPr>
            <a:spLocks noGrp="1"/>
          </p:cNvSpPr>
          <p:nvPr>
            <p:ph type="pic" sz="quarter" idx="18" hasCustomPrompt="1"/>
          </p:nvPr>
        </p:nvSpPr>
        <p:spPr>
          <a:xfrm>
            <a:off x="8127386" y="2014540"/>
            <a:ext cx="3126769" cy="1909760"/>
          </a:xfrm>
          <a:solidFill>
            <a:srgbClr val="D2108D"/>
          </a:solidFill>
        </p:spPr>
        <p:txBody>
          <a:bodyPr lIns="216000" tIns="216000" rIns="216000" bIns="216000" anchor="b"/>
          <a:lstStyle>
            <a:lvl1pPr>
              <a:defRPr>
                <a:solidFill>
                  <a:schemeClr val="bg1"/>
                </a:solidFill>
              </a:defRPr>
            </a:lvl1pPr>
          </a:lstStyle>
          <a:p>
            <a:r>
              <a:rPr lang="de-CH"/>
              <a:t>Image Placeholder</a:t>
            </a:r>
          </a:p>
        </p:txBody>
      </p:sp>
      <p:sp>
        <p:nvSpPr>
          <p:cNvPr id="24" name="Textplatzhalter 4">
            <a:extLst>
              <a:ext uri="{FF2B5EF4-FFF2-40B4-BE49-F238E27FC236}">
                <a16:creationId xmlns:a16="http://schemas.microsoft.com/office/drawing/2014/main" id="{9E4E8AAF-47DA-2646-0993-9FAA209F000A}"/>
              </a:ext>
            </a:extLst>
          </p:cNvPr>
          <p:cNvSpPr>
            <a:spLocks noGrp="1"/>
          </p:cNvSpPr>
          <p:nvPr>
            <p:ph type="body" sz="quarter" idx="23" hasCustomPrompt="1"/>
          </p:nvPr>
        </p:nvSpPr>
        <p:spPr>
          <a:xfrm>
            <a:off x="4532616" y="4133850"/>
            <a:ext cx="3126769" cy="1787525"/>
          </a:xfrm>
        </p:spPr>
        <p:txBody>
          <a:bodyPr/>
          <a:lstStyle>
            <a:lvl1pPr marL="0" indent="0" algn="l">
              <a:lnSpc>
                <a:spcPct val="120000"/>
              </a:lnSpc>
              <a:spcBef>
                <a:spcPts val="1200"/>
              </a:spcBef>
              <a:buFont typeface="Arial" panose="020B0604020202020204" pitchFamily="34" charset="0"/>
              <a:buNone/>
              <a:defRPr sz="1500" b="0">
                <a:solidFill>
                  <a:schemeClr val="tx1"/>
                </a:solidFill>
              </a:defRPr>
            </a:lvl1pPr>
            <a:lvl2pPr marL="0" indent="0" algn="l">
              <a:lnSpc>
                <a:spcPct val="120000"/>
              </a:lnSpc>
              <a:spcBef>
                <a:spcPts val="1200"/>
              </a:spcBef>
              <a:buNone/>
              <a:defRPr sz="1500" b="0">
                <a:solidFill>
                  <a:schemeClr val="tx1"/>
                </a:solidFill>
                <a:latin typeface="+mn-lt"/>
              </a:defRPr>
            </a:lvl2pPr>
            <a:lvl3pPr marL="0" indent="0" algn="l">
              <a:lnSpc>
                <a:spcPct val="120000"/>
              </a:lnSpc>
              <a:spcBef>
                <a:spcPts val="1200"/>
              </a:spcBef>
              <a:buNone/>
              <a:defRPr sz="1500" b="0">
                <a:solidFill>
                  <a:schemeClr val="tx1"/>
                </a:solidFill>
                <a:latin typeface="+mn-lt"/>
              </a:defRPr>
            </a:lvl3pPr>
            <a:lvl4pPr marL="0" indent="0" algn="l">
              <a:lnSpc>
                <a:spcPct val="120000"/>
              </a:lnSpc>
              <a:spcBef>
                <a:spcPts val="1200"/>
              </a:spcBef>
              <a:buFont typeface="Arial" panose="020B0604020202020204" pitchFamily="34" charset="0"/>
              <a:buNone/>
              <a:defRPr sz="1500" b="0">
                <a:solidFill>
                  <a:schemeClr val="tx1"/>
                </a:solidFill>
                <a:latin typeface="+mn-lt"/>
              </a:defRPr>
            </a:lvl4pPr>
            <a:lvl5pPr marL="0" indent="0" algn="l">
              <a:lnSpc>
                <a:spcPct val="120000"/>
              </a:lnSpc>
              <a:spcBef>
                <a:spcPts val="1200"/>
              </a:spcBef>
              <a:buNone/>
              <a:defRPr sz="1500" b="0">
                <a:solidFill>
                  <a:schemeClr val="tx1"/>
                </a:solidFill>
                <a:latin typeface="+mn-lt"/>
              </a:defRPr>
            </a:lvl5pPr>
            <a:lvl6pPr marL="0" indent="0" algn="l">
              <a:lnSpc>
                <a:spcPct val="120000"/>
              </a:lnSpc>
              <a:spcBef>
                <a:spcPts val="1200"/>
              </a:spcBef>
              <a:buNone/>
              <a:defRPr sz="1500" b="0" i="0">
                <a:solidFill>
                  <a:schemeClr val="tx1"/>
                </a:solidFill>
                <a:latin typeface="+mn-lt"/>
              </a:defRPr>
            </a:lvl6pPr>
            <a:lvl7pPr marL="0" indent="0" algn="l">
              <a:lnSpc>
                <a:spcPct val="120000"/>
              </a:lnSpc>
              <a:spcBef>
                <a:spcPts val="1200"/>
              </a:spcBef>
              <a:buFont typeface="Arial" panose="020B0604020202020204" pitchFamily="34" charset="0"/>
              <a:buNone/>
              <a:defRPr sz="1500" b="0">
                <a:solidFill>
                  <a:schemeClr val="tx1"/>
                </a:solidFill>
                <a:latin typeface="+mn-lt"/>
              </a:defRPr>
            </a:lvl7pPr>
            <a:lvl8pPr marL="0" indent="0" algn="l">
              <a:lnSpc>
                <a:spcPct val="120000"/>
              </a:lnSpc>
              <a:spcBef>
                <a:spcPts val="1200"/>
              </a:spcBef>
              <a:buFont typeface="Arial" panose="020B0604020202020204" pitchFamily="34" charset="0"/>
              <a:buNone/>
              <a:defRPr sz="1500" b="0">
                <a:solidFill>
                  <a:schemeClr val="tx1"/>
                </a:solidFill>
                <a:latin typeface="+mn-lt"/>
              </a:defRPr>
            </a:lvl8pPr>
            <a:lvl9pPr marL="0" indent="0" algn="l">
              <a:lnSpc>
                <a:spcPct val="120000"/>
              </a:lnSpc>
              <a:spcBef>
                <a:spcPts val="1200"/>
              </a:spcBef>
              <a:buFont typeface="Arial" panose="020B0604020202020204" pitchFamily="34" charset="0"/>
              <a:buNone/>
              <a:defRPr sz="1500" b="0" i="0">
                <a:solidFill>
                  <a:schemeClr val="tx1"/>
                </a:solidFill>
                <a:latin typeface="+mn-lt"/>
              </a:defRPr>
            </a:lvl9pPr>
          </a:lstStyle>
          <a:p>
            <a:pPr lvl="0"/>
            <a:r>
              <a:rPr lang="en-GB" noProof="0" dirty="0"/>
              <a:t>3-Column Text, Arial, 15 pt, black</a:t>
            </a:r>
          </a:p>
        </p:txBody>
      </p:sp>
      <p:sp>
        <p:nvSpPr>
          <p:cNvPr id="23" name="Textplatzhalter 4">
            <a:extLst>
              <a:ext uri="{FF2B5EF4-FFF2-40B4-BE49-F238E27FC236}">
                <a16:creationId xmlns:a16="http://schemas.microsoft.com/office/drawing/2014/main" id="{ACB2CDA3-9E5A-D7B5-CDD2-059F29B45445}"/>
              </a:ext>
            </a:extLst>
          </p:cNvPr>
          <p:cNvSpPr>
            <a:spLocks noGrp="1"/>
          </p:cNvSpPr>
          <p:nvPr>
            <p:ph type="body" sz="quarter" idx="22" hasCustomPrompt="1"/>
          </p:nvPr>
        </p:nvSpPr>
        <p:spPr>
          <a:xfrm>
            <a:off x="8127386" y="4133850"/>
            <a:ext cx="3126769" cy="1787525"/>
          </a:xfrm>
        </p:spPr>
        <p:txBody>
          <a:bodyPr/>
          <a:lstStyle>
            <a:lvl1pPr marL="0" indent="0" algn="l">
              <a:lnSpc>
                <a:spcPct val="120000"/>
              </a:lnSpc>
              <a:spcBef>
                <a:spcPts val="1200"/>
              </a:spcBef>
              <a:buFont typeface="Arial" panose="020B0604020202020204" pitchFamily="34" charset="0"/>
              <a:buNone/>
              <a:defRPr sz="1500" b="0">
                <a:solidFill>
                  <a:schemeClr val="tx1"/>
                </a:solidFill>
              </a:defRPr>
            </a:lvl1pPr>
            <a:lvl2pPr marL="0" indent="0" algn="l">
              <a:lnSpc>
                <a:spcPct val="120000"/>
              </a:lnSpc>
              <a:spcBef>
                <a:spcPts val="1200"/>
              </a:spcBef>
              <a:buNone/>
              <a:defRPr sz="1500" b="0">
                <a:solidFill>
                  <a:schemeClr val="tx1"/>
                </a:solidFill>
                <a:latin typeface="+mn-lt"/>
              </a:defRPr>
            </a:lvl2pPr>
            <a:lvl3pPr marL="0" indent="0" algn="l">
              <a:lnSpc>
                <a:spcPct val="120000"/>
              </a:lnSpc>
              <a:spcBef>
                <a:spcPts val="1200"/>
              </a:spcBef>
              <a:buNone/>
              <a:defRPr sz="1500" b="0">
                <a:solidFill>
                  <a:schemeClr val="tx1"/>
                </a:solidFill>
                <a:latin typeface="+mn-lt"/>
              </a:defRPr>
            </a:lvl3pPr>
            <a:lvl4pPr marL="0" indent="0" algn="l">
              <a:lnSpc>
                <a:spcPct val="120000"/>
              </a:lnSpc>
              <a:spcBef>
                <a:spcPts val="1200"/>
              </a:spcBef>
              <a:buFont typeface="Arial" panose="020B0604020202020204" pitchFamily="34" charset="0"/>
              <a:buNone/>
              <a:defRPr sz="1500" b="0">
                <a:solidFill>
                  <a:schemeClr val="tx1"/>
                </a:solidFill>
                <a:latin typeface="+mn-lt"/>
              </a:defRPr>
            </a:lvl4pPr>
            <a:lvl5pPr marL="0" indent="0" algn="l">
              <a:lnSpc>
                <a:spcPct val="120000"/>
              </a:lnSpc>
              <a:spcBef>
                <a:spcPts val="1200"/>
              </a:spcBef>
              <a:buNone/>
              <a:defRPr sz="1500" b="0">
                <a:solidFill>
                  <a:schemeClr val="tx1"/>
                </a:solidFill>
                <a:latin typeface="+mn-lt"/>
              </a:defRPr>
            </a:lvl5pPr>
            <a:lvl6pPr marL="0" indent="0" algn="l">
              <a:lnSpc>
                <a:spcPct val="120000"/>
              </a:lnSpc>
              <a:spcBef>
                <a:spcPts val="1200"/>
              </a:spcBef>
              <a:buNone/>
              <a:defRPr sz="1500" b="0" i="0">
                <a:solidFill>
                  <a:schemeClr val="tx1"/>
                </a:solidFill>
                <a:latin typeface="+mn-lt"/>
              </a:defRPr>
            </a:lvl6pPr>
            <a:lvl7pPr marL="0" indent="0" algn="l">
              <a:lnSpc>
                <a:spcPct val="120000"/>
              </a:lnSpc>
              <a:spcBef>
                <a:spcPts val="1200"/>
              </a:spcBef>
              <a:buFont typeface="Arial" panose="020B0604020202020204" pitchFamily="34" charset="0"/>
              <a:buNone/>
              <a:defRPr sz="1500" b="0">
                <a:solidFill>
                  <a:schemeClr val="tx1"/>
                </a:solidFill>
                <a:latin typeface="+mn-lt"/>
              </a:defRPr>
            </a:lvl7pPr>
            <a:lvl8pPr marL="0" indent="0" algn="l">
              <a:lnSpc>
                <a:spcPct val="120000"/>
              </a:lnSpc>
              <a:spcBef>
                <a:spcPts val="1200"/>
              </a:spcBef>
              <a:buFont typeface="Arial" panose="020B0604020202020204" pitchFamily="34" charset="0"/>
              <a:buNone/>
              <a:defRPr sz="1500" b="0">
                <a:solidFill>
                  <a:schemeClr val="tx1"/>
                </a:solidFill>
                <a:latin typeface="+mn-lt"/>
              </a:defRPr>
            </a:lvl8pPr>
            <a:lvl9pPr marL="0" indent="0" algn="l">
              <a:lnSpc>
                <a:spcPct val="120000"/>
              </a:lnSpc>
              <a:spcBef>
                <a:spcPts val="1200"/>
              </a:spcBef>
              <a:buFont typeface="Arial" panose="020B0604020202020204" pitchFamily="34" charset="0"/>
              <a:buNone/>
              <a:defRPr sz="1500" b="0" i="0">
                <a:solidFill>
                  <a:schemeClr val="tx1"/>
                </a:solidFill>
                <a:latin typeface="+mn-lt"/>
              </a:defRPr>
            </a:lvl9pPr>
          </a:lstStyle>
          <a:p>
            <a:pPr lvl="0"/>
            <a:r>
              <a:rPr lang="en-GB" noProof="0" dirty="0"/>
              <a:t>3-Column Text, Arial, 15 pt, black</a:t>
            </a:r>
          </a:p>
        </p:txBody>
      </p:sp>
      <p:sp>
        <p:nvSpPr>
          <p:cNvPr id="3" name="Date Placeholder 3">
            <a:extLst>
              <a:ext uri="{FF2B5EF4-FFF2-40B4-BE49-F238E27FC236}">
                <a16:creationId xmlns:a16="http://schemas.microsoft.com/office/drawing/2014/main" id="{6B754F02-1870-6880-20CA-D4782BAD58A2}"/>
              </a:ext>
            </a:extLst>
          </p:cNvPr>
          <p:cNvSpPr>
            <a:spLocks noGrp="1"/>
          </p:cNvSpPr>
          <p:nvPr>
            <p:ph type="dt" sz="half" idx="2"/>
          </p:nvPr>
        </p:nvSpPr>
        <p:spPr>
          <a:xfrm rot="16200000">
            <a:off x="9216665" y="3569026"/>
            <a:ext cx="5327370"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6" name="Slide Number Placeholder 5">
            <a:extLst>
              <a:ext uri="{FF2B5EF4-FFF2-40B4-BE49-F238E27FC236}">
                <a16:creationId xmlns:a16="http://schemas.microsoft.com/office/drawing/2014/main" id="{97665410-27F4-850D-DA3F-396D0AF5105C}"/>
              </a:ext>
            </a:extLst>
          </p:cNvPr>
          <p:cNvSpPr txBox="1">
            <a:spLocks/>
          </p:cNvSpPr>
          <p:nvPr userDrawn="1"/>
        </p:nvSpPr>
        <p:spPr>
          <a:xfrm>
            <a:off x="468313" y="6534114"/>
            <a:ext cx="469581" cy="175313"/>
          </a:xfrm>
          <a:prstGeom prst="rect">
            <a:avLst/>
          </a:prstGeom>
        </p:spPr>
        <p:txBody>
          <a:bodyPr vert="horz" lIns="0" tIns="45720" rIns="0" bIns="45720" rtlCol="0" anchor="ctr"/>
          <a:lstStyle>
            <a:defPPr>
              <a:defRPr lang="de-DE"/>
            </a:defPPr>
            <a:lvl1pPr marL="0" algn="l"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6D6064-FB9F-4877-ADF1-97150FF2D969}" type="slidenum">
              <a:rPr lang="en-GB" smtClean="0"/>
              <a:pPr/>
              <a:t>‹#›</a:t>
            </a:fld>
            <a:endParaRPr lang="en-GB"/>
          </a:p>
        </p:txBody>
      </p:sp>
    </p:spTree>
    <p:extLst>
      <p:ext uri="{BB962C8B-B14F-4D97-AF65-F5344CB8AC3E}">
        <p14:creationId xmlns:p14="http://schemas.microsoft.com/office/powerpoint/2010/main" val="17558415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2T+2IB">
    <p:bg>
      <p:bgPr>
        <a:solidFill>
          <a:schemeClr val="bg1"/>
        </a:solidFill>
        <a:effectLst/>
      </p:bgPr>
    </p:bg>
    <p:spTree>
      <p:nvGrpSpPr>
        <p:cNvPr id="1" name=""/>
        <p:cNvGrpSpPr/>
        <p:nvPr/>
      </p:nvGrpSpPr>
      <p:grpSpPr>
        <a:xfrm>
          <a:off x="0" y="0"/>
          <a:ext cx="0" cy="0"/>
          <a:chOff x="0" y="0"/>
          <a:chExt cx="0" cy="0"/>
        </a:xfrm>
      </p:grpSpPr>
      <p:sp>
        <p:nvSpPr>
          <p:cNvPr id="4" name="Bildplatzhalter 3">
            <a:extLst>
              <a:ext uri="{FF2B5EF4-FFF2-40B4-BE49-F238E27FC236}">
                <a16:creationId xmlns:a16="http://schemas.microsoft.com/office/drawing/2014/main" id="{2E99BFC8-D908-D520-263D-4D3BE7E3045F}"/>
              </a:ext>
            </a:extLst>
          </p:cNvPr>
          <p:cNvSpPr>
            <a:spLocks noGrp="1"/>
          </p:cNvSpPr>
          <p:nvPr>
            <p:ph type="pic" sz="quarter" idx="10" hasCustomPrompt="1"/>
          </p:nvPr>
        </p:nvSpPr>
        <p:spPr>
          <a:xfrm>
            <a:off x="0" y="0"/>
            <a:ext cx="6091200" cy="6858000"/>
          </a:xfrm>
          <a:solidFill>
            <a:srgbClr val="D2108D"/>
          </a:solidFill>
          <a:ln w="12700">
            <a:noFill/>
          </a:ln>
        </p:spPr>
        <p:txBody>
          <a:bodyPr lIns="216000" tIns="216000" rIns="216000" bIns="216000" anchor="b"/>
          <a:lstStyle>
            <a:lvl1pPr>
              <a:defRPr>
                <a:solidFill>
                  <a:schemeClr val="bg1"/>
                </a:solidFill>
              </a:defRPr>
            </a:lvl1pPr>
          </a:lstStyle>
          <a:p>
            <a:r>
              <a:rPr lang="en-GB" noProof="0" dirty="0"/>
              <a:t>Image Placeholder</a:t>
            </a:r>
          </a:p>
        </p:txBody>
      </p:sp>
      <p:sp>
        <p:nvSpPr>
          <p:cNvPr id="3" name="Bildplatzhalter 3">
            <a:extLst>
              <a:ext uri="{FF2B5EF4-FFF2-40B4-BE49-F238E27FC236}">
                <a16:creationId xmlns:a16="http://schemas.microsoft.com/office/drawing/2014/main" id="{B9678422-1EA6-0112-76F1-D43B34A286B3}"/>
              </a:ext>
            </a:extLst>
          </p:cNvPr>
          <p:cNvSpPr>
            <a:spLocks noGrp="1"/>
          </p:cNvSpPr>
          <p:nvPr>
            <p:ph type="pic" sz="quarter" idx="13" hasCustomPrompt="1"/>
          </p:nvPr>
        </p:nvSpPr>
        <p:spPr>
          <a:xfrm>
            <a:off x="6100800" y="0"/>
            <a:ext cx="6091200" cy="6858000"/>
          </a:xfrm>
          <a:solidFill>
            <a:srgbClr val="D2108D"/>
          </a:solidFill>
          <a:ln w="12700">
            <a:noFill/>
          </a:ln>
        </p:spPr>
        <p:txBody>
          <a:bodyPr lIns="216000" tIns="216000" rIns="216000" bIns="216000" anchor="b"/>
          <a:lstStyle>
            <a:lvl1pPr>
              <a:defRPr>
                <a:solidFill>
                  <a:schemeClr val="bg1"/>
                </a:solidFill>
              </a:defRPr>
            </a:lvl1pPr>
          </a:lstStyle>
          <a:p>
            <a:r>
              <a:rPr lang="en-GB" noProof="0" dirty="0"/>
              <a:t>Image Placeholder</a:t>
            </a:r>
          </a:p>
        </p:txBody>
      </p:sp>
      <p:sp>
        <p:nvSpPr>
          <p:cNvPr id="6" name="Textplatzhalter 4">
            <a:extLst>
              <a:ext uri="{FF2B5EF4-FFF2-40B4-BE49-F238E27FC236}">
                <a16:creationId xmlns:a16="http://schemas.microsoft.com/office/drawing/2014/main" id="{C0E322F4-5356-944A-0818-280181F03ED4}"/>
              </a:ext>
            </a:extLst>
          </p:cNvPr>
          <p:cNvSpPr>
            <a:spLocks noGrp="1"/>
          </p:cNvSpPr>
          <p:nvPr>
            <p:ph type="body" sz="quarter" idx="15" hasCustomPrompt="1"/>
          </p:nvPr>
        </p:nvSpPr>
        <p:spPr>
          <a:xfrm>
            <a:off x="937847" y="1576800"/>
            <a:ext cx="4688253" cy="4344574"/>
          </a:xfrm>
        </p:spPr>
        <p:txBody>
          <a:bodyPr anchor="t"/>
          <a:lstStyle>
            <a:lvl1pPr marL="0" indent="0" algn="l">
              <a:lnSpc>
                <a:spcPct val="118000"/>
              </a:lnSpc>
              <a:spcBef>
                <a:spcPts val="1200"/>
              </a:spcBef>
              <a:buFont typeface="Arial" panose="020B0604020202020204" pitchFamily="34" charset="0"/>
              <a:buNone/>
              <a:defRPr sz="2400" b="0">
                <a:solidFill>
                  <a:schemeClr val="bg1"/>
                </a:solidFill>
                <a:effectLst>
                  <a:outerShdw blurRad="50800" dist="38100" dir="2700000" algn="tl" rotWithShape="0">
                    <a:prstClr val="black">
                      <a:alpha val="40000"/>
                    </a:prstClr>
                  </a:outerShdw>
                </a:effectLst>
                <a:latin typeface="+mn-lt"/>
              </a:defRPr>
            </a:lvl1pPr>
            <a:lvl2pPr marL="0" indent="0" algn="l">
              <a:lnSpc>
                <a:spcPct val="118000"/>
              </a:lnSpc>
              <a:spcBef>
                <a:spcPts val="1200"/>
              </a:spcBef>
              <a:buNone/>
              <a:defRPr sz="2400" b="0" i="0">
                <a:solidFill>
                  <a:schemeClr val="bg1"/>
                </a:solidFill>
                <a:effectLst>
                  <a:outerShdw blurRad="50800" dist="38100" dir="2700000" algn="tl" rotWithShape="0">
                    <a:prstClr val="black">
                      <a:alpha val="40000"/>
                    </a:prstClr>
                  </a:outerShdw>
                </a:effectLst>
                <a:latin typeface="+mn-lt"/>
              </a:defRPr>
            </a:lvl2pPr>
            <a:lvl3pPr marL="0" indent="0" algn="l">
              <a:lnSpc>
                <a:spcPct val="118000"/>
              </a:lnSpc>
              <a:spcBef>
                <a:spcPts val="1200"/>
              </a:spcBef>
              <a:buNone/>
              <a:defRPr sz="2400" b="0" i="0">
                <a:solidFill>
                  <a:schemeClr val="bg1"/>
                </a:solidFill>
                <a:effectLst>
                  <a:outerShdw blurRad="50800" dist="38100" dir="2700000" algn="tl" rotWithShape="0">
                    <a:prstClr val="black">
                      <a:alpha val="40000"/>
                    </a:prstClr>
                  </a:outerShdw>
                </a:effectLst>
                <a:latin typeface="+mn-lt"/>
              </a:defRPr>
            </a:lvl3pPr>
            <a:lvl4pPr marL="0" indent="0" algn="l">
              <a:lnSpc>
                <a:spcPct val="118000"/>
              </a:lnSpc>
              <a:spcBef>
                <a:spcPts val="1200"/>
              </a:spcBef>
              <a:buFont typeface="Arial" panose="020B0604020202020204" pitchFamily="34" charset="0"/>
              <a:buNone/>
              <a:defRPr sz="2400" b="0" i="0">
                <a:solidFill>
                  <a:schemeClr val="bg1"/>
                </a:solidFill>
                <a:effectLst>
                  <a:outerShdw blurRad="50800" dist="38100" dir="2700000" algn="tl" rotWithShape="0">
                    <a:prstClr val="black">
                      <a:alpha val="40000"/>
                    </a:prstClr>
                  </a:outerShdw>
                </a:effectLst>
                <a:latin typeface="+mn-lt"/>
              </a:defRPr>
            </a:lvl4pPr>
            <a:lvl5pPr marL="0" indent="0" algn="l">
              <a:lnSpc>
                <a:spcPct val="118000"/>
              </a:lnSpc>
              <a:spcBef>
                <a:spcPts val="1200"/>
              </a:spcBef>
              <a:buNone/>
              <a:defRPr sz="2400" b="0" i="0">
                <a:solidFill>
                  <a:schemeClr val="bg1"/>
                </a:solidFill>
                <a:effectLst>
                  <a:outerShdw blurRad="50800" dist="38100" dir="2700000" algn="tl" rotWithShape="0">
                    <a:prstClr val="black">
                      <a:alpha val="40000"/>
                    </a:prstClr>
                  </a:outerShdw>
                </a:effectLst>
                <a:latin typeface="+mn-lt"/>
              </a:defRPr>
            </a:lvl5pPr>
            <a:lvl6pPr marL="0" indent="0" algn="l">
              <a:lnSpc>
                <a:spcPct val="118000"/>
              </a:lnSpc>
              <a:spcBef>
                <a:spcPts val="1200"/>
              </a:spcBef>
              <a:buNone/>
              <a:defRPr sz="2400" b="0" i="0">
                <a:solidFill>
                  <a:schemeClr val="bg1"/>
                </a:solidFill>
                <a:effectLst>
                  <a:outerShdw blurRad="50800" dist="38100" dir="2700000" algn="tl" rotWithShape="0">
                    <a:prstClr val="black">
                      <a:alpha val="40000"/>
                    </a:prstClr>
                  </a:outerShdw>
                </a:effectLst>
                <a:latin typeface="+mn-lt"/>
              </a:defRPr>
            </a:lvl6pPr>
            <a:lvl7pPr marL="0" indent="0" algn="l">
              <a:lnSpc>
                <a:spcPct val="118000"/>
              </a:lnSpc>
              <a:spcBef>
                <a:spcPts val="1200"/>
              </a:spcBef>
              <a:buFont typeface="Arial" panose="020B0604020202020204" pitchFamily="34" charset="0"/>
              <a:buNone/>
              <a:defRPr sz="2400" b="0" i="0">
                <a:solidFill>
                  <a:schemeClr val="bg1"/>
                </a:solidFill>
                <a:effectLst>
                  <a:outerShdw blurRad="50800" dist="38100" dir="2700000" algn="tl" rotWithShape="0">
                    <a:prstClr val="black">
                      <a:alpha val="40000"/>
                    </a:prstClr>
                  </a:outerShdw>
                </a:effectLst>
                <a:latin typeface="+mn-lt"/>
              </a:defRPr>
            </a:lvl7pPr>
            <a:lvl8pPr marL="0" indent="0" algn="l">
              <a:lnSpc>
                <a:spcPct val="118000"/>
              </a:lnSpc>
              <a:spcBef>
                <a:spcPts val="1200"/>
              </a:spcBef>
              <a:buFont typeface="Arial" panose="020B0604020202020204" pitchFamily="34" charset="0"/>
              <a:buNone/>
              <a:defRPr sz="2400" b="0" i="0">
                <a:solidFill>
                  <a:schemeClr val="bg1"/>
                </a:solidFill>
                <a:effectLst>
                  <a:outerShdw blurRad="50800" dist="38100" dir="2700000" algn="tl" rotWithShape="0">
                    <a:prstClr val="black">
                      <a:alpha val="40000"/>
                    </a:prstClr>
                  </a:outerShdw>
                </a:effectLst>
                <a:latin typeface="+mn-lt"/>
              </a:defRPr>
            </a:lvl8pPr>
            <a:lvl9pPr marL="0" indent="0" algn="l">
              <a:lnSpc>
                <a:spcPct val="118000"/>
              </a:lnSpc>
              <a:spcBef>
                <a:spcPts val="1200"/>
              </a:spcBef>
              <a:buFont typeface="Arial" panose="020B0604020202020204" pitchFamily="34" charset="0"/>
              <a:buNone/>
              <a:defRPr sz="24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2-Column Text</a:t>
            </a:r>
          </a:p>
          <a:p>
            <a:pPr lvl="0"/>
            <a:r>
              <a:rPr lang="en-GB" noProof="0" dirty="0"/>
              <a:t>Arial, 24 pt, white, left aligned</a:t>
            </a:r>
          </a:p>
          <a:p>
            <a:pPr lvl="8"/>
            <a:endParaRPr lang="de-DE" dirty="0"/>
          </a:p>
        </p:txBody>
      </p:sp>
      <p:sp>
        <p:nvSpPr>
          <p:cNvPr id="7" name="Textplatzhalter 4">
            <a:extLst>
              <a:ext uri="{FF2B5EF4-FFF2-40B4-BE49-F238E27FC236}">
                <a16:creationId xmlns:a16="http://schemas.microsoft.com/office/drawing/2014/main" id="{EC0C8FC0-5529-1DAB-1C7E-A516CA9BB018}"/>
              </a:ext>
            </a:extLst>
          </p:cNvPr>
          <p:cNvSpPr>
            <a:spLocks noGrp="1"/>
          </p:cNvSpPr>
          <p:nvPr>
            <p:ph type="body" sz="quarter" idx="16" hasCustomPrompt="1"/>
          </p:nvPr>
        </p:nvSpPr>
        <p:spPr>
          <a:xfrm>
            <a:off x="6563946" y="1576800"/>
            <a:ext cx="4690207" cy="4344574"/>
          </a:xfrm>
        </p:spPr>
        <p:txBody>
          <a:bodyPr anchor="t"/>
          <a:lstStyle>
            <a:lvl1pPr marL="0" indent="0" algn="l">
              <a:lnSpc>
                <a:spcPct val="118000"/>
              </a:lnSpc>
              <a:spcBef>
                <a:spcPts val="1200"/>
              </a:spcBef>
              <a:buFont typeface="Arial" panose="020B0604020202020204" pitchFamily="34" charset="0"/>
              <a:buNone/>
              <a:defRPr sz="2400" b="0">
                <a:solidFill>
                  <a:schemeClr val="bg1"/>
                </a:solidFill>
                <a:effectLst>
                  <a:outerShdw blurRad="50800" dist="38100" dir="2700000" algn="tl" rotWithShape="0">
                    <a:prstClr val="black">
                      <a:alpha val="40000"/>
                    </a:prstClr>
                  </a:outerShdw>
                </a:effectLst>
                <a:latin typeface="+mn-lt"/>
              </a:defRPr>
            </a:lvl1pPr>
            <a:lvl2pPr marL="0" indent="0" algn="l">
              <a:lnSpc>
                <a:spcPct val="118000"/>
              </a:lnSpc>
              <a:spcBef>
                <a:spcPts val="1200"/>
              </a:spcBef>
              <a:buNone/>
              <a:defRPr sz="2400" b="0" i="0">
                <a:solidFill>
                  <a:schemeClr val="bg1"/>
                </a:solidFill>
                <a:effectLst>
                  <a:outerShdw blurRad="50800" dist="38100" dir="2700000" algn="tl" rotWithShape="0">
                    <a:prstClr val="black">
                      <a:alpha val="40000"/>
                    </a:prstClr>
                  </a:outerShdw>
                </a:effectLst>
                <a:latin typeface="+mn-lt"/>
              </a:defRPr>
            </a:lvl2pPr>
            <a:lvl3pPr marL="0" indent="0" algn="l">
              <a:lnSpc>
                <a:spcPct val="118000"/>
              </a:lnSpc>
              <a:spcBef>
                <a:spcPts val="1200"/>
              </a:spcBef>
              <a:buNone/>
              <a:defRPr sz="2400" b="0" i="0">
                <a:solidFill>
                  <a:schemeClr val="bg1"/>
                </a:solidFill>
                <a:effectLst>
                  <a:outerShdw blurRad="50800" dist="38100" dir="2700000" algn="tl" rotWithShape="0">
                    <a:prstClr val="black">
                      <a:alpha val="40000"/>
                    </a:prstClr>
                  </a:outerShdw>
                </a:effectLst>
                <a:latin typeface="+mn-lt"/>
              </a:defRPr>
            </a:lvl3pPr>
            <a:lvl4pPr marL="0" indent="0" algn="l">
              <a:lnSpc>
                <a:spcPct val="118000"/>
              </a:lnSpc>
              <a:spcBef>
                <a:spcPts val="1200"/>
              </a:spcBef>
              <a:buFont typeface="Arial" panose="020B0604020202020204" pitchFamily="34" charset="0"/>
              <a:buNone/>
              <a:defRPr sz="2400" b="0" i="0">
                <a:solidFill>
                  <a:schemeClr val="bg1"/>
                </a:solidFill>
                <a:effectLst>
                  <a:outerShdw blurRad="50800" dist="38100" dir="2700000" algn="tl" rotWithShape="0">
                    <a:prstClr val="black">
                      <a:alpha val="40000"/>
                    </a:prstClr>
                  </a:outerShdw>
                </a:effectLst>
                <a:latin typeface="+mn-lt"/>
              </a:defRPr>
            </a:lvl4pPr>
            <a:lvl5pPr marL="0" indent="0" algn="l">
              <a:lnSpc>
                <a:spcPct val="118000"/>
              </a:lnSpc>
              <a:spcBef>
                <a:spcPts val="1200"/>
              </a:spcBef>
              <a:buNone/>
              <a:defRPr sz="2400" b="0" i="0">
                <a:solidFill>
                  <a:schemeClr val="bg1"/>
                </a:solidFill>
                <a:effectLst>
                  <a:outerShdw blurRad="50800" dist="38100" dir="2700000" algn="tl" rotWithShape="0">
                    <a:prstClr val="black">
                      <a:alpha val="40000"/>
                    </a:prstClr>
                  </a:outerShdw>
                </a:effectLst>
                <a:latin typeface="+mn-lt"/>
              </a:defRPr>
            </a:lvl5pPr>
            <a:lvl6pPr marL="0" indent="0" algn="l">
              <a:lnSpc>
                <a:spcPct val="118000"/>
              </a:lnSpc>
              <a:spcBef>
                <a:spcPts val="1200"/>
              </a:spcBef>
              <a:buNone/>
              <a:defRPr sz="2400" b="0" i="0">
                <a:solidFill>
                  <a:schemeClr val="bg1"/>
                </a:solidFill>
                <a:effectLst>
                  <a:outerShdw blurRad="50800" dist="38100" dir="2700000" algn="tl" rotWithShape="0">
                    <a:prstClr val="black">
                      <a:alpha val="40000"/>
                    </a:prstClr>
                  </a:outerShdw>
                </a:effectLst>
                <a:latin typeface="+mn-lt"/>
              </a:defRPr>
            </a:lvl6pPr>
            <a:lvl7pPr marL="0" indent="0" algn="l">
              <a:lnSpc>
                <a:spcPct val="118000"/>
              </a:lnSpc>
              <a:spcBef>
                <a:spcPts val="1200"/>
              </a:spcBef>
              <a:buFont typeface="Arial" panose="020B0604020202020204" pitchFamily="34" charset="0"/>
              <a:buNone/>
              <a:defRPr sz="2400" b="0" i="0">
                <a:solidFill>
                  <a:schemeClr val="bg1"/>
                </a:solidFill>
                <a:effectLst>
                  <a:outerShdw blurRad="50800" dist="38100" dir="2700000" algn="tl" rotWithShape="0">
                    <a:prstClr val="black">
                      <a:alpha val="40000"/>
                    </a:prstClr>
                  </a:outerShdw>
                </a:effectLst>
                <a:latin typeface="+mn-lt"/>
              </a:defRPr>
            </a:lvl7pPr>
            <a:lvl8pPr marL="0" indent="0" algn="l">
              <a:lnSpc>
                <a:spcPct val="118000"/>
              </a:lnSpc>
              <a:spcBef>
                <a:spcPts val="1200"/>
              </a:spcBef>
              <a:buFont typeface="Arial" panose="020B0604020202020204" pitchFamily="34" charset="0"/>
              <a:buNone/>
              <a:defRPr sz="2400" b="0" i="0">
                <a:solidFill>
                  <a:schemeClr val="bg1"/>
                </a:solidFill>
                <a:effectLst>
                  <a:outerShdw blurRad="50800" dist="38100" dir="2700000" algn="tl" rotWithShape="0">
                    <a:prstClr val="black">
                      <a:alpha val="40000"/>
                    </a:prstClr>
                  </a:outerShdw>
                </a:effectLst>
                <a:latin typeface="+mn-lt"/>
              </a:defRPr>
            </a:lvl8pPr>
            <a:lvl9pPr marL="0" indent="0" algn="l">
              <a:lnSpc>
                <a:spcPct val="118000"/>
              </a:lnSpc>
              <a:spcBef>
                <a:spcPts val="1200"/>
              </a:spcBef>
              <a:buFont typeface="Arial" panose="020B0604020202020204" pitchFamily="34" charset="0"/>
              <a:buNone/>
              <a:defRPr sz="24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2-Column Text</a:t>
            </a:r>
          </a:p>
          <a:p>
            <a:pPr lvl="0"/>
            <a:r>
              <a:rPr lang="en-GB" noProof="0" dirty="0"/>
              <a:t>Arial, 24 pt, white, left aligned</a:t>
            </a:r>
          </a:p>
          <a:p>
            <a:pPr lvl="8"/>
            <a:endParaRPr lang="de-DE" dirty="0"/>
          </a:p>
        </p:txBody>
      </p:sp>
      <p:sp>
        <p:nvSpPr>
          <p:cNvPr id="9" name="SmartArt-Platzhalter 5">
            <a:extLst>
              <a:ext uri="{FF2B5EF4-FFF2-40B4-BE49-F238E27FC236}">
                <a16:creationId xmlns:a16="http://schemas.microsoft.com/office/drawing/2014/main" id="{D4AB1337-D0F8-A165-15C7-B9FF7CF676B8}"/>
              </a:ext>
            </a:extLst>
          </p:cNvPr>
          <p:cNvSpPr>
            <a:spLocks noGrp="1"/>
          </p:cNvSpPr>
          <p:nvPr>
            <p:ph type="dgm" sz="quarter" idx="11"/>
          </p:nvPr>
        </p:nvSpPr>
        <p:spPr>
          <a:xfrm>
            <a:off x="11228400" y="399599"/>
            <a:ext cx="497477" cy="647783"/>
          </a:xfrm>
          <a:blipFill>
            <a:blip>
              <a:extLst>
                <a:ext uri="{96DAC541-7B7A-43D3-8B79-37D633B846F1}">
                  <asvg:svgBlip xmlns:asvg="http://schemas.microsoft.com/office/drawing/2016/SVG/main" r:embed="rId2"/>
                </a:ext>
              </a:extLst>
            </a:blip>
            <a:stretch>
              <a:fillRect/>
            </a:stretch>
          </a:blipFill>
        </p:spPr>
        <p:txBody>
          <a:bodyPr/>
          <a:lstStyle>
            <a:lvl1pPr>
              <a:defRPr sz="100">
                <a:noFill/>
              </a:defRPr>
            </a:lvl1pPr>
          </a:lstStyle>
          <a:p>
            <a:r>
              <a:rPr lang="en-GB"/>
              <a:t>Click icon to add SmartArt graphic</a:t>
            </a:r>
            <a:endParaRPr lang="de-CH"/>
          </a:p>
        </p:txBody>
      </p:sp>
      <p:sp>
        <p:nvSpPr>
          <p:cNvPr id="2" name="Date Placeholder 3">
            <a:extLst>
              <a:ext uri="{FF2B5EF4-FFF2-40B4-BE49-F238E27FC236}">
                <a16:creationId xmlns:a16="http://schemas.microsoft.com/office/drawing/2014/main" id="{97C6DC24-4FE7-D11D-4BDE-12E056B1BEC1}"/>
              </a:ext>
            </a:extLst>
          </p:cNvPr>
          <p:cNvSpPr>
            <a:spLocks noGrp="1"/>
          </p:cNvSpPr>
          <p:nvPr>
            <p:ph type="dt" sz="half" idx="2"/>
          </p:nvPr>
        </p:nvSpPr>
        <p:spPr>
          <a:xfrm rot="16200000">
            <a:off x="9209197" y="3561558"/>
            <a:ext cx="5342306" cy="313953"/>
          </a:xfrm>
          <a:prstGeom prst="rect">
            <a:avLst/>
          </a:prstGeom>
        </p:spPr>
        <p:txBody>
          <a:bodyPr vert="horz" lIns="0" tIns="0" rIns="0" bIns="0" rtlCol="0" anchor="b" anchorCtr="0"/>
          <a:lstStyle>
            <a:lvl1pPr algn="l">
              <a:defRPr sz="900">
                <a:solidFill>
                  <a:schemeClr val="bg1"/>
                </a:solidFill>
              </a:defRPr>
            </a:lvl1pPr>
          </a:lstStyle>
          <a:p>
            <a:r>
              <a:rPr lang="de-DE" noProof="0"/>
              <a:t>Data Classification: ESO PUBLIC</a:t>
            </a:r>
            <a:endParaRPr lang="en-GB" noProof="0" dirty="0"/>
          </a:p>
        </p:txBody>
      </p:sp>
      <p:sp>
        <p:nvSpPr>
          <p:cNvPr id="10" name="Slide Number Placeholder 5">
            <a:extLst>
              <a:ext uri="{FF2B5EF4-FFF2-40B4-BE49-F238E27FC236}">
                <a16:creationId xmlns:a16="http://schemas.microsoft.com/office/drawing/2014/main" id="{2E768621-8630-6BEF-02C9-A783CD05F2F2}"/>
              </a:ext>
            </a:extLst>
          </p:cNvPr>
          <p:cNvSpPr>
            <a:spLocks noGrp="1"/>
          </p:cNvSpPr>
          <p:nvPr>
            <p:ph type="sldNum" sz="quarter" idx="4"/>
          </p:nvPr>
        </p:nvSpPr>
        <p:spPr>
          <a:xfrm>
            <a:off x="468313" y="6534114"/>
            <a:ext cx="469581" cy="175313"/>
          </a:xfrm>
          <a:prstGeom prst="rect">
            <a:avLst/>
          </a:prstGeom>
        </p:spPr>
        <p:txBody>
          <a:bodyPr vert="horz" lIns="0" tIns="45720" rIns="0" bIns="45720" rtlCol="0" anchor="ctr"/>
          <a:lstStyle>
            <a:lvl1pPr algn="l">
              <a:defRPr sz="900" b="1">
                <a:solidFill>
                  <a:schemeClr val="bg1"/>
                </a:solidFill>
              </a:defRPr>
            </a:lvl1pPr>
          </a:lstStyle>
          <a:p>
            <a:fld id="{766D6064-FB9F-4877-ADF1-97150FF2D969}" type="slidenum">
              <a:rPr lang="en-GB" smtClean="0"/>
              <a:pPr/>
              <a:t>‹#›</a:t>
            </a:fld>
            <a:endParaRPr lang="en-GB"/>
          </a:p>
        </p:txBody>
      </p:sp>
    </p:spTree>
    <p:extLst>
      <p:ext uri="{BB962C8B-B14F-4D97-AF65-F5344CB8AC3E}">
        <p14:creationId xmlns:p14="http://schemas.microsoft.com/office/powerpoint/2010/main" val="18535576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3T+3IB">
    <p:bg>
      <p:bgPr>
        <a:solidFill>
          <a:schemeClr val="bg1"/>
        </a:solidFill>
        <a:effectLst/>
      </p:bgPr>
    </p:bg>
    <p:spTree>
      <p:nvGrpSpPr>
        <p:cNvPr id="1" name=""/>
        <p:cNvGrpSpPr/>
        <p:nvPr/>
      </p:nvGrpSpPr>
      <p:grpSpPr>
        <a:xfrm>
          <a:off x="0" y="0"/>
          <a:ext cx="0" cy="0"/>
          <a:chOff x="0" y="0"/>
          <a:chExt cx="0" cy="0"/>
        </a:xfrm>
      </p:grpSpPr>
      <p:sp>
        <p:nvSpPr>
          <p:cNvPr id="2" name="Bildplatzhalter 3">
            <a:extLst>
              <a:ext uri="{FF2B5EF4-FFF2-40B4-BE49-F238E27FC236}">
                <a16:creationId xmlns:a16="http://schemas.microsoft.com/office/drawing/2014/main" id="{EDDAE350-0D3C-DE36-457E-5E66E560F5D4}"/>
              </a:ext>
            </a:extLst>
          </p:cNvPr>
          <p:cNvSpPr>
            <a:spLocks noGrp="1"/>
          </p:cNvSpPr>
          <p:nvPr>
            <p:ph type="pic" sz="quarter" idx="15" hasCustomPrompt="1"/>
          </p:nvPr>
        </p:nvSpPr>
        <p:spPr>
          <a:xfrm>
            <a:off x="4067400" y="0"/>
            <a:ext cx="4057200" cy="6858000"/>
          </a:xfrm>
          <a:solidFill>
            <a:srgbClr val="D2108D"/>
          </a:solidFill>
          <a:ln w="12700">
            <a:noFill/>
          </a:ln>
        </p:spPr>
        <p:txBody>
          <a:bodyPr lIns="216000" tIns="216000" rIns="216000" bIns="216000" anchor="b"/>
          <a:lstStyle>
            <a:lvl1pPr>
              <a:defRPr>
                <a:solidFill>
                  <a:schemeClr val="bg1"/>
                </a:solidFill>
              </a:defRPr>
            </a:lvl1pPr>
          </a:lstStyle>
          <a:p>
            <a:r>
              <a:rPr lang="en-GB" noProof="0" dirty="0"/>
              <a:t>Image Placeholder</a:t>
            </a:r>
          </a:p>
        </p:txBody>
      </p:sp>
      <p:sp>
        <p:nvSpPr>
          <p:cNvPr id="7" name="Bildplatzhalter 3">
            <a:extLst>
              <a:ext uri="{FF2B5EF4-FFF2-40B4-BE49-F238E27FC236}">
                <a16:creationId xmlns:a16="http://schemas.microsoft.com/office/drawing/2014/main" id="{141CE681-BD04-D23B-F809-9BA05C49E621}"/>
              </a:ext>
            </a:extLst>
          </p:cNvPr>
          <p:cNvSpPr>
            <a:spLocks noGrp="1"/>
          </p:cNvSpPr>
          <p:nvPr>
            <p:ph type="pic" sz="quarter" idx="16" hasCustomPrompt="1"/>
          </p:nvPr>
        </p:nvSpPr>
        <p:spPr>
          <a:xfrm>
            <a:off x="8134800" y="0"/>
            <a:ext cx="4057200" cy="6858000"/>
          </a:xfrm>
          <a:solidFill>
            <a:srgbClr val="D2108D"/>
          </a:solidFill>
          <a:ln w="12700">
            <a:noFill/>
          </a:ln>
        </p:spPr>
        <p:txBody>
          <a:bodyPr lIns="216000" tIns="216000" rIns="216000" bIns="216000" anchor="b"/>
          <a:lstStyle>
            <a:lvl1pPr>
              <a:defRPr>
                <a:solidFill>
                  <a:schemeClr val="bg1"/>
                </a:solidFill>
              </a:defRPr>
            </a:lvl1pPr>
          </a:lstStyle>
          <a:p>
            <a:r>
              <a:rPr lang="en-GB" noProof="0" dirty="0"/>
              <a:t>Image Placeholder</a:t>
            </a:r>
          </a:p>
        </p:txBody>
      </p:sp>
      <p:sp>
        <p:nvSpPr>
          <p:cNvPr id="4" name="Bildplatzhalter 3">
            <a:extLst>
              <a:ext uri="{FF2B5EF4-FFF2-40B4-BE49-F238E27FC236}">
                <a16:creationId xmlns:a16="http://schemas.microsoft.com/office/drawing/2014/main" id="{2E99BFC8-D908-D520-263D-4D3BE7E3045F}"/>
              </a:ext>
            </a:extLst>
          </p:cNvPr>
          <p:cNvSpPr>
            <a:spLocks noGrp="1"/>
          </p:cNvSpPr>
          <p:nvPr>
            <p:ph type="pic" sz="quarter" idx="10" hasCustomPrompt="1"/>
          </p:nvPr>
        </p:nvSpPr>
        <p:spPr>
          <a:xfrm>
            <a:off x="0" y="0"/>
            <a:ext cx="4057200" cy="6858000"/>
          </a:xfrm>
          <a:solidFill>
            <a:srgbClr val="D2108D"/>
          </a:solidFill>
          <a:ln w="12700">
            <a:noFill/>
          </a:ln>
        </p:spPr>
        <p:txBody>
          <a:bodyPr lIns="216000" tIns="216000" rIns="216000" bIns="216000" anchor="b"/>
          <a:lstStyle>
            <a:lvl1pPr>
              <a:defRPr>
                <a:solidFill>
                  <a:schemeClr val="bg1"/>
                </a:solidFill>
              </a:defRPr>
            </a:lvl1pPr>
          </a:lstStyle>
          <a:p>
            <a:r>
              <a:rPr lang="en-GB" noProof="0" dirty="0"/>
              <a:t>Image Placeholder</a:t>
            </a:r>
          </a:p>
        </p:txBody>
      </p:sp>
      <p:sp>
        <p:nvSpPr>
          <p:cNvPr id="6" name="Textplatzhalter 4">
            <a:extLst>
              <a:ext uri="{FF2B5EF4-FFF2-40B4-BE49-F238E27FC236}">
                <a16:creationId xmlns:a16="http://schemas.microsoft.com/office/drawing/2014/main" id="{E264DBBD-A17B-04A4-F5FC-619ACBB3212D}"/>
              </a:ext>
            </a:extLst>
          </p:cNvPr>
          <p:cNvSpPr>
            <a:spLocks noGrp="1"/>
          </p:cNvSpPr>
          <p:nvPr>
            <p:ph type="body" sz="quarter" idx="19" hasCustomPrompt="1"/>
          </p:nvPr>
        </p:nvSpPr>
        <p:spPr>
          <a:xfrm>
            <a:off x="468923" y="3124199"/>
            <a:ext cx="3119354" cy="2797175"/>
          </a:xfrm>
        </p:spPr>
        <p:txBody>
          <a:bodyPr anchor="t"/>
          <a:lstStyle>
            <a:lvl1pPr marL="0" indent="0" algn="l">
              <a:lnSpc>
                <a:spcPct val="110000"/>
              </a:lnSpc>
              <a:spcBef>
                <a:spcPts val="1200"/>
              </a:spcBef>
              <a:buFont typeface="Arial" panose="020B0604020202020204" pitchFamily="34" charset="0"/>
              <a:buNone/>
              <a:defRPr sz="1800" b="0">
                <a:solidFill>
                  <a:schemeClr val="bg1"/>
                </a:solidFill>
                <a:effectLst>
                  <a:outerShdw blurRad="50800" dist="38100" dir="2700000" algn="tl" rotWithShape="0">
                    <a:prstClr val="black">
                      <a:alpha val="40000"/>
                    </a:prstClr>
                  </a:outerShdw>
                </a:effectLst>
                <a:latin typeface="+mn-lt"/>
              </a:defRPr>
            </a:lvl1pPr>
            <a:lvl2pPr marL="0" indent="0" algn="l">
              <a:lnSpc>
                <a:spcPct val="110000"/>
              </a:lnSpc>
              <a:spcBef>
                <a:spcPts val="1200"/>
              </a:spcBef>
              <a:buNone/>
              <a:defRPr sz="1800" b="0" i="0">
                <a:solidFill>
                  <a:schemeClr val="bg1"/>
                </a:solidFill>
                <a:effectLst>
                  <a:outerShdw blurRad="50800" dist="38100" dir="2700000" algn="tl" rotWithShape="0">
                    <a:prstClr val="black">
                      <a:alpha val="40000"/>
                    </a:prstClr>
                  </a:outerShdw>
                </a:effectLst>
                <a:latin typeface="+mn-lt"/>
              </a:defRPr>
            </a:lvl2pPr>
            <a:lvl3pPr marL="0" indent="0" algn="l">
              <a:lnSpc>
                <a:spcPct val="110000"/>
              </a:lnSpc>
              <a:spcBef>
                <a:spcPts val="1200"/>
              </a:spcBef>
              <a:buNone/>
              <a:defRPr sz="1800" b="0" i="0">
                <a:solidFill>
                  <a:schemeClr val="bg1"/>
                </a:solidFill>
                <a:effectLst>
                  <a:outerShdw blurRad="50800" dist="38100" dir="2700000" algn="tl" rotWithShape="0">
                    <a:prstClr val="black">
                      <a:alpha val="40000"/>
                    </a:prstClr>
                  </a:outerShdw>
                </a:effectLst>
                <a:latin typeface="+mn-lt"/>
              </a:defRPr>
            </a:lvl3pPr>
            <a:lvl4pPr marL="0" indent="0" algn="l">
              <a:lnSpc>
                <a:spcPct val="110000"/>
              </a:lnSpc>
              <a:spcBef>
                <a:spcPts val="1200"/>
              </a:spcBef>
              <a:buFont typeface="Arial" panose="020B0604020202020204" pitchFamily="34" charset="0"/>
              <a:buNone/>
              <a:defRPr sz="1800" b="0" i="0">
                <a:solidFill>
                  <a:schemeClr val="bg1"/>
                </a:solidFill>
                <a:effectLst>
                  <a:outerShdw blurRad="50800" dist="38100" dir="2700000" algn="tl" rotWithShape="0">
                    <a:prstClr val="black">
                      <a:alpha val="40000"/>
                    </a:prstClr>
                  </a:outerShdw>
                </a:effectLst>
                <a:latin typeface="+mn-lt"/>
              </a:defRPr>
            </a:lvl4pPr>
            <a:lvl5pPr marL="0" indent="0" algn="l">
              <a:lnSpc>
                <a:spcPct val="110000"/>
              </a:lnSpc>
              <a:spcBef>
                <a:spcPts val="1200"/>
              </a:spcBef>
              <a:buNone/>
              <a:defRPr sz="1800" b="0" i="0">
                <a:solidFill>
                  <a:schemeClr val="bg1"/>
                </a:solidFill>
                <a:effectLst>
                  <a:outerShdw blurRad="50800" dist="38100" dir="2700000" algn="tl" rotWithShape="0">
                    <a:prstClr val="black">
                      <a:alpha val="40000"/>
                    </a:prstClr>
                  </a:outerShdw>
                </a:effectLst>
                <a:latin typeface="+mn-lt"/>
              </a:defRPr>
            </a:lvl5pPr>
            <a:lvl6pPr marL="0" indent="0" algn="l">
              <a:lnSpc>
                <a:spcPct val="110000"/>
              </a:lnSpc>
              <a:spcBef>
                <a:spcPts val="1200"/>
              </a:spcBef>
              <a:buNone/>
              <a:defRPr sz="1800" b="0" i="0">
                <a:solidFill>
                  <a:schemeClr val="bg1"/>
                </a:solidFill>
                <a:effectLst>
                  <a:outerShdw blurRad="50800" dist="38100" dir="2700000" algn="tl" rotWithShape="0">
                    <a:prstClr val="black">
                      <a:alpha val="40000"/>
                    </a:prstClr>
                  </a:outerShdw>
                </a:effectLst>
                <a:latin typeface="+mn-lt"/>
              </a:defRPr>
            </a:lvl6pPr>
            <a:lvl7pPr marL="0" indent="0" algn="l">
              <a:lnSpc>
                <a:spcPct val="110000"/>
              </a:lnSpc>
              <a:spcBef>
                <a:spcPts val="1200"/>
              </a:spcBef>
              <a:buFont typeface="Arial" panose="020B0604020202020204" pitchFamily="34" charset="0"/>
              <a:buNone/>
              <a:defRPr sz="1800" b="0" i="0">
                <a:solidFill>
                  <a:schemeClr val="bg1"/>
                </a:solidFill>
                <a:effectLst>
                  <a:outerShdw blurRad="50800" dist="38100" dir="2700000" algn="tl" rotWithShape="0">
                    <a:prstClr val="black">
                      <a:alpha val="40000"/>
                    </a:prstClr>
                  </a:outerShdw>
                </a:effectLst>
                <a:latin typeface="+mn-lt"/>
              </a:defRPr>
            </a:lvl7pPr>
            <a:lvl8pPr marL="0" indent="0" algn="l">
              <a:lnSpc>
                <a:spcPct val="110000"/>
              </a:lnSpc>
              <a:spcBef>
                <a:spcPts val="1200"/>
              </a:spcBef>
              <a:buFont typeface="Arial" panose="020B0604020202020204" pitchFamily="34" charset="0"/>
              <a:buNone/>
              <a:defRPr sz="1800" b="0" i="0">
                <a:solidFill>
                  <a:schemeClr val="bg1"/>
                </a:solidFill>
                <a:effectLst>
                  <a:outerShdw blurRad="50800" dist="38100" dir="2700000" algn="tl" rotWithShape="0">
                    <a:prstClr val="black">
                      <a:alpha val="40000"/>
                    </a:prstClr>
                  </a:outerShdw>
                </a:effectLst>
                <a:latin typeface="+mn-lt"/>
              </a:defRPr>
            </a:lvl8pPr>
            <a:lvl9pPr marL="0" indent="0" algn="l">
              <a:lnSpc>
                <a:spcPct val="110000"/>
              </a:lnSpc>
              <a:spcBef>
                <a:spcPts val="1200"/>
              </a:spcBef>
              <a:buFont typeface="Arial" panose="020B0604020202020204" pitchFamily="34" charset="0"/>
              <a:buNone/>
              <a:defRPr sz="18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3-Column Text</a:t>
            </a:r>
            <a:br>
              <a:rPr lang="en-GB" noProof="0" dirty="0"/>
            </a:br>
            <a:r>
              <a:rPr lang="en-GB" noProof="0" dirty="0"/>
              <a:t>Arial, 18 pt, white, left aligned</a:t>
            </a:r>
          </a:p>
        </p:txBody>
      </p:sp>
      <p:sp>
        <p:nvSpPr>
          <p:cNvPr id="10" name="Textplatzhalter 4">
            <a:extLst>
              <a:ext uri="{FF2B5EF4-FFF2-40B4-BE49-F238E27FC236}">
                <a16:creationId xmlns:a16="http://schemas.microsoft.com/office/drawing/2014/main" id="{1E7496E0-C109-6668-DD05-53913CC34F65}"/>
              </a:ext>
            </a:extLst>
          </p:cNvPr>
          <p:cNvSpPr>
            <a:spLocks noGrp="1"/>
          </p:cNvSpPr>
          <p:nvPr>
            <p:ph type="body" sz="quarter" idx="20" hasCustomPrompt="1"/>
          </p:nvPr>
        </p:nvSpPr>
        <p:spPr>
          <a:xfrm>
            <a:off x="4536324" y="3124199"/>
            <a:ext cx="3119354" cy="2797175"/>
          </a:xfrm>
        </p:spPr>
        <p:txBody>
          <a:bodyPr anchor="t"/>
          <a:lstStyle>
            <a:lvl1pPr marL="0" indent="0" algn="l">
              <a:lnSpc>
                <a:spcPct val="110000"/>
              </a:lnSpc>
              <a:spcBef>
                <a:spcPts val="1200"/>
              </a:spcBef>
              <a:buFont typeface="Arial" panose="020B0604020202020204" pitchFamily="34" charset="0"/>
              <a:buNone/>
              <a:defRPr sz="1800" b="0">
                <a:solidFill>
                  <a:schemeClr val="bg1"/>
                </a:solidFill>
                <a:effectLst>
                  <a:outerShdw blurRad="50800" dist="38100" dir="2700000" algn="tl" rotWithShape="0">
                    <a:prstClr val="black">
                      <a:alpha val="40000"/>
                    </a:prstClr>
                  </a:outerShdw>
                </a:effectLst>
                <a:latin typeface="+mn-lt"/>
              </a:defRPr>
            </a:lvl1pPr>
            <a:lvl2pPr marL="0" indent="0" algn="l">
              <a:lnSpc>
                <a:spcPct val="110000"/>
              </a:lnSpc>
              <a:spcBef>
                <a:spcPts val="1200"/>
              </a:spcBef>
              <a:buNone/>
              <a:defRPr sz="1800" b="0" i="0">
                <a:solidFill>
                  <a:schemeClr val="bg1"/>
                </a:solidFill>
                <a:effectLst>
                  <a:outerShdw blurRad="50800" dist="38100" dir="2700000" algn="tl" rotWithShape="0">
                    <a:prstClr val="black">
                      <a:alpha val="40000"/>
                    </a:prstClr>
                  </a:outerShdw>
                </a:effectLst>
                <a:latin typeface="+mn-lt"/>
              </a:defRPr>
            </a:lvl2pPr>
            <a:lvl3pPr marL="0" indent="0" algn="l">
              <a:lnSpc>
                <a:spcPct val="110000"/>
              </a:lnSpc>
              <a:spcBef>
                <a:spcPts val="1200"/>
              </a:spcBef>
              <a:buNone/>
              <a:defRPr sz="1800" b="0" i="0">
                <a:solidFill>
                  <a:schemeClr val="bg1"/>
                </a:solidFill>
                <a:effectLst>
                  <a:outerShdw blurRad="50800" dist="38100" dir="2700000" algn="tl" rotWithShape="0">
                    <a:prstClr val="black">
                      <a:alpha val="40000"/>
                    </a:prstClr>
                  </a:outerShdw>
                </a:effectLst>
                <a:latin typeface="+mn-lt"/>
              </a:defRPr>
            </a:lvl3pPr>
            <a:lvl4pPr marL="0" indent="0" algn="l">
              <a:lnSpc>
                <a:spcPct val="110000"/>
              </a:lnSpc>
              <a:spcBef>
                <a:spcPts val="1200"/>
              </a:spcBef>
              <a:buFont typeface="Arial" panose="020B0604020202020204" pitchFamily="34" charset="0"/>
              <a:buNone/>
              <a:defRPr sz="1800" b="0" i="0">
                <a:solidFill>
                  <a:schemeClr val="bg1"/>
                </a:solidFill>
                <a:effectLst>
                  <a:outerShdw blurRad="50800" dist="38100" dir="2700000" algn="tl" rotWithShape="0">
                    <a:prstClr val="black">
                      <a:alpha val="40000"/>
                    </a:prstClr>
                  </a:outerShdw>
                </a:effectLst>
                <a:latin typeface="+mn-lt"/>
              </a:defRPr>
            </a:lvl4pPr>
            <a:lvl5pPr marL="0" indent="0" algn="l">
              <a:lnSpc>
                <a:spcPct val="110000"/>
              </a:lnSpc>
              <a:spcBef>
                <a:spcPts val="1200"/>
              </a:spcBef>
              <a:buNone/>
              <a:defRPr sz="1800" b="0" i="0">
                <a:solidFill>
                  <a:schemeClr val="bg1"/>
                </a:solidFill>
                <a:effectLst>
                  <a:outerShdw blurRad="50800" dist="38100" dir="2700000" algn="tl" rotWithShape="0">
                    <a:prstClr val="black">
                      <a:alpha val="40000"/>
                    </a:prstClr>
                  </a:outerShdw>
                </a:effectLst>
                <a:latin typeface="+mn-lt"/>
              </a:defRPr>
            </a:lvl5pPr>
            <a:lvl6pPr marL="0" indent="0" algn="l">
              <a:lnSpc>
                <a:spcPct val="110000"/>
              </a:lnSpc>
              <a:spcBef>
                <a:spcPts val="1200"/>
              </a:spcBef>
              <a:buNone/>
              <a:defRPr sz="1800" b="0" i="0">
                <a:solidFill>
                  <a:schemeClr val="bg1"/>
                </a:solidFill>
                <a:effectLst>
                  <a:outerShdw blurRad="50800" dist="38100" dir="2700000" algn="tl" rotWithShape="0">
                    <a:prstClr val="black">
                      <a:alpha val="40000"/>
                    </a:prstClr>
                  </a:outerShdw>
                </a:effectLst>
                <a:latin typeface="+mn-lt"/>
              </a:defRPr>
            </a:lvl6pPr>
            <a:lvl7pPr marL="0" indent="0" algn="l">
              <a:lnSpc>
                <a:spcPct val="110000"/>
              </a:lnSpc>
              <a:spcBef>
                <a:spcPts val="1200"/>
              </a:spcBef>
              <a:buFont typeface="Arial" panose="020B0604020202020204" pitchFamily="34" charset="0"/>
              <a:buNone/>
              <a:defRPr sz="1800" b="0" i="0">
                <a:solidFill>
                  <a:schemeClr val="bg1"/>
                </a:solidFill>
                <a:effectLst>
                  <a:outerShdw blurRad="50800" dist="38100" dir="2700000" algn="tl" rotWithShape="0">
                    <a:prstClr val="black">
                      <a:alpha val="40000"/>
                    </a:prstClr>
                  </a:outerShdw>
                </a:effectLst>
                <a:latin typeface="+mn-lt"/>
              </a:defRPr>
            </a:lvl7pPr>
            <a:lvl8pPr marL="0" indent="0" algn="l">
              <a:lnSpc>
                <a:spcPct val="110000"/>
              </a:lnSpc>
              <a:spcBef>
                <a:spcPts val="1200"/>
              </a:spcBef>
              <a:buFont typeface="Arial" panose="020B0604020202020204" pitchFamily="34" charset="0"/>
              <a:buNone/>
              <a:defRPr sz="1800" b="0" i="0">
                <a:solidFill>
                  <a:schemeClr val="bg1"/>
                </a:solidFill>
                <a:effectLst>
                  <a:outerShdw blurRad="50800" dist="38100" dir="2700000" algn="tl" rotWithShape="0">
                    <a:prstClr val="black">
                      <a:alpha val="40000"/>
                    </a:prstClr>
                  </a:outerShdw>
                </a:effectLst>
                <a:latin typeface="+mn-lt"/>
              </a:defRPr>
            </a:lvl8pPr>
            <a:lvl9pPr marL="0" indent="0" algn="l">
              <a:lnSpc>
                <a:spcPct val="110000"/>
              </a:lnSpc>
              <a:spcBef>
                <a:spcPts val="1200"/>
              </a:spcBef>
              <a:buFont typeface="Arial" panose="020B0604020202020204" pitchFamily="34" charset="0"/>
              <a:buNone/>
              <a:defRPr sz="18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3-Column Text</a:t>
            </a:r>
            <a:br>
              <a:rPr lang="en-GB" noProof="0" dirty="0"/>
            </a:br>
            <a:r>
              <a:rPr lang="en-GB" noProof="0" dirty="0"/>
              <a:t>Arial, 18 pt, white, left aligned</a:t>
            </a:r>
          </a:p>
        </p:txBody>
      </p:sp>
      <p:sp>
        <p:nvSpPr>
          <p:cNvPr id="11" name="Textplatzhalter 4">
            <a:extLst>
              <a:ext uri="{FF2B5EF4-FFF2-40B4-BE49-F238E27FC236}">
                <a16:creationId xmlns:a16="http://schemas.microsoft.com/office/drawing/2014/main" id="{5CC8DC6C-A22B-9060-9C47-9FD44872C9B1}"/>
              </a:ext>
            </a:extLst>
          </p:cNvPr>
          <p:cNvSpPr>
            <a:spLocks noGrp="1"/>
          </p:cNvSpPr>
          <p:nvPr>
            <p:ph type="body" sz="quarter" idx="21" hasCustomPrompt="1"/>
          </p:nvPr>
        </p:nvSpPr>
        <p:spPr>
          <a:xfrm>
            <a:off x="8603724" y="3124199"/>
            <a:ext cx="3119354" cy="2797175"/>
          </a:xfrm>
        </p:spPr>
        <p:txBody>
          <a:bodyPr anchor="t"/>
          <a:lstStyle>
            <a:lvl1pPr marL="0" indent="0" algn="l">
              <a:lnSpc>
                <a:spcPct val="110000"/>
              </a:lnSpc>
              <a:spcBef>
                <a:spcPts val="1200"/>
              </a:spcBef>
              <a:buFont typeface="Arial" panose="020B0604020202020204" pitchFamily="34" charset="0"/>
              <a:buNone/>
              <a:defRPr sz="1800" b="0">
                <a:solidFill>
                  <a:schemeClr val="bg1"/>
                </a:solidFill>
                <a:effectLst>
                  <a:outerShdw blurRad="50800" dist="38100" dir="2700000" algn="tl" rotWithShape="0">
                    <a:prstClr val="black">
                      <a:alpha val="40000"/>
                    </a:prstClr>
                  </a:outerShdw>
                </a:effectLst>
                <a:latin typeface="+mn-lt"/>
              </a:defRPr>
            </a:lvl1pPr>
            <a:lvl2pPr marL="0" indent="0" algn="l">
              <a:lnSpc>
                <a:spcPct val="110000"/>
              </a:lnSpc>
              <a:spcBef>
                <a:spcPts val="1200"/>
              </a:spcBef>
              <a:buNone/>
              <a:defRPr sz="1800" b="0" i="0">
                <a:solidFill>
                  <a:schemeClr val="bg1"/>
                </a:solidFill>
                <a:effectLst>
                  <a:outerShdw blurRad="50800" dist="38100" dir="2700000" algn="tl" rotWithShape="0">
                    <a:prstClr val="black">
                      <a:alpha val="40000"/>
                    </a:prstClr>
                  </a:outerShdw>
                </a:effectLst>
                <a:latin typeface="+mn-lt"/>
              </a:defRPr>
            </a:lvl2pPr>
            <a:lvl3pPr marL="0" indent="0" algn="l">
              <a:lnSpc>
                <a:spcPct val="110000"/>
              </a:lnSpc>
              <a:spcBef>
                <a:spcPts val="1200"/>
              </a:spcBef>
              <a:buNone/>
              <a:defRPr sz="1800" b="0" i="0">
                <a:solidFill>
                  <a:schemeClr val="bg1"/>
                </a:solidFill>
                <a:effectLst>
                  <a:outerShdw blurRad="50800" dist="38100" dir="2700000" algn="tl" rotWithShape="0">
                    <a:prstClr val="black">
                      <a:alpha val="40000"/>
                    </a:prstClr>
                  </a:outerShdw>
                </a:effectLst>
                <a:latin typeface="+mn-lt"/>
              </a:defRPr>
            </a:lvl3pPr>
            <a:lvl4pPr marL="0" indent="0" algn="l">
              <a:lnSpc>
                <a:spcPct val="110000"/>
              </a:lnSpc>
              <a:spcBef>
                <a:spcPts val="1200"/>
              </a:spcBef>
              <a:buFont typeface="Arial" panose="020B0604020202020204" pitchFamily="34" charset="0"/>
              <a:buNone/>
              <a:defRPr sz="1800" b="0" i="0">
                <a:solidFill>
                  <a:schemeClr val="bg1"/>
                </a:solidFill>
                <a:effectLst>
                  <a:outerShdw blurRad="50800" dist="38100" dir="2700000" algn="tl" rotWithShape="0">
                    <a:prstClr val="black">
                      <a:alpha val="40000"/>
                    </a:prstClr>
                  </a:outerShdw>
                </a:effectLst>
                <a:latin typeface="+mn-lt"/>
              </a:defRPr>
            </a:lvl4pPr>
            <a:lvl5pPr marL="0" indent="0" algn="l">
              <a:lnSpc>
                <a:spcPct val="110000"/>
              </a:lnSpc>
              <a:spcBef>
                <a:spcPts val="1200"/>
              </a:spcBef>
              <a:buNone/>
              <a:defRPr sz="1800" b="0" i="0">
                <a:solidFill>
                  <a:schemeClr val="bg1"/>
                </a:solidFill>
                <a:effectLst>
                  <a:outerShdw blurRad="50800" dist="38100" dir="2700000" algn="tl" rotWithShape="0">
                    <a:prstClr val="black">
                      <a:alpha val="40000"/>
                    </a:prstClr>
                  </a:outerShdw>
                </a:effectLst>
                <a:latin typeface="+mn-lt"/>
              </a:defRPr>
            </a:lvl5pPr>
            <a:lvl6pPr marL="0" indent="0" algn="l">
              <a:lnSpc>
                <a:spcPct val="110000"/>
              </a:lnSpc>
              <a:spcBef>
                <a:spcPts val="1200"/>
              </a:spcBef>
              <a:buNone/>
              <a:defRPr sz="1800" b="0" i="0">
                <a:solidFill>
                  <a:schemeClr val="bg1"/>
                </a:solidFill>
                <a:effectLst>
                  <a:outerShdw blurRad="50800" dist="38100" dir="2700000" algn="tl" rotWithShape="0">
                    <a:prstClr val="black">
                      <a:alpha val="40000"/>
                    </a:prstClr>
                  </a:outerShdw>
                </a:effectLst>
                <a:latin typeface="+mn-lt"/>
              </a:defRPr>
            </a:lvl6pPr>
            <a:lvl7pPr marL="0" indent="0" algn="l">
              <a:lnSpc>
                <a:spcPct val="110000"/>
              </a:lnSpc>
              <a:spcBef>
                <a:spcPts val="1200"/>
              </a:spcBef>
              <a:buFont typeface="Arial" panose="020B0604020202020204" pitchFamily="34" charset="0"/>
              <a:buNone/>
              <a:defRPr sz="1800" b="0" i="0">
                <a:solidFill>
                  <a:schemeClr val="bg1"/>
                </a:solidFill>
                <a:effectLst>
                  <a:outerShdw blurRad="50800" dist="38100" dir="2700000" algn="tl" rotWithShape="0">
                    <a:prstClr val="black">
                      <a:alpha val="40000"/>
                    </a:prstClr>
                  </a:outerShdw>
                </a:effectLst>
                <a:latin typeface="+mn-lt"/>
              </a:defRPr>
            </a:lvl7pPr>
            <a:lvl8pPr marL="0" indent="0" algn="l">
              <a:lnSpc>
                <a:spcPct val="110000"/>
              </a:lnSpc>
              <a:spcBef>
                <a:spcPts val="1200"/>
              </a:spcBef>
              <a:buFont typeface="Arial" panose="020B0604020202020204" pitchFamily="34" charset="0"/>
              <a:buNone/>
              <a:defRPr sz="1800" b="0" i="0">
                <a:solidFill>
                  <a:schemeClr val="bg1"/>
                </a:solidFill>
                <a:effectLst>
                  <a:outerShdw blurRad="50800" dist="38100" dir="2700000" algn="tl" rotWithShape="0">
                    <a:prstClr val="black">
                      <a:alpha val="40000"/>
                    </a:prstClr>
                  </a:outerShdw>
                </a:effectLst>
                <a:latin typeface="+mn-lt"/>
              </a:defRPr>
            </a:lvl8pPr>
            <a:lvl9pPr marL="0" indent="0" algn="l">
              <a:lnSpc>
                <a:spcPct val="110000"/>
              </a:lnSpc>
              <a:spcBef>
                <a:spcPts val="1200"/>
              </a:spcBef>
              <a:buFont typeface="Arial" panose="020B0604020202020204" pitchFamily="34" charset="0"/>
              <a:buNone/>
              <a:defRPr sz="18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3-Column Text</a:t>
            </a:r>
            <a:br>
              <a:rPr lang="en-GB" noProof="0" dirty="0"/>
            </a:br>
            <a:r>
              <a:rPr lang="en-GB" noProof="0" dirty="0"/>
              <a:t>Arial, 18 pt, white, left aligned</a:t>
            </a:r>
          </a:p>
        </p:txBody>
      </p:sp>
      <p:sp>
        <p:nvSpPr>
          <p:cNvPr id="3" name="SmartArt-Platzhalter 5">
            <a:extLst>
              <a:ext uri="{FF2B5EF4-FFF2-40B4-BE49-F238E27FC236}">
                <a16:creationId xmlns:a16="http://schemas.microsoft.com/office/drawing/2014/main" id="{6ABCA5BC-4B22-3F1B-51FD-31BCF514B4C2}"/>
              </a:ext>
            </a:extLst>
          </p:cNvPr>
          <p:cNvSpPr>
            <a:spLocks noGrp="1"/>
          </p:cNvSpPr>
          <p:nvPr>
            <p:ph type="dgm" sz="quarter" idx="11"/>
          </p:nvPr>
        </p:nvSpPr>
        <p:spPr>
          <a:xfrm>
            <a:off x="11228400" y="399599"/>
            <a:ext cx="497477" cy="647783"/>
          </a:xfrm>
          <a:blipFill>
            <a:blip>
              <a:extLst>
                <a:ext uri="{96DAC541-7B7A-43D3-8B79-37D633B846F1}">
                  <asvg:svgBlip xmlns:asvg="http://schemas.microsoft.com/office/drawing/2016/SVG/main" r:embed="rId2"/>
                </a:ext>
              </a:extLst>
            </a:blip>
            <a:stretch>
              <a:fillRect/>
            </a:stretch>
          </a:blipFill>
        </p:spPr>
        <p:txBody>
          <a:bodyPr/>
          <a:lstStyle>
            <a:lvl1pPr>
              <a:defRPr sz="100">
                <a:noFill/>
              </a:defRPr>
            </a:lvl1pPr>
          </a:lstStyle>
          <a:p>
            <a:r>
              <a:rPr lang="en-GB"/>
              <a:t>Click icon to add SmartArt graphic</a:t>
            </a:r>
            <a:endParaRPr lang="de-CH"/>
          </a:p>
        </p:txBody>
      </p:sp>
      <p:sp>
        <p:nvSpPr>
          <p:cNvPr id="5" name="Date Placeholder 3">
            <a:extLst>
              <a:ext uri="{FF2B5EF4-FFF2-40B4-BE49-F238E27FC236}">
                <a16:creationId xmlns:a16="http://schemas.microsoft.com/office/drawing/2014/main" id="{353B671B-11B8-5EB5-1223-D11D272869C4}"/>
              </a:ext>
            </a:extLst>
          </p:cNvPr>
          <p:cNvSpPr>
            <a:spLocks noGrp="1"/>
          </p:cNvSpPr>
          <p:nvPr>
            <p:ph type="dt" sz="half" idx="2"/>
          </p:nvPr>
        </p:nvSpPr>
        <p:spPr>
          <a:xfrm rot="16200000">
            <a:off x="9209197" y="3561558"/>
            <a:ext cx="5342306" cy="313953"/>
          </a:xfrm>
          <a:prstGeom prst="rect">
            <a:avLst/>
          </a:prstGeom>
        </p:spPr>
        <p:txBody>
          <a:bodyPr vert="horz" lIns="0" tIns="0" rIns="0" bIns="0" rtlCol="0" anchor="b" anchorCtr="0"/>
          <a:lstStyle>
            <a:lvl1pPr algn="l">
              <a:defRPr sz="900">
                <a:solidFill>
                  <a:schemeClr val="bg1"/>
                </a:solidFill>
              </a:defRPr>
            </a:lvl1pPr>
          </a:lstStyle>
          <a:p>
            <a:r>
              <a:rPr lang="de-DE" noProof="0"/>
              <a:t>Data Classification: ESO PUBLIC</a:t>
            </a:r>
            <a:endParaRPr lang="en-GB" noProof="0" dirty="0"/>
          </a:p>
        </p:txBody>
      </p:sp>
      <p:sp>
        <p:nvSpPr>
          <p:cNvPr id="12" name="Slide Number Placeholder 5">
            <a:extLst>
              <a:ext uri="{FF2B5EF4-FFF2-40B4-BE49-F238E27FC236}">
                <a16:creationId xmlns:a16="http://schemas.microsoft.com/office/drawing/2014/main" id="{C1B441EE-3C96-1FDB-E79B-71F2D5059661}"/>
              </a:ext>
            </a:extLst>
          </p:cNvPr>
          <p:cNvSpPr>
            <a:spLocks noGrp="1"/>
          </p:cNvSpPr>
          <p:nvPr>
            <p:ph type="sldNum" sz="quarter" idx="4"/>
          </p:nvPr>
        </p:nvSpPr>
        <p:spPr>
          <a:xfrm>
            <a:off x="468313" y="6534114"/>
            <a:ext cx="469581" cy="175313"/>
          </a:xfrm>
          <a:prstGeom prst="rect">
            <a:avLst/>
          </a:prstGeom>
        </p:spPr>
        <p:txBody>
          <a:bodyPr vert="horz" lIns="0" tIns="45720" rIns="0" bIns="45720" rtlCol="0" anchor="ctr"/>
          <a:lstStyle>
            <a:lvl1pPr algn="l">
              <a:defRPr sz="900" b="1">
                <a:solidFill>
                  <a:schemeClr val="bg1"/>
                </a:solidFill>
              </a:defRPr>
            </a:lvl1pPr>
          </a:lstStyle>
          <a:p>
            <a:fld id="{766D6064-FB9F-4877-ADF1-97150FF2D969}" type="slidenum">
              <a:rPr lang="en-GB" smtClean="0"/>
              <a:pPr/>
              <a:t>‹#›</a:t>
            </a:fld>
            <a:endParaRPr lang="en-GB"/>
          </a:p>
        </p:txBody>
      </p:sp>
    </p:spTree>
    <p:extLst>
      <p:ext uri="{BB962C8B-B14F-4D97-AF65-F5344CB8AC3E}">
        <p14:creationId xmlns:p14="http://schemas.microsoft.com/office/powerpoint/2010/main" val="39845808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4T+4IB">
    <p:bg>
      <p:bgPr>
        <a:solidFill>
          <a:schemeClr val="bg1"/>
        </a:solidFill>
        <a:effectLst/>
      </p:bgPr>
    </p:bg>
    <p:spTree>
      <p:nvGrpSpPr>
        <p:cNvPr id="1" name=""/>
        <p:cNvGrpSpPr/>
        <p:nvPr/>
      </p:nvGrpSpPr>
      <p:grpSpPr>
        <a:xfrm>
          <a:off x="0" y="0"/>
          <a:ext cx="0" cy="0"/>
          <a:chOff x="0" y="0"/>
          <a:chExt cx="0" cy="0"/>
        </a:xfrm>
      </p:grpSpPr>
      <p:sp>
        <p:nvSpPr>
          <p:cNvPr id="4" name="Bildplatzhalter 3">
            <a:extLst>
              <a:ext uri="{FF2B5EF4-FFF2-40B4-BE49-F238E27FC236}">
                <a16:creationId xmlns:a16="http://schemas.microsoft.com/office/drawing/2014/main" id="{2E99BFC8-D908-D520-263D-4D3BE7E3045F}"/>
              </a:ext>
            </a:extLst>
          </p:cNvPr>
          <p:cNvSpPr>
            <a:spLocks noGrp="1"/>
          </p:cNvSpPr>
          <p:nvPr>
            <p:ph type="pic" sz="quarter" idx="10" hasCustomPrompt="1"/>
          </p:nvPr>
        </p:nvSpPr>
        <p:spPr>
          <a:xfrm>
            <a:off x="0" y="0"/>
            <a:ext cx="6090600" cy="3423600"/>
          </a:xfrm>
          <a:solidFill>
            <a:srgbClr val="D2108D"/>
          </a:solidFill>
          <a:ln w="12700">
            <a:noFill/>
          </a:ln>
        </p:spPr>
        <p:txBody>
          <a:bodyPr lIns="216000" tIns="216000" rIns="216000" bIns="108000" anchor="t"/>
          <a:lstStyle>
            <a:lvl1pPr>
              <a:defRPr>
                <a:solidFill>
                  <a:schemeClr val="bg1"/>
                </a:solidFill>
              </a:defRPr>
            </a:lvl1pPr>
          </a:lstStyle>
          <a:p>
            <a:r>
              <a:rPr lang="en-GB" noProof="0" dirty="0"/>
              <a:t>Image Placeholder</a:t>
            </a:r>
          </a:p>
        </p:txBody>
      </p:sp>
      <p:sp>
        <p:nvSpPr>
          <p:cNvPr id="3" name="Bildplatzhalter 3">
            <a:extLst>
              <a:ext uri="{FF2B5EF4-FFF2-40B4-BE49-F238E27FC236}">
                <a16:creationId xmlns:a16="http://schemas.microsoft.com/office/drawing/2014/main" id="{7F5E1F9A-AE9C-97D8-0568-8597094C67BC}"/>
              </a:ext>
            </a:extLst>
          </p:cNvPr>
          <p:cNvSpPr>
            <a:spLocks noGrp="1"/>
          </p:cNvSpPr>
          <p:nvPr>
            <p:ph type="pic" sz="quarter" idx="19" hasCustomPrompt="1"/>
          </p:nvPr>
        </p:nvSpPr>
        <p:spPr>
          <a:xfrm>
            <a:off x="6101400" y="0"/>
            <a:ext cx="6090600" cy="3423600"/>
          </a:xfrm>
          <a:solidFill>
            <a:srgbClr val="D2108D"/>
          </a:solidFill>
          <a:ln w="12700">
            <a:noFill/>
          </a:ln>
        </p:spPr>
        <p:txBody>
          <a:bodyPr lIns="216000" tIns="216000" rIns="216000" bIns="108000" anchor="t"/>
          <a:lstStyle>
            <a:lvl1pPr>
              <a:defRPr>
                <a:solidFill>
                  <a:schemeClr val="bg1"/>
                </a:solidFill>
              </a:defRPr>
            </a:lvl1pPr>
          </a:lstStyle>
          <a:p>
            <a:r>
              <a:rPr lang="de-CH"/>
              <a:t>Image Placeholder</a:t>
            </a:r>
          </a:p>
        </p:txBody>
      </p:sp>
      <p:sp>
        <p:nvSpPr>
          <p:cNvPr id="10" name="Bildplatzhalter 3">
            <a:extLst>
              <a:ext uri="{FF2B5EF4-FFF2-40B4-BE49-F238E27FC236}">
                <a16:creationId xmlns:a16="http://schemas.microsoft.com/office/drawing/2014/main" id="{FBD03FEE-4DCD-7D90-DAEB-5905A8023760}"/>
              </a:ext>
            </a:extLst>
          </p:cNvPr>
          <p:cNvSpPr>
            <a:spLocks noGrp="1"/>
          </p:cNvSpPr>
          <p:nvPr>
            <p:ph type="pic" sz="quarter" idx="20" hasCustomPrompt="1"/>
          </p:nvPr>
        </p:nvSpPr>
        <p:spPr>
          <a:xfrm>
            <a:off x="0" y="3434400"/>
            <a:ext cx="6090600" cy="3423600"/>
          </a:xfrm>
          <a:solidFill>
            <a:srgbClr val="D2108D"/>
          </a:solidFill>
          <a:ln w="12700">
            <a:noFill/>
          </a:ln>
        </p:spPr>
        <p:txBody>
          <a:bodyPr lIns="216000" tIns="216000" rIns="216000" bIns="108000" anchor="t"/>
          <a:lstStyle>
            <a:lvl1pPr>
              <a:defRPr>
                <a:solidFill>
                  <a:schemeClr val="bg1"/>
                </a:solidFill>
              </a:defRPr>
            </a:lvl1pPr>
          </a:lstStyle>
          <a:p>
            <a:r>
              <a:rPr lang="de-CH"/>
              <a:t>Image Placeholder</a:t>
            </a:r>
          </a:p>
        </p:txBody>
      </p:sp>
      <p:sp>
        <p:nvSpPr>
          <p:cNvPr id="11" name="Bildplatzhalter 3">
            <a:extLst>
              <a:ext uri="{FF2B5EF4-FFF2-40B4-BE49-F238E27FC236}">
                <a16:creationId xmlns:a16="http://schemas.microsoft.com/office/drawing/2014/main" id="{5FEA1EA0-5562-219A-FDDC-70D80236841D}"/>
              </a:ext>
            </a:extLst>
          </p:cNvPr>
          <p:cNvSpPr>
            <a:spLocks noGrp="1"/>
          </p:cNvSpPr>
          <p:nvPr>
            <p:ph type="pic" sz="quarter" idx="21" hasCustomPrompt="1"/>
          </p:nvPr>
        </p:nvSpPr>
        <p:spPr>
          <a:xfrm>
            <a:off x="6101400" y="3434400"/>
            <a:ext cx="6090600" cy="3423600"/>
          </a:xfrm>
          <a:solidFill>
            <a:srgbClr val="D2108D"/>
          </a:solidFill>
          <a:ln w="12700">
            <a:noFill/>
          </a:ln>
        </p:spPr>
        <p:txBody>
          <a:bodyPr lIns="216000" tIns="216000" rIns="216000" bIns="108000" anchor="t"/>
          <a:lstStyle>
            <a:lvl1pPr>
              <a:defRPr>
                <a:solidFill>
                  <a:schemeClr val="bg1"/>
                </a:solidFill>
              </a:defRPr>
            </a:lvl1pPr>
          </a:lstStyle>
          <a:p>
            <a:r>
              <a:rPr lang="de-CH"/>
              <a:t>Image Placeholder</a:t>
            </a:r>
          </a:p>
        </p:txBody>
      </p:sp>
      <p:sp>
        <p:nvSpPr>
          <p:cNvPr id="5" name="Textplatzhalter 4">
            <a:extLst>
              <a:ext uri="{FF2B5EF4-FFF2-40B4-BE49-F238E27FC236}">
                <a16:creationId xmlns:a16="http://schemas.microsoft.com/office/drawing/2014/main" id="{4F187DF8-0AC2-49DE-999A-CBC0F45FA378}"/>
              </a:ext>
            </a:extLst>
          </p:cNvPr>
          <p:cNvSpPr>
            <a:spLocks noGrp="1"/>
          </p:cNvSpPr>
          <p:nvPr>
            <p:ph type="body" sz="quarter" idx="12" hasCustomPrompt="1"/>
          </p:nvPr>
        </p:nvSpPr>
        <p:spPr>
          <a:xfrm>
            <a:off x="937847" y="1581150"/>
            <a:ext cx="4689230" cy="1391309"/>
          </a:xfrm>
        </p:spPr>
        <p:txBody>
          <a:bodyPr anchor="b"/>
          <a:lstStyle>
            <a:lvl1pPr marL="0" indent="0" algn="l">
              <a:lnSpc>
                <a:spcPct val="120000"/>
              </a:lnSpc>
              <a:spcBef>
                <a:spcPts val="1200"/>
              </a:spcBef>
              <a:buFont typeface="Arial" panose="020B0604020202020204" pitchFamily="34" charset="0"/>
              <a:buNone/>
              <a:defRPr sz="1500" b="0">
                <a:solidFill>
                  <a:schemeClr val="bg1"/>
                </a:solidFill>
                <a:effectLst>
                  <a:outerShdw blurRad="50800" dist="38100" dir="2700000" algn="tl" rotWithShape="0">
                    <a:prstClr val="black">
                      <a:alpha val="40000"/>
                    </a:prstClr>
                  </a:outerShdw>
                </a:effectLst>
                <a:latin typeface="+mn-lt"/>
              </a:defRPr>
            </a:lvl1pPr>
            <a:lvl2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2pPr>
            <a:lvl3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3pPr>
            <a:lvl4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4pPr>
            <a:lvl5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5pPr>
            <a:lvl6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6pPr>
            <a:lvl7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7pPr>
            <a:lvl8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8pPr>
            <a:lvl9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4-Column Text </a:t>
            </a:r>
            <a:br>
              <a:rPr lang="en-GB" noProof="0" dirty="0"/>
            </a:br>
            <a:r>
              <a:rPr lang="en-GB" noProof="0" dirty="0"/>
              <a:t>Arial, 15 pt, white, left aligned</a:t>
            </a:r>
          </a:p>
        </p:txBody>
      </p:sp>
      <p:sp>
        <p:nvSpPr>
          <p:cNvPr id="6" name="Textplatzhalter 4">
            <a:extLst>
              <a:ext uri="{FF2B5EF4-FFF2-40B4-BE49-F238E27FC236}">
                <a16:creationId xmlns:a16="http://schemas.microsoft.com/office/drawing/2014/main" id="{C0B8E777-CE26-4125-6914-F3392533DF02}"/>
              </a:ext>
            </a:extLst>
          </p:cNvPr>
          <p:cNvSpPr>
            <a:spLocks noGrp="1"/>
          </p:cNvSpPr>
          <p:nvPr>
            <p:ph type="body" sz="quarter" idx="25" hasCustomPrompt="1"/>
          </p:nvPr>
        </p:nvSpPr>
        <p:spPr>
          <a:xfrm>
            <a:off x="6564923" y="1581150"/>
            <a:ext cx="4689230" cy="1391309"/>
          </a:xfrm>
        </p:spPr>
        <p:txBody>
          <a:bodyPr anchor="b"/>
          <a:lstStyle>
            <a:lvl1pPr marL="0" indent="0" algn="l">
              <a:lnSpc>
                <a:spcPct val="120000"/>
              </a:lnSpc>
              <a:spcBef>
                <a:spcPts val="1200"/>
              </a:spcBef>
              <a:buFont typeface="Arial" panose="020B0604020202020204" pitchFamily="34" charset="0"/>
              <a:buNone/>
              <a:defRPr sz="1500" b="0">
                <a:solidFill>
                  <a:schemeClr val="bg1"/>
                </a:solidFill>
                <a:effectLst>
                  <a:outerShdw blurRad="50800" dist="38100" dir="2700000" algn="tl" rotWithShape="0">
                    <a:prstClr val="black">
                      <a:alpha val="40000"/>
                    </a:prstClr>
                  </a:outerShdw>
                </a:effectLst>
                <a:latin typeface="+mn-lt"/>
              </a:defRPr>
            </a:lvl1pPr>
            <a:lvl2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2pPr>
            <a:lvl3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3pPr>
            <a:lvl4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4pPr>
            <a:lvl5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5pPr>
            <a:lvl6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6pPr>
            <a:lvl7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7pPr>
            <a:lvl8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8pPr>
            <a:lvl9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4-Column Text </a:t>
            </a:r>
            <a:br>
              <a:rPr lang="en-GB" noProof="0" dirty="0"/>
            </a:br>
            <a:r>
              <a:rPr lang="en-GB" noProof="0" dirty="0"/>
              <a:t>Arial, 15 pt, white, left aligned</a:t>
            </a:r>
          </a:p>
        </p:txBody>
      </p:sp>
      <p:sp>
        <p:nvSpPr>
          <p:cNvPr id="8" name="Textplatzhalter 4">
            <a:extLst>
              <a:ext uri="{FF2B5EF4-FFF2-40B4-BE49-F238E27FC236}">
                <a16:creationId xmlns:a16="http://schemas.microsoft.com/office/drawing/2014/main" id="{0A81CF8B-A37E-09B1-47B9-4F88C24C854C}"/>
              </a:ext>
            </a:extLst>
          </p:cNvPr>
          <p:cNvSpPr>
            <a:spLocks noGrp="1"/>
          </p:cNvSpPr>
          <p:nvPr>
            <p:ph type="body" sz="quarter" idx="27" hasCustomPrompt="1"/>
          </p:nvPr>
        </p:nvSpPr>
        <p:spPr>
          <a:xfrm>
            <a:off x="937847" y="5015550"/>
            <a:ext cx="4689230" cy="1391309"/>
          </a:xfrm>
        </p:spPr>
        <p:txBody>
          <a:bodyPr anchor="b"/>
          <a:lstStyle>
            <a:lvl1pPr marL="0" indent="0" algn="l">
              <a:lnSpc>
                <a:spcPct val="120000"/>
              </a:lnSpc>
              <a:spcBef>
                <a:spcPts val="1200"/>
              </a:spcBef>
              <a:buFont typeface="Arial" panose="020B0604020202020204" pitchFamily="34" charset="0"/>
              <a:buNone/>
              <a:defRPr sz="1500" b="0">
                <a:solidFill>
                  <a:schemeClr val="bg1"/>
                </a:solidFill>
                <a:effectLst>
                  <a:outerShdw blurRad="50800" dist="38100" dir="2700000" algn="tl" rotWithShape="0">
                    <a:prstClr val="black">
                      <a:alpha val="40000"/>
                    </a:prstClr>
                  </a:outerShdw>
                </a:effectLst>
                <a:latin typeface="+mn-lt"/>
              </a:defRPr>
            </a:lvl1pPr>
            <a:lvl2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2pPr>
            <a:lvl3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3pPr>
            <a:lvl4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4pPr>
            <a:lvl5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5pPr>
            <a:lvl6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6pPr>
            <a:lvl7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7pPr>
            <a:lvl8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8pPr>
            <a:lvl9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4-Column Text </a:t>
            </a:r>
            <a:br>
              <a:rPr lang="en-GB" noProof="0" dirty="0"/>
            </a:br>
            <a:r>
              <a:rPr lang="en-GB" noProof="0" dirty="0"/>
              <a:t>Arial, 15 pt, white, left aligned</a:t>
            </a:r>
          </a:p>
        </p:txBody>
      </p:sp>
      <p:sp>
        <p:nvSpPr>
          <p:cNvPr id="13" name="Textplatzhalter 4">
            <a:extLst>
              <a:ext uri="{FF2B5EF4-FFF2-40B4-BE49-F238E27FC236}">
                <a16:creationId xmlns:a16="http://schemas.microsoft.com/office/drawing/2014/main" id="{A07C3E46-41C2-47CB-D2FD-25B518F0CEBC}"/>
              </a:ext>
            </a:extLst>
          </p:cNvPr>
          <p:cNvSpPr>
            <a:spLocks noGrp="1"/>
          </p:cNvSpPr>
          <p:nvPr>
            <p:ph type="body" sz="quarter" idx="28" hasCustomPrompt="1"/>
          </p:nvPr>
        </p:nvSpPr>
        <p:spPr>
          <a:xfrm>
            <a:off x="6564923" y="5015551"/>
            <a:ext cx="4689230" cy="1391309"/>
          </a:xfrm>
        </p:spPr>
        <p:txBody>
          <a:bodyPr anchor="b"/>
          <a:lstStyle>
            <a:lvl1pPr marL="0" indent="0" algn="l">
              <a:lnSpc>
                <a:spcPct val="120000"/>
              </a:lnSpc>
              <a:spcBef>
                <a:spcPts val="1200"/>
              </a:spcBef>
              <a:buFont typeface="Arial" panose="020B0604020202020204" pitchFamily="34" charset="0"/>
              <a:buNone/>
              <a:defRPr sz="1500" b="0">
                <a:solidFill>
                  <a:schemeClr val="bg1"/>
                </a:solidFill>
                <a:effectLst>
                  <a:outerShdw blurRad="50800" dist="38100" dir="2700000" algn="tl" rotWithShape="0">
                    <a:prstClr val="black">
                      <a:alpha val="40000"/>
                    </a:prstClr>
                  </a:outerShdw>
                </a:effectLst>
                <a:latin typeface="+mn-lt"/>
              </a:defRPr>
            </a:lvl1pPr>
            <a:lvl2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2pPr>
            <a:lvl3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3pPr>
            <a:lvl4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4pPr>
            <a:lvl5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5pPr>
            <a:lvl6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6pPr>
            <a:lvl7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7pPr>
            <a:lvl8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8pPr>
            <a:lvl9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4-Column Text </a:t>
            </a:r>
            <a:br>
              <a:rPr lang="en-GB" noProof="0" dirty="0"/>
            </a:br>
            <a:r>
              <a:rPr lang="en-GB" noProof="0" dirty="0"/>
              <a:t>Arial, 15 pt, white, left aligned</a:t>
            </a:r>
          </a:p>
        </p:txBody>
      </p:sp>
      <p:sp>
        <p:nvSpPr>
          <p:cNvPr id="18" name="SmartArt-Platzhalter 5">
            <a:extLst>
              <a:ext uri="{FF2B5EF4-FFF2-40B4-BE49-F238E27FC236}">
                <a16:creationId xmlns:a16="http://schemas.microsoft.com/office/drawing/2014/main" id="{CFA5C265-66CB-EA9E-1006-215F841338C0}"/>
              </a:ext>
            </a:extLst>
          </p:cNvPr>
          <p:cNvSpPr>
            <a:spLocks noGrp="1"/>
          </p:cNvSpPr>
          <p:nvPr>
            <p:ph type="dgm" sz="quarter" idx="11"/>
          </p:nvPr>
        </p:nvSpPr>
        <p:spPr>
          <a:xfrm>
            <a:off x="11228400" y="399599"/>
            <a:ext cx="497477" cy="647783"/>
          </a:xfrm>
          <a:blipFill>
            <a:blip>
              <a:extLst>
                <a:ext uri="{96DAC541-7B7A-43D3-8B79-37D633B846F1}">
                  <asvg:svgBlip xmlns:asvg="http://schemas.microsoft.com/office/drawing/2016/SVG/main" r:embed="rId2"/>
                </a:ext>
              </a:extLst>
            </a:blip>
            <a:stretch>
              <a:fillRect/>
            </a:stretch>
          </a:blipFill>
        </p:spPr>
        <p:txBody>
          <a:bodyPr/>
          <a:lstStyle>
            <a:lvl1pPr>
              <a:defRPr sz="100">
                <a:noFill/>
              </a:defRPr>
            </a:lvl1pPr>
          </a:lstStyle>
          <a:p>
            <a:r>
              <a:rPr lang="en-GB"/>
              <a:t>Click icon to add SmartArt graphic</a:t>
            </a:r>
            <a:endParaRPr lang="de-CH"/>
          </a:p>
        </p:txBody>
      </p:sp>
      <p:sp>
        <p:nvSpPr>
          <p:cNvPr id="2" name="Date Placeholder 3">
            <a:extLst>
              <a:ext uri="{FF2B5EF4-FFF2-40B4-BE49-F238E27FC236}">
                <a16:creationId xmlns:a16="http://schemas.microsoft.com/office/drawing/2014/main" id="{4D698EEB-8508-290B-719E-40DC2BFCD997}"/>
              </a:ext>
            </a:extLst>
          </p:cNvPr>
          <p:cNvSpPr>
            <a:spLocks noGrp="1"/>
          </p:cNvSpPr>
          <p:nvPr>
            <p:ph type="dt" sz="half" idx="2"/>
          </p:nvPr>
        </p:nvSpPr>
        <p:spPr>
          <a:xfrm rot="16200000">
            <a:off x="9209197" y="3561558"/>
            <a:ext cx="5342306" cy="313953"/>
          </a:xfrm>
          <a:prstGeom prst="rect">
            <a:avLst/>
          </a:prstGeom>
        </p:spPr>
        <p:txBody>
          <a:bodyPr vert="horz" lIns="0" tIns="0" rIns="0" bIns="0" rtlCol="0" anchor="b" anchorCtr="0"/>
          <a:lstStyle>
            <a:lvl1pPr algn="l">
              <a:defRPr sz="900">
                <a:solidFill>
                  <a:schemeClr val="bg1"/>
                </a:solidFill>
              </a:defRPr>
            </a:lvl1pPr>
          </a:lstStyle>
          <a:p>
            <a:r>
              <a:rPr lang="de-DE" noProof="0"/>
              <a:t>Data Classification: ESO PUBLIC</a:t>
            </a:r>
            <a:endParaRPr lang="en-GB" noProof="0" dirty="0"/>
          </a:p>
        </p:txBody>
      </p:sp>
      <p:sp>
        <p:nvSpPr>
          <p:cNvPr id="12" name="Slide Number Placeholder 5">
            <a:extLst>
              <a:ext uri="{FF2B5EF4-FFF2-40B4-BE49-F238E27FC236}">
                <a16:creationId xmlns:a16="http://schemas.microsoft.com/office/drawing/2014/main" id="{712B761F-D416-8958-C975-EAF67347795E}"/>
              </a:ext>
            </a:extLst>
          </p:cNvPr>
          <p:cNvSpPr>
            <a:spLocks noGrp="1"/>
          </p:cNvSpPr>
          <p:nvPr>
            <p:ph type="sldNum" sz="quarter" idx="4"/>
          </p:nvPr>
        </p:nvSpPr>
        <p:spPr>
          <a:xfrm>
            <a:off x="468313" y="6534114"/>
            <a:ext cx="469581" cy="175313"/>
          </a:xfrm>
          <a:prstGeom prst="rect">
            <a:avLst/>
          </a:prstGeom>
        </p:spPr>
        <p:txBody>
          <a:bodyPr vert="horz" lIns="0" tIns="45720" rIns="0" bIns="45720" rtlCol="0" anchor="ctr"/>
          <a:lstStyle>
            <a:lvl1pPr algn="l">
              <a:defRPr sz="900" b="1">
                <a:solidFill>
                  <a:schemeClr val="bg1"/>
                </a:solidFill>
              </a:defRPr>
            </a:lvl1pPr>
          </a:lstStyle>
          <a:p>
            <a:fld id="{766D6064-FB9F-4877-ADF1-97150FF2D969}" type="slidenum">
              <a:rPr lang="en-GB" smtClean="0"/>
              <a:pPr/>
              <a:t>‹#›</a:t>
            </a:fld>
            <a:endParaRPr lang="en-GB"/>
          </a:p>
        </p:txBody>
      </p:sp>
    </p:spTree>
    <p:extLst>
      <p:ext uri="{BB962C8B-B14F-4D97-AF65-F5344CB8AC3E}">
        <p14:creationId xmlns:p14="http://schemas.microsoft.com/office/powerpoint/2010/main" val="10026958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6T+6IB">
    <p:bg>
      <p:bgPr>
        <a:solidFill>
          <a:schemeClr val="bg1"/>
        </a:solidFill>
        <a:effectLst/>
      </p:bgPr>
    </p:bg>
    <p:spTree>
      <p:nvGrpSpPr>
        <p:cNvPr id="1" name=""/>
        <p:cNvGrpSpPr/>
        <p:nvPr/>
      </p:nvGrpSpPr>
      <p:grpSpPr>
        <a:xfrm>
          <a:off x="0" y="0"/>
          <a:ext cx="0" cy="0"/>
          <a:chOff x="0" y="0"/>
          <a:chExt cx="0" cy="0"/>
        </a:xfrm>
      </p:grpSpPr>
      <p:sp>
        <p:nvSpPr>
          <p:cNvPr id="5" name="Bildplatzhalter 3">
            <a:extLst>
              <a:ext uri="{FF2B5EF4-FFF2-40B4-BE49-F238E27FC236}">
                <a16:creationId xmlns:a16="http://schemas.microsoft.com/office/drawing/2014/main" id="{6181CF1F-30E6-36E0-B375-631C095847E1}"/>
              </a:ext>
            </a:extLst>
          </p:cNvPr>
          <p:cNvSpPr>
            <a:spLocks noGrp="1"/>
          </p:cNvSpPr>
          <p:nvPr>
            <p:ph type="pic" sz="quarter" idx="20" hasCustomPrompt="1"/>
          </p:nvPr>
        </p:nvSpPr>
        <p:spPr>
          <a:xfrm>
            <a:off x="8135200" y="0"/>
            <a:ext cx="4056800" cy="3423600"/>
          </a:xfrm>
          <a:solidFill>
            <a:srgbClr val="D2108D"/>
          </a:solidFill>
          <a:ln w="12700">
            <a:noFill/>
          </a:ln>
        </p:spPr>
        <p:txBody>
          <a:bodyPr lIns="216000" tIns="108000" rIns="216000" bIns="108000" anchor="t"/>
          <a:lstStyle>
            <a:lvl1pPr>
              <a:defRPr>
                <a:solidFill>
                  <a:schemeClr val="bg1"/>
                </a:solidFill>
              </a:defRPr>
            </a:lvl1pPr>
          </a:lstStyle>
          <a:p>
            <a:r>
              <a:rPr lang="de-CH"/>
              <a:t>Image Placeholder</a:t>
            </a:r>
          </a:p>
        </p:txBody>
      </p:sp>
      <p:sp>
        <p:nvSpPr>
          <p:cNvPr id="4" name="Bildplatzhalter 3">
            <a:extLst>
              <a:ext uri="{FF2B5EF4-FFF2-40B4-BE49-F238E27FC236}">
                <a16:creationId xmlns:a16="http://schemas.microsoft.com/office/drawing/2014/main" id="{2E99BFC8-D908-D520-263D-4D3BE7E3045F}"/>
              </a:ext>
            </a:extLst>
          </p:cNvPr>
          <p:cNvSpPr>
            <a:spLocks noGrp="1"/>
          </p:cNvSpPr>
          <p:nvPr>
            <p:ph type="pic" sz="quarter" idx="10" hasCustomPrompt="1"/>
          </p:nvPr>
        </p:nvSpPr>
        <p:spPr>
          <a:xfrm>
            <a:off x="0" y="0"/>
            <a:ext cx="4056800" cy="3423600"/>
          </a:xfrm>
          <a:solidFill>
            <a:srgbClr val="D2108D"/>
          </a:solidFill>
          <a:ln w="12700">
            <a:noFill/>
          </a:ln>
        </p:spPr>
        <p:txBody>
          <a:bodyPr lIns="216000" tIns="108000" rIns="216000" bIns="108000" anchor="t"/>
          <a:lstStyle>
            <a:lvl1pPr>
              <a:defRPr>
                <a:solidFill>
                  <a:schemeClr val="bg1"/>
                </a:solidFill>
              </a:defRPr>
            </a:lvl1pPr>
          </a:lstStyle>
          <a:p>
            <a:r>
              <a:rPr lang="de-CH"/>
              <a:t>Image Placeholder</a:t>
            </a:r>
          </a:p>
        </p:txBody>
      </p:sp>
      <p:sp>
        <p:nvSpPr>
          <p:cNvPr id="2" name="Bildplatzhalter 3">
            <a:extLst>
              <a:ext uri="{FF2B5EF4-FFF2-40B4-BE49-F238E27FC236}">
                <a16:creationId xmlns:a16="http://schemas.microsoft.com/office/drawing/2014/main" id="{B09398C8-55E0-2686-999B-D58C6499FA03}"/>
              </a:ext>
            </a:extLst>
          </p:cNvPr>
          <p:cNvSpPr>
            <a:spLocks noGrp="1"/>
          </p:cNvSpPr>
          <p:nvPr>
            <p:ph type="pic" sz="quarter" idx="19" hasCustomPrompt="1"/>
          </p:nvPr>
        </p:nvSpPr>
        <p:spPr>
          <a:xfrm>
            <a:off x="4067600" y="0"/>
            <a:ext cx="4056800" cy="3423600"/>
          </a:xfrm>
          <a:solidFill>
            <a:srgbClr val="D2108D"/>
          </a:solidFill>
          <a:ln w="12700">
            <a:noFill/>
          </a:ln>
        </p:spPr>
        <p:txBody>
          <a:bodyPr lIns="216000" tIns="108000" rIns="216000" bIns="108000" anchor="t"/>
          <a:lstStyle>
            <a:lvl1pPr>
              <a:defRPr>
                <a:solidFill>
                  <a:schemeClr val="bg1"/>
                </a:solidFill>
              </a:defRPr>
            </a:lvl1pPr>
          </a:lstStyle>
          <a:p>
            <a:r>
              <a:rPr lang="de-CH"/>
              <a:t>Image Placeholder</a:t>
            </a:r>
          </a:p>
        </p:txBody>
      </p:sp>
      <p:sp>
        <p:nvSpPr>
          <p:cNvPr id="7" name="Bildplatzhalter 3">
            <a:extLst>
              <a:ext uri="{FF2B5EF4-FFF2-40B4-BE49-F238E27FC236}">
                <a16:creationId xmlns:a16="http://schemas.microsoft.com/office/drawing/2014/main" id="{D37ECC04-7853-9A2F-A5D6-06265A69C5A5}"/>
              </a:ext>
            </a:extLst>
          </p:cNvPr>
          <p:cNvSpPr>
            <a:spLocks noGrp="1"/>
          </p:cNvSpPr>
          <p:nvPr>
            <p:ph type="pic" sz="quarter" idx="21" hasCustomPrompt="1"/>
          </p:nvPr>
        </p:nvSpPr>
        <p:spPr>
          <a:xfrm>
            <a:off x="0" y="3434400"/>
            <a:ext cx="4056800" cy="3423600"/>
          </a:xfrm>
          <a:solidFill>
            <a:srgbClr val="D2108D"/>
          </a:solidFill>
          <a:ln w="12700">
            <a:noFill/>
          </a:ln>
        </p:spPr>
        <p:txBody>
          <a:bodyPr lIns="216000" tIns="216000" rIns="216000" bIns="108000" anchor="b"/>
          <a:lstStyle>
            <a:lvl1pPr>
              <a:defRPr>
                <a:solidFill>
                  <a:schemeClr val="bg1"/>
                </a:solidFill>
              </a:defRPr>
            </a:lvl1pPr>
          </a:lstStyle>
          <a:p>
            <a:r>
              <a:rPr lang="de-CH"/>
              <a:t>Image Placeholder</a:t>
            </a:r>
          </a:p>
        </p:txBody>
      </p:sp>
      <p:sp>
        <p:nvSpPr>
          <p:cNvPr id="8" name="Bildplatzhalter 3">
            <a:extLst>
              <a:ext uri="{FF2B5EF4-FFF2-40B4-BE49-F238E27FC236}">
                <a16:creationId xmlns:a16="http://schemas.microsoft.com/office/drawing/2014/main" id="{DA0933D5-505E-BF1C-C98B-A0FDFCE965FD}"/>
              </a:ext>
            </a:extLst>
          </p:cNvPr>
          <p:cNvSpPr>
            <a:spLocks noGrp="1"/>
          </p:cNvSpPr>
          <p:nvPr>
            <p:ph type="pic" sz="quarter" idx="22" hasCustomPrompt="1"/>
          </p:nvPr>
        </p:nvSpPr>
        <p:spPr>
          <a:xfrm>
            <a:off x="4067600" y="3434400"/>
            <a:ext cx="4056800" cy="3423600"/>
          </a:xfrm>
          <a:solidFill>
            <a:srgbClr val="D2108D"/>
          </a:solidFill>
          <a:ln w="12700">
            <a:noFill/>
          </a:ln>
        </p:spPr>
        <p:txBody>
          <a:bodyPr lIns="216000" tIns="216000" rIns="216000" bIns="108000" anchor="b"/>
          <a:lstStyle>
            <a:lvl1pPr>
              <a:defRPr>
                <a:solidFill>
                  <a:schemeClr val="bg1"/>
                </a:solidFill>
              </a:defRPr>
            </a:lvl1pPr>
          </a:lstStyle>
          <a:p>
            <a:r>
              <a:rPr lang="de-CH"/>
              <a:t>Image Placeholder</a:t>
            </a:r>
          </a:p>
        </p:txBody>
      </p:sp>
      <p:sp>
        <p:nvSpPr>
          <p:cNvPr id="13" name="Bildplatzhalter 3">
            <a:extLst>
              <a:ext uri="{FF2B5EF4-FFF2-40B4-BE49-F238E27FC236}">
                <a16:creationId xmlns:a16="http://schemas.microsoft.com/office/drawing/2014/main" id="{9EC722AD-49A0-EEF0-464A-3B723682E99D}"/>
              </a:ext>
            </a:extLst>
          </p:cNvPr>
          <p:cNvSpPr>
            <a:spLocks noGrp="1"/>
          </p:cNvSpPr>
          <p:nvPr>
            <p:ph type="pic" sz="quarter" idx="23" hasCustomPrompt="1"/>
          </p:nvPr>
        </p:nvSpPr>
        <p:spPr>
          <a:xfrm>
            <a:off x="8135200" y="3434400"/>
            <a:ext cx="4056800" cy="3423600"/>
          </a:xfrm>
          <a:solidFill>
            <a:srgbClr val="D2108D"/>
          </a:solidFill>
          <a:ln w="12700">
            <a:noFill/>
          </a:ln>
        </p:spPr>
        <p:txBody>
          <a:bodyPr lIns="216000" tIns="216000" rIns="216000" bIns="108000" anchor="b"/>
          <a:lstStyle>
            <a:lvl1pPr>
              <a:defRPr>
                <a:solidFill>
                  <a:schemeClr val="bg1"/>
                </a:solidFill>
              </a:defRPr>
            </a:lvl1pPr>
          </a:lstStyle>
          <a:p>
            <a:r>
              <a:rPr lang="de-CH"/>
              <a:t>Image Placeholder</a:t>
            </a:r>
          </a:p>
        </p:txBody>
      </p:sp>
      <p:sp>
        <p:nvSpPr>
          <p:cNvPr id="3" name="Textplatzhalter 4">
            <a:extLst>
              <a:ext uri="{FF2B5EF4-FFF2-40B4-BE49-F238E27FC236}">
                <a16:creationId xmlns:a16="http://schemas.microsoft.com/office/drawing/2014/main" id="{620907A4-1574-D634-5960-45663CBAFB07}"/>
              </a:ext>
            </a:extLst>
          </p:cNvPr>
          <p:cNvSpPr>
            <a:spLocks noGrp="1"/>
          </p:cNvSpPr>
          <p:nvPr>
            <p:ph type="body" sz="quarter" idx="12" hasCustomPrompt="1"/>
          </p:nvPr>
        </p:nvSpPr>
        <p:spPr>
          <a:xfrm>
            <a:off x="468923" y="451141"/>
            <a:ext cx="3119354" cy="2612458"/>
          </a:xfrm>
        </p:spPr>
        <p:txBody>
          <a:bodyPr anchor="b"/>
          <a:lstStyle>
            <a:lvl1pPr marL="0" indent="0" algn="l">
              <a:lnSpc>
                <a:spcPct val="120000"/>
              </a:lnSpc>
              <a:spcBef>
                <a:spcPts val="1200"/>
              </a:spcBef>
              <a:buFont typeface="Arial" panose="020B0604020202020204" pitchFamily="34" charset="0"/>
              <a:buNone/>
              <a:defRPr sz="1500" b="0">
                <a:solidFill>
                  <a:schemeClr val="bg1"/>
                </a:solidFill>
                <a:effectLst>
                  <a:outerShdw blurRad="50800" dist="38100" dir="2700000" algn="tl" rotWithShape="0">
                    <a:prstClr val="black">
                      <a:alpha val="40000"/>
                    </a:prstClr>
                  </a:outerShdw>
                </a:effectLst>
                <a:latin typeface="+mn-lt"/>
              </a:defRPr>
            </a:lvl1pPr>
            <a:lvl2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2pPr>
            <a:lvl3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3pPr>
            <a:lvl4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4pPr>
            <a:lvl5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5pPr>
            <a:lvl6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6pPr>
            <a:lvl7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7pPr>
            <a:lvl8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8pPr>
            <a:lvl9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4-Column Text </a:t>
            </a:r>
            <a:br>
              <a:rPr lang="en-GB" noProof="0" dirty="0"/>
            </a:br>
            <a:r>
              <a:rPr lang="en-GB" noProof="0" dirty="0"/>
              <a:t>Arial, 15 pt, white, left aligned</a:t>
            </a:r>
          </a:p>
        </p:txBody>
      </p:sp>
      <p:sp>
        <p:nvSpPr>
          <p:cNvPr id="6" name="Textplatzhalter 4">
            <a:extLst>
              <a:ext uri="{FF2B5EF4-FFF2-40B4-BE49-F238E27FC236}">
                <a16:creationId xmlns:a16="http://schemas.microsoft.com/office/drawing/2014/main" id="{AFBE1064-816E-B03D-B92D-BC11B67FF3A1}"/>
              </a:ext>
            </a:extLst>
          </p:cNvPr>
          <p:cNvSpPr>
            <a:spLocks noGrp="1"/>
          </p:cNvSpPr>
          <p:nvPr>
            <p:ph type="body" sz="quarter" idx="29" hasCustomPrompt="1"/>
          </p:nvPr>
        </p:nvSpPr>
        <p:spPr>
          <a:xfrm>
            <a:off x="4536324" y="451141"/>
            <a:ext cx="3119354" cy="2612458"/>
          </a:xfrm>
        </p:spPr>
        <p:txBody>
          <a:bodyPr anchor="b"/>
          <a:lstStyle>
            <a:lvl1pPr marL="0" indent="0" algn="l">
              <a:lnSpc>
                <a:spcPct val="120000"/>
              </a:lnSpc>
              <a:spcBef>
                <a:spcPts val="1200"/>
              </a:spcBef>
              <a:buFont typeface="Arial" panose="020B0604020202020204" pitchFamily="34" charset="0"/>
              <a:buNone/>
              <a:defRPr sz="1500" b="0">
                <a:solidFill>
                  <a:schemeClr val="bg1"/>
                </a:solidFill>
                <a:effectLst>
                  <a:outerShdw blurRad="50800" dist="38100" dir="2700000" algn="tl" rotWithShape="0">
                    <a:prstClr val="black">
                      <a:alpha val="40000"/>
                    </a:prstClr>
                  </a:outerShdw>
                </a:effectLst>
                <a:latin typeface="+mn-lt"/>
              </a:defRPr>
            </a:lvl1pPr>
            <a:lvl2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2pPr>
            <a:lvl3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3pPr>
            <a:lvl4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4pPr>
            <a:lvl5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5pPr>
            <a:lvl6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6pPr>
            <a:lvl7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7pPr>
            <a:lvl8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8pPr>
            <a:lvl9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4-Column Text </a:t>
            </a:r>
            <a:br>
              <a:rPr lang="en-GB" noProof="0" dirty="0"/>
            </a:br>
            <a:r>
              <a:rPr lang="en-GB" noProof="0" dirty="0"/>
              <a:t>Arial, 15 pt, white, left aligned</a:t>
            </a:r>
          </a:p>
        </p:txBody>
      </p:sp>
      <p:sp>
        <p:nvSpPr>
          <p:cNvPr id="10" name="Textplatzhalter 4">
            <a:extLst>
              <a:ext uri="{FF2B5EF4-FFF2-40B4-BE49-F238E27FC236}">
                <a16:creationId xmlns:a16="http://schemas.microsoft.com/office/drawing/2014/main" id="{794D695A-6379-AE12-4561-221C2A05A6AF}"/>
              </a:ext>
            </a:extLst>
          </p:cNvPr>
          <p:cNvSpPr>
            <a:spLocks noGrp="1"/>
          </p:cNvSpPr>
          <p:nvPr>
            <p:ph type="body" sz="quarter" idx="30" hasCustomPrompt="1"/>
          </p:nvPr>
        </p:nvSpPr>
        <p:spPr>
          <a:xfrm>
            <a:off x="8603725" y="1581150"/>
            <a:ext cx="3119354" cy="1482449"/>
          </a:xfrm>
        </p:spPr>
        <p:txBody>
          <a:bodyPr anchor="b"/>
          <a:lstStyle>
            <a:lvl1pPr marL="0" indent="0" algn="l">
              <a:lnSpc>
                <a:spcPct val="120000"/>
              </a:lnSpc>
              <a:spcBef>
                <a:spcPts val="1200"/>
              </a:spcBef>
              <a:buFont typeface="Arial" panose="020B0604020202020204" pitchFamily="34" charset="0"/>
              <a:buNone/>
              <a:defRPr sz="1500" b="0">
                <a:solidFill>
                  <a:schemeClr val="bg1"/>
                </a:solidFill>
                <a:effectLst>
                  <a:outerShdw blurRad="50800" dist="38100" dir="2700000" algn="tl" rotWithShape="0">
                    <a:prstClr val="black">
                      <a:alpha val="40000"/>
                    </a:prstClr>
                  </a:outerShdw>
                </a:effectLst>
                <a:latin typeface="+mn-lt"/>
              </a:defRPr>
            </a:lvl1pPr>
            <a:lvl2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2pPr>
            <a:lvl3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3pPr>
            <a:lvl4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4pPr>
            <a:lvl5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5pPr>
            <a:lvl6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6pPr>
            <a:lvl7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7pPr>
            <a:lvl8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8pPr>
            <a:lvl9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4-Column Text </a:t>
            </a:r>
            <a:br>
              <a:rPr lang="en-GB" noProof="0" dirty="0"/>
            </a:br>
            <a:r>
              <a:rPr lang="en-GB" noProof="0" dirty="0"/>
              <a:t>Arial, 15 pt, white, left aligned</a:t>
            </a:r>
          </a:p>
        </p:txBody>
      </p:sp>
      <p:sp>
        <p:nvSpPr>
          <p:cNvPr id="11" name="Textplatzhalter 4">
            <a:extLst>
              <a:ext uri="{FF2B5EF4-FFF2-40B4-BE49-F238E27FC236}">
                <a16:creationId xmlns:a16="http://schemas.microsoft.com/office/drawing/2014/main" id="{DCBC5F7F-7524-9228-C498-77B3F6BE9FEE}"/>
              </a:ext>
            </a:extLst>
          </p:cNvPr>
          <p:cNvSpPr>
            <a:spLocks noGrp="1"/>
          </p:cNvSpPr>
          <p:nvPr>
            <p:ph type="body" sz="quarter" idx="31" hasCustomPrompt="1"/>
          </p:nvPr>
        </p:nvSpPr>
        <p:spPr>
          <a:xfrm>
            <a:off x="468923" y="3794401"/>
            <a:ext cx="3119354" cy="2612458"/>
          </a:xfrm>
        </p:spPr>
        <p:txBody>
          <a:bodyPr anchor="b"/>
          <a:lstStyle>
            <a:lvl1pPr marL="0" indent="0" algn="l">
              <a:lnSpc>
                <a:spcPct val="120000"/>
              </a:lnSpc>
              <a:spcBef>
                <a:spcPts val="1200"/>
              </a:spcBef>
              <a:buFont typeface="Arial" panose="020B0604020202020204" pitchFamily="34" charset="0"/>
              <a:buNone/>
              <a:defRPr sz="1500" b="0">
                <a:solidFill>
                  <a:schemeClr val="bg1"/>
                </a:solidFill>
                <a:effectLst>
                  <a:outerShdw blurRad="50800" dist="38100" dir="2700000" algn="tl" rotWithShape="0">
                    <a:prstClr val="black">
                      <a:alpha val="40000"/>
                    </a:prstClr>
                  </a:outerShdw>
                </a:effectLst>
                <a:latin typeface="+mn-lt"/>
              </a:defRPr>
            </a:lvl1pPr>
            <a:lvl2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2pPr>
            <a:lvl3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3pPr>
            <a:lvl4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4pPr>
            <a:lvl5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5pPr>
            <a:lvl6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6pPr>
            <a:lvl7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7pPr>
            <a:lvl8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8pPr>
            <a:lvl9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4-Column Text </a:t>
            </a:r>
            <a:br>
              <a:rPr lang="en-GB" noProof="0" dirty="0"/>
            </a:br>
            <a:r>
              <a:rPr lang="en-GB" noProof="0" dirty="0"/>
              <a:t>Arial, 15 pt, white, left aligned</a:t>
            </a:r>
          </a:p>
        </p:txBody>
      </p:sp>
      <p:sp>
        <p:nvSpPr>
          <p:cNvPr id="12" name="Textplatzhalter 4">
            <a:extLst>
              <a:ext uri="{FF2B5EF4-FFF2-40B4-BE49-F238E27FC236}">
                <a16:creationId xmlns:a16="http://schemas.microsoft.com/office/drawing/2014/main" id="{94E61D33-FC02-F350-F412-4E7D8E1DA0EF}"/>
              </a:ext>
            </a:extLst>
          </p:cNvPr>
          <p:cNvSpPr>
            <a:spLocks noGrp="1"/>
          </p:cNvSpPr>
          <p:nvPr>
            <p:ph type="body" sz="quarter" idx="32" hasCustomPrompt="1"/>
          </p:nvPr>
        </p:nvSpPr>
        <p:spPr>
          <a:xfrm>
            <a:off x="4536324" y="3794401"/>
            <a:ext cx="3119354" cy="2612458"/>
          </a:xfrm>
        </p:spPr>
        <p:txBody>
          <a:bodyPr anchor="b"/>
          <a:lstStyle>
            <a:lvl1pPr marL="0" indent="0" algn="l">
              <a:lnSpc>
                <a:spcPct val="120000"/>
              </a:lnSpc>
              <a:spcBef>
                <a:spcPts val="1200"/>
              </a:spcBef>
              <a:buFont typeface="Arial" panose="020B0604020202020204" pitchFamily="34" charset="0"/>
              <a:buNone/>
              <a:defRPr sz="1500" b="0">
                <a:solidFill>
                  <a:schemeClr val="bg1"/>
                </a:solidFill>
                <a:effectLst>
                  <a:outerShdw blurRad="50800" dist="38100" dir="2700000" algn="tl" rotWithShape="0">
                    <a:prstClr val="black">
                      <a:alpha val="40000"/>
                    </a:prstClr>
                  </a:outerShdw>
                </a:effectLst>
                <a:latin typeface="+mn-lt"/>
              </a:defRPr>
            </a:lvl1pPr>
            <a:lvl2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2pPr>
            <a:lvl3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3pPr>
            <a:lvl4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4pPr>
            <a:lvl5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5pPr>
            <a:lvl6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6pPr>
            <a:lvl7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7pPr>
            <a:lvl8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8pPr>
            <a:lvl9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4-Column Text </a:t>
            </a:r>
            <a:br>
              <a:rPr lang="en-GB" noProof="0" dirty="0"/>
            </a:br>
            <a:r>
              <a:rPr lang="en-GB" noProof="0" dirty="0"/>
              <a:t>Arial, 15 pt, white, left aligned</a:t>
            </a:r>
          </a:p>
        </p:txBody>
      </p:sp>
      <p:sp>
        <p:nvSpPr>
          <p:cNvPr id="14" name="Textplatzhalter 4">
            <a:extLst>
              <a:ext uri="{FF2B5EF4-FFF2-40B4-BE49-F238E27FC236}">
                <a16:creationId xmlns:a16="http://schemas.microsoft.com/office/drawing/2014/main" id="{CB1DFC4C-4616-3BC0-218F-3B9D8E7FA0A3}"/>
              </a:ext>
            </a:extLst>
          </p:cNvPr>
          <p:cNvSpPr>
            <a:spLocks noGrp="1"/>
          </p:cNvSpPr>
          <p:nvPr>
            <p:ph type="body" sz="quarter" idx="33" hasCustomPrompt="1"/>
          </p:nvPr>
        </p:nvSpPr>
        <p:spPr>
          <a:xfrm>
            <a:off x="8603724" y="3794401"/>
            <a:ext cx="3119354" cy="2612458"/>
          </a:xfrm>
        </p:spPr>
        <p:txBody>
          <a:bodyPr anchor="b"/>
          <a:lstStyle>
            <a:lvl1pPr marL="0" indent="0" algn="l">
              <a:lnSpc>
                <a:spcPct val="120000"/>
              </a:lnSpc>
              <a:spcBef>
                <a:spcPts val="1200"/>
              </a:spcBef>
              <a:buFont typeface="Arial" panose="020B0604020202020204" pitchFamily="34" charset="0"/>
              <a:buNone/>
              <a:defRPr sz="1500" b="0">
                <a:solidFill>
                  <a:schemeClr val="bg1"/>
                </a:solidFill>
                <a:effectLst>
                  <a:outerShdw blurRad="50800" dist="38100" dir="2700000" algn="tl" rotWithShape="0">
                    <a:prstClr val="black">
                      <a:alpha val="40000"/>
                    </a:prstClr>
                  </a:outerShdw>
                </a:effectLst>
                <a:latin typeface="+mn-lt"/>
              </a:defRPr>
            </a:lvl1pPr>
            <a:lvl2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2pPr>
            <a:lvl3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3pPr>
            <a:lvl4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4pPr>
            <a:lvl5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5pPr>
            <a:lvl6pPr marL="0" indent="0" algn="l">
              <a:lnSpc>
                <a:spcPct val="120000"/>
              </a:lnSpc>
              <a:spcBef>
                <a:spcPts val="1200"/>
              </a:spcBef>
              <a:buNone/>
              <a:defRPr sz="1500" b="0" i="0">
                <a:solidFill>
                  <a:schemeClr val="bg1"/>
                </a:solidFill>
                <a:effectLst>
                  <a:outerShdw blurRad="50800" dist="38100" dir="2700000" algn="tl" rotWithShape="0">
                    <a:prstClr val="black">
                      <a:alpha val="40000"/>
                    </a:prstClr>
                  </a:outerShdw>
                </a:effectLst>
                <a:latin typeface="+mn-lt"/>
              </a:defRPr>
            </a:lvl6pPr>
            <a:lvl7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7pPr>
            <a:lvl8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8pPr>
            <a:lvl9pPr marL="0" indent="0" algn="l">
              <a:lnSpc>
                <a:spcPct val="120000"/>
              </a:lnSpc>
              <a:spcBef>
                <a:spcPts val="120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4-Column Text </a:t>
            </a:r>
            <a:br>
              <a:rPr lang="en-GB" noProof="0" dirty="0"/>
            </a:br>
            <a:r>
              <a:rPr lang="en-GB" noProof="0" dirty="0"/>
              <a:t>Arial, 15 pt, white, left aligned</a:t>
            </a:r>
          </a:p>
        </p:txBody>
      </p:sp>
      <p:sp>
        <p:nvSpPr>
          <p:cNvPr id="27" name="SmartArt-Platzhalter 5">
            <a:extLst>
              <a:ext uri="{FF2B5EF4-FFF2-40B4-BE49-F238E27FC236}">
                <a16:creationId xmlns:a16="http://schemas.microsoft.com/office/drawing/2014/main" id="{014D9550-C751-E6B9-C1DE-A91B8E41A10C}"/>
              </a:ext>
            </a:extLst>
          </p:cNvPr>
          <p:cNvSpPr>
            <a:spLocks noGrp="1"/>
          </p:cNvSpPr>
          <p:nvPr>
            <p:ph type="dgm" sz="quarter" idx="11"/>
          </p:nvPr>
        </p:nvSpPr>
        <p:spPr>
          <a:xfrm>
            <a:off x="11228400" y="399599"/>
            <a:ext cx="497477" cy="647783"/>
          </a:xfrm>
          <a:blipFill>
            <a:blip>
              <a:extLst>
                <a:ext uri="{96DAC541-7B7A-43D3-8B79-37D633B846F1}">
                  <asvg:svgBlip xmlns:asvg="http://schemas.microsoft.com/office/drawing/2016/SVG/main" r:embed="rId2"/>
                </a:ext>
              </a:extLst>
            </a:blip>
            <a:stretch>
              <a:fillRect/>
            </a:stretch>
          </a:blipFill>
        </p:spPr>
        <p:txBody>
          <a:bodyPr/>
          <a:lstStyle>
            <a:lvl1pPr>
              <a:defRPr sz="100">
                <a:noFill/>
              </a:defRPr>
            </a:lvl1pPr>
          </a:lstStyle>
          <a:p>
            <a:r>
              <a:rPr lang="en-GB"/>
              <a:t>Click icon to add SmartArt graphic</a:t>
            </a:r>
            <a:endParaRPr lang="de-CH"/>
          </a:p>
        </p:txBody>
      </p:sp>
      <p:sp>
        <p:nvSpPr>
          <p:cNvPr id="9" name="Date Placeholder 3">
            <a:extLst>
              <a:ext uri="{FF2B5EF4-FFF2-40B4-BE49-F238E27FC236}">
                <a16:creationId xmlns:a16="http://schemas.microsoft.com/office/drawing/2014/main" id="{F6299F04-C96D-4539-6FD6-68641829E92D}"/>
              </a:ext>
            </a:extLst>
          </p:cNvPr>
          <p:cNvSpPr>
            <a:spLocks noGrp="1"/>
          </p:cNvSpPr>
          <p:nvPr>
            <p:ph type="dt" sz="half" idx="2"/>
          </p:nvPr>
        </p:nvSpPr>
        <p:spPr>
          <a:xfrm rot="16200000">
            <a:off x="9209197" y="3561558"/>
            <a:ext cx="5342306" cy="313953"/>
          </a:xfrm>
          <a:prstGeom prst="rect">
            <a:avLst/>
          </a:prstGeom>
        </p:spPr>
        <p:txBody>
          <a:bodyPr vert="horz" lIns="0" tIns="0" rIns="0" bIns="0" rtlCol="0" anchor="b" anchorCtr="0"/>
          <a:lstStyle>
            <a:lvl1pPr algn="l">
              <a:defRPr sz="900">
                <a:solidFill>
                  <a:schemeClr val="bg1"/>
                </a:solidFill>
              </a:defRPr>
            </a:lvl1pPr>
          </a:lstStyle>
          <a:p>
            <a:r>
              <a:rPr lang="de-DE" noProof="0"/>
              <a:t>Data Classification: ESO PUBLIC</a:t>
            </a:r>
            <a:endParaRPr lang="en-GB" noProof="0" dirty="0"/>
          </a:p>
        </p:txBody>
      </p:sp>
      <p:sp>
        <p:nvSpPr>
          <p:cNvPr id="17" name="Slide Number Placeholder 5">
            <a:extLst>
              <a:ext uri="{FF2B5EF4-FFF2-40B4-BE49-F238E27FC236}">
                <a16:creationId xmlns:a16="http://schemas.microsoft.com/office/drawing/2014/main" id="{ABC3BE50-95F9-93B1-7C3C-AA620931BD5C}"/>
              </a:ext>
            </a:extLst>
          </p:cNvPr>
          <p:cNvSpPr>
            <a:spLocks noGrp="1"/>
          </p:cNvSpPr>
          <p:nvPr>
            <p:ph type="sldNum" sz="quarter" idx="4"/>
          </p:nvPr>
        </p:nvSpPr>
        <p:spPr>
          <a:xfrm>
            <a:off x="468313" y="6534114"/>
            <a:ext cx="469581" cy="175313"/>
          </a:xfrm>
          <a:prstGeom prst="rect">
            <a:avLst/>
          </a:prstGeom>
        </p:spPr>
        <p:txBody>
          <a:bodyPr vert="horz" lIns="0" tIns="45720" rIns="0" bIns="45720" rtlCol="0" anchor="ctr"/>
          <a:lstStyle>
            <a:lvl1pPr algn="l">
              <a:defRPr sz="900" b="1">
                <a:solidFill>
                  <a:schemeClr val="bg1"/>
                </a:solidFill>
              </a:defRPr>
            </a:lvl1pPr>
          </a:lstStyle>
          <a:p>
            <a:fld id="{766D6064-FB9F-4877-ADF1-97150FF2D969}" type="slidenum">
              <a:rPr lang="en-GB" smtClean="0"/>
              <a:pPr/>
              <a:t>‹#›</a:t>
            </a:fld>
            <a:endParaRPr lang="en-GB"/>
          </a:p>
        </p:txBody>
      </p:sp>
    </p:spTree>
    <p:extLst>
      <p:ext uri="{BB962C8B-B14F-4D97-AF65-F5344CB8AC3E}">
        <p14:creationId xmlns:p14="http://schemas.microsoft.com/office/powerpoint/2010/main" val="38464754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L_01">
    <p:bg>
      <p:bgPr>
        <a:solidFill>
          <a:schemeClr val="bg1"/>
        </a:solidFill>
        <a:effectLst/>
      </p:bgPr>
    </p:bg>
    <p:spTree>
      <p:nvGrpSpPr>
        <p:cNvPr id="1" name=""/>
        <p:cNvGrpSpPr/>
        <p:nvPr/>
      </p:nvGrpSpPr>
      <p:grpSpPr>
        <a:xfrm>
          <a:off x="0" y="0"/>
          <a:ext cx="0" cy="0"/>
          <a:chOff x="0" y="0"/>
          <a:chExt cx="0" cy="0"/>
        </a:xfrm>
      </p:grpSpPr>
      <p:graphicFrame>
        <p:nvGraphicFramePr>
          <p:cNvPr id="5" name="Objekt 4" hidden="1">
            <a:extLst>
              <a:ext uri="{FF2B5EF4-FFF2-40B4-BE49-F238E27FC236}">
                <a16:creationId xmlns:a16="http://schemas.microsoft.com/office/drawing/2014/main" id="{D2C10E57-699A-8121-DD38-6408EA13F28E}"/>
              </a:ext>
            </a:extLst>
          </p:cNvPr>
          <p:cNvGraphicFramePr>
            <a:graphicFrameLocks noChangeAspect="1"/>
          </p:cNvGraphicFramePr>
          <p:nvPr userDrawn="1">
            <p:custDataLst>
              <p:tags r:id="rId1"/>
            </p:custDataLst>
            <p:extLst>
              <p:ext uri="{D42A27DB-BD31-4B8C-83A1-F6EECF244321}">
                <p14:modId xmlns:p14="http://schemas.microsoft.com/office/powerpoint/2010/main" val="178479661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10" imgH="409" progId="TCLayout.ActiveDocument.1">
                  <p:embed/>
                </p:oleObj>
              </mc:Choice>
              <mc:Fallback>
                <p:oleObj name="think-cell Folie" r:id="rId3" imgW="410" imgH="409"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4" name="Bildplatzhalter 3">
            <a:extLst>
              <a:ext uri="{FF2B5EF4-FFF2-40B4-BE49-F238E27FC236}">
                <a16:creationId xmlns:a16="http://schemas.microsoft.com/office/drawing/2014/main" id="{2E99BFC8-D908-D520-263D-4D3BE7E3045F}"/>
              </a:ext>
            </a:extLst>
          </p:cNvPr>
          <p:cNvSpPr>
            <a:spLocks noGrp="1"/>
          </p:cNvSpPr>
          <p:nvPr>
            <p:ph type="pic" sz="quarter" idx="10" hasCustomPrompt="1"/>
          </p:nvPr>
        </p:nvSpPr>
        <p:spPr>
          <a:xfrm>
            <a:off x="0" y="0"/>
            <a:ext cx="6096000" cy="6858000"/>
          </a:xfrm>
          <a:solidFill>
            <a:srgbClr val="D2108D"/>
          </a:solidFill>
          <a:ln w="12700">
            <a:noFill/>
          </a:ln>
        </p:spPr>
        <p:txBody>
          <a:bodyPr lIns="216000" tIns="216000" rIns="216000" bIns="216000" anchor="b"/>
          <a:lstStyle>
            <a:lvl1pPr>
              <a:defRPr>
                <a:solidFill>
                  <a:schemeClr val="bg1"/>
                </a:solidFill>
              </a:defRPr>
            </a:lvl1pPr>
          </a:lstStyle>
          <a:p>
            <a:r>
              <a:rPr lang="de-CH"/>
              <a:t>Image Placeholder</a:t>
            </a:r>
          </a:p>
        </p:txBody>
      </p:sp>
      <p:sp>
        <p:nvSpPr>
          <p:cNvPr id="3" name="Bildplatzhalter 3">
            <a:extLst>
              <a:ext uri="{FF2B5EF4-FFF2-40B4-BE49-F238E27FC236}">
                <a16:creationId xmlns:a16="http://schemas.microsoft.com/office/drawing/2014/main" id="{67ADA526-E9DC-DEBD-F809-B955DE3BE727}"/>
              </a:ext>
            </a:extLst>
          </p:cNvPr>
          <p:cNvSpPr>
            <a:spLocks noGrp="1"/>
          </p:cNvSpPr>
          <p:nvPr>
            <p:ph type="pic" sz="quarter" idx="11" hasCustomPrompt="1"/>
          </p:nvPr>
        </p:nvSpPr>
        <p:spPr>
          <a:xfrm>
            <a:off x="5626101" y="3429000"/>
            <a:ext cx="5627688" cy="2952750"/>
          </a:xfrm>
          <a:solidFill>
            <a:srgbClr val="D2108D"/>
          </a:solidFill>
          <a:ln w="22225" cmpd="sng">
            <a:solidFill>
              <a:schemeClr val="bg1"/>
            </a:solidFill>
            <a:miter lim="800000"/>
            <a:extLst>
              <a:ext uri="{C807C97D-BFC1-408E-A445-0C87EB9F89A2}">
                <ask:lineSketchStyleProps xmlns:ask="http://schemas.microsoft.com/office/drawing/2018/sketchyshapes">
                  <ask:type>
                    <ask:lineSketchNone/>
                  </ask:type>
                </ask:lineSketchStyleProps>
              </a:ext>
            </a:extLst>
          </a:ln>
        </p:spPr>
        <p:txBody>
          <a:bodyPr vert="horz" lIns="216000" tIns="216000" rIns="216000" bIns="216000" rtlCol="0" anchor="b">
            <a:noAutofit/>
          </a:bodyPr>
          <a:lstStyle>
            <a:lvl1pPr>
              <a:defRPr lang="de-CH">
                <a:solidFill>
                  <a:schemeClr val="bg1"/>
                </a:solidFill>
              </a:defRPr>
            </a:lvl1pPr>
          </a:lstStyle>
          <a:p>
            <a:pPr lvl="0"/>
            <a:r>
              <a:rPr lang="de-CH"/>
              <a:t>Image Placeholder</a:t>
            </a:r>
          </a:p>
        </p:txBody>
      </p:sp>
      <p:sp>
        <p:nvSpPr>
          <p:cNvPr id="10" name="Titel 9">
            <a:extLst>
              <a:ext uri="{FF2B5EF4-FFF2-40B4-BE49-F238E27FC236}">
                <a16:creationId xmlns:a16="http://schemas.microsoft.com/office/drawing/2014/main" id="{197DF86B-3F4A-412D-B665-88EA77BC0462}"/>
              </a:ext>
            </a:extLst>
          </p:cNvPr>
          <p:cNvSpPr>
            <a:spLocks noGrp="1"/>
          </p:cNvSpPr>
          <p:nvPr>
            <p:ph type="title" hasCustomPrompt="1"/>
          </p:nvPr>
        </p:nvSpPr>
        <p:spPr>
          <a:xfrm>
            <a:off x="936625" y="0"/>
            <a:ext cx="4619374" cy="1137600"/>
          </a:xfrm>
        </p:spPr>
        <p:txBody>
          <a:bodyPr vert="horz"/>
          <a:lstStyle>
            <a:lvl1pPr>
              <a:defRPr>
                <a:solidFill>
                  <a:schemeClr val="bg1"/>
                </a:solidFill>
                <a:effectLst>
                  <a:outerShdw blurRad="50800" dist="38100" dir="2700000" algn="tl" rotWithShape="0">
                    <a:prstClr val="black">
                      <a:alpha val="40000"/>
                    </a:prstClr>
                  </a:outerShdw>
                </a:effectLst>
              </a:defRPr>
            </a:lvl1pPr>
          </a:lstStyle>
          <a:p>
            <a:r>
              <a:rPr lang="en-GB" noProof="0" dirty="0"/>
              <a:t>Headline</a:t>
            </a:r>
          </a:p>
        </p:txBody>
      </p:sp>
      <p:sp>
        <p:nvSpPr>
          <p:cNvPr id="7" name="Textplatzhalter 4">
            <a:extLst>
              <a:ext uri="{FF2B5EF4-FFF2-40B4-BE49-F238E27FC236}">
                <a16:creationId xmlns:a16="http://schemas.microsoft.com/office/drawing/2014/main" id="{31360156-9255-A812-BE46-051A4B9F1A20}"/>
              </a:ext>
            </a:extLst>
          </p:cNvPr>
          <p:cNvSpPr>
            <a:spLocks noGrp="1"/>
          </p:cNvSpPr>
          <p:nvPr>
            <p:ph type="body" sz="quarter" idx="16" hasCustomPrompt="1"/>
          </p:nvPr>
        </p:nvSpPr>
        <p:spPr>
          <a:xfrm>
            <a:off x="6564314" y="1576800"/>
            <a:ext cx="4689473" cy="1312200"/>
          </a:xfrm>
        </p:spPr>
        <p:txBody>
          <a:bodyPr/>
          <a:lstStyle>
            <a:lvl1pPr marL="0" indent="0" algn="l">
              <a:lnSpc>
                <a:spcPct val="111000"/>
              </a:lnSpc>
              <a:spcBef>
                <a:spcPts val="1200"/>
              </a:spcBef>
              <a:buFont typeface="Arial" panose="020B0604020202020204" pitchFamily="34" charset="0"/>
              <a:buNone/>
              <a:defRPr sz="1800" b="0">
                <a:solidFill>
                  <a:schemeClr val="tx1"/>
                </a:solidFill>
              </a:defRPr>
            </a:lvl1pPr>
            <a:lvl2pPr marL="0" indent="0" algn="l">
              <a:lnSpc>
                <a:spcPct val="111000"/>
              </a:lnSpc>
              <a:spcBef>
                <a:spcPts val="1200"/>
              </a:spcBef>
              <a:buNone/>
              <a:defRPr sz="1800" b="0">
                <a:solidFill>
                  <a:schemeClr val="tx1"/>
                </a:solidFill>
                <a:latin typeface="+mn-lt"/>
              </a:defRPr>
            </a:lvl2pPr>
            <a:lvl3pPr marL="0" indent="0" algn="l">
              <a:lnSpc>
                <a:spcPct val="111000"/>
              </a:lnSpc>
              <a:spcBef>
                <a:spcPts val="1200"/>
              </a:spcBef>
              <a:buNone/>
              <a:defRPr sz="1800" b="0">
                <a:solidFill>
                  <a:schemeClr val="tx1"/>
                </a:solidFill>
                <a:latin typeface="+mn-lt"/>
              </a:defRPr>
            </a:lvl3pPr>
            <a:lvl4pPr marL="0" indent="0" algn="l">
              <a:lnSpc>
                <a:spcPct val="111000"/>
              </a:lnSpc>
              <a:spcBef>
                <a:spcPts val="1200"/>
              </a:spcBef>
              <a:buFont typeface="Arial" panose="020B0604020202020204" pitchFamily="34" charset="0"/>
              <a:buNone/>
              <a:defRPr sz="1800" b="0">
                <a:solidFill>
                  <a:schemeClr val="tx1"/>
                </a:solidFill>
                <a:latin typeface="+mn-lt"/>
              </a:defRPr>
            </a:lvl4pPr>
            <a:lvl5pPr marL="0" indent="0" algn="l">
              <a:lnSpc>
                <a:spcPct val="111000"/>
              </a:lnSpc>
              <a:spcBef>
                <a:spcPts val="1200"/>
              </a:spcBef>
              <a:buNone/>
              <a:defRPr sz="1800" b="0">
                <a:solidFill>
                  <a:schemeClr val="tx1"/>
                </a:solidFill>
                <a:latin typeface="+mn-lt"/>
              </a:defRPr>
            </a:lvl5pPr>
            <a:lvl6pPr marL="0" indent="0" algn="l">
              <a:lnSpc>
                <a:spcPct val="111000"/>
              </a:lnSpc>
              <a:spcBef>
                <a:spcPts val="1200"/>
              </a:spcBef>
              <a:buNone/>
              <a:defRPr sz="1800" b="0" i="0">
                <a:solidFill>
                  <a:schemeClr val="tx1"/>
                </a:solidFill>
                <a:latin typeface="+mn-lt"/>
              </a:defRPr>
            </a:lvl6pPr>
            <a:lvl7pPr marL="0" indent="0" algn="l">
              <a:lnSpc>
                <a:spcPct val="111000"/>
              </a:lnSpc>
              <a:spcBef>
                <a:spcPts val="1200"/>
              </a:spcBef>
              <a:buFont typeface="Arial" panose="020B0604020202020204" pitchFamily="34" charset="0"/>
              <a:buNone/>
              <a:defRPr sz="1800" b="0">
                <a:solidFill>
                  <a:schemeClr val="tx1"/>
                </a:solidFill>
                <a:latin typeface="+mn-lt"/>
              </a:defRPr>
            </a:lvl7pPr>
            <a:lvl8pPr marL="0" indent="0" algn="l">
              <a:lnSpc>
                <a:spcPct val="111000"/>
              </a:lnSpc>
              <a:spcBef>
                <a:spcPts val="1200"/>
              </a:spcBef>
              <a:buFont typeface="Arial" panose="020B0604020202020204" pitchFamily="34" charset="0"/>
              <a:buNone/>
              <a:defRPr sz="1800" b="0">
                <a:solidFill>
                  <a:schemeClr val="tx1"/>
                </a:solidFill>
                <a:latin typeface="+mn-lt"/>
              </a:defRPr>
            </a:lvl8pPr>
            <a:lvl9pPr marL="0" indent="0" algn="l">
              <a:lnSpc>
                <a:spcPct val="111000"/>
              </a:lnSpc>
              <a:spcBef>
                <a:spcPts val="1200"/>
              </a:spcBef>
              <a:buFont typeface="Arial" panose="020B0604020202020204" pitchFamily="34" charset="0"/>
              <a:buNone/>
              <a:defRPr sz="1800" b="0" i="0">
                <a:solidFill>
                  <a:schemeClr val="tx1"/>
                </a:solidFill>
                <a:latin typeface="+mn-lt"/>
              </a:defRPr>
            </a:lvl9pPr>
          </a:lstStyle>
          <a:p>
            <a:pPr lvl="0"/>
            <a:r>
              <a:rPr lang="en-GB" noProof="0" dirty="0"/>
              <a:t>Creative Layout 01, Arial, 18 pt, black</a:t>
            </a:r>
          </a:p>
          <a:p>
            <a:pPr lvl="1"/>
            <a:endParaRPr lang="de-DE" dirty="0"/>
          </a:p>
        </p:txBody>
      </p:sp>
      <p:sp>
        <p:nvSpPr>
          <p:cNvPr id="2" name="Date Placeholder 3">
            <a:extLst>
              <a:ext uri="{FF2B5EF4-FFF2-40B4-BE49-F238E27FC236}">
                <a16:creationId xmlns:a16="http://schemas.microsoft.com/office/drawing/2014/main" id="{695CF15C-8172-5EC7-3580-6120E65EEB5B}"/>
              </a:ext>
            </a:extLst>
          </p:cNvPr>
          <p:cNvSpPr>
            <a:spLocks noGrp="1"/>
          </p:cNvSpPr>
          <p:nvPr>
            <p:ph type="dt" sz="half" idx="2"/>
          </p:nvPr>
        </p:nvSpPr>
        <p:spPr>
          <a:xfrm rot="16200000">
            <a:off x="9209941" y="3562303"/>
            <a:ext cx="5340817"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9" name="Slide Number Placeholder 5">
            <a:extLst>
              <a:ext uri="{FF2B5EF4-FFF2-40B4-BE49-F238E27FC236}">
                <a16:creationId xmlns:a16="http://schemas.microsoft.com/office/drawing/2014/main" id="{01629384-5E10-BB46-F3D3-C4C9F49C64C7}"/>
              </a:ext>
            </a:extLst>
          </p:cNvPr>
          <p:cNvSpPr>
            <a:spLocks noGrp="1"/>
          </p:cNvSpPr>
          <p:nvPr>
            <p:ph type="sldNum" sz="quarter" idx="4"/>
          </p:nvPr>
        </p:nvSpPr>
        <p:spPr>
          <a:xfrm>
            <a:off x="468313" y="6534114"/>
            <a:ext cx="469581" cy="175313"/>
          </a:xfrm>
          <a:prstGeom prst="rect">
            <a:avLst/>
          </a:prstGeom>
        </p:spPr>
        <p:txBody>
          <a:bodyPr vert="horz" lIns="0" tIns="45720" rIns="0" bIns="45720" rtlCol="0" anchor="ctr"/>
          <a:lstStyle>
            <a:lvl1pPr algn="l">
              <a:defRPr sz="900" b="1">
                <a:solidFill>
                  <a:schemeClr val="bg1"/>
                </a:solidFill>
              </a:defRPr>
            </a:lvl1pPr>
          </a:lstStyle>
          <a:p>
            <a:fld id="{766D6064-FB9F-4877-ADF1-97150FF2D969}" type="slidenum">
              <a:rPr lang="en-GB" smtClean="0"/>
              <a:pPr/>
              <a:t>‹#›</a:t>
            </a:fld>
            <a:endParaRPr lang="en-GB"/>
          </a:p>
        </p:txBody>
      </p:sp>
    </p:spTree>
    <p:extLst>
      <p:ext uri="{BB962C8B-B14F-4D97-AF65-F5344CB8AC3E}">
        <p14:creationId xmlns:p14="http://schemas.microsoft.com/office/powerpoint/2010/main" val="13321001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L_02">
    <p:bg>
      <p:bgPr>
        <a:solidFill>
          <a:schemeClr val="bg1"/>
        </a:solidFill>
        <a:effectLst/>
      </p:bgPr>
    </p:bg>
    <p:spTree>
      <p:nvGrpSpPr>
        <p:cNvPr id="1" name=""/>
        <p:cNvGrpSpPr/>
        <p:nvPr/>
      </p:nvGrpSpPr>
      <p:grpSpPr>
        <a:xfrm>
          <a:off x="0" y="0"/>
          <a:ext cx="0" cy="0"/>
          <a:chOff x="0" y="0"/>
          <a:chExt cx="0" cy="0"/>
        </a:xfrm>
      </p:grpSpPr>
      <p:graphicFrame>
        <p:nvGraphicFramePr>
          <p:cNvPr id="5" name="Objekt 4" hidden="1">
            <a:extLst>
              <a:ext uri="{FF2B5EF4-FFF2-40B4-BE49-F238E27FC236}">
                <a16:creationId xmlns:a16="http://schemas.microsoft.com/office/drawing/2014/main" id="{A74991E2-D260-5369-FE3C-050962E97434}"/>
              </a:ext>
            </a:extLst>
          </p:cNvPr>
          <p:cNvGraphicFramePr>
            <a:graphicFrameLocks noChangeAspect="1"/>
          </p:cNvGraphicFramePr>
          <p:nvPr userDrawn="1">
            <p:custDataLst>
              <p:tags r:id="rId1"/>
            </p:custDataLst>
            <p:extLst>
              <p:ext uri="{D42A27DB-BD31-4B8C-83A1-F6EECF244321}">
                <p14:modId xmlns:p14="http://schemas.microsoft.com/office/powerpoint/2010/main" val="31232664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10" imgH="409" progId="TCLayout.ActiveDocument.1">
                  <p:embed/>
                </p:oleObj>
              </mc:Choice>
              <mc:Fallback>
                <p:oleObj name="think-cell Folie" r:id="rId3" imgW="410" imgH="409"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4" name="Bildplatzhalter 3">
            <a:extLst>
              <a:ext uri="{FF2B5EF4-FFF2-40B4-BE49-F238E27FC236}">
                <a16:creationId xmlns:a16="http://schemas.microsoft.com/office/drawing/2014/main" id="{2E99BFC8-D908-D520-263D-4D3BE7E3045F}"/>
              </a:ext>
            </a:extLst>
          </p:cNvPr>
          <p:cNvSpPr>
            <a:spLocks noGrp="1"/>
          </p:cNvSpPr>
          <p:nvPr>
            <p:ph type="pic" sz="quarter" idx="10" hasCustomPrompt="1"/>
          </p:nvPr>
        </p:nvSpPr>
        <p:spPr>
          <a:xfrm>
            <a:off x="0" y="0"/>
            <a:ext cx="6096000" cy="6858000"/>
          </a:xfrm>
          <a:solidFill>
            <a:srgbClr val="D2108D"/>
          </a:solidFill>
          <a:ln w="12700">
            <a:noFill/>
          </a:ln>
        </p:spPr>
        <p:txBody>
          <a:bodyPr lIns="216000" tIns="216000" rIns="216000" bIns="216000" anchor="b"/>
          <a:lstStyle>
            <a:lvl1pPr>
              <a:defRPr>
                <a:solidFill>
                  <a:schemeClr val="bg1"/>
                </a:solidFill>
              </a:defRPr>
            </a:lvl1pPr>
          </a:lstStyle>
          <a:p>
            <a:r>
              <a:rPr lang="de-CH"/>
              <a:t>Image Placeholder</a:t>
            </a:r>
          </a:p>
        </p:txBody>
      </p:sp>
      <p:sp>
        <p:nvSpPr>
          <p:cNvPr id="3" name="Bildplatzhalter 3">
            <a:extLst>
              <a:ext uri="{FF2B5EF4-FFF2-40B4-BE49-F238E27FC236}">
                <a16:creationId xmlns:a16="http://schemas.microsoft.com/office/drawing/2014/main" id="{67ADA526-E9DC-DEBD-F809-B955DE3BE727}"/>
              </a:ext>
            </a:extLst>
          </p:cNvPr>
          <p:cNvSpPr>
            <a:spLocks noGrp="1"/>
          </p:cNvSpPr>
          <p:nvPr>
            <p:ph type="pic" sz="quarter" idx="11" hasCustomPrompt="1"/>
          </p:nvPr>
        </p:nvSpPr>
        <p:spPr>
          <a:xfrm>
            <a:off x="5626100" y="1577975"/>
            <a:ext cx="5629275" cy="4803775"/>
          </a:xfrm>
          <a:solidFill>
            <a:srgbClr val="D2108D"/>
          </a:solidFill>
          <a:ln w="22225">
            <a:solidFill>
              <a:schemeClr val="bg1"/>
            </a:solidFill>
          </a:ln>
        </p:spPr>
        <p:txBody>
          <a:bodyPr lIns="216000" tIns="216000" rIns="216000" bIns="216000" anchor="b"/>
          <a:lstStyle>
            <a:lvl1pPr>
              <a:defRPr>
                <a:solidFill>
                  <a:schemeClr val="bg1"/>
                </a:solidFill>
              </a:defRPr>
            </a:lvl1pPr>
          </a:lstStyle>
          <a:p>
            <a:r>
              <a:rPr lang="de-CH"/>
              <a:t>Image Placeholder</a:t>
            </a:r>
          </a:p>
        </p:txBody>
      </p:sp>
      <p:sp>
        <p:nvSpPr>
          <p:cNvPr id="10" name="Titel 9">
            <a:extLst>
              <a:ext uri="{FF2B5EF4-FFF2-40B4-BE49-F238E27FC236}">
                <a16:creationId xmlns:a16="http://schemas.microsoft.com/office/drawing/2014/main" id="{197DF86B-3F4A-412D-B665-88EA77BC0462}"/>
              </a:ext>
            </a:extLst>
          </p:cNvPr>
          <p:cNvSpPr>
            <a:spLocks noGrp="1"/>
          </p:cNvSpPr>
          <p:nvPr>
            <p:ph type="title" hasCustomPrompt="1"/>
          </p:nvPr>
        </p:nvSpPr>
        <p:spPr>
          <a:xfrm>
            <a:off x="936625" y="0"/>
            <a:ext cx="4689475" cy="1137600"/>
          </a:xfrm>
        </p:spPr>
        <p:txBody>
          <a:bodyPr vert="horz"/>
          <a:lstStyle>
            <a:lvl1pPr>
              <a:defRPr>
                <a:solidFill>
                  <a:schemeClr val="bg1"/>
                </a:solidFill>
                <a:effectLst>
                  <a:outerShdw blurRad="50800" dist="38100" dir="2700000" algn="tl" rotWithShape="0">
                    <a:prstClr val="black">
                      <a:alpha val="40000"/>
                    </a:prstClr>
                  </a:outerShdw>
                </a:effectLst>
              </a:defRPr>
            </a:lvl1pPr>
          </a:lstStyle>
          <a:p>
            <a:r>
              <a:rPr lang="en-GB" noProof="0" dirty="0"/>
              <a:t>Headline</a:t>
            </a:r>
          </a:p>
        </p:txBody>
      </p:sp>
      <p:sp>
        <p:nvSpPr>
          <p:cNvPr id="2" name="Textplatzhalter 4">
            <a:extLst>
              <a:ext uri="{FF2B5EF4-FFF2-40B4-BE49-F238E27FC236}">
                <a16:creationId xmlns:a16="http://schemas.microsoft.com/office/drawing/2014/main" id="{4AD3199E-D2A2-C622-CFB7-A971643DE70E}"/>
              </a:ext>
            </a:extLst>
          </p:cNvPr>
          <p:cNvSpPr>
            <a:spLocks noGrp="1"/>
          </p:cNvSpPr>
          <p:nvPr>
            <p:ph type="body" sz="quarter" idx="19" hasCustomPrompt="1"/>
          </p:nvPr>
        </p:nvSpPr>
        <p:spPr>
          <a:xfrm>
            <a:off x="936625" y="2015999"/>
            <a:ext cx="4221163" cy="3905375"/>
          </a:xfrm>
        </p:spPr>
        <p:txBody>
          <a:bodyPr anchor="b"/>
          <a:lstStyle>
            <a:lvl1pPr marL="0" indent="0" algn="l">
              <a:lnSpc>
                <a:spcPct val="110000"/>
              </a:lnSpc>
              <a:spcBef>
                <a:spcPts val="1200"/>
              </a:spcBef>
              <a:buFont typeface="Arial" panose="020B0604020202020204" pitchFamily="34" charset="0"/>
              <a:buNone/>
              <a:defRPr sz="1800" b="0">
                <a:solidFill>
                  <a:schemeClr val="bg1"/>
                </a:solidFill>
                <a:effectLst>
                  <a:outerShdw blurRad="50800" dist="38100" dir="2700000" algn="tl" rotWithShape="0">
                    <a:prstClr val="black">
                      <a:alpha val="40000"/>
                    </a:prstClr>
                  </a:outerShdw>
                </a:effectLst>
                <a:latin typeface="+mn-lt"/>
              </a:defRPr>
            </a:lvl1pPr>
            <a:lvl2pPr marL="0" indent="0" algn="l">
              <a:lnSpc>
                <a:spcPct val="110000"/>
              </a:lnSpc>
              <a:spcBef>
                <a:spcPts val="1200"/>
              </a:spcBef>
              <a:buNone/>
              <a:defRPr sz="1800" b="0" i="0">
                <a:solidFill>
                  <a:schemeClr val="bg1"/>
                </a:solidFill>
                <a:effectLst>
                  <a:outerShdw blurRad="50800" dist="38100" dir="2700000" algn="tl" rotWithShape="0">
                    <a:prstClr val="black">
                      <a:alpha val="40000"/>
                    </a:prstClr>
                  </a:outerShdw>
                </a:effectLst>
                <a:latin typeface="+mn-lt"/>
              </a:defRPr>
            </a:lvl2pPr>
            <a:lvl3pPr marL="0" indent="0" algn="l">
              <a:lnSpc>
                <a:spcPct val="110000"/>
              </a:lnSpc>
              <a:spcBef>
                <a:spcPts val="1200"/>
              </a:spcBef>
              <a:buNone/>
              <a:defRPr sz="1800" b="0" i="0">
                <a:solidFill>
                  <a:schemeClr val="bg1"/>
                </a:solidFill>
                <a:effectLst>
                  <a:outerShdw blurRad="50800" dist="38100" dir="2700000" algn="tl" rotWithShape="0">
                    <a:prstClr val="black">
                      <a:alpha val="40000"/>
                    </a:prstClr>
                  </a:outerShdw>
                </a:effectLst>
                <a:latin typeface="+mn-lt"/>
              </a:defRPr>
            </a:lvl3pPr>
            <a:lvl4pPr marL="0" indent="0" algn="l">
              <a:lnSpc>
                <a:spcPct val="110000"/>
              </a:lnSpc>
              <a:spcBef>
                <a:spcPts val="1200"/>
              </a:spcBef>
              <a:buFont typeface="Arial" panose="020B0604020202020204" pitchFamily="34" charset="0"/>
              <a:buNone/>
              <a:defRPr sz="1800" b="0" i="0">
                <a:solidFill>
                  <a:schemeClr val="bg1"/>
                </a:solidFill>
                <a:effectLst>
                  <a:outerShdw blurRad="50800" dist="38100" dir="2700000" algn="tl" rotWithShape="0">
                    <a:prstClr val="black">
                      <a:alpha val="40000"/>
                    </a:prstClr>
                  </a:outerShdw>
                </a:effectLst>
                <a:latin typeface="+mn-lt"/>
              </a:defRPr>
            </a:lvl4pPr>
            <a:lvl5pPr marL="0" indent="0" algn="l">
              <a:lnSpc>
                <a:spcPct val="110000"/>
              </a:lnSpc>
              <a:spcBef>
                <a:spcPts val="1200"/>
              </a:spcBef>
              <a:buNone/>
              <a:defRPr sz="1800" b="0" i="0">
                <a:solidFill>
                  <a:schemeClr val="bg1"/>
                </a:solidFill>
                <a:effectLst>
                  <a:outerShdw blurRad="50800" dist="38100" dir="2700000" algn="tl" rotWithShape="0">
                    <a:prstClr val="black">
                      <a:alpha val="40000"/>
                    </a:prstClr>
                  </a:outerShdw>
                </a:effectLst>
                <a:latin typeface="+mn-lt"/>
              </a:defRPr>
            </a:lvl5pPr>
            <a:lvl6pPr marL="0" indent="0" algn="l">
              <a:lnSpc>
                <a:spcPct val="110000"/>
              </a:lnSpc>
              <a:spcBef>
                <a:spcPts val="1200"/>
              </a:spcBef>
              <a:buNone/>
              <a:defRPr sz="1800" b="0" i="0">
                <a:solidFill>
                  <a:schemeClr val="bg1"/>
                </a:solidFill>
                <a:effectLst>
                  <a:outerShdw blurRad="50800" dist="38100" dir="2700000" algn="tl" rotWithShape="0">
                    <a:prstClr val="black">
                      <a:alpha val="40000"/>
                    </a:prstClr>
                  </a:outerShdw>
                </a:effectLst>
                <a:latin typeface="+mn-lt"/>
              </a:defRPr>
            </a:lvl6pPr>
            <a:lvl7pPr marL="0" indent="0" algn="l">
              <a:lnSpc>
                <a:spcPct val="110000"/>
              </a:lnSpc>
              <a:spcBef>
                <a:spcPts val="1200"/>
              </a:spcBef>
              <a:buFont typeface="Arial" panose="020B0604020202020204" pitchFamily="34" charset="0"/>
              <a:buNone/>
              <a:defRPr sz="1800" b="0" i="0">
                <a:solidFill>
                  <a:schemeClr val="bg1"/>
                </a:solidFill>
                <a:effectLst>
                  <a:outerShdw blurRad="50800" dist="38100" dir="2700000" algn="tl" rotWithShape="0">
                    <a:prstClr val="black">
                      <a:alpha val="40000"/>
                    </a:prstClr>
                  </a:outerShdw>
                </a:effectLst>
                <a:latin typeface="+mn-lt"/>
              </a:defRPr>
            </a:lvl7pPr>
            <a:lvl8pPr marL="0" indent="0" algn="l">
              <a:lnSpc>
                <a:spcPct val="110000"/>
              </a:lnSpc>
              <a:spcBef>
                <a:spcPts val="1200"/>
              </a:spcBef>
              <a:buFont typeface="Arial" panose="020B0604020202020204" pitchFamily="34" charset="0"/>
              <a:buNone/>
              <a:defRPr sz="1800" b="0" i="0">
                <a:solidFill>
                  <a:schemeClr val="bg1"/>
                </a:solidFill>
                <a:effectLst>
                  <a:outerShdw blurRad="50800" dist="38100" dir="2700000" algn="tl" rotWithShape="0">
                    <a:prstClr val="black">
                      <a:alpha val="40000"/>
                    </a:prstClr>
                  </a:outerShdw>
                </a:effectLst>
                <a:latin typeface="+mn-lt"/>
              </a:defRPr>
            </a:lvl8pPr>
            <a:lvl9pPr marL="0" indent="0" algn="l">
              <a:lnSpc>
                <a:spcPct val="110000"/>
              </a:lnSpc>
              <a:spcBef>
                <a:spcPts val="1200"/>
              </a:spcBef>
              <a:buFont typeface="Arial" panose="020B0604020202020204" pitchFamily="34" charset="0"/>
              <a:buNone/>
              <a:defRPr sz="18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Creative Layout 2</a:t>
            </a:r>
            <a:br>
              <a:rPr lang="en-GB" noProof="0" dirty="0"/>
            </a:br>
            <a:r>
              <a:rPr lang="en-GB" noProof="0" dirty="0"/>
              <a:t>Arial, 18 pt</a:t>
            </a:r>
          </a:p>
        </p:txBody>
      </p:sp>
      <p:sp>
        <p:nvSpPr>
          <p:cNvPr id="6" name="Date Placeholder 3">
            <a:extLst>
              <a:ext uri="{FF2B5EF4-FFF2-40B4-BE49-F238E27FC236}">
                <a16:creationId xmlns:a16="http://schemas.microsoft.com/office/drawing/2014/main" id="{A006D1A8-9633-66EB-1EA4-752C9039E342}"/>
              </a:ext>
            </a:extLst>
          </p:cNvPr>
          <p:cNvSpPr>
            <a:spLocks noGrp="1"/>
          </p:cNvSpPr>
          <p:nvPr>
            <p:ph type="dt" sz="half" idx="2"/>
          </p:nvPr>
        </p:nvSpPr>
        <p:spPr>
          <a:xfrm rot="16200000">
            <a:off x="9209941" y="3562303"/>
            <a:ext cx="5340817"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9" name="Slide Number Placeholder 5">
            <a:extLst>
              <a:ext uri="{FF2B5EF4-FFF2-40B4-BE49-F238E27FC236}">
                <a16:creationId xmlns:a16="http://schemas.microsoft.com/office/drawing/2014/main" id="{E1D6DF06-4DA4-1A57-9E2A-7846123C9273}"/>
              </a:ext>
            </a:extLst>
          </p:cNvPr>
          <p:cNvSpPr>
            <a:spLocks noGrp="1"/>
          </p:cNvSpPr>
          <p:nvPr>
            <p:ph type="sldNum" sz="quarter" idx="4"/>
          </p:nvPr>
        </p:nvSpPr>
        <p:spPr>
          <a:xfrm>
            <a:off x="468313" y="6534114"/>
            <a:ext cx="469581" cy="175313"/>
          </a:xfrm>
          <a:prstGeom prst="rect">
            <a:avLst/>
          </a:prstGeom>
        </p:spPr>
        <p:txBody>
          <a:bodyPr vert="horz" lIns="0" tIns="45720" rIns="0" bIns="45720" rtlCol="0" anchor="ctr"/>
          <a:lstStyle>
            <a:lvl1pPr algn="l">
              <a:defRPr sz="900" b="1">
                <a:solidFill>
                  <a:schemeClr val="bg1"/>
                </a:solidFill>
              </a:defRPr>
            </a:lvl1pPr>
          </a:lstStyle>
          <a:p>
            <a:fld id="{766D6064-FB9F-4877-ADF1-97150FF2D969}" type="slidenum">
              <a:rPr lang="en-GB" smtClean="0"/>
              <a:pPr/>
              <a:t>‹#›</a:t>
            </a:fld>
            <a:endParaRPr lang="en-GB"/>
          </a:p>
        </p:txBody>
      </p:sp>
    </p:spTree>
    <p:extLst>
      <p:ext uri="{BB962C8B-B14F-4D97-AF65-F5344CB8AC3E}">
        <p14:creationId xmlns:p14="http://schemas.microsoft.com/office/powerpoint/2010/main" val="17780849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L_03">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6A36C70-93D0-B533-F9A3-2158AABFCBE9}"/>
              </a:ext>
            </a:extLst>
          </p:cNvPr>
          <p:cNvSpPr>
            <a:spLocks noGrp="1"/>
          </p:cNvSpPr>
          <p:nvPr>
            <p:ph type="title" hasCustomPrompt="1"/>
          </p:nvPr>
        </p:nvSpPr>
        <p:spPr/>
        <p:txBody>
          <a:bodyPr/>
          <a:lstStyle>
            <a:lvl1pPr>
              <a:defRPr/>
            </a:lvl1pPr>
          </a:lstStyle>
          <a:p>
            <a:r>
              <a:rPr lang="en-GB" noProof="0" dirty="0"/>
              <a:t>Headline Arial bold, 30 pt</a:t>
            </a:r>
          </a:p>
        </p:txBody>
      </p:sp>
      <p:sp>
        <p:nvSpPr>
          <p:cNvPr id="6" name="Bildplatzhalter 3">
            <a:extLst>
              <a:ext uri="{FF2B5EF4-FFF2-40B4-BE49-F238E27FC236}">
                <a16:creationId xmlns:a16="http://schemas.microsoft.com/office/drawing/2014/main" id="{C2B69BE6-61ED-1FF0-912A-EEA44FCEC43B}"/>
              </a:ext>
            </a:extLst>
          </p:cNvPr>
          <p:cNvSpPr>
            <a:spLocks noGrp="1"/>
          </p:cNvSpPr>
          <p:nvPr>
            <p:ph type="pic" sz="quarter" idx="15" hasCustomPrompt="1"/>
          </p:nvPr>
        </p:nvSpPr>
        <p:spPr>
          <a:xfrm>
            <a:off x="4067400" y="4888522"/>
            <a:ext cx="4057200" cy="1980000"/>
          </a:xfrm>
          <a:solidFill>
            <a:srgbClr val="D2108D"/>
          </a:solidFill>
          <a:ln w="12700">
            <a:noFill/>
          </a:ln>
        </p:spPr>
        <p:txBody>
          <a:bodyPr lIns="216000" tIns="216000" rIns="216000" bIns="216000" anchor="b"/>
          <a:lstStyle>
            <a:lvl1pPr>
              <a:defRPr>
                <a:solidFill>
                  <a:schemeClr val="bg1"/>
                </a:solidFill>
              </a:defRPr>
            </a:lvl1pPr>
          </a:lstStyle>
          <a:p>
            <a:r>
              <a:rPr lang="de-CH"/>
              <a:t>Image Placeholder</a:t>
            </a:r>
          </a:p>
        </p:txBody>
      </p:sp>
      <p:sp>
        <p:nvSpPr>
          <p:cNvPr id="7" name="Bildplatzhalter 3">
            <a:extLst>
              <a:ext uri="{FF2B5EF4-FFF2-40B4-BE49-F238E27FC236}">
                <a16:creationId xmlns:a16="http://schemas.microsoft.com/office/drawing/2014/main" id="{D8A7CC7B-7D64-595D-1B3D-31D9CD593685}"/>
              </a:ext>
            </a:extLst>
          </p:cNvPr>
          <p:cNvSpPr>
            <a:spLocks noGrp="1"/>
          </p:cNvSpPr>
          <p:nvPr>
            <p:ph type="pic" sz="quarter" idx="16" hasCustomPrompt="1"/>
          </p:nvPr>
        </p:nvSpPr>
        <p:spPr>
          <a:xfrm>
            <a:off x="8134800" y="4888522"/>
            <a:ext cx="4057200" cy="1980000"/>
          </a:xfrm>
          <a:solidFill>
            <a:srgbClr val="D2108D"/>
          </a:solidFill>
          <a:ln w="12700">
            <a:noFill/>
          </a:ln>
        </p:spPr>
        <p:txBody>
          <a:bodyPr lIns="216000" tIns="216000" rIns="216000" bIns="216000" anchor="b"/>
          <a:lstStyle>
            <a:lvl1pPr>
              <a:defRPr>
                <a:solidFill>
                  <a:schemeClr val="bg1"/>
                </a:solidFill>
              </a:defRPr>
            </a:lvl1pPr>
          </a:lstStyle>
          <a:p>
            <a:r>
              <a:rPr lang="de-CH"/>
              <a:t>Image Placeholder</a:t>
            </a:r>
          </a:p>
        </p:txBody>
      </p:sp>
      <p:sp>
        <p:nvSpPr>
          <p:cNvPr id="8" name="Bildplatzhalter 3">
            <a:extLst>
              <a:ext uri="{FF2B5EF4-FFF2-40B4-BE49-F238E27FC236}">
                <a16:creationId xmlns:a16="http://schemas.microsoft.com/office/drawing/2014/main" id="{7EF8A4A0-360F-EDDD-4628-6C42C6749FBB}"/>
              </a:ext>
            </a:extLst>
          </p:cNvPr>
          <p:cNvSpPr>
            <a:spLocks noGrp="1"/>
          </p:cNvSpPr>
          <p:nvPr>
            <p:ph type="pic" sz="quarter" idx="17" hasCustomPrompt="1"/>
          </p:nvPr>
        </p:nvSpPr>
        <p:spPr>
          <a:xfrm>
            <a:off x="0" y="4888522"/>
            <a:ext cx="4057200" cy="1980000"/>
          </a:xfrm>
          <a:solidFill>
            <a:srgbClr val="D2108D"/>
          </a:solidFill>
          <a:ln w="12700">
            <a:noFill/>
          </a:ln>
        </p:spPr>
        <p:txBody>
          <a:bodyPr lIns="216000" tIns="216000" rIns="216000" bIns="216000" anchor="b"/>
          <a:lstStyle>
            <a:lvl1pPr>
              <a:defRPr>
                <a:solidFill>
                  <a:schemeClr val="bg1"/>
                </a:solidFill>
              </a:defRPr>
            </a:lvl1pPr>
          </a:lstStyle>
          <a:p>
            <a:r>
              <a:rPr lang="de-CH"/>
              <a:t>Image Placeholder</a:t>
            </a:r>
          </a:p>
        </p:txBody>
      </p:sp>
      <p:sp>
        <p:nvSpPr>
          <p:cNvPr id="9" name="Textplatzhalter 6">
            <a:extLst>
              <a:ext uri="{FF2B5EF4-FFF2-40B4-BE49-F238E27FC236}">
                <a16:creationId xmlns:a16="http://schemas.microsoft.com/office/drawing/2014/main" id="{A2074F46-A69C-7568-C74B-BDAA38DD27FB}"/>
              </a:ext>
            </a:extLst>
          </p:cNvPr>
          <p:cNvSpPr>
            <a:spLocks noGrp="1"/>
          </p:cNvSpPr>
          <p:nvPr>
            <p:ph type="body" sz="quarter" idx="13" hasCustomPrompt="1"/>
          </p:nvPr>
        </p:nvSpPr>
        <p:spPr>
          <a:xfrm>
            <a:off x="936624" y="1577975"/>
            <a:ext cx="10317600" cy="3017471"/>
          </a:xfrm>
        </p:spPr>
        <p:txBody>
          <a:bodyPr/>
          <a:lstStyle>
            <a:lvl1pPr>
              <a:defRPr/>
            </a:lvl1pPr>
            <a:lvl2pPr>
              <a:defRPr/>
            </a:lvl2pPr>
            <a:lvl3pPr>
              <a:defRPr/>
            </a:lvl3pPr>
            <a:lvl4pPr>
              <a:defRPr/>
            </a:lvl4pPr>
            <a:lvl5pPr>
              <a:defRPr/>
            </a:lvl5pPr>
            <a:lvl6pPr>
              <a:defRPr/>
            </a:lvl6pPr>
            <a:lvl7pPr>
              <a:defRPr/>
            </a:lvl7pPr>
            <a:lvl8pPr>
              <a:defRPr/>
            </a:lvl8pPr>
            <a:lvl9pPr>
              <a:defRPr/>
            </a:lvl9pPr>
          </a:lstStyle>
          <a:p>
            <a:pPr lvl="0"/>
            <a:r>
              <a:rPr lang="en-GB" noProof="0" dirty="0"/>
              <a:t>Copy Arial, 18 pt</a:t>
            </a:r>
          </a:p>
          <a:p>
            <a:pPr lvl="1"/>
            <a:r>
              <a:rPr lang="en-GB" noProof="0" dirty="0"/>
              <a:t>First Bullet, 18 pt</a:t>
            </a:r>
          </a:p>
          <a:p>
            <a:pPr lvl="2"/>
            <a:r>
              <a:rPr lang="en-GB" noProof="0" dirty="0"/>
              <a:t>Second Bullet, 18 pt</a:t>
            </a:r>
          </a:p>
          <a:p>
            <a:pPr lvl="3"/>
            <a:r>
              <a:rPr lang="en-GB" noProof="0" dirty="0"/>
              <a:t>Subheading Arial bold, 18 pt</a:t>
            </a:r>
          </a:p>
          <a:p>
            <a:pPr lvl="4"/>
            <a:r>
              <a:rPr lang="en-GB" noProof="0" dirty="0"/>
              <a:t>Subheading Arial bold, 24 pt</a:t>
            </a:r>
          </a:p>
          <a:p>
            <a:pPr lvl="5"/>
            <a:r>
              <a:rPr lang="en-GB" noProof="0" dirty="0"/>
              <a:t>Quote, 24 pt, orange</a:t>
            </a:r>
          </a:p>
          <a:p>
            <a:pPr lvl="6"/>
            <a:endParaRPr lang="de-CH" dirty="0"/>
          </a:p>
        </p:txBody>
      </p:sp>
      <p:sp>
        <p:nvSpPr>
          <p:cNvPr id="3" name="Date Placeholder 3">
            <a:extLst>
              <a:ext uri="{FF2B5EF4-FFF2-40B4-BE49-F238E27FC236}">
                <a16:creationId xmlns:a16="http://schemas.microsoft.com/office/drawing/2014/main" id="{C1921E16-7DA0-45EF-EA48-A00C75394BA9}"/>
              </a:ext>
            </a:extLst>
          </p:cNvPr>
          <p:cNvSpPr>
            <a:spLocks noGrp="1"/>
          </p:cNvSpPr>
          <p:nvPr>
            <p:ph type="dt" sz="half" idx="2"/>
          </p:nvPr>
        </p:nvSpPr>
        <p:spPr>
          <a:xfrm rot="16200000">
            <a:off x="10103700" y="2661820"/>
            <a:ext cx="3553299"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5" name="Slide Number Placeholder 5">
            <a:extLst>
              <a:ext uri="{FF2B5EF4-FFF2-40B4-BE49-F238E27FC236}">
                <a16:creationId xmlns:a16="http://schemas.microsoft.com/office/drawing/2014/main" id="{B5B4866D-C821-28BF-B97B-2070E5220E4F}"/>
              </a:ext>
            </a:extLst>
          </p:cNvPr>
          <p:cNvSpPr>
            <a:spLocks noGrp="1"/>
          </p:cNvSpPr>
          <p:nvPr>
            <p:ph type="sldNum" sz="quarter" idx="4"/>
          </p:nvPr>
        </p:nvSpPr>
        <p:spPr>
          <a:xfrm>
            <a:off x="468313" y="6534114"/>
            <a:ext cx="469581" cy="175313"/>
          </a:xfrm>
          <a:prstGeom prst="rect">
            <a:avLst/>
          </a:prstGeom>
        </p:spPr>
        <p:txBody>
          <a:bodyPr vert="horz" lIns="0" tIns="45720" rIns="0" bIns="45720" rtlCol="0" anchor="ctr"/>
          <a:lstStyle>
            <a:lvl1pPr algn="l">
              <a:defRPr sz="900" b="1">
                <a:solidFill>
                  <a:schemeClr val="bg1"/>
                </a:solidFill>
              </a:defRPr>
            </a:lvl1pPr>
          </a:lstStyle>
          <a:p>
            <a:fld id="{766D6064-FB9F-4877-ADF1-97150FF2D969}" type="slidenum">
              <a:rPr lang="en-GB" smtClean="0"/>
              <a:pPr/>
              <a:t>‹#›</a:t>
            </a:fld>
            <a:endParaRPr lang="en-GB"/>
          </a:p>
        </p:txBody>
      </p:sp>
    </p:spTree>
    <p:extLst>
      <p:ext uri="{BB962C8B-B14F-4D97-AF65-F5344CB8AC3E}">
        <p14:creationId xmlns:p14="http://schemas.microsoft.com/office/powerpoint/2010/main" val="25867510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CL_04">
    <p:spTree>
      <p:nvGrpSpPr>
        <p:cNvPr id="1" name=""/>
        <p:cNvGrpSpPr/>
        <p:nvPr/>
      </p:nvGrpSpPr>
      <p:grpSpPr>
        <a:xfrm>
          <a:off x="0" y="0"/>
          <a:ext cx="0" cy="0"/>
          <a:chOff x="0" y="0"/>
          <a:chExt cx="0" cy="0"/>
        </a:xfrm>
      </p:grpSpPr>
      <p:sp>
        <p:nvSpPr>
          <p:cNvPr id="10" name="Bildplatzhalter 9">
            <a:extLst>
              <a:ext uri="{FF2B5EF4-FFF2-40B4-BE49-F238E27FC236}">
                <a16:creationId xmlns:a16="http://schemas.microsoft.com/office/drawing/2014/main" id="{D8AB7825-9C31-FD53-E214-175558924D90}"/>
              </a:ext>
            </a:extLst>
          </p:cNvPr>
          <p:cNvSpPr>
            <a:spLocks noGrp="1"/>
          </p:cNvSpPr>
          <p:nvPr>
            <p:ph type="pic" sz="quarter" idx="14" hasCustomPrompt="1"/>
          </p:nvPr>
        </p:nvSpPr>
        <p:spPr>
          <a:xfrm>
            <a:off x="1" y="1576799"/>
            <a:ext cx="2805231" cy="5281201"/>
          </a:xfrm>
          <a:solidFill>
            <a:srgbClr val="D2108D"/>
          </a:solidFill>
        </p:spPr>
        <p:txBody>
          <a:bodyPr lIns="216000" tIns="216000" rIns="216000" bIns="216000" anchor="b"/>
          <a:lstStyle>
            <a:lvl1pPr>
              <a:defRPr>
                <a:solidFill>
                  <a:schemeClr val="bg1"/>
                </a:solidFill>
              </a:defRPr>
            </a:lvl1pPr>
          </a:lstStyle>
          <a:p>
            <a:r>
              <a:rPr lang="de-CH"/>
              <a:t>Image Placeholder</a:t>
            </a:r>
          </a:p>
        </p:txBody>
      </p:sp>
      <p:sp>
        <p:nvSpPr>
          <p:cNvPr id="2" name="Titel 1">
            <a:extLst>
              <a:ext uri="{FF2B5EF4-FFF2-40B4-BE49-F238E27FC236}">
                <a16:creationId xmlns:a16="http://schemas.microsoft.com/office/drawing/2014/main" id="{E6A60C7E-39E9-51BE-1364-9C9302742CDC}"/>
              </a:ext>
            </a:extLst>
          </p:cNvPr>
          <p:cNvSpPr>
            <a:spLocks noGrp="1"/>
          </p:cNvSpPr>
          <p:nvPr>
            <p:ph type="title" hasCustomPrompt="1"/>
          </p:nvPr>
        </p:nvSpPr>
        <p:spPr/>
        <p:txBody>
          <a:bodyPr/>
          <a:lstStyle>
            <a:lvl1pPr>
              <a:defRPr/>
            </a:lvl1pPr>
          </a:lstStyle>
          <a:p>
            <a:r>
              <a:rPr lang="en-GB" noProof="0" dirty="0"/>
              <a:t>Headline Arial bold, 30 pt</a:t>
            </a:r>
          </a:p>
        </p:txBody>
      </p:sp>
      <p:pic>
        <p:nvPicPr>
          <p:cNvPr id="3" name="Grafik 2">
            <a:extLst>
              <a:ext uri="{FF2B5EF4-FFF2-40B4-BE49-F238E27FC236}">
                <a16:creationId xmlns:a16="http://schemas.microsoft.com/office/drawing/2014/main" id="{D9B195C9-522F-CEAB-1C05-9C1EC8BEA35E}"/>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1228400" y="399599"/>
            <a:ext cx="494970" cy="647783"/>
          </a:xfrm>
          <a:prstGeom prst="rect">
            <a:avLst/>
          </a:prstGeom>
        </p:spPr>
      </p:pic>
      <p:sp>
        <p:nvSpPr>
          <p:cNvPr id="31" name="Bildplatzhalter 9">
            <a:extLst>
              <a:ext uri="{FF2B5EF4-FFF2-40B4-BE49-F238E27FC236}">
                <a16:creationId xmlns:a16="http://schemas.microsoft.com/office/drawing/2014/main" id="{FC341FB4-1140-6179-CA27-0BE073B9EED7}"/>
              </a:ext>
            </a:extLst>
          </p:cNvPr>
          <p:cNvSpPr>
            <a:spLocks noGrp="1"/>
          </p:cNvSpPr>
          <p:nvPr>
            <p:ph type="pic" sz="quarter" idx="17" hasCustomPrompt="1"/>
          </p:nvPr>
        </p:nvSpPr>
        <p:spPr>
          <a:xfrm>
            <a:off x="2816032" y="1576799"/>
            <a:ext cx="4213245" cy="2635200"/>
          </a:xfrm>
          <a:solidFill>
            <a:srgbClr val="D2108D"/>
          </a:solidFill>
        </p:spPr>
        <p:txBody>
          <a:bodyPr lIns="216000" tIns="216000" rIns="216000" bIns="216000" anchor="b"/>
          <a:lstStyle>
            <a:lvl1pPr>
              <a:defRPr>
                <a:solidFill>
                  <a:schemeClr val="bg1"/>
                </a:solidFill>
              </a:defRPr>
            </a:lvl1pPr>
          </a:lstStyle>
          <a:p>
            <a:r>
              <a:rPr lang="de-CH"/>
              <a:t>Image Placeholder</a:t>
            </a:r>
          </a:p>
        </p:txBody>
      </p:sp>
      <p:sp>
        <p:nvSpPr>
          <p:cNvPr id="41" name="Bildplatzhalter 9">
            <a:extLst>
              <a:ext uri="{FF2B5EF4-FFF2-40B4-BE49-F238E27FC236}">
                <a16:creationId xmlns:a16="http://schemas.microsoft.com/office/drawing/2014/main" id="{03610043-1BC0-48DC-2A7E-2CB01ED39B57}"/>
              </a:ext>
            </a:extLst>
          </p:cNvPr>
          <p:cNvSpPr>
            <a:spLocks noGrp="1"/>
          </p:cNvSpPr>
          <p:nvPr>
            <p:ph type="pic" sz="quarter" idx="27" hasCustomPrompt="1"/>
          </p:nvPr>
        </p:nvSpPr>
        <p:spPr>
          <a:xfrm>
            <a:off x="7040076" y="1576798"/>
            <a:ext cx="5151924" cy="2635200"/>
          </a:xfrm>
          <a:solidFill>
            <a:srgbClr val="D2108D"/>
          </a:solidFill>
        </p:spPr>
        <p:txBody>
          <a:bodyPr lIns="216000" tIns="216000" rIns="216000" bIns="216000" anchor="b"/>
          <a:lstStyle>
            <a:lvl1pPr>
              <a:defRPr>
                <a:solidFill>
                  <a:schemeClr val="bg1"/>
                </a:solidFill>
              </a:defRPr>
            </a:lvl1pPr>
          </a:lstStyle>
          <a:p>
            <a:r>
              <a:rPr lang="de-CH"/>
              <a:t>Image Placeholder</a:t>
            </a:r>
          </a:p>
        </p:txBody>
      </p:sp>
      <p:sp>
        <p:nvSpPr>
          <p:cNvPr id="42" name="Bildplatzhalter 9">
            <a:extLst>
              <a:ext uri="{FF2B5EF4-FFF2-40B4-BE49-F238E27FC236}">
                <a16:creationId xmlns:a16="http://schemas.microsoft.com/office/drawing/2014/main" id="{FE45F635-E437-C8B0-8CC0-C0403F9A4047}"/>
              </a:ext>
            </a:extLst>
          </p:cNvPr>
          <p:cNvSpPr>
            <a:spLocks noGrp="1"/>
          </p:cNvSpPr>
          <p:nvPr>
            <p:ph type="pic" sz="quarter" idx="28" hasCustomPrompt="1"/>
          </p:nvPr>
        </p:nvSpPr>
        <p:spPr>
          <a:xfrm>
            <a:off x="7040075" y="4222798"/>
            <a:ext cx="2335894" cy="2635202"/>
          </a:xfrm>
          <a:solidFill>
            <a:srgbClr val="D2108D"/>
          </a:solidFill>
        </p:spPr>
        <p:txBody>
          <a:bodyPr lIns="216000" tIns="216000" rIns="216000" bIns="216000" anchor="b"/>
          <a:lstStyle>
            <a:lvl1pPr>
              <a:defRPr>
                <a:solidFill>
                  <a:schemeClr val="bg1"/>
                </a:solidFill>
              </a:defRPr>
            </a:lvl1pPr>
          </a:lstStyle>
          <a:p>
            <a:r>
              <a:rPr lang="de-CH"/>
              <a:t>Image Placeholder</a:t>
            </a:r>
          </a:p>
        </p:txBody>
      </p:sp>
      <p:sp>
        <p:nvSpPr>
          <p:cNvPr id="43" name="Bildplatzhalter 9">
            <a:extLst>
              <a:ext uri="{FF2B5EF4-FFF2-40B4-BE49-F238E27FC236}">
                <a16:creationId xmlns:a16="http://schemas.microsoft.com/office/drawing/2014/main" id="{CE7AAD22-C490-64D4-E788-84D709B03A89}"/>
              </a:ext>
            </a:extLst>
          </p:cNvPr>
          <p:cNvSpPr>
            <a:spLocks noGrp="1"/>
          </p:cNvSpPr>
          <p:nvPr>
            <p:ph type="pic" sz="quarter" idx="29" hasCustomPrompt="1"/>
          </p:nvPr>
        </p:nvSpPr>
        <p:spPr>
          <a:xfrm>
            <a:off x="9386769" y="4222798"/>
            <a:ext cx="2805230" cy="2635202"/>
          </a:xfrm>
          <a:solidFill>
            <a:srgbClr val="D2108D"/>
          </a:solidFill>
        </p:spPr>
        <p:txBody>
          <a:bodyPr lIns="216000" tIns="216000" rIns="216000" bIns="216000" anchor="b"/>
          <a:lstStyle>
            <a:lvl1pPr>
              <a:defRPr>
                <a:solidFill>
                  <a:schemeClr val="bg1"/>
                </a:solidFill>
              </a:defRPr>
            </a:lvl1pPr>
          </a:lstStyle>
          <a:p>
            <a:r>
              <a:rPr lang="de-CH"/>
              <a:t>Image Placeholder</a:t>
            </a:r>
          </a:p>
        </p:txBody>
      </p:sp>
      <p:sp>
        <p:nvSpPr>
          <p:cNvPr id="44" name="Bildplatzhalter 9">
            <a:extLst>
              <a:ext uri="{FF2B5EF4-FFF2-40B4-BE49-F238E27FC236}">
                <a16:creationId xmlns:a16="http://schemas.microsoft.com/office/drawing/2014/main" id="{DB8A2C7A-F427-FFE2-6297-547E780EB7DE}"/>
              </a:ext>
            </a:extLst>
          </p:cNvPr>
          <p:cNvSpPr>
            <a:spLocks noGrp="1"/>
          </p:cNvSpPr>
          <p:nvPr>
            <p:ph type="pic" sz="quarter" idx="30" hasCustomPrompt="1"/>
          </p:nvPr>
        </p:nvSpPr>
        <p:spPr>
          <a:xfrm>
            <a:off x="2816032" y="4222799"/>
            <a:ext cx="4213245" cy="2635201"/>
          </a:xfrm>
          <a:solidFill>
            <a:srgbClr val="D2108D"/>
          </a:solidFill>
        </p:spPr>
        <p:txBody>
          <a:bodyPr lIns="216000" tIns="216000" rIns="216000" bIns="216000" anchor="b"/>
          <a:lstStyle>
            <a:lvl1pPr>
              <a:defRPr>
                <a:solidFill>
                  <a:schemeClr val="bg1"/>
                </a:solidFill>
              </a:defRPr>
            </a:lvl1pPr>
          </a:lstStyle>
          <a:p>
            <a:r>
              <a:rPr lang="de-CH"/>
              <a:t>Image Placeholder</a:t>
            </a:r>
          </a:p>
        </p:txBody>
      </p:sp>
      <p:sp>
        <p:nvSpPr>
          <p:cNvPr id="4" name="Date Placeholder 3">
            <a:extLst>
              <a:ext uri="{FF2B5EF4-FFF2-40B4-BE49-F238E27FC236}">
                <a16:creationId xmlns:a16="http://schemas.microsoft.com/office/drawing/2014/main" id="{D9240033-1B27-2ECE-1AC2-4C0A982DAAA1}"/>
              </a:ext>
            </a:extLst>
          </p:cNvPr>
          <p:cNvSpPr>
            <a:spLocks noGrp="1"/>
          </p:cNvSpPr>
          <p:nvPr>
            <p:ph type="dt" sz="half" idx="2"/>
          </p:nvPr>
        </p:nvSpPr>
        <p:spPr>
          <a:xfrm rot="16200000">
            <a:off x="9666372" y="4018732"/>
            <a:ext cx="4427958" cy="313953"/>
          </a:xfrm>
          <a:prstGeom prst="rect">
            <a:avLst/>
          </a:prstGeom>
        </p:spPr>
        <p:txBody>
          <a:bodyPr vert="horz" lIns="0" tIns="0" rIns="0" bIns="0" rtlCol="0" anchor="b" anchorCtr="0"/>
          <a:lstStyle>
            <a:lvl1pPr algn="l">
              <a:defRPr sz="900">
                <a:solidFill>
                  <a:schemeClr val="bg1"/>
                </a:solidFill>
              </a:defRPr>
            </a:lvl1pPr>
          </a:lstStyle>
          <a:p>
            <a:r>
              <a:rPr lang="de-DE" noProof="0"/>
              <a:t>Data Classification: ESO PUBLIC</a:t>
            </a:r>
            <a:endParaRPr lang="en-GB" noProof="0" dirty="0"/>
          </a:p>
        </p:txBody>
      </p:sp>
      <p:sp>
        <p:nvSpPr>
          <p:cNvPr id="7" name="Slide Number Placeholder 5">
            <a:extLst>
              <a:ext uri="{FF2B5EF4-FFF2-40B4-BE49-F238E27FC236}">
                <a16:creationId xmlns:a16="http://schemas.microsoft.com/office/drawing/2014/main" id="{35808496-BF18-B186-3C56-0669606A58A5}"/>
              </a:ext>
            </a:extLst>
          </p:cNvPr>
          <p:cNvSpPr>
            <a:spLocks noGrp="1"/>
          </p:cNvSpPr>
          <p:nvPr>
            <p:ph type="sldNum" sz="quarter" idx="4"/>
          </p:nvPr>
        </p:nvSpPr>
        <p:spPr>
          <a:xfrm>
            <a:off x="468313" y="6534114"/>
            <a:ext cx="469581" cy="175313"/>
          </a:xfrm>
          <a:prstGeom prst="rect">
            <a:avLst/>
          </a:prstGeom>
        </p:spPr>
        <p:txBody>
          <a:bodyPr vert="horz" lIns="0" tIns="45720" rIns="0" bIns="45720" rtlCol="0" anchor="ctr"/>
          <a:lstStyle>
            <a:lvl1pPr algn="l">
              <a:defRPr sz="900" b="1">
                <a:solidFill>
                  <a:schemeClr val="bg1"/>
                </a:solidFill>
              </a:defRPr>
            </a:lvl1pPr>
          </a:lstStyle>
          <a:p>
            <a:fld id="{766D6064-FB9F-4877-ADF1-97150FF2D969}" type="slidenum">
              <a:rPr lang="en-GB" smtClean="0"/>
              <a:pPr/>
              <a:t>‹#›</a:t>
            </a:fld>
            <a:endParaRPr lang="en-GB"/>
          </a:p>
        </p:txBody>
      </p:sp>
    </p:spTree>
    <p:extLst>
      <p:ext uri="{BB962C8B-B14F-4D97-AF65-F5344CB8AC3E}">
        <p14:creationId xmlns:p14="http://schemas.microsoft.com/office/powerpoint/2010/main" val="35373480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Gallery 4I+4T">
    <p:spTree>
      <p:nvGrpSpPr>
        <p:cNvPr id="1" name=""/>
        <p:cNvGrpSpPr/>
        <p:nvPr/>
      </p:nvGrpSpPr>
      <p:grpSpPr>
        <a:xfrm>
          <a:off x="0" y="0"/>
          <a:ext cx="0" cy="0"/>
          <a:chOff x="0" y="0"/>
          <a:chExt cx="0" cy="0"/>
        </a:xfrm>
      </p:grpSpPr>
      <p:sp>
        <p:nvSpPr>
          <p:cNvPr id="10" name="Bildplatzhalter 9">
            <a:extLst>
              <a:ext uri="{FF2B5EF4-FFF2-40B4-BE49-F238E27FC236}">
                <a16:creationId xmlns:a16="http://schemas.microsoft.com/office/drawing/2014/main" id="{D8AB7825-9C31-FD53-E214-175558924D90}"/>
              </a:ext>
            </a:extLst>
          </p:cNvPr>
          <p:cNvSpPr>
            <a:spLocks noGrp="1"/>
          </p:cNvSpPr>
          <p:nvPr>
            <p:ph type="pic" sz="quarter" idx="14" hasCustomPrompt="1"/>
          </p:nvPr>
        </p:nvSpPr>
        <p:spPr>
          <a:xfrm>
            <a:off x="936624" y="1577975"/>
            <a:ext cx="2570947" cy="2775661"/>
          </a:xfrm>
          <a:solidFill>
            <a:srgbClr val="D2108D"/>
          </a:solidFill>
        </p:spPr>
        <p:txBody>
          <a:bodyPr lIns="216000" tIns="216000" rIns="216000" bIns="216000" anchor="b"/>
          <a:lstStyle>
            <a:lvl1pPr>
              <a:defRPr>
                <a:solidFill>
                  <a:schemeClr val="bg1"/>
                </a:solidFill>
              </a:defRPr>
            </a:lvl1pPr>
          </a:lstStyle>
          <a:p>
            <a:r>
              <a:rPr lang="de-CH"/>
              <a:t>Image Placeholder</a:t>
            </a:r>
          </a:p>
        </p:txBody>
      </p:sp>
      <p:sp>
        <p:nvSpPr>
          <p:cNvPr id="2" name="Titel 1">
            <a:extLst>
              <a:ext uri="{FF2B5EF4-FFF2-40B4-BE49-F238E27FC236}">
                <a16:creationId xmlns:a16="http://schemas.microsoft.com/office/drawing/2014/main" id="{E6A60C7E-39E9-51BE-1364-9C9302742CDC}"/>
              </a:ext>
            </a:extLst>
          </p:cNvPr>
          <p:cNvSpPr>
            <a:spLocks noGrp="1"/>
          </p:cNvSpPr>
          <p:nvPr>
            <p:ph type="title" hasCustomPrompt="1"/>
          </p:nvPr>
        </p:nvSpPr>
        <p:spPr/>
        <p:txBody>
          <a:bodyPr/>
          <a:lstStyle>
            <a:lvl1pPr>
              <a:defRPr/>
            </a:lvl1pPr>
          </a:lstStyle>
          <a:p>
            <a:r>
              <a:rPr lang="en-GB" noProof="0" dirty="0"/>
              <a:t>Headline Arial bold, 30 pt</a:t>
            </a:r>
          </a:p>
        </p:txBody>
      </p:sp>
      <p:sp>
        <p:nvSpPr>
          <p:cNvPr id="5" name="Fußzeilenplatzhalter 4">
            <a:extLst>
              <a:ext uri="{FF2B5EF4-FFF2-40B4-BE49-F238E27FC236}">
                <a16:creationId xmlns:a16="http://schemas.microsoft.com/office/drawing/2014/main" id="{301EC199-87F9-4D50-EA60-C5E098191F25}"/>
              </a:ext>
            </a:extLst>
          </p:cNvPr>
          <p:cNvSpPr>
            <a:spLocks noGrp="1"/>
          </p:cNvSpPr>
          <p:nvPr>
            <p:ph type="ftr" sz="quarter" idx="11"/>
          </p:nvPr>
        </p:nvSpPr>
        <p:spPr/>
        <p:txBody>
          <a:bodyPr/>
          <a:lstStyle/>
          <a:p>
            <a:r>
              <a:rPr lang="en-GB" noProof="0"/>
              <a:t>Nordic-Baltic Astronomy Days - May 26-29, 2026</a:t>
            </a:r>
            <a:endParaRPr lang="en-GB" i="1" noProof="0" dirty="0"/>
          </a:p>
        </p:txBody>
      </p:sp>
      <p:sp>
        <p:nvSpPr>
          <p:cNvPr id="23" name="Textplatzhalter 4">
            <a:extLst>
              <a:ext uri="{FF2B5EF4-FFF2-40B4-BE49-F238E27FC236}">
                <a16:creationId xmlns:a16="http://schemas.microsoft.com/office/drawing/2014/main" id="{22A8B9EF-BF4A-23C0-AA21-A52725BB8AAF}"/>
              </a:ext>
            </a:extLst>
          </p:cNvPr>
          <p:cNvSpPr>
            <a:spLocks noGrp="1"/>
          </p:cNvSpPr>
          <p:nvPr>
            <p:ph type="body" sz="quarter" idx="24" hasCustomPrompt="1"/>
          </p:nvPr>
        </p:nvSpPr>
        <p:spPr>
          <a:xfrm>
            <a:off x="936624" y="4599709"/>
            <a:ext cx="2110124" cy="1321666"/>
          </a:xfrm>
        </p:spPr>
        <p:txBody>
          <a:bodyPr/>
          <a:lstStyle>
            <a:lvl1pPr marL="0" indent="0" algn="l">
              <a:lnSpc>
                <a:spcPct val="120000"/>
              </a:lnSpc>
              <a:spcBef>
                <a:spcPts val="1200"/>
              </a:spcBef>
              <a:buFont typeface="Arial" panose="020B0604020202020204" pitchFamily="34" charset="0"/>
              <a:buNone/>
              <a:defRPr sz="1500" b="0">
                <a:solidFill>
                  <a:schemeClr val="tx1"/>
                </a:solidFill>
              </a:defRPr>
            </a:lvl1pPr>
            <a:lvl2pPr marL="0" indent="0" algn="l">
              <a:lnSpc>
                <a:spcPct val="120000"/>
              </a:lnSpc>
              <a:spcBef>
                <a:spcPts val="1200"/>
              </a:spcBef>
              <a:buNone/>
              <a:defRPr sz="1500" b="0">
                <a:solidFill>
                  <a:schemeClr val="tx1"/>
                </a:solidFill>
                <a:latin typeface="+mn-lt"/>
              </a:defRPr>
            </a:lvl2pPr>
            <a:lvl3pPr marL="0" indent="0" algn="l">
              <a:lnSpc>
                <a:spcPct val="120000"/>
              </a:lnSpc>
              <a:spcBef>
                <a:spcPts val="1200"/>
              </a:spcBef>
              <a:buNone/>
              <a:defRPr sz="1500" b="0">
                <a:solidFill>
                  <a:schemeClr val="tx1"/>
                </a:solidFill>
                <a:latin typeface="+mn-lt"/>
              </a:defRPr>
            </a:lvl3pPr>
            <a:lvl4pPr marL="0" indent="0" algn="l">
              <a:lnSpc>
                <a:spcPct val="120000"/>
              </a:lnSpc>
              <a:spcBef>
                <a:spcPts val="1200"/>
              </a:spcBef>
              <a:buFont typeface="Arial" panose="020B0604020202020204" pitchFamily="34" charset="0"/>
              <a:buNone/>
              <a:defRPr sz="1500" b="0">
                <a:solidFill>
                  <a:schemeClr val="tx1"/>
                </a:solidFill>
                <a:latin typeface="+mn-lt"/>
              </a:defRPr>
            </a:lvl4pPr>
            <a:lvl5pPr marL="0" indent="0" algn="l">
              <a:lnSpc>
                <a:spcPct val="120000"/>
              </a:lnSpc>
              <a:spcBef>
                <a:spcPts val="1200"/>
              </a:spcBef>
              <a:buNone/>
              <a:defRPr sz="1500" b="0">
                <a:solidFill>
                  <a:schemeClr val="tx1"/>
                </a:solidFill>
                <a:latin typeface="+mn-lt"/>
              </a:defRPr>
            </a:lvl5pPr>
            <a:lvl6pPr marL="0" indent="0" algn="l">
              <a:lnSpc>
                <a:spcPct val="120000"/>
              </a:lnSpc>
              <a:spcBef>
                <a:spcPts val="1200"/>
              </a:spcBef>
              <a:buNone/>
              <a:defRPr sz="1500" b="0" i="0">
                <a:solidFill>
                  <a:schemeClr val="tx1"/>
                </a:solidFill>
                <a:latin typeface="+mn-lt"/>
              </a:defRPr>
            </a:lvl6pPr>
            <a:lvl7pPr marL="0" indent="0" algn="l">
              <a:lnSpc>
                <a:spcPct val="120000"/>
              </a:lnSpc>
              <a:spcBef>
                <a:spcPts val="1200"/>
              </a:spcBef>
              <a:buFont typeface="Arial" panose="020B0604020202020204" pitchFamily="34" charset="0"/>
              <a:buNone/>
              <a:defRPr sz="1500" b="0">
                <a:solidFill>
                  <a:schemeClr val="tx1"/>
                </a:solidFill>
                <a:latin typeface="+mn-lt"/>
              </a:defRPr>
            </a:lvl7pPr>
            <a:lvl8pPr marL="0" indent="0" algn="l">
              <a:lnSpc>
                <a:spcPct val="120000"/>
              </a:lnSpc>
              <a:spcBef>
                <a:spcPts val="1200"/>
              </a:spcBef>
              <a:buFont typeface="Arial" panose="020B0604020202020204" pitchFamily="34" charset="0"/>
              <a:buNone/>
              <a:defRPr sz="1500" b="0">
                <a:solidFill>
                  <a:schemeClr val="tx1"/>
                </a:solidFill>
                <a:latin typeface="+mn-lt"/>
              </a:defRPr>
            </a:lvl8pPr>
            <a:lvl9pPr marL="0" indent="0" algn="l">
              <a:lnSpc>
                <a:spcPct val="120000"/>
              </a:lnSpc>
              <a:spcBef>
                <a:spcPts val="1200"/>
              </a:spcBef>
              <a:buFont typeface="Arial" panose="020B0604020202020204" pitchFamily="34" charset="0"/>
              <a:buNone/>
              <a:defRPr sz="1500" b="0" i="0">
                <a:solidFill>
                  <a:schemeClr val="tx1"/>
                </a:solidFill>
                <a:latin typeface="+mn-lt"/>
              </a:defRPr>
            </a:lvl9pPr>
          </a:lstStyle>
          <a:p>
            <a:pPr lvl="0"/>
            <a:r>
              <a:rPr lang="en-GB" noProof="0" dirty="0"/>
              <a:t>Arial, 15 pt, black</a:t>
            </a:r>
          </a:p>
        </p:txBody>
      </p:sp>
      <p:sp>
        <p:nvSpPr>
          <p:cNvPr id="20" name="Textplatzhalter 4">
            <a:extLst>
              <a:ext uri="{FF2B5EF4-FFF2-40B4-BE49-F238E27FC236}">
                <a16:creationId xmlns:a16="http://schemas.microsoft.com/office/drawing/2014/main" id="{C36E8371-00EC-6677-234D-7EE2B6617421}"/>
              </a:ext>
            </a:extLst>
          </p:cNvPr>
          <p:cNvSpPr>
            <a:spLocks noGrp="1"/>
          </p:cNvSpPr>
          <p:nvPr>
            <p:ph type="body" sz="quarter" idx="18" hasCustomPrompt="1"/>
          </p:nvPr>
        </p:nvSpPr>
        <p:spPr>
          <a:xfrm>
            <a:off x="3515671" y="4599709"/>
            <a:ext cx="2110124" cy="1321666"/>
          </a:xfrm>
        </p:spPr>
        <p:txBody>
          <a:bodyPr/>
          <a:lstStyle>
            <a:lvl1pPr marL="0" indent="0" algn="l">
              <a:lnSpc>
                <a:spcPct val="120000"/>
              </a:lnSpc>
              <a:spcBef>
                <a:spcPts val="1200"/>
              </a:spcBef>
              <a:buFont typeface="Arial" panose="020B0604020202020204" pitchFamily="34" charset="0"/>
              <a:buNone/>
              <a:defRPr sz="1500" b="0">
                <a:solidFill>
                  <a:schemeClr val="tx1"/>
                </a:solidFill>
              </a:defRPr>
            </a:lvl1pPr>
            <a:lvl2pPr marL="0" indent="0" algn="l">
              <a:lnSpc>
                <a:spcPct val="120000"/>
              </a:lnSpc>
              <a:spcBef>
                <a:spcPts val="1200"/>
              </a:spcBef>
              <a:buNone/>
              <a:defRPr sz="1500" b="0">
                <a:solidFill>
                  <a:schemeClr val="tx1"/>
                </a:solidFill>
              </a:defRPr>
            </a:lvl2pPr>
            <a:lvl3pPr marL="0" indent="0" algn="l">
              <a:lnSpc>
                <a:spcPct val="120000"/>
              </a:lnSpc>
              <a:spcBef>
                <a:spcPts val="1200"/>
              </a:spcBef>
              <a:buNone/>
              <a:defRPr sz="1500" b="0">
                <a:solidFill>
                  <a:schemeClr val="tx1"/>
                </a:solidFill>
              </a:defRPr>
            </a:lvl3pPr>
            <a:lvl4pPr marL="0" indent="0" algn="l">
              <a:lnSpc>
                <a:spcPct val="120000"/>
              </a:lnSpc>
              <a:spcBef>
                <a:spcPts val="1200"/>
              </a:spcBef>
              <a:buFont typeface="Arial" panose="020B0604020202020204" pitchFamily="34" charset="0"/>
              <a:buNone/>
              <a:defRPr sz="1500" b="0">
                <a:solidFill>
                  <a:schemeClr val="tx1"/>
                </a:solidFill>
              </a:defRPr>
            </a:lvl4pPr>
            <a:lvl5pPr marL="0" indent="0" algn="l">
              <a:lnSpc>
                <a:spcPct val="120000"/>
              </a:lnSpc>
              <a:spcBef>
                <a:spcPts val="1200"/>
              </a:spcBef>
              <a:buNone/>
              <a:defRPr sz="1500" b="0">
                <a:solidFill>
                  <a:schemeClr val="tx1"/>
                </a:solidFill>
              </a:defRPr>
            </a:lvl5pPr>
            <a:lvl6pPr marL="0" indent="0" algn="l">
              <a:lnSpc>
                <a:spcPct val="120000"/>
              </a:lnSpc>
              <a:spcBef>
                <a:spcPts val="1200"/>
              </a:spcBef>
              <a:buNone/>
              <a:defRPr sz="1500" b="0">
                <a:solidFill>
                  <a:schemeClr val="tx1"/>
                </a:solidFill>
              </a:defRPr>
            </a:lvl6pPr>
            <a:lvl7pPr marL="0" indent="0" algn="l">
              <a:lnSpc>
                <a:spcPct val="120000"/>
              </a:lnSpc>
              <a:spcBef>
                <a:spcPts val="1200"/>
              </a:spcBef>
              <a:buFont typeface="Arial" panose="020B0604020202020204" pitchFamily="34" charset="0"/>
              <a:buNone/>
              <a:defRPr sz="1500" b="0">
                <a:solidFill>
                  <a:schemeClr val="tx1"/>
                </a:solidFill>
              </a:defRPr>
            </a:lvl7pPr>
            <a:lvl8pPr marL="0" indent="0" algn="l">
              <a:lnSpc>
                <a:spcPct val="120000"/>
              </a:lnSpc>
              <a:spcBef>
                <a:spcPts val="1200"/>
              </a:spcBef>
              <a:buFont typeface="Arial" panose="020B0604020202020204" pitchFamily="34" charset="0"/>
              <a:buNone/>
              <a:defRPr sz="1500" b="0">
                <a:solidFill>
                  <a:schemeClr val="tx1"/>
                </a:solidFill>
              </a:defRPr>
            </a:lvl8pPr>
            <a:lvl9pPr marL="0" indent="0" algn="l">
              <a:lnSpc>
                <a:spcPct val="120000"/>
              </a:lnSpc>
              <a:spcBef>
                <a:spcPts val="1200"/>
              </a:spcBef>
              <a:buFont typeface="Arial" panose="020B0604020202020204" pitchFamily="34" charset="0"/>
              <a:buNone/>
              <a:defRPr sz="1500" b="0" i="0">
                <a:solidFill>
                  <a:schemeClr val="tx1"/>
                </a:solidFill>
                <a:latin typeface="+mn-lt"/>
              </a:defRPr>
            </a:lvl9pPr>
          </a:lstStyle>
          <a:p>
            <a:pPr lvl="0"/>
            <a:r>
              <a:rPr lang="en-GB" noProof="0" dirty="0"/>
              <a:t>Arial regular, 15 pt</a:t>
            </a:r>
          </a:p>
        </p:txBody>
      </p:sp>
      <p:sp>
        <p:nvSpPr>
          <p:cNvPr id="21" name="Textplatzhalter 4">
            <a:extLst>
              <a:ext uri="{FF2B5EF4-FFF2-40B4-BE49-F238E27FC236}">
                <a16:creationId xmlns:a16="http://schemas.microsoft.com/office/drawing/2014/main" id="{40B7130C-F961-1974-91CC-4BC0C76D168D}"/>
              </a:ext>
            </a:extLst>
          </p:cNvPr>
          <p:cNvSpPr>
            <a:spLocks noGrp="1"/>
          </p:cNvSpPr>
          <p:nvPr>
            <p:ph type="body" sz="quarter" idx="19" hasCustomPrompt="1"/>
          </p:nvPr>
        </p:nvSpPr>
        <p:spPr>
          <a:xfrm>
            <a:off x="6094718" y="4599709"/>
            <a:ext cx="2110124" cy="1321666"/>
          </a:xfrm>
        </p:spPr>
        <p:txBody>
          <a:bodyPr/>
          <a:lstStyle>
            <a:lvl1pPr marL="0" indent="0" algn="l">
              <a:lnSpc>
                <a:spcPct val="120000"/>
              </a:lnSpc>
              <a:spcBef>
                <a:spcPts val="1200"/>
              </a:spcBef>
              <a:buFont typeface="Arial" panose="020B0604020202020204" pitchFamily="34" charset="0"/>
              <a:buNone/>
              <a:defRPr sz="1500" b="0">
                <a:solidFill>
                  <a:schemeClr val="tx1"/>
                </a:solidFill>
              </a:defRPr>
            </a:lvl1pPr>
            <a:lvl2pPr marL="0" indent="0" algn="l">
              <a:lnSpc>
                <a:spcPct val="120000"/>
              </a:lnSpc>
              <a:spcBef>
                <a:spcPts val="1200"/>
              </a:spcBef>
              <a:buNone/>
              <a:defRPr sz="1500" b="0">
                <a:solidFill>
                  <a:schemeClr val="tx1"/>
                </a:solidFill>
              </a:defRPr>
            </a:lvl2pPr>
            <a:lvl3pPr marL="0" indent="0" algn="l">
              <a:lnSpc>
                <a:spcPct val="120000"/>
              </a:lnSpc>
              <a:spcBef>
                <a:spcPts val="1200"/>
              </a:spcBef>
              <a:buNone/>
              <a:defRPr sz="1500" b="0">
                <a:solidFill>
                  <a:schemeClr val="tx1"/>
                </a:solidFill>
              </a:defRPr>
            </a:lvl3pPr>
            <a:lvl4pPr marL="0" indent="0" algn="l">
              <a:lnSpc>
                <a:spcPct val="120000"/>
              </a:lnSpc>
              <a:spcBef>
                <a:spcPts val="1200"/>
              </a:spcBef>
              <a:buFont typeface="Arial" panose="020B0604020202020204" pitchFamily="34" charset="0"/>
              <a:buNone/>
              <a:defRPr sz="1500" b="0">
                <a:solidFill>
                  <a:schemeClr val="tx1"/>
                </a:solidFill>
              </a:defRPr>
            </a:lvl4pPr>
            <a:lvl5pPr marL="0" indent="0" algn="l">
              <a:lnSpc>
                <a:spcPct val="120000"/>
              </a:lnSpc>
              <a:spcBef>
                <a:spcPts val="1200"/>
              </a:spcBef>
              <a:buNone/>
              <a:defRPr sz="1500" b="0">
                <a:solidFill>
                  <a:schemeClr val="tx1"/>
                </a:solidFill>
              </a:defRPr>
            </a:lvl5pPr>
            <a:lvl6pPr marL="0" indent="0" algn="l">
              <a:lnSpc>
                <a:spcPct val="120000"/>
              </a:lnSpc>
              <a:spcBef>
                <a:spcPts val="1200"/>
              </a:spcBef>
              <a:buNone/>
              <a:defRPr sz="1500" b="0">
                <a:solidFill>
                  <a:schemeClr val="tx1"/>
                </a:solidFill>
              </a:defRPr>
            </a:lvl6pPr>
            <a:lvl7pPr marL="0" indent="0" algn="l">
              <a:lnSpc>
                <a:spcPct val="120000"/>
              </a:lnSpc>
              <a:spcBef>
                <a:spcPts val="1200"/>
              </a:spcBef>
              <a:buFont typeface="Arial" panose="020B0604020202020204" pitchFamily="34" charset="0"/>
              <a:buNone/>
              <a:defRPr sz="1500" b="0">
                <a:solidFill>
                  <a:schemeClr val="tx1"/>
                </a:solidFill>
              </a:defRPr>
            </a:lvl7pPr>
            <a:lvl8pPr marL="0" indent="0" algn="l">
              <a:lnSpc>
                <a:spcPct val="120000"/>
              </a:lnSpc>
              <a:spcBef>
                <a:spcPts val="1200"/>
              </a:spcBef>
              <a:buFont typeface="Arial" panose="020B0604020202020204" pitchFamily="34" charset="0"/>
              <a:buNone/>
              <a:defRPr sz="1500" b="0">
                <a:solidFill>
                  <a:schemeClr val="tx1"/>
                </a:solidFill>
              </a:defRPr>
            </a:lvl8pPr>
            <a:lvl9pPr marL="0" indent="0" algn="l">
              <a:lnSpc>
                <a:spcPct val="120000"/>
              </a:lnSpc>
              <a:spcBef>
                <a:spcPts val="1200"/>
              </a:spcBef>
              <a:buFont typeface="Arial" panose="020B0604020202020204" pitchFamily="34" charset="0"/>
              <a:buNone/>
              <a:defRPr sz="1500" b="0" i="0">
                <a:solidFill>
                  <a:schemeClr val="tx1"/>
                </a:solidFill>
                <a:latin typeface="+mn-lt"/>
              </a:defRPr>
            </a:lvl9pPr>
          </a:lstStyle>
          <a:p>
            <a:pPr lvl="0"/>
            <a:r>
              <a:rPr lang="en-GB" noProof="0" dirty="0"/>
              <a:t>Arial regular, 15 pt</a:t>
            </a:r>
          </a:p>
        </p:txBody>
      </p:sp>
      <p:sp>
        <p:nvSpPr>
          <p:cNvPr id="22" name="Textplatzhalter 4">
            <a:extLst>
              <a:ext uri="{FF2B5EF4-FFF2-40B4-BE49-F238E27FC236}">
                <a16:creationId xmlns:a16="http://schemas.microsoft.com/office/drawing/2014/main" id="{2366CB34-7829-60F0-4F0F-D55C2C7ABC83}"/>
              </a:ext>
            </a:extLst>
          </p:cNvPr>
          <p:cNvSpPr>
            <a:spLocks noGrp="1"/>
          </p:cNvSpPr>
          <p:nvPr>
            <p:ph type="body" sz="quarter" idx="20" hasCustomPrompt="1"/>
          </p:nvPr>
        </p:nvSpPr>
        <p:spPr>
          <a:xfrm>
            <a:off x="8673764" y="4599709"/>
            <a:ext cx="2110124" cy="1321666"/>
          </a:xfrm>
        </p:spPr>
        <p:txBody>
          <a:bodyPr/>
          <a:lstStyle>
            <a:lvl1pPr marL="0" indent="0" algn="l">
              <a:lnSpc>
                <a:spcPct val="120000"/>
              </a:lnSpc>
              <a:spcBef>
                <a:spcPts val="1200"/>
              </a:spcBef>
              <a:buFont typeface="Arial" panose="020B0604020202020204" pitchFamily="34" charset="0"/>
              <a:buNone/>
              <a:defRPr sz="1500" b="0">
                <a:solidFill>
                  <a:schemeClr val="tx1"/>
                </a:solidFill>
              </a:defRPr>
            </a:lvl1pPr>
            <a:lvl2pPr marL="0" indent="0" algn="l">
              <a:lnSpc>
                <a:spcPct val="120000"/>
              </a:lnSpc>
              <a:spcBef>
                <a:spcPts val="1200"/>
              </a:spcBef>
              <a:buNone/>
              <a:defRPr sz="1500" b="0">
                <a:solidFill>
                  <a:schemeClr val="tx1"/>
                </a:solidFill>
              </a:defRPr>
            </a:lvl2pPr>
            <a:lvl3pPr marL="0" indent="0" algn="l">
              <a:lnSpc>
                <a:spcPct val="120000"/>
              </a:lnSpc>
              <a:spcBef>
                <a:spcPts val="1200"/>
              </a:spcBef>
              <a:buNone/>
              <a:defRPr sz="1500" b="0">
                <a:solidFill>
                  <a:schemeClr val="tx1"/>
                </a:solidFill>
              </a:defRPr>
            </a:lvl3pPr>
            <a:lvl4pPr marL="0" indent="0" algn="l">
              <a:lnSpc>
                <a:spcPct val="120000"/>
              </a:lnSpc>
              <a:spcBef>
                <a:spcPts val="1200"/>
              </a:spcBef>
              <a:buFont typeface="Arial" panose="020B0604020202020204" pitchFamily="34" charset="0"/>
              <a:buNone/>
              <a:defRPr sz="1500" b="0">
                <a:solidFill>
                  <a:schemeClr val="tx1"/>
                </a:solidFill>
              </a:defRPr>
            </a:lvl4pPr>
            <a:lvl5pPr marL="0" indent="0" algn="l">
              <a:lnSpc>
                <a:spcPct val="120000"/>
              </a:lnSpc>
              <a:spcBef>
                <a:spcPts val="1200"/>
              </a:spcBef>
              <a:buNone/>
              <a:defRPr sz="1500" b="0">
                <a:solidFill>
                  <a:schemeClr val="tx1"/>
                </a:solidFill>
              </a:defRPr>
            </a:lvl5pPr>
            <a:lvl6pPr marL="0" indent="0" algn="l">
              <a:lnSpc>
                <a:spcPct val="120000"/>
              </a:lnSpc>
              <a:spcBef>
                <a:spcPts val="1200"/>
              </a:spcBef>
              <a:buNone/>
              <a:defRPr sz="1500" b="0">
                <a:solidFill>
                  <a:schemeClr val="tx1"/>
                </a:solidFill>
              </a:defRPr>
            </a:lvl6pPr>
            <a:lvl7pPr marL="0" indent="0" algn="l">
              <a:lnSpc>
                <a:spcPct val="120000"/>
              </a:lnSpc>
              <a:spcBef>
                <a:spcPts val="1200"/>
              </a:spcBef>
              <a:buFont typeface="Arial" panose="020B0604020202020204" pitchFamily="34" charset="0"/>
              <a:buNone/>
              <a:defRPr sz="1500" b="0">
                <a:solidFill>
                  <a:schemeClr val="tx1"/>
                </a:solidFill>
              </a:defRPr>
            </a:lvl7pPr>
            <a:lvl8pPr marL="0" indent="0" algn="l">
              <a:lnSpc>
                <a:spcPct val="120000"/>
              </a:lnSpc>
              <a:spcBef>
                <a:spcPts val="1200"/>
              </a:spcBef>
              <a:buFont typeface="Arial" panose="020B0604020202020204" pitchFamily="34" charset="0"/>
              <a:buNone/>
              <a:defRPr sz="1500" b="0">
                <a:solidFill>
                  <a:schemeClr val="tx1"/>
                </a:solidFill>
              </a:defRPr>
            </a:lvl8pPr>
            <a:lvl9pPr marL="0" indent="0" algn="l">
              <a:lnSpc>
                <a:spcPct val="120000"/>
              </a:lnSpc>
              <a:spcBef>
                <a:spcPts val="1200"/>
              </a:spcBef>
              <a:buFont typeface="Arial" panose="020B0604020202020204" pitchFamily="34" charset="0"/>
              <a:buNone/>
              <a:defRPr sz="1500" b="0" i="0">
                <a:solidFill>
                  <a:schemeClr val="tx1"/>
                </a:solidFill>
                <a:latin typeface="+mn-lt"/>
              </a:defRPr>
            </a:lvl9pPr>
          </a:lstStyle>
          <a:p>
            <a:pPr lvl="0"/>
            <a:r>
              <a:rPr lang="en-GB" noProof="0" dirty="0"/>
              <a:t>Arial regular, 15 pt</a:t>
            </a:r>
          </a:p>
        </p:txBody>
      </p:sp>
      <p:sp>
        <p:nvSpPr>
          <p:cNvPr id="17" name="Bildplatzhalter 9">
            <a:extLst>
              <a:ext uri="{FF2B5EF4-FFF2-40B4-BE49-F238E27FC236}">
                <a16:creationId xmlns:a16="http://schemas.microsoft.com/office/drawing/2014/main" id="{75E558CD-F4DF-63AC-B12B-538A53195F69}"/>
              </a:ext>
            </a:extLst>
          </p:cNvPr>
          <p:cNvSpPr>
            <a:spLocks noGrp="1"/>
          </p:cNvSpPr>
          <p:nvPr>
            <p:ph type="pic" sz="quarter" idx="21" hasCustomPrompt="1"/>
          </p:nvPr>
        </p:nvSpPr>
        <p:spPr>
          <a:xfrm>
            <a:off x="3518371" y="1577975"/>
            <a:ext cx="2570947" cy="2775661"/>
          </a:xfrm>
          <a:solidFill>
            <a:srgbClr val="D2108D"/>
          </a:solidFill>
        </p:spPr>
        <p:txBody>
          <a:bodyPr lIns="216000" tIns="216000" rIns="216000" bIns="216000" anchor="b"/>
          <a:lstStyle>
            <a:lvl1pPr>
              <a:defRPr>
                <a:solidFill>
                  <a:schemeClr val="bg1"/>
                </a:solidFill>
              </a:defRPr>
            </a:lvl1pPr>
          </a:lstStyle>
          <a:p>
            <a:r>
              <a:rPr lang="de-CH"/>
              <a:t>Image Placeholder</a:t>
            </a:r>
          </a:p>
        </p:txBody>
      </p:sp>
      <p:sp>
        <p:nvSpPr>
          <p:cNvPr id="18" name="Bildplatzhalter 9">
            <a:extLst>
              <a:ext uri="{FF2B5EF4-FFF2-40B4-BE49-F238E27FC236}">
                <a16:creationId xmlns:a16="http://schemas.microsoft.com/office/drawing/2014/main" id="{B9933D4C-5FB5-7C95-E310-DF0D24675C69}"/>
              </a:ext>
            </a:extLst>
          </p:cNvPr>
          <p:cNvSpPr>
            <a:spLocks noGrp="1"/>
          </p:cNvSpPr>
          <p:nvPr>
            <p:ph type="pic" sz="quarter" idx="22" hasCustomPrompt="1"/>
          </p:nvPr>
        </p:nvSpPr>
        <p:spPr>
          <a:xfrm>
            <a:off x="6100118" y="1577975"/>
            <a:ext cx="2570947" cy="2775661"/>
          </a:xfrm>
          <a:solidFill>
            <a:srgbClr val="D2108D"/>
          </a:solidFill>
        </p:spPr>
        <p:txBody>
          <a:bodyPr lIns="216000" tIns="216000" rIns="216000" bIns="216000" anchor="b"/>
          <a:lstStyle>
            <a:lvl1pPr>
              <a:defRPr>
                <a:solidFill>
                  <a:schemeClr val="bg1"/>
                </a:solidFill>
              </a:defRPr>
            </a:lvl1pPr>
          </a:lstStyle>
          <a:p>
            <a:r>
              <a:rPr lang="de-CH"/>
              <a:t>Image Placeholder</a:t>
            </a:r>
          </a:p>
        </p:txBody>
      </p:sp>
      <p:sp>
        <p:nvSpPr>
          <p:cNvPr id="19" name="Bildplatzhalter 9">
            <a:extLst>
              <a:ext uri="{FF2B5EF4-FFF2-40B4-BE49-F238E27FC236}">
                <a16:creationId xmlns:a16="http://schemas.microsoft.com/office/drawing/2014/main" id="{8894D095-CFBA-AADA-0B72-B739A72782BF}"/>
              </a:ext>
            </a:extLst>
          </p:cNvPr>
          <p:cNvSpPr>
            <a:spLocks noGrp="1"/>
          </p:cNvSpPr>
          <p:nvPr>
            <p:ph type="pic" sz="quarter" idx="23" hasCustomPrompt="1"/>
          </p:nvPr>
        </p:nvSpPr>
        <p:spPr>
          <a:xfrm>
            <a:off x="8681865" y="1577975"/>
            <a:ext cx="2570947" cy="2775661"/>
          </a:xfrm>
          <a:solidFill>
            <a:srgbClr val="D2108D"/>
          </a:solidFill>
        </p:spPr>
        <p:txBody>
          <a:bodyPr lIns="216000" tIns="216000" rIns="216000" bIns="216000" anchor="b"/>
          <a:lstStyle>
            <a:lvl1pPr>
              <a:defRPr>
                <a:solidFill>
                  <a:schemeClr val="bg1"/>
                </a:solidFill>
              </a:defRPr>
            </a:lvl1pPr>
          </a:lstStyle>
          <a:p>
            <a:r>
              <a:rPr lang="de-CH"/>
              <a:t>Image Placeholder</a:t>
            </a:r>
          </a:p>
        </p:txBody>
      </p:sp>
      <p:sp>
        <p:nvSpPr>
          <p:cNvPr id="3" name="Date Placeholder 3">
            <a:extLst>
              <a:ext uri="{FF2B5EF4-FFF2-40B4-BE49-F238E27FC236}">
                <a16:creationId xmlns:a16="http://schemas.microsoft.com/office/drawing/2014/main" id="{E53DABF5-8C90-B4EE-E548-ECA7C2C08A97}"/>
              </a:ext>
            </a:extLst>
          </p:cNvPr>
          <p:cNvSpPr>
            <a:spLocks noGrp="1"/>
          </p:cNvSpPr>
          <p:nvPr>
            <p:ph type="dt" sz="half" idx="2"/>
          </p:nvPr>
        </p:nvSpPr>
        <p:spPr>
          <a:xfrm rot="16200000">
            <a:off x="9209941" y="3562303"/>
            <a:ext cx="5340817"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6" name="Slide Number Placeholder 5">
            <a:extLst>
              <a:ext uri="{FF2B5EF4-FFF2-40B4-BE49-F238E27FC236}">
                <a16:creationId xmlns:a16="http://schemas.microsoft.com/office/drawing/2014/main" id="{7AF98BFF-79D3-5B00-D8CC-413F98089B81}"/>
              </a:ext>
            </a:extLst>
          </p:cNvPr>
          <p:cNvSpPr txBox="1">
            <a:spLocks/>
          </p:cNvSpPr>
          <p:nvPr userDrawn="1"/>
        </p:nvSpPr>
        <p:spPr>
          <a:xfrm>
            <a:off x="468313" y="6534114"/>
            <a:ext cx="469581" cy="175313"/>
          </a:xfrm>
          <a:prstGeom prst="rect">
            <a:avLst/>
          </a:prstGeom>
        </p:spPr>
        <p:txBody>
          <a:bodyPr vert="horz" lIns="0" tIns="45720" rIns="0" bIns="45720" rtlCol="0" anchor="ctr"/>
          <a:lstStyle>
            <a:defPPr>
              <a:defRPr lang="de-DE"/>
            </a:defPPr>
            <a:lvl1pPr marL="0" algn="l"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6D6064-FB9F-4877-ADF1-97150FF2D969}" type="slidenum">
              <a:rPr lang="en-GB" smtClean="0"/>
              <a:pPr/>
              <a:t>‹#›</a:t>
            </a:fld>
            <a:endParaRPr lang="en-GB"/>
          </a:p>
        </p:txBody>
      </p:sp>
    </p:spTree>
    <p:extLst>
      <p:ext uri="{BB962C8B-B14F-4D97-AF65-F5344CB8AC3E}">
        <p14:creationId xmlns:p14="http://schemas.microsoft.com/office/powerpoint/2010/main" val="22959186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Quote+IB">
    <p:bg>
      <p:bgPr>
        <a:solidFill>
          <a:schemeClr val="bg1"/>
        </a:solidFill>
        <a:effectLst/>
      </p:bgPr>
    </p:bg>
    <p:spTree>
      <p:nvGrpSpPr>
        <p:cNvPr id="1" name=""/>
        <p:cNvGrpSpPr/>
        <p:nvPr/>
      </p:nvGrpSpPr>
      <p:grpSpPr>
        <a:xfrm>
          <a:off x="0" y="0"/>
          <a:ext cx="0" cy="0"/>
          <a:chOff x="0" y="0"/>
          <a:chExt cx="0" cy="0"/>
        </a:xfrm>
      </p:grpSpPr>
      <p:sp>
        <p:nvSpPr>
          <p:cNvPr id="11" name="Bildplatzhalter 10">
            <a:extLst>
              <a:ext uri="{FF2B5EF4-FFF2-40B4-BE49-F238E27FC236}">
                <a16:creationId xmlns:a16="http://schemas.microsoft.com/office/drawing/2014/main" id="{6FED09EC-46EE-D375-6E30-077FAC151516}"/>
              </a:ext>
            </a:extLst>
          </p:cNvPr>
          <p:cNvSpPr>
            <a:spLocks noGrp="1"/>
          </p:cNvSpPr>
          <p:nvPr>
            <p:ph type="pic" sz="quarter" idx="10" hasCustomPrompt="1"/>
          </p:nvPr>
        </p:nvSpPr>
        <p:spPr>
          <a:xfrm>
            <a:off x="0" y="0"/>
            <a:ext cx="12192000" cy="6858000"/>
          </a:xfrm>
          <a:custGeom>
            <a:avLst/>
            <a:gdLst>
              <a:gd name="connsiteX0" fmla="*/ 4224000 w 12192000"/>
              <a:gd name="connsiteY0" fmla="*/ 4606706 h 6858000"/>
              <a:gd name="connsiteX1" fmla="*/ 4224000 w 12192000"/>
              <a:gd name="connsiteY1" fmla="*/ 4624706 h 6858000"/>
              <a:gd name="connsiteX2" fmla="*/ 7968000 w 12192000"/>
              <a:gd name="connsiteY2" fmla="*/ 4624706 h 6858000"/>
              <a:gd name="connsiteX3" fmla="*/ 7968000 w 12192000"/>
              <a:gd name="connsiteY3" fmla="*/ 46067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4224000" y="4606706"/>
                </a:moveTo>
                <a:lnTo>
                  <a:pt x="4224000" y="4624706"/>
                </a:lnTo>
                <a:lnTo>
                  <a:pt x="7968000" y="4624706"/>
                </a:lnTo>
                <a:lnTo>
                  <a:pt x="7968000" y="4606706"/>
                </a:lnTo>
                <a:close/>
                <a:moveTo>
                  <a:pt x="0" y="0"/>
                </a:moveTo>
                <a:lnTo>
                  <a:pt x="12192000" y="0"/>
                </a:lnTo>
                <a:lnTo>
                  <a:pt x="12192000" y="6858000"/>
                </a:lnTo>
                <a:lnTo>
                  <a:pt x="0" y="6858000"/>
                </a:lnTo>
                <a:close/>
              </a:path>
            </a:pathLst>
          </a:custGeom>
          <a:solidFill>
            <a:srgbClr val="D2108D"/>
          </a:solidFill>
        </p:spPr>
        <p:txBody>
          <a:bodyPr wrap="square" lIns="216000" tIns="216000" rIns="216000" bIns="216000" anchor="b">
            <a:noAutofit/>
          </a:bodyPr>
          <a:lstStyle>
            <a:lvl1pPr>
              <a:defRPr>
                <a:solidFill>
                  <a:schemeClr val="bg1"/>
                </a:solidFill>
              </a:defRPr>
            </a:lvl1pPr>
          </a:lstStyle>
          <a:p>
            <a:r>
              <a:rPr lang="de-CH"/>
              <a:t>Image Placeholder</a:t>
            </a:r>
          </a:p>
        </p:txBody>
      </p:sp>
      <p:sp>
        <p:nvSpPr>
          <p:cNvPr id="5" name="Textplatzhalter 4">
            <a:extLst>
              <a:ext uri="{FF2B5EF4-FFF2-40B4-BE49-F238E27FC236}">
                <a16:creationId xmlns:a16="http://schemas.microsoft.com/office/drawing/2014/main" id="{75B684C9-71E7-A0AE-9C9C-96A51523B51E}"/>
              </a:ext>
            </a:extLst>
          </p:cNvPr>
          <p:cNvSpPr>
            <a:spLocks noGrp="1"/>
          </p:cNvSpPr>
          <p:nvPr>
            <p:ph type="body" sz="quarter" idx="12" hasCustomPrompt="1"/>
          </p:nvPr>
        </p:nvSpPr>
        <p:spPr>
          <a:xfrm>
            <a:off x="900000" y="1576800"/>
            <a:ext cx="10317600" cy="2476470"/>
          </a:xfrm>
        </p:spPr>
        <p:txBody>
          <a:bodyPr anchor="b"/>
          <a:lstStyle>
            <a:lvl1pPr marL="0" indent="0" algn="ctr">
              <a:lnSpc>
                <a:spcPct val="100000"/>
              </a:lnSpc>
              <a:spcBef>
                <a:spcPts val="1200"/>
              </a:spcBef>
              <a:buFont typeface="Arial" panose="020B0604020202020204" pitchFamily="34" charset="0"/>
              <a:buNone/>
              <a:defRPr sz="4000" b="0" i="1">
                <a:solidFill>
                  <a:schemeClr val="bg1"/>
                </a:solidFill>
                <a:effectLst>
                  <a:outerShdw blurRad="50800" dist="38100" dir="2700000" algn="tl" rotWithShape="0">
                    <a:prstClr val="black">
                      <a:alpha val="40000"/>
                    </a:prstClr>
                  </a:outerShdw>
                </a:effectLst>
                <a:latin typeface="Georgia" panose="02040502050405020303" pitchFamily="18" charset="0"/>
              </a:defRPr>
            </a:lvl1pPr>
            <a:lvl2pPr marL="0" indent="0" algn="ctr">
              <a:lnSpc>
                <a:spcPct val="100000"/>
              </a:lnSpc>
              <a:spcBef>
                <a:spcPts val="1200"/>
              </a:spcBef>
              <a:buNone/>
              <a:defRPr sz="3000" b="0" i="1">
                <a:solidFill>
                  <a:schemeClr val="bg1"/>
                </a:solidFill>
                <a:effectLst>
                  <a:outerShdw blurRad="50800" dist="38100" dir="2700000" algn="tl" rotWithShape="0">
                    <a:prstClr val="black">
                      <a:alpha val="40000"/>
                    </a:prstClr>
                  </a:outerShdw>
                </a:effectLst>
                <a:latin typeface="Georgia" panose="02040502050405020303" pitchFamily="18" charset="0"/>
              </a:defRPr>
            </a:lvl2pPr>
            <a:lvl3pPr marL="0" indent="0" algn="ctr">
              <a:lnSpc>
                <a:spcPct val="100000"/>
              </a:lnSpc>
              <a:spcBef>
                <a:spcPts val="1200"/>
              </a:spcBef>
              <a:buNone/>
              <a:defRPr sz="3000" b="0" i="1">
                <a:solidFill>
                  <a:schemeClr val="bg1"/>
                </a:solidFill>
                <a:effectLst>
                  <a:outerShdw blurRad="50800" dist="38100" dir="2700000" algn="tl" rotWithShape="0">
                    <a:prstClr val="black">
                      <a:alpha val="40000"/>
                    </a:prstClr>
                  </a:outerShdw>
                </a:effectLst>
                <a:latin typeface="Georgia" panose="02040502050405020303" pitchFamily="18" charset="0"/>
              </a:defRPr>
            </a:lvl3pPr>
            <a:lvl4pPr marL="0" indent="0" algn="ctr">
              <a:lnSpc>
                <a:spcPct val="100000"/>
              </a:lnSpc>
              <a:spcBef>
                <a:spcPts val="1200"/>
              </a:spcBef>
              <a:buFont typeface="Arial" panose="020B0604020202020204" pitchFamily="34" charset="0"/>
              <a:buNone/>
              <a:defRPr sz="3000" b="0" i="1">
                <a:solidFill>
                  <a:schemeClr val="bg1"/>
                </a:solidFill>
                <a:effectLst>
                  <a:outerShdw blurRad="50800" dist="38100" dir="2700000" algn="tl" rotWithShape="0">
                    <a:prstClr val="black">
                      <a:alpha val="40000"/>
                    </a:prstClr>
                  </a:outerShdw>
                </a:effectLst>
                <a:latin typeface="Georgia" panose="02040502050405020303" pitchFamily="18" charset="0"/>
              </a:defRPr>
            </a:lvl4pPr>
            <a:lvl5pPr marL="0" indent="0" algn="ctr">
              <a:lnSpc>
                <a:spcPct val="100000"/>
              </a:lnSpc>
              <a:spcBef>
                <a:spcPts val="1200"/>
              </a:spcBef>
              <a:buNone/>
              <a:defRPr sz="3000" b="0" i="1">
                <a:solidFill>
                  <a:schemeClr val="bg1"/>
                </a:solidFill>
                <a:effectLst>
                  <a:outerShdw blurRad="50800" dist="38100" dir="2700000" algn="tl" rotWithShape="0">
                    <a:prstClr val="black">
                      <a:alpha val="40000"/>
                    </a:prstClr>
                  </a:outerShdw>
                </a:effectLst>
                <a:latin typeface="Georgia" panose="02040502050405020303" pitchFamily="18" charset="0"/>
              </a:defRPr>
            </a:lvl5pPr>
            <a:lvl6pPr marL="0" indent="0" algn="ctr">
              <a:lnSpc>
                <a:spcPct val="100000"/>
              </a:lnSpc>
              <a:spcBef>
                <a:spcPts val="1200"/>
              </a:spcBef>
              <a:buNone/>
              <a:defRPr sz="3000" b="0" i="1">
                <a:solidFill>
                  <a:schemeClr val="bg1"/>
                </a:solidFill>
                <a:effectLst>
                  <a:outerShdw blurRad="50800" dist="38100" dir="2700000" algn="tl" rotWithShape="0">
                    <a:prstClr val="black">
                      <a:alpha val="40000"/>
                    </a:prstClr>
                  </a:outerShdw>
                </a:effectLst>
                <a:latin typeface="Georgia" panose="02040502050405020303" pitchFamily="18" charset="0"/>
              </a:defRPr>
            </a:lvl6pPr>
            <a:lvl7pPr marL="0" indent="0" algn="ctr">
              <a:lnSpc>
                <a:spcPct val="100000"/>
              </a:lnSpc>
              <a:spcBef>
                <a:spcPts val="1200"/>
              </a:spcBef>
              <a:buFont typeface="Arial" panose="020B0604020202020204" pitchFamily="34" charset="0"/>
              <a:buNone/>
              <a:defRPr sz="3000" b="0" i="1">
                <a:solidFill>
                  <a:schemeClr val="bg1"/>
                </a:solidFill>
                <a:effectLst>
                  <a:outerShdw blurRad="50800" dist="38100" dir="2700000" algn="tl" rotWithShape="0">
                    <a:prstClr val="black">
                      <a:alpha val="40000"/>
                    </a:prstClr>
                  </a:outerShdw>
                </a:effectLst>
                <a:latin typeface="Georgia" panose="02040502050405020303" pitchFamily="18" charset="0"/>
              </a:defRPr>
            </a:lvl7pPr>
            <a:lvl8pPr marL="0" indent="0" algn="ctr">
              <a:lnSpc>
                <a:spcPct val="100000"/>
              </a:lnSpc>
              <a:spcBef>
                <a:spcPts val="1200"/>
              </a:spcBef>
              <a:buFont typeface="Arial" panose="020B0604020202020204" pitchFamily="34" charset="0"/>
              <a:buNone/>
              <a:defRPr sz="3000" b="0" i="1">
                <a:solidFill>
                  <a:schemeClr val="bg1"/>
                </a:solidFill>
                <a:effectLst>
                  <a:outerShdw blurRad="50800" dist="38100" dir="2700000" algn="tl" rotWithShape="0">
                    <a:prstClr val="black">
                      <a:alpha val="40000"/>
                    </a:prstClr>
                  </a:outerShdw>
                </a:effectLst>
                <a:latin typeface="Georgia" panose="02040502050405020303" pitchFamily="18" charset="0"/>
              </a:defRPr>
            </a:lvl8pPr>
            <a:lvl9pPr marL="0" indent="0" algn="ctr">
              <a:lnSpc>
                <a:spcPct val="100000"/>
              </a:lnSpc>
              <a:spcBef>
                <a:spcPts val="1200"/>
              </a:spcBef>
              <a:buFont typeface="Arial" panose="020B0604020202020204" pitchFamily="34" charset="0"/>
              <a:buNone/>
              <a:defRPr sz="3000" b="0" i="1">
                <a:solidFill>
                  <a:schemeClr val="bg1"/>
                </a:solidFill>
                <a:effectLst>
                  <a:outerShdw blurRad="50800" dist="38100" dir="2700000" algn="tl" rotWithShape="0">
                    <a:prstClr val="black">
                      <a:alpha val="40000"/>
                    </a:prstClr>
                  </a:outerShdw>
                </a:effectLst>
                <a:latin typeface="Georgia" panose="02040502050405020303" pitchFamily="18" charset="0"/>
              </a:defRPr>
            </a:lvl9pPr>
          </a:lstStyle>
          <a:p>
            <a:pPr lvl="0"/>
            <a:r>
              <a:rPr lang="en-GB" noProof="0" dirty="0"/>
              <a:t>Quote on full background image</a:t>
            </a:r>
          </a:p>
          <a:p>
            <a:pPr lvl="0"/>
            <a:r>
              <a:rPr lang="en-GB" noProof="0" dirty="0"/>
              <a:t>Georgia, Italic, 40 pt, centre aligned</a:t>
            </a:r>
          </a:p>
          <a:p>
            <a:pPr lvl="1"/>
            <a:r>
              <a:rPr lang="en-GB" noProof="0" dirty="0"/>
              <a:t>For longer Quotes, Georgia, Italic, 30 pt</a:t>
            </a:r>
          </a:p>
        </p:txBody>
      </p:sp>
      <p:sp>
        <p:nvSpPr>
          <p:cNvPr id="3" name="SmartArt-Platzhalter 5">
            <a:extLst>
              <a:ext uri="{FF2B5EF4-FFF2-40B4-BE49-F238E27FC236}">
                <a16:creationId xmlns:a16="http://schemas.microsoft.com/office/drawing/2014/main" id="{102E4235-1D94-B0B0-97E6-75498170299E}"/>
              </a:ext>
            </a:extLst>
          </p:cNvPr>
          <p:cNvSpPr>
            <a:spLocks noGrp="1"/>
          </p:cNvSpPr>
          <p:nvPr>
            <p:ph type="dgm" sz="quarter" idx="11"/>
          </p:nvPr>
        </p:nvSpPr>
        <p:spPr>
          <a:xfrm>
            <a:off x="11228400" y="399599"/>
            <a:ext cx="497477" cy="647783"/>
          </a:xfrm>
          <a:blipFill>
            <a:blip>
              <a:extLst>
                <a:ext uri="{96DAC541-7B7A-43D3-8B79-37D633B846F1}">
                  <asvg:svgBlip xmlns:asvg="http://schemas.microsoft.com/office/drawing/2016/SVG/main" r:embed="rId2"/>
                </a:ext>
              </a:extLst>
            </a:blip>
            <a:stretch>
              <a:fillRect/>
            </a:stretch>
          </a:blipFill>
        </p:spPr>
        <p:txBody>
          <a:bodyPr/>
          <a:lstStyle>
            <a:lvl1pPr>
              <a:defRPr sz="100">
                <a:noFill/>
              </a:defRPr>
            </a:lvl1pPr>
          </a:lstStyle>
          <a:p>
            <a:r>
              <a:rPr lang="en-GB"/>
              <a:t>Click icon to add SmartArt graphic</a:t>
            </a:r>
            <a:endParaRPr lang="de-CH"/>
          </a:p>
        </p:txBody>
      </p:sp>
      <p:sp>
        <p:nvSpPr>
          <p:cNvPr id="6" name="Textplatzhalter 4">
            <a:extLst>
              <a:ext uri="{FF2B5EF4-FFF2-40B4-BE49-F238E27FC236}">
                <a16:creationId xmlns:a16="http://schemas.microsoft.com/office/drawing/2014/main" id="{53D8AFA1-041C-D431-55FA-3EA3AEA6CFFE}"/>
              </a:ext>
            </a:extLst>
          </p:cNvPr>
          <p:cNvSpPr>
            <a:spLocks noGrp="1"/>
          </p:cNvSpPr>
          <p:nvPr>
            <p:ph type="body" sz="quarter" idx="13" hasCustomPrompt="1"/>
          </p:nvPr>
        </p:nvSpPr>
        <p:spPr>
          <a:xfrm>
            <a:off x="937200" y="5160142"/>
            <a:ext cx="10317600" cy="842153"/>
          </a:xfrm>
        </p:spPr>
        <p:txBody>
          <a:bodyPr anchor="t"/>
          <a:lstStyle>
            <a:lvl1pPr marL="0" indent="0" algn="ctr">
              <a:lnSpc>
                <a:spcPct val="100000"/>
              </a:lnSpc>
              <a:spcBef>
                <a:spcPts val="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1pPr>
            <a:lvl2pPr marL="0" indent="0" algn="ctr">
              <a:lnSpc>
                <a:spcPct val="100000"/>
              </a:lnSpc>
              <a:spcBef>
                <a:spcPts val="0"/>
              </a:spcBef>
              <a:buNone/>
              <a:defRPr sz="1500" b="0" i="0">
                <a:solidFill>
                  <a:schemeClr val="bg1"/>
                </a:solidFill>
                <a:effectLst>
                  <a:outerShdw blurRad="50800" dist="38100" dir="2700000" algn="tl" rotWithShape="0">
                    <a:prstClr val="black">
                      <a:alpha val="40000"/>
                    </a:prstClr>
                  </a:outerShdw>
                </a:effectLst>
                <a:latin typeface="+mn-lt"/>
              </a:defRPr>
            </a:lvl2pPr>
            <a:lvl3pPr marL="0" indent="0" algn="ctr">
              <a:lnSpc>
                <a:spcPct val="100000"/>
              </a:lnSpc>
              <a:spcBef>
                <a:spcPts val="0"/>
              </a:spcBef>
              <a:buNone/>
              <a:defRPr sz="1500" b="0" i="0">
                <a:solidFill>
                  <a:schemeClr val="bg1"/>
                </a:solidFill>
                <a:effectLst>
                  <a:outerShdw blurRad="50800" dist="38100" dir="2700000" algn="tl" rotWithShape="0">
                    <a:prstClr val="black">
                      <a:alpha val="40000"/>
                    </a:prstClr>
                  </a:outerShdw>
                </a:effectLst>
                <a:latin typeface="+mn-lt"/>
              </a:defRPr>
            </a:lvl3pPr>
            <a:lvl4pPr marL="0" indent="0" algn="ctr">
              <a:lnSpc>
                <a:spcPct val="100000"/>
              </a:lnSpc>
              <a:spcBef>
                <a:spcPts val="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4pPr>
            <a:lvl5pPr marL="0" indent="0" algn="ctr">
              <a:lnSpc>
                <a:spcPct val="100000"/>
              </a:lnSpc>
              <a:spcBef>
                <a:spcPts val="0"/>
              </a:spcBef>
              <a:buNone/>
              <a:defRPr sz="1500" b="0" i="0">
                <a:solidFill>
                  <a:schemeClr val="bg1"/>
                </a:solidFill>
                <a:effectLst>
                  <a:outerShdw blurRad="50800" dist="38100" dir="2700000" algn="tl" rotWithShape="0">
                    <a:prstClr val="black">
                      <a:alpha val="40000"/>
                    </a:prstClr>
                  </a:outerShdw>
                </a:effectLst>
                <a:latin typeface="+mn-lt"/>
              </a:defRPr>
            </a:lvl5pPr>
            <a:lvl6pPr marL="0" indent="0" algn="ctr">
              <a:lnSpc>
                <a:spcPct val="100000"/>
              </a:lnSpc>
              <a:spcBef>
                <a:spcPts val="0"/>
              </a:spcBef>
              <a:buNone/>
              <a:defRPr sz="1500" b="0" i="0">
                <a:solidFill>
                  <a:schemeClr val="bg1"/>
                </a:solidFill>
                <a:effectLst>
                  <a:outerShdw blurRad="50800" dist="38100" dir="2700000" algn="tl" rotWithShape="0">
                    <a:prstClr val="black">
                      <a:alpha val="40000"/>
                    </a:prstClr>
                  </a:outerShdw>
                </a:effectLst>
                <a:latin typeface="+mn-lt"/>
              </a:defRPr>
            </a:lvl6pPr>
            <a:lvl7pPr marL="0" indent="0" algn="ctr">
              <a:lnSpc>
                <a:spcPct val="100000"/>
              </a:lnSpc>
              <a:spcBef>
                <a:spcPts val="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7pPr>
            <a:lvl8pPr marL="0" indent="0" algn="ctr">
              <a:lnSpc>
                <a:spcPct val="100000"/>
              </a:lnSpc>
              <a:spcBef>
                <a:spcPts val="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8pPr>
            <a:lvl9pPr marL="0" indent="0" algn="ctr">
              <a:lnSpc>
                <a:spcPct val="100000"/>
              </a:lnSpc>
              <a:spcBef>
                <a:spcPts val="0"/>
              </a:spcBef>
              <a:buFont typeface="Arial" panose="020B0604020202020204" pitchFamily="34" charset="0"/>
              <a:buNone/>
              <a:defRPr sz="1500" b="0" i="0">
                <a:solidFill>
                  <a:schemeClr val="bg1"/>
                </a:solidFill>
                <a:effectLst>
                  <a:outerShdw blurRad="50800" dist="38100" dir="2700000" algn="tl" rotWithShape="0">
                    <a:prstClr val="black">
                      <a:alpha val="40000"/>
                    </a:prstClr>
                  </a:outerShdw>
                </a:effectLst>
                <a:latin typeface="+mn-lt"/>
              </a:defRPr>
            </a:lvl9pPr>
          </a:lstStyle>
          <a:p>
            <a:pPr lvl="0"/>
            <a:r>
              <a:rPr lang="en-GB" noProof="0" dirty="0"/>
              <a:t>Author</a:t>
            </a:r>
          </a:p>
          <a:p>
            <a:pPr lvl="1"/>
            <a:endParaRPr lang="de-DE" dirty="0"/>
          </a:p>
        </p:txBody>
      </p:sp>
      <p:sp>
        <p:nvSpPr>
          <p:cNvPr id="2" name="Date Placeholder 3">
            <a:extLst>
              <a:ext uri="{FF2B5EF4-FFF2-40B4-BE49-F238E27FC236}">
                <a16:creationId xmlns:a16="http://schemas.microsoft.com/office/drawing/2014/main" id="{304CFC0D-F6B8-6E72-2F7D-4098080247EE}"/>
              </a:ext>
            </a:extLst>
          </p:cNvPr>
          <p:cNvSpPr>
            <a:spLocks noGrp="1"/>
          </p:cNvSpPr>
          <p:nvPr>
            <p:ph type="dt" sz="half" idx="2"/>
          </p:nvPr>
        </p:nvSpPr>
        <p:spPr>
          <a:xfrm rot="16200000">
            <a:off x="9213585" y="3557170"/>
            <a:ext cx="5333530" cy="313953"/>
          </a:xfrm>
          <a:prstGeom prst="rect">
            <a:avLst/>
          </a:prstGeom>
        </p:spPr>
        <p:txBody>
          <a:bodyPr vert="horz" lIns="0" tIns="0" rIns="0" bIns="0" rtlCol="0" anchor="b" anchorCtr="0"/>
          <a:lstStyle>
            <a:lvl1pPr algn="l">
              <a:defRPr sz="900">
                <a:solidFill>
                  <a:schemeClr val="bg1"/>
                </a:solidFill>
              </a:defRPr>
            </a:lvl1pPr>
          </a:lstStyle>
          <a:p>
            <a:r>
              <a:rPr lang="de-DE" noProof="0"/>
              <a:t>Data Classification: ESO PUBLIC</a:t>
            </a:r>
            <a:endParaRPr lang="en-GB" noProof="0" dirty="0"/>
          </a:p>
        </p:txBody>
      </p:sp>
      <p:sp>
        <p:nvSpPr>
          <p:cNvPr id="8" name="Slide Number Placeholder 5">
            <a:extLst>
              <a:ext uri="{FF2B5EF4-FFF2-40B4-BE49-F238E27FC236}">
                <a16:creationId xmlns:a16="http://schemas.microsoft.com/office/drawing/2014/main" id="{E22FAA5C-4C5C-25C0-8AA2-1268DF92F349}"/>
              </a:ext>
            </a:extLst>
          </p:cNvPr>
          <p:cNvSpPr>
            <a:spLocks noGrp="1"/>
          </p:cNvSpPr>
          <p:nvPr>
            <p:ph type="sldNum" sz="quarter" idx="4"/>
          </p:nvPr>
        </p:nvSpPr>
        <p:spPr>
          <a:xfrm>
            <a:off x="468313" y="6534114"/>
            <a:ext cx="469581" cy="175313"/>
          </a:xfrm>
          <a:prstGeom prst="rect">
            <a:avLst/>
          </a:prstGeom>
        </p:spPr>
        <p:txBody>
          <a:bodyPr vert="horz" lIns="0" tIns="45720" rIns="0" bIns="45720" rtlCol="0" anchor="ctr"/>
          <a:lstStyle>
            <a:lvl1pPr algn="l">
              <a:defRPr sz="900" b="1">
                <a:solidFill>
                  <a:schemeClr val="bg1"/>
                </a:solidFill>
              </a:defRPr>
            </a:lvl1pPr>
          </a:lstStyle>
          <a:p>
            <a:fld id="{766D6064-FB9F-4877-ADF1-97150FF2D969}" type="slidenum">
              <a:rPr lang="en-GB" smtClean="0"/>
              <a:pPr/>
              <a:t>‹#›</a:t>
            </a:fld>
            <a:endParaRPr lang="en-GB"/>
          </a:p>
        </p:txBody>
      </p:sp>
    </p:spTree>
    <p:extLst>
      <p:ext uri="{BB962C8B-B14F-4D97-AF65-F5344CB8AC3E}">
        <p14:creationId xmlns:p14="http://schemas.microsoft.com/office/powerpoint/2010/main" val="11311417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Quote+WB">
    <p:spTree>
      <p:nvGrpSpPr>
        <p:cNvPr id="1" name=""/>
        <p:cNvGrpSpPr/>
        <p:nvPr/>
      </p:nvGrpSpPr>
      <p:grpSpPr>
        <a:xfrm>
          <a:off x="0" y="0"/>
          <a:ext cx="0" cy="0"/>
          <a:chOff x="0" y="0"/>
          <a:chExt cx="0" cy="0"/>
        </a:xfrm>
      </p:grpSpPr>
      <p:graphicFrame>
        <p:nvGraphicFramePr>
          <p:cNvPr id="6" name="Objekt 5" hidden="1">
            <a:extLst>
              <a:ext uri="{FF2B5EF4-FFF2-40B4-BE49-F238E27FC236}">
                <a16:creationId xmlns:a16="http://schemas.microsoft.com/office/drawing/2014/main" id="{70803D47-E512-EF06-12E2-B7C74415E86B}"/>
              </a:ext>
            </a:extLst>
          </p:cNvPr>
          <p:cNvGraphicFramePr>
            <a:graphicFrameLocks noChangeAspect="1"/>
          </p:cNvGraphicFramePr>
          <p:nvPr userDrawn="1">
            <p:custDataLst>
              <p:tags r:id="rId1"/>
            </p:custDataLst>
            <p:extLst>
              <p:ext uri="{D42A27DB-BD31-4B8C-83A1-F6EECF244321}">
                <p14:modId xmlns:p14="http://schemas.microsoft.com/office/powerpoint/2010/main" val="37329194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10" imgH="409" progId="TCLayout.ActiveDocument.1">
                  <p:embed/>
                </p:oleObj>
              </mc:Choice>
              <mc:Fallback>
                <p:oleObj name="think-cell Folie" r:id="rId3" imgW="410" imgH="409"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7DD711C6-3575-E329-8DF2-78A22FB75CF7}"/>
              </a:ext>
            </a:extLst>
          </p:cNvPr>
          <p:cNvSpPr>
            <a:spLocks noGrp="1"/>
          </p:cNvSpPr>
          <p:nvPr>
            <p:ph type="title" hasCustomPrompt="1"/>
          </p:nvPr>
        </p:nvSpPr>
        <p:spPr>
          <a:xfrm>
            <a:off x="4687888" y="409433"/>
            <a:ext cx="6096000" cy="5511942"/>
          </a:xfrm>
        </p:spPr>
        <p:txBody>
          <a:bodyPr vert="horz" anchor="ctr"/>
          <a:lstStyle>
            <a:lvl1pPr>
              <a:lnSpc>
                <a:spcPct val="120000"/>
              </a:lnSpc>
              <a:defRPr b="0" i="1">
                <a:solidFill>
                  <a:schemeClr val="bg2"/>
                </a:solidFill>
                <a:latin typeface="Georgia" panose="02040502050405020303" pitchFamily="18" charset="0"/>
              </a:defRPr>
            </a:lvl1pPr>
          </a:lstStyle>
          <a:p>
            <a:r>
              <a:rPr lang="en-GB" noProof="0" dirty="0"/>
              <a:t>Quote, Georgia, Italic, 30 pt</a:t>
            </a:r>
            <a:br>
              <a:rPr lang="en-GB" noProof="0" dirty="0"/>
            </a:br>
            <a:r>
              <a:rPr lang="en-GB" noProof="0" dirty="0"/>
              <a:t>No more than 5 lines of text</a:t>
            </a:r>
          </a:p>
        </p:txBody>
      </p:sp>
      <p:sp>
        <p:nvSpPr>
          <p:cNvPr id="3" name="Fußzeilenplatzhalter 2">
            <a:extLst>
              <a:ext uri="{FF2B5EF4-FFF2-40B4-BE49-F238E27FC236}">
                <a16:creationId xmlns:a16="http://schemas.microsoft.com/office/drawing/2014/main" id="{4D1A2CCA-096A-39D7-4AD8-5CC50BA94574}"/>
              </a:ext>
            </a:extLst>
          </p:cNvPr>
          <p:cNvSpPr>
            <a:spLocks noGrp="1"/>
          </p:cNvSpPr>
          <p:nvPr>
            <p:ph type="ftr" sz="quarter" idx="10"/>
          </p:nvPr>
        </p:nvSpPr>
        <p:spPr/>
        <p:txBody>
          <a:bodyPr/>
          <a:lstStyle/>
          <a:p>
            <a:r>
              <a:rPr lang="en-GB" noProof="0"/>
              <a:t>Nordic-Baltic Astronomy Days - May 26-29, 2026</a:t>
            </a:r>
            <a:endParaRPr lang="en-GB" i="1" noProof="0" dirty="0"/>
          </a:p>
        </p:txBody>
      </p:sp>
      <p:sp>
        <p:nvSpPr>
          <p:cNvPr id="10" name="Bildplatzhalter 9">
            <a:extLst>
              <a:ext uri="{FF2B5EF4-FFF2-40B4-BE49-F238E27FC236}">
                <a16:creationId xmlns:a16="http://schemas.microsoft.com/office/drawing/2014/main" id="{EE650F25-37DB-98E4-5CF8-2CAC2449D2D7}"/>
              </a:ext>
            </a:extLst>
          </p:cNvPr>
          <p:cNvSpPr>
            <a:spLocks noGrp="1"/>
          </p:cNvSpPr>
          <p:nvPr>
            <p:ph type="pic" sz="quarter" idx="12" hasCustomPrompt="1"/>
          </p:nvPr>
        </p:nvSpPr>
        <p:spPr>
          <a:xfrm>
            <a:off x="918312" y="1843109"/>
            <a:ext cx="2828529" cy="2829600"/>
          </a:xfrm>
          <a:prstGeom prst="ellipse">
            <a:avLst/>
          </a:prstGeom>
          <a:solidFill>
            <a:srgbClr val="D2108D"/>
          </a:solidFill>
        </p:spPr>
        <p:txBody>
          <a:bodyPr anchor="t"/>
          <a:lstStyle>
            <a:lvl1pPr algn="ctr">
              <a:defRPr sz="1000">
                <a:solidFill>
                  <a:schemeClr val="bg1"/>
                </a:solidFill>
              </a:defRPr>
            </a:lvl1pPr>
          </a:lstStyle>
          <a:p>
            <a:r>
              <a:rPr lang="de-CH"/>
              <a:t>Image Placeholder</a:t>
            </a:r>
          </a:p>
        </p:txBody>
      </p:sp>
      <p:sp>
        <p:nvSpPr>
          <p:cNvPr id="20" name="Textplatzhalter 4">
            <a:extLst>
              <a:ext uri="{FF2B5EF4-FFF2-40B4-BE49-F238E27FC236}">
                <a16:creationId xmlns:a16="http://schemas.microsoft.com/office/drawing/2014/main" id="{B5697DE0-7583-A41A-F976-2471323140F6}"/>
              </a:ext>
            </a:extLst>
          </p:cNvPr>
          <p:cNvSpPr>
            <a:spLocks noGrp="1"/>
          </p:cNvSpPr>
          <p:nvPr>
            <p:ph type="body" sz="quarter" idx="13" hasCustomPrompt="1"/>
          </p:nvPr>
        </p:nvSpPr>
        <p:spPr>
          <a:xfrm>
            <a:off x="936625" y="5002125"/>
            <a:ext cx="2791902" cy="919250"/>
          </a:xfrm>
        </p:spPr>
        <p:txBody>
          <a:bodyPr/>
          <a:lstStyle>
            <a:lvl1pPr marL="0" indent="0" algn="ctr">
              <a:lnSpc>
                <a:spcPct val="100000"/>
              </a:lnSpc>
              <a:spcBef>
                <a:spcPts val="600"/>
              </a:spcBef>
              <a:buFont typeface="Arial" panose="020B0604020202020204" pitchFamily="34" charset="0"/>
              <a:buNone/>
              <a:defRPr sz="1500" b="1">
                <a:solidFill>
                  <a:schemeClr val="tx1"/>
                </a:solidFill>
              </a:defRPr>
            </a:lvl1pPr>
            <a:lvl2pPr marL="0" indent="0" algn="ctr">
              <a:lnSpc>
                <a:spcPct val="100000"/>
              </a:lnSpc>
              <a:spcBef>
                <a:spcPts val="600"/>
              </a:spcBef>
              <a:buNone/>
              <a:defRPr sz="1500" b="0">
                <a:solidFill>
                  <a:schemeClr val="tx1"/>
                </a:solidFill>
              </a:defRPr>
            </a:lvl2pPr>
            <a:lvl3pPr marL="0" indent="0" algn="ctr">
              <a:lnSpc>
                <a:spcPct val="100000"/>
              </a:lnSpc>
              <a:spcBef>
                <a:spcPts val="600"/>
              </a:spcBef>
              <a:buNone/>
              <a:defRPr sz="1280" b="0">
                <a:solidFill>
                  <a:schemeClr val="tx1"/>
                </a:solidFill>
              </a:defRPr>
            </a:lvl3pPr>
            <a:lvl4pPr marL="0" indent="0" algn="ctr">
              <a:lnSpc>
                <a:spcPct val="100000"/>
              </a:lnSpc>
              <a:spcBef>
                <a:spcPts val="600"/>
              </a:spcBef>
              <a:buFont typeface="Arial" panose="020B0604020202020204" pitchFamily="34" charset="0"/>
              <a:buNone/>
              <a:defRPr sz="1280" b="0">
                <a:solidFill>
                  <a:schemeClr val="tx1"/>
                </a:solidFill>
              </a:defRPr>
            </a:lvl4pPr>
            <a:lvl5pPr marL="0" indent="0" algn="ctr">
              <a:lnSpc>
                <a:spcPct val="100000"/>
              </a:lnSpc>
              <a:spcBef>
                <a:spcPts val="600"/>
              </a:spcBef>
              <a:buNone/>
              <a:defRPr sz="1280" b="0">
                <a:solidFill>
                  <a:schemeClr val="tx1"/>
                </a:solidFill>
              </a:defRPr>
            </a:lvl5pPr>
            <a:lvl6pPr marL="0" indent="0" algn="ctr">
              <a:lnSpc>
                <a:spcPct val="100000"/>
              </a:lnSpc>
              <a:spcBef>
                <a:spcPts val="600"/>
              </a:spcBef>
              <a:buNone/>
              <a:defRPr sz="1280" b="0">
                <a:solidFill>
                  <a:schemeClr val="tx1"/>
                </a:solidFill>
              </a:defRPr>
            </a:lvl6pPr>
            <a:lvl7pPr marL="0" indent="0" algn="ctr">
              <a:lnSpc>
                <a:spcPct val="100000"/>
              </a:lnSpc>
              <a:spcBef>
                <a:spcPts val="600"/>
              </a:spcBef>
              <a:buFont typeface="Arial" panose="020B0604020202020204" pitchFamily="34" charset="0"/>
              <a:buNone/>
              <a:defRPr sz="1280" b="0">
                <a:solidFill>
                  <a:schemeClr val="tx1"/>
                </a:solidFill>
              </a:defRPr>
            </a:lvl7pPr>
            <a:lvl8pPr marL="0" indent="0" algn="ctr">
              <a:lnSpc>
                <a:spcPct val="100000"/>
              </a:lnSpc>
              <a:spcBef>
                <a:spcPts val="600"/>
              </a:spcBef>
              <a:buFont typeface="Arial" panose="020B0604020202020204" pitchFamily="34" charset="0"/>
              <a:buNone/>
              <a:defRPr sz="1280" b="0">
                <a:solidFill>
                  <a:schemeClr val="tx1"/>
                </a:solidFill>
              </a:defRPr>
            </a:lvl8pPr>
            <a:lvl9pPr marL="0" indent="0" algn="ctr">
              <a:lnSpc>
                <a:spcPct val="100000"/>
              </a:lnSpc>
              <a:spcBef>
                <a:spcPts val="600"/>
              </a:spcBef>
              <a:buFont typeface="Arial" panose="020B0604020202020204" pitchFamily="34" charset="0"/>
              <a:buNone/>
              <a:defRPr sz="1280" b="0" i="0">
                <a:solidFill>
                  <a:schemeClr val="tx1"/>
                </a:solidFill>
                <a:latin typeface="+mn-lt"/>
              </a:defRPr>
            </a:lvl9pPr>
          </a:lstStyle>
          <a:p>
            <a:pPr lvl="0"/>
            <a:r>
              <a:rPr lang="en-GB" noProof="0" dirty="0"/>
              <a:t>First Name Surname</a:t>
            </a:r>
          </a:p>
          <a:p>
            <a:pPr lvl="1"/>
            <a:r>
              <a:rPr lang="en-GB" noProof="0" dirty="0"/>
              <a:t>Position</a:t>
            </a:r>
          </a:p>
          <a:p>
            <a:pPr lvl="2"/>
            <a:endParaRPr lang="de-CH" dirty="0"/>
          </a:p>
        </p:txBody>
      </p:sp>
      <p:sp>
        <p:nvSpPr>
          <p:cNvPr id="4" name="Date Placeholder 3">
            <a:extLst>
              <a:ext uri="{FF2B5EF4-FFF2-40B4-BE49-F238E27FC236}">
                <a16:creationId xmlns:a16="http://schemas.microsoft.com/office/drawing/2014/main" id="{C3765739-CD2F-8DC7-5976-CD1FE8BF355E}"/>
              </a:ext>
            </a:extLst>
          </p:cNvPr>
          <p:cNvSpPr>
            <a:spLocks noGrp="1"/>
          </p:cNvSpPr>
          <p:nvPr>
            <p:ph type="dt" sz="half" idx="2"/>
          </p:nvPr>
        </p:nvSpPr>
        <p:spPr>
          <a:xfrm rot="16200000">
            <a:off x="9206579" y="3558941"/>
            <a:ext cx="5347541"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7" name="Slide Number Placeholder 5">
            <a:extLst>
              <a:ext uri="{FF2B5EF4-FFF2-40B4-BE49-F238E27FC236}">
                <a16:creationId xmlns:a16="http://schemas.microsoft.com/office/drawing/2014/main" id="{DCAD787F-CA08-939C-59CD-57F8A27451E0}"/>
              </a:ext>
            </a:extLst>
          </p:cNvPr>
          <p:cNvSpPr txBox="1">
            <a:spLocks/>
          </p:cNvSpPr>
          <p:nvPr userDrawn="1"/>
        </p:nvSpPr>
        <p:spPr>
          <a:xfrm>
            <a:off x="468313" y="6534114"/>
            <a:ext cx="469581" cy="175313"/>
          </a:xfrm>
          <a:prstGeom prst="rect">
            <a:avLst/>
          </a:prstGeom>
        </p:spPr>
        <p:txBody>
          <a:bodyPr vert="horz" lIns="0" tIns="45720" rIns="0" bIns="45720" rtlCol="0" anchor="ctr"/>
          <a:lstStyle>
            <a:defPPr>
              <a:defRPr lang="de-DE"/>
            </a:defPPr>
            <a:lvl1pPr marL="0" algn="l"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6D6064-FB9F-4877-ADF1-97150FF2D969}" type="slidenum">
              <a:rPr lang="en-GB" smtClean="0"/>
              <a:pPr/>
              <a:t>‹#›</a:t>
            </a:fld>
            <a:endParaRPr lang="en-GB"/>
          </a:p>
        </p:txBody>
      </p:sp>
    </p:spTree>
    <p:extLst>
      <p:ext uri="{BB962C8B-B14F-4D97-AF65-F5344CB8AC3E}">
        <p14:creationId xmlns:p14="http://schemas.microsoft.com/office/powerpoint/2010/main" val="210508817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Small Quote+IB">
    <p:spTree>
      <p:nvGrpSpPr>
        <p:cNvPr id="1" name=""/>
        <p:cNvGrpSpPr/>
        <p:nvPr/>
      </p:nvGrpSpPr>
      <p:grpSpPr>
        <a:xfrm>
          <a:off x="0" y="0"/>
          <a:ext cx="0" cy="0"/>
          <a:chOff x="0" y="0"/>
          <a:chExt cx="0" cy="0"/>
        </a:xfrm>
      </p:grpSpPr>
      <p:graphicFrame>
        <p:nvGraphicFramePr>
          <p:cNvPr id="7" name="Objekt 6" hidden="1">
            <a:extLst>
              <a:ext uri="{FF2B5EF4-FFF2-40B4-BE49-F238E27FC236}">
                <a16:creationId xmlns:a16="http://schemas.microsoft.com/office/drawing/2014/main" id="{9EC3DABE-D4E5-D351-963E-34FD93396B7C}"/>
              </a:ext>
            </a:extLst>
          </p:cNvPr>
          <p:cNvGraphicFramePr>
            <a:graphicFrameLocks noChangeAspect="1"/>
          </p:cNvGraphicFramePr>
          <p:nvPr userDrawn="1">
            <p:custDataLst>
              <p:tags r:id="rId1"/>
            </p:custDataLst>
            <p:extLst>
              <p:ext uri="{D42A27DB-BD31-4B8C-83A1-F6EECF244321}">
                <p14:modId xmlns:p14="http://schemas.microsoft.com/office/powerpoint/2010/main" val="180136650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10" imgH="409" progId="TCLayout.ActiveDocument.1">
                  <p:embed/>
                </p:oleObj>
              </mc:Choice>
              <mc:Fallback>
                <p:oleObj name="think-cell Folie" r:id="rId3" imgW="410" imgH="409"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7DD711C6-3575-E329-8DF2-78A22FB75CF7}"/>
              </a:ext>
            </a:extLst>
          </p:cNvPr>
          <p:cNvSpPr>
            <a:spLocks noGrp="1"/>
          </p:cNvSpPr>
          <p:nvPr>
            <p:ph type="title" hasCustomPrompt="1"/>
          </p:nvPr>
        </p:nvSpPr>
        <p:spPr>
          <a:xfrm>
            <a:off x="937200" y="4012442"/>
            <a:ext cx="10317600" cy="832513"/>
          </a:xfrm>
        </p:spPr>
        <p:txBody>
          <a:bodyPr vert="horz" anchor="b"/>
          <a:lstStyle>
            <a:lvl1pPr algn="ctr">
              <a:lnSpc>
                <a:spcPct val="120000"/>
              </a:lnSpc>
              <a:defRPr b="0" i="1">
                <a:solidFill>
                  <a:schemeClr val="bg2"/>
                </a:solidFill>
                <a:latin typeface="Georgia" panose="02040502050405020303" pitchFamily="18" charset="0"/>
              </a:defRPr>
            </a:lvl1pPr>
          </a:lstStyle>
          <a:p>
            <a:r>
              <a:rPr lang="en-GB" noProof="0" dirty="0"/>
              <a:t>Short Quote, Georgia, Italic, 30 pt</a:t>
            </a:r>
          </a:p>
        </p:txBody>
      </p:sp>
      <p:sp>
        <p:nvSpPr>
          <p:cNvPr id="10" name="Bildplatzhalter 9">
            <a:extLst>
              <a:ext uri="{FF2B5EF4-FFF2-40B4-BE49-F238E27FC236}">
                <a16:creationId xmlns:a16="http://schemas.microsoft.com/office/drawing/2014/main" id="{EE650F25-37DB-98E4-5CF8-2CAC2449D2D7}"/>
              </a:ext>
            </a:extLst>
          </p:cNvPr>
          <p:cNvSpPr>
            <a:spLocks noGrp="1"/>
          </p:cNvSpPr>
          <p:nvPr>
            <p:ph type="pic" sz="quarter" idx="12" hasCustomPrompt="1"/>
          </p:nvPr>
        </p:nvSpPr>
        <p:spPr>
          <a:xfrm>
            <a:off x="4681736" y="1065186"/>
            <a:ext cx="2828529" cy="2829600"/>
          </a:xfrm>
          <a:prstGeom prst="ellipse">
            <a:avLst/>
          </a:prstGeom>
          <a:solidFill>
            <a:srgbClr val="D2108D"/>
          </a:solidFill>
        </p:spPr>
        <p:txBody>
          <a:bodyPr anchor="t"/>
          <a:lstStyle>
            <a:lvl1pPr algn="ctr">
              <a:defRPr sz="1000">
                <a:solidFill>
                  <a:schemeClr val="bg1"/>
                </a:solidFill>
              </a:defRPr>
            </a:lvl1pPr>
          </a:lstStyle>
          <a:p>
            <a:r>
              <a:rPr lang="de-CH"/>
              <a:t>Image Placeholder</a:t>
            </a:r>
          </a:p>
        </p:txBody>
      </p:sp>
      <p:sp>
        <p:nvSpPr>
          <p:cNvPr id="20" name="Textplatzhalter 4">
            <a:extLst>
              <a:ext uri="{FF2B5EF4-FFF2-40B4-BE49-F238E27FC236}">
                <a16:creationId xmlns:a16="http://schemas.microsoft.com/office/drawing/2014/main" id="{B5697DE0-7583-A41A-F976-2471323140F6}"/>
              </a:ext>
            </a:extLst>
          </p:cNvPr>
          <p:cNvSpPr>
            <a:spLocks noGrp="1"/>
          </p:cNvSpPr>
          <p:nvPr>
            <p:ph type="body" sz="quarter" idx="13" hasCustomPrompt="1"/>
          </p:nvPr>
        </p:nvSpPr>
        <p:spPr>
          <a:xfrm>
            <a:off x="4681736" y="5513697"/>
            <a:ext cx="2828529" cy="596780"/>
          </a:xfrm>
        </p:spPr>
        <p:txBody>
          <a:bodyPr/>
          <a:lstStyle>
            <a:lvl1pPr marL="0" indent="0" algn="ctr">
              <a:lnSpc>
                <a:spcPct val="100000"/>
              </a:lnSpc>
              <a:spcBef>
                <a:spcPts val="600"/>
              </a:spcBef>
              <a:buFont typeface="Arial" panose="020B0604020202020204" pitchFamily="34" charset="0"/>
              <a:buNone/>
              <a:defRPr sz="1500" b="1">
                <a:solidFill>
                  <a:schemeClr val="tx1"/>
                </a:solidFill>
              </a:defRPr>
            </a:lvl1pPr>
            <a:lvl2pPr marL="0" indent="0" algn="ctr">
              <a:lnSpc>
                <a:spcPct val="100000"/>
              </a:lnSpc>
              <a:spcBef>
                <a:spcPts val="600"/>
              </a:spcBef>
              <a:buNone/>
              <a:defRPr sz="1500" b="0">
                <a:solidFill>
                  <a:schemeClr val="tx1"/>
                </a:solidFill>
              </a:defRPr>
            </a:lvl2pPr>
            <a:lvl3pPr marL="0" indent="0" algn="ctr">
              <a:lnSpc>
                <a:spcPct val="100000"/>
              </a:lnSpc>
              <a:spcBef>
                <a:spcPts val="600"/>
              </a:spcBef>
              <a:buNone/>
              <a:defRPr sz="1280" b="0">
                <a:solidFill>
                  <a:schemeClr val="tx1"/>
                </a:solidFill>
              </a:defRPr>
            </a:lvl3pPr>
            <a:lvl4pPr marL="0" indent="0" algn="ctr">
              <a:lnSpc>
                <a:spcPct val="100000"/>
              </a:lnSpc>
              <a:spcBef>
                <a:spcPts val="600"/>
              </a:spcBef>
              <a:buFont typeface="Arial" panose="020B0604020202020204" pitchFamily="34" charset="0"/>
              <a:buNone/>
              <a:defRPr sz="1280" b="0">
                <a:solidFill>
                  <a:schemeClr val="tx1"/>
                </a:solidFill>
              </a:defRPr>
            </a:lvl4pPr>
            <a:lvl5pPr marL="0" indent="0" algn="ctr">
              <a:lnSpc>
                <a:spcPct val="100000"/>
              </a:lnSpc>
              <a:spcBef>
                <a:spcPts val="600"/>
              </a:spcBef>
              <a:buNone/>
              <a:defRPr sz="1280" b="0">
                <a:solidFill>
                  <a:schemeClr val="tx1"/>
                </a:solidFill>
              </a:defRPr>
            </a:lvl5pPr>
            <a:lvl6pPr marL="0" indent="0" algn="ctr">
              <a:lnSpc>
                <a:spcPct val="100000"/>
              </a:lnSpc>
              <a:spcBef>
                <a:spcPts val="600"/>
              </a:spcBef>
              <a:buNone/>
              <a:defRPr sz="1280" b="0">
                <a:solidFill>
                  <a:schemeClr val="tx1"/>
                </a:solidFill>
              </a:defRPr>
            </a:lvl6pPr>
            <a:lvl7pPr marL="0" indent="0" algn="ctr">
              <a:lnSpc>
                <a:spcPct val="100000"/>
              </a:lnSpc>
              <a:spcBef>
                <a:spcPts val="600"/>
              </a:spcBef>
              <a:buFont typeface="Arial" panose="020B0604020202020204" pitchFamily="34" charset="0"/>
              <a:buNone/>
              <a:defRPr sz="1280" b="0">
                <a:solidFill>
                  <a:schemeClr val="tx1"/>
                </a:solidFill>
              </a:defRPr>
            </a:lvl7pPr>
            <a:lvl8pPr marL="0" indent="0" algn="ctr">
              <a:lnSpc>
                <a:spcPct val="100000"/>
              </a:lnSpc>
              <a:spcBef>
                <a:spcPts val="600"/>
              </a:spcBef>
              <a:buFont typeface="Arial" panose="020B0604020202020204" pitchFamily="34" charset="0"/>
              <a:buNone/>
              <a:defRPr sz="1280" b="0">
                <a:solidFill>
                  <a:schemeClr val="tx1"/>
                </a:solidFill>
              </a:defRPr>
            </a:lvl8pPr>
            <a:lvl9pPr marL="0" indent="0" algn="ctr">
              <a:lnSpc>
                <a:spcPct val="100000"/>
              </a:lnSpc>
              <a:spcBef>
                <a:spcPts val="600"/>
              </a:spcBef>
              <a:buFont typeface="Arial" panose="020B0604020202020204" pitchFamily="34" charset="0"/>
              <a:buNone/>
              <a:defRPr sz="1280" b="0" i="0">
                <a:solidFill>
                  <a:schemeClr val="tx1"/>
                </a:solidFill>
                <a:latin typeface="+mn-lt"/>
              </a:defRPr>
            </a:lvl9pPr>
          </a:lstStyle>
          <a:p>
            <a:pPr lvl="0"/>
            <a:r>
              <a:rPr lang="en-GB" noProof="0" dirty="0"/>
              <a:t>First Name Surname</a:t>
            </a:r>
          </a:p>
          <a:p>
            <a:pPr lvl="1"/>
            <a:r>
              <a:rPr lang="en-GB" noProof="0" dirty="0"/>
              <a:t>Position</a:t>
            </a:r>
          </a:p>
          <a:p>
            <a:pPr lvl="2"/>
            <a:endParaRPr lang="de-CH" dirty="0"/>
          </a:p>
        </p:txBody>
      </p:sp>
      <p:cxnSp>
        <p:nvCxnSpPr>
          <p:cNvPr id="5" name="Gerader Verbinder 4">
            <a:extLst>
              <a:ext uri="{FF2B5EF4-FFF2-40B4-BE49-F238E27FC236}">
                <a16:creationId xmlns:a16="http://schemas.microsoft.com/office/drawing/2014/main" id="{8C43B717-B5B8-6114-C8A3-4E3DC6E2F403}"/>
              </a:ext>
            </a:extLst>
          </p:cNvPr>
          <p:cNvCxnSpPr/>
          <p:nvPr userDrawn="1"/>
        </p:nvCxnSpPr>
        <p:spPr>
          <a:xfrm>
            <a:off x="5376000" y="5179326"/>
            <a:ext cx="1440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ußzeilenplatzhalter 3">
            <a:extLst>
              <a:ext uri="{FF2B5EF4-FFF2-40B4-BE49-F238E27FC236}">
                <a16:creationId xmlns:a16="http://schemas.microsoft.com/office/drawing/2014/main" id="{1F2DA2F4-6869-963F-1C8F-DC9A296EE591}"/>
              </a:ext>
            </a:extLst>
          </p:cNvPr>
          <p:cNvSpPr>
            <a:spLocks noGrp="1"/>
          </p:cNvSpPr>
          <p:nvPr>
            <p:ph type="ftr" sz="quarter" idx="14"/>
          </p:nvPr>
        </p:nvSpPr>
        <p:spPr/>
        <p:txBody>
          <a:bodyPr/>
          <a:lstStyle/>
          <a:p>
            <a:r>
              <a:rPr lang="en-GB" noProof="0"/>
              <a:t>Nordic-Baltic Astronomy Days - May 26-29, 2026</a:t>
            </a:r>
            <a:endParaRPr lang="en-GB" i="1" noProof="0" dirty="0"/>
          </a:p>
        </p:txBody>
      </p:sp>
      <p:sp>
        <p:nvSpPr>
          <p:cNvPr id="3" name="Date Placeholder 3">
            <a:extLst>
              <a:ext uri="{FF2B5EF4-FFF2-40B4-BE49-F238E27FC236}">
                <a16:creationId xmlns:a16="http://schemas.microsoft.com/office/drawing/2014/main" id="{D24734D8-8B07-78D5-43B8-8F1E5049E5F1}"/>
              </a:ext>
            </a:extLst>
          </p:cNvPr>
          <p:cNvSpPr>
            <a:spLocks noGrp="1"/>
          </p:cNvSpPr>
          <p:nvPr>
            <p:ph type="dt" sz="half" idx="2"/>
          </p:nvPr>
        </p:nvSpPr>
        <p:spPr>
          <a:xfrm rot="16200000">
            <a:off x="9218099" y="3570460"/>
            <a:ext cx="5324502"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8" name="Slide Number Placeholder 5">
            <a:extLst>
              <a:ext uri="{FF2B5EF4-FFF2-40B4-BE49-F238E27FC236}">
                <a16:creationId xmlns:a16="http://schemas.microsoft.com/office/drawing/2014/main" id="{C8CCC7B4-F4B9-6134-9B2E-4BEA839EA568}"/>
              </a:ext>
            </a:extLst>
          </p:cNvPr>
          <p:cNvSpPr txBox="1">
            <a:spLocks/>
          </p:cNvSpPr>
          <p:nvPr userDrawn="1"/>
        </p:nvSpPr>
        <p:spPr>
          <a:xfrm>
            <a:off x="468313" y="6534114"/>
            <a:ext cx="469581" cy="175313"/>
          </a:xfrm>
          <a:prstGeom prst="rect">
            <a:avLst/>
          </a:prstGeom>
        </p:spPr>
        <p:txBody>
          <a:bodyPr vert="horz" lIns="0" tIns="45720" rIns="0" bIns="45720" rtlCol="0" anchor="ctr"/>
          <a:lstStyle>
            <a:defPPr>
              <a:defRPr lang="de-DE"/>
            </a:defPPr>
            <a:lvl1pPr marL="0" algn="l"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6D6064-FB9F-4877-ADF1-97150FF2D969}" type="slidenum">
              <a:rPr lang="en-GB" smtClean="0"/>
              <a:pPr/>
              <a:t>‹#›</a:t>
            </a:fld>
            <a:endParaRPr lang="en-GB"/>
          </a:p>
        </p:txBody>
      </p:sp>
    </p:spTree>
    <p:extLst>
      <p:ext uri="{BB962C8B-B14F-4D97-AF65-F5344CB8AC3E}">
        <p14:creationId xmlns:p14="http://schemas.microsoft.com/office/powerpoint/2010/main" val="10452624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chemeClr val="tx2"/>
        </a:solidFill>
        <a:effectLst/>
      </p:bgPr>
    </p:bg>
    <p:spTree>
      <p:nvGrpSpPr>
        <p:cNvPr id="1" name=""/>
        <p:cNvGrpSpPr/>
        <p:nvPr/>
      </p:nvGrpSpPr>
      <p:grpSpPr>
        <a:xfrm>
          <a:off x="0" y="0"/>
          <a:ext cx="0" cy="0"/>
          <a:chOff x="0" y="0"/>
          <a:chExt cx="0" cy="0"/>
        </a:xfrm>
      </p:grpSpPr>
      <p:graphicFrame>
        <p:nvGraphicFramePr>
          <p:cNvPr id="9" name="Objekt 8" hidden="1">
            <a:extLst>
              <a:ext uri="{FF2B5EF4-FFF2-40B4-BE49-F238E27FC236}">
                <a16:creationId xmlns:a16="http://schemas.microsoft.com/office/drawing/2014/main" id="{91A3CC9D-C8AC-9800-39AE-668220846C2B}"/>
              </a:ext>
            </a:extLst>
          </p:cNvPr>
          <p:cNvGraphicFramePr>
            <a:graphicFrameLocks noChangeAspect="1"/>
          </p:cNvGraphicFramePr>
          <p:nvPr userDrawn="1">
            <p:custDataLst>
              <p:tags r:id="rId1"/>
            </p:custDataLst>
            <p:extLst>
              <p:ext uri="{D42A27DB-BD31-4B8C-83A1-F6EECF244321}">
                <p14:modId xmlns:p14="http://schemas.microsoft.com/office/powerpoint/2010/main" val="396438385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10" imgH="409" progId="TCLayout.ActiveDocument.1">
                  <p:embed/>
                </p:oleObj>
              </mc:Choice>
              <mc:Fallback>
                <p:oleObj name="think-cell Folie" r:id="rId3" imgW="410" imgH="409"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E956317E-20F6-4DD1-F84D-E40AE39EE331}"/>
              </a:ext>
            </a:extLst>
          </p:cNvPr>
          <p:cNvSpPr>
            <a:spLocks noGrp="1"/>
          </p:cNvSpPr>
          <p:nvPr>
            <p:ph type="ctrTitle" hasCustomPrompt="1"/>
          </p:nvPr>
        </p:nvSpPr>
        <p:spPr>
          <a:xfrm>
            <a:off x="937200" y="1577976"/>
            <a:ext cx="10317600" cy="892270"/>
          </a:xfrm>
        </p:spPr>
        <p:txBody>
          <a:bodyPr vert="horz" anchor="b"/>
          <a:lstStyle>
            <a:lvl1pPr algn="ctr">
              <a:lnSpc>
                <a:spcPct val="100000"/>
              </a:lnSpc>
              <a:defRPr sz="4000">
                <a:solidFill>
                  <a:schemeClr val="bg1"/>
                </a:solidFill>
              </a:defRPr>
            </a:lvl1pPr>
          </a:lstStyle>
          <a:p>
            <a:r>
              <a:rPr lang="en-GB" noProof="0" dirty="0"/>
              <a:t>Thank you!</a:t>
            </a:r>
          </a:p>
        </p:txBody>
      </p:sp>
      <p:sp>
        <p:nvSpPr>
          <p:cNvPr id="3" name="Untertitel 2">
            <a:extLst>
              <a:ext uri="{FF2B5EF4-FFF2-40B4-BE49-F238E27FC236}">
                <a16:creationId xmlns:a16="http://schemas.microsoft.com/office/drawing/2014/main" id="{A7200802-0D82-2861-8BEB-447967F5568E}"/>
              </a:ext>
            </a:extLst>
          </p:cNvPr>
          <p:cNvSpPr>
            <a:spLocks noGrp="1"/>
          </p:cNvSpPr>
          <p:nvPr>
            <p:ph type="subTitle" idx="1" hasCustomPrompt="1"/>
          </p:nvPr>
        </p:nvSpPr>
        <p:spPr>
          <a:xfrm>
            <a:off x="937200" y="3477296"/>
            <a:ext cx="10317600" cy="1789740"/>
          </a:xfrm>
        </p:spPr>
        <p:txBody>
          <a:bodyPr/>
          <a:lstStyle>
            <a:lvl1pPr marL="0" indent="0" algn="ctr">
              <a:lnSpc>
                <a:spcPct val="111000"/>
              </a:lnSpc>
              <a:buNone/>
              <a:defRPr sz="1800" b="1" i="0">
                <a:solidFill>
                  <a:schemeClr val="bg1"/>
                </a:solidFill>
                <a:latin typeface="+mn-lt"/>
              </a:defRPr>
            </a:lvl1pPr>
            <a:lvl2pPr marL="0" indent="0" algn="ctr">
              <a:lnSpc>
                <a:spcPct val="111000"/>
              </a:lnSpc>
              <a:buNone/>
              <a:defRPr sz="1800" b="1" i="0">
                <a:solidFill>
                  <a:schemeClr val="bg1"/>
                </a:solidFill>
                <a:latin typeface="+mn-lt"/>
              </a:defRPr>
            </a:lvl2pPr>
            <a:lvl3pPr marL="0" indent="0" algn="ctr">
              <a:lnSpc>
                <a:spcPct val="111000"/>
              </a:lnSpc>
              <a:buNone/>
              <a:defRPr sz="1800" b="1" i="0">
                <a:solidFill>
                  <a:schemeClr val="bg1"/>
                </a:solidFill>
                <a:latin typeface="+mn-lt"/>
              </a:defRPr>
            </a:lvl3pPr>
            <a:lvl4pPr marL="0" indent="0" algn="ctr">
              <a:lnSpc>
                <a:spcPct val="111000"/>
              </a:lnSpc>
              <a:buNone/>
              <a:defRPr sz="1800" b="1" i="0">
                <a:solidFill>
                  <a:schemeClr val="bg1"/>
                </a:solidFill>
                <a:latin typeface="+mn-lt"/>
              </a:defRPr>
            </a:lvl4pPr>
            <a:lvl5pPr marL="0" indent="0" algn="ctr">
              <a:lnSpc>
                <a:spcPct val="111000"/>
              </a:lnSpc>
              <a:buNone/>
              <a:defRPr sz="1800" b="1" i="0">
                <a:solidFill>
                  <a:schemeClr val="bg1"/>
                </a:solidFill>
                <a:latin typeface="+mn-lt"/>
              </a:defRPr>
            </a:lvl5pPr>
            <a:lvl6pPr marL="0" indent="0" algn="ctr">
              <a:lnSpc>
                <a:spcPct val="111000"/>
              </a:lnSpc>
              <a:buNone/>
              <a:defRPr sz="1800" b="1" i="0">
                <a:solidFill>
                  <a:schemeClr val="bg1"/>
                </a:solidFill>
                <a:latin typeface="+mn-lt"/>
              </a:defRPr>
            </a:lvl6pPr>
            <a:lvl7pPr marL="0" indent="0" algn="ctr">
              <a:lnSpc>
                <a:spcPct val="111000"/>
              </a:lnSpc>
              <a:buNone/>
              <a:defRPr sz="1800" b="1" i="0">
                <a:solidFill>
                  <a:schemeClr val="bg1"/>
                </a:solidFill>
                <a:latin typeface="+mn-lt"/>
              </a:defRPr>
            </a:lvl7pPr>
            <a:lvl8pPr marL="0" indent="0" algn="ctr">
              <a:lnSpc>
                <a:spcPct val="111000"/>
              </a:lnSpc>
              <a:buNone/>
              <a:defRPr sz="1800" b="1" i="0">
                <a:solidFill>
                  <a:schemeClr val="bg1"/>
                </a:solidFill>
                <a:latin typeface="+mn-lt"/>
              </a:defRPr>
            </a:lvl8pPr>
            <a:lvl9pPr marL="0" indent="0" algn="ctr">
              <a:lnSpc>
                <a:spcPct val="111000"/>
              </a:lnSpc>
              <a:buNone/>
              <a:defRPr sz="1800" b="1" i="0">
                <a:solidFill>
                  <a:schemeClr val="bg1"/>
                </a:solidFill>
                <a:latin typeface="+mn-lt"/>
              </a:defRPr>
            </a:lvl9pPr>
          </a:lstStyle>
          <a:p>
            <a:r>
              <a:rPr lang="en-GB" noProof="0" dirty="0"/>
              <a:t>Author’s information</a:t>
            </a:r>
          </a:p>
        </p:txBody>
      </p:sp>
      <p:sp>
        <p:nvSpPr>
          <p:cNvPr id="5" name="Fußzeilenplatzhalter 4">
            <a:extLst>
              <a:ext uri="{FF2B5EF4-FFF2-40B4-BE49-F238E27FC236}">
                <a16:creationId xmlns:a16="http://schemas.microsoft.com/office/drawing/2014/main" id="{6241F204-6F2D-454B-4B2A-5AE567FE2785}"/>
              </a:ext>
            </a:extLst>
          </p:cNvPr>
          <p:cNvSpPr>
            <a:spLocks noGrp="1"/>
          </p:cNvSpPr>
          <p:nvPr>
            <p:ph type="ftr" sz="quarter" idx="11"/>
          </p:nvPr>
        </p:nvSpPr>
        <p:spPr/>
        <p:txBody>
          <a:bodyPr/>
          <a:lstStyle>
            <a:lvl1pPr>
              <a:defRPr>
                <a:solidFill>
                  <a:schemeClr val="bg1"/>
                </a:solidFill>
              </a:defRPr>
            </a:lvl1pPr>
          </a:lstStyle>
          <a:p>
            <a:r>
              <a:rPr lang="en-GB" noProof="0"/>
              <a:t>Nordic-Baltic Astronomy Days - May 26-29, 2026</a:t>
            </a:r>
            <a:endParaRPr lang="en-GB" i="1" noProof="0" dirty="0"/>
          </a:p>
        </p:txBody>
      </p:sp>
      <p:cxnSp>
        <p:nvCxnSpPr>
          <p:cNvPr id="11" name="Gerader Verbinder 10">
            <a:extLst>
              <a:ext uri="{FF2B5EF4-FFF2-40B4-BE49-F238E27FC236}">
                <a16:creationId xmlns:a16="http://schemas.microsoft.com/office/drawing/2014/main" id="{E0057D23-33FB-CFEA-DDE7-F0911EE720DC}"/>
              </a:ext>
            </a:extLst>
          </p:cNvPr>
          <p:cNvCxnSpPr/>
          <p:nvPr userDrawn="1"/>
        </p:nvCxnSpPr>
        <p:spPr>
          <a:xfrm>
            <a:off x="4692001" y="2937675"/>
            <a:ext cx="280800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 name="Gerader Verbinder 5">
            <a:extLst>
              <a:ext uri="{FF2B5EF4-FFF2-40B4-BE49-F238E27FC236}">
                <a16:creationId xmlns:a16="http://schemas.microsoft.com/office/drawing/2014/main" id="{A7184D4A-ABC6-73B7-3255-011F9072AA02}"/>
              </a:ext>
            </a:extLst>
          </p:cNvPr>
          <p:cNvCxnSpPr/>
          <p:nvPr userDrawn="1"/>
        </p:nvCxnSpPr>
        <p:spPr>
          <a:xfrm>
            <a:off x="0" y="6382322"/>
            <a:ext cx="6084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4" name="Grafik 3">
            <a:extLst>
              <a:ext uri="{FF2B5EF4-FFF2-40B4-BE49-F238E27FC236}">
                <a16:creationId xmlns:a16="http://schemas.microsoft.com/office/drawing/2014/main" id="{10BF81FC-50A5-9498-E3B5-98F18550603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228400" y="399600"/>
            <a:ext cx="497477" cy="647783"/>
          </a:xfrm>
          <a:prstGeom prst="rect">
            <a:avLst/>
          </a:prstGeom>
        </p:spPr>
      </p:pic>
      <p:sp>
        <p:nvSpPr>
          <p:cNvPr id="7" name="Date Placeholder 3">
            <a:extLst>
              <a:ext uri="{FF2B5EF4-FFF2-40B4-BE49-F238E27FC236}">
                <a16:creationId xmlns:a16="http://schemas.microsoft.com/office/drawing/2014/main" id="{3BACF552-8FB0-CAE7-0584-8327FAA9D384}"/>
              </a:ext>
            </a:extLst>
          </p:cNvPr>
          <p:cNvSpPr>
            <a:spLocks noGrp="1"/>
          </p:cNvSpPr>
          <p:nvPr>
            <p:ph type="dt" sz="half" idx="2"/>
          </p:nvPr>
        </p:nvSpPr>
        <p:spPr>
          <a:xfrm rot="16200000">
            <a:off x="9212880" y="3557876"/>
            <a:ext cx="5334939" cy="313953"/>
          </a:xfrm>
          <a:prstGeom prst="rect">
            <a:avLst/>
          </a:prstGeom>
        </p:spPr>
        <p:txBody>
          <a:bodyPr vert="horz" lIns="0" tIns="0" rIns="0" bIns="0" rtlCol="0" anchor="b" anchorCtr="0"/>
          <a:lstStyle>
            <a:lvl1pPr algn="l">
              <a:defRPr sz="900">
                <a:solidFill>
                  <a:schemeClr val="bg1"/>
                </a:solidFill>
              </a:defRPr>
            </a:lvl1pPr>
          </a:lstStyle>
          <a:p>
            <a:r>
              <a:rPr lang="de-DE" noProof="0"/>
              <a:t>Data Classification: ESO PUBLIC</a:t>
            </a:r>
            <a:endParaRPr lang="en-GB" noProof="0" dirty="0"/>
          </a:p>
        </p:txBody>
      </p:sp>
      <p:sp>
        <p:nvSpPr>
          <p:cNvPr id="12" name="Slide Number Placeholder 5">
            <a:extLst>
              <a:ext uri="{FF2B5EF4-FFF2-40B4-BE49-F238E27FC236}">
                <a16:creationId xmlns:a16="http://schemas.microsoft.com/office/drawing/2014/main" id="{F7413DAC-6F2A-B640-BB3F-22EB0960CCE7}"/>
              </a:ext>
            </a:extLst>
          </p:cNvPr>
          <p:cNvSpPr>
            <a:spLocks noGrp="1"/>
          </p:cNvSpPr>
          <p:nvPr>
            <p:ph type="sldNum" sz="quarter" idx="4"/>
          </p:nvPr>
        </p:nvSpPr>
        <p:spPr>
          <a:xfrm>
            <a:off x="468313" y="6534114"/>
            <a:ext cx="469581" cy="175313"/>
          </a:xfrm>
          <a:prstGeom prst="rect">
            <a:avLst/>
          </a:prstGeom>
        </p:spPr>
        <p:txBody>
          <a:bodyPr vert="horz" lIns="0" tIns="45720" rIns="0" bIns="45720" rtlCol="0" anchor="ctr"/>
          <a:lstStyle>
            <a:lvl1pPr algn="l">
              <a:defRPr sz="900" b="1">
                <a:solidFill>
                  <a:schemeClr val="bg1"/>
                </a:solidFill>
              </a:defRPr>
            </a:lvl1pPr>
          </a:lstStyle>
          <a:p>
            <a:fld id="{766D6064-FB9F-4877-ADF1-97150FF2D969}" type="slidenum">
              <a:rPr lang="en-GB" smtClean="0"/>
              <a:pPr/>
              <a:t>‹#›</a:t>
            </a:fld>
            <a:endParaRPr lang="en-GB"/>
          </a:p>
        </p:txBody>
      </p:sp>
    </p:spTree>
    <p:extLst>
      <p:ext uri="{BB962C8B-B14F-4D97-AF65-F5344CB8AC3E}">
        <p14:creationId xmlns:p14="http://schemas.microsoft.com/office/powerpoint/2010/main" val="31772845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Connect with ESO">
    <p:spTree>
      <p:nvGrpSpPr>
        <p:cNvPr id="1" name=""/>
        <p:cNvGrpSpPr/>
        <p:nvPr/>
      </p:nvGrpSpPr>
      <p:grpSpPr>
        <a:xfrm>
          <a:off x="0" y="0"/>
          <a:ext cx="0" cy="0"/>
          <a:chOff x="0" y="0"/>
          <a:chExt cx="0" cy="0"/>
        </a:xfrm>
      </p:grpSpPr>
      <p:pic>
        <p:nvPicPr>
          <p:cNvPr id="9" name="Flags">
            <a:extLst>
              <a:ext uri="{FF2B5EF4-FFF2-40B4-BE49-F238E27FC236}">
                <a16:creationId xmlns:a16="http://schemas.microsoft.com/office/drawing/2014/main" id="{28A2FD6F-B5EB-75B2-792F-2B7BDB734F90}"/>
              </a:ext>
            </a:extLst>
          </p:cNvPr>
          <p:cNvPicPr>
            <a:picLocks noChangeAspect="1"/>
          </p:cNvPicPr>
          <p:nvPr userDrawn="1"/>
        </p:nvPicPr>
        <p:blipFill>
          <a:blip r:embed="rId2"/>
          <a:stretch>
            <a:fillRect/>
          </a:stretch>
        </p:blipFill>
        <p:spPr>
          <a:xfrm>
            <a:off x="0" y="6204867"/>
            <a:ext cx="6097313" cy="184179"/>
          </a:xfrm>
          <a:prstGeom prst="rect">
            <a:avLst/>
          </a:prstGeom>
        </p:spPr>
      </p:pic>
      <p:cxnSp>
        <p:nvCxnSpPr>
          <p:cNvPr id="11" name="Gerader Verbinder 10">
            <a:extLst>
              <a:ext uri="{FF2B5EF4-FFF2-40B4-BE49-F238E27FC236}">
                <a16:creationId xmlns:a16="http://schemas.microsoft.com/office/drawing/2014/main" id="{E0057D23-33FB-CFEA-DDE7-F0911EE720DC}"/>
              </a:ext>
            </a:extLst>
          </p:cNvPr>
          <p:cNvCxnSpPr/>
          <p:nvPr userDrawn="1"/>
        </p:nvCxnSpPr>
        <p:spPr>
          <a:xfrm>
            <a:off x="4692001" y="3401704"/>
            <a:ext cx="2808000"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6" name="Textfeld 5">
            <a:extLst>
              <a:ext uri="{FF2B5EF4-FFF2-40B4-BE49-F238E27FC236}">
                <a16:creationId xmlns:a16="http://schemas.microsoft.com/office/drawing/2014/main" id="{94812D6F-7F2D-9792-3A4B-B9117829B507}"/>
              </a:ext>
            </a:extLst>
          </p:cNvPr>
          <p:cNvSpPr txBox="1"/>
          <p:nvPr userDrawn="1"/>
        </p:nvSpPr>
        <p:spPr>
          <a:xfrm>
            <a:off x="1885666" y="2202954"/>
            <a:ext cx="8420668" cy="707886"/>
          </a:xfrm>
          <a:prstGeom prst="rect">
            <a:avLst/>
          </a:prstGeom>
          <a:noFill/>
        </p:spPr>
        <p:txBody>
          <a:bodyPr wrap="square" rtlCol="0">
            <a:spAutoFit/>
          </a:bodyPr>
          <a:lstStyle/>
          <a:p>
            <a:pPr algn="ctr"/>
            <a:r>
              <a:rPr lang="en-GB" sz="4000" b="1" noProof="0" dirty="0">
                <a:solidFill>
                  <a:schemeClr val="tx2"/>
                </a:solidFill>
              </a:rPr>
              <a:t>Connect with ESO</a:t>
            </a:r>
          </a:p>
        </p:txBody>
      </p:sp>
      <p:grpSp>
        <p:nvGrpSpPr>
          <p:cNvPr id="7" name="Icons social media">
            <a:extLst>
              <a:ext uri="{FF2B5EF4-FFF2-40B4-BE49-F238E27FC236}">
                <a16:creationId xmlns:a16="http://schemas.microsoft.com/office/drawing/2014/main" id="{3A749136-AA50-8556-2B2B-1212D11DF3FA}"/>
              </a:ext>
            </a:extLst>
          </p:cNvPr>
          <p:cNvGrpSpPr/>
          <p:nvPr userDrawn="1"/>
        </p:nvGrpSpPr>
        <p:grpSpPr>
          <a:xfrm>
            <a:off x="4692001" y="4037525"/>
            <a:ext cx="2808666" cy="536494"/>
            <a:chOff x="2527782" y="2733756"/>
            <a:chExt cx="2808666" cy="536494"/>
          </a:xfrm>
        </p:grpSpPr>
        <p:pic>
          <p:nvPicPr>
            <p:cNvPr id="10" name="Icon linkedin">
              <a:extLst>
                <a:ext uri="{FF2B5EF4-FFF2-40B4-BE49-F238E27FC236}">
                  <a16:creationId xmlns:a16="http://schemas.microsoft.com/office/drawing/2014/main" id="{1EF6A419-27B0-5B79-B0A3-B0BDAF71C649}"/>
                </a:ext>
              </a:extLst>
            </p:cNvPr>
            <p:cNvPicPr/>
            <p:nvPr userDrawn="1"/>
          </p:nvPicPr>
          <p:blipFill>
            <a:blip r:embed="rId3"/>
            <a:stretch>
              <a:fillRect/>
            </a:stretch>
          </p:blipFill>
          <p:spPr>
            <a:xfrm>
              <a:off x="4804788" y="2733756"/>
              <a:ext cx="531660" cy="536494"/>
            </a:xfrm>
            <a:prstGeom prst="rect">
              <a:avLst/>
            </a:prstGeom>
          </p:spPr>
        </p:pic>
        <p:pic>
          <p:nvPicPr>
            <p:cNvPr id="12" name="Icon youtube">
              <a:extLst>
                <a:ext uri="{FF2B5EF4-FFF2-40B4-BE49-F238E27FC236}">
                  <a16:creationId xmlns:a16="http://schemas.microsoft.com/office/drawing/2014/main" id="{5EBDB13F-BAC1-1D0C-D007-E0504A0538BD}"/>
                </a:ext>
              </a:extLst>
            </p:cNvPr>
            <p:cNvPicPr/>
            <p:nvPr userDrawn="1"/>
          </p:nvPicPr>
          <p:blipFill>
            <a:blip r:embed="rId4"/>
            <a:stretch>
              <a:fillRect/>
            </a:stretch>
          </p:blipFill>
          <p:spPr>
            <a:xfrm>
              <a:off x="4235013" y="2733756"/>
              <a:ext cx="531703" cy="536494"/>
            </a:xfrm>
            <a:prstGeom prst="rect">
              <a:avLst/>
            </a:prstGeom>
          </p:spPr>
        </p:pic>
        <p:pic>
          <p:nvPicPr>
            <p:cNvPr id="13" name="Icon twitter">
              <a:extLst>
                <a:ext uri="{FF2B5EF4-FFF2-40B4-BE49-F238E27FC236}">
                  <a16:creationId xmlns:a16="http://schemas.microsoft.com/office/drawing/2014/main" id="{3CCB1F1C-A2A9-87F6-4185-EAB2D0EAE0D0}"/>
                </a:ext>
              </a:extLst>
            </p:cNvPr>
            <p:cNvPicPr/>
            <p:nvPr userDrawn="1"/>
          </p:nvPicPr>
          <p:blipFill>
            <a:blip r:embed="rId5"/>
            <a:stretch>
              <a:fillRect/>
            </a:stretch>
          </p:blipFill>
          <p:spPr>
            <a:xfrm>
              <a:off x="3667655" y="2733756"/>
              <a:ext cx="531703" cy="536494"/>
            </a:xfrm>
            <a:prstGeom prst="rect">
              <a:avLst/>
            </a:prstGeom>
          </p:spPr>
        </p:pic>
        <p:pic>
          <p:nvPicPr>
            <p:cNvPr id="14" name="Icon instagram">
              <a:extLst>
                <a:ext uri="{FF2B5EF4-FFF2-40B4-BE49-F238E27FC236}">
                  <a16:creationId xmlns:a16="http://schemas.microsoft.com/office/drawing/2014/main" id="{D10581A4-8FC9-7176-FC26-604E4386BEA2}"/>
                </a:ext>
              </a:extLst>
            </p:cNvPr>
            <p:cNvPicPr/>
            <p:nvPr userDrawn="1"/>
          </p:nvPicPr>
          <p:blipFill>
            <a:blip r:embed="rId6"/>
            <a:stretch>
              <a:fillRect/>
            </a:stretch>
          </p:blipFill>
          <p:spPr>
            <a:xfrm>
              <a:off x="3092885" y="2733756"/>
              <a:ext cx="536494" cy="536494"/>
            </a:xfrm>
            <a:prstGeom prst="rect">
              <a:avLst/>
            </a:prstGeom>
          </p:spPr>
        </p:pic>
        <p:pic>
          <p:nvPicPr>
            <p:cNvPr id="15" name="Icon facebook">
              <a:extLst>
                <a:ext uri="{FF2B5EF4-FFF2-40B4-BE49-F238E27FC236}">
                  <a16:creationId xmlns:a16="http://schemas.microsoft.com/office/drawing/2014/main" id="{905A3959-BC47-7F0A-C7C1-18CBF2C04094}"/>
                </a:ext>
              </a:extLst>
            </p:cNvPr>
            <p:cNvPicPr/>
            <p:nvPr userDrawn="1"/>
          </p:nvPicPr>
          <p:blipFill>
            <a:blip r:embed="rId7"/>
            <a:stretch>
              <a:fillRect/>
            </a:stretch>
          </p:blipFill>
          <p:spPr>
            <a:xfrm>
              <a:off x="2527782" y="2733756"/>
              <a:ext cx="531703" cy="536494"/>
            </a:xfrm>
            <a:prstGeom prst="rect">
              <a:avLst/>
            </a:prstGeom>
          </p:spPr>
        </p:pic>
      </p:grpSp>
      <p:sp>
        <p:nvSpPr>
          <p:cNvPr id="2" name="Fußzeilenplatzhalter 1">
            <a:extLst>
              <a:ext uri="{FF2B5EF4-FFF2-40B4-BE49-F238E27FC236}">
                <a16:creationId xmlns:a16="http://schemas.microsoft.com/office/drawing/2014/main" id="{0D045A2E-5D04-4A34-24D6-B0E5A23C3D5C}"/>
              </a:ext>
            </a:extLst>
          </p:cNvPr>
          <p:cNvSpPr>
            <a:spLocks noGrp="1"/>
          </p:cNvSpPr>
          <p:nvPr>
            <p:ph type="ftr" sz="quarter" idx="10"/>
          </p:nvPr>
        </p:nvSpPr>
        <p:spPr/>
        <p:txBody>
          <a:bodyPr/>
          <a:lstStyle/>
          <a:p>
            <a:r>
              <a:rPr lang="en-GB" noProof="0"/>
              <a:t>Nordic-Baltic Astronomy Days - May 26-29, 2026</a:t>
            </a:r>
            <a:endParaRPr lang="en-GB" i="1" noProof="0" dirty="0"/>
          </a:p>
        </p:txBody>
      </p:sp>
      <p:pic>
        <p:nvPicPr>
          <p:cNvPr id="3" name="Grafik 2">
            <a:extLst>
              <a:ext uri="{FF2B5EF4-FFF2-40B4-BE49-F238E27FC236}">
                <a16:creationId xmlns:a16="http://schemas.microsoft.com/office/drawing/2014/main" id="{43AF8119-9B4B-D4F5-3356-ED6090846198}"/>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1228400" y="399599"/>
            <a:ext cx="494970" cy="647783"/>
          </a:xfrm>
          <a:prstGeom prst="rect">
            <a:avLst/>
          </a:prstGeom>
        </p:spPr>
      </p:pic>
      <p:sp>
        <p:nvSpPr>
          <p:cNvPr id="4" name="Date Placeholder 3">
            <a:extLst>
              <a:ext uri="{FF2B5EF4-FFF2-40B4-BE49-F238E27FC236}">
                <a16:creationId xmlns:a16="http://schemas.microsoft.com/office/drawing/2014/main" id="{F2F6AEBF-45BD-AB32-079A-1B2E5D11E199}"/>
              </a:ext>
            </a:extLst>
          </p:cNvPr>
          <p:cNvSpPr>
            <a:spLocks noGrp="1"/>
          </p:cNvSpPr>
          <p:nvPr>
            <p:ph type="dt" sz="half" idx="2"/>
          </p:nvPr>
        </p:nvSpPr>
        <p:spPr>
          <a:xfrm rot="16200000">
            <a:off x="9209518" y="3561237"/>
            <a:ext cx="5341664"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16" name="Slide Number Placeholder 5">
            <a:extLst>
              <a:ext uri="{FF2B5EF4-FFF2-40B4-BE49-F238E27FC236}">
                <a16:creationId xmlns:a16="http://schemas.microsoft.com/office/drawing/2014/main" id="{E7B467B1-BC6B-C29B-DB91-4D4076C82656}"/>
              </a:ext>
            </a:extLst>
          </p:cNvPr>
          <p:cNvSpPr txBox="1">
            <a:spLocks/>
          </p:cNvSpPr>
          <p:nvPr userDrawn="1"/>
        </p:nvSpPr>
        <p:spPr>
          <a:xfrm>
            <a:off x="468313" y="6534114"/>
            <a:ext cx="469581" cy="175313"/>
          </a:xfrm>
          <a:prstGeom prst="rect">
            <a:avLst/>
          </a:prstGeom>
        </p:spPr>
        <p:txBody>
          <a:bodyPr vert="horz" lIns="0" tIns="45720" rIns="0" bIns="45720" rtlCol="0" anchor="ctr"/>
          <a:lstStyle>
            <a:defPPr>
              <a:defRPr lang="de-DE"/>
            </a:defPPr>
            <a:lvl1pPr marL="0" algn="l"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6D6064-FB9F-4877-ADF1-97150FF2D969}" type="slidenum">
              <a:rPr lang="en-GB" smtClean="0"/>
              <a:pPr/>
              <a:t>‹#›</a:t>
            </a:fld>
            <a:endParaRPr lang="en-GB"/>
          </a:p>
        </p:txBody>
      </p:sp>
    </p:spTree>
    <p:extLst>
      <p:ext uri="{BB962C8B-B14F-4D97-AF65-F5344CB8AC3E}">
        <p14:creationId xmlns:p14="http://schemas.microsoft.com/office/powerpoint/2010/main" val="409488071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Thank you! + info + contact">
    <p:bg>
      <p:bgPr>
        <a:solidFill>
          <a:schemeClr val="bg1"/>
        </a:solidFill>
        <a:effectLst/>
      </p:bgPr>
    </p:bg>
    <p:spTree>
      <p:nvGrpSpPr>
        <p:cNvPr id="1" name=""/>
        <p:cNvGrpSpPr/>
        <p:nvPr/>
      </p:nvGrpSpPr>
      <p:grpSpPr>
        <a:xfrm>
          <a:off x="0" y="0"/>
          <a:ext cx="0" cy="0"/>
          <a:chOff x="0" y="0"/>
          <a:chExt cx="0" cy="0"/>
        </a:xfrm>
      </p:grpSpPr>
      <p:sp>
        <p:nvSpPr>
          <p:cNvPr id="3" name="Textfeld 2">
            <a:extLst>
              <a:ext uri="{FF2B5EF4-FFF2-40B4-BE49-F238E27FC236}">
                <a16:creationId xmlns:a16="http://schemas.microsoft.com/office/drawing/2014/main" id="{65298FC2-5C65-CDAC-06E8-6185752CB3A8}"/>
              </a:ext>
            </a:extLst>
          </p:cNvPr>
          <p:cNvSpPr txBox="1"/>
          <p:nvPr userDrawn="1"/>
        </p:nvSpPr>
        <p:spPr>
          <a:xfrm>
            <a:off x="899999" y="1762360"/>
            <a:ext cx="10392001" cy="707886"/>
          </a:xfrm>
          <a:prstGeom prst="rect">
            <a:avLst/>
          </a:prstGeom>
          <a:noFill/>
        </p:spPr>
        <p:txBody>
          <a:bodyPr wrap="square" rtlCol="0" anchor="b">
            <a:spAutoFit/>
          </a:bodyPr>
          <a:lstStyle/>
          <a:p>
            <a:pPr algn="ctr"/>
            <a:r>
              <a:rPr lang="en-GB" sz="4000" b="1" noProof="0" dirty="0">
                <a:solidFill>
                  <a:schemeClr val="tx2"/>
                </a:solidFill>
              </a:rPr>
              <a:t>Thank you!</a:t>
            </a:r>
          </a:p>
        </p:txBody>
      </p:sp>
      <p:sp>
        <p:nvSpPr>
          <p:cNvPr id="5" name="Fußzeilenplatzhalter 4">
            <a:extLst>
              <a:ext uri="{FF2B5EF4-FFF2-40B4-BE49-F238E27FC236}">
                <a16:creationId xmlns:a16="http://schemas.microsoft.com/office/drawing/2014/main" id="{6241F204-6F2D-454B-4B2A-5AE567FE2785}"/>
              </a:ext>
            </a:extLst>
          </p:cNvPr>
          <p:cNvSpPr>
            <a:spLocks noGrp="1"/>
          </p:cNvSpPr>
          <p:nvPr>
            <p:ph type="ftr" sz="quarter" idx="11"/>
          </p:nvPr>
        </p:nvSpPr>
        <p:spPr/>
        <p:txBody>
          <a:bodyPr/>
          <a:lstStyle>
            <a:lvl1pPr>
              <a:defRPr>
                <a:solidFill>
                  <a:schemeClr val="tx1"/>
                </a:solidFill>
              </a:defRPr>
            </a:lvl1pPr>
          </a:lstStyle>
          <a:p>
            <a:r>
              <a:rPr lang="en-GB" noProof="0"/>
              <a:t>Nordic-Baltic Astronomy Days - May 26-29, 2026</a:t>
            </a:r>
            <a:endParaRPr lang="en-GB" i="1" noProof="0" dirty="0"/>
          </a:p>
        </p:txBody>
      </p:sp>
      <p:cxnSp>
        <p:nvCxnSpPr>
          <p:cNvPr id="11" name="Gerader Verbinder 10">
            <a:extLst>
              <a:ext uri="{FF2B5EF4-FFF2-40B4-BE49-F238E27FC236}">
                <a16:creationId xmlns:a16="http://schemas.microsoft.com/office/drawing/2014/main" id="{E0057D23-33FB-CFEA-DDE7-F0911EE720DC}"/>
              </a:ext>
            </a:extLst>
          </p:cNvPr>
          <p:cNvCxnSpPr/>
          <p:nvPr userDrawn="1"/>
        </p:nvCxnSpPr>
        <p:spPr>
          <a:xfrm>
            <a:off x="4692001" y="2937675"/>
            <a:ext cx="2808000"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8" name="Flags">
            <a:extLst>
              <a:ext uri="{FF2B5EF4-FFF2-40B4-BE49-F238E27FC236}">
                <a16:creationId xmlns:a16="http://schemas.microsoft.com/office/drawing/2014/main" id="{A764F50D-C111-1A06-50CF-DC02335D74EB}"/>
              </a:ext>
            </a:extLst>
          </p:cNvPr>
          <p:cNvPicPr>
            <a:picLocks noChangeAspect="1"/>
          </p:cNvPicPr>
          <p:nvPr userDrawn="1"/>
        </p:nvPicPr>
        <p:blipFill>
          <a:blip r:embed="rId2"/>
          <a:stretch>
            <a:fillRect/>
          </a:stretch>
        </p:blipFill>
        <p:spPr>
          <a:xfrm>
            <a:off x="0" y="6204867"/>
            <a:ext cx="6097313" cy="184179"/>
          </a:xfrm>
          <a:prstGeom prst="rect">
            <a:avLst/>
          </a:prstGeom>
        </p:spPr>
      </p:pic>
      <p:pic>
        <p:nvPicPr>
          <p:cNvPr id="9" name="Grafik 8">
            <a:extLst>
              <a:ext uri="{FF2B5EF4-FFF2-40B4-BE49-F238E27FC236}">
                <a16:creationId xmlns:a16="http://schemas.microsoft.com/office/drawing/2014/main" id="{0C60E6F2-1258-CF2E-7F23-6017DCE2095E}"/>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28400" y="399599"/>
            <a:ext cx="494970" cy="647783"/>
          </a:xfrm>
          <a:prstGeom prst="rect">
            <a:avLst/>
          </a:prstGeom>
        </p:spPr>
      </p:pic>
      <p:pic>
        <p:nvPicPr>
          <p:cNvPr id="10" name="Pic youtube">
            <a:extLst>
              <a:ext uri="{FF2B5EF4-FFF2-40B4-BE49-F238E27FC236}">
                <a16:creationId xmlns:a16="http://schemas.microsoft.com/office/drawing/2014/main" id="{F5778EB2-EC7E-C944-1A4F-764D740EB173}"/>
              </a:ext>
            </a:extLst>
          </p:cNvPr>
          <p:cNvPicPr/>
          <p:nvPr userDrawn="1"/>
        </p:nvPicPr>
        <p:blipFill>
          <a:blip r:embed="rId4"/>
          <a:stretch>
            <a:fillRect/>
          </a:stretch>
        </p:blipFill>
        <p:spPr>
          <a:xfrm>
            <a:off x="6329206" y="4912463"/>
            <a:ext cx="263821" cy="266198"/>
          </a:xfrm>
          <a:prstGeom prst="rect">
            <a:avLst/>
          </a:prstGeom>
        </p:spPr>
      </p:pic>
      <p:pic>
        <p:nvPicPr>
          <p:cNvPr id="12" name="Pic linkedin">
            <a:extLst>
              <a:ext uri="{FF2B5EF4-FFF2-40B4-BE49-F238E27FC236}">
                <a16:creationId xmlns:a16="http://schemas.microsoft.com/office/drawing/2014/main" id="{28B71ABF-94C6-D96A-F811-AB42C2ED77F1}"/>
              </a:ext>
            </a:extLst>
          </p:cNvPr>
          <p:cNvPicPr/>
          <p:nvPr userDrawn="1"/>
        </p:nvPicPr>
        <p:blipFill>
          <a:blip r:embed="rId5"/>
          <a:stretch>
            <a:fillRect/>
          </a:stretch>
        </p:blipFill>
        <p:spPr>
          <a:xfrm>
            <a:off x="6329214" y="4558461"/>
            <a:ext cx="263806" cy="266205"/>
          </a:xfrm>
          <a:prstGeom prst="rect">
            <a:avLst/>
          </a:prstGeom>
        </p:spPr>
      </p:pic>
      <p:pic>
        <p:nvPicPr>
          <p:cNvPr id="13" name="Pic twitter">
            <a:extLst>
              <a:ext uri="{FF2B5EF4-FFF2-40B4-BE49-F238E27FC236}">
                <a16:creationId xmlns:a16="http://schemas.microsoft.com/office/drawing/2014/main" id="{193A1D86-2C61-8597-CC7B-FBC3C56BEEED}"/>
              </a:ext>
            </a:extLst>
          </p:cNvPr>
          <p:cNvPicPr/>
          <p:nvPr userDrawn="1"/>
        </p:nvPicPr>
        <p:blipFill>
          <a:blip r:embed="rId6"/>
          <a:stretch>
            <a:fillRect/>
          </a:stretch>
        </p:blipFill>
        <p:spPr>
          <a:xfrm>
            <a:off x="6329202" y="4204458"/>
            <a:ext cx="263828" cy="266205"/>
          </a:xfrm>
          <a:prstGeom prst="rect">
            <a:avLst/>
          </a:prstGeom>
        </p:spPr>
      </p:pic>
      <p:pic>
        <p:nvPicPr>
          <p:cNvPr id="14" name="Pic instagram">
            <a:extLst>
              <a:ext uri="{FF2B5EF4-FFF2-40B4-BE49-F238E27FC236}">
                <a16:creationId xmlns:a16="http://schemas.microsoft.com/office/drawing/2014/main" id="{FF2FF84F-FCA8-2DD2-2641-3120179EB4D0}"/>
              </a:ext>
            </a:extLst>
          </p:cNvPr>
          <p:cNvPicPr/>
          <p:nvPr userDrawn="1"/>
        </p:nvPicPr>
        <p:blipFill>
          <a:blip r:embed="rId7"/>
          <a:stretch>
            <a:fillRect/>
          </a:stretch>
        </p:blipFill>
        <p:spPr>
          <a:xfrm>
            <a:off x="6328013" y="3850455"/>
            <a:ext cx="266205" cy="266205"/>
          </a:xfrm>
          <a:prstGeom prst="rect">
            <a:avLst/>
          </a:prstGeom>
        </p:spPr>
      </p:pic>
      <p:pic>
        <p:nvPicPr>
          <p:cNvPr id="15" name="Pic facebook">
            <a:extLst>
              <a:ext uri="{FF2B5EF4-FFF2-40B4-BE49-F238E27FC236}">
                <a16:creationId xmlns:a16="http://schemas.microsoft.com/office/drawing/2014/main" id="{5588B66B-7848-FD4D-45A9-05C46263FD12}"/>
              </a:ext>
            </a:extLst>
          </p:cNvPr>
          <p:cNvPicPr/>
          <p:nvPr userDrawn="1"/>
        </p:nvPicPr>
        <p:blipFill>
          <a:blip r:embed="rId8"/>
          <a:stretch>
            <a:fillRect/>
          </a:stretch>
        </p:blipFill>
        <p:spPr>
          <a:xfrm>
            <a:off x="6329202" y="3496452"/>
            <a:ext cx="263828" cy="266205"/>
          </a:xfrm>
          <a:prstGeom prst="rect">
            <a:avLst/>
          </a:prstGeom>
        </p:spPr>
      </p:pic>
      <p:sp>
        <p:nvSpPr>
          <p:cNvPr id="22" name="Textplatzhalter 4">
            <a:extLst>
              <a:ext uri="{FF2B5EF4-FFF2-40B4-BE49-F238E27FC236}">
                <a16:creationId xmlns:a16="http://schemas.microsoft.com/office/drawing/2014/main" id="{3A19D0BF-9500-27CE-3021-6A10627B7FA5}"/>
              </a:ext>
            </a:extLst>
          </p:cNvPr>
          <p:cNvSpPr>
            <a:spLocks noGrp="1"/>
          </p:cNvSpPr>
          <p:nvPr>
            <p:ph type="body" sz="quarter" idx="16" hasCustomPrompt="1"/>
          </p:nvPr>
        </p:nvSpPr>
        <p:spPr>
          <a:xfrm>
            <a:off x="6770451" y="3496452"/>
            <a:ext cx="4483337" cy="266205"/>
          </a:xfrm>
        </p:spPr>
        <p:txBody>
          <a:bodyPr anchor="ctr"/>
          <a:lstStyle>
            <a:lvl1pPr marL="0" indent="0" algn="l">
              <a:lnSpc>
                <a:spcPct val="100000"/>
              </a:lnSpc>
              <a:spcBef>
                <a:spcPts val="0"/>
              </a:spcBef>
              <a:buFont typeface="Arial" panose="020B0604020202020204" pitchFamily="34" charset="0"/>
              <a:buNone/>
              <a:defRPr sz="1500" b="0">
                <a:solidFill>
                  <a:schemeClr val="tx1"/>
                </a:solidFill>
              </a:defRPr>
            </a:lvl1pPr>
            <a:lvl2pPr marL="0" indent="0" algn="l">
              <a:lnSpc>
                <a:spcPct val="100000"/>
              </a:lnSpc>
              <a:spcBef>
                <a:spcPts val="0"/>
              </a:spcBef>
              <a:buNone/>
              <a:defRPr sz="1400" b="0">
                <a:solidFill>
                  <a:schemeClr val="tx1"/>
                </a:solidFill>
              </a:defRPr>
            </a:lvl2pPr>
            <a:lvl3pPr marL="0" indent="0" algn="l">
              <a:lnSpc>
                <a:spcPct val="100000"/>
              </a:lnSpc>
              <a:spcBef>
                <a:spcPts val="0"/>
              </a:spcBef>
              <a:buNone/>
              <a:defRPr sz="1400" b="0">
                <a:solidFill>
                  <a:schemeClr val="tx1"/>
                </a:solidFill>
              </a:defRPr>
            </a:lvl3pPr>
            <a:lvl4pPr marL="0" indent="0" algn="l">
              <a:lnSpc>
                <a:spcPct val="100000"/>
              </a:lnSpc>
              <a:spcBef>
                <a:spcPts val="0"/>
              </a:spcBef>
              <a:buFont typeface="Arial" panose="020B0604020202020204" pitchFamily="34" charset="0"/>
              <a:buNone/>
              <a:defRPr sz="1400" b="0">
                <a:solidFill>
                  <a:schemeClr val="tx1"/>
                </a:solidFill>
              </a:defRPr>
            </a:lvl4pPr>
            <a:lvl5pPr marL="0" indent="0" algn="l">
              <a:lnSpc>
                <a:spcPct val="100000"/>
              </a:lnSpc>
              <a:spcBef>
                <a:spcPts val="0"/>
              </a:spcBef>
              <a:buNone/>
              <a:defRPr sz="1400" b="0">
                <a:solidFill>
                  <a:schemeClr val="tx1"/>
                </a:solidFill>
              </a:defRPr>
            </a:lvl5pPr>
            <a:lvl6pPr marL="0" indent="0" algn="l">
              <a:lnSpc>
                <a:spcPct val="100000"/>
              </a:lnSpc>
              <a:spcBef>
                <a:spcPts val="0"/>
              </a:spcBef>
              <a:buNone/>
              <a:defRPr sz="1400" b="0">
                <a:solidFill>
                  <a:schemeClr val="tx1"/>
                </a:solidFill>
              </a:defRPr>
            </a:lvl6pPr>
            <a:lvl7pPr marL="0" indent="0" algn="l">
              <a:lnSpc>
                <a:spcPct val="100000"/>
              </a:lnSpc>
              <a:spcBef>
                <a:spcPts val="0"/>
              </a:spcBef>
              <a:buFont typeface="Arial" panose="020B0604020202020204" pitchFamily="34" charset="0"/>
              <a:buNone/>
              <a:defRPr sz="1400" b="0">
                <a:solidFill>
                  <a:schemeClr val="tx1"/>
                </a:solidFill>
              </a:defRPr>
            </a:lvl7pPr>
            <a:lvl8pPr marL="0" indent="0" algn="l">
              <a:lnSpc>
                <a:spcPct val="100000"/>
              </a:lnSpc>
              <a:spcBef>
                <a:spcPts val="0"/>
              </a:spcBef>
              <a:buFont typeface="Arial" panose="020B0604020202020204" pitchFamily="34" charset="0"/>
              <a:buNone/>
              <a:defRPr sz="1400" b="0">
                <a:solidFill>
                  <a:schemeClr val="tx1"/>
                </a:solidFill>
              </a:defRPr>
            </a:lvl8pPr>
            <a:lvl9pPr marL="0" indent="0" algn="l">
              <a:lnSpc>
                <a:spcPct val="100000"/>
              </a:lnSpc>
              <a:spcBef>
                <a:spcPts val="0"/>
              </a:spcBef>
              <a:buFont typeface="Arial" panose="020B0604020202020204" pitchFamily="34" charset="0"/>
              <a:buNone/>
              <a:defRPr sz="1400" b="0" i="0">
                <a:solidFill>
                  <a:schemeClr val="tx1"/>
                </a:solidFill>
                <a:latin typeface="+mn-lt"/>
              </a:defRPr>
            </a:lvl9pPr>
          </a:lstStyle>
          <a:p>
            <a:pPr lvl="0"/>
            <a:r>
              <a:rPr lang="en-GB" noProof="0" dirty="0"/>
              <a:t>@ESOAstronomy</a:t>
            </a:r>
          </a:p>
        </p:txBody>
      </p:sp>
      <p:sp>
        <p:nvSpPr>
          <p:cNvPr id="24" name="Textplatzhalter 4">
            <a:extLst>
              <a:ext uri="{FF2B5EF4-FFF2-40B4-BE49-F238E27FC236}">
                <a16:creationId xmlns:a16="http://schemas.microsoft.com/office/drawing/2014/main" id="{9822DA17-D0C5-C3B6-7E38-E052863F8833}"/>
              </a:ext>
            </a:extLst>
          </p:cNvPr>
          <p:cNvSpPr>
            <a:spLocks noGrp="1"/>
          </p:cNvSpPr>
          <p:nvPr>
            <p:ph type="body" sz="quarter" idx="17" hasCustomPrompt="1"/>
          </p:nvPr>
        </p:nvSpPr>
        <p:spPr>
          <a:xfrm>
            <a:off x="6770451" y="3850454"/>
            <a:ext cx="4483337" cy="266205"/>
          </a:xfrm>
        </p:spPr>
        <p:txBody>
          <a:bodyPr anchor="ctr"/>
          <a:lstStyle>
            <a:lvl1pPr marL="0" indent="0" algn="l">
              <a:lnSpc>
                <a:spcPct val="100000"/>
              </a:lnSpc>
              <a:spcBef>
                <a:spcPts val="0"/>
              </a:spcBef>
              <a:buFont typeface="Arial" panose="020B0604020202020204" pitchFamily="34" charset="0"/>
              <a:buNone/>
              <a:defRPr sz="1500" b="0">
                <a:solidFill>
                  <a:schemeClr val="tx1"/>
                </a:solidFill>
              </a:defRPr>
            </a:lvl1pPr>
            <a:lvl2pPr marL="0" indent="0" algn="l">
              <a:lnSpc>
                <a:spcPct val="100000"/>
              </a:lnSpc>
              <a:spcBef>
                <a:spcPts val="0"/>
              </a:spcBef>
              <a:buNone/>
              <a:defRPr sz="1400" b="0">
                <a:solidFill>
                  <a:schemeClr val="tx1"/>
                </a:solidFill>
              </a:defRPr>
            </a:lvl2pPr>
            <a:lvl3pPr marL="0" indent="0" algn="l">
              <a:lnSpc>
                <a:spcPct val="100000"/>
              </a:lnSpc>
              <a:spcBef>
                <a:spcPts val="0"/>
              </a:spcBef>
              <a:buNone/>
              <a:defRPr sz="1400" b="0">
                <a:solidFill>
                  <a:schemeClr val="tx1"/>
                </a:solidFill>
              </a:defRPr>
            </a:lvl3pPr>
            <a:lvl4pPr marL="0" indent="0" algn="l">
              <a:lnSpc>
                <a:spcPct val="100000"/>
              </a:lnSpc>
              <a:spcBef>
                <a:spcPts val="0"/>
              </a:spcBef>
              <a:buFont typeface="Arial" panose="020B0604020202020204" pitchFamily="34" charset="0"/>
              <a:buNone/>
              <a:defRPr sz="1400" b="0">
                <a:solidFill>
                  <a:schemeClr val="tx1"/>
                </a:solidFill>
              </a:defRPr>
            </a:lvl4pPr>
            <a:lvl5pPr marL="0" indent="0" algn="l">
              <a:lnSpc>
                <a:spcPct val="100000"/>
              </a:lnSpc>
              <a:spcBef>
                <a:spcPts val="0"/>
              </a:spcBef>
              <a:buNone/>
              <a:defRPr sz="1400" b="0">
                <a:solidFill>
                  <a:schemeClr val="tx1"/>
                </a:solidFill>
              </a:defRPr>
            </a:lvl5pPr>
            <a:lvl6pPr marL="0" indent="0" algn="l">
              <a:lnSpc>
                <a:spcPct val="100000"/>
              </a:lnSpc>
              <a:spcBef>
                <a:spcPts val="0"/>
              </a:spcBef>
              <a:buNone/>
              <a:defRPr sz="1400" b="0">
                <a:solidFill>
                  <a:schemeClr val="tx1"/>
                </a:solidFill>
              </a:defRPr>
            </a:lvl6pPr>
            <a:lvl7pPr marL="0" indent="0" algn="l">
              <a:lnSpc>
                <a:spcPct val="100000"/>
              </a:lnSpc>
              <a:spcBef>
                <a:spcPts val="0"/>
              </a:spcBef>
              <a:buFont typeface="Arial" panose="020B0604020202020204" pitchFamily="34" charset="0"/>
              <a:buNone/>
              <a:defRPr sz="1400" b="0">
                <a:solidFill>
                  <a:schemeClr val="tx1"/>
                </a:solidFill>
              </a:defRPr>
            </a:lvl7pPr>
            <a:lvl8pPr marL="0" indent="0" algn="l">
              <a:lnSpc>
                <a:spcPct val="100000"/>
              </a:lnSpc>
              <a:spcBef>
                <a:spcPts val="0"/>
              </a:spcBef>
              <a:buFont typeface="Arial" panose="020B0604020202020204" pitchFamily="34" charset="0"/>
              <a:buNone/>
              <a:defRPr sz="1400" b="0">
                <a:solidFill>
                  <a:schemeClr val="tx1"/>
                </a:solidFill>
              </a:defRPr>
            </a:lvl8pPr>
            <a:lvl9pPr marL="0" indent="0" algn="l">
              <a:lnSpc>
                <a:spcPct val="100000"/>
              </a:lnSpc>
              <a:spcBef>
                <a:spcPts val="0"/>
              </a:spcBef>
              <a:buFont typeface="Arial" panose="020B0604020202020204" pitchFamily="34" charset="0"/>
              <a:buNone/>
              <a:defRPr sz="1400" b="0" i="0">
                <a:solidFill>
                  <a:schemeClr val="tx1"/>
                </a:solidFill>
                <a:latin typeface="+mn-lt"/>
              </a:defRPr>
            </a:lvl9pPr>
          </a:lstStyle>
          <a:p>
            <a:pPr lvl="0"/>
            <a:r>
              <a:rPr lang="en-GB" noProof="0" dirty="0"/>
              <a:t>@esoastronomy</a:t>
            </a:r>
          </a:p>
        </p:txBody>
      </p:sp>
      <p:sp>
        <p:nvSpPr>
          <p:cNvPr id="25" name="Textplatzhalter 4">
            <a:extLst>
              <a:ext uri="{FF2B5EF4-FFF2-40B4-BE49-F238E27FC236}">
                <a16:creationId xmlns:a16="http://schemas.microsoft.com/office/drawing/2014/main" id="{123B96AF-E31A-3099-DF17-5D8E6ACBE759}"/>
              </a:ext>
            </a:extLst>
          </p:cNvPr>
          <p:cNvSpPr>
            <a:spLocks noGrp="1"/>
          </p:cNvSpPr>
          <p:nvPr>
            <p:ph type="body" sz="quarter" idx="18" hasCustomPrompt="1"/>
          </p:nvPr>
        </p:nvSpPr>
        <p:spPr>
          <a:xfrm>
            <a:off x="6770451" y="4204456"/>
            <a:ext cx="4483337" cy="266205"/>
          </a:xfrm>
        </p:spPr>
        <p:txBody>
          <a:bodyPr anchor="ctr"/>
          <a:lstStyle>
            <a:lvl1pPr marL="0" indent="0" algn="l">
              <a:lnSpc>
                <a:spcPct val="100000"/>
              </a:lnSpc>
              <a:spcBef>
                <a:spcPts val="0"/>
              </a:spcBef>
              <a:buFont typeface="Arial" panose="020B0604020202020204" pitchFamily="34" charset="0"/>
              <a:buNone/>
              <a:defRPr sz="1500" b="0">
                <a:solidFill>
                  <a:schemeClr val="tx1"/>
                </a:solidFill>
              </a:defRPr>
            </a:lvl1pPr>
            <a:lvl2pPr marL="0" indent="0" algn="l">
              <a:lnSpc>
                <a:spcPct val="100000"/>
              </a:lnSpc>
              <a:spcBef>
                <a:spcPts val="0"/>
              </a:spcBef>
              <a:buNone/>
              <a:defRPr sz="1400" b="0">
                <a:solidFill>
                  <a:schemeClr val="tx1"/>
                </a:solidFill>
              </a:defRPr>
            </a:lvl2pPr>
            <a:lvl3pPr marL="0" indent="0" algn="l">
              <a:lnSpc>
                <a:spcPct val="100000"/>
              </a:lnSpc>
              <a:spcBef>
                <a:spcPts val="0"/>
              </a:spcBef>
              <a:buNone/>
              <a:defRPr sz="1400" b="0">
                <a:solidFill>
                  <a:schemeClr val="tx1"/>
                </a:solidFill>
              </a:defRPr>
            </a:lvl3pPr>
            <a:lvl4pPr marL="0" indent="0" algn="l">
              <a:lnSpc>
                <a:spcPct val="100000"/>
              </a:lnSpc>
              <a:spcBef>
                <a:spcPts val="0"/>
              </a:spcBef>
              <a:buFont typeface="Arial" panose="020B0604020202020204" pitchFamily="34" charset="0"/>
              <a:buNone/>
              <a:defRPr sz="1400" b="0">
                <a:solidFill>
                  <a:schemeClr val="tx1"/>
                </a:solidFill>
              </a:defRPr>
            </a:lvl4pPr>
            <a:lvl5pPr marL="0" indent="0" algn="l">
              <a:lnSpc>
                <a:spcPct val="100000"/>
              </a:lnSpc>
              <a:spcBef>
                <a:spcPts val="0"/>
              </a:spcBef>
              <a:buNone/>
              <a:defRPr sz="1400" b="0">
                <a:solidFill>
                  <a:schemeClr val="tx1"/>
                </a:solidFill>
              </a:defRPr>
            </a:lvl5pPr>
            <a:lvl6pPr marL="0" indent="0" algn="l">
              <a:lnSpc>
                <a:spcPct val="100000"/>
              </a:lnSpc>
              <a:spcBef>
                <a:spcPts val="0"/>
              </a:spcBef>
              <a:buNone/>
              <a:defRPr sz="1400" b="0">
                <a:solidFill>
                  <a:schemeClr val="tx1"/>
                </a:solidFill>
              </a:defRPr>
            </a:lvl6pPr>
            <a:lvl7pPr marL="0" indent="0" algn="l">
              <a:lnSpc>
                <a:spcPct val="100000"/>
              </a:lnSpc>
              <a:spcBef>
                <a:spcPts val="0"/>
              </a:spcBef>
              <a:buFont typeface="Arial" panose="020B0604020202020204" pitchFamily="34" charset="0"/>
              <a:buNone/>
              <a:defRPr sz="1400" b="0">
                <a:solidFill>
                  <a:schemeClr val="tx1"/>
                </a:solidFill>
              </a:defRPr>
            </a:lvl7pPr>
            <a:lvl8pPr marL="0" indent="0" algn="l">
              <a:lnSpc>
                <a:spcPct val="100000"/>
              </a:lnSpc>
              <a:spcBef>
                <a:spcPts val="0"/>
              </a:spcBef>
              <a:buFont typeface="Arial" panose="020B0604020202020204" pitchFamily="34" charset="0"/>
              <a:buNone/>
              <a:defRPr sz="1400" b="0">
                <a:solidFill>
                  <a:schemeClr val="tx1"/>
                </a:solidFill>
              </a:defRPr>
            </a:lvl8pPr>
            <a:lvl9pPr marL="0" indent="0" algn="l">
              <a:lnSpc>
                <a:spcPct val="100000"/>
              </a:lnSpc>
              <a:spcBef>
                <a:spcPts val="0"/>
              </a:spcBef>
              <a:buFont typeface="Arial" panose="020B0604020202020204" pitchFamily="34" charset="0"/>
              <a:buNone/>
              <a:defRPr sz="1400" b="0" i="0">
                <a:solidFill>
                  <a:schemeClr val="tx1"/>
                </a:solidFill>
                <a:latin typeface="+mn-lt"/>
              </a:defRPr>
            </a:lvl9pPr>
          </a:lstStyle>
          <a:p>
            <a:pPr lvl="0"/>
            <a:r>
              <a:rPr lang="en-GB" noProof="0" dirty="0"/>
              <a:t>@ESO</a:t>
            </a:r>
          </a:p>
        </p:txBody>
      </p:sp>
      <p:sp>
        <p:nvSpPr>
          <p:cNvPr id="26" name="Textplatzhalter 4">
            <a:extLst>
              <a:ext uri="{FF2B5EF4-FFF2-40B4-BE49-F238E27FC236}">
                <a16:creationId xmlns:a16="http://schemas.microsoft.com/office/drawing/2014/main" id="{D7C44FA6-0C68-7C62-FB9A-E592FB06B605}"/>
              </a:ext>
            </a:extLst>
          </p:cNvPr>
          <p:cNvSpPr>
            <a:spLocks noGrp="1"/>
          </p:cNvSpPr>
          <p:nvPr>
            <p:ph type="body" sz="quarter" idx="19" hasCustomPrompt="1"/>
          </p:nvPr>
        </p:nvSpPr>
        <p:spPr>
          <a:xfrm>
            <a:off x="6770451" y="4558458"/>
            <a:ext cx="4483337" cy="266205"/>
          </a:xfrm>
        </p:spPr>
        <p:txBody>
          <a:bodyPr anchor="ctr"/>
          <a:lstStyle>
            <a:lvl1pPr marL="0" indent="0" algn="l">
              <a:lnSpc>
                <a:spcPct val="100000"/>
              </a:lnSpc>
              <a:spcBef>
                <a:spcPts val="0"/>
              </a:spcBef>
              <a:buFont typeface="Arial" panose="020B0604020202020204" pitchFamily="34" charset="0"/>
              <a:buNone/>
              <a:defRPr sz="1500" b="0">
                <a:solidFill>
                  <a:schemeClr val="tx1"/>
                </a:solidFill>
              </a:defRPr>
            </a:lvl1pPr>
            <a:lvl2pPr marL="0" indent="0" algn="l">
              <a:lnSpc>
                <a:spcPct val="100000"/>
              </a:lnSpc>
              <a:spcBef>
                <a:spcPts val="0"/>
              </a:spcBef>
              <a:buNone/>
              <a:defRPr sz="1400" b="0">
                <a:solidFill>
                  <a:schemeClr val="tx1"/>
                </a:solidFill>
              </a:defRPr>
            </a:lvl2pPr>
            <a:lvl3pPr marL="0" indent="0" algn="l">
              <a:lnSpc>
                <a:spcPct val="100000"/>
              </a:lnSpc>
              <a:spcBef>
                <a:spcPts val="0"/>
              </a:spcBef>
              <a:buNone/>
              <a:defRPr sz="1400" b="0">
                <a:solidFill>
                  <a:schemeClr val="tx1"/>
                </a:solidFill>
              </a:defRPr>
            </a:lvl3pPr>
            <a:lvl4pPr marL="0" indent="0" algn="l">
              <a:lnSpc>
                <a:spcPct val="100000"/>
              </a:lnSpc>
              <a:spcBef>
                <a:spcPts val="0"/>
              </a:spcBef>
              <a:buFont typeface="Arial" panose="020B0604020202020204" pitchFamily="34" charset="0"/>
              <a:buNone/>
              <a:defRPr sz="1400" b="0">
                <a:solidFill>
                  <a:schemeClr val="tx1"/>
                </a:solidFill>
              </a:defRPr>
            </a:lvl4pPr>
            <a:lvl5pPr marL="0" indent="0" algn="l">
              <a:lnSpc>
                <a:spcPct val="100000"/>
              </a:lnSpc>
              <a:spcBef>
                <a:spcPts val="0"/>
              </a:spcBef>
              <a:buNone/>
              <a:defRPr sz="1400" b="0">
                <a:solidFill>
                  <a:schemeClr val="tx1"/>
                </a:solidFill>
              </a:defRPr>
            </a:lvl5pPr>
            <a:lvl6pPr marL="0" indent="0" algn="l">
              <a:lnSpc>
                <a:spcPct val="100000"/>
              </a:lnSpc>
              <a:spcBef>
                <a:spcPts val="0"/>
              </a:spcBef>
              <a:buNone/>
              <a:defRPr sz="1400" b="0">
                <a:solidFill>
                  <a:schemeClr val="tx1"/>
                </a:solidFill>
              </a:defRPr>
            </a:lvl6pPr>
            <a:lvl7pPr marL="0" indent="0" algn="l">
              <a:lnSpc>
                <a:spcPct val="100000"/>
              </a:lnSpc>
              <a:spcBef>
                <a:spcPts val="0"/>
              </a:spcBef>
              <a:buFont typeface="Arial" panose="020B0604020202020204" pitchFamily="34" charset="0"/>
              <a:buNone/>
              <a:defRPr sz="1400" b="0">
                <a:solidFill>
                  <a:schemeClr val="tx1"/>
                </a:solidFill>
              </a:defRPr>
            </a:lvl7pPr>
            <a:lvl8pPr marL="0" indent="0" algn="l">
              <a:lnSpc>
                <a:spcPct val="100000"/>
              </a:lnSpc>
              <a:spcBef>
                <a:spcPts val="0"/>
              </a:spcBef>
              <a:buFont typeface="Arial" panose="020B0604020202020204" pitchFamily="34" charset="0"/>
              <a:buNone/>
              <a:defRPr sz="1400" b="0">
                <a:solidFill>
                  <a:schemeClr val="tx1"/>
                </a:solidFill>
              </a:defRPr>
            </a:lvl8pPr>
            <a:lvl9pPr marL="0" indent="0" algn="l">
              <a:lnSpc>
                <a:spcPct val="100000"/>
              </a:lnSpc>
              <a:spcBef>
                <a:spcPts val="0"/>
              </a:spcBef>
              <a:buFont typeface="Arial" panose="020B0604020202020204" pitchFamily="34" charset="0"/>
              <a:buNone/>
              <a:defRPr sz="1400" b="0" i="0">
                <a:solidFill>
                  <a:schemeClr val="tx1"/>
                </a:solidFill>
                <a:latin typeface="+mn-lt"/>
              </a:defRPr>
            </a:lvl9pPr>
          </a:lstStyle>
          <a:p>
            <a:pPr lvl="0"/>
            <a:r>
              <a:rPr lang="en-GB" noProof="0" dirty="0" err="1"/>
              <a:t>european</a:t>
            </a:r>
            <a:r>
              <a:rPr lang="en-GB" noProof="0" dirty="0"/>
              <a:t>-southern-observatory</a:t>
            </a:r>
          </a:p>
        </p:txBody>
      </p:sp>
      <p:sp>
        <p:nvSpPr>
          <p:cNvPr id="27" name="Textplatzhalter 4">
            <a:extLst>
              <a:ext uri="{FF2B5EF4-FFF2-40B4-BE49-F238E27FC236}">
                <a16:creationId xmlns:a16="http://schemas.microsoft.com/office/drawing/2014/main" id="{F0007E12-939A-F866-DC2D-DE999A871DF9}"/>
              </a:ext>
            </a:extLst>
          </p:cNvPr>
          <p:cNvSpPr>
            <a:spLocks noGrp="1"/>
          </p:cNvSpPr>
          <p:nvPr>
            <p:ph type="body" sz="quarter" idx="20" hasCustomPrompt="1"/>
          </p:nvPr>
        </p:nvSpPr>
        <p:spPr>
          <a:xfrm>
            <a:off x="6770451" y="4912459"/>
            <a:ext cx="4483337" cy="266205"/>
          </a:xfrm>
        </p:spPr>
        <p:txBody>
          <a:bodyPr anchor="ctr"/>
          <a:lstStyle>
            <a:lvl1pPr marL="0" indent="0" algn="l">
              <a:lnSpc>
                <a:spcPct val="100000"/>
              </a:lnSpc>
              <a:spcBef>
                <a:spcPts val="0"/>
              </a:spcBef>
              <a:buFont typeface="Arial" panose="020B0604020202020204" pitchFamily="34" charset="0"/>
              <a:buNone/>
              <a:defRPr sz="1500" b="0">
                <a:solidFill>
                  <a:schemeClr val="tx1"/>
                </a:solidFill>
              </a:defRPr>
            </a:lvl1pPr>
            <a:lvl2pPr marL="0" indent="0" algn="l">
              <a:lnSpc>
                <a:spcPct val="100000"/>
              </a:lnSpc>
              <a:spcBef>
                <a:spcPts val="0"/>
              </a:spcBef>
              <a:buNone/>
              <a:defRPr sz="1400" b="0">
                <a:solidFill>
                  <a:schemeClr val="tx1"/>
                </a:solidFill>
              </a:defRPr>
            </a:lvl2pPr>
            <a:lvl3pPr marL="0" indent="0" algn="l">
              <a:lnSpc>
                <a:spcPct val="100000"/>
              </a:lnSpc>
              <a:spcBef>
                <a:spcPts val="0"/>
              </a:spcBef>
              <a:buNone/>
              <a:defRPr sz="1400" b="0">
                <a:solidFill>
                  <a:schemeClr val="tx1"/>
                </a:solidFill>
              </a:defRPr>
            </a:lvl3pPr>
            <a:lvl4pPr marL="0" indent="0" algn="l">
              <a:lnSpc>
                <a:spcPct val="100000"/>
              </a:lnSpc>
              <a:spcBef>
                <a:spcPts val="0"/>
              </a:spcBef>
              <a:buFont typeface="Arial" panose="020B0604020202020204" pitchFamily="34" charset="0"/>
              <a:buNone/>
              <a:defRPr sz="1400" b="0">
                <a:solidFill>
                  <a:schemeClr val="tx1"/>
                </a:solidFill>
              </a:defRPr>
            </a:lvl4pPr>
            <a:lvl5pPr marL="0" indent="0" algn="l">
              <a:lnSpc>
                <a:spcPct val="100000"/>
              </a:lnSpc>
              <a:spcBef>
                <a:spcPts val="0"/>
              </a:spcBef>
              <a:buNone/>
              <a:defRPr sz="1400" b="0">
                <a:solidFill>
                  <a:schemeClr val="tx1"/>
                </a:solidFill>
              </a:defRPr>
            </a:lvl5pPr>
            <a:lvl6pPr marL="0" indent="0" algn="l">
              <a:lnSpc>
                <a:spcPct val="100000"/>
              </a:lnSpc>
              <a:spcBef>
                <a:spcPts val="0"/>
              </a:spcBef>
              <a:buNone/>
              <a:defRPr sz="1400" b="0">
                <a:solidFill>
                  <a:schemeClr val="tx1"/>
                </a:solidFill>
              </a:defRPr>
            </a:lvl6pPr>
            <a:lvl7pPr marL="0" indent="0" algn="l">
              <a:lnSpc>
                <a:spcPct val="100000"/>
              </a:lnSpc>
              <a:spcBef>
                <a:spcPts val="0"/>
              </a:spcBef>
              <a:buFont typeface="Arial" panose="020B0604020202020204" pitchFamily="34" charset="0"/>
              <a:buNone/>
              <a:defRPr sz="1400" b="0">
                <a:solidFill>
                  <a:schemeClr val="tx1"/>
                </a:solidFill>
              </a:defRPr>
            </a:lvl7pPr>
            <a:lvl8pPr marL="0" indent="0" algn="l">
              <a:lnSpc>
                <a:spcPct val="100000"/>
              </a:lnSpc>
              <a:spcBef>
                <a:spcPts val="0"/>
              </a:spcBef>
              <a:buFont typeface="Arial" panose="020B0604020202020204" pitchFamily="34" charset="0"/>
              <a:buNone/>
              <a:defRPr sz="1400" b="0">
                <a:solidFill>
                  <a:schemeClr val="tx1"/>
                </a:solidFill>
              </a:defRPr>
            </a:lvl8pPr>
            <a:lvl9pPr marL="0" indent="0" algn="l">
              <a:lnSpc>
                <a:spcPct val="100000"/>
              </a:lnSpc>
              <a:spcBef>
                <a:spcPts val="0"/>
              </a:spcBef>
              <a:buFont typeface="Arial" panose="020B0604020202020204" pitchFamily="34" charset="0"/>
              <a:buNone/>
              <a:defRPr sz="1400" b="0" i="0">
                <a:solidFill>
                  <a:schemeClr val="tx1"/>
                </a:solidFill>
                <a:latin typeface="+mn-lt"/>
              </a:defRPr>
            </a:lvl9pPr>
          </a:lstStyle>
          <a:p>
            <a:pPr lvl="0"/>
            <a:r>
              <a:rPr lang="en-GB" noProof="0" dirty="0"/>
              <a:t>@ESOobservatory</a:t>
            </a:r>
          </a:p>
        </p:txBody>
      </p:sp>
      <p:sp>
        <p:nvSpPr>
          <p:cNvPr id="29" name="Textplatzhalter 4">
            <a:extLst>
              <a:ext uri="{FF2B5EF4-FFF2-40B4-BE49-F238E27FC236}">
                <a16:creationId xmlns:a16="http://schemas.microsoft.com/office/drawing/2014/main" id="{CDC22D2D-5C3B-1EB3-466A-9E78C49AB918}"/>
              </a:ext>
            </a:extLst>
          </p:cNvPr>
          <p:cNvSpPr>
            <a:spLocks noGrp="1"/>
          </p:cNvSpPr>
          <p:nvPr>
            <p:ph type="body" sz="quarter" idx="12" hasCustomPrompt="1"/>
          </p:nvPr>
        </p:nvSpPr>
        <p:spPr>
          <a:xfrm>
            <a:off x="936625" y="3496452"/>
            <a:ext cx="4938751" cy="1682212"/>
          </a:xfrm>
        </p:spPr>
        <p:txBody>
          <a:bodyPr/>
          <a:lstStyle>
            <a:lvl1pPr marL="0" indent="0" algn="r">
              <a:lnSpc>
                <a:spcPct val="90000"/>
              </a:lnSpc>
              <a:spcBef>
                <a:spcPts val="750"/>
              </a:spcBef>
              <a:buFont typeface="Arial" panose="020B0604020202020204" pitchFamily="34" charset="0"/>
              <a:buNone/>
              <a:defRPr sz="1800" b="1">
                <a:solidFill>
                  <a:schemeClr val="tx1"/>
                </a:solidFill>
              </a:defRPr>
            </a:lvl1pPr>
            <a:lvl2pPr marL="0" indent="0" algn="r">
              <a:lnSpc>
                <a:spcPct val="90000"/>
              </a:lnSpc>
              <a:spcBef>
                <a:spcPts val="750"/>
              </a:spcBef>
              <a:buNone/>
              <a:defRPr sz="1800" b="1">
                <a:solidFill>
                  <a:schemeClr val="tx1"/>
                </a:solidFill>
              </a:defRPr>
            </a:lvl2pPr>
            <a:lvl3pPr marL="0" indent="0" algn="r">
              <a:lnSpc>
                <a:spcPct val="90000"/>
              </a:lnSpc>
              <a:spcBef>
                <a:spcPts val="750"/>
              </a:spcBef>
              <a:buNone/>
              <a:defRPr sz="1800" b="1">
                <a:solidFill>
                  <a:schemeClr val="tx1"/>
                </a:solidFill>
              </a:defRPr>
            </a:lvl3pPr>
            <a:lvl4pPr marL="0" indent="0" algn="r">
              <a:lnSpc>
                <a:spcPct val="90000"/>
              </a:lnSpc>
              <a:spcBef>
                <a:spcPts val="750"/>
              </a:spcBef>
              <a:buFont typeface="Arial" panose="020B0604020202020204" pitchFamily="34" charset="0"/>
              <a:buNone/>
              <a:defRPr sz="1800" b="1">
                <a:solidFill>
                  <a:schemeClr val="tx1"/>
                </a:solidFill>
              </a:defRPr>
            </a:lvl4pPr>
            <a:lvl5pPr marL="0" indent="0" algn="r">
              <a:lnSpc>
                <a:spcPct val="90000"/>
              </a:lnSpc>
              <a:spcBef>
                <a:spcPts val="750"/>
              </a:spcBef>
              <a:buNone/>
              <a:defRPr sz="1800" b="1">
                <a:solidFill>
                  <a:schemeClr val="tx1"/>
                </a:solidFill>
              </a:defRPr>
            </a:lvl5pPr>
            <a:lvl6pPr marL="0" indent="0" algn="r">
              <a:lnSpc>
                <a:spcPct val="90000"/>
              </a:lnSpc>
              <a:spcBef>
                <a:spcPts val="750"/>
              </a:spcBef>
              <a:buNone/>
              <a:defRPr sz="1800" b="1">
                <a:solidFill>
                  <a:schemeClr val="tx1"/>
                </a:solidFill>
              </a:defRPr>
            </a:lvl6pPr>
            <a:lvl7pPr marL="0" indent="0" algn="r">
              <a:lnSpc>
                <a:spcPct val="90000"/>
              </a:lnSpc>
              <a:spcBef>
                <a:spcPts val="750"/>
              </a:spcBef>
              <a:buFont typeface="Arial" panose="020B0604020202020204" pitchFamily="34" charset="0"/>
              <a:buNone/>
              <a:defRPr sz="1800" b="1">
                <a:solidFill>
                  <a:schemeClr val="tx1"/>
                </a:solidFill>
              </a:defRPr>
            </a:lvl7pPr>
            <a:lvl8pPr marL="0" indent="0" algn="r">
              <a:lnSpc>
                <a:spcPct val="90000"/>
              </a:lnSpc>
              <a:spcBef>
                <a:spcPts val="750"/>
              </a:spcBef>
              <a:buFont typeface="Arial" panose="020B0604020202020204" pitchFamily="34" charset="0"/>
              <a:buNone/>
              <a:defRPr sz="1800" b="1">
                <a:solidFill>
                  <a:schemeClr val="tx1"/>
                </a:solidFill>
              </a:defRPr>
            </a:lvl8pPr>
            <a:lvl9pPr marL="0" indent="0" algn="r">
              <a:lnSpc>
                <a:spcPct val="90000"/>
              </a:lnSpc>
              <a:spcBef>
                <a:spcPts val="750"/>
              </a:spcBef>
              <a:buFont typeface="Arial" panose="020B0604020202020204" pitchFamily="34" charset="0"/>
              <a:buNone/>
              <a:defRPr sz="1800" b="1" i="0">
                <a:solidFill>
                  <a:schemeClr val="tx1"/>
                </a:solidFill>
                <a:latin typeface="+mn-lt"/>
              </a:defRPr>
            </a:lvl9pPr>
          </a:lstStyle>
          <a:p>
            <a:pPr lvl="0"/>
            <a:r>
              <a:rPr lang="en-GB" noProof="0" dirty="0"/>
              <a:t>Author’s info</a:t>
            </a:r>
          </a:p>
        </p:txBody>
      </p:sp>
      <p:sp>
        <p:nvSpPr>
          <p:cNvPr id="2" name="Date Placeholder 3">
            <a:extLst>
              <a:ext uri="{FF2B5EF4-FFF2-40B4-BE49-F238E27FC236}">
                <a16:creationId xmlns:a16="http://schemas.microsoft.com/office/drawing/2014/main" id="{6D656607-9460-0FBB-C6E7-86922BA972EC}"/>
              </a:ext>
            </a:extLst>
          </p:cNvPr>
          <p:cNvSpPr>
            <a:spLocks noGrp="1"/>
          </p:cNvSpPr>
          <p:nvPr>
            <p:ph type="dt" sz="half" idx="2"/>
          </p:nvPr>
        </p:nvSpPr>
        <p:spPr>
          <a:xfrm rot="16200000">
            <a:off x="9209518" y="3561237"/>
            <a:ext cx="5341664"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6" name="Slide Number Placeholder 5">
            <a:extLst>
              <a:ext uri="{FF2B5EF4-FFF2-40B4-BE49-F238E27FC236}">
                <a16:creationId xmlns:a16="http://schemas.microsoft.com/office/drawing/2014/main" id="{3BCF0F58-7413-92B5-091D-2524216F36BA}"/>
              </a:ext>
            </a:extLst>
          </p:cNvPr>
          <p:cNvSpPr txBox="1">
            <a:spLocks/>
          </p:cNvSpPr>
          <p:nvPr userDrawn="1"/>
        </p:nvSpPr>
        <p:spPr>
          <a:xfrm>
            <a:off x="468313" y="6534114"/>
            <a:ext cx="469581" cy="175313"/>
          </a:xfrm>
          <a:prstGeom prst="rect">
            <a:avLst/>
          </a:prstGeom>
        </p:spPr>
        <p:txBody>
          <a:bodyPr vert="horz" lIns="0" tIns="45720" rIns="0" bIns="45720" rtlCol="0" anchor="ctr"/>
          <a:lstStyle>
            <a:defPPr>
              <a:defRPr lang="de-DE"/>
            </a:defPPr>
            <a:lvl1pPr marL="0" algn="l"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6D6064-FB9F-4877-ADF1-97150FF2D969}" type="slidenum">
              <a:rPr lang="en-GB" smtClean="0"/>
              <a:pPr/>
              <a:t>‹#›</a:t>
            </a:fld>
            <a:endParaRPr lang="en-GB"/>
          </a:p>
        </p:txBody>
      </p:sp>
    </p:spTree>
    <p:extLst>
      <p:ext uri="{BB962C8B-B14F-4D97-AF65-F5344CB8AC3E}">
        <p14:creationId xmlns:p14="http://schemas.microsoft.com/office/powerpoint/2010/main" val="23860564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userDrawn="1">
  <p:cSld name="1_blanc white no footer">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09653DD-40ED-53A7-D137-196EF2C43A3D}"/>
              </a:ext>
            </a:extLst>
          </p:cNvPr>
          <p:cNvSpPr>
            <a:spLocks noGrp="1"/>
          </p:cNvSpPr>
          <p:nvPr>
            <p:ph type="dt" sz="half" idx="2"/>
          </p:nvPr>
        </p:nvSpPr>
        <p:spPr>
          <a:xfrm rot="16200000">
            <a:off x="9209197" y="3561558"/>
            <a:ext cx="5342306" cy="313953"/>
          </a:xfrm>
          <a:prstGeom prst="rect">
            <a:avLst/>
          </a:prstGeom>
        </p:spPr>
        <p:txBody>
          <a:bodyPr vert="horz" lIns="0" tIns="0" rIns="0" bIns="0" rtlCol="0" anchor="b" anchorCtr="0"/>
          <a:lstStyle>
            <a:lvl1pPr algn="l">
              <a:defRPr sz="900">
                <a:solidFill>
                  <a:schemeClr val="bg1"/>
                </a:solidFill>
              </a:defRPr>
            </a:lvl1pPr>
          </a:lstStyle>
          <a:p>
            <a:r>
              <a:rPr lang="de-DE" noProof="0"/>
              <a:t>Data Classification: ESO PUBLIC</a:t>
            </a:r>
            <a:endParaRPr lang="en-GB" noProof="0"/>
          </a:p>
        </p:txBody>
      </p:sp>
      <p:sp>
        <p:nvSpPr>
          <p:cNvPr id="3" name="Slide Number Placeholder 5">
            <a:extLst>
              <a:ext uri="{FF2B5EF4-FFF2-40B4-BE49-F238E27FC236}">
                <a16:creationId xmlns:a16="http://schemas.microsoft.com/office/drawing/2014/main" id="{7A73702A-B2C4-BDFE-EF01-DB5FE9F51298}"/>
              </a:ext>
            </a:extLst>
          </p:cNvPr>
          <p:cNvSpPr>
            <a:spLocks noGrp="1"/>
          </p:cNvSpPr>
          <p:nvPr>
            <p:ph type="sldNum" sz="quarter" idx="4"/>
          </p:nvPr>
        </p:nvSpPr>
        <p:spPr>
          <a:xfrm>
            <a:off x="468313" y="6534114"/>
            <a:ext cx="469581" cy="175313"/>
          </a:xfrm>
          <a:prstGeom prst="rect">
            <a:avLst/>
          </a:prstGeom>
        </p:spPr>
        <p:txBody>
          <a:bodyPr vert="horz" lIns="0" tIns="45720" rIns="0" bIns="45720" rtlCol="0" anchor="ctr"/>
          <a:lstStyle>
            <a:lvl1pPr algn="l">
              <a:defRPr sz="900" b="1">
                <a:solidFill>
                  <a:schemeClr val="bg1"/>
                </a:solidFill>
              </a:defRPr>
            </a:lvl1pPr>
          </a:lstStyle>
          <a:p>
            <a:fld id="{766D6064-FB9F-4877-ADF1-97150FF2D969}" type="slidenum">
              <a:rPr lang="en-GB" noProof="0" smtClean="0"/>
              <a:pPr/>
              <a:t>‹#›</a:t>
            </a:fld>
            <a:endParaRPr lang="en-GB" noProof="0"/>
          </a:p>
        </p:txBody>
      </p:sp>
    </p:spTree>
    <p:extLst>
      <p:ext uri="{BB962C8B-B14F-4D97-AF65-F5344CB8AC3E}">
        <p14:creationId xmlns:p14="http://schemas.microsoft.com/office/powerpoint/2010/main" val="122796884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8" name="Text Placeholder 2">
            <a:extLst>
              <a:ext uri="{FF2B5EF4-FFF2-40B4-BE49-F238E27FC236}">
                <a16:creationId xmlns:a16="http://schemas.microsoft.com/office/drawing/2014/main" id="{1B156FC7-BE7E-4FA4-9FD1-248F85223AED}"/>
              </a:ext>
            </a:extLst>
          </p:cNvPr>
          <p:cNvSpPr>
            <a:spLocks noGrp="1"/>
          </p:cNvSpPr>
          <p:nvPr>
            <p:ph idx="1"/>
          </p:nvPr>
        </p:nvSpPr>
        <p:spPr>
          <a:xfrm>
            <a:off x="365620" y="1160112"/>
            <a:ext cx="11534862" cy="55133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10" name="Group 9">
            <a:extLst>
              <a:ext uri="{FF2B5EF4-FFF2-40B4-BE49-F238E27FC236}">
                <a16:creationId xmlns:a16="http://schemas.microsoft.com/office/drawing/2014/main" id="{A3A5C329-8BFE-45F7-B144-8AE9BF6D6F3D}"/>
              </a:ext>
            </a:extLst>
          </p:cNvPr>
          <p:cNvGrpSpPr/>
          <p:nvPr userDrawn="1"/>
        </p:nvGrpSpPr>
        <p:grpSpPr>
          <a:xfrm>
            <a:off x="291517" y="75270"/>
            <a:ext cx="11608965" cy="895641"/>
            <a:chOff x="110455" y="294983"/>
            <a:chExt cx="11608965" cy="1585519"/>
          </a:xfrm>
        </p:grpSpPr>
        <p:sp>
          <p:nvSpPr>
            <p:cNvPr id="12" name="Rectangle 11">
              <a:extLst>
                <a:ext uri="{FF2B5EF4-FFF2-40B4-BE49-F238E27FC236}">
                  <a16:creationId xmlns:a16="http://schemas.microsoft.com/office/drawing/2014/main" id="{0C043B00-E872-4199-A6A7-CC692CD1C91D}"/>
                </a:ext>
              </a:extLst>
            </p:cNvPr>
            <p:cNvSpPr/>
            <p:nvPr/>
          </p:nvSpPr>
          <p:spPr>
            <a:xfrm>
              <a:off x="184558" y="294983"/>
              <a:ext cx="11534862" cy="1585519"/>
            </a:xfrm>
            <a:prstGeom prst="rect">
              <a:avLst/>
            </a:prstGeom>
            <a:solidFill>
              <a:schemeClr val="bg1"/>
            </a:solidFill>
            <a:ln>
              <a:solidFill>
                <a:schemeClr val="bg2"/>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3200" dirty="0">
                <a:solidFill>
                  <a:schemeClr val="tx1"/>
                </a:solidFill>
                <a:latin typeface="Avenir Next LT Pro" panose="020B0504020202020204" pitchFamily="34" charset="0"/>
              </a:endParaRPr>
            </a:p>
          </p:txBody>
        </p:sp>
        <p:sp>
          <p:nvSpPr>
            <p:cNvPr id="13" name="Rectangle 12">
              <a:extLst>
                <a:ext uri="{FF2B5EF4-FFF2-40B4-BE49-F238E27FC236}">
                  <a16:creationId xmlns:a16="http://schemas.microsoft.com/office/drawing/2014/main" id="{6528E28A-F436-443D-AF5A-2148DC477E32}"/>
                </a:ext>
              </a:extLst>
            </p:cNvPr>
            <p:cNvSpPr/>
            <p:nvPr/>
          </p:nvSpPr>
          <p:spPr>
            <a:xfrm>
              <a:off x="110455" y="620823"/>
              <a:ext cx="148206" cy="933838"/>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grpSp>
      <p:sp>
        <p:nvSpPr>
          <p:cNvPr id="14" name="TextBox 13">
            <a:extLst>
              <a:ext uri="{FF2B5EF4-FFF2-40B4-BE49-F238E27FC236}">
                <a16:creationId xmlns:a16="http://schemas.microsoft.com/office/drawing/2014/main" id="{C473C28C-FA86-47FB-9B73-B23895C93085}"/>
              </a:ext>
            </a:extLst>
          </p:cNvPr>
          <p:cNvSpPr txBox="1"/>
          <p:nvPr userDrawn="1"/>
        </p:nvSpPr>
        <p:spPr>
          <a:xfrm>
            <a:off x="11309894" y="536375"/>
            <a:ext cx="576233" cy="338554"/>
          </a:xfrm>
          <a:prstGeom prst="rect">
            <a:avLst/>
          </a:prstGeom>
          <a:noFill/>
        </p:spPr>
        <p:txBody>
          <a:bodyPr wrap="square" rtlCol="0" anchor="ctr">
            <a:spAutoFit/>
          </a:bodyPr>
          <a:lstStyle/>
          <a:p>
            <a:pPr algn="r"/>
            <a:r>
              <a:rPr lang="en-US" sz="1600" b="1" dirty="0">
                <a:solidFill>
                  <a:schemeClr val="bg2"/>
                </a:solidFill>
                <a:latin typeface="Avenir Next LT Pro" panose="020B0504020202020204" pitchFamily="34" charset="0"/>
              </a:rPr>
              <a:t>|</a:t>
            </a:r>
            <a:r>
              <a:rPr lang="en-US" sz="1600" dirty="0">
                <a:latin typeface="Avenir Next LT Pro" panose="020B0504020202020204" pitchFamily="34" charset="0"/>
              </a:rPr>
              <a:t> N</a:t>
            </a:r>
          </a:p>
        </p:txBody>
      </p:sp>
      <p:sp>
        <p:nvSpPr>
          <p:cNvPr id="15" name="TextBox 14">
            <a:extLst>
              <a:ext uri="{FF2B5EF4-FFF2-40B4-BE49-F238E27FC236}">
                <a16:creationId xmlns:a16="http://schemas.microsoft.com/office/drawing/2014/main" id="{474CF1C2-1889-4903-97DC-0C9B1CDEC4D0}"/>
              </a:ext>
            </a:extLst>
          </p:cNvPr>
          <p:cNvSpPr txBox="1"/>
          <p:nvPr userDrawn="1"/>
        </p:nvSpPr>
        <p:spPr>
          <a:xfrm>
            <a:off x="9339043" y="184536"/>
            <a:ext cx="2561439" cy="338554"/>
          </a:xfrm>
          <a:prstGeom prst="rect">
            <a:avLst/>
          </a:prstGeom>
          <a:noFill/>
        </p:spPr>
        <p:txBody>
          <a:bodyPr wrap="square" rtlCol="0" anchor="ctr">
            <a:spAutoFit/>
          </a:bodyPr>
          <a:lstStyle/>
          <a:p>
            <a:pPr algn="r"/>
            <a:r>
              <a:rPr lang="en-US" sz="1600" dirty="0">
                <a:latin typeface="Avenir Next LT Pro" panose="020B0504020202020204" pitchFamily="34" charset="0"/>
              </a:rPr>
              <a:t>haffert@strw.leidenuniv.nl</a:t>
            </a:r>
          </a:p>
        </p:txBody>
      </p:sp>
      <p:sp>
        <p:nvSpPr>
          <p:cNvPr id="17" name="Title Placeholder 1">
            <a:extLst>
              <a:ext uri="{FF2B5EF4-FFF2-40B4-BE49-F238E27FC236}">
                <a16:creationId xmlns:a16="http://schemas.microsoft.com/office/drawing/2014/main" id="{46D7CE37-711A-4E01-BE0A-3D60EF480E95}"/>
              </a:ext>
            </a:extLst>
          </p:cNvPr>
          <p:cNvSpPr>
            <a:spLocks noGrp="1"/>
          </p:cNvSpPr>
          <p:nvPr>
            <p:ph type="title"/>
          </p:nvPr>
        </p:nvSpPr>
        <p:spPr>
          <a:xfrm>
            <a:off x="512557" y="160025"/>
            <a:ext cx="7957072" cy="7527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18" name="Slide Number Placeholder 5">
            <a:extLst>
              <a:ext uri="{FF2B5EF4-FFF2-40B4-BE49-F238E27FC236}">
                <a16:creationId xmlns:a16="http://schemas.microsoft.com/office/drawing/2014/main" id="{6A4F6F22-4501-440B-9D04-984F13ABDE97}"/>
              </a:ext>
            </a:extLst>
          </p:cNvPr>
          <p:cNvSpPr>
            <a:spLocks noGrp="1"/>
          </p:cNvSpPr>
          <p:nvPr>
            <p:ph type="sldNum" sz="quarter" idx="4"/>
          </p:nvPr>
        </p:nvSpPr>
        <p:spPr>
          <a:xfrm>
            <a:off x="10532224" y="523090"/>
            <a:ext cx="966745" cy="365125"/>
          </a:xfrm>
          <a:prstGeom prst="rect">
            <a:avLst/>
          </a:prstGeom>
        </p:spPr>
        <p:txBody>
          <a:bodyPr vert="horz" lIns="91440" tIns="45720" rIns="91440" bIns="45720" rtlCol="0" anchor="ctr"/>
          <a:lstStyle>
            <a:lvl1pPr algn="r">
              <a:defRPr sz="1600">
                <a:solidFill>
                  <a:schemeClr val="tx1"/>
                </a:solidFill>
                <a:latin typeface="Avenir Next LT Pro" panose="020B0504020202020204" pitchFamily="34" charset="0"/>
              </a:defRPr>
            </a:lvl1pPr>
          </a:lstStyle>
          <a:p>
            <a:r>
              <a:rPr lang="en-US" dirty="0"/>
              <a:t>page </a:t>
            </a:r>
            <a:fld id="{AE027B2D-CCAC-496D-AFA4-E8E194745140}" type="slidenum">
              <a:rPr lang="en-US" smtClean="0"/>
              <a:pPr/>
              <a:t>‹#›</a:t>
            </a:fld>
            <a:endParaRPr lang="en-US" dirty="0"/>
          </a:p>
        </p:txBody>
      </p:sp>
      <p:pic>
        <p:nvPicPr>
          <p:cNvPr id="3" name="Picture 2" descr="A black background with a black square&#10;&#10;Description automatically generated with medium confidence">
            <a:extLst>
              <a:ext uri="{FF2B5EF4-FFF2-40B4-BE49-F238E27FC236}">
                <a16:creationId xmlns:a16="http://schemas.microsoft.com/office/drawing/2014/main" id="{E6C64F2B-8008-AAE1-36B2-B2B0D2F13AF6}"/>
              </a:ext>
            </a:extLst>
          </p:cNvPr>
          <p:cNvPicPr>
            <a:picLocks noChangeAspect="1"/>
          </p:cNvPicPr>
          <p:nvPr userDrawn="1"/>
        </p:nvPicPr>
        <p:blipFill>
          <a:blip r:embed="rId2">
            <a:duotone>
              <a:schemeClr val="accent5">
                <a:shade val="45000"/>
                <a:satMod val="135000"/>
              </a:schemeClr>
              <a:prstClr val="white"/>
            </a:duotone>
            <a:extLst>
              <a:ext uri="{28A0092B-C50C-407E-A947-70E740481C1C}">
                <a14:useLocalDpi xmlns:a14="http://schemas.microsoft.com/office/drawing/2010/main" val="0"/>
              </a:ext>
            </a:extLst>
          </a:blip>
          <a:stretch>
            <a:fillRect/>
          </a:stretch>
        </p:blipFill>
        <p:spPr>
          <a:xfrm>
            <a:off x="8616566" y="145729"/>
            <a:ext cx="784551" cy="781292"/>
          </a:xfrm>
          <a:prstGeom prst="rect">
            <a:avLst/>
          </a:prstGeom>
        </p:spPr>
      </p:pic>
      <p:cxnSp>
        <p:nvCxnSpPr>
          <p:cNvPr id="2" name="Straight Connector 1">
            <a:extLst>
              <a:ext uri="{FF2B5EF4-FFF2-40B4-BE49-F238E27FC236}">
                <a16:creationId xmlns:a16="http://schemas.microsoft.com/office/drawing/2014/main" id="{1339100B-FF91-4FEF-9AFD-8839A15BA440}"/>
              </a:ext>
            </a:extLst>
          </p:cNvPr>
          <p:cNvCxnSpPr>
            <a:cxnSpLocks/>
          </p:cNvCxnSpPr>
          <p:nvPr userDrawn="1"/>
        </p:nvCxnSpPr>
        <p:spPr>
          <a:xfrm>
            <a:off x="8566176" y="145729"/>
            <a:ext cx="0" cy="780281"/>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491754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
        <p:nvSpPr>
          <p:cNvPr id="4" name="Footer Placeholder 1"/>
          <p:cNvSpPr>
            <a:spLocks noGrp="1"/>
          </p:cNvSpPr>
          <p:nvPr>
            <p:ph type="ftr" sz="quarter" idx="3"/>
          </p:nvPr>
        </p:nvSpPr>
        <p:spPr>
          <a:xfrm>
            <a:off x="524919" y="6453192"/>
            <a:ext cx="6417748" cy="365125"/>
          </a:xfrm>
          <a:prstGeom prst="rect">
            <a:avLst/>
          </a:prstGeom>
        </p:spPr>
        <p:txBody>
          <a:bodyPr vert="horz" lIns="91440" tIns="45720" rIns="91440" bIns="45720" rtlCol="0" anchor="ctr"/>
          <a:lstStyle>
            <a:lvl1pPr marL="0" marR="0" indent="0" algn="l" defTabSz="457189" rtl="0" eaLnBrk="1" fontAlgn="auto" latinLnBrk="0" hangingPunct="1">
              <a:lnSpc>
                <a:spcPct val="100000"/>
              </a:lnSpc>
              <a:spcBef>
                <a:spcPts val="0"/>
              </a:spcBef>
              <a:spcAft>
                <a:spcPts val="0"/>
              </a:spcAft>
              <a:buClrTx/>
              <a:buSzTx/>
              <a:buFontTx/>
              <a:buNone/>
              <a:tabLst/>
              <a:defRPr sz="1200">
                <a:solidFill>
                  <a:schemeClr val="tx1">
                    <a:tint val="75000"/>
                  </a:schemeClr>
                </a:solidFill>
              </a:defRPr>
            </a:lvl1pPr>
          </a:lstStyle>
          <a:p>
            <a:r>
              <a:rPr lang="en-GB"/>
              <a:t>Nordic-Baltic Astronomy Days - May 26-29, 2026</a:t>
            </a:r>
            <a:endParaRPr lang="en-GB" dirty="0"/>
          </a:p>
        </p:txBody>
      </p:sp>
      <p:sp>
        <p:nvSpPr>
          <p:cNvPr id="5" name="Slide Number Placeholder 2"/>
          <p:cNvSpPr>
            <a:spLocks noGrp="1"/>
          </p:cNvSpPr>
          <p:nvPr>
            <p:ph type="sldNum" sz="quarter" idx="4"/>
          </p:nvPr>
        </p:nvSpPr>
        <p:spPr>
          <a:xfrm>
            <a:off x="6942669" y="6453192"/>
            <a:ext cx="846667"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6CA89A-7F63-7545-9B43-AF7DF332BE1B}" type="slidenum">
              <a:rPr lang="en-GB" smtClean="0"/>
              <a:pPr/>
              <a:t>‹#›</a:t>
            </a:fld>
            <a:endParaRPr lang="en-GB"/>
          </a:p>
        </p:txBody>
      </p:sp>
      <p:sp>
        <p:nvSpPr>
          <p:cNvPr id="2" name="Title 1"/>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13710668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ELT-Compact">
    <p:spTree>
      <p:nvGrpSpPr>
        <p:cNvPr id="1" name=""/>
        <p:cNvGrpSpPr/>
        <p:nvPr/>
      </p:nvGrpSpPr>
      <p:grpSpPr>
        <a:xfrm>
          <a:off x="0" y="0"/>
          <a:ext cx="0" cy="0"/>
          <a:chOff x="0" y="0"/>
          <a:chExt cx="0" cy="0"/>
        </a:xfrm>
      </p:grpSpPr>
      <p:sp>
        <p:nvSpPr>
          <p:cNvPr id="10" name="Content Placeholder 9"/>
          <p:cNvSpPr>
            <a:spLocks noGrp="1"/>
          </p:cNvSpPr>
          <p:nvPr>
            <p:ph sz="quarter" idx="10"/>
          </p:nvPr>
        </p:nvSpPr>
        <p:spPr>
          <a:xfrm>
            <a:off x="524919" y="1131008"/>
            <a:ext cx="11212812" cy="5278663"/>
          </a:xfrm>
        </p:spPr>
        <p:txBody>
          <a:bodyPr/>
          <a:lstStyle>
            <a:lvl1pPr>
              <a:lnSpc>
                <a:spcPct val="100000"/>
              </a:lnSpc>
              <a:spcBef>
                <a:spcPts val="600"/>
              </a:spcBef>
              <a:defRPr/>
            </a:lvl1pPr>
            <a:lvl2pPr>
              <a:lnSpc>
                <a:spcPct val="100000"/>
              </a:lnSpc>
              <a:spcBef>
                <a:spcPts val="600"/>
              </a:spcBef>
              <a:defRPr/>
            </a:lvl2pPr>
            <a:lvl3pPr>
              <a:lnSpc>
                <a:spcPct val="100000"/>
              </a:lnSpc>
              <a:spcBef>
                <a:spcPts val="600"/>
              </a:spcBef>
              <a:defRPr/>
            </a:lvl3pPr>
            <a:lvl4pPr>
              <a:lnSpc>
                <a:spcPct val="100000"/>
              </a:lnSpc>
              <a:spcBef>
                <a:spcPts val="600"/>
              </a:spcBef>
              <a:defRPr/>
            </a:lvl4pPr>
            <a:lvl5pPr>
              <a:lnSpc>
                <a:spcPct val="100000"/>
              </a:lnSpc>
              <a:spcBef>
                <a:spcPts val="6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Title 1"/>
          <p:cNvSpPr>
            <a:spLocks noGrp="1"/>
          </p:cNvSpPr>
          <p:nvPr>
            <p:ph type="title"/>
          </p:nvPr>
        </p:nvSpPr>
        <p:spPr/>
        <p:txBody>
          <a:bodyPr/>
          <a:lstStyle/>
          <a:p>
            <a:r>
              <a:rPr lang="en-US"/>
              <a:t>Click to edit Master title style</a:t>
            </a:r>
          </a:p>
        </p:txBody>
      </p:sp>
      <p:sp>
        <p:nvSpPr>
          <p:cNvPr id="3" name="Fußzeilenplatzhalter 3">
            <a:extLst>
              <a:ext uri="{FF2B5EF4-FFF2-40B4-BE49-F238E27FC236}">
                <a16:creationId xmlns:a16="http://schemas.microsoft.com/office/drawing/2014/main" id="{2AE88AC0-D9E2-EC2F-F0E7-FA06A5753368}"/>
              </a:ext>
            </a:extLst>
          </p:cNvPr>
          <p:cNvSpPr txBox="1">
            <a:spLocks/>
          </p:cNvSpPr>
          <p:nvPr userDrawn="1"/>
        </p:nvSpPr>
        <p:spPr>
          <a:xfrm>
            <a:off x="960625" y="6530895"/>
            <a:ext cx="5147376" cy="175312"/>
          </a:xfrm>
          <a:prstGeom prst="rect">
            <a:avLst/>
          </a:prstGeom>
        </p:spPr>
        <p:txBody>
          <a:bodyPr vert="horz" lIns="0" tIns="0" rIns="0" bIns="18000" rtlCol="0" anchor="b">
            <a:noAutofit/>
          </a:bodyPr>
          <a:lstStyle>
            <a:defPPr>
              <a:defRPr lang="en-US"/>
            </a:defPPr>
            <a:lvl1pPr marL="0" algn="l" defTabSz="457200" rtl="0" eaLnBrk="1" latinLnBrk="0" hangingPunct="1">
              <a:defRPr sz="900" i="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GB" i="1"/>
          </a:p>
        </p:txBody>
      </p:sp>
      <p:sp>
        <p:nvSpPr>
          <p:cNvPr id="4" name="Slide Number Placeholder 5">
            <a:extLst>
              <a:ext uri="{FF2B5EF4-FFF2-40B4-BE49-F238E27FC236}">
                <a16:creationId xmlns:a16="http://schemas.microsoft.com/office/drawing/2014/main" id="{1DDDAFAD-DD67-D516-10D1-6779D9BEB580}"/>
              </a:ext>
            </a:extLst>
          </p:cNvPr>
          <p:cNvSpPr txBox="1">
            <a:spLocks/>
          </p:cNvSpPr>
          <p:nvPr userDrawn="1"/>
        </p:nvSpPr>
        <p:spPr>
          <a:xfrm>
            <a:off x="468313" y="6534114"/>
            <a:ext cx="469581" cy="175313"/>
          </a:xfrm>
          <a:prstGeom prst="rect">
            <a:avLst/>
          </a:prstGeom>
        </p:spPr>
        <p:txBody>
          <a:bodyPr vert="horz" lIns="0" tIns="45720" rIns="0" bIns="45720" rtlCol="0" anchor="ctr"/>
          <a:lstStyle>
            <a:defPPr>
              <a:defRPr lang="de-DE"/>
            </a:defPPr>
            <a:lvl1pPr marL="0" algn="l"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6D6064-FB9F-4877-ADF1-97150FF2D969}" type="slidenum">
              <a:rPr lang="en-GB" smtClean="0"/>
              <a:pPr/>
              <a:t>‹#›</a:t>
            </a:fld>
            <a:endParaRPr lang="en-GB"/>
          </a:p>
        </p:txBody>
      </p:sp>
      <p:sp>
        <p:nvSpPr>
          <p:cNvPr id="5" name="Fußzeilenplatzhalter 3">
            <a:extLst>
              <a:ext uri="{FF2B5EF4-FFF2-40B4-BE49-F238E27FC236}">
                <a16:creationId xmlns:a16="http://schemas.microsoft.com/office/drawing/2014/main" id="{2D07092F-317B-F4FF-95AC-914886B9D5CE}"/>
              </a:ext>
            </a:extLst>
          </p:cNvPr>
          <p:cNvSpPr>
            <a:spLocks noGrp="1"/>
          </p:cNvSpPr>
          <p:nvPr>
            <p:ph type="ftr" sz="quarter" idx="14"/>
          </p:nvPr>
        </p:nvSpPr>
        <p:spPr>
          <a:xfrm>
            <a:off x="936625" y="6532505"/>
            <a:ext cx="5147376" cy="175312"/>
          </a:xfrm>
        </p:spPr>
        <p:txBody>
          <a:bodyPr/>
          <a:lstStyle/>
          <a:p>
            <a:r>
              <a:rPr lang="en-GB" noProof="0"/>
              <a:t>Nordic-Baltic Astronomy Days - May 26-29, 2026</a:t>
            </a:r>
            <a:endParaRPr lang="en-GB" i="1" noProof="0"/>
          </a:p>
        </p:txBody>
      </p:sp>
      <p:sp>
        <p:nvSpPr>
          <p:cNvPr id="6" name="Date Placeholder 3">
            <a:extLst>
              <a:ext uri="{FF2B5EF4-FFF2-40B4-BE49-F238E27FC236}">
                <a16:creationId xmlns:a16="http://schemas.microsoft.com/office/drawing/2014/main" id="{9B0B9BEC-029F-4B90-5A8C-75253770913F}"/>
              </a:ext>
            </a:extLst>
          </p:cNvPr>
          <p:cNvSpPr>
            <a:spLocks noGrp="1"/>
          </p:cNvSpPr>
          <p:nvPr>
            <p:ph type="dt" sz="half" idx="2"/>
          </p:nvPr>
        </p:nvSpPr>
        <p:spPr>
          <a:xfrm rot="16200000">
            <a:off x="9209518" y="3561237"/>
            <a:ext cx="5341664"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a:p>
        </p:txBody>
      </p:sp>
    </p:spTree>
    <p:extLst>
      <p:ext uri="{BB962C8B-B14F-4D97-AF65-F5344CB8AC3E}">
        <p14:creationId xmlns:p14="http://schemas.microsoft.com/office/powerpoint/2010/main" val="2737566064"/>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image" Target="../media/image2.sv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image" Target="../media/image1.emf"/><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oleObject" Target="../embeddings/oleObject1.bin"/><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ags" Target="../tags/tag2.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aphicFrame>
        <p:nvGraphicFramePr>
          <p:cNvPr id="9" name="Objekt 8" hidden="1">
            <a:extLst>
              <a:ext uri="{FF2B5EF4-FFF2-40B4-BE49-F238E27FC236}">
                <a16:creationId xmlns:a16="http://schemas.microsoft.com/office/drawing/2014/main" id="{D6331505-9ECA-3956-1067-E87CC20DB773}"/>
              </a:ext>
            </a:extLst>
          </p:cNvPr>
          <p:cNvGraphicFramePr>
            <a:graphicFrameLocks noChangeAspect="1"/>
          </p:cNvGraphicFramePr>
          <p:nvPr userDrawn="1">
            <p:custDataLst>
              <p:tags r:id="rId35"/>
            </p:custDataLst>
            <p:extLst>
              <p:ext uri="{D42A27DB-BD31-4B8C-83A1-F6EECF244321}">
                <p14:modId xmlns:p14="http://schemas.microsoft.com/office/powerpoint/2010/main" val="191889262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6" imgW="410" imgH="409" progId="TCLayout.ActiveDocument.1">
                  <p:embed/>
                </p:oleObj>
              </mc:Choice>
              <mc:Fallback>
                <p:oleObj name="think-cell Folie" r:id="rId36" imgW="410" imgH="409" progId="TCLayout.ActiveDocument.1">
                  <p:embed/>
                  <p:pic>
                    <p:nvPicPr>
                      <p:cNvPr id="0" name=""/>
                      <p:cNvPicPr/>
                      <p:nvPr/>
                    </p:nvPicPr>
                    <p:blipFill>
                      <a:blip r:embed="rId37"/>
                      <a:stretch>
                        <a:fillRect/>
                      </a:stretch>
                    </p:blipFill>
                    <p:spPr>
                      <a:xfrm>
                        <a:off x="1588" y="1588"/>
                        <a:ext cx="1588" cy="1588"/>
                      </a:xfrm>
                      <a:prstGeom prst="rect">
                        <a:avLst/>
                      </a:prstGeom>
                    </p:spPr>
                  </p:pic>
                </p:oleObj>
              </mc:Fallback>
            </mc:AlternateContent>
          </a:graphicData>
        </a:graphic>
      </p:graphicFrame>
      <p:sp>
        <p:nvSpPr>
          <p:cNvPr id="2" name="Titelplatzhalter 1">
            <a:extLst>
              <a:ext uri="{FF2B5EF4-FFF2-40B4-BE49-F238E27FC236}">
                <a16:creationId xmlns:a16="http://schemas.microsoft.com/office/drawing/2014/main" id="{2B430F5F-5EE6-7217-0204-9D76CC0E2112}"/>
              </a:ext>
            </a:extLst>
          </p:cNvPr>
          <p:cNvSpPr>
            <a:spLocks noGrp="1"/>
          </p:cNvSpPr>
          <p:nvPr>
            <p:ph type="title"/>
          </p:nvPr>
        </p:nvSpPr>
        <p:spPr>
          <a:xfrm>
            <a:off x="936624" y="0"/>
            <a:ext cx="8910639" cy="1136073"/>
          </a:xfrm>
          <a:prstGeom prst="rect">
            <a:avLst/>
          </a:prstGeom>
        </p:spPr>
        <p:txBody>
          <a:bodyPr vert="horz" lIns="0" tIns="0" rIns="0" bIns="0" rtlCol="0" anchor="b">
            <a:noAutofit/>
          </a:bodyPr>
          <a:lstStyle/>
          <a:p>
            <a:r>
              <a:rPr lang="en-GB" noProof="0" dirty="0"/>
              <a:t>Headline Arial bold, 30 pt</a:t>
            </a:r>
          </a:p>
        </p:txBody>
      </p:sp>
      <p:sp>
        <p:nvSpPr>
          <p:cNvPr id="3" name="Textplatzhalter 2">
            <a:extLst>
              <a:ext uri="{FF2B5EF4-FFF2-40B4-BE49-F238E27FC236}">
                <a16:creationId xmlns:a16="http://schemas.microsoft.com/office/drawing/2014/main" id="{161FBA3B-4EF4-7A72-C915-876AFB7AAE23}"/>
              </a:ext>
            </a:extLst>
          </p:cNvPr>
          <p:cNvSpPr>
            <a:spLocks noGrp="1"/>
          </p:cNvSpPr>
          <p:nvPr>
            <p:ph type="body" idx="1"/>
          </p:nvPr>
        </p:nvSpPr>
        <p:spPr>
          <a:xfrm>
            <a:off x="936625" y="2014538"/>
            <a:ext cx="10317164" cy="3906838"/>
          </a:xfrm>
          <a:prstGeom prst="rect">
            <a:avLst/>
          </a:prstGeom>
        </p:spPr>
        <p:txBody>
          <a:bodyPr vert="horz" lIns="0" tIns="0" rIns="0" bIns="0" rtlCol="0">
            <a:noAutofit/>
          </a:bodyPr>
          <a:lstStyle/>
          <a:p>
            <a:pPr lvl="0"/>
            <a:r>
              <a:rPr lang="en-GB" noProof="0" dirty="0"/>
              <a:t>Copy Arial, 18 pt</a:t>
            </a:r>
          </a:p>
          <a:p>
            <a:pPr lvl="1"/>
            <a:r>
              <a:rPr lang="en-GB" noProof="0" dirty="0"/>
              <a:t>First Bullet, 18 pt</a:t>
            </a:r>
          </a:p>
          <a:p>
            <a:pPr lvl="2"/>
            <a:r>
              <a:rPr lang="en-GB" noProof="0" dirty="0"/>
              <a:t>Second Bullet, 18 pt</a:t>
            </a:r>
          </a:p>
          <a:p>
            <a:pPr lvl="3"/>
            <a:r>
              <a:rPr lang="en-GB" noProof="0" dirty="0"/>
              <a:t>Subheading Arial bold, 18 pt</a:t>
            </a:r>
          </a:p>
          <a:p>
            <a:pPr lvl="4"/>
            <a:r>
              <a:rPr lang="en-GB" noProof="0" dirty="0"/>
              <a:t>Subheading Arial bold, 24 pt</a:t>
            </a:r>
          </a:p>
          <a:p>
            <a:pPr lvl="5"/>
            <a:r>
              <a:rPr lang="en-GB" noProof="0" dirty="0"/>
              <a:t>Quote, 24 pt, orange</a:t>
            </a:r>
          </a:p>
          <a:p>
            <a:pPr lvl="6"/>
            <a:r>
              <a:rPr lang="en-GB" noProof="0" dirty="0"/>
              <a:t>Copy Arial, 18 pt</a:t>
            </a:r>
          </a:p>
          <a:p>
            <a:pPr lvl="7"/>
            <a:r>
              <a:rPr lang="en-GB" noProof="0" dirty="0"/>
              <a:t>Copy Arial, 18 pt</a:t>
            </a:r>
          </a:p>
          <a:p>
            <a:pPr lvl="8"/>
            <a:r>
              <a:rPr lang="en-GB" noProof="0" dirty="0"/>
              <a:t>Copy Arial, 18 pt</a:t>
            </a:r>
          </a:p>
        </p:txBody>
      </p:sp>
      <p:sp>
        <p:nvSpPr>
          <p:cNvPr id="5" name="Fußzeilenplatzhalter 4">
            <a:extLst>
              <a:ext uri="{FF2B5EF4-FFF2-40B4-BE49-F238E27FC236}">
                <a16:creationId xmlns:a16="http://schemas.microsoft.com/office/drawing/2014/main" id="{3144BAAE-B800-7FD6-3DA7-97327451DED3}"/>
              </a:ext>
            </a:extLst>
          </p:cNvPr>
          <p:cNvSpPr>
            <a:spLocks noGrp="1"/>
          </p:cNvSpPr>
          <p:nvPr>
            <p:ph type="ftr" sz="quarter" idx="3"/>
          </p:nvPr>
        </p:nvSpPr>
        <p:spPr>
          <a:xfrm>
            <a:off x="936625" y="6532505"/>
            <a:ext cx="5147376" cy="175312"/>
          </a:xfrm>
          <a:prstGeom prst="rect">
            <a:avLst/>
          </a:prstGeom>
        </p:spPr>
        <p:txBody>
          <a:bodyPr vert="horz" lIns="0" tIns="0" rIns="0" bIns="18000" rtlCol="0" anchor="b">
            <a:noAutofit/>
          </a:bodyPr>
          <a:lstStyle>
            <a:lvl1pPr algn="l">
              <a:defRPr sz="900" i="0">
                <a:solidFill>
                  <a:schemeClr val="tx1"/>
                </a:solidFill>
              </a:defRPr>
            </a:lvl1pPr>
          </a:lstStyle>
          <a:p>
            <a:r>
              <a:rPr lang="en-GB" noProof="0"/>
              <a:t>Nordic-Baltic Astronomy Days - May 26-29, 2026</a:t>
            </a:r>
            <a:endParaRPr lang="en-GB" i="1" noProof="0" dirty="0"/>
          </a:p>
        </p:txBody>
      </p:sp>
      <p:cxnSp>
        <p:nvCxnSpPr>
          <p:cNvPr id="16" name="Gerader Verbinder 15">
            <a:extLst>
              <a:ext uri="{FF2B5EF4-FFF2-40B4-BE49-F238E27FC236}">
                <a16:creationId xmlns:a16="http://schemas.microsoft.com/office/drawing/2014/main" id="{93DEE3F7-A4A5-97B4-1A51-BC68FBBF3DCB}"/>
              </a:ext>
            </a:extLst>
          </p:cNvPr>
          <p:cNvCxnSpPr/>
          <p:nvPr userDrawn="1"/>
        </p:nvCxnSpPr>
        <p:spPr>
          <a:xfrm>
            <a:off x="0" y="6382322"/>
            <a:ext cx="608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30" name="Grafik 29">
            <a:extLst>
              <a:ext uri="{FF2B5EF4-FFF2-40B4-BE49-F238E27FC236}">
                <a16:creationId xmlns:a16="http://schemas.microsoft.com/office/drawing/2014/main" id="{F986432C-5575-7D1B-27F5-31B6D699A418}"/>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8"/>
              </a:ext>
            </a:extLst>
          </a:blip>
          <a:stretch>
            <a:fillRect/>
          </a:stretch>
        </p:blipFill>
        <p:spPr>
          <a:xfrm>
            <a:off x="11228400" y="399599"/>
            <a:ext cx="494970" cy="647783"/>
          </a:xfrm>
          <a:prstGeom prst="rect">
            <a:avLst/>
          </a:prstGeom>
        </p:spPr>
      </p:pic>
      <p:sp>
        <p:nvSpPr>
          <p:cNvPr id="6" name="Textfeld 5">
            <a:extLst>
              <a:ext uri="{FF2B5EF4-FFF2-40B4-BE49-F238E27FC236}">
                <a16:creationId xmlns:a16="http://schemas.microsoft.com/office/drawing/2014/main" id="{45ECF14B-8906-1F35-8706-ADE4F50C4CB2}"/>
              </a:ext>
            </a:extLst>
          </p:cNvPr>
          <p:cNvSpPr txBox="1"/>
          <p:nvPr userDrawn="1"/>
        </p:nvSpPr>
        <p:spPr>
          <a:xfrm>
            <a:off x="5337270" y="1809178"/>
            <a:ext cx="1695355" cy="1028209"/>
          </a:xfrm>
          <a:prstGeom prst="rect">
            <a:avLst/>
          </a:prstGeom>
          <a:noFill/>
        </p:spPr>
        <p:txBody>
          <a:bodyPr wrap="square" rtlCol="0">
            <a:spAutoFit/>
          </a:bodyPr>
          <a:lstStyle/>
          <a:p>
            <a:endParaRPr lang="de-DE"/>
          </a:p>
        </p:txBody>
      </p:sp>
      <p:sp>
        <p:nvSpPr>
          <p:cNvPr id="10" name="Date Placeholder 3">
            <a:extLst>
              <a:ext uri="{FF2B5EF4-FFF2-40B4-BE49-F238E27FC236}">
                <a16:creationId xmlns:a16="http://schemas.microsoft.com/office/drawing/2014/main" id="{05E7D917-1DA2-1D17-CA57-6D03E4089C34}"/>
              </a:ext>
            </a:extLst>
          </p:cNvPr>
          <p:cNvSpPr>
            <a:spLocks noGrp="1"/>
          </p:cNvSpPr>
          <p:nvPr>
            <p:ph type="dt" sz="half" idx="2"/>
          </p:nvPr>
        </p:nvSpPr>
        <p:spPr>
          <a:xfrm rot="16200000">
            <a:off x="9209197" y="3561558"/>
            <a:ext cx="5342306" cy="313953"/>
          </a:xfrm>
          <a:prstGeom prst="rect">
            <a:avLst/>
          </a:prstGeom>
        </p:spPr>
        <p:txBody>
          <a:bodyPr vert="horz" lIns="0" tIns="0" rIns="0" bIns="0" rtlCol="0" anchor="b" anchorCtr="0"/>
          <a:lstStyle>
            <a:lvl1pPr algn="l">
              <a:defRPr sz="900">
                <a:solidFill>
                  <a:schemeClr val="bg1">
                    <a:lumMod val="50000"/>
                  </a:schemeClr>
                </a:solidFill>
              </a:defRPr>
            </a:lvl1pPr>
          </a:lstStyle>
          <a:p>
            <a:r>
              <a:rPr lang="de-DE" noProof="0"/>
              <a:t>Data Classification: ESO PUBLIC</a:t>
            </a:r>
            <a:endParaRPr lang="en-GB" noProof="0" dirty="0"/>
          </a:p>
        </p:txBody>
      </p:sp>
      <p:sp>
        <p:nvSpPr>
          <p:cNvPr id="11" name="Slide Number Placeholder 5">
            <a:extLst>
              <a:ext uri="{FF2B5EF4-FFF2-40B4-BE49-F238E27FC236}">
                <a16:creationId xmlns:a16="http://schemas.microsoft.com/office/drawing/2014/main" id="{7540655A-129B-FC48-1858-C7C4EA66F666}"/>
              </a:ext>
            </a:extLst>
          </p:cNvPr>
          <p:cNvSpPr>
            <a:spLocks noGrp="1"/>
          </p:cNvSpPr>
          <p:nvPr>
            <p:ph type="sldNum" sz="quarter" idx="4"/>
          </p:nvPr>
        </p:nvSpPr>
        <p:spPr>
          <a:xfrm>
            <a:off x="468313" y="6534114"/>
            <a:ext cx="469581" cy="175313"/>
          </a:xfrm>
          <a:prstGeom prst="rect">
            <a:avLst/>
          </a:prstGeom>
        </p:spPr>
        <p:txBody>
          <a:bodyPr vert="horz" lIns="0" tIns="45720" rIns="0" bIns="45720" rtlCol="0" anchor="ctr"/>
          <a:lstStyle>
            <a:lvl1pPr algn="l">
              <a:defRPr sz="900" b="1">
                <a:solidFill>
                  <a:schemeClr val="tx1"/>
                </a:solidFill>
              </a:defRPr>
            </a:lvl1pPr>
          </a:lstStyle>
          <a:p>
            <a:fld id="{766D6064-FB9F-4877-ADF1-97150FF2D969}" type="slidenum">
              <a:rPr lang="en-GB" smtClean="0"/>
              <a:pPr/>
              <a:t>‹#›</a:t>
            </a:fld>
            <a:endParaRPr lang="en-GB"/>
          </a:p>
        </p:txBody>
      </p:sp>
    </p:spTree>
    <p:extLst>
      <p:ext uri="{BB962C8B-B14F-4D97-AF65-F5344CB8AC3E}">
        <p14:creationId xmlns:p14="http://schemas.microsoft.com/office/powerpoint/2010/main" val="1289001930"/>
      </p:ext>
    </p:extLst>
  </p:cSld>
  <p:clrMap bg1="lt1" tx1="dk1" bg2="lt2" tx2="dk2" accent1="accent1" accent2="accent2" accent3="accent3" accent4="accent4" accent5="accent5" accent6="accent6" hlink="hlink" folHlink="folHlink"/>
  <p:sldLayoutIdLst>
    <p:sldLayoutId id="2147483649" r:id="rId1"/>
    <p:sldLayoutId id="2147483654" r:id="rId2"/>
    <p:sldLayoutId id="2147483655" r:id="rId3"/>
    <p:sldLayoutId id="2147483656" r:id="rId4"/>
    <p:sldLayoutId id="2147483657" r:id="rId5"/>
    <p:sldLayoutId id="2147483658" r:id="rId6"/>
    <p:sldLayoutId id="2147483660" r:id="rId7"/>
    <p:sldLayoutId id="2147483661" r:id="rId8"/>
    <p:sldLayoutId id="2147483653" r:id="rId9"/>
    <p:sldLayoutId id="2147483652" r:id="rId10"/>
    <p:sldLayoutId id="2147483663" r:id="rId11"/>
    <p:sldLayoutId id="2147483664" r:id="rId12"/>
    <p:sldLayoutId id="2147483665" r:id="rId13"/>
    <p:sldLayoutId id="2147483666" r:id="rId14"/>
    <p:sldLayoutId id="2147483667" r:id="rId15"/>
    <p:sldLayoutId id="2147483668" r:id="rId16"/>
    <p:sldLayoutId id="2147483669" r:id="rId17"/>
    <p:sldLayoutId id="2147483670" r:id="rId18"/>
    <p:sldLayoutId id="2147483671" r:id="rId19"/>
    <p:sldLayoutId id="2147483672" r:id="rId20"/>
    <p:sldLayoutId id="2147483681" r:id="rId21"/>
    <p:sldLayoutId id="2147483673" r:id="rId22"/>
    <p:sldLayoutId id="2147483674" r:id="rId23"/>
    <p:sldLayoutId id="2147483675" r:id="rId24"/>
    <p:sldLayoutId id="2147483676" r:id="rId25"/>
    <p:sldLayoutId id="2147483677" r:id="rId26"/>
    <p:sldLayoutId id="2147483678" r:id="rId27"/>
    <p:sldLayoutId id="2147483679" r:id="rId28"/>
    <p:sldLayoutId id="2147483680" r:id="rId29"/>
    <p:sldLayoutId id="2147483685" r:id="rId30"/>
    <p:sldLayoutId id="2147483686" r:id="rId31"/>
    <p:sldLayoutId id="2147483687" r:id="rId32"/>
    <p:sldLayoutId id="2147483688" r:id="rId33"/>
  </p:sldLayoutIdLst>
  <p:hf sldNum="0" hdr="0"/>
  <p:txStyles>
    <p:titleStyle>
      <a:lvl1pPr algn="l" defTabSz="914400" rtl="0" eaLnBrk="1" latinLnBrk="0" hangingPunct="1">
        <a:lnSpc>
          <a:spcPct val="90000"/>
        </a:lnSpc>
        <a:spcBef>
          <a:spcPct val="0"/>
        </a:spcBef>
        <a:buNone/>
        <a:defRPr sz="3000" b="1" kern="1200">
          <a:solidFill>
            <a:schemeClr val="tx2"/>
          </a:solidFill>
          <a:latin typeface="+mj-lt"/>
          <a:ea typeface="+mj-ea"/>
          <a:cs typeface="+mj-cs"/>
        </a:defRPr>
      </a:lvl1pPr>
    </p:titleStyle>
    <p:bodyStyle>
      <a:lvl1pPr marL="0" indent="0" algn="l" defTabSz="914400" rtl="0" eaLnBrk="1" latinLnBrk="0" hangingPunct="1">
        <a:lnSpc>
          <a:spcPct val="120000"/>
        </a:lnSpc>
        <a:spcBef>
          <a:spcPts val="1200"/>
        </a:spcBef>
        <a:buFont typeface="Arial" panose="020B0604020202020204" pitchFamily="34" charset="0"/>
        <a:buNone/>
        <a:defRPr sz="1800" kern="1200">
          <a:solidFill>
            <a:schemeClr val="tx1"/>
          </a:solidFill>
          <a:latin typeface="+mn-lt"/>
          <a:ea typeface="+mn-ea"/>
          <a:cs typeface="+mn-cs"/>
        </a:defRPr>
      </a:lvl1pPr>
      <a:lvl2pPr marL="172800" indent="-172800" algn="l" defTabSz="914400" rtl="0" eaLnBrk="1" latinLnBrk="0" hangingPunct="1">
        <a:lnSpc>
          <a:spcPct val="120000"/>
        </a:lnSpc>
        <a:spcBef>
          <a:spcPts val="1200"/>
        </a:spcBef>
        <a:buClr>
          <a:schemeClr val="tx2"/>
        </a:buClr>
        <a:buFont typeface="Arial" panose="020B0604020202020204" pitchFamily="34" charset="0"/>
        <a:buChar char="•"/>
        <a:defRPr sz="1800" kern="1200">
          <a:solidFill>
            <a:schemeClr val="tx1"/>
          </a:solidFill>
          <a:latin typeface="+mn-lt"/>
          <a:ea typeface="+mn-ea"/>
          <a:cs typeface="+mn-cs"/>
        </a:defRPr>
      </a:lvl2pPr>
      <a:lvl3pPr marL="514800" indent="-172800" algn="l" defTabSz="914400" rtl="0" eaLnBrk="1" latinLnBrk="0" hangingPunct="1">
        <a:lnSpc>
          <a:spcPct val="120000"/>
        </a:lnSpc>
        <a:spcBef>
          <a:spcPts val="1200"/>
        </a:spcBef>
        <a:buClr>
          <a:schemeClr val="bg2"/>
        </a:buClr>
        <a:buFont typeface="Arial" panose="020B0604020202020204" pitchFamily="34" charset="0"/>
        <a:buChar char="•"/>
        <a:defRPr sz="1800" kern="1200">
          <a:solidFill>
            <a:schemeClr val="tx1"/>
          </a:solidFill>
          <a:latin typeface="+mn-lt"/>
          <a:ea typeface="+mn-ea"/>
          <a:cs typeface="+mn-cs"/>
        </a:defRPr>
      </a:lvl3pPr>
      <a:lvl4pPr marL="0" indent="0" algn="l" defTabSz="914400" rtl="0" eaLnBrk="1" latinLnBrk="0" hangingPunct="1">
        <a:lnSpc>
          <a:spcPct val="111000"/>
        </a:lnSpc>
        <a:spcBef>
          <a:spcPts val="1200"/>
        </a:spcBef>
        <a:buFont typeface="Arial" panose="020B0604020202020204" pitchFamily="34" charset="0"/>
        <a:buNone/>
        <a:defRPr sz="1800" b="1" kern="1200">
          <a:solidFill>
            <a:schemeClr val="tx1"/>
          </a:solidFill>
          <a:latin typeface="+mn-lt"/>
          <a:ea typeface="+mn-ea"/>
          <a:cs typeface="+mn-cs"/>
        </a:defRPr>
      </a:lvl4pPr>
      <a:lvl5pPr marL="0" indent="0" algn="l" defTabSz="914400" rtl="0" eaLnBrk="1" latinLnBrk="0" hangingPunct="1">
        <a:lnSpc>
          <a:spcPct val="118000"/>
        </a:lnSpc>
        <a:spcBef>
          <a:spcPts val="1200"/>
        </a:spcBef>
        <a:buClr>
          <a:schemeClr val="tx2"/>
        </a:buClr>
        <a:buFont typeface="Arial" panose="020B0604020202020204" pitchFamily="34" charset="0"/>
        <a:buNone/>
        <a:defRPr sz="2400" b="1" kern="1200">
          <a:solidFill>
            <a:schemeClr val="tx1"/>
          </a:solidFill>
          <a:latin typeface="+mn-lt"/>
          <a:ea typeface="+mn-ea"/>
          <a:cs typeface="+mn-cs"/>
        </a:defRPr>
      </a:lvl5pPr>
      <a:lvl6pPr marL="0" indent="0" algn="l" defTabSz="914400" rtl="0" eaLnBrk="1" latinLnBrk="0" hangingPunct="1">
        <a:lnSpc>
          <a:spcPct val="111000"/>
        </a:lnSpc>
        <a:spcBef>
          <a:spcPts val="1200"/>
        </a:spcBef>
        <a:buClr>
          <a:schemeClr val="bg2"/>
        </a:buClr>
        <a:buFont typeface="Arial" panose="020B0604020202020204" pitchFamily="34" charset="0"/>
        <a:buNone/>
        <a:defRPr sz="2400" i="1" kern="1200">
          <a:solidFill>
            <a:schemeClr val="bg2"/>
          </a:solidFill>
          <a:latin typeface="Georgia" panose="02040502050405020303" pitchFamily="18" charset="0"/>
          <a:ea typeface="+mn-ea"/>
          <a:cs typeface="+mn-cs"/>
        </a:defRPr>
      </a:lvl6pPr>
      <a:lvl7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7pPr>
      <a:lvl8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8pPr>
      <a:lvl9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userDrawn="1">
          <p15:clr>
            <a:srgbClr val="F26B43"/>
          </p15:clr>
        </p15:guide>
        <p15:guide id="2" pos="7680" userDrawn="1">
          <p15:clr>
            <a:srgbClr val="F26B43"/>
          </p15:clr>
        </p15:guide>
        <p15:guide id="3" pos="295" userDrawn="1">
          <p15:clr>
            <a:srgbClr val="F26B43"/>
          </p15:clr>
        </p15:guide>
        <p15:guide id="4" pos="590" userDrawn="1">
          <p15:clr>
            <a:srgbClr val="F26B43"/>
          </p15:clr>
        </p15:guide>
        <p15:guide id="5" pos="886" userDrawn="1">
          <p15:clr>
            <a:srgbClr val="F26B43"/>
          </p15:clr>
        </p15:guide>
        <p15:guide id="6" pos="1181" userDrawn="1">
          <p15:clr>
            <a:srgbClr val="F26B43"/>
          </p15:clr>
        </p15:guide>
        <p15:guide id="7" pos="1476" userDrawn="1">
          <p15:clr>
            <a:srgbClr val="F26B43"/>
          </p15:clr>
        </p15:guide>
        <p15:guide id="8" pos="1772" userDrawn="1">
          <p15:clr>
            <a:srgbClr val="F26B43"/>
          </p15:clr>
        </p15:guide>
        <p15:guide id="9" pos="2067" userDrawn="1">
          <p15:clr>
            <a:srgbClr val="F26B43"/>
          </p15:clr>
        </p15:guide>
        <p15:guide id="10" pos="2363" userDrawn="1">
          <p15:clr>
            <a:srgbClr val="F26B43"/>
          </p15:clr>
        </p15:guide>
        <p15:guide id="11" pos="2658" userDrawn="1">
          <p15:clr>
            <a:srgbClr val="F26B43"/>
          </p15:clr>
        </p15:guide>
        <p15:guide id="12" pos="2953" userDrawn="1">
          <p15:clr>
            <a:srgbClr val="F26B43"/>
          </p15:clr>
        </p15:guide>
        <p15:guide id="13" pos="3249" userDrawn="1">
          <p15:clr>
            <a:srgbClr val="F26B43"/>
          </p15:clr>
        </p15:guide>
        <p15:guide id="14" pos="3544" userDrawn="1">
          <p15:clr>
            <a:srgbClr val="F26B43"/>
          </p15:clr>
        </p15:guide>
        <p15:guide id="15" pos="3840" userDrawn="1">
          <p15:clr>
            <a:srgbClr val="F26B43"/>
          </p15:clr>
        </p15:guide>
        <p15:guide id="16" pos="4135" userDrawn="1">
          <p15:clr>
            <a:srgbClr val="F26B43"/>
          </p15:clr>
        </p15:guide>
        <p15:guide id="17" pos="4430" userDrawn="1">
          <p15:clr>
            <a:srgbClr val="F26B43"/>
          </p15:clr>
        </p15:guide>
        <p15:guide id="18" pos="4726" userDrawn="1">
          <p15:clr>
            <a:srgbClr val="F26B43"/>
          </p15:clr>
        </p15:guide>
        <p15:guide id="19" pos="5021" userDrawn="1">
          <p15:clr>
            <a:srgbClr val="F26B43"/>
          </p15:clr>
        </p15:guide>
        <p15:guide id="20" pos="5316" userDrawn="1">
          <p15:clr>
            <a:srgbClr val="F26B43"/>
          </p15:clr>
        </p15:guide>
        <p15:guide id="21" pos="5612" userDrawn="1">
          <p15:clr>
            <a:srgbClr val="F26B43"/>
          </p15:clr>
        </p15:guide>
        <p15:guide id="22" pos="5907" userDrawn="1">
          <p15:clr>
            <a:srgbClr val="F26B43"/>
          </p15:clr>
        </p15:guide>
        <p15:guide id="23" pos="6203" userDrawn="1">
          <p15:clr>
            <a:srgbClr val="F26B43"/>
          </p15:clr>
        </p15:guide>
        <p15:guide id="24" pos="6498" userDrawn="1">
          <p15:clr>
            <a:srgbClr val="F26B43"/>
          </p15:clr>
        </p15:guide>
        <p15:guide id="25" pos="6793" userDrawn="1">
          <p15:clr>
            <a:srgbClr val="F26B43"/>
          </p15:clr>
        </p15:guide>
        <p15:guide id="26" pos="7089" userDrawn="1">
          <p15:clr>
            <a:srgbClr val="F26B43"/>
          </p15:clr>
        </p15:guide>
        <p15:guide id="27" pos="7384" userDrawn="1">
          <p15:clr>
            <a:srgbClr val="F26B43"/>
          </p15:clr>
        </p15:guide>
        <p15:guide id="28" orient="horz" userDrawn="1">
          <p15:clr>
            <a:srgbClr val="F26B43"/>
          </p15:clr>
        </p15:guide>
        <p15:guide id="29" orient="horz" pos="4320" userDrawn="1">
          <p15:clr>
            <a:srgbClr val="F26B43"/>
          </p15:clr>
        </p15:guide>
        <p15:guide id="30" orient="horz" pos="249" userDrawn="1">
          <p15:clr>
            <a:srgbClr val="F26B43"/>
          </p15:clr>
        </p15:guide>
        <p15:guide id="31" orient="horz" pos="4025"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3.png"/><Relationship Id="rId7" Type="http://schemas.openxmlformats.org/officeDocument/2006/relationships/image" Target="../media/image15.jp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microsoft.com/office/2007/relationships/hdphoto" Target="../media/hdphoto2.wdp"/><Relationship Id="rId5" Type="http://schemas.openxmlformats.org/officeDocument/2006/relationships/image" Target="../media/image14.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7.jpeg"/><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20.jpeg"/><Relationship Id="rId2" Type="http://schemas.openxmlformats.org/officeDocument/2006/relationships/image" Target="../media/image18.jpg"/><Relationship Id="rId1" Type="http://schemas.openxmlformats.org/officeDocument/2006/relationships/slideLayout" Target="../slideLayouts/slideLayout4.xml"/><Relationship Id="rId6" Type="http://schemas.microsoft.com/office/2007/relationships/hdphoto" Target="../media/hdphoto4.wdp"/><Relationship Id="rId5" Type="http://schemas.openxmlformats.org/officeDocument/2006/relationships/image" Target="../media/image19.png"/><Relationship Id="rId4" Type="http://schemas.microsoft.com/office/2007/relationships/hdphoto" Target="../media/hdphoto3.wdp"/></Relationships>
</file>

<file path=ppt/slides/_rels/slide9.xml.rels><?xml version="1.0" encoding="UTF-8" standalone="yes"?>
<Relationships xmlns="http://schemas.openxmlformats.org/package/2006/relationships"><Relationship Id="rId3" Type="http://schemas.microsoft.com/office/2007/relationships/hdphoto" Target="../media/hdphoto5.wdp"/><Relationship Id="rId7" Type="http://schemas.openxmlformats.org/officeDocument/2006/relationships/image" Target="../media/image22.jpg"/><Relationship Id="rId2" Type="http://schemas.openxmlformats.org/officeDocument/2006/relationships/image" Target="../media/image13.png"/><Relationship Id="rId1" Type="http://schemas.openxmlformats.org/officeDocument/2006/relationships/slideLayout" Target="../slideLayouts/slideLayout4.xml"/><Relationship Id="rId6" Type="http://schemas.microsoft.com/office/2007/relationships/hdphoto" Target="../media/hdphoto6.wdp"/><Relationship Id="rId5" Type="http://schemas.openxmlformats.org/officeDocument/2006/relationships/image" Target="../media/image19.png"/><Relationship Id="rId4" Type="http://schemas.openxmlformats.org/officeDocument/2006/relationships/image" Target="../media/image21.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image" Target="../media/image23.emf"/><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28.png"/><Relationship Id="rId4" Type="http://schemas.openxmlformats.org/officeDocument/2006/relationships/image" Target="../media/image27.jpeg"/></Relationships>
</file>

<file path=ppt/slides/_rels/slide1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9.xml"/><Relationship Id="rId4" Type="http://schemas.openxmlformats.org/officeDocument/2006/relationships/image" Target="../media/image34.png"/></Relationships>
</file>

<file path=ppt/slides/_rels/slide23.xml.rels><?xml version="1.0" encoding="UTF-8" standalone="yes"?>
<Relationships xmlns="http://schemas.openxmlformats.org/package/2006/relationships"><Relationship Id="rId2" Type="http://schemas.openxmlformats.org/officeDocument/2006/relationships/image" Target="../media/image35.gif"/><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35.gif"/><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37.jpg"/></Relationships>
</file>

<file path=ppt/slides/_rels/slide28.xml.rels><?xml version="1.0" encoding="UTF-8" standalone="yes"?>
<Relationships xmlns="http://schemas.openxmlformats.org/package/2006/relationships"><Relationship Id="rId2" Type="http://schemas.openxmlformats.org/officeDocument/2006/relationships/image" Target="../media/image470.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8.jp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4v"/><Relationship Id="rId1" Type="http://schemas.microsoft.com/office/2007/relationships/media" Target="../media/media1.m4v"/><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notesSlide" Target="../notesSlides/notesSlide5.xml"/></Relationships>
</file>

<file path=ppt/slides/_rels/slide32.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54.png"/></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560.png"/><Relationship Id="rId2" Type="http://schemas.openxmlformats.org/officeDocument/2006/relationships/image" Target="../media/image44.png"/><Relationship Id="rId1" Type="http://schemas.openxmlformats.org/officeDocument/2006/relationships/slideLayout" Target="../slideLayouts/slideLayout9.xml"/><Relationship Id="rId5" Type="http://schemas.openxmlformats.org/officeDocument/2006/relationships/image" Target="../media/image58.png"/><Relationship Id="rId4" Type="http://schemas.openxmlformats.org/officeDocument/2006/relationships/image" Target="../media/image45.png"/></Relationships>
</file>

<file path=ppt/slides/_rels/slide35.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image" Target="../media/image46.jpeg"/><Relationship Id="rId7" Type="http://schemas.openxmlformats.org/officeDocument/2006/relationships/image" Target="../media/image4.svg"/><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image" Target="../media/image49.png"/><Relationship Id="rId5" Type="http://schemas.openxmlformats.org/officeDocument/2006/relationships/image" Target="../media/image48.jpeg"/><Relationship Id="rId4" Type="http://schemas.openxmlformats.org/officeDocument/2006/relationships/image" Target="../media/image47.jpeg"/></Relationships>
</file>

<file path=ppt/slides/_rels/slide3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57.jpeg"/></Relationships>
</file>

<file path=ppt/slides/_rels/slide40.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1.xml"/><Relationship Id="rId1" Type="http://schemas.openxmlformats.org/officeDocument/2006/relationships/slideLayout" Target="../slideLayouts/slideLayout32.xml"/><Relationship Id="rId4" Type="http://schemas.openxmlformats.org/officeDocument/2006/relationships/image" Target="../media/image59.jpeg"/></Relationships>
</file>

<file path=ppt/slides/_rels/slide41.xml.rels><?xml version="1.0" encoding="UTF-8" standalone="yes"?>
<Relationships xmlns="http://schemas.openxmlformats.org/package/2006/relationships"><Relationship Id="rId3" Type="http://schemas.openxmlformats.org/officeDocument/2006/relationships/image" Target="../media/image61.png"/><Relationship Id="rId7" Type="http://schemas.openxmlformats.org/officeDocument/2006/relationships/image" Target="../media/image65.jpeg"/><Relationship Id="rId2" Type="http://schemas.openxmlformats.org/officeDocument/2006/relationships/image" Target="../media/image60.JPG"/><Relationship Id="rId1" Type="http://schemas.openxmlformats.org/officeDocument/2006/relationships/slideLayout" Target="../slideLayouts/slideLayout4.xml"/><Relationship Id="rId6" Type="http://schemas.openxmlformats.org/officeDocument/2006/relationships/image" Target="../media/image64.jpg"/><Relationship Id="rId5" Type="http://schemas.openxmlformats.org/officeDocument/2006/relationships/image" Target="../media/image63.png"/><Relationship Id="rId4" Type="http://schemas.openxmlformats.org/officeDocument/2006/relationships/image" Target="../media/image62.png"/></Relationships>
</file>

<file path=ppt/slides/_rels/slide42.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6" Type="http://schemas.openxmlformats.org/officeDocument/2006/relationships/tags" Target="../tags/tag36.xml"/><Relationship Id="rId21" Type="http://schemas.openxmlformats.org/officeDocument/2006/relationships/tags" Target="../tags/tag31.xml"/><Relationship Id="rId42" Type="http://schemas.openxmlformats.org/officeDocument/2006/relationships/tags" Target="../tags/tag52.xml"/><Relationship Id="rId47" Type="http://schemas.openxmlformats.org/officeDocument/2006/relationships/tags" Target="../tags/tag57.xml"/><Relationship Id="rId63" Type="http://schemas.openxmlformats.org/officeDocument/2006/relationships/tags" Target="../tags/tag73.xml"/><Relationship Id="rId68" Type="http://schemas.openxmlformats.org/officeDocument/2006/relationships/tags" Target="../tags/tag78.xml"/><Relationship Id="rId16" Type="http://schemas.openxmlformats.org/officeDocument/2006/relationships/tags" Target="../tags/tag26.xml"/><Relationship Id="rId11" Type="http://schemas.openxmlformats.org/officeDocument/2006/relationships/tags" Target="../tags/tag21.xml"/><Relationship Id="rId24" Type="http://schemas.openxmlformats.org/officeDocument/2006/relationships/tags" Target="../tags/tag34.xml"/><Relationship Id="rId32" Type="http://schemas.openxmlformats.org/officeDocument/2006/relationships/tags" Target="../tags/tag42.xml"/><Relationship Id="rId37" Type="http://schemas.openxmlformats.org/officeDocument/2006/relationships/tags" Target="../tags/tag47.xml"/><Relationship Id="rId40" Type="http://schemas.openxmlformats.org/officeDocument/2006/relationships/tags" Target="../tags/tag50.xml"/><Relationship Id="rId45" Type="http://schemas.openxmlformats.org/officeDocument/2006/relationships/tags" Target="../tags/tag55.xml"/><Relationship Id="rId53" Type="http://schemas.openxmlformats.org/officeDocument/2006/relationships/tags" Target="../tags/tag63.xml"/><Relationship Id="rId58" Type="http://schemas.openxmlformats.org/officeDocument/2006/relationships/tags" Target="../tags/tag68.xml"/><Relationship Id="rId66" Type="http://schemas.openxmlformats.org/officeDocument/2006/relationships/tags" Target="../tags/tag76.xml"/><Relationship Id="rId74" Type="http://schemas.openxmlformats.org/officeDocument/2006/relationships/tags" Target="../tags/tag84.xml"/><Relationship Id="rId5" Type="http://schemas.openxmlformats.org/officeDocument/2006/relationships/tags" Target="../tags/tag15.xml"/><Relationship Id="rId61" Type="http://schemas.openxmlformats.org/officeDocument/2006/relationships/tags" Target="../tags/tag71.xml"/><Relationship Id="rId19" Type="http://schemas.openxmlformats.org/officeDocument/2006/relationships/tags" Target="../tags/tag29.xml"/><Relationship Id="rId14" Type="http://schemas.openxmlformats.org/officeDocument/2006/relationships/tags" Target="../tags/tag24.xml"/><Relationship Id="rId22" Type="http://schemas.openxmlformats.org/officeDocument/2006/relationships/tags" Target="../tags/tag32.xml"/><Relationship Id="rId27" Type="http://schemas.openxmlformats.org/officeDocument/2006/relationships/tags" Target="../tags/tag37.xml"/><Relationship Id="rId30" Type="http://schemas.openxmlformats.org/officeDocument/2006/relationships/tags" Target="../tags/tag40.xml"/><Relationship Id="rId35" Type="http://schemas.openxmlformats.org/officeDocument/2006/relationships/tags" Target="../tags/tag45.xml"/><Relationship Id="rId43" Type="http://schemas.openxmlformats.org/officeDocument/2006/relationships/tags" Target="../tags/tag53.xml"/><Relationship Id="rId48" Type="http://schemas.openxmlformats.org/officeDocument/2006/relationships/tags" Target="../tags/tag58.xml"/><Relationship Id="rId56" Type="http://schemas.openxmlformats.org/officeDocument/2006/relationships/tags" Target="../tags/tag66.xml"/><Relationship Id="rId64" Type="http://schemas.openxmlformats.org/officeDocument/2006/relationships/tags" Target="../tags/tag74.xml"/><Relationship Id="rId69" Type="http://schemas.openxmlformats.org/officeDocument/2006/relationships/tags" Target="../tags/tag79.xml"/><Relationship Id="rId77" Type="http://schemas.openxmlformats.org/officeDocument/2006/relationships/tags" Target="../tags/tag87.xml"/><Relationship Id="rId8" Type="http://schemas.openxmlformats.org/officeDocument/2006/relationships/tags" Target="../tags/tag18.xml"/><Relationship Id="rId51" Type="http://schemas.openxmlformats.org/officeDocument/2006/relationships/tags" Target="../tags/tag61.xml"/><Relationship Id="rId72" Type="http://schemas.openxmlformats.org/officeDocument/2006/relationships/tags" Target="../tags/tag82.xml"/><Relationship Id="rId3" Type="http://schemas.openxmlformats.org/officeDocument/2006/relationships/tags" Target="../tags/tag13.xml"/><Relationship Id="rId12" Type="http://schemas.openxmlformats.org/officeDocument/2006/relationships/tags" Target="../tags/tag22.xml"/><Relationship Id="rId17" Type="http://schemas.openxmlformats.org/officeDocument/2006/relationships/tags" Target="../tags/tag27.xml"/><Relationship Id="rId25" Type="http://schemas.openxmlformats.org/officeDocument/2006/relationships/tags" Target="../tags/tag35.xml"/><Relationship Id="rId33" Type="http://schemas.openxmlformats.org/officeDocument/2006/relationships/tags" Target="../tags/tag43.xml"/><Relationship Id="rId38" Type="http://schemas.openxmlformats.org/officeDocument/2006/relationships/tags" Target="../tags/tag48.xml"/><Relationship Id="rId46" Type="http://schemas.openxmlformats.org/officeDocument/2006/relationships/tags" Target="../tags/tag56.xml"/><Relationship Id="rId59" Type="http://schemas.openxmlformats.org/officeDocument/2006/relationships/tags" Target="../tags/tag69.xml"/><Relationship Id="rId67" Type="http://schemas.openxmlformats.org/officeDocument/2006/relationships/tags" Target="../tags/tag77.xml"/><Relationship Id="rId20" Type="http://schemas.openxmlformats.org/officeDocument/2006/relationships/tags" Target="../tags/tag30.xml"/><Relationship Id="rId41" Type="http://schemas.openxmlformats.org/officeDocument/2006/relationships/tags" Target="../tags/tag51.xml"/><Relationship Id="rId54" Type="http://schemas.openxmlformats.org/officeDocument/2006/relationships/tags" Target="../tags/tag64.xml"/><Relationship Id="rId62" Type="http://schemas.openxmlformats.org/officeDocument/2006/relationships/tags" Target="../tags/tag72.xml"/><Relationship Id="rId70" Type="http://schemas.openxmlformats.org/officeDocument/2006/relationships/tags" Target="../tags/tag80.xml"/><Relationship Id="rId75" Type="http://schemas.openxmlformats.org/officeDocument/2006/relationships/tags" Target="../tags/tag85.xml"/><Relationship Id="rId1" Type="http://schemas.openxmlformats.org/officeDocument/2006/relationships/tags" Target="../tags/tag11.xml"/><Relationship Id="rId6" Type="http://schemas.openxmlformats.org/officeDocument/2006/relationships/tags" Target="../tags/tag16.xml"/><Relationship Id="rId15" Type="http://schemas.openxmlformats.org/officeDocument/2006/relationships/tags" Target="../tags/tag25.xml"/><Relationship Id="rId23" Type="http://schemas.openxmlformats.org/officeDocument/2006/relationships/tags" Target="../tags/tag33.xml"/><Relationship Id="rId28" Type="http://schemas.openxmlformats.org/officeDocument/2006/relationships/tags" Target="../tags/tag38.xml"/><Relationship Id="rId36" Type="http://schemas.openxmlformats.org/officeDocument/2006/relationships/tags" Target="../tags/tag46.xml"/><Relationship Id="rId49" Type="http://schemas.openxmlformats.org/officeDocument/2006/relationships/tags" Target="../tags/tag59.xml"/><Relationship Id="rId57" Type="http://schemas.openxmlformats.org/officeDocument/2006/relationships/tags" Target="../tags/tag67.xml"/><Relationship Id="rId10" Type="http://schemas.openxmlformats.org/officeDocument/2006/relationships/tags" Target="../tags/tag20.xml"/><Relationship Id="rId31" Type="http://schemas.openxmlformats.org/officeDocument/2006/relationships/tags" Target="../tags/tag41.xml"/><Relationship Id="rId44" Type="http://schemas.openxmlformats.org/officeDocument/2006/relationships/tags" Target="../tags/tag54.xml"/><Relationship Id="rId52" Type="http://schemas.openxmlformats.org/officeDocument/2006/relationships/tags" Target="../tags/tag62.xml"/><Relationship Id="rId60" Type="http://schemas.openxmlformats.org/officeDocument/2006/relationships/tags" Target="../tags/tag70.xml"/><Relationship Id="rId65" Type="http://schemas.openxmlformats.org/officeDocument/2006/relationships/tags" Target="../tags/tag75.xml"/><Relationship Id="rId73" Type="http://schemas.openxmlformats.org/officeDocument/2006/relationships/tags" Target="../tags/tag83.xml"/><Relationship Id="rId78" Type="http://schemas.openxmlformats.org/officeDocument/2006/relationships/slideLayout" Target="../slideLayouts/slideLayout33.xml"/><Relationship Id="rId4" Type="http://schemas.openxmlformats.org/officeDocument/2006/relationships/tags" Target="../tags/tag14.xml"/><Relationship Id="rId9" Type="http://schemas.openxmlformats.org/officeDocument/2006/relationships/tags" Target="../tags/tag19.xml"/><Relationship Id="rId13" Type="http://schemas.openxmlformats.org/officeDocument/2006/relationships/tags" Target="../tags/tag23.xml"/><Relationship Id="rId18" Type="http://schemas.openxmlformats.org/officeDocument/2006/relationships/tags" Target="../tags/tag28.xml"/><Relationship Id="rId39" Type="http://schemas.openxmlformats.org/officeDocument/2006/relationships/tags" Target="../tags/tag49.xml"/><Relationship Id="rId34" Type="http://schemas.openxmlformats.org/officeDocument/2006/relationships/tags" Target="../tags/tag44.xml"/><Relationship Id="rId50" Type="http://schemas.openxmlformats.org/officeDocument/2006/relationships/tags" Target="../tags/tag60.xml"/><Relationship Id="rId55" Type="http://schemas.openxmlformats.org/officeDocument/2006/relationships/tags" Target="../tags/tag65.xml"/><Relationship Id="rId76" Type="http://schemas.openxmlformats.org/officeDocument/2006/relationships/tags" Target="../tags/tag86.xml"/><Relationship Id="rId7" Type="http://schemas.openxmlformats.org/officeDocument/2006/relationships/tags" Target="../tags/tag17.xml"/><Relationship Id="rId71" Type="http://schemas.openxmlformats.org/officeDocument/2006/relationships/tags" Target="../tags/tag81.xml"/><Relationship Id="rId2" Type="http://schemas.openxmlformats.org/officeDocument/2006/relationships/tags" Target="../tags/tag12.xml"/><Relationship Id="rId29" Type="http://schemas.openxmlformats.org/officeDocument/2006/relationships/tags" Target="../tags/tag39.xml"/></Relationships>
</file>

<file path=ppt/slides/_rels/slide44.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G"/><Relationship Id="rId1" Type="http://schemas.openxmlformats.org/officeDocument/2006/relationships/slideLayout" Target="../slideLayouts/slideLayout16.xml"/><Relationship Id="rId5" Type="http://schemas.openxmlformats.org/officeDocument/2006/relationships/image" Target="../media/image2.svg"/><Relationship Id="rId4" Type="http://schemas.openxmlformats.org/officeDocument/2006/relationships/image" Target="../media/image70.jpeg"/></Relationships>
</file>

<file path=ppt/slides/_rels/slide46.xml.rels><?xml version="1.0" encoding="UTF-8" standalone="yes"?>
<Relationships xmlns="http://schemas.openxmlformats.org/package/2006/relationships"><Relationship Id="rId3" Type="http://schemas.openxmlformats.org/officeDocument/2006/relationships/image" Target="../media/image69.jpeg"/><Relationship Id="rId7" Type="http://schemas.openxmlformats.org/officeDocument/2006/relationships/image" Target="../media/image72.png"/><Relationship Id="rId2" Type="http://schemas.openxmlformats.org/officeDocument/2006/relationships/image" Target="../media/image68.JPG"/><Relationship Id="rId1" Type="http://schemas.openxmlformats.org/officeDocument/2006/relationships/slideLayout" Target="../slideLayouts/slideLayout16.xml"/><Relationship Id="rId6" Type="http://schemas.openxmlformats.org/officeDocument/2006/relationships/image" Target="../media/image71.jpeg"/><Relationship Id="rId5" Type="http://schemas.openxmlformats.org/officeDocument/2006/relationships/image" Target="../media/image2.svg"/><Relationship Id="rId4" Type="http://schemas.openxmlformats.org/officeDocument/2006/relationships/image" Target="../media/image70.jpeg"/></Relationships>
</file>

<file path=ppt/slides/_rels/slide4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3.xml"/><Relationship Id="rId1" Type="http://schemas.openxmlformats.org/officeDocument/2006/relationships/slideLayout" Target="../slideLayouts/slideLayout30.xml"/><Relationship Id="rId4" Type="http://schemas.openxmlformats.org/officeDocument/2006/relationships/image" Target="../media/image2.sv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Bildplatzhalter 17">
            <a:extLst>
              <a:ext uri="{FF2B5EF4-FFF2-40B4-BE49-F238E27FC236}">
                <a16:creationId xmlns:a16="http://schemas.microsoft.com/office/drawing/2014/main" id="{BBB5DBED-811C-7F94-1879-44973E98E376}"/>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a:stretch/>
        </p:blipFill>
        <p:spPr/>
      </p:pic>
      <p:sp>
        <p:nvSpPr>
          <p:cNvPr id="15" name="Textplatzhalter 14">
            <a:extLst>
              <a:ext uri="{FF2B5EF4-FFF2-40B4-BE49-F238E27FC236}">
                <a16:creationId xmlns:a16="http://schemas.microsoft.com/office/drawing/2014/main" id="{9FE81F53-BF98-411C-0960-A59084804865}"/>
              </a:ext>
            </a:extLst>
          </p:cNvPr>
          <p:cNvSpPr>
            <a:spLocks noGrp="1"/>
          </p:cNvSpPr>
          <p:nvPr>
            <p:ph type="body" sz="quarter" idx="12"/>
          </p:nvPr>
        </p:nvSpPr>
        <p:spPr>
          <a:xfrm>
            <a:off x="937200" y="827130"/>
            <a:ext cx="10317600" cy="1620765"/>
          </a:xfrm>
        </p:spPr>
        <p:txBody>
          <a:bodyPr/>
          <a:lstStyle/>
          <a:p>
            <a:r>
              <a:rPr lang="en-GB" dirty="0">
                <a:effectLst/>
              </a:rPr>
              <a:t>The European Southern Observatories – enabling science now, soon and in the future </a:t>
            </a:r>
          </a:p>
        </p:txBody>
      </p:sp>
      <p:sp>
        <p:nvSpPr>
          <p:cNvPr id="26" name="SmartArt-Platzhalter 25">
            <a:extLst>
              <a:ext uri="{FF2B5EF4-FFF2-40B4-BE49-F238E27FC236}">
                <a16:creationId xmlns:a16="http://schemas.microsoft.com/office/drawing/2014/main" id="{292DAC8C-1A89-5DA5-F6B0-40006B1004AE}"/>
              </a:ext>
            </a:extLst>
          </p:cNvPr>
          <p:cNvSpPr>
            <a:spLocks noGrp="1"/>
          </p:cNvSpPr>
          <p:nvPr>
            <p:ph type="dgm" sz="quarter" idx="11"/>
          </p:nvPr>
        </p:nvSpPr>
        <p:spPr/>
        <p:txBody>
          <a:bodyPr/>
          <a:lstStyle/>
          <a:p>
            <a:endParaRPr lang="en-DE"/>
          </a:p>
        </p:txBody>
      </p:sp>
      <p:sp>
        <p:nvSpPr>
          <p:cNvPr id="16" name="Textplatzhalter 15">
            <a:extLst>
              <a:ext uri="{FF2B5EF4-FFF2-40B4-BE49-F238E27FC236}">
                <a16:creationId xmlns:a16="http://schemas.microsoft.com/office/drawing/2014/main" id="{91D2EF02-941E-DAC6-CE86-73ECAE6BAFE8}"/>
              </a:ext>
            </a:extLst>
          </p:cNvPr>
          <p:cNvSpPr>
            <a:spLocks noGrp="1"/>
          </p:cNvSpPr>
          <p:nvPr>
            <p:ph type="body" sz="quarter" idx="13"/>
          </p:nvPr>
        </p:nvSpPr>
        <p:spPr/>
        <p:txBody>
          <a:bodyPr/>
          <a:lstStyle/>
          <a:p>
            <a:r>
              <a:rPr lang="en-GB" dirty="0"/>
              <a:t>Jarle Brinchmann (ESO)</a:t>
            </a:r>
          </a:p>
        </p:txBody>
      </p:sp>
      <p:sp>
        <p:nvSpPr>
          <p:cNvPr id="6" name="Datumsplatzhalter 5">
            <a:extLst>
              <a:ext uri="{FF2B5EF4-FFF2-40B4-BE49-F238E27FC236}">
                <a16:creationId xmlns:a16="http://schemas.microsoft.com/office/drawing/2014/main" id="{CA8BEA20-CD76-B159-AB5C-E2089487D383}"/>
              </a:ext>
            </a:extLst>
          </p:cNvPr>
          <p:cNvSpPr>
            <a:spLocks noGrp="1"/>
          </p:cNvSpPr>
          <p:nvPr>
            <p:ph type="dt" sz="half" idx="2"/>
          </p:nvPr>
        </p:nvSpPr>
        <p:spPr/>
        <p:txBody>
          <a:bodyPr/>
          <a:lstStyle/>
          <a:p>
            <a:r>
              <a:rPr lang="de-DE"/>
              <a:t>Data Classification: ESO PUBLIC</a:t>
            </a:r>
            <a:endParaRPr lang="en-GB" dirty="0"/>
          </a:p>
        </p:txBody>
      </p:sp>
    </p:spTree>
    <p:extLst>
      <p:ext uri="{BB962C8B-B14F-4D97-AF65-F5344CB8AC3E}">
        <p14:creationId xmlns:p14="http://schemas.microsoft.com/office/powerpoint/2010/main" val="2177114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98BC580-662B-9F29-2512-57BE27B6F5C8}"/>
              </a:ext>
            </a:extLst>
          </p:cNvPr>
          <p:cNvSpPr txBox="1">
            <a:spLocks/>
          </p:cNvSpPr>
          <p:nvPr/>
        </p:nvSpPr>
        <p:spPr>
          <a:xfrm>
            <a:off x="936624" y="0"/>
            <a:ext cx="8910639" cy="1136073"/>
          </a:xfrm>
          <a:prstGeom prst="rect">
            <a:avLst/>
          </a:prstGeom>
        </p:spPr>
        <p:txBody>
          <a:bodyPr vert="horz" lIns="0" tIns="0" rIns="0" bIns="0" rtlCol="0" anchor="b">
            <a:noAutofit/>
          </a:bodyPr>
          <a:lstStyle>
            <a:lvl1pPr algn="l" defTabSz="914400" rtl="0" eaLnBrk="1" latinLnBrk="0" hangingPunct="1">
              <a:lnSpc>
                <a:spcPct val="90000"/>
              </a:lnSpc>
              <a:spcBef>
                <a:spcPct val="0"/>
              </a:spcBef>
              <a:buNone/>
              <a:defRPr sz="3000" b="1" kern="1200">
                <a:solidFill>
                  <a:schemeClr val="bg1"/>
                </a:solidFill>
                <a:effectLst/>
                <a:latin typeface="+mj-lt"/>
                <a:ea typeface="+mj-ea"/>
                <a:cs typeface="+mj-cs"/>
              </a:defRPr>
            </a:lvl1pPr>
          </a:lstStyle>
          <a:p>
            <a:r>
              <a:rPr lang="en-GB"/>
              <a:t>ESO’s Mission</a:t>
            </a:r>
          </a:p>
        </p:txBody>
      </p:sp>
      <p:sp>
        <p:nvSpPr>
          <p:cNvPr id="14" name="Textplatzhalter 1">
            <a:extLst>
              <a:ext uri="{FF2B5EF4-FFF2-40B4-BE49-F238E27FC236}">
                <a16:creationId xmlns:a16="http://schemas.microsoft.com/office/drawing/2014/main" id="{82196F08-7CFF-65B4-EA9D-7809E77E7BA4}"/>
              </a:ext>
            </a:extLst>
          </p:cNvPr>
          <p:cNvSpPr txBox="1">
            <a:spLocks/>
          </p:cNvSpPr>
          <p:nvPr/>
        </p:nvSpPr>
        <p:spPr>
          <a:xfrm>
            <a:off x="1570369" y="2592807"/>
            <a:ext cx="3636796" cy="1804597"/>
          </a:xfrm>
          <a:prstGeom prst="rect">
            <a:avLst/>
          </a:prstGeom>
        </p:spPr>
        <p:txBody>
          <a:bodyPr>
            <a:spAutoFit/>
          </a:bodyPr>
          <a:lstStyle>
            <a:lvl1pPr marL="0" indent="0" algn="l" defTabSz="914400" rtl="0" eaLnBrk="1" latinLnBrk="0" hangingPunct="1">
              <a:lnSpc>
                <a:spcPct val="120000"/>
              </a:lnSpc>
              <a:spcBef>
                <a:spcPts val="1200"/>
              </a:spcBef>
              <a:buFont typeface="Arial" panose="020B0604020202020204" pitchFamily="34" charset="0"/>
              <a:buNone/>
              <a:defRPr sz="1800" kern="1200">
                <a:solidFill>
                  <a:schemeClr val="tx1"/>
                </a:solidFill>
                <a:latin typeface="+mn-lt"/>
                <a:ea typeface="+mn-ea"/>
                <a:cs typeface="+mn-cs"/>
              </a:defRPr>
            </a:lvl1pPr>
            <a:lvl2pPr marL="172800" indent="-172800" algn="l" defTabSz="914400" rtl="0" eaLnBrk="1" latinLnBrk="0" hangingPunct="1">
              <a:lnSpc>
                <a:spcPct val="120000"/>
              </a:lnSpc>
              <a:spcBef>
                <a:spcPts val="1200"/>
              </a:spcBef>
              <a:buClr>
                <a:schemeClr val="tx2"/>
              </a:buClr>
              <a:buFont typeface="Arial" panose="020B0604020202020204" pitchFamily="34" charset="0"/>
              <a:buChar char="•"/>
              <a:defRPr sz="1800" kern="1200">
                <a:solidFill>
                  <a:schemeClr val="tx1"/>
                </a:solidFill>
                <a:latin typeface="+mn-lt"/>
                <a:ea typeface="+mn-ea"/>
                <a:cs typeface="+mn-cs"/>
              </a:defRPr>
            </a:lvl2pPr>
            <a:lvl3pPr marL="514800" indent="-172800" algn="l" defTabSz="914400" rtl="0" eaLnBrk="1" latinLnBrk="0" hangingPunct="1">
              <a:lnSpc>
                <a:spcPct val="120000"/>
              </a:lnSpc>
              <a:spcBef>
                <a:spcPts val="1200"/>
              </a:spcBef>
              <a:buClr>
                <a:schemeClr val="bg2"/>
              </a:buClr>
              <a:buFont typeface="Arial" panose="020B0604020202020204" pitchFamily="34" charset="0"/>
              <a:buChar char="•"/>
              <a:defRPr sz="1800" kern="1200">
                <a:solidFill>
                  <a:schemeClr val="tx1"/>
                </a:solidFill>
                <a:latin typeface="+mn-lt"/>
                <a:ea typeface="+mn-ea"/>
                <a:cs typeface="+mn-cs"/>
              </a:defRPr>
            </a:lvl3pPr>
            <a:lvl4pPr marL="0" indent="0" algn="l" defTabSz="914400" rtl="0" eaLnBrk="1" latinLnBrk="0" hangingPunct="1">
              <a:lnSpc>
                <a:spcPct val="111000"/>
              </a:lnSpc>
              <a:spcBef>
                <a:spcPts val="1200"/>
              </a:spcBef>
              <a:buFont typeface="Arial" panose="020B0604020202020204" pitchFamily="34" charset="0"/>
              <a:buNone/>
              <a:defRPr sz="1800" b="1" kern="1200">
                <a:solidFill>
                  <a:schemeClr val="tx1"/>
                </a:solidFill>
                <a:latin typeface="+mn-lt"/>
                <a:ea typeface="+mn-ea"/>
                <a:cs typeface="+mn-cs"/>
              </a:defRPr>
            </a:lvl4pPr>
            <a:lvl5pPr marL="0" indent="0" algn="l" defTabSz="914400" rtl="0" eaLnBrk="1" latinLnBrk="0" hangingPunct="1">
              <a:lnSpc>
                <a:spcPct val="118000"/>
              </a:lnSpc>
              <a:spcBef>
                <a:spcPts val="1200"/>
              </a:spcBef>
              <a:buClr>
                <a:schemeClr val="tx2"/>
              </a:buClr>
              <a:buFont typeface="Arial" panose="020B0604020202020204" pitchFamily="34" charset="0"/>
              <a:buNone/>
              <a:defRPr sz="2400" b="1" kern="1200">
                <a:solidFill>
                  <a:schemeClr val="tx1"/>
                </a:solidFill>
                <a:latin typeface="+mn-lt"/>
                <a:ea typeface="+mn-ea"/>
                <a:cs typeface="+mn-cs"/>
              </a:defRPr>
            </a:lvl5pPr>
            <a:lvl6pPr marL="0" indent="0" algn="l" defTabSz="914400" rtl="0" eaLnBrk="1" latinLnBrk="0" hangingPunct="1">
              <a:lnSpc>
                <a:spcPct val="111000"/>
              </a:lnSpc>
              <a:spcBef>
                <a:spcPts val="1200"/>
              </a:spcBef>
              <a:buClr>
                <a:schemeClr val="bg2"/>
              </a:buClr>
              <a:buFont typeface="Arial" panose="020B0604020202020204" pitchFamily="34" charset="0"/>
              <a:buNone/>
              <a:defRPr sz="2400" i="1" kern="1200">
                <a:solidFill>
                  <a:schemeClr val="bg2"/>
                </a:solidFill>
                <a:latin typeface="Georgia" panose="02040502050405020303" pitchFamily="18" charset="0"/>
                <a:ea typeface="+mn-ea"/>
                <a:cs typeface="+mn-cs"/>
              </a:defRPr>
            </a:lvl6pPr>
            <a:lvl7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7pPr>
            <a:lvl8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8pPr>
            <a:lvl9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9pPr>
          </a:lstStyle>
          <a:p>
            <a:pPr marL="0" marR="0" lvl="0" indent="0" algn="r" defTabSz="914400" rtl="0" eaLnBrk="1" fontAlgn="auto" latinLnBrk="0" hangingPunct="1">
              <a:lnSpc>
                <a:spcPts val="3400"/>
              </a:lnSpc>
              <a:spcBef>
                <a:spcPts val="1200"/>
              </a:spcBef>
              <a:spcAft>
                <a:spcPts val="0"/>
              </a:spcAft>
              <a:buClrTx/>
              <a:buSzTx/>
              <a:buFont typeface="Arial" panose="020B0604020202020204" pitchFamily="34" charset="0"/>
              <a:buNone/>
              <a:tabLst/>
              <a:defRPr/>
            </a:pPr>
            <a:r>
              <a:rPr kumimoji="0" lang="en-GB" sz="2600" b="0" i="1" u="none" strike="noStrike" kern="1200" cap="none" spc="0" normalizeH="0" baseline="0" noProof="0">
                <a:ln>
                  <a:noFill/>
                </a:ln>
                <a:solidFill>
                  <a:prstClr val="white"/>
                </a:solidFill>
                <a:effectLst/>
                <a:uLnTx/>
                <a:uFillTx/>
                <a:latin typeface="Georgia" panose="02040502050405020303" pitchFamily="18" charset="0"/>
                <a:ea typeface="+mn-ea"/>
                <a:cs typeface="+mn-cs"/>
              </a:rPr>
              <a:t>We design, build, and operate advanced ground-based observatories</a:t>
            </a:r>
          </a:p>
        </p:txBody>
      </p:sp>
      <p:sp>
        <p:nvSpPr>
          <p:cNvPr id="15" name="Textplatzhalter 1">
            <a:extLst>
              <a:ext uri="{FF2B5EF4-FFF2-40B4-BE49-F238E27FC236}">
                <a16:creationId xmlns:a16="http://schemas.microsoft.com/office/drawing/2014/main" id="{97F3E90C-7BF1-88D9-3706-D8562DC51D85}"/>
              </a:ext>
            </a:extLst>
          </p:cNvPr>
          <p:cNvSpPr txBox="1">
            <a:spLocks/>
          </p:cNvSpPr>
          <p:nvPr/>
        </p:nvSpPr>
        <p:spPr>
          <a:xfrm>
            <a:off x="7942344" y="2856982"/>
            <a:ext cx="3632201" cy="1276247"/>
          </a:xfrm>
          <a:prstGeom prst="rect">
            <a:avLst/>
          </a:prstGeom>
          <a:effectLst/>
        </p:spPr>
        <p:txBody>
          <a:bodyPr lIns="0" tIns="0" rIns="0" bIns="0" anchor="ctr">
            <a:spAutoFit/>
          </a:bodyPr>
          <a:lstStyle>
            <a:lvl1pPr marL="0" indent="0" algn="ctr" defTabSz="685766" rtl="0" eaLnBrk="1" latinLnBrk="0" hangingPunct="1">
              <a:lnSpc>
                <a:spcPts val="3400"/>
              </a:lnSpc>
              <a:spcBef>
                <a:spcPts val="0"/>
              </a:spcBef>
              <a:buFont typeface="Arial" panose="020B0604020202020204" pitchFamily="34" charset="0"/>
              <a:buNone/>
              <a:defRPr lang="it-IT" sz="2400" b="1" u="none" kern="1200" smtClean="0">
                <a:solidFill>
                  <a:schemeClr val="bg1"/>
                </a:solidFill>
                <a:effectLst/>
                <a:latin typeface="+mn-lt"/>
                <a:ea typeface="+mn-ea"/>
                <a:cs typeface="+mn-cs"/>
              </a:defRPr>
            </a:lvl1pPr>
            <a:lvl2pPr marL="514324" indent="-171441"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07" indent="-171441" algn="l" defTabSz="685766"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90"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973"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856"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1"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4"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ts val="3400"/>
              </a:lnSpc>
              <a:spcBef>
                <a:spcPts val="0"/>
              </a:spcBef>
              <a:spcAft>
                <a:spcPts val="0"/>
              </a:spcAft>
              <a:buClrTx/>
              <a:buSzTx/>
              <a:buFont typeface="Arial" panose="020B0604020202020204" pitchFamily="34" charset="0"/>
              <a:buNone/>
              <a:tabLst/>
              <a:defRPr/>
            </a:pPr>
            <a:r>
              <a:rPr kumimoji="0" lang="en-GB" sz="2600" b="0" i="1" u="none" strike="noStrike" kern="1200" cap="none" spc="0" normalizeH="0" baseline="0" noProof="0">
                <a:ln>
                  <a:noFill/>
                </a:ln>
                <a:solidFill>
                  <a:prstClr val="white"/>
                </a:solidFill>
                <a:effectLst/>
                <a:uLnTx/>
                <a:uFillTx/>
                <a:latin typeface="Georgia" panose="02040502050405020303" pitchFamily="18" charset="0"/>
                <a:ea typeface="+mn-ea"/>
                <a:cs typeface="+mn-cs"/>
              </a:rPr>
              <a:t>We foster international</a:t>
            </a:r>
          </a:p>
          <a:p>
            <a:pPr marL="0" marR="0" lvl="0" indent="0" algn="l" defTabSz="685766" rtl="0" eaLnBrk="1" fontAlgn="auto" latinLnBrk="0" hangingPunct="1">
              <a:lnSpc>
                <a:spcPts val="3400"/>
              </a:lnSpc>
              <a:spcBef>
                <a:spcPts val="0"/>
              </a:spcBef>
              <a:spcAft>
                <a:spcPts val="0"/>
              </a:spcAft>
              <a:buClrTx/>
              <a:buSzTx/>
              <a:buFont typeface="Arial" panose="020B0604020202020204" pitchFamily="34" charset="0"/>
              <a:buNone/>
              <a:tabLst/>
              <a:defRPr/>
            </a:pPr>
            <a:r>
              <a:rPr kumimoji="0" lang="en-GB" sz="2600" b="0" i="1" u="none" strike="noStrike" kern="1200" cap="none" spc="0" normalizeH="0" baseline="0" noProof="0">
                <a:ln>
                  <a:noFill/>
                </a:ln>
                <a:solidFill>
                  <a:prstClr val="white"/>
                </a:solidFill>
                <a:effectLst/>
                <a:uLnTx/>
                <a:uFillTx/>
                <a:latin typeface="Georgia" panose="02040502050405020303" pitchFamily="18" charset="0"/>
                <a:ea typeface="+mn-ea"/>
                <a:cs typeface="+mn-cs"/>
              </a:rPr>
              <a:t>collaboration </a:t>
            </a:r>
            <a:br>
              <a:rPr kumimoji="0" lang="en-GB" sz="2600" b="0" i="1" u="none" strike="noStrike" kern="1200" cap="none" spc="0" normalizeH="0" baseline="0" noProof="0">
                <a:ln>
                  <a:noFill/>
                </a:ln>
                <a:solidFill>
                  <a:prstClr val="white"/>
                </a:solidFill>
                <a:effectLst/>
                <a:uLnTx/>
                <a:uFillTx/>
                <a:latin typeface="Georgia" panose="02040502050405020303" pitchFamily="18" charset="0"/>
                <a:ea typeface="+mn-ea"/>
                <a:cs typeface="+mn-cs"/>
              </a:rPr>
            </a:br>
            <a:r>
              <a:rPr kumimoji="0" lang="en-GB" sz="2600" b="0" i="1" u="none" strike="noStrike" kern="1200" cap="none" spc="0" normalizeH="0" baseline="0" noProof="0">
                <a:ln>
                  <a:noFill/>
                </a:ln>
                <a:solidFill>
                  <a:prstClr val="white"/>
                </a:solidFill>
                <a:effectLst/>
                <a:uLnTx/>
                <a:uFillTx/>
                <a:latin typeface="Georgia" panose="02040502050405020303" pitchFamily="18" charset="0"/>
                <a:ea typeface="+mn-ea"/>
                <a:cs typeface="+mn-cs"/>
              </a:rPr>
              <a:t>for astronomy</a:t>
            </a:r>
          </a:p>
        </p:txBody>
      </p:sp>
      <p:grpSp>
        <p:nvGrpSpPr>
          <p:cNvPr id="16" name="Group 8">
            <a:extLst>
              <a:ext uri="{FF2B5EF4-FFF2-40B4-BE49-F238E27FC236}">
                <a16:creationId xmlns:a16="http://schemas.microsoft.com/office/drawing/2014/main" id="{881F9E7F-C8F9-DDE2-9684-4B935E42FE3D}"/>
              </a:ext>
            </a:extLst>
          </p:cNvPr>
          <p:cNvGrpSpPr/>
          <p:nvPr/>
        </p:nvGrpSpPr>
        <p:grpSpPr>
          <a:xfrm>
            <a:off x="5774040" y="2283620"/>
            <a:ext cx="1612123" cy="2320829"/>
            <a:chOff x="5774040" y="2283620"/>
            <a:chExt cx="1612123" cy="2320829"/>
          </a:xfrm>
        </p:grpSpPr>
        <p:pic>
          <p:nvPicPr>
            <p:cNvPr id="17" name="Grafik 7">
              <a:extLst>
                <a:ext uri="{FF2B5EF4-FFF2-40B4-BE49-F238E27FC236}">
                  <a16:creationId xmlns:a16="http://schemas.microsoft.com/office/drawing/2014/main" id="{425E4165-AA9A-DD18-F238-B282187F1BD4}"/>
                </a:ext>
              </a:extLst>
            </p:cNvPr>
            <p:cNvPicPr>
              <a:picLocks noChangeAspect="1"/>
            </p:cNvPicPr>
            <p:nvPr/>
          </p:nvPicPr>
          <p:blipFill>
            <a:blip r:embed="rId2"/>
            <a:stretch>
              <a:fillRect/>
            </a:stretch>
          </p:blipFill>
          <p:spPr>
            <a:xfrm>
              <a:off x="6400292" y="2283620"/>
              <a:ext cx="311621" cy="311621"/>
            </a:xfrm>
            <a:prstGeom prst="rect">
              <a:avLst/>
            </a:prstGeom>
          </p:spPr>
        </p:pic>
        <p:pic>
          <p:nvPicPr>
            <p:cNvPr id="18" name="Grafik 8">
              <a:extLst>
                <a:ext uri="{FF2B5EF4-FFF2-40B4-BE49-F238E27FC236}">
                  <a16:creationId xmlns:a16="http://schemas.microsoft.com/office/drawing/2014/main" id="{264C80AA-8D16-A2DD-348C-297F75B8095B}"/>
                </a:ext>
              </a:extLst>
            </p:cNvPr>
            <p:cNvPicPr>
              <a:picLocks noChangeAspect="1"/>
            </p:cNvPicPr>
            <p:nvPr/>
          </p:nvPicPr>
          <p:blipFill>
            <a:blip r:embed="rId2"/>
            <a:stretch>
              <a:fillRect/>
            </a:stretch>
          </p:blipFill>
          <p:spPr>
            <a:xfrm>
              <a:off x="6433426" y="4292828"/>
              <a:ext cx="311621" cy="311621"/>
            </a:xfrm>
            <a:prstGeom prst="rect">
              <a:avLst/>
            </a:prstGeom>
          </p:spPr>
        </p:pic>
        <p:pic>
          <p:nvPicPr>
            <p:cNvPr id="19" name="Grafik 9">
              <a:extLst>
                <a:ext uri="{FF2B5EF4-FFF2-40B4-BE49-F238E27FC236}">
                  <a16:creationId xmlns:a16="http://schemas.microsoft.com/office/drawing/2014/main" id="{FBE54F75-9C6C-D5BD-CD06-4D9A79874D65}"/>
                </a:ext>
              </a:extLst>
            </p:cNvPr>
            <p:cNvPicPr>
              <a:picLocks noChangeAspect="1"/>
            </p:cNvPicPr>
            <p:nvPr/>
          </p:nvPicPr>
          <p:blipFill>
            <a:blip r:embed="rId2"/>
            <a:stretch>
              <a:fillRect/>
            </a:stretch>
          </p:blipFill>
          <p:spPr>
            <a:xfrm>
              <a:off x="7074542" y="2846082"/>
              <a:ext cx="311621" cy="311621"/>
            </a:xfrm>
            <a:prstGeom prst="rect">
              <a:avLst/>
            </a:prstGeom>
          </p:spPr>
        </p:pic>
        <p:pic>
          <p:nvPicPr>
            <p:cNvPr id="20" name="Grafik 10">
              <a:extLst>
                <a:ext uri="{FF2B5EF4-FFF2-40B4-BE49-F238E27FC236}">
                  <a16:creationId xmlns:a16="http://schemas.microsoft.com/office/drawing/2014/main" id="{AC09542E-EE5A-1F4A-FE0C-8E41C76FC6BE}"/>
                </a:ext>
              </a:extLst>
            </p:cNvPr>
            <p:cNvPicPr>
              <a:picLocks noChangeAspect="1"/>
            </p:cNvPicPr>
            <p:nvPr/>
          </p:nvPicPr>
          <p:blipFill>
            <a:blip r:embed="rId2"/>
            <a:stretch>
              <a:fillRect/>
            </a:stretch>
          </p:blipFill>
          <p:spPr>
            <a:xfrm>
              <a:off x="5774040" y="3083548"/>
              <a:ext cx="311621" cy="311621"/>
            </a:xfrm>
            <a:prstGeom prst="rect">
              <a:avLst/>
            </a:prstGeom>
          </p:spPr>
        </p:pic>
      </p:grpSp>
      <p:cxnSp>
        <p:nvCxnSpPr>
          <p:cNvPr id="25" name="Gerader Verbinder 5">
            <a:extLst>
              <a:ext uri="{FF2B5EF4-FFF2-40B4-BE49-F238E27FC236}">
                <a16:creationId xmlns:a16="http://schemas.microsoft.com/office/drawing/2014/main" id="{30D73912-111F-CF89-4440-2433993A8AD3}"/>
              </a:ext>
            </a:extLst>
          </p:cNvPr>
          <p:cNvCxnSpPr/>
          <p:nvPr/>
        </p:nvCxnSpPr>
        <p:spPr>
          <a:xfrm>
            <a:off x="0" y="6382322"/>
            <a:ext cx="6084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26" name="Grafik 25">
            <a:extLst>
              <a:ext uri="{FF2B5EF4-FFF2-40B4-BE49-F238E27FC236}">
                <a16:creationId xmlns:a16="http://schemas.microsoft.com/office/drawing/2014/main" id="{07D43477-2DFA-08B2-9E57-97CDF7E92A3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28400" y="399600"/>
            <a:ext cx="497477" cy="647783"/>
          </a:xfrm>
          <a:prstGeom prst="rect">
            <a:avLst/>
          </a:prstGeom>
        </p:spPr>
      </p:pic>
      <p:sp>
        <p:nvSpPr>
          <p:cNvPr id="9" name="Date Placeholder 8">
            <a:extLst>
              <a:ext uri="{FF2B5EF4-FFF2-40B4-BE49-F238E27FC236}">
                <a16:creationId xmlns:a16="http://schemas.microsoft.com/office/drawing/2014/main" id="{C66FF5E1-56FB-B7A2-05FA-23BBA57C81CA}"/>
              </a:ext>
            </a:extLst>
          </p:cNvPr>
          <p:cNvSpPr>
            <a:spLocks noGrp="1"/>
          </p:cNvSpPr>
          <p:nvPr>
            <p:ph type="dt" sz="half" idx="2"/>
          </p:nvPr>
        </p:nvSpPr>
        <p:spPr/>
        <p:txBody>
          <a:bodyPr/>
          <a:lstStyle/>
          <a:p>
            <a:r>
              <a:rPr lang="de-DE"/>
              <a:t>Data Classification: ESO PUBLIC</a:t>
            </a:r>
            <a:endParaRPr lang="en-GB"/>
          </a:p>
        </p:txBody>
      </p:sp>
    </p:spTree>
    <p:extLst>
      <p:ext uri="{BB962C8B-B14F-4D97-AF65-F5344CB8AC3E}">
        <p14:creationId xmlns:p14="http://schemas.microsoft.com/office/powerpoint/2010/main" val="4706179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62C79-793A-7018-013F-D472F959A6B5}"/>
              </a:ext>
            </a:extLst>
          </p:cNvPr>
          <p:cNvSpPr>
            <a:spLocks noGrp="1"/>
          </p:cNvSpPr>
          <p:nvPr>
            <p:ph type="title"/>
          </p:nvPr>
        </p:nvSpPr>
        <p:spPr/>
        <p:txBody>
          <a:bodyPr/>
          <a:lstStyle/>
          <a:p>
            <a:r>
              <a:rPr lang="en-DE" dirty="0"/>
              <a:t>Some ESO possibilities for students and (junior) researchers</a:t>
            </a:r>
          </a:p>
        </p:txBody>
      </p:sp>
      <p:sp>
        <p:nvSpPr>
          <p:cNvPr id="3" name="Text Placeholder 2">
            <a:extLst>
              <a:ext uri="{FF2B5EF4-FFF2-40B4-BE49-F238E27FC236}">
                <a16:creationId xmlns:a16="http://schemas.microsoft.com/office/drawing/2014/main" id="{9AEA90AC-2D58-6C24-9B03-300329541771}"/>
              </a:ext>
            </a:extLst>
          </p:cNvPr>
          <p:cNvSpPr>
            <a:spLocks noGrp="1"/>
          </p:cNvSpPr>
          <p:nvPr>
            <p:ph type="body" sz="quarter" idx="12"/>
          </p:nvPr>
        </p:nvSpPr>
        <p:spPr>
          <a:xfrm>
            <a:off x="936624" y="1576799"/>
            <a:ext cx="10317600" cy="4287097"/>
          </a:xfrm>
        </p:spPr>
        <p:txBody>
          <a:bodyPr/>
          <a:lstStyle/>
          <a:p>
            <a:pPr marL="342900" indent="-342900" algn="l">
              <a:buFont typeface="Arial" panose="020B0604020202020204" pitchFamily="34" charset="0"/>
              <a:buChar char="•"/>
            </a:pPr>
            <a:r>
              <a:rPr lang="en-DE" dirty="0"/>
              <a:t>ESO fellowships </a:t>
            </a:r>
            <a:r>
              <a:rPr lang="en-DE" b="0" dirty="0"/>
              <a:t>– deadline October 15, fellowship either in Garching or in Chile. Individual research + some observatory-related duty. </a:t>
            </a:r>
            <a:endParaRPr lang="en-DE" dirty="0"/>
          </a:p>
          <a:p>
            <a:pPr marL="342900" indent="-342900" algn="l">
              <a:buFont typeface="Arial" panose="020B0604020202020204" pitchFamily="34" charset="0"/>
              <a:buChar char="•"/>
            </a:pPr>
            <a:r>
              <a:rPr lang="en-DE" dirty="0"/>
              <a:t>ESO studentship</a:t>
            </a:r>
            <a:r>
              <a:rPr lang="en-DE" b="0" dirty="0"/>
              <a:t> – deadline April and October, provides funding for 1-2 year stay at ESO during a PhD.</a:t>
            </a:r>
            <a:endParaRPr lang="en-DE" dirty="0"/>
          </a:p>
          <a:p>
            <a:pPr marL="342900" indent="-342900" algn="l">
              <a:buFont typeface="Arial" panose="020B0604020202020204" pitchFamily="34" charset="0"/>
              <a:buChar char="•"/>
            </a:pPr>
            <a:r>
              <a:rPr lang="en-DE" dirty="0">
                <a:solidFill>
                  <a:srgbClr val="FF0000"/>
                </a:solidFill>
              </a:rPr>
              <a:t>ESO internship</a:t>
            </a:r>
            <a:r>
              <a:rPr lang="en-DE" b="0" dirty="0">
                <a:solidFill>
                  <a:srgbClr val="FF0000"/>
                </a:solidFill>
              </a:rPr>
              <a:t> – aimed at short (2-4 months) stay at ESO for MSc students enrolled in a university in an ESO memberstate. </a:t>
            </a:r>
            <a:endParaRPr lang="en-DE" dirty="0">
              <a:solidFill>
                <a:srgbClr val="FF0000"/>
              </a:solidFill>
            </a:endParaRPr>
          </a:p>
          <a:p>
            <a:pPr marL="342900" indent="-342900" algn="l">
              <a:buFont typeface="Arial" panose="020B0604020202020204" pitchFamily="34" charset="0"/>
              <a:buChar char="•"/>
            </a:pPr>
            <a:r>
              <a:rPr lang="en-DE" dirty="0">
                <a:solidFill>
                  <a:srgbClr val="FF0000"/>
                </a:solidFill>
              </a:rPr>
              <a:t>ESO engineering traineeship</a:t>
            </a:r>
            <a:r>
              <a:rPr lang="en-DE" b="0" dirty="0">
                <a:solidFill>
                  <a:srgbClr val="FF0000"/>
                </a:solidFill>
              </a:rPr>
              <a:t> – a program for junior engineers with MSc but little experience yet – 2 year duration, depends on the ESO memberstate signing up to it.</a:t>
            </a:r>
            <a:endParaRPr lang="en-DE" dirty="0">
              <a:solidFill>
                <a:srgbClr val="FF0000"/>
              </a:solidFill>
            </a:endParaRPr>
          </a:p>
        </p:txBody>
      </p:sp>
      <p:sp>
        <p:nvSpPr>
          <p:cNvPr id="4" name="Footer Placeholder 3">
            <a:extLst>
              <a:ext uri="{FF2B5EF4-FFF2-40B4-BE49-F238E27FC236}">
                <a16:creationId xmlns:a16="http://schemas.microsoft.com/office/drawing/2014/main" id="{BE993409-D014-07D6-78B0-453EDB409B04}"/>
              </a:ext>
            </a:extLst>
          </p:cNvPr>
          <p:cNvSpPr>
            <a:spLocks noGrp="1"/>
          </p:cNvSpPr>
          <p:nvPr>
            <p:ph type="ftr" sz="quarter" idx="13"/>
          </p:nvPr>
        </p:nvSpPr>
        <p:spPr/>
        <p:txBody>
          <a:bodyPr/>
          <a:lstStyle/>
          <a:p>
            <a:r>
              <a:rPr lang="en-GB" noProof="0"/>
              <a:t>Nordic-Baltic Astronomy Days - May 26-29, 2026</a:t>
            </a:r>
            <a:endParaRPr lang="en-GB" i="1" noProof="0" dirty="0"/>
          </a:p>
        </p:txBody>
      </p:sp>
      <p:sp>
        <p:nvSpPr>
          <p:cNvPr id="5" name="Date Placeholder 4">
            <a:extLst>
              <a:ext uri="{FF2B5EF4-FFF2-40B4-BE49-F238E27FC236}">
                <a16:creationId xmlns:a16="http://schemas.microsoft.com/office/drawing/2014/main" id="{B72A9C05-3B5A-D2AE-DF90-88B1B9B66BFE}"/>
              </a:ext>
            </a:extLst>
          </p:cNvPr>
          <p:cNvSpPr>
            <a:spLocks noGrp="1"/>
          </p:cNvSpPr>
          <p:nvPr>
            <p:ph type="dt" sz="half" idx="2"/>
          </p:nvPr>
        </p:nvSpPr>
        <p:spPr/>
        <p:txBody>
          <a:bodyPr/>
          <a:lstStyle/>
          <a:p>
            <a:r>
              <a:rPr lang="de-DE" noProof="0"/>
              <a:t>Data Classification: ESO PUBLIC</a:t>
            </a:r>
            <a:endParaRPr lang="en-GB" noProof="0" dirty="0"/>
          </a:p>
        </p:txBody>
      </p:sp>
      <p:sp>
        <p:nvSpPr>
          <p:cNvPr id="6" name="TextBox 5">
            <a:extLst>
              <a:ext uri="{FF2B5EF4-FFF2-40B4-BE49-F238E27FC236}">
                <a16:creationId xmlns:a16="http://schemas.microsoft.com/office/drawing/2014/main" id="{51D29E3A-23AC-E67E-71F5-E92CCC0FF4A9}"/>
              </a:ext>
            </a:extLst>
          </p:cNvPr>
          <p:cNvSpPr txBox="1"/>
          <p:nvPr/>
        </p:nvSpPr>
        <p:spPr>
          <a:xfrm>
            <a:off x="213410" y="6013535"/>
            <a:ext cx="9225667" cy="369332"/>
          </a:xfrm>
          <a:prstGeom prst="rect">
            <a:avLst/>
          </a:prstGeom>
          <a:noFill/>
        </p:spPr>
        <p:txBody>
          <a:bodyPr wrap="none" rtlCol="0">
            <a:spAutoFit/>
          </a:bodyPr>
          <a:lstStyle/>
          <a:p>
            <a:r>
              <a:rPr lang="en-DE" dirty="0"/>
              <a:t>See e.g.: </a:t>
            </a:r>
            <a:r>
              <a:rPr lang="en-GB" dirty="0"/>
              <a:t>https://</a:t>
            </a:r>
            <a:r>
              <a:rPr lang="en-GB" dirty="0" err="1"/>
              <a:t>www.eso.org</a:t>
            </a:r>
            <a:r>
              <a:rPr lang="en-GB" dirty="0"/>
              <a:t>/sci/activities/</a:t>
            </a:r>
            <a:r>
              <a:rPr lang="en-GB" dirty="0" err="1"/>
              <a:t>Science_in_GAR_and_SCL</a:t>
            </a:r>
            <a:r>
              <a:rPr lang="en-GB" dirty="0"/>
              <a:t>/</a:t>
            </a:r>
            <a:r>
              <a:rPr lang="en-GB" dirty="0" err="1"/>
              <a:t>ofs-garching.html</a:t>
            </a:r>
            <a:endParaRPr lang="en-DE" dirty="0"/>
          </a:p>
        </p:txBody>
      </p:sp>
    </p:spTree>
    <p:extLst>
      <p:ext uri="{BB962C8B-B14F-4D97-AF65-F5344CB8AC3E}">
        <p14:creationId xmlns:p14="http://schemas.microsoft.com/office/powerpoint/2010/main" val="3754968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8953E-156C-9731-6BB3-EF45C9C136FF}"/>
              </a:ext>
            </a:extLst>
          </p:cNvPr>
          <p:cNvSpPr>
            <a:spLocks noGrp="1"/>
          </p:cNvSpPr>
          <p:nvPr>
            <p:ph type="title"/>
          </p:nvPr>
        </p:nvSpPr>
        <p:spPr/>
        <p:txBody>
          <a:bodyPr/>
          <a:lstStyle/>
          <a:p>
            <a:r>
              <a:rPr lang="en-DE" dirty="0"/>
              <a:t>ESO in the coming year - selected topics</a:t>
            </a:r>
          </a:p>
        </p:txBody>
      </p:sp>
      <p:sp>
        <p:nvSpPr>
          <p:cNvPr id="4" name="Footer Placeholder 3">
            <a:extLst>
              <a:ext uri="{FF2B5EF4-FFF2-40B4-BE49-F238E27FC236}">
                <a16:creationId xmlns:a16="http://schemas.microsoft.com/office/drawing/2014/main" id="{E394C3F8-F77E-83D7-0D26-481B638D00D3}"/>
              </a:ext>
            </a:extLst>
          </p:cNvPr>
          <p:cNvSpPr>
            <a:spLocks noGrp="1"/>
          </p:cNvSpPr>
          <p:nvPr>
            <p:ph type="ftr" sz="quarter" idx="11"/>
          </p:nvPr>
        </p:nvSpPr>
        <p:spPr/>
        <p:txBody>
          <a:bodyPr/>
          <a:lstStyle/>
          <a:p>
            <a:r>
              <a:rPr lang="en-GB" noProof="0"/>
              <a:t>Nordic-Baltic Astronomy Days - May 26-29, 2026</a:t>
            </a:r>
            <a:endParaRPr lang="en-GB" i="1" noProof="0" dirty="0"/>
          </a:p>
        </p:txBody>
      </p:sp>
      <p:sp>
        <p:nvSpPr>
          <p:cNvPr id="5" name="Date Placeholder 4">
            <a:extLst>
              <a:ext uri="{FF2B5EF4-FFF2-40B4-BE49-F238E27FC236}">
                <a16:creationId xmlns:a16="http://schemas.microsoft.com/office/drawing/2014/main" id="{2C65AA2F-D5C9-7EEB-F1E5-FFAAA9CAE7B6}"/>
              </a:ext>
            </a:extLst>
          </p:cNvPr>
          <p:cNvSpPr>
            <a:spLocks noGrp="1"/>
          </p:cNvSpPr>
          <p:nvPr>
            <p:ph type="dt" sz="half" idx="2"/>
          </p:nvPr>
        </p:nvSpPr>
        <p:spPr/>
        <p:txBody>
          <a:bodyPr/>
          <a:lstStyle/>
          <a:p>
            <a:r>
              <a:rPr lang="de-DE" noProof="0"/>
              <a:t>Data Classification: ESO PUBLIC</a:t>
            </a:r>
            <a:endParaRPr lang="en-GB" noProof="0" dirty="0"/>
          </a:p>
        </p:txBody>
      </p:sp>
      <p:sp>
        <p:nvSpPr>
          <p:cNvPr id="10" name="TextBox 9">
            <a:extLst>
              <a:ext uri="{FF2B5EF4-FFF2-40B4-BE49-F238E27FC236}">
                <a16:creationId xmlns:a16="http://schemas.microsoft.com/office/drawing/2014/main" id="{4386FE3D-E93B-4FD5-BD71-EE2D651DEA1B}"/>
              </a:ext>
            </a:extLst>
          </p:cNvPr>
          <p:cNvSpPr txBox="1"/>
          <p:nvPr/>
        </p:nvSpPr>
        <p:spPr>
          <a:xfrm>
            <a:off x="936623" y="1328110"/>
            <a:ext cx="2470455" cy="369332"/>
          </a:xfrm>
          <a:prstGeom prst="rect">
            <a:avLst/>
          </a:prstGeom>
          <a:noFill/>
        </p:spPr>
        <p:txBody>
          <a:bodyPr wrap="square" rtlCol="0">
            <a:spAutoFit/>
          </a:bodyPr>
          <a:lstStyle/>
          <a:p>
            <a:r>
              <a:rPr lang="en-DE" b="1" dirty="0"/>
              <a:t>Proposals</a:t>
            </a:r>
          </a:p>
        </p:txBody>
      </p:sp>
      <p:sp>
        <p:nvSpPr>
          <p:cNvPr id="11" name="TextBox 10">
            <a:extLst>
              <a:ext uri="{FF2B5EF4-FFF2-40B4-BE49-F238E27FC236}">
                <a16:creationId xmlns:a16="http://schemas.microsoft.com/office/drawing/2014/main" id="{14A7280C-7A5B-2377-6D7C-3883EA18EB08}"/>
              </a:ext>
            </a:extLst>
          </p:cNvPr>
          <p:cNvSpPr txBox="1"/>
          <p:nvPr/>
        </p:nvSpPr>
        <p:spPr>
          <a:xfrm>
            <a:off x="1039660" y="1741432"/>
            <a:ext cx="8807603" cy="923330"/>
          </a:xfrm>
          <a:prstGeom prst="rect">
            <a:avLst/>
          </a:prstGeom>
          <a:noFill/>
        </p:spPr>
        <p:txBody>
          <a:bodyPr wrap="square" rtlCol="0">
            <a:spAutoFit/>
          </a:bodyPr>
          <a:lstStyle/>
          <a:p>
            <a:r>
              <a:rPr lang="en-DE" dirty="0"/>
              <a:t>From 2025 the calls with be </a:t>
            </a:r>
            <a:r>
              <a:rPr lang="en-DE" b="1" dirty="0"/>
              <a:t>yearly</a:t>
            </a:r>
            <a:r>
              <a:rPr lang="en-DE" dirty="0"/>
              <a:t> with a Fast Track Channel ~twice between the calls. The call for the first Fast Track Channel opened May 27 with deadline June 15. The next regular call is planned to open in mid-July until end September [TBC]</a:t>
            </a:r>
          </a:p>
        </p:txBody>
      </p:sp>
      <p:sp>
        <p:nvSpPr>
          <p:cNvPr id="12" name="TextBox 11">
            <a:extLst>
              <a:ext uri="{FF2B5EF4-FFF2-40B4-BE49-F238E27FC236}">
                <a16:creationId xmlns:a16="http://schemas.microsoft.com/office/drawing/2014/main" id="{CE0DB3C5-EE7D-2838-CD9F-D939F311F258}"/>
              </a:ext>
            </a:extLst>
          </p:cNvPr>
          <p:cNvSpPr txBox="1"/>
          <p:nvPr/>
        </p:nvSpPr>
        <p:spPr>
          <a:xfrm>
            <a:off x="936622" y="2712710"/>
            <a:ext cx="2470455" cy="369332"/>
          </a:xfrm>
          <a:prstGeom prst="rect">
            <a:avLst/>
          </a:prstGeom>
          <a:noFill/>
        </p:spPr>
        <p:txBody>
          <a:bodyPr wrap="square" rtlCol="0">
            <a:spAutoFit/>
          </a:bodyPr>
          <a:lstStyle/>
          <a:p>
            <a:r>
              <a:rPr lang="en-DE" b="1" dirty="0"/>
              <a:t>New Facilities</a:t>
            </a:r>
          </a:p>
        </p:txBody>
      </p:sp>
      <p:sp>
        <p:nvSpPr>
          <p:cNvPr id="14" name="TextBox 13">
            <a:extLst>
              <a:ext uri="{FF2B5EF4-FFF2-40B4-BE49-F238E27FC236}">
                <a16:creationId xmlns:a16="http://schemas.microsoft.com/office/drawing/2014/main" id="{785A04DE-BA80-274B-5153-854A4206537A}"/>
              </a:ext>
            </a:extLst>
          </p:cNvPr>
          <p:cNvSpPr txBox="1"/>
          <p:nvPr/>
        </p:nvSpPr>
        <p:spPr>
          <a:xfrm>
            <a:off x="1039658" y="3050142"/>
            <a:ext cx="9569885" cy="1200329"/>
          </a:xfrm>
          <a:prstGeom prst="rect">
            <a:avLst/>
          </a:prstGeom>
          <a:noFill/>
        </p:spPr>
        <p:txBody>
          <a:bodyPr wrap="square" rtlCol="0">
            <a:spAutoFit/>
          </a:bodyPr>
          <a:lstStyle/>
          <a:p>
            <a:r>
              <a:rPr lang="en-DE" dirty="0"/>
              <a:t>La Silla: </a:t>
            </a:r>
            <a:r>
              <a:rPr lang="en-DE" b="1" dirty="0"/>
              <a:t>SOXS</a:t>
            </a:r>
            <a:r>
              <a:rPr lang="en-DE" dirty="0"/>
              <a:t> is being comissioned on NTT</a:t>
            </a:r>
          </a:p>
          <a:p>
            <a:r>
              <a:rPr lang="en-DE" dirty="0"/>
              <a:t>Paranal:  </a:t>
            </a:r>
            <a:r>
              <a:rPr lang="en-DE" b="1" dirty="0"/>
              <a:t>4MOST</a:t>
            </a:r>
            <a:r>
              <a:rPr lang="en-DE" dirty="0"/>
              <a:t> should start surveys in the summer of 2026 </a:t>
            </a:r>
          </a:p>
          <a:p>
            <a:r>
              <a:rPr lang="en-DE" dirty="0"/>
              <a:t>               </a:t>
            </a:r>
            <a:r>
              <a:rPr lang="en-DE" b="1" dirty="0"/>
              <a:t>MOONS</a:t>
            </a:r>
            <a:r>
              <a:rPr lang="en-DE" dirty="0"/>
              <a:t> is due to start commissioning towards Q3 2026. It is expected to become </a:t>
            </a:r>
          </a:p>
          <a:p>
            <a:r>
              <a:rPr lang="en-DE" dirty="0"/>
              <a:t>               available for the community in 2027/2028</a:t>
            </a:r>
          </a:p>
        </p:txBody>
      </p:sp>
      <p:sp>
        <p:nvSpPr>
          <p:cNvPr id="15" name="TextBox 14">
            <a:extLst>
              <a:ext uri="{FF2B5EF4-FFF2-40B4-BE49-F238E27FC236}">
                <a16:creationId xmlns:a16="http://schemas.microsoft.com/office/drawing/2014/main" id="{7F5CD303-EB77-217C-175F-AE1699CABFD4}"/>
              </a:ext>
            </a:extLst>
          </p:cNvPr>
          <p:cNvSpPr txBox="1"/>
          <p:nvPr/>
        </p:nvSpPr>
        <p:spPr>
          <a:xfrm>
            <a:off x="936622" y="4289347"/>
            <a:ext cx="6816989" cy="369332"/>
          </a:xfrm>
          <a:prstGeom prst="rect">
            <a:avLst/>
          </a:prstGeom>
          <a:noFill/>
        </p:spPr>
        <p:txBody>
          <a:bodyPr wrap="square" rtlCol="0">
            <a:spAutoFit/>
          </a:bodyPr>
          <a:lstStyle/>
          <a:p>
            <a:r>
              <a:rPr lang="en-DE" b="1" dirty="0"/>
              <a:t>Selected Events (aside from all the science workshops) </a:t>
            </a:r>
          </a:p>
        </p:txBody>
      </p:sp>
      <p:sp>
        <p:nvSpPr>
          <p:cNvPr id="16" name="TextBox 15">
            <a:extLst>
              <a:ext uri="{FF2B5EF4-FFF2-40B4-BE49-F238E27FC236}">
                <a16:creationId xmlns:a16="http://schemas.microsoft.com/office/drawing/2014/main" id="{3071276F-805D-6ABC-FED2-00797AC87C2E}"/>
              </a:ext>
            </a:extLst>
          </p:cNvPr>
          <p:cNvSpPr txBox="1"/>
          <p:nvPr/>
        </p:nvSpPr>
        <p:spPr>
          <a:xfrm>
            <a:off x="1001621" y="4658679"/>
            <a:ext cx="8807603" cy="923330"/>
          </a:xfrm>
          <a:prstGeom prst="rect">
            <a:avLst/>
          </a:prstGeom>
          <a:noFill/>
        </p:spPr>
        <p:txBody>
          <a:bodyPr wrap="square" rtlCol="0">
            <a:spAutoFit/>
          </a:bodyPr>
          <a:lstStyle/>
          <a:p>
            <a:r>
              <a:rPr lang="en-DE" dirty="0"/>
              <a:t>Expanding Horizons workshop: </a:t>
            </a:r>
            <a:r>
              <a:rPr lang="en-DE" b="1" dirty="0"/>
              <a:t>13-17 July 2026</a:t>
            </a:r>
          </a:p>
          <a:p>
            <a:r>
              <a:rPr lang="en-DE" dirty="0"/>
              <a:t>Expanding Horizons Call for Ideas: </a:t>
            </a:r>
            <a:r>
              <a:rPr lang="en-DE" b="1" dirty="0"/>
              <a:t>deadline December 1, 2026</a:t>
            </a:r>
            <a:r>
              <a:rPr lang="en-DE" dirty="0"/>
              <a:t> for Letters of Intent.</a:t>
            </a:r>
          </a:p>
          <a:p>
            <a:r>
              <a:rPr lang="en-DE" dirty="0"/>
              <a:t>Expanding Horizons workshop 2027: late May (TBC) for LoI submitters.</a:t>
            </a:r>
          </a:p>
        </p:txBody>
      </p:sp>
      <p:sp>
        <p:nvSpPr>
          <p:cNvPr id="3" name="TextBox 2">
            <a:extLst>
              <a:ext uri="{FF2B5EF4-FFF2-40B4-BE49-F238E27FC236}">
                <a16:creationId xmlns:a16="http://schemas.microsoft.com/office/drawing/2014/main" id="{59D9A5D1-4F5B-3D31-3DFC-B9FA05EA2815}"/>
              </a:ext>
            </a:extLst>
          </p:cNvPr>
          <p:cNvSpPr txBox="1"/>
          <p:nvPr/>
        </p:nvSpPr>
        <p:spPr>
          <a:xfrm>
            <a:off x="860796" y="5872591"/>
            <a:ext cx="7186647" cy="369332"/>
          </a:xfrm>
          <a:prstGeom prst="rect">
            <a:avLst/>
          </a:prstGeom>
          <a:noFill/>
        </p:spPr>
        <p:txBody>
          <a:bodyPr wrap="square" rtlCol="0">
            <a:spAutoFit/>
          </a:bodyPr>
          <a:lstStyle/>
          <a:p>
            <a:r>
              <a:rPr lang="en-DE" b="1" dirty="0"/>
              <a:t>New director general </a:t>
            </a:r>
            <a:r>
              <a:rPr lang="en-DE" dirty="0"/>
              <a:t>– Andreas Kaufer to succeed Xavier Barcons.</a:t>
            </a:r>
          </a:p>
        </p:txBody>
      </p:sp>
    </p:spTree>
    <p:extLst>
      <p:ext uri="{BB962C8B-B14F-4D97-AF65-F5344CB8AC3E}">
        <p14:creationId xmlns:p14="http://schemas.microsoft.com/office/powerpoint/2010/main" val="1782931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9E26C-772E-62E1-4641-FD8E4647AF04}"/>
              </a:ext>
            </a:extLst>
          </p:cNvPr>
          <p:cNvSpPr>
            <a:spLocks noGrp="1"/>
          </p:cNvSpPr>
          <p:nvPr>
            <p:ph type="ctrTitle"/>
          </p:nvPr>
        </p:nvSpPr>
        <p:spPr/>
        <p:txBody>
          <a:bodyPr/>
          <a:lstStyle/>
          <a:p>
            <a:r>
              <a:rPr lang="en-DE" dirty="0"/>
              <a:t>ESO today – three sites</a:t>
            </a:r>
          </a:p>
        </p:txBody>
      </p:sp>
      <p:sp>
        <p:nvSpPr>
          <p:cNvPr id="3" name="Date Placeholder 2">
            <a:extLst>
              <a:ext uri="{FF2B5EF4-FFF2-40B4-BE49-F238E27FC236}">
                <a16:creationId xmlns:a16="http://schemas.microsoft.com/office/drawing/2014/main" id="{0A7F7D93-0BCA-1A6E-A0C8-592D5DE688A8}"/>
              </a:ext>
            </a:extLst>
          </p:cNvPr>
          <p:cNvSpPr>
            <a:spLocks noGrp="1"/>
          </p:cNvSpPr>
          <p:nvPr>
            <p:ph type="dt" sz="half" idx="2"/>
          </p:nvPr>
        </p:nvSpPr>
        <p:spPr/>
        <p:txBody>
          <a:bodyPr/>
          <a:lstStyle/>
          <a:p>
            <a:r>
              <a:rPr lang="de-DE" noProof="0"/>
              <a:t>Data Classification: ESO PUBLIC</a:t>
            </a:r>
            <a:endParaRPr lang="en-GB" noProof="0" dirty="0"/>
          </a:p>
        </p:txBody>
      </p:sp>
    </p:spTree>
    <p:extLst>
      <p:ext uri="{BB962C8B-B14F-4D97-AF65-F5344CB8AC3E}">
        <p14:creationId xmlns:p14="http://schemas.microsoft.com/office/powerpoint/2010/main" val="2735839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0684BB-5457-187C-8C90-2486AFF78899}"/>
              </a:ext>
            </a:extLst>
          </p:cNvPr>
          <p:cNvSpPr>
            <a:spLocks noGrp="1"/>
          </p:cNvSpPr>
          <p:nvPr>
            <p:ph type="dt" sz="half" idx="2"/>
          </p:nvPr>
        </p:nvSpPr>
        <p:spPr/>
        <p:txBody>
          <a:bodyPr/>
          <a:lstStyle/>
          <a:p>
            <a:r>
              <a:rPr lang="de-DE" noProof="0"/>
              <a:t>Data Classification: ESO PUBLIC</a:t>
            </a:r>
            <a:endParaRPr lang="en-GB" noProof="0" dirty="0"/>
          </a:p>
        </p:txBody>
      </p:sp>
      <p:pic>
        <p:nvPicPr>
          <p:cNvPr id="4" name="Picture 3" descr="A large telescope at night&#10;&#10;AI-generated content may be incorrect.">
            <a:extLst>
              <a:ext uri="{FF2B5EF4-FFF2-40B4-BE49-F238E27FC236}">
                <a16:creationId xmlns:a16="http://schemas.microsoft.com/office/drawing/2014/main" id="{900E21FB-2F13-75D3-072B-2B727EAA736E}"/>
              </a:ext>
            </a:extLst>
          </p:cNvPr>
          <p:cNvPicPr>
            <a:picLocks noChangeAspect="1"/>
          </p:cNvPicPr>
          <p:nvPr/>
        </p:nvPicPr>
        <p:blipFill>
          <a:blip r:embed="rId3">
            <a:alphaModFix amt="50000"/>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b="22690"/>
          <a:stretch>
            <a:fillRect/>
          </a:stretch>
        </p:blipFill>
        <p:spPr>
          <a:xfrm>
            <a:off x="-18126" y="2500212"/>
            <a:ext cx="5601956" cy="2262707"/>
          </a:xfrm>
          <a:prstGeom prst="rect">
            <a:avLst/>
          </a:prstGeom>
        </p:spPr>
      </p:pic>
      <p:pic>
        <p:nvPicPr>
          <p:cNvPr id="8" name="Picture 7" descr="A close-up of a satellite dish&#10;&#10;AI-generated content may be incorrect.">
            <a:extLst>
              <a:ext uri="{FF2B5EF4-FFF2-40B4-BE49-F238E27FC236}">
                <a16:creationId xmlns:a16="http://schemas.microsoft.com/office/drawing/2014/main" id="{B6F310C4-E049-FDD7-84E1-B81D94FEB7B7}"/>
              </a:ext>
            </a:extLst>
          </p:cNvPr>
          <p:cNvPicPr>
            <a:picLocks noChangeAspect="1"/>
          </p:cNvPicPr>
          <p:nvPr/>
        </p:nvPicPr>
        <p:blipFill>
          <a:blip r:embed="rId5">
            <a:alphaModFix amt="50000"/>
            <a:extLst>
              <a:ext uri="{BEBA8EAE-BF5A-486C-A8C5-ECC9F3942E4B}">
                <a14:imgProps xmlns:a14="http://schemas.microsoft.com/office/drawing/2010/main">
                  <a14:imgLayer r:embed="rId6">
                    <a14:imgEffect>
                      <a14:saturation sat="0"/>
                    </a14:imgEffect>
                  </a14:imgLayer>
                </a14:imgProps>
              </a:ext>
              <a:ext uri="{28A0092B-C50C-407E-A947-70E740481C1C}">
                <a14:useLocalDpi xmlns:a14="http://schemas.microsoft.com/office/drawing/2010/main" val="0"/>
              </a:ext>
            </a:extLst>
          </a:blip>
          <a:srcRect l="2469" r="11519"/>
          <a:stretch>
            <a:fillRect/>
          </a:stretch>
        </p:blipFill>
        <p:spPr>
          <a:xfrm>
            <a:off x="-18125" y="4762919"/>
            <a:ext cx="5601956" cy="2095081"/>
          </a:xfrm>
          <a:prstGeom prst="rect">
            <a:avLst/>
          </a:prstGeom>
        </p:spPr>
      </p:pic>
      <p:pic>
        <p:nvPicPr>
          <p:cNvPr id="12" name="Picture 11" descr="A view of a mountain with buildings and hills&#10;&#10;AI-generated content may be incorrect.">
            <a:extLst>
              <a:ext uri="{FF2B5EF4-FFF2-40B4-BE49-F238E27FC236}">
                <a16:creationId xmlns:a16="http://schemas.microsoft.com/office/drawing/2014/main" id="{A839D5A1-9E5A-D868-7ED3-5BE416D0A66C}"/>
              </a:ext>
            </a:extLst>
          </p:cNvPr>
          <p:cNvPicPr>
            <a:picLocks noChangeAspect="1"/>
          </p:cNvPicPr>
          <p:nvPr/>
        </p:nvPicPr>
        <p:blipFill>
          <a:blip r:embed="rId7">
            <a:extLst>
              <a:ext uri="{28A0092B-C50C-407E-A947-70E740481C1C}">
                <a14:useLocalDpi xmlns:a14="http://schemas.microsoft.com/office/drawing/2010/main" val="0"/>
              </a:ext>
            </a:extLst>
          </a:blip>
          <a:srcRect l="27925"/>
          <a:stretch>
            <a:fillRect/>
          </a:stretch>
        </p:blipFill>
        <p:spPr>
          <a:xfrm>
            <a:off x="-14087" y="0"/>
            <a:ext cx="5601956" cy="2619298"/>
          </a:xfrm>
          <a:prstGeom prst="rect">
            <a:avLst/>
          </a:prstGeom>
        </p:spPr>
      </p:pic>
      <p:sp>
        <p:nvSpPr>
          <p:cNvPr id="3" name="TextBox 2">
            <a:extLst>
              <a:ext uri="{FF2B5EF4-FFF2-40B4-BE49-F238E27FC236}">
                <a16:creationId xmlns:a16="http://schemas.microsoft.com/office/drawing/2014/main" id="{9CA50ECF-E7EF-0820-A272-133E0E397306}"/>
              </a:ext>
            </a:extLst>
          </p:cNvPr>
          <p:cNvSpPr txBox="1"/>
          <p:nvPr/>
        </p:nvSpPr>
        <p:spPr>
          <a:xfrm>
            <a:off x="5787851" y="585716"/>
            <a:ext cx="3895362" cy="1200329"/>
          </a:xfrm>
          <a:prstGeom prst="rect">
            <a:avLst/>
          </a:prstGeom>
          <a:noFill/>
        </p:spPr>
        <p:txBody>
          <a:bodyPr wrap="none" rtlCol="0">
            <a:spAutoFit/>
          </a:bodyPr>
          <a:lstStyle/>
          <a:p>
            <a:r>
              <a:rPr lang="en-DE" b="1" dirty="0"/>
              <a:t>La Silla: </a:t>
            </a:r>
          </a:p>
          <a:p>
            <a:r>
              <a:rPr lang="en-DE" dirty="0"/>
              <a:t>   Two main telescopes: NTT &amp; 3.6m</a:t>
            </a:r>
          </a:p>
          <a:p>
            <a:r>
              <a:rPr lang="en-DE" dirty="0"/>
              <a:t>   14 hosted telescopes/projects</a:t>
            </a:r>
          </a:p>
          <a:p>
            <a:endParaRPr lang="en-DE" dirty="0"/>
          </a:p>
        </p:txBody>
      </p:sp>
      <p:pic>
        <p:nvPicPr>
          <p:cNvPr id="5" name="Picture Placeholder 6" descr="A few silos on a hill&#10;&#10;Description automatically generated with medium confidence">
            <a:extLst>
              <a:ext uri="{FF2B5EF4-FFF2-40B4-BE49-F238E27FC236}">
                <a16:creationId xmlns:a16="http://schemas.microsoft.com/office/drawing/2014/main" id="{23FDBDBA-0B80-F092-2BF2-3B27FD0EE9D7}"/>
              </a:ext>
            </a:extLst>
          </p:cNvPr>
          <p:cNvPicPr>
            <a:picLocks noChangeAspect="1"/>
          </p:cNvPicPr>
          <p:nvPr/>
        </p:nvPicPr>
        <p:blipFill>
          <a:blip r:embed="rId8" cstate="print">
            <a:extLst>
              <a:ext uri="{28A0092B-C50C-407E-A947-70E740481C1C}">
                <a14:useLocalDpi xmlns:a14="http://schemas.microsoft.com/office/drawing/2010/main"/>
              </a:ext>
            </a:extLst>
          </a:blip>
          <a:srcRect/>
          <a:stretch>
            <a:fillRect/>
          </a:stretch>
        </p:blipFill>
        <p:spPr>
          <a:xfrm>
            <a:off x="6604133" y="1647930"/>
            <a:ext cx="4656530" cy="2619298"/>
          </a:xfrm>
          <a:prstGeom prst="rect">
            <a:avLst/>
          </a:prstGeom>
          <a:solidFill>
            <a:srgbClr val="D2108D"/>
          </a:solidFill>
        </p:spPr>
      </p:pic>
      <p:sp>
        <p:nvSpPr>
          <p:cNvPr id="11" name="TextBox 10">
            <a:extLst>
              <a:ext uri="{FF2B5EF4-FFF2-40B4-BE49-F238E27FC236}">
                <a16:creationId xmlns:a16="http://schemas.microsoft.com/office/drawing/2014/main" id="{F1628F6E-6675-49F1-9A48-0CE6854C16B3}"/>
              </a:ext>
            </a:extLst>
          </p:cNvPr>
          <p:cNvSpPr txBox="1"/>
          <p:nvPr/>
        </p:nvSpPr>
        <p:spPr>
          <a:xfrm>
            <a:off x="6640073" y="3741083"/>
            <a:ext cx="1967834" cy="461665"/>
          </a:xfrm>
          <a:prstGeom prst="rect">
            <a:avLst/>
          </a:prstGeom>
          <a:noFill/>
        </p:spPr>
        <p:txBody>
          <a:bodyPr wrap="square">
            <a:spAutoFit/>
          </a:bodyPr>
          <a:lstStyle/>
          <a:p>
            <a:r>
              <a:rPr lang="en-GB" sz="1200" dirty="0">
                <a:solidFill>
                  <a:schemeClr val="bg1"/>
                </a:solidFill>
              </a:rPr>
              <a:t>EFOSC2 </a:t>
            </a:r>
            <a:r>
              <a:rPr lang="en-GB" sz="1200" dirty="0">
                <a:solidFill>
                  <a:schemeClr val="bg1"/>
                </a:solidFill>
                <a:sym typeface="Wingdings" pitchFamily="2" charset="2"/>
              </a:rPr>
              <a:t> SOXS (2026)</a:t>
            </a:r>
          </a:p>
          <a:p>
            <a:r>
              <a:rPr lang="en-GB" sz="1200" dirty="0">
                <a:solidFill>
                  <a:schemeClr val="bg1"/>
                </a:solidFill>
                <a:sym typeface="Wingdings" pitchFamily="2" charset="2"/>
              </a:rPr>
              <a:t>(</a:t>
            </a:r>
            <a:r>
              <a:rPr lang="en-GB" sz="1200" dirty="0" err="1">
                <a:solidFill>
                  <a:schemeClr val="bg1"/>
                </a:solidFill>
                <a:sym typeface="Wingdings" pitchFamily="2" charset="2"/>
              </a:rPr>
              <a:t>UltraCAM</a:t>
            </a:r>
            <a:r>
              <a:rPr lang="en-GB" sz="1200" dirty="0">
                <a:solidFill>
                  <a:schemeClr val="bg1"/>
                </a:solidFill>
                <a:sym typeface="Wingdings" pitchFamily="2" charset="2"/>
              </a:rPr>
              <a:t>, Visitor Inst.)</a:t>
            </a:r>
            <a:endParaRPr lang="en-GB" sz="1200" dirty="0">
              <a:solidFill>
                <a:schemeClr val="bg1"/>
              </a:solidFill>
            </a:endParaRPr>
          </a:p>
        </p:txBody>
      </p:sp>
      <p:sp>
        <p:nvSpPr>
          <p:cNvPr id="13" name="TextBox 12">
            <a:extLst>
              <a:ext uri="{FF2B5EF4-FFF2-40B4-BE49-F238E27FC236}">
                <a16:creationId xmlns:a16="http://schemas.microsoft.com/office/drawing/2014/main" id="{319F2548-084E-ED82-F05A-66CDC067161E}"/>
              </a:ext>
            </a:extLst>
          </p:cNvPr>
          <p:cNvSpPr txBox="1"/>
          <p:nvPr/>
        </p:nvSpPr>
        <p:spPr>
          <a:xfrm>
            <a:off x="7144522" y="1656281"/>
            <a:ext cx="532226" cy="276999"/>
          </a:xfrm>
          <a:prstGeom prst="rect">
            <a:avLst/>
          </a:prstGeom>
          <a:noFill/>
        </p:spPr>
        <p:txBody>
          <a:bodyPr wrap="square">
            <a:spAutoFit/>
          </a:bodyPr>
          <a:lstStyle/>
          <a:p>
            <a:r>
              <a:rPr lang="en-GB" sz="1200" dirty="0">
                <a:solidFill>
                  <a:schemeClr val="bg1"/>
                </a:solidFill>
              </a:rPr>
              <a:t>NTT</a:t>
            </a:r>
          </a:p>
        </p:txBody>
      </p:sp>
      <p:sp>
        <p:nvSpPr>
          <p:cNvPr id="14" name="TextBox 13">
            <a:extLst>
              <a:ext uri="{FF2B5EF4-FFF2-40B4-BE49-F238E27FC236}">
                <a16:creationId xmlns:a16="http://schemas.microsoft.com/office/drawing/2014/main" id="{307AE601-2670-2135-C684-2FB35A84DDD5}"/>
              </a:ext>
            </a:extLst>
          </p:cNvPr>
          <p:cNvSpPr txBox="1"/>
          <p:nvPr/>
        </p:nvSpPr>
        <p:spPr>
          <a:xfrm>
            <a:off x="9976576" y="1647545"/>
            <a:ext cx="990724" cy="276999"/>
          </a:xfrm>
          <a:prstGeom prst="rect">
            <a:avLst/>
          </a:prstGeom>
          <a:noFill/>
        </p:spPr>
        <p:txBody>
          <a:bodyPr wrap="square">
            <a:spAutoFit/>
          </a:bodyPr>
          <a:lstStyle/>
          <a:p>
            <a:r>
              <a:rPr lang="en-GB" sz="1200" dirty="0">
                <a:solidFill>
                  <a:schemeClr val="bg1"/>
                </a:solidFill>
              </a:rPr>
              <a:t>ESO 3.6m</a:t>
            </a:r>
          </a:p>
        </p:txBody>
      </p:sp>
      <p:sp>
        <p:nvSpPr>
          <p:cNvPr id="15" name="TextBox 14">
            <a:extLst>
              <a:ext uri="{FF2B5EF4-FFF2-40B4-BE49-F238E27FC236}">
                <a16:creationId xmlns:a16="http://schemas.microsoft.com/office/drawing/2014/main" id="{9E45B0E9-8942-4D82-D15C-4897C6D06D9F}"/>
              </a:ext>
            </a:extLst>
          </p:cNvPr>
          <p:cNvSpPr txBox="1"/>
          <p:nvPr/>
        </p:nvSpPr>
        <p:spPr>
          <a:xfrm>
            <a:off x="10061720" y="3741083"/>
            <a:ext cx="820435" cy="461665"/>
          </a:xfrm>
          <a:prstGeom prst="rect">
            <a:avLst/>
          </a:prstGeom>
          <a:noFill/>
        </p:spPr>
        <p:txBody>
          <a:bodyPr wrap="square">
            <a:spAutoFit/>
          </a:bodyPr>
          <a:lstStyle/>
          <a:p>
            <a:r>
              <a:rPr lang="en-GB" sz="1200" dirty="0">
                <a:solidFill>
                  <a:schemeClr val="bg1"/>
                </a:solidFill>
              </a:rPr>
              <a:t>HARPS</a:t>
            </a:r>
          </a:p>
          <a:p>
            <a:r>
              <a:rPr lang="en-GB" sz="1200" dirty="0">
                <a:solidFill>
                  <a:schemeClr val="bg1"/>
                </a:solidFill>
              </a:rPr>
              <a:t>NIRPS</a:t>
            </a:r>
          </a:p>
        </p:txBody>
      </p:sp>
    </p:spTree>
    <p:extLst>
      <p:ext uri="{BB962C8B-B14F-4D97-AF65-F5344CB8AC3E}">
        <p14:creationId xmlns:p14="http://schemas.microsoft.com/office/powerpoint/2010/main" val="1821793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6" descr="A picture containing outdoor, sky, mountain, nature&#10;&#10;Description automatically generated">
            <a:extLst>
              <a:ext uri="{FF2B5EF4-FFF2-40B4-BE49-F238E27FC236}">
                <a16:creationId xmlns:a16="http://schemas.microsoft.com/office/drawing/2014/main" id="{ECBF716E-7CD7-CE17-C72A-30B12A1F8DF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a:solidFill>
            <a:srgbClr val="D2108D"/>
          </a:solidFill>
        </p:spPr>
      </p:pic>
      <p:sp>
        <p:nvSpPr>
          <p:cNvPr id="4" name="Title 2">
            <a:extLst>
              <a:ext uri="{FF2B5EF4-FFF2-40B4-BE49-F238E27FC236}">
                <a16:creationId xmlns:a16="http://schemas.microsoft.com/office/drawing/2014/main" id="{9E905715-4EA3-E66B-40AD-C2028E37EEFD}"/>
              </a:ext>
            </a:extLst>
          </p:cNvPr>
          <p:cNvSpPr txBox="1">
            <a:spLocks/>
          </p:cNvSpPr>
          <p:nvPr/>
        </p:nvSpPr>
        <p:spPr>
          <a:xfrm>
            <a:off x="936624" y="0"/>
            <a:ext cx="8910639" cy="1136073"/>
          </a:xfrm>
          <a:prstGeom prst="rect">
            <a:avLst/>
          </a:prstGeom>
        </p:spPr>
        <p:txBody>
          <a:bodyPr vert="horz" lIns="0" tIns="0" rIns="0" bIns="0" rtlCol="0" anchor="b">
            <a:noAutofit/>
          </a:bodyPr>
          <a:lstStyle>
            <a:lvl1pPr algn="l" defTabSz="914400" rtl="0" eaLnBrk="1" latinLnBrk="0" hangingPunct="1">
              <a:lnSpc>
                <a:spcPct val="90000"/>
              </a:lnSpc>
              <a:spcBef>
                <a:spcPct val="0"/>
              </a:spcBef>
              <a:buNone/>
              <a:defRPr sz="3000" b="1" kern="1200">
                <a:solidFill>
                  <a:schemeClr val="bg1"/>
                </a:solidFill>
                <a:effectLst>
                  <a:outerShdw blurRad="50800" dist="38100" dir="2700000" algn="tl" rotWithShape="0">
                    <a:prstClr val="black">
                      <a:alpha val="40000"/>
                    </a:prstClr>
                  </a:outerShdw>
                </a:effectLst>
                <a:latin typeface="+mj-lt"/>
                <a:ea typeface="+mj-ea"/>
                <a:cs typeface="+mj-cs"/>
              </a:defRPr>
            </a:lvl1pPr>
          </a:lstStyle>
          <a:p>
            <a:r>
              <a:rPr lang="en-GB" dirty="0"/>
              <a:t>La Silla as science platform – Hosted Telescopes</a:t>
            </a:r>
          </a:p>
        </p:txBody>
      </p:sp>
      <p:cxnSp>
        <p:nvCxnSpPr>
          <p:cNvPr id="6" name="Gerader Verbinder 4">
            <a:extLst>
              <a:ext uri="{FF2B5EF4-FFF2-40B4-BE49-F238E27FC236}">
                <a16:creationId xmlns:a16="http://schemas.microsoft.com/office/drawing/2014/main" id="{58EA89CD-09C4-70AE-676B-46412127D340}"/>
              </a:ext>
            </a:extLst>
          </p:cNvPr>
          <p:cNvCxnSpPr>
            <a:cxnSpLocks/>
          </p:cNvCxnSpPr>
          <p:nvPr/>
        </p:nvCxnSpPr>
        <p:spPr>
          <a:xfrm>
            <a:off x="7320838" y="3303321"/>
            <a:ext cx="0" cy="713752"/>
          </a:xfrm>
          <a:prstGeom prst="line">
            <a:avLst/>
          </a:prstGeom>
          <a:ln>
            <a:solidFill>
              <a:schemeClr val="bg1"/>
            </a:solidFill>
            <a:tailEnd type="oval" w="sm" len="sm"/>
          </a:ln>
        </p:spPr>
        <p:style>
          <a:lnRef idx="1">
            <a:schemeClr val="accent1"/>
          </a:lnRef>
          <a:fillRef idx="0">
            <a:schemeClr val="accent1"/>
          </a:fillRef>
          <a:effectRef idx="0">
            <a:schemeClr val="accent1"/>
          </a:effectRef>
          <a:fontRef idx="minor">
            <a:schemeClr val="tx1"/>
          </a:fontRef>
        </p:style>
      </p:cxnSp>
      <p:sp>
        <p:nvSpPr>
          <p:cNvPr id="8" name="Textplatzhalter 1">
            <a:extLst>
              <a:ext uri="{FF2B5EF4-FFF2-40B4-BE49-F238E27FC236}">
                <a16:creationId xmlns:a16="http://schemas.microsoft.com/office/drawing/2014/main" id="{CC06D3D5-A7D7-7073-C14A-0121DC8CF89E}"/>
              </a:ext>
            </a:extLst>
          </p:cNvPr>
          <p:cNvSpPr txBox="1">
            <a:spLocks/>
          </p:cNvSpPr>
          <p:nvPr/>
        </p:nvSpPr>
        <p:spPr>
          <a:xfrm>
            <a:off x="4447903" y="4188734"/>
            <a:ext cx="1174828" cy="880328"/>
          </a:xfrm>
          <a:prstGeom prst="rect">
            <a:avLst/>
          </a:prstGeom>
          <a:effectLst>
            <a:outerShdw blurRad="127000" dist="50800" dir="5400000" algn="ctr" rotWithShape="0">
              <a:schemeClr val="tx1">
                <a:alpha val="50000"/>
              </a:schemeClr>
            </a:outerShdw>
          </a:effectLst>
        </p:spPr>
        <p:txBody>
          <a:bodyPr lIns="0" tIns="0" rIns="0" bIns="0" anchor="ctr"/>
          <a:lstStyle>
            <a:lvl1pPr marL="0" indent="0" algn="ctr" defTabSz="685766" rtl="0" eaLnBrk="1" latinLnBrk="0" hangingPunct="1">
              <a:lnSpc>
                <a:spcPts val="3400"/>
              </a:lnSpc>
              <a:spcBef>
                <a:spcPts val="0"/>
              </a:spcBef>
              <a:buFont typeface="Arial" panose="020B0604020202020204" pitchFamily="34" charset="0"/>
              <a:buNone/>
              <a:defRPr lang="it-IT" sz="2400" b="1" u="none" kern="1200" smtClean="0">
                <a:solidFill>
                  <a:schemeClr val="bg1"/>
                </a:solidFill>
                <a:effectLst/>
                <a:latin typeface="+mn-lt"/>
                <a:ea typeface="+mn-ea"/>
                <a:cs typeface="+mn-cs"/>
              </a:defRPr>
            </a:lvl1pPr>
            <a:lvl2pPr marL="514324" indent="-171441"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07" indent="-171441" algn="l" defTabSz="685766"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90"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973"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856"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1"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4"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1500" b="0"/>
              <a:t>ExTrA</a:t>
            </a:r>
          </a:p>
        </p:txBody>
      </p:sp>
      <p:cxnSp>
        <p:nvCxnSpPr>
          <p:cNvPr id="34" name="Gerader Verbinder 13">
            <a:extLst>
              <a:ext uri="{FF2B5EF4-FFF2-40B4-BE49-F238E27FC236}">
                <a16:creationId xmlns:a16="http://schemas.microsoft.com/office/drawing/2014/main" id="{0F40832C-F896-C4C1-4345-1E87B3E2DF9F}"/>
              </a:ext>
            </a:extLst>
          </p:cNvPr>
          <p:cNvCxnSpPr>
            <a:cxnSpLocks/>
          </p:cNvCxnSpPr>
          <p:nvPr/>
        </p:nvCxnSpPr>
        <p:spPr>
          <a:xfrm>
            <a:off x="5602422" y="3461976"/>
            <a:ext cx="0" cy="457877"/>
          </a:xfrm>
          <a:prstGeom prst="line">
            <a:avLst/>
          </a:prstGeom>
          <a:ln>
            <a:solidFill>
              <a:schemeClr val="bg1"/>
            </a:solidFill>
            <a:tailEnd type="oval" w="sm" len="sm"/>
          </a:ln>
        </p:spPr>
        <p:style>
          <a:lnRef idx="1">
            <a:schemeClr val="accent1"/>
          </a:lnRef>
          <a:fillRef idx="0">
            <a:schemeClr val="accent1"/>
          </a:fillRef>
          <a:effectRef idx="0">
            <a:schemeClr val="accent1"/>
          </a:effectRef>
          <a:fontRef idx="minor">
            <a:schemeClr val="tx1"/>
          </a:fontRef>
        </p:style>
      </p:cxnSp>
      <p:sp>
        <p:nvSpPr>
          <p:cNvPr id="35" name="Textplatzhalter 1">
            <a:extLst>
              <a:ext uri="{FF2B5EF4-FFF2-40B4-BE49-F238E27FC236}">
                <a16:creationId xmlns:a16="http://schemas.microsoft.com/office/drawing/2014/main" id="{ACD5C9FB-CE15-5264-D7F1-0D7B6F93D913}"/>
              </a:ext>
            </a:extLst>
          </p:cNvPr>
          <p:cNvSpPr txBox="1">
            <a:spLocks/>
          </p:cNvSpPr>
          <p:nvPr/>
        </p:nvSpPr>
        <p:spPr>
          <a:xfrm>
            <a:off x="5061309" y="2537582"/>
            <a:ext cx="1174828" cy="880328"/>
          </a:xfrm>
          <a:prstGeom prst="rect">
            <a:avLst/>
          </a:prstGeom>
          <a:effectLst>
            <a:outerShdw blurRad="127000" dist="50800" dir="5400000" algn="ctr" rotWithShape="0">
              <a:schemeClr val="tx1">
                <a:alpha val="50000"/>
              </a:schemeClr>
            </a:outerShdw>
          </a:effectLst>
        </p:spPr>
        <p:txBody>
          <a:bodyPr lIns="0" tIns="0" rIns="0" bIns="0" anchor="ctr"/>
          <a:lstStyle>
            <a:lvl1pPr marL="0" indent="0" algn="ctr" defTabSz="685766" rtl="0" eaLnBrk="1" latinLnBrk="0" hangingPunct="1">
              <a:lnSpc>
                <a:spcPts val="3400"/>
              </a:lnSpc>
              <a:spcBef>
                <a:spcPts val="0"/>
              </a:spcBef>
              <a:buFont typeface="Arial" panose="020B0604020202020204" pitchFamily="34" charset="0"/>
              <a:buNone/>
              <a:defRPr lang="it-IT" sz="2400" b="1" u="none" kern="1200" smtClean="0">
                <a:solidFill>
                  <a:schemeClr val="bg1"/>
                </a:solidFill>
                <a:effectLst/>
                <a:latin typeface="+mn-lt"/>
                <a:ea typeface="+mn-ea"/>
                <a:cs typeface="+mn-cs"/>
              </a:defRPr>
            </a:lvl1pPr>
            <a:lvl2pPr marL="514324" indent="-171441"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07" indent="-171441" algn="l" defTabSz="685766"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90"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973"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856"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1"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4"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ts val="1500"/>
              </a:lnSpc>
            </a:pPr>
            <a:r>
              <a:rPr lang="en-GB" sz="1500" b="0"/>
              <a:t>MPG/ESO</a:t>
            </a:r>
            <a:br>
              <a:rPr lang="en-GB" sz="1500" b="0"/>
            </a:br>
            <a:r>
              <a:rPr lang="en-GB" sz="1500" b="0"/>
              <a:t>2.2-metre</a:t>
            </a:r>
          </a:p>
          <a:p>
            <a:pPr>
              <a:lnSpc>
                <a:spcPts val="1500"/>
              </a:lnSpc>
            </a:pPr>
            <a:r>
              <a:rPr lang="en-GB" sz="1500" b="0"/>
              <a:t>telescope</a:t>
            </a:r>
          </a:p>
        </p:txBody>
      </p:sp>
      <p:cxnSp>
        <p:nvCxnSpPr>
          <p:cNvPr id="36" name="Gerader Verbinder 16">
            <a:extLst>
              <a:ext uri="{FF2B5EF4-FFF2-40B4-BE49-F238E27FC236}">
                <a16:creationId xmlns:a16="http://schemas.microsoft.com/office/drawing/2014/main" id="{7A1ECE7B-9143-D187-359E-D8997823542A}"/>
              </a:ext>
            </a:extLst>
          </p:cNvPr>
          <p:cNvCxnSpPr>
            <a:cxnSpLocks/>
            <a:stCxn id="37" idx="2"/>
          </p:cNvCxnSpPr>
          <p:nvPr/>
        </p:nvCxnSpPr>
        <p:spPr>
          <a:xfrm>
            <a:off x="4589319" y="2134179"/>
            <a:ext cx="0" cy="1726899"/>
          </a:xfrm>
          <a:prstGeom prst="line">
            <a:avLst/>
          </a:prstGeom>
          <a:ln>
            <a:solidFill>
              <a:schemeClr val="bg1"/>
            </a:solidFill>
            <a:tailEnd type="oval" w="sm" len="sm"/>
          </a:ln>
        </p:spPr>
        <p:style>
          <a:lnRef idx="1">
            <a:schemeClr val="accent1"/>
          </a:lnRef>
          <a:fillRef idx="0">
            <a:schemeClr val="accent1"/>
          </a:fillRef>
          <a:effectRef idx="0">
            <a:schemeClr val="accent1"/>
          </a:effectRef>
          <a:fontRef idx="minor">
            <a:schemeClr val="tx1"/>
          </a:fontRef>
        </p:style>
      </p:cxnSp>
      <p:sp>
        <p:nvSpPr>
          <p:cNvPr id="37" name="Textplatzhalter 1">
            <a:extLst>
              <a:ext uri="{FF2B5EF4-FFF2-40B4-BE49-F238E27FC236}">
                <a16:creationId xmlns:a16="http://schemas.microsoft.com/office/drawing/2014/main" id="{3CA92702-E974-108C-8290-E291A4425C5D}"/>
              </a:ext>
            </a:extLst>
          </p:cNvPr>
          <p:cNvSpPr txBox="1">
            <a:spLocks/>
          </p:cNvSpPr>
          <p:nvPr/>
        </p:nvSpPr>
        <p:spPr>
          <a:xfrm>
            <a:off x="3761390" y="1253851"/>
            <a:ext cx="1655858" cy="880328"/>
          </a:xfrm>
          <a:prstGeom prst="rect">
            <a:avLst/>
          </a:prstGeom>
          <a:effectLst>
            <a:outerShdw blurRad="127000" dist="50800" dir="5400000" algn="ctr" rotWithShape="0">
              <a:schemeClr val="tx1">
                <a:alpha val="50000"/>
              </a:schemeClr>
            </a:outerShdw>
          </a:effectLst>
        </p:spPr>
        <p:txBody>
          <a:bodyPr lIns="0" tIns="0" rIns="0" bIns="0" anchor="ctr"/>
          <a:lstStyle>
            <a:lvl1pPr marL="0" indent="0" algn="ctr" defTabSz="685766" rtl="0" eaLnBrk="1" latinLnBrk="0" hangingPunct="1">
              <a:lnSpc>
                <a:spcPts val="3400"/>
              </a:lnSpc>
              <a:spcBef>
                <a:spcPts val="0"/>
              </a:spcBef>
              <a:buFont typeface="Arial" panose="020B0604020202020204" pitchFamily="34" charset="0"/>
              <a:buNone/>
              <a:defRPr lang="it-IT" sz="2400" b="1" u="none" kern="1200" smtClean="0">
                <a:solidFill>
                  <a:schemeClr val="bg1"/>
                </a:solidFill>
                <a:effectLst/>
                <a:latin typeface="+mn-lt"/>
                <a:ea typeface="+mn-ea"/>
                <a:cs typeface="+mn-cs"/>
              </a:defRPr>
            </a:lvl1pPr>
            <a:lvl2pPr marL="514324" indent="-171441"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07" indent="-171441" algn="l" defTabSz="685766"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90"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973"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856"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1"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4"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ts val="1500"/>
              </a:lnSpc>
            </a:pPr>
            <a:r>
              <a:rPr lang="en-GB" sz="1500" b="0"/>
              <a:t>ESO 1-metre Schmidt</a:t>
            </a:r>
          </a:p>
          <a:p>
            <a:pPr>
              <a:lnSpc>
                <a:spcPts val="1500"/>
              </a:lnSpc>
            </a:pPr>
            <a:r>
              <a:rPr lang="en-GB" sz="1500" b="0"/>
              <a:t>telescope</a:t>
            </a:r>
          </a:p>
        </p:txBody>
      </p:sp>
      <p:cxnSp>
        <p:nvCxnSpPr>
          <p:cNvPr id="38" name="Gerader Verbinder 18">
            <a:extLst>
              <a:ext uri="{FF2B5EF4-FFF2-40B4-BE49-F238E27FC236}">
                <a16:creationId xmlns:a16="http://schemas.microsoft.com/office/drawing/2014/main" id="{CB8AFF92-893B-0166-5B64-B92258F98F03}"/>
              </a:ext>
            </a:extLst>
          </p:cNvPr>
          <p:cNvCxnSpPr>
            <a:cxnSpLocks/>
          </p:cNvCxnSpPr>
          <p:nvPr/>
        </p:nvCxnSpPr>
        <p:spPr>
          <a:xfrm>
            <a:off x="1954277" y="2134179"/>
            <a:ext cx="0" cy="1461169"/>
          </a:xfrm>
          <a:prstGeom prst="line">
            <a:avLst/>
          </a:prstGeom>
          <a:ln>
            <a:solidFill>
              <a:schemeClr val="bg1"/>
            </a:solidFill>
            <a:tailEnd type="oval" w="sm" len="sm"/>
          </a:ln>
        </p:spPr>
        <p:style>
          <a:lnRef idx="1">
            <a:schemeClr val="accent1"/>
          </a:lnRef>
          <a:fillRef idx="0">
            <a:schemeClr val="accent1"/>
          </a:fillRef>
          <a:effectRef idx="0">
            <a:schemeClr val="accent1"/>
          </a:effectRef>
          <a:fontRef idx="minor">
            <a:schemeClr val="tx1"/>
          </a:fontRef>
        </p:style>
      </p:cxnSp>
      <p:sp>
        <p:nvSpPr>
          <p:cNvPr id="39" name="Textplatzhalter 1">
            <a:extLst>
              <a:ext uri="{FF2B5EF4-FFF2-40B4-BE49-F238E27FC236}">
                <a16:creationId xmlns:a16="http://schemas.microsoft.com/office/drawing/2014/main" id="{CE5E5251-7C4B-2088-EACD-76CFC69DBBB9}"/>
              </a:ext>
            </a:extLst>
          </p:cNvPr>
          <p:cNvSpPr txBox="1">
            <a:spLocks/>
          </p:cNvSpPr>
          <p:nvPr/>
        </p:nvSpPr>
        <p:spPr>
          <a:xfrm>
            <a:off x="1126347" y="1226915"/>
            <a:ext cx="1655858" cy="880328"/>
          </a:xfrm>
          <a:prstGeom prst="rect">
            <a:avLst/>
          </a:prstGeom>
          <a:effectLst>
            <a:outerShdw blurRad="127000" dist="50800" dir="5400000" algn="ctr" rotWithShape="0">
              <a:schemeClr val="tx1">
                <a:alpha val="50000"/>
              </a:schemeClr>
            </a:outerShdw>
          </a:effectLst>
        </p:spPr>
        <p:txBody>
          <a:bodyPr lIns="0" tIns="0" rIns="0" bIns="0" anchor="ctr"/>
          <a:lstStyle>
            <a:lvl1pPr marL="0" indent="0" algn="ctr" defTabSz="685766" rtl="0" eaLnBrk="1" latinLnBrk="0" hangingPunct="1">
              <a:lnSpc>
                <a:spcPts val="3400"/>
              </a:lnSpc>
              <a:spcBef>
                <a:spcPts val="0"/>
              </a:spcBef>
              <a:buFont typeface="Arial" panose="020B0604020202020204" pitchFamily="34" charset="0"/>
              <a:buNone/>
              <a:defRPr lang="it-IT" sz="2400" b="1" u="none" kern="1200" smtClean="0">
                <a:solidFill>
                  <a:schemeClr val="bg1"/>
                </a:solidFill>
                <a:effectLst/>
                <a:latin typeface="+mn-lt"/>
                <a:ea typeface="+mn-ea"/>
                <a:cs typeface="+mn-cs"/>
              </a:defRPr>
            </a:lvl1pPr>
            <a:lvl2pPr marL="514324" indent="-171441"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07" indent="-171441" algn="l" defTabSz="685766"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90"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973"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856"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1"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4"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ts val="1500"/>
              </a:lnSpc>
            </a:pPr>
            <a:r>
              <a:rPr lang="en-GB" sz="1500" b="0" dirty="0"/>
              <a:t>Swiss 1.2-metre</a:t>
            </a:r>
            <a:br>
              <a:rPr lang="en-GB" sz="1500" b="0" dirty="0"/>
            </a:br>
            <a:r>
              <a:rPr lang="en-GB" sz="1500" b="0" dirty="0"/>
              <a:t>Leonhard Euler</a:t>
            </a:r>
          </a:p>
          <a:p>
            <a:pPr>
              <a:lnSpc>
                <a:spcPts val="1500"/>
              </a:lnSpc>
            </a:pPr>
            <a:r>
              <a:rPr lang="en-GB" sz="1500" b="0" dirty="0"/>
              <a:t>telescope</a:t>
            </a:r>
          </a:p>
        </p:txBody>
      </p:sp>
      <p:sp>
        <p:nvSpPr>
          <p:cNvPr id="40" name="Textplatzhalter 1">
            <a:extLst>
              <a:ext uri="{FF2B5EF4-FFF2-40B4-BE49-F238E27FC236}">
                <a16:creationId xmlns:a16="http://schemas.microsoft.com/office/drawing/2014/main" id="{F987736B-F031-65CA-40ED-2A3FFA68A2C1}"/>
              </a:ext>
            </a:extLst>
          </p:cNvPr>
          <p:cNvSpPr txBox="1">
            <a:spLocks/>
          </p:cNvSpPr>
          <p:nvPr/>
        </p:nvSpPr>
        <p:spPr>
          <a:xfrm>
            <a:off x="5854437" y="1472961"/>
            <a:ext cx="1655858" cy="880328"/>
          </a:xfrm>
          <a:prstGeom prst="rect">
            <a:avLst/>
          </a:prstGeom>
          <a:effectLst>
            <a:outerShdw blurRad="127000" dist="50800" dir="5400000" algn="ctr" rotWithShape="0">
              <a:schemeClr val="tx1">
                <a:alpha val="50000"/>
              </a:schemeClr>
            </a:outerShdw>
          </a:effectLst>
        </p:spPr>
        <p:txBody>
          <a:bodyPr lIns="0" tIns="0" rIns="0" bIns="0" anchor="ctr"/>
          <a:lstStyle>
            <a:lvl1pPr marL="0" indent="0" algn="ctr" defTabSz="685766" rtl="0" eaLnBrk="1" latinLnBrk="0" hangingPunct="1">
              <a:lnSpc>
                <a:spcPts val="3400"/>
              </a:lnSpc>
              <a:spcBef>
                <a:spcPts val="0"/>
              </a:spcBef>
              <a:buFont typeface="Arial" panose="020B0604020202020204" pitchFamily="34" charset="0"/>
              <a:buNone/>
              <a:defRPr lang="it-IT" sz="2400" b="1" u="none" kern="1200" smtClean="0">
                <a:solidFill>
                  <a:schemeClr val="bg1"/>
                </a:solidFill>
                <a:effectLst/>
                <a:latin typeface="+mn-lt"/>
                <a:ea typeface="+mn-ea"/>
                <a:cs typeface="+mn-cs"/>
              </a:defRPr>
            </a:lvl1pPr>
            <a:lvl2pPr marL="514324" indent="-171441"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07" indent="-171441" algn="l" defTabSz="685766"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90"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973"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856"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1"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4"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ts val="1500"/>
              </a:lnSpc>
            </a:pPr>
            <a:r>
              <a:rPr lang="en-GB" sz="1500" b="0"/>
              <a:t>Danish </a:t>
            </a:r>
            <a:br>
              <a:rPr lang="en-GB" sz="1500" b="0"/>
            </a:br>
            <a:r>
              <a:rPr lang="en-GB" sz="1500" b="0"/>
              <a:t>1.54-metre telescope</a:t>
            </a:r>
          </a:p>
        </p:txBody>
      </p:sp>
      <p:cxnSp>
        <p:nvCxnSpPr>
          <p:cNvPr id="41" name="Gerader Verbinder 29">
            <a:extLst>
              <a:ext uri="{FF2B5EF4-FFF2-40B4-BE49-F238E27FC236}">
                <a16:creationId xmlns:a16="http://schemas.microsoft.com/office/drawing/2014/main" id="{D92F8F43-22B3-ADCB-AA51-AF2CF4C9A449}"/>
              </a:ext>
            </a:extLst>
          </p:cNvPr>
          <p:cNvCxnSpPr>
            <a:cxnSpLocks/>
          </p:cNvCxnSpPr>
          <p:nvPr/>
        </p:nvCxnSpPr>
        <p:spPr>
          <a:xfrm>
            <a:off x="6674507" y="2346146"/>
            <a:ext cx="19015" cy="1479107"/>
          </a:xfrm>
          <a:prstGeom prst="line">
            <a:avLst/>
          </a:prstGeom>
          <a:ln>
            <a:solidFill>
              <a:schemeClr val="bg1"/>
            </a:solidFill>
            <a:tailEnd type="oval" w="sm" len="sm"/>
          </a:ln>
        </p:spPr>
        <p:style>
          <a:lnRef idx="1">
            <a:schemeClr val="accent1"/>
          </a:lnRef>
          <a:fillRef idx="0">
            <a:schemeClr val="accent1"/>
          </a:fillRef>
          <a:effectRef idx="0">
            <a:schemeClr val="accent1"/>
          </a:effectRef>
          <a:fontRef idx="minor">
            <a:schemeClr val="tx1"/>
          </a:fontRef>
        </p:style>
      </p:cxnSp>
      <p:sp>
        <p:nvSpPr>
          <p:cNvPr id="42" name="Textplatzhalter 1">
            <a:extLst>
              <a:ext uri="{FF2B5EF4-FFF2-40B4-BE49-F238E27FC236}">
                <a16:creationId xmlns:a16="http://schemas.microsoft.com/office/drawing/2014/main" id="{E9EF1804-5F5E-B00E-B8E6-E0E566DDE3A1}"/>
              </a:ext>
            </a:extLst>
          </p:cNvPr>
          <p:cNvSpPr txBox="1">
            <a:spLocks/>
          </p:cNvSpPr>
          <p:nvPr/>
        </p:nvSpPr>
        <p:spPr>
          <a:xfrm>
            <a:off x="7482692" y="1387488"/>
            <a:ext cx="1655858" cy="880328"/>
          </a:xfrm>
          <a:prstGeom prst="rect">
            <a:avLst/>
          </a:prstGeom>
          <a:effectLst>
            <a:outerShdw blurRad="127000" dist="50800" dir="5400000" algn="ctr" rotWithShape="0">
              <a:schemeClr val="tx1">
                <a:alpha val="50000"/>
              </a:schemeClr>
            </a:outerShdw>
          </a:effectLst>
        </p:spPr>
        <p:txBody>
          <a:bodyPr lIns="0" tIns="0" rIns="0" bIns="0" anchor="ctr"/>
          <a:lstStyle>
            <a:lvl1pPr marL="0" indent="0" algn="ctr" defTabSz="685766" rtl="0" eaLnBrk="1" latinLnBrk="0" hangingPunct="1">
              <a:lnSpc>
                <a:spcPts val="3400"/>
              </a:lnSpc>
              <a:spcBef>
                <a:spcPts val="0"/>
              </a:spcBef>
              <a:buFont typeface="Arial" panose="020B0604020202020204" pitchFamily="34" charset="0"/>
              <a:buNone/>
              <a:defRPr lang="it-IT" sz="2400" b="1" u="none" kern="1200" smtClean="0">
                <a:solidFill>
                  <a:schemeClr val="bg1"/>
                </a:solidFill>
                <a:effectLst/>
                <a:latin typeface="+mn-lt"/>
                <a:ea typeface="+mn-ea"/>
                <a:cs typeface="+mn-cs"/>
              </a:defRPr>
            </a:lvl1pPr>
            <a:lvl2pPr marL="514324" indent="-171441"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07" indent="-171441" algn="l" defTabSz="685766"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90"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973"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856"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1"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4"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ts val="1500"/>
              </a:lnSpc>
            </a:pPr>
            <a:r>
              <a:rPr lang="en-GB" sz="1500" b="0"/>
              <a:t>ESO 1-metre</a:t>
            </a:r>
          </a:p>
          <a:p>
            <a:pPr>
              <a:lnSpc>
                <a:spcPts val="1500"/>
              </a:lnSpc>
            </a:pPr>
            <a:r>
              <a:rPr lang="en-GB" sz="1500" b="0"/>
              <a:t>telescope</a:t>
            </a:r>
          </a:p>
        </p:txBody>
      </p:sp>
      <p:cxnSp>
        <p:nvCxnSpPr>
          <p:cNvPr id="43" name="Gerader Verbinder 35">
            <a:extLst>
              <a:ext uri="{FF2B5EF4-FFF2-40B4-BE49-F238E27FC236}">
                <a16:creationId xmlns:a16="http://schemas.microsoft.com/office/drawing/2014/main" id="{57A19264-D9E8-C413-C37B-DC4C1105278E}"/>
              </a:ext>
            </a:extLst>
          </p:cNvPr>
          <p:cNvCxnSpPr>
            <a:cxnSpLocks/>
          </p:cNvCxnSpPr>
          <p:nvPr/>
        </p:nvCxnSpPr>
        <p:spPr>
          <a:xfrm flipV="1">
            <a:off x="7955053" y="3789710"/>
            <a:ext cx="323540" cy="322033"/>
          </a:xfrm>
          <a:prstGeom prst="line">
            <a:avLst/>
          </a:prstGeom>
          <a:ln>
            <a:solidFill>
              <a:schemeClr val="bg1"/>
            </a:solidFill>
            <a:miter lim="800000"/>
            <a:headEnd type="oval" w="sm" len="sm"/>
            <a:tailEnd type="none" w="sm" len="sm"/>
          </a:ln>
        </p:spPr>
        <p:style>
          <a:lnRef idx="1">
            <a:schemeClr val="accent1"/>
          </a:lnRef>
          <a:fillRef idx="0">
            <a:schemeClr val="accent1"/>
          </a:fillRef>
          <a:effectRef idx="0">
            <a:schemeClr val="accent1"/>
          </a:effectRef>
          <a:fontRef idx="minor">
            <a:schemeClr val="tx1"/>
          </a:fontRef>
        </p:style>
      </p:cxnSp>
      <p:cxnSp>
        <p:nvCxnSpPr>
          <p:cNvPr id="44" name="Gerader Verbinder 40">
            <a:extLst>
              <a:ext uri="{FF2B5EF4-FFF2-40B4-BE49-F238E27FC236}">
                <a16:creationId xmlns:a16="http://schemas.microsoft.com/office/drawing/2014/main" id="{196D2115-DB3A-F35F-0430-F0275588CE4D}"/>
              </a:ext>
            </a:extLst>
          </p:cNvPr>
          <p:cNvCxnSpPr>
            <a:cxnSpLocks/>
          </p:cNvCxnSpPr>
          <p:nvPr/>
        </p:nvCxnSpPr>
        <p:spPr>
          <a:xfrm flipV="1">
            <a:off x="8277898" y="2215662"/>
            <a:ext cx="0" cy="15740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5" name="Gerader Verbinder 45">
            <a:extLst>
              <a:ext uri="{FF2B5EF4-FFF2-40B4-BE49-F238E27FC236}">
                <a16:creationId xmlns:a16="http://schemas.microsoft.com/office/drawing/2014/main" id="{7579EE1A-1705-B6C8-8DF6-77103AED1B5B}"/>
              </a:ext>
            </a:extLst>
          </p:cNvPr>
          <p:cNvCxnSpPr>
            <a:cxnSpLocks/>
          </p:cNvCxnSpPr>
          <p:nvPr/>
        </p:nvCxnSpPr>
        <p:spPr>
          <a:xfrm flipH="1">
            <a:off x="4750230" y="4905894"/>
            <a:ext cx="206615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6" name="Textplatzhalter 1">
            <a:extLst>
              <a:ext uri="{FF2B5EF4-FFF2-40B4-BE49-F238E27FC236}">
                <a16:creationId xmlns:a16="http://schemas.microsoft.com/office/drawing/2014/main" id="{8E66109F-8A0E-7680-D1A5-E04370C0D134}"/>
              </a:ext>
            </a:extLst>
          </p:cNvPr>
          <p:cNvSpPr txBox="1">
            <a:spLocks/>
          </p:cNvSpPr>
          <p:nvPr/>
        </p:nvSpPr>
        <p:spPr>
          <a:xfrm>
            <a:off x="8951514" y="1422778"/>
            <a:ext cx="1655858" cy="880328"/>
          </a:xfrm>
          <a:prstGeom prst="rect">
            <a:avLst/>
          </a:prstGeom>
          <a:effectLst>
            <a:outerShdw blurRad="127000" dist="50800" dir="5400000" algn="ctr" rotWithShape="0">
              <a:schemeClr val="tx1">
                <a:alpha val="50000"/>
              </a:schemeClr>
            </a:outerShdw>
          </a:effectLst>
        </p:spPr>
        <p:txBody>
          <a:bodyPr lIns="0" tIns="0" rIns="0" bIns="0" anchor="ctr"/>
          <a:lstStyle>
            <a:lvl1pPr marL="0" indent="0" algn="ctr" defTabSz="685766" rtl="0" eaLnBrk="1" latinLnBrk="0" hangingPunct="1">
              <a:lnSpc>
                <a:spcPts val="3400"/>
              </a:lnSpc>
              <a:spcBef>
                <a:spcPts val="0"/>
              </a:spcBef>
              <a:buFont typeface="Arial" panose="020B0604020202020204" pitchFamily="34" charset="0"/>
              <a:buNone/>
              <a:defRPr lang="it-IT" sz="2400" b="1" u="none" kern="1200" smtClean="0">
                <a:solidFill>
                  <a:schemeClr val="bg1"/>
                </a:solidFill>
                <a:effectLst/>
                <a:latin typeface="+mn-lt"/>
                <a:ea typeface="+mn-ea"/>
                <a:cs typeface="+mn-cs"/>
              </a:defRPr>
            </a:lvl1pPr>
            <a:lvl2pPr marL="514324" indent="-171441"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07" indent="-171441" algn="l" defTabSz="685766"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90"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973"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856"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1"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4"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ts val="1500"/>
              </a:lnSpc>
            </a:pPr>
            <a:r>
              <a:rPr lang="en-GB" sz="1500" b="0"/>
              <a:t>Rapid Eye </a:t>
            </a:r>
            <a:br>
              <a:rPr lang="en-GB" sz="1500" b="0"/>
            </a:br>
            <a:r>
              <a:rPr lang="en-GB" sz="1500" b="0"/>
              <a:t>Mount </a:t>
            </a:r>
            <a:br>
              <a:rPr lang="en-GB" sz="1500" b="0"/>
            </a:br>
            <a:r>
              <a:rPr lang="en-GB" sz="1500" b="0"/>
              <a:t>telescope</a:t>
            </a:r>
          </a:p>
        </p:txBody>
      </p:sp>
      <p:cxnSp>
        <p:nvCxnSpPr>
          <p:cNvPr id="47" name="Gerader Verbinder 49">
            <a:extLst>
              <a:ext uri="{FF2B5EF4-FFF2-40B4-BE49-F238E27FC236}">
                <a16:creationId xmlns:a16="http://schemas.microsoft.com/office/drawing/2014/main" id="{E9FE34F1-8606-A2ED-F653-E2F025EE1DFF}"/>
              </a:ext>
            </a:extLst>
          </p:cNvPr>
          <p:cNvCxnSpPr>
            <a:cxnSpLocks/>
          </p:cNvCxnSpPr>
          <p:nvPr/>
        </p:nvCxnSpPr>
        <p:spPr>
          <a:xfrm flipV="1">
            <a:off x="8252247" y="2731135"/>
            <a:ext cx="1532698" cy="1525562"/>
          </a:xfrm>
          <a:prstGeom prst="line">
            <a:avLst/>
          </a:prstGeom>
          <a:ln>
            <a:solidFill>
              <a:schemeClr val="bg1"/>
            </a:solidFill>
            <a:miter lim="800000"/>
            <a:headEnd type="oval" w="sm" len="sm"/>
            <a:tailEnd type="none" w="sm" len="sm"/>
          </a:ln>
        </p:spPr>
        <p:style>
          <a:lnRef idx="1">
            <a:schemeClr val="accent1"/>
          </a:lnRef>
          <a:fillRef idx="0">
            <a:schemeClr val="accent1"/>
          </a:fillRef>
          <a:effectRef idx="0">
            <a:schemeClr val="accent1"/>
          </a:effectRef>
          <a:fontRef idx="minor">
            <a:schemeClr val="tx1"/>
          </a:fontRef>
        </p:style>
      </p:cxnSp>
      <p:cxnSp>
        <p:nvCxnSpPr>
          <p:cNvPr id="48" name="Gerader Verbinder 50">
            <a:extLst>
              <a:ext uri="{FF2B5EF4-FFF2-40B4-BE49-F238E27FC236}">
                <a16:creationId xmlns:a16="http://schemas.microsoft.com/office/drawing/2014/main" id="{4AE6006B-4B0E-A0C9-E495-E02919142613}"/>
              </a:ext>
            </a:extLst>
          </p:cNvPr>
          <p:cNvCxnSpPr>
            <a:cxnSpLocks/>
          </p:cNvCxnSpPr>
          <p:nvPr/>
        </p:nvCxnSpPr>
        <p:spPr>
          <a:xfrm flipV="1">
            <a:off x="9784174" y="2323308"/>
            <a:ext cx="0" cy="401093"/>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9" name="Gerader Verbinder 53">
            <a:extLst>
              <a:ext uri="{FF2B5EF4-FFF2-40B4-BE49-F238E27FC236}">
                <a16:creationId xmlns:a16="http://schemas.microsoft.com/office/drawing/2014/main" id="{44DD5861-66EC-2B4B-427E-22FA28ABDBB4}"/>
              </a:ext>
            </a:extLst>
          </p:cNvPr>
          <p:cNvCxnSpPr>
            <a:cxnSpLocks/>
          </p:cNvCxnSpPr>
          <p:nvPr/>
        </p:nvCxnSpPr>
        <p:spPr>
          <a:xfrm flipH="1">
            <a:off x="6812034" y="4365372"/>
            <a:ext cx="543049" cy="540522"/>
          </a:xfrm>
          <a:prstGeom prst="line">
            <a:avLst/>
          </a:prstGeom>
          <a:ln>
            <a:solidFill>
              <a:schemeClr val="bg1"/>
            </a:solidFill>
            <a:miter lim="800000"/>
            <a:headEnd type="oval" w="sm" len="sm"/>
            <a:tailEnd type="none" w="sm" len="sm"/>
          </a:ln>
        </p:spPr>
        <p:style>
          <a:lnRef idx="1">
            <a:schemeClr val="accent1"/>
          </a:lnRef>
          <a:fillRef idx="0">
            <a:schemeClr val="accent1"/>
          </a:fillRef>
          <a:effectRef idx="0">
            <a:schemeClr val="accent1"/>
          </a:effectRef>
          <a:fontRef idx="minor">
            <a:schemeClr val="tx1"/>
          </a:fontRef>
        </p:style>
      </p:cxnSp>
      <p:sp>
        <p:nvSpPr>
          <p:cNvPr id="50" name="Textplatzhalter 1">
            <a:extLst>
              <a:ext uri="{FF2B5EF4-FFF2-40B4-BE49-F238E27FC236}">
                <a16:creationId xmlns:a16="http://schemas.microsoft.com/office/drawing/2014/main" id="{6200472A-6FC9-62FE-1870-5092367F8731}"/>
              </a:ext>
            </a:extLst>
          </p:cNvPr>
          <p:cNvSpPr txBox="1">
            <a:spLocks/>
          </p:cNvSpPr>
          <p:nvPr/>
        </p:nvSpPr>
        <p:spPr>
          <a:xfrm>
            <a:off x="4219267" y="5069058"/>
            <a:ext cx="2114751" cy="880328"/>
          </a:xfrm>
          <a:prstGeom prst="rect">
            <a:avLst/>
          </a:prstGeom>
          <a:effectLst>
            <a:outerShdw blurRad="127000" dist="50800" dir="5400000" algn="ctr" rotWithShape="0">
              <a:schemeClr val="tx1">
                <a:alpha val="50000"/>
              </a:schemeClr>
            </a:outerShdw>
          </a:effectLst>
        </p:spPr>
        <p:txBody>
          <a:bodyPr lIns="0" tIns="0" rIns="0" bIns="0" anchor="ctr"/>
          <a:lstStyle>
            <a:lvl1pPr marL="0" indent="0" algn="ctr" defTabSz="685766" rtl="0" eaLnBrk="1" latinLnBrk="0" hangingPunct="1">
              <a:lnSpc>
                <a:spcPts val="3400"/>
              </a:lnSpc>
              <a:spcBef>
                <a:spcPts val="0"/>
              </a:spcBef>
              <a:buFont typeface="Arial" panose="020B0604020202020204" pitchFamily="34" charset="0"/>
              <a:buNone/>
              <a:defRPr lang="it-IT" sz="2400" b="1" u="none" kern="1200" smtClean="0">
                <a:solidFill>
                  <a:schemeClr val="bg1"/>
                </a:solidFill>
                <a:effectLst/>
                <a:latin typeface="+mn-lt"/>
                <a:ea typeface="+mn-ea"/>
                <a:cs typeface="+mn-cs"/>
              </a:defRPr>
            </a:lvl1pPr>
            <a:lvl2pPr marL="514324" indent="-171441"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07" indent="-171441" algn="l" defTabSz="685766"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90"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973"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856"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1"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4"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l">
              <a:lnSpc>
                <a:spcPts val="1500"/>
              </a:lnSpc>
            </a:pPr>
            <a:r>
              <a:rPr lang="en-GB" sz="1500" b="0"/>
              <a:t>Multi-site All-Sky CAmeRA</a:t>
            </a:r>
          </a:p>
        </p:txBody>
      </p:sp>
      <p:cxnSp>
        <p:nvCxnSpPr>
          <p:cNvPr id="51" name="Gerader Verbinder 58">
            <a:extLst>
              <a:ext uri="{FF2B5EF4-FFF2-40B4-BE49-F238E27FC236}">
                <a16:creationId xmlns:a16="http://schemas.microsoft.com/office/drawing/2014/main" id="{D1FF9A19-4C79-E08F-05B3-67B6AD1E5459}"/>
              </a:ext>
            </a:extLst>
          </p:cNvPr>
          <p:cNvCxnSpPr>
            <a:cxnSpLocks/>
          </p:cNvCxnSpPr>
          <p:nvPr/>
        </p:nvCxnSpPr>
        <p:spPr>
          <a:xfrm flipH="1">
            <a:off x="4212533" y="5814913"/>
            <a:ext cx="1938275"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2" name="Gerader Verbinder 59">
            <a:extLst>
              <a:ext uri="{FF2B5EF4-FFF2-40B4-BE49-F238E27FC236}">
                <a16:creationId xmlns:a16="http://schemas.microsoft.com/office/drawing/2014/main" id="{EBE3AF5B-E290-ABDA-A457-74D97EB45D38}"/>
              </a:ext>
            </a:extLst>
          </p:cNvPr>
          <p:cNvCxnSpPr>
            <a:cxnSpLocks/>
          </p:cNvCxnSpPr>
          <p:nvPr/>
        </p:nvCxnSpPr>
        <p:spPr>
          <a:xfrm flipH="1">
            <a:off x="6144847" y="4373797"/>
            <a:ext cx="1447856" cy="1441116"/>
          </a:xfrm>
          <a:prstGeom prst="line">
            <a:avLst/>
          </a:prstGeom>
          <a:ln>
            <a:solidFill>
              <a:schemeClr val="bg1"/>
            </a:solidFill>
            <a:miter lim="800000"/>
            <a:headEnd type="oval" w="sm" len="sm"/>
            <a:tailEnd type="none" w="sm" len="sm"/>
          </a:ln>
        </p:spPr>
        <p:style>
          <a:lnRef idx="1">
            <a:schemeClr val="accent1"/>
          </a:lnRef>
          <a:fillRef idx="0">
            <a:schemeClr val="accent1"/>
          </a:fillRef>
          <a:effectRef idx="0">
            <a:schemeClr val="accent1"/>
          </a:effectRef>
          <a:fontRef idx="minor">
            <a:schemeClr val="tx1"/>
          </a:fontRef>
        </p:style>
      </p:cxnSp>
      <p:sp>
        <p:nvSpPr>
          <p:cNvPr id="53" name="Textplatzhalter 1">
            <a:extLst>
              <a:ext uri="{FF2B5EF4-FFF2-40B4-BE49-F238E27FC236}">
                <a16:creationId xmlns:a16="http://schemas.microsoft.com/office/drawing/2014/main" id="{4817B6D1-DA9C-A957-DCF3-282EECD7202B}"/>
              </a:ext>
            </a:extLst>
          </p:cNvPr>
          <p:cNvSpPr txBox="1">
            <a:spLocks/>
          </p:cNvSpPr>
          <p:nvPr/>
        </p:nvSpPr>
        <p:spPr>
          <a:xfrm>
            <a:off x="10217475" y="2802697"/>
            <a:ext cx="1841580" cy="880328"/>
          </a:xfrm>
          <a:prstGeom prst="rect">
            <a:avLst/>
          </a:prstGeom>
          <a:effectLst>
            <a:outerShdw blurRad="127000" dist="50800" dir="5400000" algn="ctr" rotWithShape="0">
              <a:schemeClr val="tx1">
                <a:alpha val="50000"/>
              </a:schemeClr>
            </a:outerShdw>
          </a:effectLst>
        </p:spPr>
        <p:txBody>
          <a:bodyPr lIns="0" tIns="0" rIns="0" bIns="0" anchor="ctr"/>
          <a:lstStyle>
            <a:lvl1pPr marL="0" indent="0" algn="ctr" defTabSz="685766" rtl="0" eaLnBrk="1" latinLnBrk="0" hangingPunct="1">
              <a:lnSpc>
                <a:spcPts val="3400"/>
              </a:lnSpc>
              <a:spcBef>
                <a:spcPts val="0"/>
              </a:spcBef>
              <a:buFont typeface="Arial" panose="020B0604020202020204" pitchFamily="34" charset="0"/>
              <a:buNone/>
              <a:defRPr lang="it-IT" sz="2400" b="1" u="none" kern="1200" smtClean="0">
                <a:solidFill>
                  <a:schemeClr val="bg1"/>
                </a:solidFill>
                <a:effectLst/>
                <a:latin typeface="+mn-lt"/>
                <a:ea typeface="+mn-ea"/>
                <a:cs typeface="+mn-cs"/>
              </a:defRPr>
            </a:lvl1pPr>
            <a:lvl2pPr marL="514324" indent="-171441"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07" indent="-171441" algn="l" defTabSz="685766"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90"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973"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856"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1"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4"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l">
              <a:lnSpc>
                <a:spcPts val="1500"/>
              </a:lnSpc>
            </a:pPr>
            <a:r>
              <a:rPr lang="en-GB" sz="1500" b="0"/>
              <a:t>TRAnsiting Planets and PlanetesImals Small Telescope – South</a:t>
            </a:r>
          </a:p>
        </p:txBody>
      </p:sp>
      <p:sp>
        <p:nvSpPr>
          <p:cNvPr id="54" name="Textplatzhalter 1">
            <a:extLst>
              <a:ext uri="{FF2B5EF4-FFF2-40B4-BE49-F238E27FC236}">
                <a16:creationId xmlns:a16="http://schemas.microsoft.com/office/drawing/2014/main" id="{6F655006-0DE4-9C42-C4B9-F53610517B66}"/>
              </a:ext>
            </a:extLst>
          </p:cNvPr>
          <p:cNvSpPr txBox="1">
            <a:spLocks/>
          </p:cNvSpPr>
          <p:nvPr/>
        </p:nvSpPr>
        <p:spPr>
          <a:xfrm>
            <a:off x="1450549" y="4698811"/>
            <a:ext cx="1655858" cy="994986"/>
          </a:xfrm>
          <a:prstGeom prst="rect">
            <a:avLst/>
          </a:prstGeom>
          <a:effectLst>
            <a:outerShdw blurRad="127000" dist="50800" dir="5400000" algn="ctr" rotWithShape="0">
              <a:schemeClr val="tx1">
                <a:alpha val="50000"/>
              </a:schemeClr>
            </a:outerShdw>
          </a:effectLst>
        </p:spPr>
        <p:txBody>
          <a:bodyPr lIns="0" tIns="0" rIns="0" bIns="0" anchor="ctr"/>
          <a:lstStyle>
            <a:lvl1pPr marL="0" indent="0" algn="ctr" defTabSz="685766" rtl="0" eaLnBrk="1" latinLnBrk="0" hangingPunct="1">
              <a:lnSpc>
                <a:spcPts val="3400"/>
              </a:lnSpc>
              <a:spcBef>
                <a:spcPts val="0"/>
              </a:spcBef>
              <a:buFont typeface="Arial" panose="020B0604020202020204" pitchFamily="34" charset="0"/>
              <a:buNone/>
              <a:defRPr lang="it-IT" sz="2400" b="1" u="none" kern="1200" smtClean="0">
                <a:solidFill>
                  <a:schemeClr val="bg1"/>
                </a:solidFill>
                <a:effectLst/>
                <a:latin typeface="+mn-lt"/>
                <a:ea typeface="+mn-ea"/>
                <a:cs typeface="+mn-cs"/>
              </a:defRPr>
            </a:lvl1pPr>
            <a:lvl2pPr marL="514324" indent="-171441"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07" indent="-171441" algn="l" defTabSz="685766"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90"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973"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856"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1"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4" indent="-171441"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ts val="1500"/>
              </a:lnSpc>
            </a:pPr>
            <a:r>
              <a:rPr lang="en-GB" sz="1500" b="0"/>
              <a:t>Télescope à Action Rapide pour les Objets Transitoires</a:t>
            </a:r>
          </a:p>
        </p:txBody>
      </p:sp>
      <p:cxnSp>
        <p:nvCxnSpPr>
          <p:cNvPr id="55" name="Gerader Verbinder 70">
            <a:extLst>
              <a:ext uri="{FF2B5EF4-FFF2-40B4-BE49-F238E27FC236}">
                <a16:creationId xmlns:a16="http://schemas.microsoft.com/office/drawing/2014/main" id="{87325188-E1C6-6996-8B24-B23A1E9EA190}"/>
              </a:ext>
            </a:extLst>
          </p:cNvPr>
          <p:cNvCxnSpPr>
            <a:cxnSpLocks/>
          </p:cNvCxnSpPr>
          <p:nvPr/>
        </p:nvCxnSpPr>
        <p:spPr>
          <a:xfrm flipV="1">
            <a:off x="2232595" y="3861078"/>
            <a:ext cx="0" cy="837733"/>
          </a:xfrm>
          <a:prstGeom prst="line">
            <a:avLst/>
          </a:prstGeom>
          <a:ln>
            <a:solidFill>
              <a:schemeClr val="bg1"/>
            </a:solidFill>
            <a:tailEnd type="oval" w="sm" len="sm"/>
          </a:ln>
        </p:spPr>
        <p:style>
          <a:lnRef idx="1">
            <a:schemeClr val="accent1"/>
          </a:lnRef>
          <a:fillRef idx="0">
            <a:schemeClr val="accent1"/>
          </a:fillRef>
          <a:effectRef idx="0">
            <a:schemeClr val="accent1"/>
          </a:effectRef>
          <a:fontRef idx="minor">
            <a:schemeClr val="tx1"/>
          </a:fontRef>
        </p:style>
      </p:cxnSp>
      <p:cxnSp>
        <p:nvCxnSpPr>
          <p:cNvPr id="56" name="Gerader Verbinder 74">
            <a:extLst>
              <a:ext uri="{FF2B5EF4-FFF2-40B4-BE49-F238E27FC236}">
                <a16:creationId xmlns:a16="http://schemas.microsoft.com/office/drawing/2014/main" id="{014B8430-1F27-2FF2-BAEC-6A30DFBB9970}"/>
              </a:ext>
            </a:extLst>
          </p:cNvPr>
          <p:cNvCxnSpPr>
            <a:cxnSpLocks/>
          </p:cNvCxnSpPr>
          <p:nvPr/>
        </p:nvCxnSpPr>
        <p:spPr>
          <a:xfrm flipH="1">
            <a:off x="9794314" y="3861078"/>
            <a:ext cx="726533" cy="739995"/>
          </a:xfrm>
          <a:prstGeom prst="line">
            <a:avLst/>
          </a:prstGeom>
          <a:ln>
            <a:solidFill>
              <a:schemeClr val="bg1"/>
            </a:solidFill>
            <a:tailEnd type="oval" w="sm" len="sm"/>
          </a:ln>
        </p:spPr>
        <p:style>
          <a:lnRef idx="1">
            <a:schemeClr val="accent1"/>
          </a:lnRef>
          <a:fillRef idx="0">
            <a:schemeClr val="accent1"/>
          </a:fillRef>
          <a:effectRef idx="0">
            <a:schemeClr val="accent1"/>
          </a:effectRef>
          <a:fontRef idx="minor">
            <a:schemeClr val="tx1"/>
          </a:fontRef>
        </p:style>
      </p:cxnSp>
      <p:sp>
        <p:nvSpPr>
          <p:cNvPr id="57" name="TextBox 62">
            <a:extLst>
              <a:ext uri="{FF2B5EF4-FFF2-40B4-BE49-F238E27FC236}">
                <a16:creationId xmlns:a16="http://schemas.microsoft.com/office/drawing/2014/main" id="{B111FE56-4E16-E90A-3B3C-02DB3156581C}"/>
              </a:ext>
            </a:extLst>
          </p:cNvPr>
          <p:cNvSpPr txBox="1"/>
          <p:nvPr/>
        </p:nvSpPr>
        <p:spPr>
          <a:xfrm>
            <a:off x="6773507" y="2896757"/>
            <a:ext cx="1103731" cy="323165"/>
          </a:xfrm>
          <a:prstGeom prst="rect">
            <a:avLst/>
          </a:prstGeom>
          <a:noFill/>
        </p:spPr>
        <p:txBody>
          <a:bodyPr wrap="square">
            <a:spAutoFit/>
          </a:bodyPr>
          <a:lstStyle/>
          <a:p>
            <a:r>
              <a:rPr lang="en-GB" sz="1500" b="0">
                <a:solidFill>
                  <a:schemeClr val="bg1"/>
                </a:solidFill>
              </a:rPr>
              <a:t>BlackGEM</a:t>
            </a:r>
          </a:p>
        </p:txBody>
      </p:sp>
      <p:pic>
        <p:nvPicPr>
          <p:cNvPr id="64" name="Grafik 63">
            <a:extLst>
              <a:ext uri="{FF2B5EF4-FFF2-40B4-BE49-F238E27FC236}">
                <a16:creationId xmlns:a16="http://schemas.microsoft.com/office/drawing/2014/main" id="{9BE49F8D-1B0E-B92E-0185-25B0B18CFDE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28400" y="399600"/>
            <a:ext cx="497477" cy="647783"/>
          </a:xfrm>
          <a:prstGeom prst="rect">
            <a:avLst/>
          </a:prstGeom>
        </p:spPr>
      </p:pic>
      <p:sp>
        <p:nvSpPr>
          <p:cNvPr id="3" name="TextBox 2">
            <a:extLst>
              <a:ext uri="{FF2B5EF4-FFF2-40B4-BE49-F238E27FC236}">
                <a16:creationId xmlns:a16="http://schemas.microsoft.com/office/drawing/2014/main" id="{699CB77A-BD8B-3A92-E9D9-97C2C62EDD19}"/>
              </a:ext>
            </a:extLst>
          </p:cNvPr>
          <p:cNvSpPr txBox="1"/>
          <p:nvPr/>
        </p:nvSpPr>
        <p:spPr>
          <a:xfrm rot="-5400000">
            <a:off x="-2918100" y="3317699"/>
            <a:ext cx="5990088" cy="153888"/>
          </a:xfrm>
          <a:prstGeom prst="rect">
            <a:avLst/>
          </a:prstGeom>
          <a:noFill/>
        </p:spPr>
        <p:txBody>
          <a:bodyPr wrap="square">
            <a:spAutoFit/>
          </a:bodyPr>
          <a:lstStyle/>
          <a:p>
            <a:pPr fontAlgn="t"/>
            <a:r>
              <a:rPr lang="en-GB" sz="400" u="none" strike="noStrike">
                <a:solidFill>
                  <a:schemeClr val="bg1"/>
                </a:solidFill>
                <a:effectLst/>
                <a:latin typeface="HelveticaNeueLT Com 55 Roman" panose="020B0604020202020204" pitchFamily="34" charset="77"/>
              </a:rPr>
              <a:t>Credit: ENEL</a:t>
            </a:r>
          </a:p>
        </p:txBody>
      </p:sp>
      <p:sp>
        <p:nvSpPr>
          <p:cNvPr id="5" name="Date Placeholder 4">
            <a:extLst>
              <a:ext uri="{FF2B5EF4-FFF2-40B4-BE49-F238E27FC236}">
                <a16:creationId xmlns:a16="http://schemas.microsoft.com/office/drawing/2014/main" id="{C957A588-F3AE-E913-4D10-E9757AD2FFEF}"/>
              </a:ext>
            </a:extLst>
          </p:cNvPr>
          <p:cNvSpPr>
            <a:spLocks noGrp="1"/>
          </p:cNvSpPr>
          <p:nvPr>
            <p:ph type="dt" sz="half" idx="2"/>
          </p:nvPr>
        </p:nvSpPr>
        <p:spPr/>
        <p:txBody>
          <a:bodyPr/>
          <a:lstStyle/>
          <a:p>
            <a:r>
              <a:rPr lang="de-DE" noProof="0"/>
              <a:t>Data Classification: ESO PUBLIC</a:t>
            </a:r>
            <a:endParaRPr lang="en-GB" noProof="0"/>
          </a:p>
        </p:txBody>
      </p:sp>
      <p:sp>
        <p:nvSpPr>
          <p:cNvPr id="7" name="TextBox 6">
            <a:extLst>
              <a:ext uri="{FF2B5EF4-FFF2-40B4-BE49-F238E27FC236}">
                <a16:creationId xmlns:a16="http://schemas.microsoft.com/office/drawing/2014/main" id="{20E6E75F-C5BE-9C39-923D-545C5BD8A4AC}"/>
              </a:ext>
            </a:extLst>
          </p:cNvPr>
          <p:cNvSpPr txBox="1"/>
          <p:nvPr/>
        </p:nvSpPr>
        <p:spPr>
          <a:xfrm>
            <a:off x="-14003" y="6517848"/>
            <a:ext cx="3775393" cy="369332"/>
          </a:xfrm>
          <a:prstGeom prst="rect">
            <a:avLst/>
          </a:prstGeom>
          <a:noFill/>
        </p:spPr>
        <p:txBody>
          <a:bodyPr wrap="none" rtlCol="0">
            <a:spAutoFit/>
          </a:bodyPr>
          <a:lstStyle/>
          <a:p>
            <a:r>
              <a:rPr lang="en-DE" dirty="0"/>
              <a:t>Slide courtesy of Bruno Leibundgut</a:t>
            </a:r>
          </a:p>
        </p:txBody>
      </p:sp>
    </p:spTree>
    <p:extLst>
      <p:ext uri="{BB962C8B-B14F-4D97-AF65-F5344CB8AC3E}">
        <p14:creationId xmlns:p14="http://schemas.microsoft.com/office/powerpoint/2010/main" val="3160300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70DCB-0D5F-3741-A5BA-7518D420FBE4}"/>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120DF6B5-FA14-4F11-7268-758C45F9C53D}"/>
              </a:ext>
            </a:extLst>
          </p:cNvPr>
          <p:cNvSpPr>
            <a:spLocks noGrp="1"/>
          </p:cNvSpPr>
          <p:nvPr>
            <p:ph type="dt" sz="half" idx="2"/>
          </p:nvPr>
        </p:nvSpPr>
        <p:spPr/>
        <p:txBody>
          <a:bodyPr/>
          <a:lstStyle/>
          <a:p>
            <a:r>
              <a:rPr lang="de-DE" noProof="0"/>
              <a:t>Data Classification: ESO PUBLIC</a:t>
            </a:r>
            <a:endParaRPr lang="en-GB" noProof="0" dirty="0"/>
          </a:p>
        </p:txBody>
      </p:sp>
      <p:pic>
        <p:nvPicPr>
          <p:cNvPr id="4" name="Picture 3" descr="A large telescope at night&#10;&#10;AI-generated content may be incorrect.">
            <a:extLst>
              <a:ext uri="{FF2B5EF4-FFF2-40B4-BE49-F238E27FC236}">
                <a16:creationId xmlns:a16="http://schemas.microsoft.com/office/drawing/2014/main" id="{C348110A-2090-D468-2A0A-301A67C41173}"/>
              </a:ext>
            </a:extLst>
          </p:cNvPr>
          <p:cNvPicPr>
            <a:picLocks noChangeAspect="1"/>
          </p:cNvPicPr>
          <p:nvPr/>
        </p:nvPicPr>
        <p:blipFill>
          <a:blip r:embed="rId2">
            <a:extLst>
              <a:ext uri="{28A0092B-C50C-407E-A947-70E740481C1C}">
                <a14:useLocalDpi xmlns:a14="http://schemas.microsoft.com/office/drawing/2010/main" val="0"/>
              </a:ext>
            </a:extLst>
          </a:blip>
          <a:srcRect b="18221"/>
          <a:stretch>
            <a:fillRect/>
          </a:stretch>
        </p:blipFill>
        <p:spPr>
          <a:xfrm>
            <a:off x="-18126" y="2500212"/>
            <a:ext cx="5601956" cy="2393513"/>
          </a:xfrm>
          <a:prstGeom prst="rect">
            <a:avLst/>
          </a:prstGeom>
        </p:spPr>
      </p:pic>
      <p:pic>
        <p:nvPicPr>
          <p:cNvPr id="8" name="Picture 7" descr="A close-up of a satellite dish&#10;&#10;AI-generated content may be incorrect.">
            <a:extLst>
              <a:ext uri="{FF2B5EF4-FFF2-40B4-BE49-F238E27FC236}">
                <a16:creationId xmlns:a16="http://schemas.microsoft.com/office/drawing/2014/main" id="{93FF825A-FB5B-2AA6-6CF8-B81A7DAC2E4F}"/>
              </a:ext>
            </a:extLst>
          </p:cNvPr>
          <p:cNvPicPr>
            <a:picLocks noChangeAspect="1"/>
          </p:cNvPicPr>
          <p:nvPr/>
        </p:nvPicPr>
        <p:blipFill>
          <a:blip r:embed="rId3">
            <a:alphaModFix amt="50000"/>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l="2469" r="11519"/>
          <a:stretch>
            <a:fillRect/>
          </a:stretch>
        </p:blipFill>
        <p:spPr>
          <a:xfrm>
            <a:off x="-18125" y="4762919"/>
            <a:ext cx="5601956" cy="2095081"/>
          </a:xfrm>
          <a:prstGeom prst="rect">
            <a:avLst/>
          </a:prstGeom>
        </p:spPr>
      </p:pic>
      <p:pic>
        <p:nvPicPr>
          <p:cNvPr id="12" name="Picture 11" descr="A view of a mountain with buildings and hills&#10;&#10;AI-generated content may be incorrect.">
            <a:extLst>
              <a:ext uri="{FF2B5EF4-FFF2-40B4-BE49-F238E27FC236}">
                <a16:creationId xmlns:a16="http://schemas.microsoft.com/office/drawing/2014/main" id="{1782832A-ADD2-839B-6B81-58799619CE5E}"/>
              </a:ext>
            </a:extLst>
          </p:cNvPr>
          <p:cNvPicPr>
            <a:picLocks noChangeAspect="1"/>
          </p:cNvPicPr>
          <p:nvPr/>
        </p:nvPicPr>
        <p:blipFill>
          <a:blip r:embed="rId5">
            <a:alphaModFix amt="50000"/>
            <a:extLst>
              <a:ext uri="{BEBA8EAE-BF5A-486C-A8C5-ECC9F3942E4B}">
                <a14:imgProps xmlns:a14="http://schemas.microsoft.com/office/drawing/2010/main">
                  <a14:imgLayer r:embed="rId6">
                    <a14:imgEffect>
                      <a14:saturation sat="0"/>
                    </a14:imgEffect>
                  </a14:imgLayer>
                </a14:imgProps>
              </a:ext>
              <a:ext uri="{28A0092B-C50C-407E-A947-70E740481C1C}">
                <a14:useLocalDpi xmlns:a14="http://schemas.microsoft.com/office/drawing/2010/main" val="0"/>
              </a:ext>
            </a:extLst>
          </a:blip>
          <a:srcRect l="27925"/>
          <a:stretch>
            <a:fillRect/>
          </a:stretch>
        </p:blipFill>
        <p:spPr>
          <a:xfrm>
            <a:off x="-14087" y="0"/>
            <a:ext cx="5601956" cy="2619298"/>
          </a:xfrm>
          <a:prstGeom prst="rect">
            <a:avLst/>
          </a:prstGeom>
        </p:spPr>
      </p:pic>
      <p:sp>
        <p:nvSpPr>
          <p:cNvPr id="3" name="TextBox 2">
            <a:extLst>
              <a:ext uri="{FF2B5EF4-FFF2-40B4-BE49-F238E27FC236}">
                <a16:creationId xmlns:a16="http://schemas.microsoft.com/office/drawing/2014/main" id="{83E6769A-F1B8-6CF2-E70C-7B7DE0319752}"/>
              </a:ext>
            </a:extLst>
          </p:cNvPr>
          <p:cNvSpPr txBox="1"/>
          <p:nvPr/>
        </p:nvSpPr>
        <p:spPr>
          <a:xfrm>
            <a:off x="5921947" y="763066"/>
            <a:ext cx="5459269" cy="2585323"/>
          </a:xfrm>
          <a:prstGeom prst="rect">
            <a:avLst/>
          </a:prstGeom>
          <a:noFill/>
        </p:spPr>
        <p:txBody>
          <a:bodyPr wrap="square" rtlCol="0">
            <a:spAutoFit/>
          </a:bodyPr>
          <a:lstStyle/>
          <a:p>
            <a:r>
              <a:rPr lang="en-DE" b="1" dirty="0"/>
              <a:t>Paranal:</a:t>
            </a:r>
          </a:p>
          <a:p>
            <a:r>
              <a:rPr lang="en-DE" dirty="0"/>
              <a:t>Four 8m Unit Telescopes + Four 1.8m movable Auxiliary Telescopes, enabling VLTI.</a:t>
            </a:r>
          </a:p>
          <a:p>
            <a:r>
              <a:rPr lang="en-DE" dirty="0"/>
              <a:t>Laser guide stars on all telescopes, four on UT4, deformable secondary on UT4 and by 2030 also on UT3</a:t>
            </a:r>
          </a:p>
          <a:p>
            <a:endParaRPr lang="en-DE" dirty="0"/>
          </a:p>
          <a:p>
            <a:r>
              <a:rPr lang="en-DE" dirty="0"/>
              <a:t>4MOST at VISTA and hosted telescopes.</a:t>
            </a:r>
          </a:p>
          <a:p>
            <a:endParaRPr lang="en-DE" dirty="0"/>
          </a:p>
        </p:txBody>
      </p:sp>
      <p:pic>
        <p:nvPicPr>
          <p:cNvPr id="6" name="Picture 5">
            <a:extLst>
              <a:ext uri="{FF2B5EF4-FFF2-40B4-BE49-F238E27FC236}">
                <a16:creationId xmlns:a16="http://schemas.microsoft.com/office/drawing/2014/main" id="{98B20888-4959-ED2E-2D21-B43AFB82AC9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791835" y="3258719"/>
            <a:ext cx="3696341" cy="3385762"/>
          </a:xfrm>
          <a:prstGeom prst="rect">
            <a:avLst/>
          </a:prstGeom>
        </p:spPr>
      </p:pic>
    </p:spTree>
    <p:extLst>
      <p:ext uri="{BB962C8B-B14F-4D97-AF65-F5344CB8AC3E}">
        <p14:creationId xmlns:p14="http://schemas.microsoft.com/office/powerpoint/2010/main" val="3738967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3498DF-1BA7-3D23-758A-F10FBCE8C5B7}"/>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C2F0DE2B-F33B-3004-6786-151DB6ED1C37}"/>
              </a:ext>
            </a:extLst>
          </p:cNvPr>
          <p:cNvSpPr>
            <a:spLocks noGrp="1"/>
          </p:cNvSpPr>
          <p:nvPr>
            <p:ph type="dt" sz="half" idx="2"/>
          </p:nvPr>
        </p:nvSpPr>
        <p:spPr/>
        <p:txBody>
          <a:bodyPr/>
          <a:lstStyle/>
          <a:p>
            <a:r>
              <a:rPr lang="de-DE" noProof="0"/>
              <a:t>Data Classification: ESO PUBLIC</a:t>
            </a:r>
            <a:endParaRPr lang="en-GB" noProof="0" dirty="0"/>
          </a:p>
        </p:txBody>
      </p:sp>
      <p:pic>
        <p:nvPicPr>
          <p:cNvPr id="4" name="Picture 3" descr="A large telescope at night&#10;&#10;AI-generated content may be incorrect.">
            <a:extLst>
              <a:ext uri="{FF2B5EF4-FFF2-40B4-BE49-F238E27FC236}">
                <a16:creationId xmlns:a16="http://schemas.microsoft.com/office/drawing/2014/main" id="{2D388401-5365-0F04-F27C-BB79B2058C9C}"/>
              </a:ext>
            </a:extLst>
          </p:cNvPr>
          <p:cNvPicPr>
            <a:picLocks noChangeAspect="1"/>
          </p:cNvPicPr>
          <p:nvPr/>
        </p:nvPicPr>
        <p:blipFill>
          <a:blip r:embed="rId2">
            <a:alphaModFix amt="5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t="4069" b="22690"/>
          <a:stretch>
            <a:fillRect/>
          </a:stretch>
        </p:blipFill>
        <p:spPr>
          <a:xfrm>
            <a:off x="-18126" y="2619298"/>
            <a:ext cx="5601956" cy="2143621"/>
          </a:xfrm>
          <a:prstGeom prst="rect">
            <a:avLst/>
          </a:prstGeom>
        </p:spPr>
      </p:pic>
      <p:pic>
        <p:nvPicPr>
          <p:cNvPr id="8" name="Picture 7" descr="A close-up of a satellite dish&#10;&#10;AI-generated content may be incorrect.">
            <a:extLst>
              <a:ext uri="{FF2B5EF4-FFF2-40B4-BE49-F238E27FC236}">
                <a16:creationId xmlns:a16="http://schemas.microsoft.com/office/drawing/2014/main" id="{E31BA9F8-003C-5C87-6B80-82E7CE4E913D}"/>
              </a:ext>
            </a:extLst>
          </p:cNvPr>
          <p:cNvPicPr>
            <a:picLocks noChangeAspect="1"/>
          </p:cNvPicPr>
          <p:nvPr/>
        </p:nvPicPr>
        <p:blipFill>
          <a:blip r:embed="rId4">
            <a:extLst>
              <a:ext uri="{28A0092B-C50C-407E-A947-70E740481C1C}">
                <a14:useLocalDpi xmlns:a14="http://schemas.microsoft.com/office/drawing/2010/main" val="0"/>
              </a:ext>
            </a:extLst>
          </a:blip>
          <a:srcRect l="2469" r="11519"/>
          <a:stretch>
            <a:fillRect/>
          </a:stretch>
        </p:blipFill>
        <p:spPr>
          <a:xfrm>
            <a:off x="-18125" y="4762919"/>
            <a:ext cx="5601956" cy="2095081"/>
          </a:xfrm>
          <a:prstGeom prst="rect">
            <a:avLst/>
          </a:prstGeom>
        </p:spPr>
      </p:pic>
      <p:pic>
        <p:nvPicPr>
          <p:cNvPr id="12" name="Picture 11" descr="A view of a mountain with buildings and hills&#10;&#10;AI-generated content may be incorrect.">
            <a:extLst>
              <a:ext uri="{FF2B5EF4-FFF2-40B4-BE49-F238E27FC236}">
                <a16:creationId xmlns:a16="http://schemas.microsoft.com/office/drawing/2014/main" id="{8489D8E8-717A-ADB3-3E26-C3FCC4ABB648}"/>
              </a:ext>
            </a:extLst>
          </p:cNvPr>
          <p:cNvPicPr>
            <a:picLocks noChangeAspect="1"/>
          </p:cNvPicPr>
          <p:nvPr/>
        </p:nvPicPr>
        <p:blipFill>
          <a:blip r:embed="rId5">
            <a:alphaModFix amt="50000"/>
            <a:extLst>
              <a:ext uri="{BEBA8EAE-BF5A-486C-A8C5-ECC9F3942E4B}">
                <a14:imgProps xmlns:a14="http://schemas.microsoft.com/office/drawing/2010/main">
                  <a14:imgLayer r:embed="rId6">
                    <a14:imgEffect>
                      <a14:saturation sat="0"/>
                    </a14:imgEffect>
                  </a14:imgLayer>
                </a14:imgProps>
              </a:ext>
              <a:ext uri="{28A0092B-C50C-407E-A947-70E740481C1C}">
                <a14:useLocalDpi xmlns:a14="http://schemas.microsoft.com/office/drawing/2010/main" val="0"/>
              </a:ext>
            </a:extLst>
          </a:blip>
          <a:srcRect l="27925"/>
          <a:stretch>
            <a:fillRect/>
          </a:stretch>
        </p:blipFill>
        <p:spPr>
          <a:xfrm>
            <a:off x="-14087" y="0"/>
            <a:ext cx="5601956" cy="2619298"/>
          </a:xfrm>
          <a:prstGeom prst="rect">
            <a:avLst/>
          </a:prstGeom>
        </p:spPr>
      </p:pic>
      <p:sp>
        <p:nvSpPr>
          <p:cNvPr id="3" name="TextBox 2">
            <a:extLst>
              <a:ext uri="{FF2B5EF4-FFF2-40B4-BE49-F238E27FC236}">
                <a16:creationId xmlns:a16="http://schemas.microsoft.com/office/drawing/2014/main" id="{3260AEEC-62AE-7B79-91B7-09A0082726A2}"/>
              </a:ext>
            </a:extLst>
          </p:cNvPr>
          <p:cNvSpPr txBox="1"/>
          <p:nvPr/>
        </p:nvSpPr>
        <p:spPr>
          <a:xfrm>
            <a:off x="5769562" y="620687"/>
            <a:ext cx="5601957" cy="2862322"/>
          </a:xfrm>
          <a:prstGeom prst="rect">
            <a:avLst/>
          </a:prstGeom>
          <a:noFill/>
        </p:spPr>
        <p:txBody>
          <a:bodyPr wrap="square" rtlCol="0">
            <a:spAutoFit/>
          </a:bodyPr>
          <a:lstStyle/>
          <a:p>
            <a:r>
              <a:rPr lang="en-DE" b="1" dirty="0"/>
              <a:t>ALMA (Chajnantor):</a:t>
            </a:r>
          </a:p>
          <a:p>
            <a:r>
              <a:rPr lang="en-DE" dirty="0"/>
              <a:t> 66 antennas (54 x 12m + 12 x 7m) with a baseline lengths from 15m to 16 km for the 12m antennas. Continuous wavelength coverage 35-950 GHz.</a:t>
            </a:r>
          </a:p>
          <a:p>
            <a:endParaRPr lang="en-DE" dirty="0"/>
          </a:p>
          <a:p>
            <a:r>
              <a:rPr lang="en-DE" dirty="0"/>
              <a:t>The Wide-band Sensitivity Upgrade (WSU) will significantly expand the scientific capabilities and observing speed. In particular the bandwidth of the observations will be increased by a factor 2 (aiming for 4).</a:t>
            </a:r>
          </a:p>
        </p:txBody>
      </p:sp>
      <p:pic>
        <p:nvPicPr>
          <p:cNvPr id="6" name="Picture 5" descr="A large white satellite on a trailer&#10;&#10;AI-generated content may be incorrect.">
            <a:extLst>
              <a:ext uri="{FF2B5EF4-FFF2-40B4-BE49-F238E27FC236}">
                <a16:creationId xmlns:a16="http://schemas.microsoft.com/office/drawing/2014/main" id="{146E6530-2F87-5F4D-F341-3B86452B2F0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669878" y="3691108"/>
            <a:ext cx="3967445" cy="2975584"/>
          </a:xfrm>
          <a:prstGeom prst="rect">
            <a:avLst/>
          </a:prstGeom>
        </p:spPr>
      </p:pic>
    </p:spTree>
    <p:extLst>
      <p:ext uri="{BB962C8B-B14F-4D97-AF65-F5344CB8AC3E}">
        <p14:creationId xmlns:p14="http://schemas.microsoft.com/office/powerpoint/2010/main" val="1070895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A486-8F9F-5E63-332A-944665F3767C}"/>
              </a:ext>
            </a:extLst>
          </p:cNvPr>
          <p:cNvSpPr>
            <a:spLocks noGrp="1"/>
          </p:cNvSpPr>
          <p:nvPr>
            <p:ph type="ctrTitle"/>
          </p:nvPr>
        </p:nvSpPr>
        <p:spPr/>
        <p:txBody>
          <a:bodyPr/>
          <a:lstStyle/>
          <a:p>
            <a:r>
              <a:rPr lang="en-DE" dirty="0"/>
              <a:t>One reason for success: </a:t>
            </a:r>
            <a:br>
              <a:rPr lang="en-DE" dirty="0"/>
            </a:br>
            <a:r>
              <a:rPr lang="en-DE" dirty="0"/>
              <a:t>a long-lasting and successful instrumentation programme</a:t>
            </a:r>
          </a:p>
        </p:txBody>
      </p:sp>
      <p:sp>
        <p:nvSpPr>
          <p:cNvPr id="3" name="Date Placeholder 2">
            <a:extLst>
              <a:ext uri="{FF2B5EF4-FFF2-40B4-BE49-F238E27FC236}">
                <a16:creationId xmlns:a16="http://schemas.microsoft.com/office/drawing/2014/main" id="{E0ED426B-EA6A-6252-8427-C05281EACF6D}"/>
              </a:ext>
            </a:extLst>
          </p:cNvPr>
          <p:cNvSpPr>
            <a:spLocks noGrp="1"/>
          </p:cNvSpPr>
          <p:nvPr>
            <p:ph type="dt" sz="half" idx="2"/>
          </p:nvPr>
        </p:nvSpPr>
        <p:spPr/>
        <p:txBody>
          <a:bodyPr/>
          <a:lstStyle/>
          <a:p>
            <a:r>
              <a:rPr lang="de-DE" noProof="0"/>
              <a:t>Data Classification: ESO PUBLIC</a:t>
            </a:r>
            <a:endParaRPr lang="en-GB" noProof="0" dirty="0"/>
          </a:p>
        </p:txBody>
      </p:sp>
      <p:sp>
        <p:nvSpPr>
          <p:cNvPr id="4" name="TextBox 3">
            <a:extLst>
              <a:ext uri="{FF2B5EF4-FFF2-40B4-BE49-F238E27FC236}">
                <a16:creationId xmlns:a16="http://schemas.microsoft.com/office/drawing/2014/main" id="{BDA2EE26-A40D-5BB6-AAD9-51AC0535015E}"/>
              </a:ext>
            </a:extLst>
          </p:cNvPr>
          <p:cNvSpPr txBox="1"/>
          <p:nvPr/>
        </p:nvSpPr>
        <p:spPr>
          <a:xfrm>
            <a:off x="3505066" y="4929482"/>
            <a:ext cx="5181868" cy="369332"/>
          </a:xfrm>
          <a:prstGeom prst="rect">
            <a:avLst/>
          </a:prstGeom>
          <a:noFill/>
        </p:spPr>
        <p:txBody>
          <a:bodyPr wrap="none" rtlCol="0">
            <a:spAutoFit/>
          </a:bodyPr>
          <a:lstStyle/>
          <a:p>
            <a:r>
              <a:rPr lang="en-DE" dirty="0">
                <a:solidFill>
                  <a:schemeClr val="bg1"/>
                </a:solidFill>
              </a:rPr>
              <a:t>See Heidi Korhonen’s talk for many more details!</a:t>
            </a:r>
          </a:p>
        </p:txBody>
      </p:sp>
    </p:spTree>
    <p:extLst>
      <p:ext uri="{BB962C8B-B14F-4D97-AF65-F5344CB8AC3E}">
        <p14:creationId xmlns:p14="http://schemas.microsoft.com/office/powerpoint/2010/main" val="1422803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1896321F-81A1-6420-B5CD-BE65C7A106EE}"/>
              </a:ext>
            </a:extLst>
          </p:cNvPr>
          <p:cNvSpPr>
            <a:spLocks noGrp="1"/>
          </p:cNvSpPr>
          <p:nvPr>
            <p:ph type="title"/>
          </p:nvPr>
        </p:nvSpPr>
        <p:spPr>
          <a:xfrm>
            <a:off x="936624" y="0"/>
            <a:ext cx="9948494" cy="1136073"/>
          </a:xfrm>
        </p:spPr>
        <p:txBody>
          <a:bodyPr/>
          <a:lstStyle/>
          <a:p>
            <a:r>
              <a:rPr lang="en-DE" dirty="0"/>
              <a:t>The history and future of instruments on VLT/I</a:t>
            </a:r>
          </a:p>
        </p:txBody>
      </p:sp>
      <p:sp>
        <p:nvSpPr>
          <p:cNvPr id="17" name="Text Placeholder 16">
            <a:extLst>
              <a:ext uri="{FF2B5EF4-FFF2-40B4-BE49-F238E27FC236}">
                <a16:creationId xmlns:a16="http://schemas.microsoft.com/office/drawing/2014/main" id="{55EADAF4-7D3C-31B0-9F6C-8C3DDD3EF810}"/>
              </a:ext>
            </a:extLst>
          </p:cNvPr>
          <p:cNvSpPr>
            <a:spLocks noGrp="1"/>
          </p:cNvSpPr>
          <p:nvPr>
            <p:ph type="body" sz="quarter" idx="12"/>
          </p:nvPr>
        </p:nvSpPr>
        <p:spPr>
          <a:xfrm>
            <a:off x="531393" y="5308600"/>
            <a:ext cx="10611705" cy="838238"/>
          </a:xfrm>
        </p:spPr>
        <p:txBody>
          <a:bodyPr/>
          <a:lstStyle/>
          <a:p>
            <a:pPr algn="l"/>
            <a:r>
              <a:rPr lang="en-DE" b="0" dirty="0"/>
              <a:t>The frequent introduction of new instrumentation is central to the continued success and high impact of ESO’s VLT/I.</a:t>
            </a:r>
          </a:p>
        </p:txBody>
      </p:sp>
      <p:sp>
        <p:nvSpPr>
          <p:cNvPr id="4" name="Footer Placeholder 3">
            <a:extLst>
              <a:ext uri="{FF2B5EF4-FFF2-40B4-BE49-F238E27FC236}">
                <a16:creationId xmlns:a16="http://schemas.microsoft.com/office/drawing/2014/main" id="{A53309DA-365E-B0C7-54A9-C7ECA16682FD}"/>
              </a:ext>
            </a:extLst>
          </p:cNvPr>
          <p:cNvSpPr>
            <a:spLocks noGrp="1"/>
          </p:cNvSpPr>
          <p:nvPr>
            <p:ph type="ftr" sz="quarter" idx="13"/>
          </p:nvPr>
        </p:nvSpPr>
        <p:spPr/>
        <p:txBody>
          <a:bodyPr/>
          <a:lstStyle/>
          <a:p>
            <a:r>
              <a:rPr lang="en-GB" noProof="0"/>
              <a:t>Nordic-Baltic Astronomy Days - May 26-29, 2026</a:t>
            </a:r>
            <a:endParaRPr lang="en-GB" i="1" noProof="0" dirty="0"/>
          </a:p>
        </p:txBody>
      </p:sp>
      <p:sp>
        <p:nvSpPr>
          <p:cNvPr id="5" name="Date Placeholder 4">
            <a:extLst>
              <a:ext uri="{FF2B5EF4-FFF2-40B4-BE49-F238E27FC236}">
                <a16:creationId xmlns:a16="http://schemas.microsoft.com/office/drawing/2014/main" id="{50AA710C-4675-0093-6EAF-F0EF361F610E}"/>
              </a:ext>
            </a:extLst>
          </p:cNvPr>
          <p:cNvSpPr>
            <a:spLocks noGrp="1"/>
          </p:cNvSpPr>
          <p:nvPr>
            <p:ph type="dt" sz="half" idx="2"/>
          </p:nvPr>
        </p:nvSpPr>
        <p:spPr/>
        <p:txBody>
          <a:bodyPr/>
          <a:lstStyle/>
          <a:p>
            <a:r>
              <a:rPr lang="de-DE" noProof="0"/>
              <a:t>Data Classification: ESO PUBLIC</a:t>
            </a:r>
            <a:endParaRPr lang="en-GB" noProof="0" dirty="0"/>
          </a:p>
        </p:txBody>
      </p:sp>
      <p:pic>
        <p:nvPicPr>
          <p:cNvPr id="15" name="Picture 14">
            <a:extLst>
              <a:ext uri="{FF2B5EF4-FFF2-40B4-BE49-F238E27FC236}">
                <a16:creationId xmlns:a16="http://schemas.microsoft.com/office/drawing/2014/main" id="{146B280C-A3D5-6011-2298-59FCBB14DB97}"/>
              </a:ext>
            </a:extLst>
          </p:cNvPr>
          <p:cNvPicPr>
            <a:picLocks noChangeAspect="1"/>
          </p:cNvPicPr>
          <p:nvPr/>
        </p:nvPicPr>
        <p:blipFill>
          <a:blip r:embed="rId2"/>
          <a:srcRect t="880" b="880"/>
          <a:stretch/>
        </p:blipFill>
        <p:spPr>
          <a:xfrm>
            <a:off x="6265590" y="1549400"/>
            <a:ext cx="4877508" cy="3679528"/>
          </a:xfrm>
          <a:prstGeom prst="rect">
            <a:avLst/>
          </a:prstGeom>
        </p:spPr>
      </p:pic>
      <p:sp>
        <p:nvSpPr>
          <p:cNvPr id="2" name="Rectangle 1">
            <a:extLst>
              <a:ext uri="{FF2B5EF4-FFF2-40B4-BE49-F238E27FC236}">
                <a16:creationId xmlns:a16="http://schemas.microsoft.com/office/drawing/2014/main" id="{50CB8BC4-900F-9F54-3F32-3F272A466F1A}"/>
              </a:ext>
            </a:extLst>
          </p:cNvPr>
          <p:cNvSpPr/>
          <p:nvPr/>
        </p:nvSpPr>
        <p:spPr>
          <a:xfrm>
            <a:off x="5793581" y="2171700"/>
            <a:ext cx="235744" cy="1285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3" name="Rectangle 2">
            <a:extLst>
              <a:ext uri="{FF2B5EF4-FFF2-40B4-BE49-F238E27FC236}">
                <a16:creationId xmlns:a16="http://schemas.microsoft.com/office/drawing/2014/main" id="{0E432A01-883D-A847-888A-C5CD9C7A39EA}"/>
              </a:ext>
            </a:extLst>
          </p:cNvPr>
          <p:cNvSpPr/>
          <p:nvPr/>
        </p:nvSpPr>
        <p:spPr>
          <a:xfrm>
            <a:off x="5706406" y="3533847"/>
            <a:ext cx="220006" cy="1168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DE"/>
          </a:p>
        </p:txBody>
      </p:sp>
      <p:pic>
        <p:nvPicPr>
          <p:cNvPr id="7" name="Picture 6">
            <a:extLst>
              <a:ext uri="{FF2B5EF4-FFF2-40B4-BE49-F238E27FC236}">
                <a16:creationId xmlns:a16="http://schemas.microsoft.com/office/drawing/2014/main" id="{3297B72F-C1F4-4D76-808F-26350D813AA8}"/>
              </a:ext>
            </a:extLst>
          </p:cNvPr>
          <p:cNvPicPr>
            <a:picLocks noChangeAspect="1"/>
          </p:cNvPicPr>
          <p:nvPr/>
        </p:nvPicPr>
        <p:blipFill>
          <a:blip r:embed="rId3"/>
          <a:stretch>
            <a:fillRect/>
          </a:stretch>
        </p:blipFill>
        <p:spPr>
          <a:xfrm>
            <a:off x="368300" y="1407964"/>
            <a:ext cx="5727700" cy="3962400"/>
          </a:xfrm>
          <a:prstGeom prst="rect">
            <a:avLst/>
          </a:prstGeom>
        </p:spPr>
      </p:pic>
    </p:spTree>
    <p:extLst>
      <p:ext uri="{BB962C8B-B14F-4D97-AF65-F5344CB8AC3E}">
        <p14:creationId xmlns:p14="http://schemas.microsoft.com/office/powerpoint/2010/main" val="2287936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81C9F6-127D-51B3-D764-940731BCA5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FAEEFE-63CA-6544-3F40-1CC55B67422E}"/>
              </a:ext>
            </a:extLst>
          </p:cNvPr>
          <p:cNvSpPr>
            <a:spLocks noGrp="1"/>
          </p:cNvSpPr>
          <p:nvPr>
            <p:ph type="title"/>
          </p:nvPr>
        </p:nvSpPr>
        <p:spPr>
          <a:xfrm>
            <a:off x="936624" y="0"/>
            <a:ext cx="9591333" cy="1136073"/>
          </a:xfrm>
        </p:spPr>
        <p:txBody>
          <a:bodyPr/>
          <a:lstStyle/>
          <a:p>
            <a:r>
              <a:rPr lang="en-DE" dirty="0"/>
              <a:t>VLT beyond 2030 - the next instruments on the VLT</a:t>
            </a:r>
          </a:p>
        </p:txBody>
      </p:sp>
      <p:sp>
        <p:nvSpPr>
          <p:cNvPr id="7" name="Text Placeholder 6">
            <a:extLst>
              <a:ext uri="{FF2B5EF4-FFF2-40B4-BE49-F238E27FC236}">
                <a16:creationId xmlns:a16="http://schemas.microsoft.com/office/drawing/2014/main" id="{7078FB59-94DA-015F-D423-8E759D1F9D72}"/>
              </a:ext>
            </a:extLst>
          </p:cNvPr>
          <p:cNvSpPr>
            <a:spLocks noGrp="1"/>
          </p:cNvSpPr>
          <p:nvPr>
            <p:ph type="body" sz="quarter" idx="13"/>
          </p:nvPr>
        </p:nvSpPr>
        <p:spPr>
          <a:xfrm>
            <a:off x="5878306" y="1864153"/>
            <a:ext cx="5247359" cy="4525535"/>
          </a:xfrm>
        </p:spPr>
        <p:txBody>
          <a:bodyPr/>
          <a:lstStyle/>
          <a:p>
            <a:r>
              <a:rPr lang="en-GB" b="1" dirty="0"/>
              <a:t>Goal: maintain VLT/I at the science forefront in the coming decades </a:t>
            </a:r>
            <a:r>
              <a:rPr lang="en-GB" dirty="0"/>
              <a:t>continuous instruments dev/upgrade critical look at operation model </a:t>
            </a:r>
          </a:p>
          <a:p>
            <a:pPr marL="285750" indent="-285750">
              <a:buFont typeface="Arial" panose="020B0604020202020204" pitchFamily="34" charset="0"/>
              <a:buChar char="•"/>
            </a:pPr>
            <a:r>
              <a:rPr lang="en-GB" b="1" dirty="0"/>
              <a:t>Start</a:t>
            </a:r>
            <a:r>
              <a:rPr lang="en-GB" dirty="0"/>
              <a:t>: a conference at ESO in Jan 2026;</a:t>
            </a:r>
          </a:p>
          <a:p>
            <a:pPr marL="285750" indent="-285750">
              <a:buFont typeface="Arial" panose="020B0604020202020204" pitchFamily="34" charset="0"/>
              <a:buChar char="•"/>
            </a:pPr>
            <a:r>
              <a:rPr lang="en-GB" b="1" dirty="0"/>
              <a:t>Now</a:t>
            </a:r>
            <a:r>
              <a:rPr lang="en-GB" dirty="0"/>
              <a:t>: a call for White Papers is currently open with deadline Jan 2027 </a:t>
            </a:r>
          </a:p>
          <a:p>
            <a:pPr marL="285750" indent="-285750">
              <a:buFont typeface="Arial" panose="020B0604020202020204" pitchFamily="34" charset="0"/>
              <a:buChar char="•"/>
            </a:pPr>
            <a:r>
              <a:rPr lang="en-GB" b="1" dirty="0"/>
              <a:t>When?</a:t>
            </a:r>
            <a:r>
              <a:rPr lang="en-GB" dirty="0"/>
              <a:t>: Phase(s) start in 2028, instrument(s) start 2030+ </a:t>
            </a:r>
          </a:p>
          <a:p>
            <a:pPr marL="285750" indent="-285750">
              <a:buFont typeface="Arial" panose="020B0604020202020204" pitchFamily="34" charset="0"/>
              <a:buChar char="•"/>
            </a:pPr>
            <a:r>
              <a:rPr lang="en-GB" b="1" dirty="0"/>
              <a:t>How much</a:t>
            </a:r>
            <a:r>
              <a:rPr lang="en-GB" dirty="0"/>
              <a:t>: Hardware budget contribution from ESO capped to </a:t>
            </a:r>
            <a:r>
              <a:rPr lang="en-GB" b="1" dirty="0"/>
              <a:t>10 Meuros/</a:t>
            </a:r>
            <a:r>
              <a:rPr lang="en-GB" b="1" dirty="0" err="1"/>
              <a:t>inst</a:t>
            </a:r>
            <a:r>
              <a:rPr lang="en-GB" b="1" dirty="0"/>
              <a:t> </a:t>
            </a:r>
            <a:endParaRPr lang="en-GB" dirty="0"/>
          </a:p>
          <a:p>
            <a:endParaRPr lang="en-DE" dirty="0"/>
          </a:p>
        </p:txBody>
      </p:sp>
      <p:sp>
        <p:nvSpPr>
          <p:cNvPr id="4" name="Footer Placeholder 3">
            <a:extLst>
              <a:ext uri="{FF2B5EF4-FFF2-40B4-BE49-F238E27FC236}">
                <a16:creationId xmlns:a16="http://schemas.microsoft.com/office/drawing/2014/main" id="{0C3ED42C-5087-D095-5087-037CB4ACA0FD}"/>
              </a:ext>
            </a:extLst>
          </p:cNvPr>
          <p:cNvSpPr>
            <a:spLocks noGrp="1"/>
          </p:cNvSpPr>
          <p:nvPr>
            <p:ph type="ftr" sz="quarter" idx="11"/>
          </p:nvPr>
        </p:nvSpPr>
        <p:spPr/>
        <p:txBody>
          <a:bodyPr/>
          <a:lstStyle/>
          <a:p>
            <a:r>
              <a:rPr lang="en-GB" noProof="0"/>
              <a:t>Nordic-Baltic Astronomy Days - May 26-29, 2026</a:t>
            </a:r>
            <a:endParaRPr lang="en-GB" i="1" noProof="0" dirty="0"/>
          </a:p>
        </p:txBody>
      </p:sp>
      <p:sp>
        <p:nvSpPr>
          <p:cNvPr id="5" name="Date Placeholder 4">
            <a:extLst>
              <a:ext uri="{FF2B5EF4-FFF2-40B4-BE49-F238E27FC236}">
                <a16:creationId xmlns:a16="http://schemas.microsoft.com/office/drawing/2014/main" id="{EBFB7037-4AF8-FD3D-7527-FC3ED644F678}"/>
              </a:ext>
            </a:extLst>
          </p:cNvPr>
          <p:cNvSpPr>
            <a:spLocks noGrp="1"/>
          </p:cNvSpPr>
          <p:nvPr>
            <p:ph type="dt" sz="half" idx="2"/>
          </p:nvPr>
        </p:nvSpPr>
        <p:spPr/>
        <p:txBody>
          <a:bodyPr/>
          <a:lstStyle/>
          <a:p>
            <a:r>
              <a:rPr lang="de-DE" noProof="0"/>
              <a:t>Data Classification: ESO PUBLIC</a:t>
            </a:r>
            <a:endParaRPr lang="en-GB" noProof="0" dirty="0"/>
          </a:p>
        </p:txBody>
      </p:sp>
      <p:pic>
        <p:nvPicPr>
          <p:cNvPr id="3" name="Picture 2">
            <a:extLst>
              <a:ext uri="{FF2B5EF4-FFF2-40B4-BE49-F238E27FC236}">
                <a16:creationId xmlns:a16="http://schemas.microsoft.com/office/drawing/2014/main" id="{52093378-EF48-40F6-DB08-D37F3EAB090B}"/>
              </a:ext>
            </a:extLst>
          </p:cNvPr>
          <p:cNvPicPr>
            <a:picLocks noChangeAspect="1"/>
          </p:cNvPicPr>
          <p:nvPr/>
        </p:nvPicPr>
        <p:blipFill>
          <a:blip r:embed="rId2"/>
          <a:stretch>
            <a:fillRect/>
          </a:stretch>
        </p:blipFill>
        <p:spPr>
          <a:xfrm>
            <a:off x="726802" y="1864153"/>
            <a:ext cx="4887650" cy="2749303"/>
          </a:xfrm>
          <a:prstGeom prst="rect">
            <a:avLst/>
          </a:prstGeom>
        </p:spPr>
      </p:pic>
    </p:spTree>
    <p:extLst>
      <p:ext uri="{BB962C8B-B14F-4D97-AF65-F5344CB8AC3E}">
        <p14:creationId xmlns:p14="http://schemas.microsoft.com/office/powerpoint/2010/main" val="593393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066C9-BCB3-731D-E9AA-032354A79DC5}"/>
              </a:ext>
            </a:extLst>
          </p:cNvPr>
          <p:cNvSpPr>
            <a:spLocks noGrp="1"/>
          </p:cNvSpPr>
          <p:nvPr>
            <p:ph type="ctrTitle"/>
          </p:nvPr>
        </p:nvSpPr>
        <p:spPr/>
        <p:txBody>
          <a:bodyPr/>
          <a:lstStyle/>
          <a:p>
            <a:r>
              <a:rPr lang="en-DE" dirty="0"/>
              <a:t>Some examples of scientific highlights</a:t>
            </a:r>
          </a:p>
        </p:txBody>
      </p:sp>
      <p:sp>
        <p:nvSpPr>
          <p:cNvPr id="3" name="Date Placeholder 2">
            <a:extLst>
              <a:ext uri="{FF2B5EF4-FFF2-40B4-BE49-F238E27FC236}">
                <a16:creationId xmlns:a16="http://schemas.microsoft.com/office/drawing/2014/main" id="{58BD1044-1E66-338A-7221-0D06066AA305}"/>
              </a:ext>
            </a:extLst>
          </p:cNvPr>
          <p:cNvSpPr>
            <a:spLocks noGrp="1"/>
          </p:cNvSpPr>
          <p:nvPr>
            <p:ph type="dt" sz="half" idx="2"/>
          </p:nvPr>
        </p:nvSpPr>
        <p:spPr/>
        <p:txBody>
          <a:bodyPr/>
          <a:lstStyle/>
          <a:p>
            <a:r>
              <a:rPr lang="de-DE" noProof="0"/>
              <a:t>Data Classification: ESO PUBLIC</a:t>
            </a:r>
            <a:endParaRPr lang="en-GB" noProof="0" dirty="0"/>
          </a:p>
        </p:txBody>
      </p:sp>
    </p:spTree>
    <p:extLst>
      <p:ext uri="{BB962C8B-B14F-4D97-AF65-F5344CB8AC3E}">
        <p14:creationId xmlns:p14="http://schemas.microsoft.com/office/powerpoint/2010/main" val="15847559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DECB9-4FBD-B806-9AF9-9D90B724655A}"/>
              </a:ext>
            </a:extLst>
          </p:cNvPr>
          <p:cNvSpPr>
            <a:spLocks noGrp="1"/>
          </p:cNvSpPr>
          <p:nvPr>
            <p:ph type="ctrTitle"/>
          </p:nvPr>
        </p:nvSpPr>
        <p:spPr/>
        <p:txBody>
          <a:bodyPr/>
          <a:lstStyle/>
          <a:p>
            <a:r>
              <a:rPr lang="en-DE" dirty="0"/>
              <a:t>Weather and atmospheres on extra-solar planets.</a:t>
            </a:r>
            <a:br>
              <a:rPr lang="en-DE" dirty="0"/>
            </a:br>
            <a:r>
              <a:rPr lang="en-DE" dirty="0"/>
              <a:t>Enabler: high-resolution spectroscopy</a:t>
            </a:r>
          </a:p>
        </p:txBody>
      </p:sp>
      <p:sp>
        <p:nvSpPr>
          <p:cNvPr id="3" name="Date Placeholder 2">
            <a:extLst>
              <a:ext uri="{FF2B5EF4-FFF2-40B4-BE49-F238E27FC236}">
                <a16:creationId xmlns:a16="http://schemas.microsoft.com/office/drawing/2014/main" id="{47587D85-DA3A-9F9C-14E3-6B5E58593DB2}"/>
              </a:ext>
            </a:extLst>
          </p:cNvPr>
          <p:cNvSpPr>
            <a:spLocks noGrp="1"/>
          </p:cNvSpPr>
          <p:nvPr>
            <p:ph type="dt" sz="half" idx="2"/>
          </p:nvPr>
        </p:nvSpPr>
        <p:spPr/>
        <p:txBody>
          <a:bodyPr/>
          <a:lstStyle/>
          <a:p>
            <a:r>
              <a:rPr lang="de-DE" noProof="0"/>
              <a:t>Data Classification: ESO PUBLIC</a:t>
            </a:r>
            <a:endParaRPr lang="en-GB" noProof="0"/>
          </a:p>
        </p:txBody>
      </p:sp>
    </p:spTree>
    <p:extLst>
      <p:ext uri="{BB962C8B-B14F-4D97-AF65-F5344CB8AC3E}">
        <p14:creationId xmlns:p14="http://schemas.microsoft.com/office/powerpoint/2010/main" val="3823744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89A0D53-7C49-40EA-3765-1C1EDDA028A9}"/>
              </a:ext>
            </a:extLst>
          </p:cNvPr>
          <p:cNvPicPr>
            <a:picLocks noChangeAspect="1"/>
          </p:cNvPicPr>
          <p:nvPr/>
        </p:nvPicPr>
        <p:blipFill>
          <a:blip r:embed="rId3"/>
          <a:stretch>
            <a:fillRect/>
          </a:stretch>
        </p:blipFill>
        <p:spPr>
          <a:xfrm>
            <a:off x="0" y="0"/>
            <a:ext cx="13475169" cy="6858000"/>
          </a:xfrm>
          <a:prstGeom prst="rect">
            <a:avLst/>
          </a:prstGeom>
        </p:spPr>
      </p:pic>
      <p:sp>
        <p:nvSpPr>
          <p:cNvPr id="2" name="Date Placeholder 1">
            <a:extLst>
              <a:ext uri="{FF2B5EF4-FFF2-40B4-BE49-F238E27FC236}">
                <a16:creationId xmlns:a16="http://schemas.microsoft.com/office/drawing/2014/main" id="{7C5362E5-C20E-DB1A-6E97-798D09566D57}"/>
              </a:ext>
            </a:extLst>
          </p:cNvPr>
          <p:cNvSpPr>
            <a:spLocks noGrp="1"/>
          </p:cNvSpPr>
          <p:nvPr>
            <p:ph type="dt" sz="half" idx="2"/>
          </p:nvPr>
        </p:nvSpPr>
        <p:spPr/>
        <p:txBody>
          <a:bodyPr/>
          <a:lstStyle/>
          <a:p>
            <a:r>
              <a:rPr lang="de-DE" noProof="0"/>
              <a:t>Data Classification: ESO PUBLIC</a:t>
            </a:r>
            <a:endParaRPr lang="en-GB" noProof="0"/>
          </a:p>
        </p:txBody>
      </p:sp>
      <p:sp>
        <p:nvSpPr>
          <p:cNvPr id="6" name="TextBox 5">
            <a:extLst>
              <a:ext uri="{FF2B5EF4-FFF2-40B4-BE49-F238E27FC236}">
                <a16:creationId xmlns:a16="http://schemas.microsoft.com/office/drawing/2014/main" id="{4CC4635E-19DC-4A02-33C1-D2D3CBC168C5}"/>
              </a:ext>
            </a:extLst>
          </p:cNvPr>
          <p:cNvSpPr txBox="1"/>
          <p:nvPr/>
        </p:nvSpPr>
        <p:spPr>
          <a:xfrm>
            <a:off x="469557" y="395416"/>
            <a:ext cx="5844746" cy="646331"/>
          </a:xfrm>
          <a:prstGeom prst="rect">
            <a:avLst/>
          </a:prstGeom>
          <a:noFill/>
        </p:spPr>
        <p:txBody>
          <a:bodyPr wrap="square" rtlCol="0">
            <a:spAutoFit/>
          </a:bodyPr>
          <a:lstStyle/>
          <a:p>
            <a:r>
              <a:rPr lang="en-DE" sz="3600" dirty="0">
                <a:solidFill>
                  <a:schemeClr val="accent6">
                    <a:lumMod val="20000"/>
                    <a:lumOff val="80000"/>
                  </a:schemeClr>
                </a:solidFill>
              </a:rPr>
              <a:t>WASP 127 (or BD-03 2978)</a:t>
            </a:r>
          </a:p>
        </p:txBody>
      </p:sp>
      <p:sp>
        <p:nvSpPr>
          <p:cNvPr id="7" name="Oval 6">
            <a:extLst>
              <a:ext uri="{FF2B5EF4-FFF2-40B4-BE49-F238E27FC236}">
                <a16:creationId xmlns:a16="http://schemas.microsoft.com/office/drawing/2014/main" id="{A31431CD-C1C3-0571-421C-1959A51DBEE8}"/>
              </a:ext>
            </a:extLst>
          </p:cNvPr>
          <p:cNvSpPr/>
          <p:nvPr/>
        </p:nvSpPr>
        <p:spPr>
          <a:xfrm>
            <a:off x="5762368" y="2310714"/>
            <a:ext cx="766119" cy="716692"/>
          </a:xfrm>
          <a:prstGeom prst="ellipse">
            <a:avLst/>
          </a:prstGeom>
          <a:noFill/>
          <a:ln w="158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8" name="TextBox 7">
            <a:extLst>
              <a:ext uri="{FF2B5EF4-FFF2-40B4-BE49-F238E27FC236}">
                <a16:creationId xmlns:a16="http://schemas.microsoft.com/office/drawing/2014/main" id="{1F7C8370-9A8E-0DA9-10AB-C6EF9A7801FB}"/>
              </a:ext>
            </a:extLst>
          </p:cNvPr>
          <p:cNvSpPr txBox="1"/>
          <p:nvPr/>
        </p:nvSpPr>
        <p:spPr>
          <a:xfrm>
            <a:off x="308918" y="5857103"/>
            <a:ext cx="7006281" cy="369332"/>
          </a:xfrm>
          <a:prstGeom prst="rect">
            <a:avLst/>
          </a:prstGeom>
          <a:noFill/>
        </p:spPr>
        <p:txBody>
          <a:bodyPr wrap="square" rtlCol="0">
            <a:spAutoFit/>
          </a:bodyPr>
          <a:lstStyle/>
          <a:p>
            <a:r>
              <a:rPr lang="en-US" dirty="0">
                <a:solidFill>
                  <a:schemeClr val="accent6">
                    <a:lumMod val="20000"/>
                    <a:lumOff val="80000"/>
                  </a:schemeClr>
                </a:solidFill>
              </a:rPr>
              <a:t>One planet: WASP 127b – with orbital period of 4.2 days</a:t>
            </a:r>
            <a:endParaRPr lang="en-DE" dirty="0">
              <a:solidFill>
                <a:schemeClr val="accent6">
                  <a:lumMod val="20000"/>
                  <a:lumOff val="80000"/>
                </a:schemeClr>
              </a:solidFill>
            </a:endParaRPr>
          </a:p>
        </p:txBody>
      </p:sp>
      <p:grpSp>
        <p:nvGrpSpPr>
          <p:cNvPr id="12" name="Group 11">
            <a:extLst>
              <a:ext uri="{FF2B5EF4-FFF2-40B4-BE49-F238E27FC236}">
                <a16:creationId xmlns:a16="http://schemas.microsoft.com/office/drawing/2014/main" id="{BB885FCE-9512-86D1-A44D-939B82916C3E}"/>
              </a:ext>
            </a:extLst>
          </p:cNvPr>
          <p:cNvGrpSpPr/>
          <p:nvPr/>
        </p:nvGrpSpPr>
        <p:grpSpPr>
          <a:xfrm>
            <a:off x="7944138" y="3475681"/>
            <a:ext cx="4532925" cy="3382319"/>
            <a:chOff x="7944138" y="3475681"/>
            <a:chExt cx="4532925" cy="3382319"/>
          </a:xfrm>
        </p:grpSpPr>
        <p:grpSp>
          <p:nvGrpSpPr>
            <p:cNvPr id="10" name="Group 9">
              <a:extLst>
                <a:ext uri="{FF2B5EF4-FFF2-40B4-BE49-F238E27FC236}">
                  <a16:creationId xmlns:a16="http://schemas.microsoft.com/office/drawing/2014/main" id="{5075712B-41F7-F2A6-8B80-F5F29E69944F}"/>
                </a:ext>
              </a:extLst>
            </p:cNvPr>
            <p:cNvGrpSpPr/>
            <p:nvPr/>
          </p:nvGrpSpPr>
          <p:grpSpPr>
            <a:xfrm>
              <a:off x="7944138" y="3492500"/>
              <a:ext cx="4532925" cy="3365500"/>
              <a:chOff x="7944138" y="3492500"/>
              <a:chExt cx="4532925" cy="3365500"/>
            </a:xfrm>
          </p:grpSpPr>
          <p:pic>
            <p:nvPicPr>
              <p:cNvPr id="1026" name="Picture 2">
                <a:extLst>
                  <a:ext uri="{FF2B5EF4-FFF2-40B4-BE49-F238E27FC236}">
                    <a16:creationId xmlns:a16="http://schemas.microsoft.com/office/drawing/2014/main" id="{4EB9CA24-10A4-041A-64BD-FA7BD39887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93963" y="3492500"/>
                <a:ext cx="4483100" cy="33655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B945D97-D538-E3F5-419F-EB7A2763F136}"/>
                  </a:ext>
                </a:extLst>
              </p:cNvPr>
              <p:cNvSpPr txBox="1"/>
              <p:nvPr/>
            </p:nvSpPr>
            <p:spPr>
              <a:xfrm>
                <a:off x="7944138" y="3492500"/>
                <a:ext cx="2781129" cy="369332"/>
              </a:xfrm>
              <a:prstGeom prst="rect">
                <a:avLst/>
              </a:prstGeom>
              <a:noFill/>
            </p:spPr>
            <p:txBody>
              <a:bodyPr wrap="square" rtlCol="0">
                <a:spAutoFit/>
              </a:bodyPr>
              <a:lstStyle/>
              <a:p>
                <a:r>
                  <a:rPr lang="en-DE" dirty="0">
                    <a:solidFill>
                      <a:srgbClr val="FF9300"/>
                    </a:solidFill>
                  </a:rPr>
                  <a:t>CRIRES+</a:t>
                </a:r>
              </a:p>
            </p:txBody>
          </p:sp>
        </p:grpSp>
        <p:pic>
          <p:nvPicPr>
            <p:cNvPr id="11" name="Picture 10">
              <a:extLst>
                <a:ext uri="{FF2B5EF4-FFF2-40B4-BE49-F238E27FC236}">
                  <a16:creationId xmlns:a16="http://schemas.microsoft.com/office/drawing/2014/main" id="{2836665F-683A-7C00-ED31-F1E5AB2B32D0}"/>
                </a:ext>
              </a:extLst>
            </p:cNvPr>
            <p:cNvPicPr>
              <a:picLocks noChangeAspect="1"/>
            </p:cNvPicPr>
            <p:nvPr/>
          </p:nvPicPr>
          <p:blipFill>
            <a:blip r:embed="rId5"/>
            <a:stretch>
              <a:fillRect/>
            </a:stretch>
          </p:blipFill>
          <p:spPr>
            <a:xfrm>
              <a:off x="12019863" y="3475681"/>
              <a:ext cx="457200" cy="647700"/>
            </a:xfrm>
            <a:prstGeom prst="rect">
              <a:avLst/>
            </a:prstGeom>
          </p:spPr>
        </p:pic>
      </p:grpSp>
      <p:sp>
        <p:nvSpPr>
          <p:cNvPr id="3" name="TextBox 2">
            <a:extLst>
              <a:ext uri="{FF2B5EF4-FFF2-40B4-BE49-F238E27FC236}">
                <a16:creationId xmlns:a16="http://schemas.microsoft.com/office/drawing/2014/main" id="{A1DC520E-B779-6E0E-73FD-6A92CCB1363F}"/>
              </a:ext>
            </a:extLst>
          </p:cNvPr>
          <p:cNvSpPr txBox="1"/>
          <p:nvPr/>
        </p:nvSpPr>
        <p:spPr>
          <a:xfrm>
            <a:off x="469557" y="1103018"/>
            <a:ext cx="8176732" cy="369332"/>
          </a:xfrm>
          <a:prstGeom prst="rect">
            <a:avLst/>
          </a:prstGeom>
          <a:noFill/>
        </p:spPr>
        <p:txBody>
          <a:bodyPr wrap="square" rtlCol="0">
            <a:spAutoFit/>
          </a:bodyPr>
          <a:lstStyle/>
          <a:p>
            <a:r>
              <a:rPr lang="en-US" dirty="0" err="1">
                <a:solidFill>
                  <a:schemeClr val="accent6">
                    <a:lumMod val="20000"/>
                    <a:lumOff val="80000"/>
                  </a:schemeClr>
                </a:solidFill>
              </a:rPr>
              <a:t>Nortmann</a:t>
            </a:r>
            <a:r>
              <a:rPr lang="en-US" dirty="0">
                <a:solidFill>
                  <a:schemeClr val="accent6">
                    <a:lumMod val="20000"/>
                    <a:lumOff val="80000"/>
                  </a:schemeClr>
                </a:solidFill>
              </a:rPr>
              <a:t> et al (2025) - CRIRES+ transmission spectroscopy of WASP 127</a:t>
            </a:r>
            <a:endParaRPr lang="en-DE" dirty="0">
              <a:solidFill>
                <a:schemeClr val="accent6">
                  <a:lumMod val="20000"/>
                  <a:lumOff val="80000"/>
                </a:schemeClr>
              </a:solidFill>
            </a:endParaRPr>
          </a:p>
        </p:txBody>
      </p:sp>
    </p:spTree>
    <p:extLst>
      <p:ext uri="{BB962C8B-B14F-4D97-AF65-F5344CB8AC3E}">
        <p14:creationId xmlns:p14="http://schemas.microsoft.com/office/powerpoint/2010/main" val="2014948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9A9DD-CE96-200D-C3AE-7D76DED4C3C1}"/>
              </a:ext>
            </a:extLst>
          </p:cNvPr>
          <p:cNvSpPr>
            <a:spLocks noGrp="1"/>
          </p:cNvSpPr>
          <p:nvPr>
            <p:ph type="title"/>
          </p:nvPr>
        </p:nvSpPr>
        <p:spPr>
          <a:xfrm>
            <a:off x="936624" y="0"/>
            <a:ext cx="8910639" cy="592853"/>
          </a:xfrm>
        </p:spPr>
        <p:txBody>
          <a:bodyPr/>
          <a:lstStyle/>
          <a:p>
            <a:r>
              <a:rPr lang="en-DE" dirty="0"/>
              <a:t>An atmosphere with plenty of CO &amp; water</a:t>
            </a:r>
          </a:p>
        </p:txBody>
      </p:sp>
      <p:sp>
        <p:nvSpPr>
          <p:cNvPr id="4" name="Footer Placeholder 3">
            <a:extLst>
              <a:ext uri="{FF2B5EF4-FFF2-40B4-BE49-F238E27FC236}">
                <a16:creationId xmlns:a16="http://schemas.microsoft.com/office/drawing/2014/main" id="{914727C0-DCEE-7E36-2D95-ED677DD33EDF}"/>
              </a:ext>
            </a:extLst>
          </p:cNvPr>
          <p:cNvSpPr>
            <a:spLocks noGrp="1"/>
          </p:cNvSpPr>
          <p:nvPr>
            <p:ph type="ftr" sz="quarter" idx="11"/>
          </p:nvPr>
        </p:nvSpPr>
        <p:spPr/>
        <p:txBody>
          <a:bodyPr/>
          <a:lstStyle/>
          <a:p>
            <a:r>
              <a:rPr lang="en-GB" noProof="0"/>
              <a:t>Nordic-Baltic Astronomy Days - May 26-29, 2026</a:t>
            </a:r>
            <a:endParaRPr lang="en-GB" i="1" noProof="0" dirty="0"/>
          </a:p>
        </p:txBody>
      </p:sp>
      <p:sp>
        <p:nvSpPr>
          <p:cNvPr id="6" name="Date Placeholder 5">
            <a:extLst>
              <a:ext uri="{FF2B5EF4-FFF2-40B4-BE49-F238E27FC236}">
                <a16:creationId xmlns:a16="http://schemas.microsoft.com/office/drawing/2014/main" id="{57EB3815-BC04-99A1-56E7-50458B7A102D}"/>
              </a:ext>
            </a:extLst>
          </p:cNvPr>
          <p:cNvSpPr>
            <a:spLocks noGrp="1"/>
          </p:cNvSpPr>
          <p:nvPr>
            <p:ph type="dt" sz="half" idx="2"/>
          </p:nvPr>
        </p:nvSpPr>
        <p:spPr/>
        <p:txBody>
          <a:bodyPr/>
          <a:lstStyle/>
          <a:p>
            <a:r>
              <a:rPr lang="de-DE" noProof="0"/>
              <a:t>Data Classification: ESO PUBLIC</a:t>
            </a:r>
            <a:endParaRPr lang="en-GB" noProof="0" dirty="0"/>
          </a:p>
        </p:txBody>
      </p:sp>
      <p:pic>
        <p:nvPicPr>
          <p:cNvPr id="7" name="Picture 6">
            <a:extLst>
              <a:ext uri="{FF2B5EF4-FFF2-40B4-BE49-F238E27FC236}">
                <a16:creationId xmlns:a16="http://schemas.microsoft.com/office/drawing/2014/main" id="{D6B0BF7D-D6C0-4DBF-1E6A-E84B9EB2D4B9}"/>
              </a:ext>
            </a:extLst>
          </p:cNvPr>
          <p:cNvPicPr>
            <a:picLocks noChangeAspect="1"/>
          </p:cNvPicPr>
          <p:nvPr/>
        </p:nvPicPr>
        <p:blipFill>
          <a:blip r:embed="rId2"/>
          <a:stretch>
            <a:fillRect/>
          </a:stretch>
        </p:blipFill>
        <p:spPr>
          <a:xfrm>
            <a:off x="154674" y="612677"/>
            <a:ext cx="7291155" cy="5558914"/>
          </a:xfrm>
          <a:prstGeom prst="rect">
            <a:avLst/>
          </a:prstGeom>
        </p:spPr>
      </p:pic>
      <p:sp>
        <p:nvSpPr>
          <p:cNvPr id="8" name="TextBox 7">
            <a:extLst>
              <a:ext uri="{FF2B5EF4-FFF2-40B4-BE49-F238E27FC236}">
                <a16:creationId xmlns:a16="http://schemas.microsoft.com/office/drawing/2014/main" id="{D7E43470-F996-8CCE-94A4-5629ECD96F18}"/>
              </a:ext>
            </a:extLst>
          </p:cNvPr>
          <p:cNvSpPr txBox="1"/>
          <p:nvPr/>
        </p:nvSpPr>
        <p:spPr>
          <a:xfrm>
            <a:off x="7998488" y="1135464"/>
            <a:ext cx="3054699" cy="2215991"/>
          </a:xfrm>
          <a:prstGeom prst="rect">
            <a:avLst/>
          </a:prstGeom>
          <a:noFill/>
        </p:spPr>
        <p:txBody>
          <a:bodyPr wrap="square" rtlCol="0">
            <a:spAutoFit/>
          </a:bodyPr>
          <a:lstStyle/>
          <a:p>
            <a:r>
              <a:rPr lang="en-DE" dirty="0"/>
              <a:t>Technique: cross-correlation of template atmosphere models including different elements. Clear signal from CO and H</a:t>
            </a:r>
            <a:r>
              <a:rPr lang="en-DE" baseline="-25000" dirty="0"/>
              <a:t>2</a:t>
            </a:r>
            <a:r>
              <a:rPr lang="en-DE" dirty="0"/>
              <a:t>O, but no sign from CH</a:t>
            </a:r>
            <a:r>
              <a:rPr lang="en-DE" baseline="-25000" dirty="0"/>
              <a:t>4</a:t>
            </a:r>
            <a:r>
              <a:rPr lang="en-DE" dirty="0"/>
              <a:t> and CO</a:t>
            </a:r>
            <a:r>
              <a:rPr lang="en-DE" baseline="-25000" dirty="0"/>
              <a:t>2</a:t>
            </a:r>
          </a:p>
          <a:p>
            <a:endParaRPr lang="en-DE" baseline="-25000" dirty="0"/>
          </a:p>
          <a:p>
            <a:r>
              <a:rPr lang="en-DE" dirty="0"/>
              <a:t>Data from CRIRES+</a:t>
            </a:r>
          </a:p>
        </p:txBody>
      </p:sp>
      <p:sp>
        <p:nvSpPr>
          <p:cNvPr id="9" name="TextBox 8">
            <a:extLst>
              <a:ext uri="{FF2B5EF4-FFF2-40B4-BE49-F238E27FC236}">
                <a16:creationId xmlns:a16="http://schemas.microsoft.com/office/drawing/2014/main" id="{D56A5118-C75A-D72E-2FAB-59FC9CC60CB9}"/>
              </a:ext>
            </a:extLst>
          </p:cNvPr>
          <p:cNvSpPr txBox="1"/>
          <p:nvPr/>
        </p:nvSpPr>
        <p:spPr>
          <a:xfrm>
            <a:off x="4893548" y="6091434"/>
            <a:ext cx="2100105" cy="307777"/>
          </a:xfrm>
          <a:prstGeom prst="rect">
            <a:avLst/>
          </a:prstGeom>
          <a:noFill/>
        </p:spPr>
        <p:txBody>
          <a:bodyPr wrap="square" rtlCol="0">
            <a:spAutoFit/>
          </a:bodyPr>
          <a:lstStyle/>
          <a:p>
            <a:r>
              <a:rPr lang="en-DE" sz="1400" dirty="0">
                <a:solidFill>
                  <a:srgbClr val="D2108D"/>
                </a:solidFill>
              </a:rPr>
              <a:t>Nortmann et al (2025)</a:t>
            </a:r>
          </a:p>
        </p:txBody>
      </p:sp>
    </p:spTree>
    <p:extLst>
      <p:ext uri="{BB962C8B-B14F-4D97-AF65-F5344CB8AC3E}">
        <p14:creationId xmlns:p14="http://schemas.microsoft.com/office/powerpoint/2010/main" val="23125474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533E11-5F6D-D474-3D60-80CBA89D42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00BAC3-46A4-3C2A-3BD4-015ED949B760}"/>
              </a:ext>
            </a:extLst>
          </p:cNvPr>
          <p:cNvSpPr>
            <a:spLocks noGrp="1"/>
          </p:cNvSpPr>
          <p:nvPr>
            <p:ph type="title"/>
          </p:nvPr>
        </p:nvSpPr>
        <p:spPr>
          <a:xfrm>
            <a:off x="936624" y="0"/>
            <a:ext cx="8910639" cy="592853"/>
          </a:xfrm>
        </p:spPr>
        <p:txBody>
          <a:bodyPr/>
          <a:lstStyle/>
          <a:p>
            <a:r>
              <a:rPr lang="en-DE" dirty="0"/>
              <a:t>Atmospheric tomography</a:t>
            </a:r>
          </a:p>
        </p:txBody>
      </p:sp>
      <p:sp>
        <p:nvSpPr>
          <p:cNvPr id="4" name="Footer Placeholder 3">
            <a:extLst>
              <a:ext uri="{FF2B5EF4-FFF2-40B4-BE49-F238E27FC236}">
                <a16:creationId xmlns:a16="http://schemas.microsoft.com/office/drawing/2014/main" id="{2F55ECC7-D9FD-686E-842A-883775D519A4}"/>
              </a:ext>
            </a:extLst>
          </p:cNvPr>
          <p:cNvSpPr>
            <a:spLocks noGrp="1"/>
          </p:cNvSpPr>
          <p:nvPr>
            <p:ph type="ftr" sz="quarter" idx="11"/>
          </p:nvPr>
        </p:nvSpPr>
        <p:spPr/>
        <p:txBody>
          <a:bodyPr/>
          <a:lstStyle/>
          <a:p>
            <a:r>
              <a:rPr lang="en-GB" noProof="0"/>
              <a:t>Nordic-Baltic Astronomy Days - May 26-29, 2026</a:t>
            </a:r>
            <a:endParaRPr lang="en-GB" i="1" noProof="0" dirty="0"/>
          </a:p>
        </p:txBody>
      </p:sp>
      <p:sp>
        <p:nvSpPr>
          <p:cNvPr id="6" name="Date Placeholder 5">
            <a:extLst>
              <a:ext uri="{FF2B5EF4-FFF2-40B4-BE49-F238E27FC236}">
                <a16:creationId xmlns:a16="http://schemas.microsoft.com/office/drawing/2014/main" id="{523175FE-68EE-F7FC-87D2-164F68AF9D7C}"/>
              </a:ext>
            </a:extLst>
          </p:cNvPr>
          <p:cNvSpPr>
            <a:spLocks noGrp="1"/>
          </p:cNvSpPr>
          <p:nvPr>
            <p:ph type="dt" sz="half" idx="2"/>
          </p:nvPr>
        </p:nvSpPr>
        <p:spPr/>
        <p:txBody>
          <a:bodyPr/>
          <a:lstStyle/>
          <a:p>
            <a:r>
              <a:rPr lang="de-DE" noProof="0"/>
              <a:t>Data Classification: ESO PUBLIC</a:t>
            </a:r>
            <a:endParaRPr lang="en-GB" noProof="0" dirty="0"/>
          </a:p>
        </p:txBody>
      </p:sp>
      <p:sp>
        <p:nvSpPr>
          <p:cNvPr id="8" name="TextBox 7">
            <a:extLst>
              <a:ext uri="{FF2B5EF4-FFF2-40B4-BE49-F238E27FC236}">
                <a16:creationId xmlns:a16="http://schemas.microsoft.com/office/drawing/2014/main" id="{F01D94C6-62C0-44EE-9715-F3904E2A5103}"/>
              </a:ext>
            </a:extLst>
          </p:cNvPr>
          <p:cNvSpPr txBox="1"/>
          <p:nvPr/>
        </p:nvSpPr>
        <p:spPr>
          <a:xfrm>
            <a:off x="6561574" y="974690"/>
            <a:ext cx="4491613" cy="3970318"/>
          </a:xfrm>
          <a:prstGeom prst="rect">
            <a:avLst/>
          </a:prstGeom>
          <a:noFill/>
        </p:spPr>
        <p:txBody>
          <a:bodyPr wrap="square" rtlCol="0">
            <a:spAutoFit/>
          </a:bodyPr>
          <a:lstStyle/>
          <a:p>
            <a:r>
              <a:rPr lang="en-DE" dirty="0"/>
              <a:t>With sufficient S/N:</a:t>
            </a:r>
          </a:p>
          <a:p>
            <a:endParaRPr lang="en-DE" dirty="0"/>
          </a:p>
          <a:p>
            <a:r>
              <a:rPr lang="en-DE" dirty="0"/>
              <a:t>Can distinguish between different velocity structures in the atmosphere and in some cases between different elements – atmospheric tomography in distant exo-planet atmospheres.</a:t>
            </a:r>
          </a:p>
          <a:p>
            <a:endParaRPr lang="en-DE" dirty="0"/>
          </a:p>
          <a:p>
            <a:r>
              <a:rPr lang="en-DE" dirty="0"/>
              <a:t>Enablers: </a:t>
            </a:r>
          </a:p>
          <a:p>
            <a:r>
              <a:rPr lang="en-DE" b="1" dirty="0"/>
              <a:t>ESPRESSO</a:t>
            </a:r>
          </a:p>
          <a:p>
            <a:r>
              <a:rPr lang="en-DE" b="1" dirty="0"/>
              <a:t>CRIRES+</a:t>
            </a:r>
          </a:p>
          <a:p>
            <a:endParaRPr lang="en-DE" b="1" dirty="0"/>
          </a:p>
          <a:p>
            <a:r>
              <a:rPr lang="en-DE" dirty="0"/>
              <a:t>Likely to be a key science area for the ELT in the future.</a:t>
            </a:r>
          </a:p>
        </p:txBody>
      </p:sp>
      <p:pic>
        <p:nvPicPr>
          <p:cNvPr id="5" name="Picture 4">
            <a:extLst>
              <a:ext uri="{FF2B5EF4-FFF2-40B4-BE49-F238E27FC236}">
                <a16:creationId xmlns:a16="http://schemas.microsoft.com/office/drawing/2014/main" id="{D8A4A66E-2CC5-7360-F4C7-402237318802}"/>
              </a:ext>
            </a:extLst>
          </p:cNvPr>
          <p:cNvPicPr>
            <a:picLocks noChangeAspect="1"/>
          </p:cNvPicPr>
          <p:nvPr/>
        </p:nvPicPr>
        <p:blipFill>
          <a:blip r:embed="rId2"/>
          <a:stretch>
            <a:fillRect/>
          </a:stretch>
        </p:blipFill>
        <p:spPr>
          <a:xfrm>
            <a:off x="722086" y="808822"/>
            <a:ext cx="5295930" cy="5471398"/>
          </a:xfrm>
          <a:prstGeom prst="rect">
            <a:avLst/>
          </a:prstGeom>
        </p:spPr>
      </p:pic>
    </p:spTree>
    <p:extLst>
      <p:ext uri="{BB962C8B-B14F-4D97-AF65-F5344CB8AC3E}">
        <p14:creationId xmlns:p14="http://schemas.microsoft.com/office/powerpoint/2010/main" val="41333655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DFD63-6C49-483A-CB8C-BDAB4A9251B7}"/>
              </a:ext>
            </a:extLst>
          </p:cNvPr>
          <p:cNvSpPr>
            <a:spLocks noGrp="1"/>
          </p:cNvSpPr>
          <p:nvPr>
            <p:ph type="title"/>
          </p:nvPr>
        </p:nvSpPr>
        <p:spPr/>
        <p:txBody>
          <a:bodyPr/>
          <a:lstStyle/>
          <a:p>
            <a:r>
              <a:rPr lang="en-DE"/>
              <a:t>WASP 127b – supersonic winds on a planet</a:t>
            </a:r>
          </a:p>
        </p:txBody>
      </p:sp>
      <mc:AlternateContent xmlns:mc="http://schemas.openxmlformats.org/markup-compatibility/2006" xmlns:a14="http://schemas.microsoft.com/office/drawing/2010/main">
        <mc:Choice Requires="a14">
          <p:sp>
            <p:nvSpPr>
              <p:cNvPr id="3" name="Text Placeholder 2">
                <a:extLst>
                  <a:ext uri="{FF2B5EF4-FFF2-40B4-BE49-F238E27FC236}">
                    <a16:creationId xmlns:a16="http://schemas.microsoft.com/office/drawing/2014/main" id="{B9F185EE-4699-5717-F67A-E9FB9AF3478C}"/>
                  </a:ext>
                </a:extLst>
              </p:cNvPr>
              <p:cNvSpPr>
                <a:spLocks noGrp="1"/>
              </p:cNvSpPr>
              <p:nvPr>
                <p:ph type="body" sz="quarter" idx="13"/>
              </p:nvPr>
            </p:nvSpPr>
            <p:spPr/>
            <p:txBody>
              <a:bodyPr/>
              <a:lstStyle/>
              <a:p>
                <a:r>
                  <a:rPr lang="en-DE" sz="2800" b="1" dirty="0"/>
                  <a:t>Result</a:t>
                </a:r>
                <a:r>
                  <a:rPr lang="en-DE" sz="2800" dirty="0"/>
                  <a:t>: the data are best fit with an equatorial jet stream with excess </a:t>
                </a:r>
                <a14:m>
                  <m:oMath xmlns:m="http://schemas.openxmlformats.org/officeDocument/2006/math">
                    <m:r>
                      <a:rPr lang="en-US" sz="2800" b="0" i="1" smtClean="0">
                        <a:latin typeface="Cambria Math" panose="02040503050406030204" pitchFamily="18" charset="0"/>
                      </a:rPr>
                      <m:t>𝑣</m:t>
                    </m:r>
                    <m:r>
                      <a:rPr lang="en-US" sz="2800" b="0" i="1" smtClean="0">
                        <a:latin typeface="Cambria Math" panose="02040503050406030204" pitchFamily="18" charset="0"/>
                      </a:rPr>
                      <m:t>=7.7±0.2</m:t>
                    </m:r>
                  </m:oMath>
                </a14:m>
                <a:r>
                  <a:rPr lang="en-DE" sz="2800" dirty="0"/>
                  <a:t> km/s (on Earth they reach </a:t>
                </a:r>
                <a14:m>
                  <m:oMath xmlns:m="http://schemas.openxmlformats.org/officeDocument/2006/math">
                    <m:r>
                      <a:rPr lang="en-US" sz="2800" b="0" i="1" smtClean="0">
                        <a:latin typeface="Cambria Math" panose="02040503050406030204" pitchFamily="18" charset="0"/>
                      </a:rPr>
                      <m:t>∼0.05</m:t>
                    </m:r>
                  </m:oMath>
                </a14:m>
                <a:r>
                  <a:rPr lang="en-DE" sz="2800" dirty="0"/>
                  <a:t> km/s, on Saturn </a:t>
                </a:r>
                <a14:m>
                  <m:oMath xmlns:m="http://schemas.openxmlformats.org/officeDocument/2006/math">
                    <m:r>
                      <a:rPr lang="en-US" sz="2800" b="0" i="1" smtClean="0">
                        <a:latin typeface="Cambria Math" panose="02040503050406030204" pitchFamily="18" charset="0"/>
                      </a:rPr>
                      <m:t>0.43</m:t>
                    </m:r>
                  </m:oMath>
                </a14:m>
                <a:r>
                  <a:rPr lang="en-DE" sz="2800" dirty="0"/>
                  <a:t> km/s).</a:t>
                </a:r>
              </a:p>
              <a:p>
                <a:r>
                  <a:rPr lang="en-DE" sz="2800" dirty="0"/>
                  <a:t>The data </a:t>
                </a:r>
                <a:r>
                  <a:rPr lang="en-DE" sz="2800" b="1" dirty="0"/>
                  <a:t>also</a:t>
                </a:r>
                <a:r>
                  <a:rPr lang="en-DE" sz="2800" dirty="0"/>
                  <a:t> tells us about the relative amounts of carbon and oxygen in the atmosphere (C/O </a:t>
                </a:r>
                <a14:m>
                  <m:oMath xmlns:m="http://schemas.openxmlformats.org/officeDocument/2006/math">
                    <m:r>
                      <a:rPr lang="en-US" sz="2800" b="0" i="1" smtClean="0">
                        <a:latin typeface="Cambria Math" panose="02040503050406030204" pitchFamily="18" charset="0"/>
                      </a:rPr>
                      <m:t>=</m:t>
                    </m:r>
                    <m:sSubSup>
                      <m:sSubSupPr>
                        <m:ctrlPr>
                          <a:rPr lang="en-US" sz="2800" b="0" i="1" smtClean="0">
                            <a:latin typeface="Cambria Math" panose="02040503050406030204" pitchFamily="18" charset="0"/>
                          </a:rPr>
                        </m:ctrlPr>
                      </m:sSubSupPr>
                      <m:e>
                        <m:r>
                          <a:rPr lang="en-US" sz="2800" b="0" i="1" smtClean="0">
                            <a:latin typeface="Cambria Math" panose="02040503050406030204" pitchFamily="18" charset="0"/>
                          </a:rPr>
                          <m:t>0.56</m:t>
                        </m:r>
                      </m:e>
                      <m:sub>
                        <m:r>
                          <a:rPr lang="en-US" sz="2800" b="0" i="1" smtClean="0">
                            <a:latin typeface="Cambria Math" panose="02040503050406030204" pitchFamily="18" charset="0"/>
                          </a:rPr>
                          <m:t>−0.07</m:t>
                        </m:r>
                      </m:sub>
                      <m:sup>
                        <m:r>
                          <a:rPr lang="en-US" sz="2800" b="0" i="1" smtClean="0">
                            <a:latin typeface="Cambria Math" panose="02040503050406030204" pitchFamily="18" charset="0"/>
                          </a:rPr>
                          <m:t>0.05</m:t>
                        </m:r>
                      </m:sup>
                    </m:sSubSup>
                  </m:oMath>
                </a14:m>
                <a:r>
                  <a:rPr lang="en-DE" sz="2800" dirty="0"/>
                  <a:t>, so solar), and provides some evidence for temperature differences in the atmosphere.</a:t>
                </a:r>
              </a:p>
              <a:p>
                <a:endParaRPr lang="en-DE" sz="2800" dirty="0"/>
              </a:p>
              <a:p>
                <a:endParaRPr lang="en-DE" sz="2800" dirty="0"/>
              </a:p>
            </p:txBody>
          </p:sp>
        </mc:Choice>
        <mc:Fallback xmlns="">
          <p:sp>
            <p:nvSpPr>
              <p:cNvPr id="3" name="Text Placeholder 2">
                <a:extLst>
                  <a:ext uri="{FF2B5EF4-FFF2-40B4-BE49-F238E27FC236}">
                    <a16:creationId xmlns:a16="http://schemas.microsoft.com/office/drawing/2014/main" id="{B9F185EE-4699-5717-F67A-E9FB9AF3478C}"/>
                  </a:ext>
                </a:extLst>
              </p:cNvPr>
              <p:cNvSpPr>
                <a:spLocks noGrp="1" noRot="1" noChangeAspect="1" noMove="1" noResize="1" noEditPoints="1" noAdjustHandles="1" noChangeArrowheads="1" noChangeShapeType="1" noTextEdit="1"/>
              </p:cNvSpPr>
              <p:nvPr>
                <p:ph type="body" sz="quarter" idx="13"/>
              </p:nvPr>
            </p:nvSpPr>
            <p:spPr>
              <a:blipFill>
                <a:blip r:embed="rId3"/>
                <a:stretch>
                  <a:fillRect l="-2088" t="-1618" b="-647"/>
                </a:stretch>
              </a:blipFill>
            </p:spPr>
            <p:txBody>
              <a:bodyPr/>
              <a:lstStyle/>
              <a:p>
                <a:r>
                  <a:rPr lang="en-DE">
                    <a:noFill/>
                  </a:rPr>
                  <a:t> </a:t>
                </a:r>
              </a:p>
            </p:txBody>
          </p:sp>
        </mc:Fallback>
      </mc:AlternateContent>
      <p:sp>
        <p:nvSpPr>
          <p:cNvPr id="4" name="Footer Placeholder 3">
            <a:extLst>
              <a:ext uri="{FF2B5EF4-FFF2-40B4-BE49-F238E27FC236}">
                <a16:creationId xmlns:a16="http://schemas.microsoft.com/office/drawing/2014/main" id="{DE8EF038-8F00-9716-1EA4-8BC0F703BC65}"/>
              </a:ext>
            </a:extLst>
          </p:cNvPr>
          <p:cNvSpPr>
            <a:spLocks noGrp="1"/>
          </p:cNvSpPr>
          <p:nvPr>
            <p:ph type="ftr" sz="quarter" idx="11"/>
          </p:nvPr>
        </p:nvSpPr>
        <p:spPr/>
        <p:txBody>
          <a:bodyPr/>
          <a:lstStyle/>
          <a:p>
            <a:r>
              <a:rPr lang="en-GB" noProof="0"/>
              <a:t>Nordic-Baltic Astronomy Days - May 26-29, 2026</a:t>
            </a:r>
            <a:endParaRPr lang="en-GB" i="1" noProof="0" dirty="0"/>
          </a:p>
        </p:txBody>
      </p:sp>
      <p:sp>
        <p:nvSpPr>
          <p:cNvPr id="5" name="Subtitle 4">
            <a:extLst>
              <a:ext uri="{FF2B5EF4-FFF2-40B4-BE49-F238E27FC236}">
                <a16:creationId xmlns:a16="http://schemas.microsoft.com/office/drawing/2014/main" id="{D69AF419-FE47-6C77-6BD1-295A1B3D3675}"/>
              </a:ext>
            </a:extLst>
          </p:cNvPr>
          <p:cNvSpPr>
            <a:spLocks noGrp="1"/>
          </p:cNvSpPr>
          <p:nvPr>
            <p:ph type="subTitle" sz="quarter" idx="12"/>
          </p:nvPr>
        </p:nvSpPr>
        <p:spPr/>
        <p:txBody>
          <a:bodyPr/>
          <a:lstStyle/>
          <a:p>
            <a:r>
              <a:rPr lang="en-DE"/>
              <a:t>Happy they do not occur on Earth</a:t>
            </a:r>
          </a:p>
        </p:txBody>
      </p:sp>
      <p:sp>
        <p:nvSpPr>
          <p:cNvPr id="6" name="Date Placeholder 5">
            <a:extLst>
              <a:ext uri="{FF2B5EF4-FFF2-40B4-BE49-F238E27FC236}">
                <a16:creationId xmlns:a16="http://schemas.microsoft.com/office/drawing/2014/main" id="{22F0DAC0-DB13-EBF9-DFBD-C117B4AAFEFE}"/>
              </a:ext>
            </a:extLst>
          </p:cNvPr>
          <p:cNvSpPr>
            <a:spLocks noGrp="1"/>
          </p:cNvSpPr>
          <p:nvPr>
            <p:ph type="dt" sz="half" idx="2"/>
          </p:nvPr>
        </p:nvSpPr>
        <p:spPr/>
        <p:txBody>
          <a:bodyPr/>
          <a:lstStyle/>
          <a:p>
            <a:r>
              <a:rPr lang="de-DE" noProof="0"/>
              <a:t>Data Classification: ESO PUBLIC</a:t>
            </a:r>
            <a:endParaRPr lang="en-GB" noProof="0"/>
          </a:p>
        </p:txBody>
      </p:sp>
      <p:sp>
        <p:nvSpPr>
          <p:cNvPr id="7" name="TextBox 6">
            <a:extLst>
              <a:ext uri="{FF2B5EF4-FFF2-40B4-BE49-F238E27FC236}">
                <a16:creationId xmlns:a16="http://schemas.microsoft.com/office/drawing/2014/main" id="{C32C99DB-95BA-B154-6673-C662C926EC7E}"/>
              </a:ext>
            </a:extLst>
          </p:cNvPr>
          <p:cNvSpPr txBox="1"/>
          <p:nvPr/>
        </p:nvSpPr>
        <p:spPr>
          <a:xfrm>
            <a:off x="837769" y="6020356"/>
            <a:ext cx="3335208" cy="369332"/>
          </a:xfrm>
          <a:prstGeom prst="rect">
            <a:avLst/>
          </a:prstGeom>
          <a:noFill/>
        </p:spPr>
        <p:txBody>
          <a:bodyPr wrap="none" rtlCol="0">
            <a:spAutoFit/>
          </a:bodyPr>
          <a:lstStyle/>
          <a:p>
            <a:r>
              <a:rPr lang="en-DE" dirty="0"/>
              <a:t>Work by Nortmann et al (2025)</a:t>
            </a:r>
          </a:p>
        </p:txBody>
      </p:sp>
    </p:spTree>
    <p:extLst>
      <p:ext uri="{BB962C8B-B14F-4D97-AF65-F5344CB8AC3E}">
        <p14:creationId xmlns:p14="http://schemas.microsoft.com/office/powerpoint/2010/main" val="37775359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9A956-ABCC-A44E-5A30-2388DF635939}"/>
              </a:ext>
            </a:extLst>
          </p:cNvPr>
          <p:cNvSpPr>
            <a:spLocks noGrp="1"/>
          </p:cNvSpPr>
          <p:nvPr>
            <p:ph type="ctrTitle"/>
          </p:nvPr>
        </p:nvSpPr>
        <p:spPr/>
        <p:txBody>
          <a:bodyPr/>
          <a:lstStyle/>
          <a:p>
            <a:r>
              <a:rPr lang="en-DE"/>
              <a:t>Seeing is believing</a:t>
            </a:r>
          </a:p>
        </p:txBody>
      </p:sp>
      <p:sp>
        <p:nvSpPr>
          <p:cNvPr id="3" name="Date Placeholder 2">
            <a:extLst>
              <a:ext uri="{FF2B5EF4-FFF2-40B4-BE49-F238E27FC236}">
                <a16:creationId xmlns:a16="http://schemas.microsoft.com/office/drawing/2014/main" id="{CBAB2C60-2B9A-5624-3C6A-F25EEBE5C437}"/>
              </a:ext>
            </a:extLst>
          </p:cNvPr>
          <p:cNvSpPr>
            <a:spLocks noGrp="1"/>
          </p:cNvSpPr>
          <p:nvPr>
            <p:ph type="dt" sz="half" idx="2"/>
          </p:nvPr>
        </p:nvSpPr>
        <p:spPr/>
        <p:txBody>
          <a:bodyPr/>
          <a:lstStyle/>
          <a:p>
            <a:r>
              <a:rPr lang="de-DE" noProof="0"/>
              <a:t>Data Classification: ESO PUBLIC</a:t>
            </a:r>
            <a:endParaRPr lang="en-GB" noProof="0"/>
          </a:p>
        </p:txBody>
      </p:sp>
    </p:spTree>
    <p:extLst>
      <p:ext uri="{BB962C8B-B14F-4D97-AF65-F5344CB8AC3E}">
        <p14:creationId xmlns:p14="http://schemas.microsoft.com/office/powerpoint/2010/main" val="21909069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F79DE-93AE-62ED-7690-F510368E0A6B}"/>
              </a:ext>
            </a:extLst>
          </p:cNvPr>
          <p:cNvSpPr>
            <a:spLocks noGrp="1"/>
          </p:cNvSpPr>
          <p:nvPr>
            <p:ph type="dt" sz="half" idx="2"/>
          </p:nvPr>
        </p:nvSpPr>
        <p:spPr/>
        <p:txBody>
          <a:bodyPr/>
          <a:lstStyle/>
          <a:p>
            <a:r>
              <a:rPr lang="de-DE" noProof="0"/>
              <a:t>Data Classification: ESO PUBLIC</a:t>
            </a:r>
            <a:endParaRPr lang="en-GB" noProof="0"/>
          </a:p>
        </p:txBody>
      </p:sp>
      <p:pic>
        <p:nvPicPr>
          <p:cNvPr id="3" name="Picture 2">
            <a:extLst>
              <a:ext uri="{FF2B5EF4-FFF2-40B4-BE49-F238E27FC236}">
                <a16:creationId xmlns:a16="http://schemas.microsoft.com/office/drawing/2014/main" id="{51C3C5E4-436B-99C7-0B72-2B614BD4FBFD}"/>
              </a:ext>
            </a:extLst>
          </p:cNvPr>
          <p:cNvPicPr>
            <a:picLocks noChangeAspect="1"/>
          </p:cNvPicPr>
          <p:nvPr/>
        </p:nvPicPr>
        <p:blipFill>
          <a:blip r:embed="rId2"/>
          <a:stretch>
            <a:fillRect/>
          </a:stretch>
        </p:blipFill>
        <p:spPr>
          <a:xfrm>
            <a:off x="0" y="22538"/>
            <a:ext cx="6812924" cy="6812924"/>
          </a:xfrm>
          <a:prstGeom prst="rect">
            <a:avLst/>
          </a:prstGeom>
        </p:spPr>
      </p:pic>
      <p:sp>
        <p:nvSpPr>
          <p:cNvPr id="4" name="TextBox 3">
            <a:extLst>
              <a:ext uri="{FF2B5EF4-FFF2-40B4-BE49-F238E27FC236}">
                <a16:creationId xmlns:a16="http://schemas.microsoft.com/office/drawing/2014/main" id="{BAE84150-5274-FCED-D480-5BF6EA1A00E7}"/>
              </a:ext>
            </a:extLst>
          </p:cNvPr>
          <p:cNvSpPr txBox="1"/>
          <p:nvPr/>
        </p:nvSpPr>
        <p:spPr>
          <a:xfrm>
            <a:off x="7091398" y="1287889"/>
            <a:ext cx="4140877" cy="523220"/>
          </a:xfrm>
          <a:prstGeom prst="rect">
            <a:avLst/>
          </a:prstGeom>
          <a:noFill/>
        </p:spPr>
        <p:txBody>
          <a:bodyPr wrap="none" rtlCol="0">
            <a:spAutoFit/>
          </a:bodyPr>
          <a:lstStyle/>
          <a:p>
            <a:r>
              <a:rPr lang="en-DE" sz="2800" b="1"/>
              <a:t>Where are the planets?</a:t>
            </a:r>
          </a:p>
        </p:txBody>
      </p:sp>
      <p:sp>
        <p:nvSpPr>
          <p:cNvPr id="5" name="TextBox 4">
            <a:extLst>
              <a:ext uri="{FF2B5EF4-FFF2-40B4-BE49-F238E27FC236}">
                <a16:creationId xmlns:a16="http://schemas.microsoft.com/office/drawing/2014/main" id="{4261D3CC-037F-0F4A-63F7-8C34ECCE6797}"/>
              </a:ext>
            </a:extLst>
          </p:cNvPr>
          <p:cNvSpPr txBox="1"/>
          <p:nvPr/>
        </p:nvSpPr>
        <p:spPr>
          <a:xfrm>
            <a:off x="7091398" y="3026036"/>
            <a:ext cx="4409436" cy="1384995"/>
          </a:xfrm>
          <a:prstGeom prst="rect">
            <a:avLst/>
          </a:prstGeom>
          <a:noFill/>
        </p:spPr>
        <p:txBody>
          <a:bodyPr wrap="square" rtlCol="0">
            <a:spAutoFit/>
          </a:bodyPr>
          <a:lstStyle/>
          <a:p>
            <a:r>
              <a:rPr lang="en-DE" sz="2800"/>
              <a:t>Iconic picture of HL Tau with ALMA – are the gaps created by proto-planets?</a:t>
            </a:r>
          </a:p>
        </p:txBody>
      </p:sp>
    </p:spTree>
    <p:extLst>
      <p:ext uri="{BB962C8B-B14F-4D97-AF65-F5344CB8AC3E}">
        <p14:creationId xmlns:p14="http://schemas.microsoft.com/office/powerpoint/2010/main" val="32085733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94608-6DA7-D3BF-9224-9623413F62D1}"/>
              </a:ext>
            </a:extLst>
          </p:cNvPr>
          <p:cNvSpPr>
            <a:spLocks noGrp="1"/>
          </p:cNvSpPr>
          <p:nvPr>
            <p:ph type="ctrTitle"/>
          </p:nvPr>
        </p:nvSpPr>
        <p:spPr/>
        <p:txBody>
          <a:bodyPr/>
          <a:lstStyle/>
          <a:p>
            <a:r>
              <a:rPr lang="en-DE" dirty="0"/>
              <a:t>Enter direct imaging</a:t>
            </a:r>
            <a:endParaRPr lang="en-DE" sz="3200" dirty="0"/>
          </a:p>
        </p:txBody>
      </p:sp>
      <p:sp>
        <p:nvSpPr>
          <p:cNvPr id="3" name="Date Placeholder 2">
            <a:extLst>
              <a:ext uri="{FF2B5EF4-FFF2-40B4-BE49-F238E27FC236}">
                <a16:creationId xmlns:a16="http://schemas.microsoft.com/office/drawing/2014/main" id="{CB3E22B1-F7C8-8681-479D-DC828CAB2D3D}"/>
              </a:ext>
            </a:extLst>
          </p:cNvPr>
          <p:cNvSpPr>
            <a:spLocks noGrp="1"/>
          </p:cNvSpPr>
          <p:nvPr>
            <p:ph type="dt" sz="half" idx="2"/>
          </p:nvPr>
        </p:nvSpPr>
        <p:spPr/>
        <p:txBody>
          <a:bodyPr/>
          <a:lstStyle/>
          <a:p>
            <a:r>
              <a:rPr lang="de-DE" noProof="0"/>
              <a:t>Data Classification: ESO PUBLIC</a:t>
            </a:r>
            <a:endParaRPr lang="en-GB" noProof="0" dirty="0"/>
          </a:p>
        </p:txBody>
      </p:sp>
    </p:spTree>
    <p:extLst>
      <p:ext uri="{BB962C8B-B14F-4D97-AF65-F5344CB8AC3E}">
        <p14:creationId xmlns:p14="http://schemas.microsoft.com/office/powerpoint/2010/main" val="25969017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0B95B37-2A6F-4B6F-4F95-BB5809F5844E}"/>
              </a:ext>
            </a:extLst>
          </p:cNvPr>
          <p:cNvSpPr>
            <a:spLocks noGrp="1"/>
          </p:cNvSpPr>
          <p:nvPr>
            <p:ph type="title"/>
          </p:nvPr>
        </p:nvSpPr>
        <p:spPr/>
        <p:txBody>
          <a:bodyPr/>
          <a:lstStyle/>
          <a:p>
            <a:r>
              <a:rPr lang="en-US" dirty="0"/>
              <a:t>The technical challenge</a:t>
            </a:r>
          </a:p>
        </p:txBody>
      </p:sp>
      <p:sp>
        <p:nvSpPr>
          <p:cNvPr id="7" name="Subtitle 6">
            <a:extLst>
              <a:ext uri="{FF2B5EF4-FFF2-40B4-BE49-F238E27FC236}">
                <a16:creationId xmlns:a16="http://schemas.microsoft.com/office/drawing/2014/main" id="{382173D6-D811-0F4C-8836-C9AEDCD4759D}"/>
              </a:ext>
            </a:extLst>
          </p:cNvPr>
          <p:cNvSpPr>
            <a:spLocks noGrp="1"/>
          </p:cNvSpPr>
          <p:nvPr>
            <p:ph type="subTitle" sz="quarter" idx="12"/>
          </p:nvPr>
        </p:nvSpPr>
        <p:spPr/>
        <p:txBody>
          <a:bodyPr/>
          <a:lstStyle/>
          <a:p>
            <a:r>
              <a:rPr lang="en-DE" dirty="0"/>
              <a:t>Slide from Sebastiaan Haffert</a:t>
            </a:r>
          </a:p>
        </p:txBody>
      </p:sp>
      <p:pic>
        <p:nvPicPr>
          <p:cNvPr id="8" name="Picture 7">
            <a:extLst>
              <a:ext uri="{FF2B5EF4-FFF2-40B4-BE49-F238E27FC236}">
                <a16:creationId xmlns:a16="http://schemas.microsoft.com/office/drawing/2014/main" id="{9E8D9114-9568-BE5C-0655-4BD077257D33}"/>
              </a:ext>
            </a:extLst>
          </p:cNvPr>
          <p:cNvPicPr>
            <a:picLocks noChangeAspect="1"/>
          </p:cNvPicPr>
          <p:nvPr/>
        </p:nvPicPr>
        <p:blipFill>
          <a:blip r:embed="rId2"/>
          <a:stretch>
            <a:fillRect/>
          </a:stretch>
        </p:blipFill>
        <p:spPr>
          <a:xfrm>
            <a:off x="1156632" y="1580290"/>
            <a:ext cx="2914364" cy="2914364"/>
          </a:xfrm>
          <a:prstGeom prst="rect">
            <a:avLst/>
          </a:prstGeom>
        </p:spPr>
      </p:pic>
      <p:pic>
        <p:nvPicPr>
          <p:cNvPr id="9" name="Picture 8">
            <a:extLst>
              <a:ext uri="{FF2B5EF4-FFF2-40B4-BE49-F238E27FC236}">
                <a16:creationId xmlns:a16="http://schemas.microsoft.com/office/drawing/2014/main" id="{B6171F9F-E493-06E9-193B-B912DBFEC236}"/>
              </a:ext>
            </a:extLst>
          </p:cNvPr>
          <p:cNvPicPr>
            <a:picLocks noChangeAspect="1"/>
          </p:cNvPicPr>
          <p:nvPr/>
        </p:nvPicPr>
        <p:blipFill>
          <a:blip r:embed="rId3"/>
          <a:stretch>
            <a:fillRect/>
          </a:stretch>
        </p:blipFill>
        <p:spPr>
          <a:xfrm>
            <a:off x="4603797" y="1580290"/>
            <a:ext cx="2920790" cy="2914364"/>
          </a:xfrm>
          <a:prstGeom prst="rect">
            <a:avLst/>
          </a:prstGeom>
        </p:spPr>
      </p:pic>
      <p:sp>
        <p:nvSpPr>
          <p:cNvPr id="10" name="Rectangle 9">
            <a:extLst>
              <a:ext uri="{FF2B5EF4-FFF2-40B4-BE49-F238E27FC236}">
                <a16:creationId xmlns:a16="http://schemas.microsoft.com/office/drawing/2014/main" id="{65BA32A2-BE92-B38F-BE2D-9953CC36B664}"/>
              </a:ext>
            </a:extLst>
          </p:cNvPr>
          <p:cNvSpPr/>
          <p:nvPr/>
        </p:nvSpPr>
        <p:spPr>
          <a:xfrm>
            <a:off x="1156632" y="4749683"/>
            <a:ext cx="4615518" cy="1266738"/>
          </a:xfrm>
          <a:prstGeom prst="rect">
            <a:avLst/>
          </a:prstGeom>
          <a:solidFill>
            <a:schemeClr val="bg1"/>
          </a:solid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rPr>
              <a:t>Need extreme adaptive optics to control turbulence</a:t>
            </a:r>
          </a:p>
        </p:txBody>
      </p:sp>
      <p:pic>
        <p:nvPicPr>
          <p:cNvPr id="5" name="Picture 2">
            <a:extLst>
              <a:ext uri="{FF2B5EF4-FFF2-40B4-BE49-F238E27FC236}">
                <a16:creationId xmlns:a16="http://schemas.microsoft.com/office/drawing/2014/main" id="{54AE42E7-CB97-C240-7DF4-8DA82D9BC6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57388" y="1580289"/>
            <a:ext cx="2914364" cy="2914363"/>
          </a:xfrm>
          <a:prstGeom prst="rect">
            <a:avLst/>
          </a:prstGeom>
          <a:noFill/>
          <a:ln w="38160" cap="flat">
            <a:solidFill>
              <a:srgbClr val="3465A4"/>
            </a:solidFill>
            <a:round/>
            <a:headEnd/>
            <a:tailEnd/>
          </a:ln>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 name="Rectangle 5">
            <a:extLst>
              <a:ext uri="{FF2B5EF4-FFF2-40B4-BE49-F238E27FC236}">
                <a16:creationId xmlns:a16="http://schemas.microsoft.com/office/drawing/2014/main" id="{0E273456-DE1E-53D2-7077-CFFD8CFC4300}"/>
              </a:ext>
            </a:extLst>
          </p:cNvPr>
          <p:cNvSpPr/>
          <p:nvPr/>
        </p:nvSpPr>
        <p:spPr>
          <a:xfrm>
            <a:off x="6356234" y="4749683"/>
            <a:ext cx="4615518" cy="1266738"/>
          </a:xfrm>
          <a:prstGeom prst="rect">
            <a:avLst/>
          </a:prstGeom>
          <a:solidFill>
            <a:schemeClr val="bg1"/>
          </a:solid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rPr>
              <a:t>Need optimal coronagraphs to efficiently block the star</a:t>
            </a:r>
          </a:p>
        </p:txBody>
      </p:sp>
      <p:sp>
        <p:nvSpPr>
          <p:cNvPr id="2" name="Arrow: Right 1">
            <a:extLst>
              <a:ext uri="{FF2B5EF4-FFF2-40B4-BE49-F238E27FC236}">
                <a16:creationId xmlns:a16="http://schemas.microsoft.com/office/drawing/2014/main" id="{719AFE6D-6C60-8BF2-FCE4-27884F198D20}"/>
              </a:ext>
            </a:extLst>
          </p:cNvPr>
          <p:cNvSpPr/>
          <p:nvPr/>
        </p:nvSpPr>
        <p:spPr>
          <a:xfrm>
            <a:off x="3902099" y="2708857"/>
            <a:ext cx="870596" cy="657225"/>
          </a:xfrm>
          <a:prstGeom prst="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rrow: Right 3">
            <a:extLst>
              <a:ext uri="{FF2B5EF4-FFF2-40B4-BE49-F238E27FC236}">
                <a16:creationId xmlns:a16="http://schemas.microsoft.com/office/drawing/2014/main" id="{F9075018-AABF-3BB6-8C79-B690A0647042}"/>
              </a:ext>
            </a:extLst>
          </p:cNvPr>
          <p:cNvSpPr/>
          <p:nvPr/>
        </p:nvSpPr>
        <p:spPr>
          <a:xfrm>
            <a:off x="7355690" y="2708857"/>
            <a:ext cx="870596" cy="657225"/>
          </a:xfrm>
          <a:prstGeom prst="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Date Placeholder 11">
            <a:extLst>
              <a:ext uri="{FF2B5EF4-FFF2-40B4-BE49-F238E27FC236}">
                <a16:creationId xmlns:a16="http://schemas.microsoft.com/office/drawing/2014/main" id="{C66A3B6F-7862-FBC1-F388-D9E6CD3493A1}"/>
              </a:ext>
            </a:extLst>
          </p:cNvPr>
          <p:cNvSpPr>
            <a:spLocks noGrp="1"/>
          </p:cNvSpPr>
          <p:nvPr>
            <p:ph type="dt" sz="half" idx="2"/>
          </p:nvPr>
        </p:nvSpPr>
        <p:spPr/>
        <p:txBody>
          <a:bodyPr/>
          <a:lstStyle/>
          <a:p>
            <a:r>
              <a:rPr lang="de-DE" noProof="0"/>
              <a:t>Data Classification: ESO PUBLIC</a:t>
            </a:r>
            <a:endParaRPr lang="en-GB" noProof="0" dirty="0"/>
          </a:p>
        </p:txBody>
      </p:sp>
      <p:sp>
        <p:nvSpPr>
          <p:cNvPr id="13" name="Footer Placeholder 12">
            <a:extLst>
              <a:ext uri="{FF2B5EF4-FFF2-40B4-BE49-F238E27FC236}">
                <a16:creationId xmlns:a16="http://schemas.microsoft.com/office/drawing/2014/main" id="{956E273B-8221-7E81-7FC3-D5334459FD29}"/>
              </a:ext>
            </a:extLst>
          </p:cNvPr>
          <p:cNvSpPr>
            <a:spLocks noGrp="1"/>
          </p:cNvSpPr>
          <p:nvPr>
            <p:ph type="ftr" sz="quarter" idx="11"/>
          </p:nvPr>
        </p:nvSpPr>
        <p:spPr/>
        <p:txBody>
          <a:bodyPr/>
          <a:lstStyle/>
          <a:p>
            <a:r>
              <a:rPr lang="en-GB" noProof="0"/>
              <a:t>Nordic-Baltic Astronomy Days - May 26-29, 2026</a:t>
            </a:r>
            <a:endParaRPr lang="en-GB" i="1" noProof="0" dirty="0"/>
          </a:p>
        </p:txBody>
      </p:sp>
    </p:spTree>
    <p:extLst>
      <p:ext uri="{BB962C8B-B14F-4D97-AF65-F5344CB8AC3E}">
        <p14:creationId xmlns:p14="http://schemas.microsoft.com/office/powerpoint/2010/main" val="19946220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267AE7-9AD3-8A34-3071-81791F5F5BC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570E7BD-CE09-5135-FC91-0BA2E7AD6392}"/>
              </a:ext>
            </a:extLst>
          </p:cNvPr>
          <p:cNvSpPr>
            <a:spLocks noGrp="1"/>
          </p:cNvSpPr>
          <p:nvPr>
            <p:ph type="title"/>
          </p:nvPr>
        </p:nvSpPr>
        <p:spPr>
          <a:xfrm>
            <a:off x="936624" y="1"/>
            <a:ext cx="8910639" cy="683288"/>
          </a:xfrm>
        </p:spPr>
        <p:txBody>
          <a:bodyPr/>
          <a:lstStyle/>
          <a:p>
            <a:r>
              <a:rPr lang="en-US" dirty="0">
                <a:latin typeface="Symbol" pitchFamily="2" charset="2"/>
              </a:rPr>
              <a:t>b </a:t>
            </a:r>
            <a:r>
              <a:rPr lang="en-US" dirty="0"/>
              <a:t>Pic b – observations over time</a:t>
            </a:r>
          </a:p>
        </p:txBody>
      </p:sp>
      <p:pic>
        <p:nvPicPr>
          <p:cNvPr id="6" name="Picture 5">
            <a:extLst>
              <a:ext uri="{FF2B5EF4-FFF2-40B4-BE49-F238E27FC236}">
                <a16:creationId xmlns:a16="http://schemas.microsoft.com/office/drawing/2014/main" id="{89727E51-B5A5-F1EF-27A1-2B36A7AC8D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7890" y="1040890"/>
            <a:ext cx="4776219" cy="4776219"/>
          </a:xfrm>
          <a:prstGeom prst="rect">
            <a:avLst/>
          </a:prstGeom>
        </p:spPr>
      </p:pic>
      <p:sp>
        <p:nvSpPr>
          <p:cNvPr id="9" name="Subtitle 1">
            <a:extLst>
              <a:ext uri="{FF2B5EF4-FFF2-40B4-BE49-F238E27FC236}">
                <a16:creationId xmlns:a16="http://schemas.microsoft.com/office/drawing/2014/main" id="{A4365A49-AA54-7912-A764-6072591D9066}"/>
              </a:ext>
            </a:extLst>
          </p:cNvPr>
          <p:cNvSpPr txBox="1">
            <a:spLocks/>
          </p:cNvSpPr>
          <p:nvPr/>
        </p:nvSpPr>
        <p:spPr>
          <a:xfrm>
            <a:off x="3371439" y="5997461"/>
            <a:ext cx="5449120" cy="329189"/>
          </a:xfrm>
          <a:prstGeom prst="rect">
            <a:avLst/>
          </a:prstGeom>
        </p:spPr>
        <p:txBody>
          <a:bodyPr vert="horz" lIns="0" tIns="0" rIns="0" bIns="0" rtlCol="0">
            <a:noAutofit/>
          </a:bodyPr>
          <a:lstStyle>
            <a:lvl1pPr marL="0" indent="0" algn="l" defTabSz="914400" rtl="0" eaLnBrk="1" latinLnBrk="0" hangingPunct="1">
              <a:lnSpc>
                <a:spcPct val="90000"/>
              </a:lnSpc>
              <a:spcBef>
                <a:spcPts val="1200"/>
              </a:spcBef>
              <a:buFont typeface="Arial" panose="020B0604020202020204" pitchFamily="34" charset="0"/>
              <a:buNone/>
              <a:defRPr sz="1800" b="0" i="1" kern="1200">
                <a:solidFill>
                  <a:schemeClr val="bg2"/>
                </a:solidFill>
                <a:latin typeface="+mn-lt"/>
                <a:ea typeface="+mn-ea"/>
                <a:cs typeface="+mn-cs"/>
              </a:defRPr>
            </a:lvl1pPr>
            <a:lvl2pPr marL="0" indent="0" algn="l" defTabSz="914400" rtl="0" eaLnBrk="1" latinLnBrk="0" hangingPunct="1">
              <a:lnSpc>
                <a:spcPct val="90000"/>
              </a:lnSpc>
              <a:spcBef>
                <a:spcPts val="1200"/>
              </a:spcBef>
              <a:buClr>
                <a:schemeClr val="tx2"/>
              </a:buClr>
              <a:buFont typeface="Arial" panose="020B0604020202020204" pitchFamily="34" charset="0"/>
              <a:buNone/>
              <a:defRPr sz="1800" b="0" i="1" kern="1200">
                <a:solidFill>
                  <a:schemeClr val="bg2"/>
                </a:solidFill>
                <a:latin typeface="+mn-lt"/>
                <a:ea typeface="+mn-ea"/>
                <a:cs typeface="+mn-cs"/>
              </a:defRPr>
            </a:lvl2pPr>
            <a:lvl3pPr marL="0" indent="0" algn="l" defTabSz="914400" rtl="0" eaLnBrk="1" latinLnBrk="0" hangingPunct="1">
              <a:lnSpc>
                <a:spcPct val="90000"/>
              </a:lnSpc>
              <a:spcBef>
                <a:spcPts val="1200"/>
              </a:spcBef>
              <a:buClr>
                <a:schemeClr val="bg2"/>
              </a:buClr>
              <a:buFont typeface="Arial" panose="020B0604020202020204" pitchFamily="34" charset="0"/>
              <a:buNone/>
              <a:defRPr sz="1800" b="0" i="1" kern="1200">
                <a:solidFill>
                  <a:schemeClr val="bg2"/>
                </a:solidFill>
                <a:latin typeface="+mn-lt"/>
                <a:ea typeface="+mn-ea"/>
                <a:cs typeface="+mn-cs"/>
              </a:defRPr>
            </a:lvl3pPr>
            <a:lvl4pPr marL="0" indent="0" algn="l" defTabSz="914400" rtl="0" eaLnBrk="1" latinLnBrk="0" hangingPunct="1">
              <a:lnSpc>
                <a:spcPct val="90000"/>
              </a:lnSpc>
              <a:spcBef>
                <a:spcPts val="1200"/>
              </a:spcBef>
              <a:buFont typeface="Arial" panose="020B0604020202020204" pitchFamily="34" charset="0"/>
              <a:buNone/>
              <a:defRPr sz="1800" b="0" i="1" kern="1200">
                <a:solidFill>
                  <a:schemeClr val="bg2"/>
                </a:solidFill>
                <a:latin typeface="+mn-lt"/>
                <a:ea typeface="+mn-ea"/>
                <a:cs typeface="+mn-cs"/>
              </a:defRPr>
            </a:lvl4pPr>
            <a:lvl5pPr marL="0" indent="0" algn="l" defTabSz="914400" rtl="0" eaLnBrk="1" latinLnBrk="0" hangingPunct="1">
              <a:lnSpc>
                <a:spcPct val="90000"/>
              </a:lnSpc>
              <a:spcBef>
                <a:spcPts val="1200"/>
              </a:spcBef>
              <a:buClr>
                <a:schemeClr val="tx2"/>
              </a:buClr>
              <a:buFont typeface="Arial" panose="020B0604020202020204" pitchFamily="34" charset="0"/>
              <a:buNone/>
              <a:defRPr sz="1800" b="0" i="1" kern="1200">
                <a:solidFill>
                  <a:schemeClr val="bg2"/>
                </a:solidFill>
                <a:latin typeface="+mn-lt"/>
                <a:ea typeface="+mn-ea"/>
                <a:cs typeface="+mn-cs"/>
              </a:defRPr>
            </a:lvl5pPr>
            <a:lvl6pPr marL="0" indent="0" algn="l" defTabSz="914400" rtl="0" eaLnBrk="1" latinLnBrk="0" hangingPunct="1">
              <a:lnSpc>
                <a:spcPct val="90000"/>
              </a:lnSpc>
              <a:spcBef>
                <a:spcPts val="1200"/>
              </a:spcBef>
              <a:buClr>
                <a:schemeClr val="bg2"/>
              </a:buClr>
              <a:buFont typeface="Arial" panose="020B0604020202020204" pitchFamily="34" charset="0"/>
              <a:buNone/>
              <a:defRPr sz="1800" b="0" i="1" kern="1200">
                <a:solidFill>
                  <a:schemeClr val="bg2"/>
                </a:solidFill>
                <a:latin typeface="+mn-lt"/>
                <a:ea typeface="+mn-ea"/>
                <a:cs typeface="+mn-cs"/>
              </a:defRPr>
            </a:lvl6pPr>
            <a:lvl7pPr marL="0" indent="0" algn="l" defTabSz="914400" rtl="0" eaLnBrk="1" latinLnBrk="0" hangingPunct="1">
              <a:lnSpc>
                <a:spcPct val="90000"/>
              </a:lnSpc>
              <a:spcBef>
                <a:spcPts val="1200"/>
              </a:spcBef>
              <a:buFont typeface="Arial" panose="020B0604020202020204" pitchFamily="34" charset="0"/>
              <a:buNone/>
              <a:defRPr sz="1800" b="0" i="1" kern="1200">
                <a:solidFill>
                  <a:schemeClr val="bg2"/>
                </a:solidFill>
                <a:latin typeface="+mn-lt"/>
                <a:ea typeface="+mn-ea"/>
                <a:cs typeface="+mn-cs"/>
              </a:defRPr>
            </a:lvl7pPr>
            <a:lvl8pPr marL="0" indent="0" algn="l" defTabSz="914400" rtl="0" eaLnBrk="1" latinLnBrk="0" hangingPunct="1">
              <a:lnSpc>
                <a:spcPct val="90000"/>
              </a:lnSpc>
              <a:spcBef>
                <a:spcPts val="1200"/>
              </a:spcBef>
              <a:buFont typeface="Arial" panose="020B0604020202020204" pitchFamily="34" charset="0"/>
              <a:buNone/>
              <a:defRPr sz="1800" b="0" i="1" kern="1200">
                <a:solidFill>
                  <a:schemeClr val="bg2"/>
                </a:solidFill>
                <a:latin typeface="+mn-lt"/>
                <a:ea typeface="+mn-ea"/>
                <a:cs typeface="+mn-cs"/>
              </a:defRPr>
            </a:lvl8pPr>
            <a:lvl9pPr marL="0" indent="0" algn="l" defTabSz="914400" rtl="0" eaLnBrk="1" latinLnBrk="0" hangingPunct="1">
              <a:lnSpc>
                <a:spcPct val="90000"/>
              </a:lnSpc>
              <a:spcBef>
                <a:spcPts val="1200"/>
              </a:spcBef>
              <a:buFont typeface="Arial" panose="020B0604020202020204" pitchFamily="34" charset="0"/>
              <a:buNone/>
              <a:defRPr sz="1800" b="0" i="1" kern="1200">
                <a:solidFill>
                  <a:schemeClr val="bg2"/>
                </a:solidFill>
                <a:latin typeface="+mn-lt"/>
                <a:ea typeface="+mn-ea"/>
                <a:cs typeface="+mn-cs"/>
              </a:defRPr>
            </a:lvl9pPr>
          </a:lstStyle>
          <a:p>
            <a:r>
              <a:rPr lang="en-GB" i="0"/>
              <a:t>Credit: Jason Wang &amp; Malachi Noel (Northwestern)</a:t>
            </a:r>
          </a:p>
          <a:p>
            <a:endParaRPr lang="en-DE" dirty="0"/>
          </a:p>
        </p:txBody>
      </p:sp>
      <p:sp>
        <p:nvSpPr>
          <p:cNvPr id="10" name="Date Placeholder 9">
            <a:extLst>
              <a:ext uri="{FF2B5EF4-FFF2-40B4-BE49-F238E27FC236}">
                <a16:creationId xmlns:a16="http://schemas.microsoft.com/office/drawing/2014/main" id="{A8D2F50E-D2A3-B8FB-600F-D0E5691DD82F}"/>
              </a:ext>
            </a:extLst>
          </p:cNvPr>
          <p:cNvSpPr>
            <a:spLocks noGrp="1"/>
          </p:cNvSpPr>
          <p:nvPr>
            <p:ph type="dt" sz="half" idx="2"/>
          </p:nvPr>
        </p:nvSpPr>
        <p:spPr/>
        <p:txBody>
          <a:bodyPr/>
          <a:lstStyle/>
          <a:p>
            <a:r>
              <a:rPr lang="de-DE" noProof="0"/>
              <a:t>Data Classification: ESO PUBLIC</a:t>
            </a:r>
            <a:endParaRPr lang="en-GB" noProof="0" dirty="0"/>
          </a:p>
        </p:txBody>
      </p:sp>
      <p:sp>
        <p:nvSpPr>
          <p:cNvPr id="11" name="Footer Placeholder 10">
            <a:extLst>
              <a:ext uri="{FF2B5EF4-FFF2-40B4-BE49-F238E27FC236}">
                <a16:creationId xmlns:a16="http://schemas.microsoft.com/office/drawing/2014/main" id="{70CEB074-CF86-08B5-14B5-245B9369E3FD}"/>
              </a:ext>
            </a:extLst>
          </p:cNvPr>
          <p:cNvSpPr>
            <a:spLocks noGrp="1"/>
          </p:cNvSpPr>
          <p:nvPr>
            <p:ph type="ftr" sz="quarter" idx="11"/>
          </p:nvPr>
        </p:nvSpPr>
        <p:spPr/>
        <p:txBody>
          <a:bodyPr/>
          <a:lstStyle/>
          <a:p>
            <a:r>
              <a:rPr lang="en-GB" noProof="0"/>
              <a:t>Nordic-Baltic Astronomy Days - May 26-29, 2026</a:t>
            </a:r>
            <a:endParaRPr lang="en-GB" i="1" noProof="0" dirty="0"/>
          </a:p>
        </p:txBody>
      </p:sp>
    </p:spTree>
    <p:extLst>
      <p:ext uri="{BB962C8B-B14F-4D97-AF65-F5344CB8AC3E}">
        <p14:creationId xmlns:p14="http://schemas.microsoft.com/office/powerpoint/2010/main" val="30977442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F5C51E-C084-6598-ECCD-516075FBFE3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DB5FF4C-ADD7-0C54-5B38-D50242992E89}"/>
              </a:ext>
            </a:extLst>
          </p:cNvPr>
          <p:cNvSpPr>
            <a:spLocks noGrp="1"/>
          </p:cNvSpPr>
          <p:nvPr>
            <p:ph type="title"/>
          </p:nvPr>
        </p:nvSpPr>
        <p:spPr>
          <a:xfrm>
            <a:off x="936624" y="1"/>
            <a:ext cx="8910639" cy="683288"/>
          </a:xfrm>
        </p:spPr>
        <p:txBody>
          <a:bodyPr/>
          <a:lstStyle/>
          <a:p>
            <a:r>
              <a:rPr lang="en-US" dirty="0">
                <a:latin typeface="Symbol" pitchFamily="2" charset="2"/>
              </a:rPr>
              <a:t>b </a:t>
            </a:r>
            <a:r>
              <a:rPr lang="en-US" dirty="0"/>
              <a:t>Pic b – observations over time</a:t>
            </a:r>
          </a:p>
        </p:txBody>
      </p:sp>
      <p:sp>
        <p:nvSpPr>
          <p:cNvPr id="2" name="Subtitle 1">
            <a:extLst>
              <a:ext uri="{FF2B5EF4-FFF2-40B4-BE49-F238E27FC236}">
                <a16:creationId xmlns:a16="http://schemas.microsoft.com/office/drawing/2014/main" id="{5FD1A222-E3CB-887F-8310-C461939EE888}"/>
              </a:ext>
            </a:extLst>
          </p:cNvPr>
          <p:cNvSpPr>
            <a:spLocks noGrp="1"/>
          </p:cNvSpPr>
          <p:nvPr>
            <p:ph type="subTitle" sz="quarter" idx="12"/>
          </p:nvPr>
        </p:nvSpPr>
        <p:spPr>
          <a:xfrm>
            <a:off x="3371439" y="5997461"/>
            <a:ext cx="5449120" cy="329189"/>
          </a:xfrm>
        </p:spPr>
        <p:txBody>
          <a:bodyPr/>
          <a:lstStyle/>
          <a:p>
            <a:r>
              <a:rPr lang="en-GB" i="0" dirty="0"/>
              <a:t>Credit: Jason Wang &amp; Malachi Noel (Northwestern)</a:t>
            </a:r>
          </a:p>
          <a:p>
            <a:endParaRPr lang="en-DE" dirty="0"/>
          </a:p>
        </p:txBody>
      </p:sp>
      <p:pic>
        <p:nvPicPr>
          <p:cNvPr id="6" name="Picture 5">
            <a:extLst>
              <a:ext uri="{FF2B5EF4-FFF2-40B4-BE49-F238E27FC236}">
                <a16:creationId xmlns:a16="http://schemas.microsoft.com/office/drawing/2014/main" id="{FCDC86FD-174F-21F9-33CE-250045BB21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7890" y="1040890"/>
            <a:ext cx="4776219" cy="4776219"/>
          </a:xfrm>
          <a:prstGeom prst="rect">
            <a:avLst/>
          </a:prstGeom>
        </p:spPr>
      </p:pic>
      <p:sp>
        <p:nvSpPr>
          <p:cNvPr id="5" name="Oval 4">
            <a:extLst>
              <a:ext uri="{FF2B5EF4-FFF2-40B4-BE49-F238E27FC236}">
                <a16:creationId xmlns:a16="http://schemas.microsoft.com/office/drawing/2014/main" id="{4463639C-1C1A-B102-0211-583CBFE42656}"/>
              </a:ext>
            </a:extLst>
          </p:cNvPr>
          <p:cNvSpPr/>
          <p:nvPr/>
        </p:nvSpPr>
        <p:spPr>
          <a:xfrm>
            <a:off x="5601000" y="2963918"/>
            <a:ext cx="990000" cy="990000"/>
          </a:xfrm>
          <a:prstGeom prst="ellipse">
            <a:avLst/>
          </a:prstGeom>
          <a:no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7" name="Oval 6">
            <a:extLst>
              <a:ext uri="{FF2B5EF4-FFF2-40B4-BE49-F238E27FC236}">
                <a16:creationId xmlns:a16="http://schemas.microsoft.com/office/drawing/2014/main" id="{3034263E-77AD-53DE-4D56-D4D979BE3DA9}"/>
              </a:ext>
            </a:extLst>
          </p:cNvPr>
          <p:cNvSpPr/>
          <p:nvPr/>
        </p:nvSpPr>
        <p:spPr>
          <a:xfrm>
            <a:off x="4911108" y="2274026"/>
            <a:ext cx="2369785" cy="2369785"/>
          </a:xfrm>
          <a:prstGeom prst="ellipse">
            <a:avLst/>
          </a:prstGeom>
          <a:no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8" name="TextBox 7">
            <a:extLst>
              <a:ext uri="{FF2B5EF4-FFF2-40B4-BE49-F238E27FC236}">
                <a16:creationId xmlns:a16="http://schemas.microsoft.com/office/drawing/2014/main" id="{D53D7983-D40F-81ED-EAE2-4B969A1778B1}"/>
              </a:ext>
            </a:extLst>
          </p:cNvPr>
          <p:cNvSpPr txBox="1"/>
          <p:nvPr/>
        </p:nvSpPr>
        <p:spPr>
          <a:xfrm>
            <a:off x="311600" y="4522757"/>
            <a:ext cx="3295290" cy="1200329"/>
          </a:xfrm>
          <a:prstGeom prst="rect">
            <a:avLst/>
          </a:prstGeom>
          <a:solidFill>
            <a:schemeClr val="bg1">
              <a:lumMod val="85000"/>
            </a:schemeClr>
          </a:solidFill>
          <a:ln w="76200">
            <a:solidFill>
              <a:schemeClr val="tx2">
                <a:lumMod val="40000"/>
                <a:lumOff val="60000"/>
              </a:schemeClr>
            </a:solidFill>
          </a:ln>
        </p:spPr>
        <p:txBody>
          <a:bodyPr wrap="square" rtlCol="0" anchor="ctr">
            <a:spAutoFit/>
          </a:bodyPr>
          <a:lstStyle/>
          <a:p>
            <a:pPr algn="ctr"/>
            <a:r>
              <a:rPr lang="en-US" sz="2400" dirty="0"/>
              <a:t>Already quite a big improvement over the past two decades!</a:t>
            </a:r>
            <a:endParaRPr lang="en-NL" sz="2400" dirty="0"/>
          </a:p>
        </p:txBody>
      </p:sp>
      <p:sp>
        <p:nvSpPr>
          <p:cNvPr id="9" name="Date Placeholder 8">
            <a:extLst>
              <a:ext uri="{FF2B5EF4-FFF2-40B4-BE49-F238E27FC236}">
                <a16:creationId xmlns:a16="http://schemas.microsoft.com/office/drawing/2014/main" id="{EA0348ED-1E56-5982-DEE5-6E4F5D33A252}"/>
              </a:ext>
            </a:extLst>
          </p:cNvPr>
          <p:cNvSpPr>
            <a:spLocks noGrp="1"/>
          </p:cNvSpPr>
          <p:nvPr>
            <p:ph type="dt" sz="half" idx="2"/>
          </p:nvPr>
        </p:nvSpPr>
        <p:spPr/>
        <p:txBody>
          <a:bodyPr/>
          <a:lstStyle/>
          <a:p>
            <a:r>
              <a:rPr lang="de-DE" noProof="0"/>
              <a:t>Data Classification: ESO PUBLIC</a:t>
            </a:r>
            <a:endParaRPr lang="en-GB" noProof="0" dirty="0"/>
          </a:p>
        </p:txBody>
      </p:sp>
      <p:sp>
        <p:nvSpPr>
          <p:cNvPr id="10" name="Footer Placeholder 9">
            <a:extLst>
              <a:ext uri="{FF2B5EF4-FFF2-40B4-BE49-F238E27FC236}">
                <a16:creationId xmlns:a16="http://schemas.microsoft.com/office/drawing/2014/main" id="{69DDCAEA-2810-D127-325E-F7F90293C0CF}"/>
              </a:ext>
            </a:extLst>
          </p:cNvPr>
          <p:cNvSpPr>
            <a:spLocks noGrp="1"/>
          </p:cNvSpPr>
          <p:nvPr>
            <p:ph type="ftr" sz="quarter" idx="11"/>
          </p:nvPr>
        </p:nvSpPr>
        <p:spPr/>
        <p:txBody>
          <a:bodyPr/>
          <a:lstStyle/>
          <a:p>
            <a:r>
              <a:rPr lang="en-GB" noProof="0"/>
              <a:t>Nordic-Baltic Astronomy Days - May 26-29, 2026</a:t>
            </a:r>
            <a:endParaRPr lang="en-GB" i="1" noProof="0" dirty="0"/>
          </a:p>
        </p:txBody>
      </p:sp>
    </p:spTree>
    <p:extLst>
      <p:ext uri="{BB962C8B-B14F-4D97-AF65-F5344CB8AC3E}">
        <p14:creationId xmlns:p14="http://schemas.microsoft.com/office/powerpoint/2010/main" val="2358886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F5823F-BDE7-E5A8-C328-55D65842B9B6}"/>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52A3CE78-F1C0-FB53-EF4C-D3088D4E8F97}"/>
              </a:ext>
            </a:extLst>
          </p:cNvPr>
          <p:cNvSpPr>
            <a:spLocks noGrp="1"/>
          </p:cNvSpPr>
          <p:nvPr>
            <p:ph type="dt" sz="half" idx="2"/>
          </p:nvPr>
        </p:nvSpPr>
        <p:spPr/>
        <p:txBody>
          <a:bodyPr/>
          <a:lstStyle/>
          <a:p>
            <a:r>
              <a:rPr lang="de-DE" noProof="0"/>
              <a:t>Data Classification: ESO PUBLIC</a:t>
            </a:r>
            <a:endParaRPr lang="en-GB" noProof="0"/>
          </a:p>
        </p:txBody>
      </p:sp>
      <p:pic>
        <p:nvPicPr>
          <p:cNvPr id="3" name="Picture 2">
            <a:extLst>
              <a:ext uri="{FF2B5EF4-FFF2-40B4-BE49-F238E27FC236}">
                <a16:creationId xmlns:a16="http://schemas.microsoft.com/office/drawing/2014/main" id="{E54C5C0E-C23A-EF4C-40CF-75244274D736}"/>
              </a:ext>
            </a:extLst>
          </p:cNvPr>
          <p:cNvPicPr>
            <a:picLocks noChangeAspect="1"/>
          </p:cNvPicPr>
          <p:nvPr/>
        </p:nvPicPr>
        <p:blipFill>
          <a:blip r:embed="rId2"/>
          <a:stretch>
            <a:fillRect/>
          </a:stretch>
        </p:blipFill>
        <p:spPr>
          <a:xfrm>
            <a:off x="0" y="22538"/>
            <a:ext cx="6812924" cy="6812924"/>
          </a:xfrm>
          <a:prstGeom prst="rect">
            <a:avLst/>
          </a:prstGeom>
        </p:spPr>
      </p:pic>
      <p:sp>
        <p:nvSpPr>
          <p:cNvPr id="4" name="TextBox 3">
            <a:extLst>
              <a:ext uri="{FF2B5EF4-FFF2-40B4-BE49-F238E27FC236}">
                <a16:creationId xmlns:a16="http://schemas.microsoft.com/office/drawing/2014/main" id="{BBB6BED9-E2DB-82CA-C60C-D9A24D5448F2}"/>
              </a:ext>
            </a:extLst>
          </p:cNvPr>
          <p:cNvSpPr txBox="1"/>
          <p:nvPr/>
        </p:nvSpPr>
        <p:spPr>
          <a:xfrm>
            <a:off x="7091398" y="1287889"/>
            <a:ext cx="4140877" cy="523220"/>
          </a:xfrm>
          <a:prstGeom prst="rect">
            <a:avLst/>
          </a:prstGeom>
          <a:noFill/>
        </p:spPr>
        <p:txBody>
          <a:bodyPr wrap="none" rtlCol="0">
            <a:spAutoFit/>
          </a:bodyPr>
          <a:lstStyle/>
          <a:p>
            <a:r>
              <a:rPr lang="en-DE" sz="2800" b="1"/>
              <a:t>Where are the planets?</a:t>
            </a:r>
          </a:p>
        </p:txBody>
      </p:sp>
      <p:sp>
        <p:nvSpPr>
          <p:cNvPr id="5" name="TextBox 4">
            <a:extLst>
              <a:ext uri="{FF2B5EF4-FFF2-40B4-BE49-F238E27FC236}">
                <a16:creationId xmlns:a16="http://schemas.microsoft.com/office/drawing/2014/main" id="{56E94439-59CB-E7F3-7B17-94E39B739D1C}"/>
              </a:ext>
            </a:extLst>
          </p:cNvPr>
          <p:cNvSpPr txBox="1"/>
          <p:nvPr/>
        </p:nvSpPr>
        <p:spPr>
          <a:xfrm>
            <a:off x="7091398" y="3026036"/>
            <a:ext cx="4409436" cy="1384995"/>
          </a:xfrm>
          <a:prstGeom prst="rect">
            <a:avLst/>
          </a:prstGeom>
          <a:noFill/>
        </p:spPr>
        <p:txBody>
          <a:bodyPr wrap="square" rtlCol="0">
            <a:spAutoFit/>
          </a:bodyPr>
          <a:lstStyle/>
          <a:p>
            <a:r>
              <a:rPr lang="en-DE" sz="2800"/>
              <a:t>Iconic picture of HL Tau with ALMA – are the gaps created by proto-planets?</a:t>
            </a:r>
          </a:p>
        </p:txBody>
      </p:sp>
    </p:spTree>
    <p:extLst>
      <p:ext uri="{BB962C8B-B14F-4D97-AF65-F5344CB8AC3E}">
        <p14:creationId xmlns:p14="http://schemas.microsoft.com/office/powerpoint/2010/main" val="39701220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3C4ED-7B52-103E-19CC-67476195B0DD}"/>
              </a:ext>
            </a:extLst>
          </p:cNvPr>
          <p:cNvSpPr>
            <a:spLocks noGrp="1"/>
          </p:cNvSpPr>
          <p:nvPr>
            <p:ph type="title"/>
          </p:nvPr>
        </p:nvSpPr>
        <p:spPr/>
        <p:txBody>
          <a:bodyPr/>
          <a:lstStyle/>
          <a:p>
            <a:r>
              <a:rPr lang="en-DE"/>
              <a:t>In at least one case the answer is yes</a:t>
            </a:r>
          </a:p>
        </p:txBody>
      </p:sp>
      <p:sp>
        <p:nvSpPr>
          <p:cNvPr id="4" name="Footer Placeholder 3">
            <a:extLst>
              <a:ext uri="{FF2B5EF4-FFF2-40B4-BE49-F238E27FC236}">
                <a16:creationId xmlns:a16="http://schemas.microsoft.com/office/drawing/2014/main" id="{ED840961-5E70-8838-7AA3-9B4442A44CD9}"/>
              </a:ext>
            </a:extLst>
          </p:cNvPr>
          <p:cNvSpPr>
            <a:spLocks noGrp="1"/>
          </p:cNvSpPr>
          <p:nvPr>
            <p:ph type="ftr" sz="quarter" idx="11"/>
          </p:nvPr>
        </p:nvSpPr>
        <p:spPr/>
        <p:txBody>
          <a:bodyPr/>
          <a:lstStyle/>
          <a:p>
            <a:r>
              <a:rPr lang="en-GB" noProof="0"/>
              <a:t>Nordic-Baltic Astronomy Days - May 26-29, 2026</a:t>
            </a:r>
            <a:endParaRPr lang="en-GB" i="1" noProof="0"/>
          </a:p>
        </p:txBody>
      </p:sp>
      <p:sp>
        <p:nvSpPr>
          <p:cNvPr id="5" name="Subtitle 4">
            <a:extLst>
              <a:ext uri="{FF2B5EF4-FFF2-40B4-BE49-F238E27FC236}">
                <a16:creationId xmlns:a16="http://schemas.microsoft.com/office/drawing/2014/main" id="{8E01D79F-E78E-5C36-0734-81898A1D2149}"/>
              </a:ext>
            </a:extLst>
          </p:cNvPr>
          <p:cNvSpPr>
            <a:spLocks noGrp="1"/>
          </p:cNvSpPr>
          <p:nvPr>
            <p:ph type="subTitle" sz="quarter" idx="12"/>
          </p:nvPr>
        </p:nvSpPr>
        <p:spPr/>
        <p:txBody>
          <a:bodyPr/>
          <a:lstStyle/>
          <a:p>
            <a:r>
              <a:rPr lang="en-DE"/>
              <a:t>WISPIT 2b</a:t>
            </a:r>
          </a:p>
        </p:txBody>
      </p:sp>
      <p:sp>
        <p:nvSpPr>
          <p:cNvPr id="6" name="Date Placeholder 5">
            <a:extLst>
              <a:ext uri="{FF2B5EF4-FFF2-40B4-BE49-F238E27FC236}">
                <a16:creationId xmlns:a16="http://schemas.microsoft.com/office/drawing/2014/main" id="{4FE9E412-F759-0246-64A6-D1D5D24415A2}"/>
              </a:ext>
            </a:extLst>
          </p:cNvPr>
          <p:cNvSpPr>
            <a:spLocks noGrp="1"/>
          </p:cNvSpPr>
          <p:nvPr>
            <p:ph type="dt" sz="half" idx="2"/>
          </p:nvPr>
        </p:nvSpPr>
        <p:spPr/>
        <p:txBody>
          <a:bodyPr/>
          <a:lstStyle/>
          <a:p>
            <a:r>
              <a:rPr lang="de-DE" noProof="0"/>
              <a:t>Data Classification: ESO PUBLIC</a:t>
            </a:r>
            <a:endParaRPr lang="en-GB" noProof="0"/>
          </a:p>
        </p:txBody>
      </p:sp>
      <p:pic>
        <p:nvPicPr>
          <p:cNvPr id="3074" name="Picture 2">
            <a:extLst>
              <a:ext uri="{FF2B5EF4-FFF2-40B4-BE49-F238E27FC236}">
                <a16:creationId xmlns:a16="http://schemas.microsoft.com/office/drawing/2014/main" id="{3FF08FB0-4040-4123-1F61-DA8E1F1BA6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214" y="1582306"/>
            <a:ext cx="4662025" cy="465555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370D570-C318-361E-92E0-46BA47AAA0DE}"/>
              </a:ext>
            </a:extLst>
          </p:cNvPr>
          <p:cNvSpPr txBox="1"/>
          <p:nvPr/>
        </p:nvSpPr>
        <p:spPr>
          <a:xfrm>
            <a:off x="5288912" y="1582306"/>
            <a:ext cx="5759685" cy="1661993"/>
          </a:xfrm>
          <a:prstGeom prst="rect">
            <a:avLst/>
          </a:prstGeom>
          <a:noFill/>
        </p:spPr>
        <p:txBody>
          <a:bodyPr wrap="square" rtlCol="0">
            <a:spAutoFit/>
          </a:bodyPr>
          <a:lstStyle/>
          <a:p>
            <a:r>
              <a:rPr lang="en-DE" sz="2800" dirty="0"/>
              <a:t>Image from SPHERE/IRIDIS, combining polarized and unpolarized light </a:t>
            </a:r>
          </a:p>
          <a:p>
            <a:r>
              <a:rPr lang="en-DE" dirty="0"/>
              <a:t>(van Capelleveen et al 2025)</a:t>
            </a:r>
          </a:p>
        </p:txBody>
      </p:sp>
      <p:sp>
        <p:nvSpPr>
          <p:cNvPr id="8" name="TextBox 7">
            <a:extLst>
              <a:ext uri="{FF2B5EF4-FFF2-40B4-BE49-F238E27FC236}">
                <a16:creationId xmlns:a16="http://schemas.microsoft.com/office/drawing/2014/main" id="{F78AE3C4-0224-C24F-1878-B344A4E3B372}"/>
              </a:ext>
            </a:extLst>
          </p:cNvPr>
          <p:cNvSpPr txBox="1"/>
          <p:nvPr/>
        </p:nvSpPr>
        <p:spPr>
          <a:xfrm>
            <a:off x="5288912" y="3824114"/>
            <a:ext cx="5233127" cy="1200329"/>
          </a:xfrm>
          <a:prstGeom prst="rect">
            <a:avLst/>
          </a:prstGeom>
          <a:noFill/>
        </p:spPr>
        <p:txBody>
          <a:bodyPr wrap="square" rtlCol="0">
            <a:spAutoFit/>
          </a:bodyPr>
          <a:lstStyle/>
          <a:p>
            <a:r>
              <a:rPr lang="en-DE" sz="2400" dirty="0"/>
              <a:t>Proto-planet accreting material around it </a:t>
            </a:r>
            <a:r>
              <a:rPr lang="en-DE" dirty="0"/>
              <a:t>(Close et al 2025) </a:t>
            </a:r>
            <a:r>
              <a:rPr lang="en-DE" sz="2400" dirty="0"/>
              <a:t>and creating a gap in the dust disk</a:t>
            </a:r>
          </a:p>
        </p:txBody>
      </p:sp>
    </p:spTree>
    <p:extLst>
      <p:ext uri="{BB962C8B-B14F-4D97-AF65-F5344CB8AC3E}">
        <p14:creationId xmlns:p14="http://schemas.microsoft.com/office/powerpoint/2010/main" val="29575846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546D41-2D26-1EA8-3E68-9DABA579EB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3DD77A-F1AC-9769-09EC-96773E48DE28}"/>
              </a:ext>
            </a:extLst>
          </p:cNvPr>
          <p:cNvSpPr>
            <a:spLocks noGrp="1"/>
          </p:cNvSpPr>
          <p:nvPr>
            <p:ph type="title"/>
          </p:nvPr>
        </p:nvSpPr>
        <p:spPr/>
        <p:txBody>
          <a:bodyPr/>
          <a:lstStyle/>
          <a:p>
            <a:r>
              <a:rPr lang="en-DE" dirty="0"/>
              <a:t>And there is more than one!</a:t>
            </a:r>
          </a:p>
        </p:txBody>
      </p:sp>
      <p:sp>
        <p:nvSpPr>
          <p:cNvPr id="4" name="Footer Placeholder 3">
            <a:extLst>
              <a:ext uri="{FF2B5EF4-FFF2-40B4-BE49-F238E27FC236}">
                <a16:creationId xmlns:a16="http://schemas.microsoft.com/office/drawing/2014/main" id="{D8AF8E52-6E3B-F922-CF8E-CFF4FA6BFD06}"/>
              </a:ext>
            </a:extLst>
          </p:cNvPr>
          <p:cNvSpPr>
            <a:spLocks noGrp="1"/>
          </p:cNvSpPr>
          <p:nvPr>
            <p:ph type="ftr" sz="quarter" idx="11"/>
          </p:nvPr>
        </p:nvSpPr>
        <p:spPr/>
        <p:txBody>
          <a:bodyPr/>
          <a:lstStyle/>
          <a:p>
            <a:r>
              <a:rPr lang="en-GB" noProof="0"/>
              <a:t>Nordic-Baltic Astronomy Days - May 26-29, 2026</a:t>
            </a:r>
            <a:endParaRPr lang="en-GB" i="1" noProof="0"/>
          </a:p>
        </p:txBody>
      </p:sp>
      <p:sp>
        <p:nvSpPr>
          <p:cNvPr id="5" name="Subtitle 4">
            <a:extLst>
              <a:ext uri="{FF2B5EF4-FFF2-40B4-BE49-F238E27FC236}">
                <a16:creationId xmlns:a16="http://schemas.microsoft.com/office/drawing/2014/main" id="{C806FFAE-85CB-9803-896E-2F5B91B0EE3E}"/>
              </a:ext>
            </a:extLst>
          </p:cNvPr>
          <p:cNvSpPr>
            <a:spLocks noGrp="1"/>
          </p:cNvSpPr>
          <p:nvPr>
            <p:ph type="subTitle" sz="quarter" idx="12"/>
          </p:nvPr>
        </p:nvSpPr>
        <p:spPr/>
        <p:txBody>
          <a:bodyPr/>
          <a:lstStyle/>
          <a:p>
            <a:r>
              <a:rPr lang="en-DE" dirty="0"/>
              <a:t>WISPIT 2b &amp; 2c</a:t>
            </a:r>
          </a:p>
        </p:txBody>
      </p:sp>
      <p:sp>
        <p:nvSpPr>
          <p:cNvPr id="6" name="Date Placeholder 5">
            <a:extLst>
              <a:ext uri="{FF2B5EF4-FFF2-40B4-BE49-F238E27FC236}">
                <a16:creationId xmlns:a16="http://schemas.microsoft.com/office/drawing/2014/main" id="{A796A835-2CBE-6805-3718-8CF751006187}"/>
              </a:ext>
            </a:extLst>
          </p:cNvPr>
          <p:cNvSpPr>
            <a:spLocks noGrp="1"/>
          </p:cNvSpPr>
          <p:nvPr>
            <p:ph type="dt" sz="half" idx="2"/>
          </p:nvPr>
        </p:nvSpPr>
        <p:spPr/>
        <p:txBody>
          <a:bodyPr/>
          <a:lstStyle/>
          <a:p>
            <a:r>
              <a:rPr lang="de-DE" noProof="0"/>
              <a:t>Data Classification: ESO PUBLIC</a:t>
            </a:r>
            <a:endParaRPr lang="en-GB" noProof="0"/>
          </a:p>
        </p:txBody>
      </p:sp>
      <p:sp>
        <p:nvSpPr>
          <p:cNvPr id="7" name="TextBox 6">
            <a:extLst>
              <a:ext uri="{FF2B5EF4-FFF2-40B4-BE49-F238E27FC236}">
                <a16:creationId xmlns:a16="http://schemas.microsoft.com/office/drawing/2014/main" id="{95DE449D-042D-2445-9CD6-14D5FD20F6C0}"/>
              </a:ext>
            </a:extLst>
          </p:cNvPr>
          <p:cNvSpPr txBox="1"/>
          <p:nvPr/>
        </p:nvSpPr>
        <p:spPr>
          <a:xfrm>
            <a:off x="5288912" y="1582306"/>
            <a:ext cx="4651723" cy="1754326"/>
          </a:xfrm>
          <a:prstGeom prst="rect">
            <a:avLst/>
          </a:prstGeom>
          <a:noFill/>
        </p:spPr>
        <p:txBody>
          <a:bodyPr wrap="none" rtlCol="0">
            <a:spAutoFit/>
          </a:bodyPr>
          <a:lstStyle/>
          <a:p>
            <a:r>
              <a:rPr lang="en-DE" sz="2400" dirty="0"/>
              <a:t>Image from SPHERE/IRIDIS,</a:t>
            </a:r>
          </a:p>
          <a:p>
            <a:r>
              <a:rPr lang="en-DE" sz="2400" dirty="0"/>
              <a:t>Spectrum from GRAVITY+ </a:t>
            </a:r>
          </a:p>
          <a:p>
            <a:r>
              <a:rPr lang="en-DE" sz="2400" dirty="0"/>
              <a:t>Detection: SPHERE/GRAVITY</a:t>
            </a:r>
          </a:p>
          <a:p>
            <a:r>
              <a:rPr lang="en-DE" dirty="0"/>
              <a:t>(Lawlor et al, 2026, ApJL 1000, L38;</a:t>
            </a:r>
          </a:p>
          <a:p>
            <a:r>
              <a:rPr lang="en-DE" dirty="0"/>
              <a:t> van Capelleveen et al. 2025, ApJL 990, L8)</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7DF4B51B-9D3D-EC0C-2B71-F216C9E8F37F}"/>
                  </a:ext>
                </a:extLst>
              </p:cNvPr>
              <p:cNvSpPr txBox="1"/>
              <p:nvPr/>
            </p:nvSpPr>
            <p:spPr>
              <a:xfrm>
                <a:off x="5288912" y="3521369"/>
                <a:ext cx="5233127" cy="2317942"/>
              </a:xfrm>
              <a:prstGeom prst="rect">
                <a:avLst/>
              </a:prstGeom>
              <a:noFill/>
            </p:spPr>
            <p:txBody>
              <a:bodyPr wrap="square" rtlCol="0">
                <a:spAutoFit/>
              </a:bodyPr>
              <a:lstStyle/>
              <a:p>
                <a:r>
                  <a:rPr lang="en-DE" sz="2400" dirty="0"/>
                  <a:t>Crucial to ascertain the tentative detection in Close et al (2025) using MagAO/LMIRcam </a:t>
                </a:r>
              </a:p>
              <a:p>
                <a:endParaRPr lang="en-DE" sz="2400" dirty="0"/>
              </a:p>
              <a:p>
                <a:r>
                  <a:rPr lang="en-DE" sz="2400" dirty="0"/>
                  <a:t>WISPIT 2b: </a:t>
                </a:r>
                <a14:m>
                  <m:oMath xmlns:m="http://schemas.openxmlformats.org/officeDocument/2006/math">
                    <m:sSubSup>
                      <m:sSubSupPr>
                        <m:ctrlPr>
                          <a:rPr lang="en-US" sz="2400" b="0" i="1" smtClean="0">
                            <a:latin typeface="Cambria Math" panose="02040503050406030204" pitchFamily="18" charset="0"/>
                          </a:rPr>
                        </m:ctrlPr>
                      </m:sSubSupPr>
                      <m:e>
                        <m:r>
                          <a:rPr lang="en-US" sz="2400" b="0" i="1" smtClean="0">
                            <a:latin typeface="Cambria Math" panose="02040503050406030204" pitchFamily="18" charset="0"/>
                          </a:rPr>
                          <m:t>4.9</m:t>
                        </m:r>
                      </m:e>
                      <m:sub>
                        <m:r>
                          <a:rPr lang="en-US" sz="2400" b="0" i="1" smtClean="0">
                            <a:latin typeface="Cambria Math" panose="02040503050406030204" pitchFamily="18" charset="0"/>
                          </a:rPr>
                          <m:t>−0.6</m:t>
                        </m:r>
                      </m:sub>
                      <m:sup>
                        <m:r>
                          <a:rPr lang="en-US" sz="2400" b="0" i="1" smtClean="0">
                            <a:latin typeface="Cambria Math" panose="02040503050406030204" pitchFamily="18" charset="0"/>
                          </a:rPr>
                          <m:t>+0.9</m:t>
                        </m:r>
                      </m:sup>
                    </m:sSubSup>
                  </m:oMath>
                </a14:m>
                <a:r>
                  <a:rPr lang="en-DE" sz="2400" dirty="0"/>
                  <a:t> M</a:t>
                </a:r>
                <a:r>
                  <a:rPr lang="en-GB" sz="2400" baseline="-25000" dirty="0"/>
                  <a:t>J</a:t>
                </a:r>
                <a:r>
                  <a:rPr lang="en-DE" sz="2400" baseline="-25000" dirty="0"/>
                  <a:t>up </a:t>
                </a:r>
                <a:r>
                  <a:rPr lang="en-DE" sz="2400" dirty="0"/>
                  <a:t>@ 60 AU</a:t>
                </a:r>
              </a:p>
              <a:p>
                <a:r>
                  <a:rPr lang="en-DE" sz="2400" dirty="0"/>
                  <a:t>WISPIT 2c: 8-12 M</a:t>
                </a:r>
                <a:r>
                  <a:rPr lang="en-DE" sz="2400" baseline="-25000" dirty="0"/>
                  <a:t>Jup</a:t>
                </a:r>
                <a:r>
                  <a:rPr lang="en-DE" sz="2400" dirty="0"/>
                  <a:t> @ 15 AU</a:t>
                </a:r>
              </a:p>
            </p:txBody>
          </p:sp>
        </mc:Choice>
        <mc:Fallback xmlns="">
          <p:sp>
            <p:nvSpPr>
              <p:cNvPr id="8" name="TextBox 7">
                <a:extLst>
                  <a:ext uri="{FF2B5EF4-FFF2-40B4-BE49-F238E27FC236}">
                    <a16:creationId xmlns:a16="http://schemas.microsoft.com/office/drawing/2014/main" id="{7DF4B51B-9D3D-EC0C-2B71-F216C9E8F37F}"/>
                  </a:ext>
                </a:extLst>
              </p:cNvPr>
              <p:cNvSpPr txBox="1">
                <a:spLocks noRot="1" noChangeAspect="1" noMove="1" noResize="1" noEditPoints="1" noAdjustHandles="1" noChangeArrowheads="1" noChangeShapeType="1" noTextEdit="1"/>
              </p:cNvSpPr>
              <p:nvPr/>
            </p:nvSpPr>
            <p:spPr>
              <a:xfrm>
                <a:off x="5288912" y="3521369"/>
                <a:ext cx="5233127" cy="2317942"/>
              </a:xfrm>
              <a:prstGeom prst="rect">
                <a:avLst/>
              </a:prstGeom>
              <a:blipFill>
                <a:blip r:embed="rId3"/>
                <a:stretch>
                  <a:fillRect l="-1937" t="-2186" b="-4918"/>
                </a:stretch>
              </a:blipFill>
            </p:spPr>
            <p:txBody>
              <a:bodyPr/>
              <a:lstStyle/>
              <a:p>
                <a:r>
                  <a:rPr lang="en-DE">
                    <a:noFill/>
                  </a:rPr>
                  <a:t> </a:t>
                </a:r>
              </a:p>
            </p:txBody>
          </p:sp>
        </mc:Fallback>
      </mc:AlternateContent>
      <p:pic>
        <p:nvPicPr>
          <p:cNvPr id="3" name="Picture Placeholder 8">
            <a:extLst>
              <a:ext uri="{FF2B5EF4-FFF2-40B4-BE49-F238E27FC236}">
                <a16:creationId xmlns:a16="http://schemas.microsoft.com/office/drawing/2014/main" id="{BD61D445-2AA0-03F0-A393-F785E1D90102}"/>
              </a:ext>
            </a:extLst>
          </p:cNvPr>
          <p:cNvPicPr>
            <a:picLocks noChangeAspect="1"/>
          </p:cNvPicPr>
          <p:nvPr/>
        </p:nvPicPr>
        <p:blipFill>
          <a:blip r:embed="rId4">
            <a:extLst>
              <a:ext uri="{28A0092B-C50C-407E-A947-70E740481C1C}">
                <a14:useLocalDpi xmlns:a14="http://schemas.microsoft.com/office/drawing/2010/main" val="0"/>
              </a:ext>
            </a:extLst>
          </a:blip>
          <a:srcRect t="5792" b="5792"/>
          <a:stretch/>
        </p:blipFill>
        <p:spPr>
          <a:xfrm>
            <a:off x="296214" y="1582306"/>
            <a:ext cx="4924800" cy="4346174"/>
          </a:xfrm>
          <a:prstGeom prst="rect">
            <a:avLst/>
          </a:prstGeom>
          <a:solidFill>
            <a:srgbClr val="D2108D"/>
          </a:solidFill>
        </p:spPr>
      </p:pic>
      <p:sp>
        <p:nvSpPr>
          <p:cNvPr id="9" name="TextBox 8">
            <a:extLst>
              <a:ext uri="{FF2B5EF4-FFF2-40B4-BE49-F238E27FC236}">
                <a16:creationId xmlns:a16="http://schemas.microsoft.com/office/drawing/2014/main" id="{073F7792-9011-6AE9-DA9E-6E12F6A136A7}"/>
              </a:ext>
            </a:extLst>
          </p:cNvPr>
          <p:cNvSpPr txBox="1"/>
          <p:nvPr/>
        </p:nvSpPr>
        <p:spPr>
          <a:xfrm>
            <a:off x="228316" y="5928480"/>
            <a:ext cx="3695371" cy="276999"/>
          </a:xfrm>
          <a:prstGeom prst="rect">
            <a:avLst/>
          </a:prstGeom>
          <a:noFill/>
        </p:spPr>
        <p:txBody>
          <a:bodyPr wrap="none" rtlCol="0">
            <a:spAutoFit/>
          </a:bodyPr>
          <a:lstStyle/>
          <a:p>
            <a:r>
              <a:rPr lang="en-GB" sz="1200" dirty="0">
                <a:solidFill>
                  <a:schemeClr val="bg2"/>
                </a:solidFill>
              </a:rPr>
              <a:t>Credit:  ESO/C. Lawlor, R. F. van Capelleveen et al.</a:t>
            </a:r>
            <a:endParaRPr lang="en-DE" sz="1200" dirty="0">
              <a:solidFill>
                <a:schemeClr val="bg2"/>
              </a:solidFill>
            </a:endParaRPr>
          </a:p>
        </p:txBody>
      </p:sp>
    </p:spTree>
    <p:extLst>
      <p:ext uri="{BB962C8B-B14F-4D97-AF65-F5344CB8AC3E}">
        <p14:creationId xmlns:p14="http://schemas.microsoft.com/office/powerpoint/2010/main" val="597371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2B261-FD21-BA95-A7F0-A9466001EC5F}"/>
              </a:ext>
            </a:extLst>
          </p:cNvPr>
          <p:cNvSpPr>
            <a:spLocks noGrp="1"/>
          </p:cNvSpPr>
          <p:nvPr>
            <p:ph type="title"/>
          </p:nvPr>
        </p:nvSpPr>
        <p:spPr/>
        <p:txBody>
          <a:bodyPr/>
          <a:lstStyle/>
          <a:p>
            <a:r>
              <a:rPr lang="en-DE" dirty="0"/>
              <a:t>The future potential of direct imaging</a:t>
            </a:r>
          </a:p>
        </p:txBody>
      </p:sp>
      <mc:AlternateContent xmlns:mc="http://schemas.openxmlformats.org/markup-compatibility/2006" xmlns:a14="http://schemas.microsoft.com/office/drawing/2010/main">
        <mc:Choice Requires="a14">
          <p:sp>
            <p:nvSpPr>
              <p:cNvPr id="3" name="Text Placeholder 2">
                <a:extLst>
                  <a:ext uri="{FF2B5EF4-FFF2-40B4-BE49-F238E27FC236}">
                    <a16:creationId xmlns:a16="http://schemas.microsoft.com/office/drawing/2014/main" id="{146CFE6A-840D-C6AC-C3B7-0760B7447C41}"/>
                  </a:ext>
                </a:extLst>
              </p:cNvPr>
              <p:cNvSpPr>
                <a:spLocks noGrp="1"/>
              </p:cNvSpPr>
              <p:nvPr>
                <p:ph type="body" sz="quarter" idx="13"/>
              </p:nvPr>
            </p:nvSpPr>
            <p:spPr/>
            <p:txBody>
              <a:bodyPr/>
              <a:lstStyle/>
              <a:p>
                <a:r>
                  <a:rPr lang="en-DE" sz="2800" dirty="0"/>
                  <a:t>The S/N achieved scales as </a:t>
                </a:r>
                <a14:m>
                  <m:oMath xmlns:m="http://schemas.openxmlformats.org/officeDocument/2006/math">
                    <m:r>
                      <a:rPr lang="en-DE" sz="2800" i="1" smtClean="0">
                        <a:latin typeface="Cambria Math" panose="02040503050406030204" pitchFamily="18" charset="0"/>
                        <a:ea typeface="Cambria Math" panose="02040503050406030204" pitchFamily="18" charset="0"/>
                      </a:rPr>
                      <m:t>∝</m:t>
                    </m:r>
                    <m:sSup>
                      <m:sSupPr>
                        <m:ctrlPr>
                          <a:rPr lang="en-DE" sz="2800" i="1" smtClean="0">
                            <a:latin typeface="Cambria Math" panose="02040503050406030204" pitchFamily="18" charset="0"/>
                            <a:ea typeface="Cambria Math" panose="02040503050406030204" pitchFamily="18" charset="0"/>
                          </a:rPr>
                        </m:ctrlPr>
                      </m:sSupPr>
                      <m:e>
                        <m:r>
                          <a:rPr lang="en-US" sz="2800" b="0" i="1" smtClean="0">
                            <a:latin typeface="Cambria Math" panose="02040503050406030204" pitchFamily="18" charset="0"/>
                            <a:ea typeface="Cambria Math" panose="02040503050406030204" pitchFamily="18" charset="0"/>
                          </a:rPr>
                          <m:t>𝐷</m:t>
                        </m:r>
                      </m:e>
                      <m:sup>
                        <m:r>
                          <a:rPr lang="en-US" sz="2800" b="0" i="1" smtClean="0">
                            <a:latin typeface="Cambria Math" panose="02040503050406030204" pitchFamily="18" charset="0"/>
                            <a:ea typeface="Cambria Math" panose="02040503050406030204" pitchFamily="18" charset="0"/>
                          </a:rPr>
                          <m:t>4</m:t>
                        </m:r>
                      </m:sup>
                    </m:sSup>
                  </m:oMath>
                </a14:m>
                <a:r>
                  <a:rPr lang="en-DE" sz="2800" dirty="0"/>
                  <a:t> where D is the telescope diameter. Thus the ELT is expected to see a</a:t>
                </a:r>
              </a:p>
              <a:p>
                <a:pPr/>
                <a14:m>
                  <m:oMathPara xmlns:m="http://schemas.openxmlformats.org/officeDocument/2006/math">
                    <m:oMathParaPr>
                      <m:jc m:val="centerGroup"/>
                    </m:oMathParaPr>
                    <m:oMath xmlns:m="http://schemas.openxmlformats.org/officeDocument/2006/math">
                      <m:sSup>
                        <m:sSupPr>
                          <m:ctrlPr>
                            <a:rPr lang="en-US" sz="2800" b="0" i="1" smtClean="0">
                              <a:latin typeface="Cambria Math" panose="02040503050406030204" pitchFamily="18" charset="0"/>
                            </a:rPr>
                          </m:ctrlPr>
                        </m:sSupPr>
                        <m:e>
                          <m:r>
                            <m:rPr>
                              <m:sty m:val="p"/>
                            </m:rPr>
                            <a:rPr lang="en-US" sz="2800" b="0" i="1" smtClean="0">
                              <a:latin typeface="Cambria Math" panose="02040503050406030204" pitchFamily="18" charset="0"/>
                            </a:rPr>
                            <m:t>S</m:t>
                          </m:r>
                          <m:r>
                            <a:rPr lang="en-US" sz="2800" b="0" i="1" smtClean="0">
                              <a:latin typeface="Cambria Math" panose="02040503050406030204" pitchFamily="18" charset="0"/>
                            </a:rPr>
                            <m:t>/</m:t>
                          </m:r>
                          <m:sSub>
                            <m:sSubPr>
                              <m:ctrlPr>
                                <a:rPr lang="en-US" sz="2800" b="0" i="1" smtClean="0">
                                  <a:latin typeface="Cambria Math" panose="02040503050406030204" pitchFamily="18" charset="0"/>
                                </a:rPr>
                              </m:ctrlPr>
                            </m:sSubPr>
                            <m:e>
                              <m:r>
                                <m:rPr>
                                  <m:sty m:val="p"/>
                                </m:rPr>
                                <a:rPr lang="en-US" sz="2800" b="0" i="1" smtClean="0">
                                  <a:latin typeface="Cambria Math" panose="02040503050406030204" pitchFamily="18" charset="0"/>
                                </a:rPr>
                                <m:t>N</m:t>
                              </m:r>
                            </m:e>
                            <m:sub>
                              <m:r>
                                <m:rPr>
                                  <m:sty m:val="p"/>
                                </m:rPr>
                                <a:rPr lang="en-US" sz="2800" b="0" i="1" smtClean="0">
                                  <a:latin typeface="Cambria Math" panose="02040503050406030204" pitchFamily="18" charset="0"/>
                                </a:rPr>
                                <m:t>gain</m:t>
                              </m:r>
                            </m:sub>
                          </m:sSub>
                          <m:r>
                            <a:rPr lang="en-US" sz="2800" b="0" i="1" smtClean="0">
                              <a:latin typeface="Cambria Math" panose="02040503050406030204" pitchFamily="18" charset="0"/>
                            </a:rPr>
                            <m:t>≈</m:t>
                          </m:r>
                          <m:d>
                            <m:dPr>
                              <m:ctrlPr>
                                <a:rPr lang="en-US" sz="2800" b="0" i="1" smtClean="0">
                                  <a:latin typeface="Cambria Math" panose="02040503050406030204" pitchFamily="18" charset="0"/>
                                </a:rPr>
                              </m:ctrlPr>
                            </m:dPr>
                            <m:e>
                              <m:f>
                                <m:fPr>
                                  <m:ctrlPr>
                                    <a:rPr lang="en-US" sz="2800" b="0" i="1" smtClean="0">
                                      <a:latin typeface="Cambria Math" panose="02040503050406030204" pitchFamily="18" charset="0"/>
                                    </a:rPr>
                                  </m:ctrlPr>
                                </m:fPr>
                                <m:num>
                                  <m:r>
                                    <a:rPr lang="en-US" sz="2800" b="0" i="1" smtClean="0">
                                      <a:latin typeface="Cambria Math" panose="02040503050406030204" pitchFamily="18" charset="0"/>
                                    </a:rPr>
                                    <m:t>40</m:t>
                                  </m:r>
                                </m:num>
                                <m:den>
                                  <m:r>
                                    <a:rPr lang="en-US" sz="2800" b="0" i="1" smtClean="0">
                                      <a:latin typeface="Cambria Math" panose="02040503050406030204" pitchFamily="18" charset="0"/>
                                    </a:rPr>
                                    <m:t>8</m:t>
                                  </m:r>
                                </m:den>
                              </m:f>
                            </m:e>
                          </m:d>
                        </m:e>
                        <m:sup>
                          <m:r>
                            <a:rPr lang="en-US" sz="2800" b="0" i="1" smtClean="0">
                              <a:latin typeface="Cambria Math" panose="02040503050406030204" pitchFamily="18" charset="0"/>
                            </a:rPr>
                            <m:t>4</m:t>
                          </m:r>
                        </m:sup>
                      </m:sSup>
                      <m:r>
                        <a:rPr lang="en-US" sz="2800" b="0" i="1" smtClean="0">
                          <a:latin typeface="Cambria Math" panose="02040503050406030204" pitchFamily="18" charset="0"/>
                        </a:rPr>
                        <m:t>= 625</m:t>
                      </m:r>
                    </m:oMath>
                  </m:oMathPara>
                </a14:m>
                <a:endParaRPr lang="en-DE" sz="2800" dirty="0"/>
              </a:p>
              <a:p>
                <a:r>
                  <a:rPr lang="en-US" sz="2800" dirty="0"/>
                  <a:t>Signal-to-noise gain – obviously a completely new ballgame. </a:t>
                </a:r>
                <a:endParaRPr lang="en-DE" sz="2800" dirty="0"/>
              </a:p>
            </p:txBody>
          </p:sp>
        </mc:Choice>
        <mc:Fallback xmlns="">
          <p:sp>
            <p:nvSpPr>
              <p:cNvPr id="3" name="Text Placeholder 2">
                <a:extLst>
                  <a:ext uri="{FF2B5EF4-FFF2-40B4-BE49-F238E27FC236}">
                    <a16:creationId xmlns:a16="http://schemas.microsoft.com/office/drawing/2014/main" id="{146CFE6A-840D-C6AC-C3B7-0760B7447C41}"/>
                  </a:ext>
                </a:extLst>
              </p:cNvPr>
              <p:cNvSpPr>
                <a:spLocks noGrp="1" noRot="1" noChangeAspect="1" noMove="1" noResize="1" noEditPoints="1" noAdjustHandles="1" noChangeArrowheads="1" noChangeShapeType="1" noTextEdit="1"/>
              </p:cNvSpPr>
              <p:nvPr>
                <p:ph type="body" sz="quarter" idx="13"/>
              </p:nvPr>
            </p:nvSpPr>
            <p:spPr>
              <a:blipFill>
                <a:blip r:embed="rId2"/>
                <a:stretch>
                  <a:fillRect l="-2088" t="-1618"/>
                </a:stretch>
              </a:blipFill>
            </p:spPr>
            <p:txBody>
              <a:bodyPr/>
              <a:lstStyle/>
              <a:p>
                <a:r>
                  <a:rPr lang="en-DE">
                    <a:noFill/>
                  </a:rPr>
                  <a:t> </a:t>
                </a:r>
              </a:p>
            </p:txBody>
          </p:sp>
        </mc:Fallback>
      </mc:AlternateContent>
      <p:sp>
        <p:nvSpPr>
          <p:cNvPr id="4" name="Footer Placeholder 3">
            <a:extLst>
              <a:ext uri="{FF2B5EF4-FFF2-40B4-BE49-F238E27FC236}">
                <a16:creationId xmlns:a16="http://schemas.microsoft.com/office/drawing/2014/main" id="{D344F24B-FFF1-859B-FF04-A7F0017B1075}"/>
              </a:ext>
            </a:extLst>
          </p:cNvPr>
          <p:cNvSpPr>
            <a:spLocks noGrp="1"/>
          </p:cNvSpPr>
          <p:nvPr>
            <p:ph type="ftr" sz="quarter" idx="11"/>
          </p:nvPr>
        </p:nvSpPr>
        <p:spPr/>
        <p:txBody>
          <a:bodyPr/>
          <a:lstStyle/>
          <a:p>
            <a:r>
              <a:rPr lang="en-GB" noProof="0"/>
              <a:t>Nordic-Baltic Astronomy Days - May 26-29, 2026</a:t>
            </a:r>
            <a:endParaRPr lang="en-GB" i="1" noProof="0" dirty="0"/>
          </a:p>
        </p:txBody>
      </p:sp>
      <p:sp>
        <p:nvSpPr>
          <p:cNvPr id="5" name="Subtitle 4">
            <a:extLst>
              <a:ext uri="{FF2B5EF4-FFF2-40B4-BE49-F238E27FC236}">
                <a16:creationId xmlns:a16="http://schemas.microsoft.com/office/drawing/2014/main" id="{FEF0D3B0-C5E6-3E7E-B685-637EFCDC7B0C}"/>
              </a:ext>
            </a:extLst>
          </p:cNvPr>
          <p:cNvSpPr>
            <a:spLocks noGrp="1"/>
          </p:cNvSpPr>
          <p:nvPr>
            <p:ph type="subTitle" sz="quarter" idx="12"/>
          </p:nvPr>
        </p:nvSpPr>
        <p:spPr/>
        <p:txBody>
          <a:bodyPr/>
          <a:lstStyle/>
          <a:p>
            <a:r>
              <a:rPr lang="en-DE" dirty="0"/>
              <a:t>Looking towards the ELT</a:t>
            </a:r>
          </a:p>
        </p:txBody>
      </p:sp>
      <p:sp>
        <p:nvSpPr>
          <p:cNvPr id="6" name="Date Placeholder 5">
            <a:extLst>
              <a:ext uri="{FF2B5EF4-FFF2-40B4-BE49-F238E27FC236}">
                <a16:creationId xmlns:a16="http://schemas.microsoft.com/office/drawing/2014/main" id="{9AC9ACE4-63D9-D6D1-02E2-0E4CF347006D}"/>
              </a:ext>
            </a:extLst>
          </p:cNvPr>
          <p:cNvSpPr>
            <a:spLocks noGrp="1"/>
          </p:cNvSpPr>
          <p:nvPr>
            <p:ph type="dt" sz="half" idx="2"/>
          </p:nvPr>
        </p:nvSpPr>
        <p:spPr/>
        <p:txBody>
          <a:bodyPr/>
          <a:lstStyle/>
          <a:p>
            <a:r>
              <a:rPr lang="de-DE" noProof="0"/>
              <a:t>Data Classification: ESO PUBLIC</a:t>
            </a:r>
            <a:endParaRPr lang="en-GB" noProof="0" dirty="0"/>
          </a:p>
        </p:txBody>
      </p:sp>
    </p:spTree>
    <p:extLst>
      <p:ext uri="{BB962C8B-B14F-4D97-AF65-F5344CB8AC3E}">
        <p14:creationId xmlns:p14="http://schemas.microsoft.com/office/powerpoint/2010/main" val="24727171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0895-0E9F-19A7-0A4E-F6A82972D02B}"/>
              </a:ext>
            </a:extLst>
          </p:cNvPr>
          <p:cNvSpPr>
            <a:spLocks noGrp="1"/>
          </p:cNvSpPr>
          <p:nvPr>
            <p:ph type="ctrTitle"/>
          </p:nvPr>
        </p:nvSpPr>
        <p:spPr/>
        <p:txBody>
          <a:bodyPr/>
          <a:lstStyle/>
          <a:p>
            <a:r>
              <a:rPr lang="en-DE" dirty="0"/>
              <a:t>Interferometry – even higher resolution</a:t>
            </a:r>
          </a:p>
        </p:txBody>
      </p:sp>
      <p:sp>
        <p:nvSpPr>
          <p:cNvPr id="6" name="Date Placeholder 5">
            <a:extLst>
              <a:ext uri="{FF2B5EF4-FFF2-40B4-BE49-F238E27FC236}">
                <a16:creationId xmlns:a16="http://schemas.microsoft.com/office/drawing/2014/main" id="{1A0E12DD-1940-0DF9-50AF-D57B36094B24}"/>
              </a:ext>
            </a:extLst>
          </p:cNvPr>
          <p:cNvSpPr>
            <a:spLocks noGrp="1"/>
          </p:cNvSpPr>
          <p:nvPr>
            <p:ph type="dt" sz="half" idx="2"/>
          </p:nvPr>
        </p:nvSpPr>
        <p:spPr/>
        <p:txBody>
          <a:bodyPr/>
          <a:lstStyle/>
          <a:p>
            <a:r>
              <a:rPr lang="de-DE" noProof="0"/>
              <a:t>Data Classification: ESO PUBLIC</a:t>
            </a:r>
            <a:endParaRPr lang="en-GB" noProof="0" dirty="0"/>
          </a:p>
        </p:txBody>
      </p:sp>
    </p:spTree>
    <p:extLst>
      <p:ext uri="{BB962C8B-B14F-4D97-AF65-F5344CB8AC3E}">
        <p14:creationId xmlns:p14="http://schemas.microsoft.com/office/powerpoint/2010/main" val="39420276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DC5D4-A678-79D0-9CDC-D4FABBA9AD18}"/>
              </a:ext>
            </a:extLst>
          </p:cNvPr>
          <p:cNvSpPr>
            <a:spLocks noGrp="1"/>
          </p:cNvSpPr>
          <p:nvPr>
            <p:ph type="title"/>
          </p:nvPr>
        </p:nvSpPr>
        <p:spPr/>
        <p:txBody>
          <a:bodyPr/>
          <a:lstStyle/>
          <a:p>
            <a:r>
              <a:rPr lang="en-DE" dirty="0"/>
              <a:t>The two interferometric offerings from ESO</a:t>
            </a:r>
          </a:p>
        </p:txBody>
      </p:sp>
      <p:sp>
        <p:nvSpPr>
          <p:cNvPr id="4" name="Footer Placeholder 3">
            <a:extLst>
              <a:ext uri="{FF2B5EF4-FFF2-40B4-BE49-F238E27FC236}">
                <a16:creationId xmlns:a16="http://schemas.microsoft.com/office/drawing/2014/main" id="{D471F724-0A02-EB05-0DCC-50CB4A9BD176}"/>
              </a:ext>
            </a:extLst>
          </p:cNvPr>
          <p:cNvSpPr>
            <a:spLocks noGrp="1"/>
          </p:cNvSpPr>
          <p:nvPr>
            <p:ph type="ftr" sz="quarter" idx="11"/>
          </p:nvPr>
        </p:nvSpPr>
        <p:spPr/>
        <p:txBody>
          <a:bodyPr/>
          <a:lstStyle/>
          <a:p>
            <a:r>
              <a:rPr lang="en-GB" noProof="0" dirty="0"/>
              <a:t>Nordic-Baltic Astronomy Days - May 26-29, 2026</a:t>
            </a:r>
            <a:endParaRPr lang="en-GB" i="1" noProof="0" dirty="0"/>
          </a:p>
        </p:txBody>
      </p:sp>
      <p:sp>
        <p:nvSpPr>
          <p:cNvPr id="6" name="Date Placeholder 5">
            <a:extLst>
              <a:ext uri="{FF2B5EF4-FFF2-40B4-BE49-F238E27FC236}">
                <a16:creationId xmlns:a16="http://schemas.microsoft.com/office/drawing/2014/main" id="{CC0378AE-14BE-1F1A-BA88-0F1F8FE1F4C2}"/>
              </a:ext>
            </a:extLst>
          </p:cNvPr>
          <p:cNvSpPr>
            <a:spLocks noGrp="1"/>
          </p:cNvSpPr>
          <p:nvPr>
            <p:ph type="dt" sz="half" idx="2"/>
          </p:nvPr>
        </p:nvSpPr>
        <p:spPr/>
        <p:txBody>
          <a:bodyPr/>
          <a:lstStyle/>
          <a:p>
            <a:r>
              <a:rPr lang="de-DE" noProof="0"/>
              <a:t>Data Classification: ESO PUBLIC</a:t>
            </a:r>
            <a:endParaRPr lang="en-GB" noProof="0" dirty="0"/>
          </a:p>
        </p:txBody>
      </p:sp>
      <p:grpSp>
        <p:nvGrpSpPr>
          <p:cNvPr id="15" name="Group 14">
            <a:extLst>
              <a:ext uri="{FF2B5EF4-FFF2-40B4-BE49-F238E27FC236}">
                <a16:creationId xmlns:a16="http://schemas.microsoft.com/office/drawing/2014/main" id="{7B3594C3-75F2-047D-81F2-A6BCB5CC1ADE}"/>
              </a:ext>
            </a:extLst>
          </p:cNvPr>
          <p:cNvGrpSpPr/>
          <p:nvPr/>
        </p:nvGrpSpPr>
        <p:grpSpPr>
          <a:xfrm>
            <a:off x="413633" y="1647146"/>
            <a:ext cx="5383178" cy="4465016"/>
            <a:chOff x="378839" y="1629000"/>
            <a:chExt cx="5383178" cy="4465016"/>
          </a:xfrm>
        </p:grpSpPr>
        <p:pic>
          <p:nvPicPr>
            <p:cNvPr id="8" name="Picture 7" descr="A high angle view of a large building&#10;&#10;AI-generated content may be incorrect.">
              <a:extLst>
                <a:ext uri="{FF2B5EF4-FFF2-40B4-BE49-F238E27FC236}">
                  <a16:creationId xmlns:a16="http://schemas.microsoft.com/office/drawing/2014/main" id="{8440E338-2302-52B5-C598-8CF6DC6EEB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8839" y="1629000"/>
              <a:ext cx="5383178" cy="3600000"/>
            </a:xfrm>
            <a:prstGeom prst="rect">
              <a:avLst/>
            </a:prstGeom>
          </p:spPr>
        </p:pic>
        <p:sp>
          <p:nvSpPr>
            <p:cNvPr id="12" name="TextBox 11">
              <a:extLst>
                <a:ext uri="{FF2B5EF4-FFF2-40B4-BE49-F238E27FC236}">
                  <a16:creationId xmlns:a16="http://schemas.microsoft.com/office/drawing/2014/main" id="{B56F675F-72F4-C659-D3D2-F38001A28078}"/>
                </a:ext>
              </a:extLst>
            </p:cNvPr>
            <p:cNvSpPr txBox="1"/>
            <p:nvPr/>
          </p:nvSpPr>
          <p:spPr>
            <a:xfrm>
              <a:off x="1273109" y="5386130"/>
              <a:ext cx="3594638" cy="707886"/>
            </a:xfrm>
            <a:prstGeom prst="rect">
              <a:avLst/>
            </a:prstGeom>
            <a:noFill/>
          </p:spPr>
          <p:txBody>
            <a:bodyPr wrap="none" rtlCol="0">
              <a:spAutoFit/>
            </a:bodyPr>
            <a:lstStyle/>
            <a:p>
              <a:r>
                <a:rPr lang="en-DE" sz="4000" b="1" dirty="0">
                  <a:solidFill>
                    <a:schemeClr val="tx2"/>
                  </a:solidFill>
                </a:rPr>
                <a:t>VLTI – near-IR</a:t>
              </a:r>
            </a:p>
          </p:txBody>
        </p:sp>
      </p:grpSp>
      <p:grpSp>
        <p:nvGrpSpPr>
          <p:cNvPr id="14" name="Group 13">
            <a:extLst>
              <a:ext uri="{FF2B5EF4-FFF2-40B4-BE49-F238E27FC236}">
                <a16:creationId xmlns:a16="http://schemas.microsoft.com/office/drawing/2014/main" id="{DFDA9E6C-9B6E-1531-4CF3-4CD1333A4B22}"/>
              </a:ext>
            </a:extLst>
          </p:cNvPr>
          <p:cNvGrpSpPr/>
          <p:nvPr/>
        </p:nvGrpSpPr>
        <p:grpSpPr>
          <a:xfrm>
            <a:off x="6096000" y="1647146"/>
            <a:ext cx="5408451" cy="4461269"/>
            <a:chOff x="6096000" y="1629000"/>
            <a:chExt cx="5408451" cy="4461269"/>
          </a:xfrm>
        </p:grpSpPr>
        <p:pic>
          <p:nvPicPr>
            <p:cNvPr id="10" name="Picture 9" descr="Satellite dishes in a desert with Atacama Desert in the background&#10;&#10;AI-generated content may be incorrect.">
              <a:extLst>
                <a:ext uri="{FF2B5EF4-FFF2-40B4-BE49-F238E27FC236}">
                  <a16:creationId xmlns:a16="http://schemas.microsoft.com/office/drawing/2014/main" id="{3A0A7E5E-8F65-E191-1A21-6B61B2B45E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629000"/>
              <a:ext cx="5408451" cy="3600000"/>
            </a:xfrm>
            <a:prstGeom prst="rect">
              <a:avLst/>
            </a:prstGeom>
          </p:spPr>
        </p:pic>
        <p:sp>
          <p:nvSpPr>
            <p:cNvPr id="13" name="TextBox 12">
              <a:extLst>
                <a:ext uri="{FF2B5EF4-FFF2-40B4-BE49-F238E27FC236}">
                  <a16:creationId xmlns:a16="http://schemas.microsoft.com/office/drawing/2014/main" id="{229DC358-2358-A839-5620-BF10DAA7673A}"/>
                </a:ext>
              </a:extLst>
            </p:cNvPr>
            <p:cNvSpPr txBox="1"/>
            <p:nvPr/>
          </p:nvSpPr>
          <p:spPr>
            <a:xfrm>
              <a:off x="7531246" y="5382383"/>
              <a:ext cx="3017364" cy="707886"/>
            </a:xfrm>
            <a:prstGeom prst="rect">
              <a:avLst/>
            </a:prstGeom>
            <a:noFill/>
          </p:spPr>
          <p:txBody>
            <a:bodyPr wrap="none" rtlCol="0">
              <a:spAutoFit/>
            </a:bodyPr>
            <a:lstStyle/>
            <a:p>
              <a:r>
                <a:rPr lang="en-DE" sz="4000" b="1" dirty="0">
                  <a:solidFill>
                    <a:schemeClr val="tx2"/>
                  </a:solidFill>
                </a:rPr>
                <a:t>ALMA - mm</a:t>
              </a:r>
            </a:p>
          </p:txBody>
        </p:sp>
      </p:grpSp>
      <p:sp>
        <p:nvSpPr>
          <p:cNvPr id="3" name="TextBox 2">
            <a:extLst>
              <a:ext uri="{FF2B5EF4-FFF2-40B4-BE49-F238E27FC236}">
                <a16:creationId xmlns:a16="http://schemas.microsoft.com/office/drawing/2014/main" id="{45EA3B5E-9562-750E-67A7-DA0DEB383594}"/>
              </a:ext>
            </a:extLst>
          </p:cNvPr>
          <p:cNvSpPr txBox="1"/>
          <p:nvPr/>
        </p:nvSpPr>
        <p:spPr>
          <a:xfrm>
            <a:off x="7257749" y="6077132"/>
            <a:ext cx="3527569" cy="369332"/>
          </a:xfrm>
          <a:prstGeom prst="rect">
            <a:avLst/>
          </a:prstGeom>
          <a:noFill/>
        </p:spPr>
        <p:txBody>
          <a:bodyPr wrap="none" rtlCol="0">
            <a:spAutoFit/>
          </a:bodyPr>
          <a:lstStyle/>
          <a:p>
            <a:r>
              <a:rPr lang="en-DE" dirty="0"/>
              <a:t>See Carlos de Breuck’s talk later</a:t>
            </a:r>
          </a:p>
        </p:txBody>
      </p:sp>
    </p:spTree>
    <p:extLst>
      <p:ext uri="{BB962C8B-B14F-4D97-AF65-F5344CB8AC3E}">
        <p14:creationId xmlns:p14="http://schemas.microsoft.com/office/powerpoint/2010/main" val="3729540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4B8576-15F7-AAA2-A325-1DA288C8D4BC}"/>
              </a:ext>
            </a:extLst>
          </p:cNvPr>
          <p:cNvSpPr>
            <a:spLocks noGrp="1"/>
          </p:cNvSpPr>
          <p:nvPr>
            <p:ph type="dt" sz="half" idx="2"/>
          </p:nvPr>
        </p:nvSpPr>
        <p:spPr/>
        <p:txBody>
          <a:bodyPr/>
          <a:lstStyle/>
          <a:p>
            <a:r>
              <a:rPr lang="de-DE" noProof="0"/>
              <a:t>Data Classification: ESO PUBLIC</a:t>
            </a:r>
            <a:endParaRPr lang="en-GB" noProof="0" dirty="0"/>
          </a:p>
        </p:txBody>
      </p:sp>
      <p:pic>
        <p:nvPicPr>
          <p:cNvPr id="3" name="Picture 2">
            <a:extLst>
              <a:ext uri="{FF2B5EF4-FFF2-40B4-BE49-F238E27FC236}">
                <a16:creationId xmlns:a16="http://schemas.microsoft.com/office/drawing/2014/main" id="{64170D7F-6C92-3489-FC41-ECA49E4DF9EC}"/>
              </a:ext>
            </a:extLst>
          </p:cNvPr>
          <p:cNvPicPr>
            <a:picLocks noChangeAspect="1"/>
          </p:cNvPicPr>
          <p:nvPr/>
        </p:nvPicPr>
        <p:blipFill>
          <a:blip r:embed="rId5"/>
          <a:stretch>
            <a:fillRect/>
          </a:stretch>
        </p:blipFill>
        <p:spPr>
          <a:xfrm>
            <a:off x="6361085" y="1047381"/>
            <a:ext cx="4927921" cy="5449570"/>
          </a:xfrm>
          <a:prstGeom prst="rect">
            <a:avLst/>
          </a:prstGeom>
        </p:spPr>
      </p:pic>
      <p:sp>
        <p:nvSpPr>
          <p:cNvPr id="4" name="TextBox 3">
            <a:extLst>
              <a:ext uri="{FF2B5EF4-FFF2-40B4-BE49-F238E27FC236}">
                <a16:creationId xmlns:a16="http://schemas.microsoft.com/office/drawing/2014/main" id="{D98E0E32-D3FC-0D6C-0525-4B5B4A9585BC}"/>
              </a:ext>
            </a:extLst>
          </p:cNvPr>
          <p:cNvSpPr txBox="1"/>
          <p:nvPr/>
        </p:nvSpPr>
        <p:spPr>
          <a:xfrm>
            <a:off x="8825045" y="6368273"/>
            <a:ext cx="2223686" cy="369332"/>
          </a:xfrm>
          <a:prstGeom prst="rect">
            <a:avLst/>
          </a:prstGeom>
          <a:noFill/>
        </p:spPr>
        <p:txBody>
          <a:bodyPr wrap="none" rtlCol="0">
            <a:spAutoFit/>
          </a:bodyPr>
          <a:lstStyle/>
          <a:p>
            <a:r>
              <a:rPr lang="en-DE" dirty="0">
                <a:solidFill>
                  <a:schemeClr val="bg2">
                    <a:lumMod val="75000"/>
                  </a:schemeClr>
                </a:solidFill>
              </a:rPr>
              <a:t>Ohnaka et al (2024)</a:t>
            </a:r>
          </a:p>
        </p:txBody>
      </p:sp>
      <p:sp>
        <p:nvSpPr>
          <p:cNvPr id="7" name="TextBox 6">
            <a:extLst>
              <a:ext uri="{FF2B5EF4-FFF2-40B4-BE49-F238E27FC236}">
                <a16:creationId xmlns:a16="http://schemas.microsoft.com/office/drawing/2014/main" id="{CADC381A-2136-B863-BF2D-331DF7EDF554}"/>
              </a:ext>
            </a:extLst>
          </p:cNvPr>
          <p:cNvSpPr txBox="1"/>
          <p:nvPr/>
        </p:nvSpPr>
        <p:spPr>
          <a:xfrm>
            <a:off x="914400" y="731520"/>
            <a:ext cx="4088674" cy="369332"/>
          </a:xfrm>
          <a:prstGeom prst="rect">
            <a:avLst/>
          </a:prstGeom>
          <a:noFill/>
        </p:spPr>
        <p:txBody>
          <a:bodyPr wrap="square" rtlCol="0">
            <a:spAutoFit/>
          </a:bodyPr>
          <a:lstStyle/>
          <a:p>
            <a:r>
              <a:rPr lang="en-DE" dirty="0"/>
              <a:t>Convection bubbles in R Doradus</a:t>
            </a:r>
          </a:p>
        </p:txBody>
      </p:sp>
      <p:sp>
        <p:nvSpPr>
          <p:cNvPr id="8" name="TextBox 7">
            <a:extLst>
              <a:ext uri="{FF2B5EF4-FFF2-40B4-BE49-F238E27FC236}">
                <a16:creationId xmlns:a16="http://schemas.microsoft.com/office/drawing/2014/main" id="{E6AA482E-5AB0-7E46-9F30-D30DDF928AE0}"/>
              </a:ext>
            </a:extLst>
          </p:cNvPr>
          <p:cNvSpPr txBox="1"/>
          <p:nvPr/>
        </p:nvSpPr>
        <p:spPr>
          <a:xfrm>
            <a:off x="458649" y="6205022"/>
            <a:ext cx="2557110" cy="369332"/>
          </a:xfrm>
          <a:prstGeom prst="rect">
            <a:avLst/>
          </a:prstGeom>
          <a:noFill/>
        </p:spPr>
        <p:txBody>
          <a:bodyPr wrap="none" rtlCol="0">
            <a:spAutoFit/>
          </a:bodyPr>
          <a:lstStyle/>
          <a:p>
            <a:r>
              <a:rPr lang="en-DE" dirty="0">
                <a:solidFill>
                  <a:schemeClr val="bg2">
                    <a:lumMod val="75000"/>
                  </a:schemeClr>
                </a:solidFill>
              </a:rPr>
              <a:t>Vlemmings et al (2024)</a:t>
            </a:r>
          </a:p>
        </p:txBody>
      </p:sp>
      <p:pic>
        <p:nvPicPr>
          <p:cNvPr id="9" name="R Doradus - movie.m4v">
            <a:hlinkClick r:id="" action="ppaction://media"/>
            <a:extLst>
              <a:ext uri="{FF2B5EF4-FFF2-40B4-BE49-F238E27FC236}">
                <a16:creationId xmlns:a16="http://schemas.microsoft.com/office/drawing/2014/main" id="{71AA4F41-7B61-41FB-DEF9-9ED88F60C7B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37118" y="1502229"/>
            <a:ext cx="5689600" cy="3239588"/>
          </a:xfrm>
          <a:prstGeom prst="rect">
            <a:avLst/>
          </a:prstGeom>
        </p:spPr>
      </p:pic>
      <p:sp>
        <p:nvSpPr>
          <p:cNvPr id="10" name="TextBox 9">
            <a:extLst>
              <a:ext uri="{FF2B5EF4-FFF2-40B4-BE49-F238E27FC236}">
                <a16:creationId xmlns:a16="http://schemas.microsoft.com/office/drawing/2014/main" id="{1C8E308F-8AEE-3DFC-9E78-EE8384E828B3}"/>
              </a:ext>
            </a:extLst>
          </p:cNvPr>
          <p:cNvSpPr txBox="1"/>
          <p:nvPr/>
        </p:nvSpPr>
        <p:spPr>
          <a:xfrm>
            <a:off x="6960057" y="731520"/>
            <a:ext cx="4088674" cy="369332"/>
          </a:xfrm>
          <a:prstGeom prst="rect">
            <a:avLst/>
          </a:prstGeom>
          <a:noFill/>
        </p:spPr>
        <p:txBody>
          <a:bodyPr wrap="square" rtlCol="0">
            <a:spAutoFit/>
          </a:bodyPr>
          <a:lstStyle/>
          <a:p>
            <a:r>
              <a:rPr lang="en-DE" dirty="0"/>
              <a:t>Circumstellar medium in W</a:t>
            </a:r>
            <a:r>
              <a:rPr lang="en-GB" dirty="0"/>
              <a:t>OH G64</a:t>
            </a:r>
            <a:endParaRPr lang="en-DE" dirty="0"/>
          </a:p>
        </p:txBody>
      </p:sp>
      <p:sp>
        <p:nvSpPr>
          <p:cNvPr id="11" name="Oval 10">
            <a:extLst>
              <a:ext uri="{FF2B5EF4-FFF2-40B4-BE49-F238E27FC236}">
                <a16:creationId xmlns:a16="http://schemas.microsoft.com/office/drawing/2014/main" id="{A88C7583-7A57-8254-3711-49F472DF8AA6}"/>
              </a:ext>
            </a:extLst>
          </p:cNvPr>
          <p:cNvSpPr/>
          <p:nvPr/>
        </p:nvSpPr>
        <p:spPr>
          <a:xfrm>
            <a:off x="456888" y="3820574"/>
            <a:ext cx="757958" cy="757958"/>
          </a:xfrm>
          <a:prstGeom prst="ellipse">
            <a:avLst/>
          </a:prstGeom>
          <a:noFill/>
          <a:ln w="1905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DE"/>
          </a:p>
        </p:txBody>
      </p:sp>
      <p:sp>
        <p:nvSpPr>
          <p:cNvPr id="12" name="TextBox 11">
            <a:extLst>
              <a:ext uri="{FF2B5EF4-FFF2-40B4-BE49-F238E27FC236}">
                <a16:creationId xmlns:a16="http://schemas.microsoft.com/office/drawing/2014/main" id="{E8008FA0-EA49-3CA1-EBA0-A7B4D1B7B27F}"/>
              </a:ext>
            </a:extLst>
          </p:cNvPr>
          <p:cNvSpPr txBox="1"/>
          <p:nvPr/>
        </p:nvSpPr>
        <p:spPr>
          <a:xfrm>
            <a:off x="199115" y="3489894"/>
            <a:ext cx="1407758" cy="369332"/>
          </a:xfrm>
          <a:prstGeom prst="rect">
            <a:avLst/>
          </a:prstGeom>
          <a:noFill/>
        </p:spPr>
        <p:txBody>
          <a:bodyPr wrap="none" rtlCol="0">
            <a:spAutoFit/>
          </a:bodyPr>
          <a:lstStyle/>
          <a:p>
            <a:r>
              <a:rPr lang="en-DE" dirty="0">
                <a:solidFill>
                  <a:schemeClr val="accent3"/>
                </a:solidFill>
              </a:rPr>
              <a:t>Earth’s orbit</a:t>
            </a:r>
          </a:p>
        </p:txBody>
      </p:sp>
    </p:spTree>
    <p:extLst>
      <p:ext uri="{BB962C8B-B14F-4D97-AF65-F5344CB8AC3E}">
        <p14:creationId xmlns:p14="http://schemas.microsoft.com/office/powerpoint/2010/main" val="1658267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group of buildings with laser beams&#10;&#10;AI-generated content may be incorrect.">
            <a:extLst>
              <a:ext uri="{FF2B5EF4-FFF2-40B4-BE49-F238E27FC236}">
                <a16:creationId xmlns:a16="http://schemas.microsoft.com/office/drawing/2014/main" id="{3EC83ACC-EA78-3CB2-C565-70C863DF14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7772400" cy="3181064"/>
          </a:xfrm>
          <a:prstGeom prst="rect">
            <a:avLst/>
          </a:prstGeom>
        </p:spPr>
      </p:pic>
      <p:sp>
        <p:nvSpPr>
          <p:cNvPr id="2" name="Title 1">
            <a:extLst>
              <a:ext uri="{FF2B5EF4-FFF2-40B4-BE49-F238E27FC236}">
                <a16:creationId xmlns:a16="http://schemas.microsoft.com/office/drawing/2014/main" id="{C23E331D-3F7F-7F2E-D849-4C644AF67BB4}"/>
              </a:ext>
            </a:extLst>
          </p:cNvPr>
          <p:cNvSpPr>
            <a:spLocks noGrp="1"/>
          </p:cNvSpPr>
          <p:nvPr>
            <p:ph type="title"/>
          </p:nvPr>
        </p:nvSpPr>
        <p:spPr>
          <a:xfrm>
            <a:off x="270419" y="150183"/>
            <a:ext cx="8910639" cy="561703"/>
          </a:xfrm>
        </p:spPr>
        <p:txBody>
          <a:bodyPr/>
          <a:lstStyle/>
          <a:p>
            <a:r>
              <a:rPr lang="en-DE" dirty="0">
                <a:solidFill>
                  <a:schemeClr val="accent3"/>
                </a:solidFill>
              </a:rPr>
              <a:t>A major step forwards: GRAVITY+</a:t>
            </a:r>
          </a:p>
        </p:txBody>
      </p:sp>
      <p:sp>
        <p:nvSpPr>
          <p:cNvPr id="4" name="Footer Placeholder 3">
            <a:extLst>
              <a:ext uri="{FF2B5EF4-FFF2-40B4-BE49-F238E27FC236}">
                <a16:creationId xmlns:a16="http://schemas.microsoft.com/office/drawing/2014/main" id="{5F42C0C9-F249-2590-5DB8-0E69EF57676E}"/>
              </a:ext>
            </a:extLst>
          </p:cNvPr>
          <p:cNvSpPr>
            <a:spLocks noGrp="1"/>
          </p:cNvSpPr>
          <p:nvPr>
            <p:ph type="ftr" sz="quarter" idx="11"/>
          </p:nvPr>
        </p:nvSpPr>
        <p:spPr/>
        <p:txBody>
          <a:bodyPr/>
          <a:lstStyle/>
          <a:p>
            <a:r>
              <a:rPr lang="en-GB" noProof="0"/>
              <a:t>Nordic-Baltic Astronomy Days - May 26-29, 2026</a:t>
            </a:r>
            <a:endParaRPr lang="en-GB" i="1" noProof="0" dirty="0"/>
          </a:p>
        </p:txBody>
      </p:sp>
      <p:sp>
        <p:nvSpPr>
          <p:cNvPr id="6" name="Date Placeholder 5">
            <a:extLst>
              <a:ext uri="{FF2B5EF4-FFF2-40B4-BE49-F238E27FC236}">
                <a16:creationId xmlns:a16="http://schemas.microsoft.com/office/drawing/2014/main" id="{692A5C83-5729-FBBA-0E56-9A38BB327F3C}"/>
              </a:ext>
            </a:extLst>
          </p:cNvPr>
          <p:cNvSpPr>
            <a:spLocks noGrp="1"/>
          </p:cNvSpPr>
          <p:nvPr>
            <p:ph type="dt" sz="half" idx="2"/>
          </p:nvPr>
        </p:nvSpPr>
        <p:spPr/>
        <p:txBody>
          <a:bodyPr/>
          <a:lstStyle/>
          <a:p>
            <a:r>
              <a:rPr lang="de-DE" noProof="0"/>
              <a:t>Data Classification: ESO PUBLIC</a:t>
            </a:r>
            <a:endParaRPr lang="en-GB" noProof="0" dirty="0"/>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4DFFE289-94AE-FEA7-F8F5-5350F44D2798}"/>
                  </a:ext>
                </a:extLst>
              </p:cNvPr>
              <p:cNvSpPr txBox="1"/>
              <p:nvPr/>
            </p:nvSpPr>
            <p:spPr>
              <a:xfrm>
                <a:off x="117566" y="3540034"/>
                <a:ext cx="9575074" cy="1800493"/>
              </a:xfrm>
              <a:prstGeom prst="rect">
                <a:avLst/>
              </a:prstGeom>
              <a:noFill/>
            </p:spPr>
            <p:txBody>
              <a:bodyPr wrap="square" rtlCol="0">
                <a:spAutoFit/>
              </a:bodyPr>
              <a:lstStyle/>
              <a:p>
                <a:pPr>
                  <a:spcAft>
                    <a:spcPts val="600"/>
                  </a:spcAft>
                </a:pPr>
                <a:r>
                  <a:rPr lang="en-DE" sz="2400" dirty="0"/>
                  <a:t>Spatial resolution: down to 3.5 milliarcsec (K-band), 2 mas with A</a:t>
                </a:r>
                <a:r>
                  <a:rPr lang="en-GB" sz="2400" dirty="0"/>
                  <a:t>t</a:t>
                </a:r>
                <a:r>
                  <a:rPr lang="en-DE" sz="2400" dirty="0"/>
                  <a:t>s</a:t>
                </a:r>
              </a:p>
              <a:p>
                <a:pPr>
                  <a:spcAft>
                    <a:spcPts val="600"/>
                  </a:spcAft>
                </a:pPr>
                <a:r>
                  <a:rPr lang="en-DE" sz="2400" dirty="0"/>
                  <a:t>Astrometric accuracy: 10-100 µas [comparable to Gaia]</a:t>
                </a:r>
              </a:p>
              <a:p>
                <a:pPr>
                  <a:spcAft>
                    <a:spcPts val="600"/>
                  </a:spcAft>
                </a:pPr>
                <a:r>
                  <a:rPr lang="en-DE" sz="2400" dirty="0"/>
                  <a:t>Spectral resolutions: </a:t>
                </a:r>
                <a14:m>
                  <m:oMath xmlns:m="http://schemas.openxmlformats.org/officeDocument/2006/math">
                    <m:r>
                      <a:rPr lang="en-US" sz="2400" b="0" i="0" dirty="0" smtClean="0">
                        <a:latin typeface="Cambria Math" panose="02040503050406030204" pitchFamily="18" charset="0"/>
                      </a:rPr>
                      <m:t>𝜆</m:t>
                    </m:r>
                    <m:r>
                      <m:rPr>
                        <m:lit/>
                      </m:rPr>
                      <a:rPr lang="en-US" sz="2400" b="0" i="0" dirty="0" smtClean="0">
                        <a:latin typeface="Cambria Math" panose="02040503050406030204" pitchFamily="18" charset="0"/>
                      </a:rPr>
                      <m:t>/</m:t>
                    </m:r>
                    <m:r>
                      <m:rPr>
                        <m:sty m:val="p"/>
                      </m:rPr>
                      <a:rPr lang="en-US" sz="2400" b="0" i="0" dirty="0" smtClean="0">
                        <a:latin typeface="Cambria Math" panose="02040503050406030204" pitchFamily="18" charset="0"/>
                      </a:rPr>
                      <m:t>Δ</m:t>
                    </m:r>
                    <m:r>
                      <a:rPr lang="en-US" sz="2400" b="0" i="1" dirty="0" smtClean="0">
                        <a:latin typeface="Cambria Math" panose="02040503050406030204" pitchFamily="18" charset="0"/>
                      </a:rPr>
                      <m:t>𝜆</m:t>
                    </m:r>
                  </m:oMath>
                </a14:m>
                <a:r>
                  <a:rPr lang="en-DE" sz="2400" dirty="0"/>
                  <a:t> = 22, 500, 4500</a:t>
                </a:r>
              </a:p>
              <a:p>
                <a:pPr>
                  <a:spcAft>
                    <a:spcPts val="600"/>
                  </a:spcAft>
                </a:pPr>
                <a:r>
                  <a:rPr lang="en-DE" sz="2400" dirty="0"/>
                  <a:t>Laser guide-star adaptive optics on all four UTs</a:t>
                </a:r>
              </a:p>
            </p:txBody>
          </p:sp>
        </mc:Choice>
        <mc:Fallback xmlns="">
          <p:sp>
            <p:nvSpPr>
              <p:cNvPr id="12" name="TextBox 11">
                <a:extLst>
                  <a:ext uri="{FF2B5EF4-FFF2-40B4-BE49-F238E27FC236}">
                    <a16:creationId xmlns:a16="http://schemas.microsoft.com/office/drawing/2014/main" id="{4DFFE289-94AE-FEA7-F8F5-5350F44D2798}"/>
                  </a:ext>
                </a:extLst>
              </p:cNvPr>
              <p:cNvSpPr txBox="1">
                <a:spLocks noRot="1" noChangeAspect="1" noMove="1" noResize="1" noEditPoints="1" noAdjustHandles="1" noChangeArrowheads="1" noChangeShapeType="1" noTextEdit="1"/>
              </p:cNvSpPr>
              <p:nvPr/>
            </p:nvSpPr>
            <p:spPr>
              <a:xfrm>
                <a:off x="117566" y="3540034"/>
                <a:ext cx="9575074" cy="1800493"/>
              </a:xfrm>
              <a:prstGeom prst="rect">
                <a:avLst/>
              </a:prstGeom>
              <a:blipFill>
                <a:blip r:embed="rId4"/>
                <a:stretch>
                  <a:fillRect l="-1060" t="-2098" b="-6993"/>
                </a:stretch>
              </a:blipFill>
            </p:spPr>
            <p:txBody>
              <a:bodyPr/>
              <a:lstStyle/>
              <a:p>
                <a:r>
                  <a:rPr lang="en-DE">
                    <a:noFill/>
                  </a:rPr>
                  <a:t> </a:t>
                </a:r>
              </a:p>
            </p:txBody>
          </p:sp>
        </mc:Fallback>
      </mc:AlternateContent>
    </p:spTree>
    <p:extLst>
      <p:ext uri="{BB962C8B-B14F-4D97-AF65-F5344CB8AC3E}">
        <p14:creationId xmlns:p14="http://schemas.microsoft.com/office/powerpoint/2010/main" val="15157639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7FAB24-3611-11A2-1359-AE4DE690D1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80B8B5-C31A-31A9-A932-3BE0809CAE4E}"/>
              </a:ext>
            </a:extLst>
          </p:cNvPr>
          <p:cNvSpPr>
            <a:spLocks noGrp="1"/>
          </p:cNvSpPr>
          <p:nvPr>
            <p:ph type="title"/>
          </p:nvPr>
        </p:nvSpPr>
        <p:spPr/>
        <p:txBody>
          <a:bodyPr/>
          <a:lstStyle/>
          <a:p>
            <a:r>
              <a:rPr lang="en-DE" dirty="0"/>
              <a:t>Synergies – VLTI-JWST-ALMA</a:t>
            </a:r>
          </a:p>
        </p:txBody>
      </p:sp>
      <p:sp>
        <p:nvSpPr>
          <p:cNvPr id="4" name="Footer Placeholder 3">
            <a:extLst>
              <a:ext uri="{FF2B5EF4-FFF2-40B4-BE49-F238E27FC236}">
                <a16:creationId xmlns:a16="http://schemas.microsoft.com/office/drawing/2014/main" id="{81528558-25BB-B3C5-B34A-E4AAA2052BA9}"/>
              </a:ext>
            </a:extLst>
          </p:cNvPr>
          <p:cNvSpPr>
            <a:spLocks noGrp="1"/>
          </p:cNvSpPr>
          <p:nvPr>
            <p:ph type="ftr" sz="quarter" idx="11"/>
          </p:nvPr>
        </p:nvSpPr>
        <p:spPr/>
        <p:txBody>
          <a:bodyPr/>
          <a:lstStyle/>
          <a:p>
            <a:r>
              <a:rPr lang="en-GB" noProof="0"/>
              <a:t>Nordic-Baltic Astronomy Days - May 26-29, 2026</a:t>
            </a:r>
            <a:endParaRPr lang="en-GB" i="1" noProof="0"/>
          </a:p>
        </p:txBody>
      </p:sp>
      <p:sp>
        <p:nvSpPr>
          <p:cNvPr id="8" name="Subtitle 7">
            <a:extLst>
              <a:ext uri="{FF2B5EF4-FFF2-40B4-BE49-F238E27FC236}">
                <a16:creationId xmlns:a16="http://schemas.microsoft.com/office/drawing/2014/main" id="{BAADF19E-9DA5-5112-1FB1-20380FDE1F11}"/>
              </a:ext>
            </a:extLst>
          </p:cNvPr>
          <p:cNvSpPr>
            <a:spLocks noGrp="1"/>
          </p:cNvSpPr>
          <p:nvPr>
            <p:ph type="subTitle" sz="quarter" idx="12"/>
          </p:nvPr>
        </p:nvSpPr>
        <p:spPr>
          <a:xfrm>
            <a:off x="936624" y="1296812"/>
            <a:ext cx="9951787" cy="285494"/>
          </a:xfrm>
        </p:spPr>
        <p:txBody>
          <a:bodyPr vert="horz" lIns="0" tIns="0" rIns="0" bIns="0" rtlCol="0" anchor="t">
            <a:noAutofit/>
          </a:bodyPr>
          <a:lstStyle/>
          <a:p>
            <a:r>
              <a:rPr lang="en-DE">
                <a:cs typeface="Arial"/>
              </a:rPr>
              <a:t>VLTI – ALMA – JWST</a:t>
            </a:r>
          </a:p>
        </p:txBody>
      </p:sp>
      <p:pic>
        <p:nvPicPr>
          <p:cNvPr id="3" name="Picture 2" descr="A screen shot of a space image&#10;&#10;AI-generated content may be incorrect.">
            <a:extLst>
              <a:ext uri="{FF2B5EF4-FFF2-40B4-BE49-F238E27FC236}">
                <a16:creationId xmlns:a16="http://schemas.microsoft.com/office/drawing/2014/main" id="{824DF91D-F7D4-F92A-5F67-A940068025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481" y="1760886"/>
            <a:ext cx="2817832" cy="3916786"/>
          </a:xfrm>
          <a:prstGeom prst="rect">
            <a:avLst/>
          </a:prstGeom>
        </p:spPr>
      </p:pic>
      <p:sp>
        <p:nvSpPr>
          <p:cNvPr id="5" name="TextBox 4">
            <a:extLst>
              <a:ext uri="{FF2B5EF4-FFF2-40B4-BE49-F238E27FC236}">
                <a16:creationId xmlns:a16="http://schemas.microsoft.com/office/drawing/2014/main" id="{B22931C4-E140-8D90-B076-D3E3E920E9EB}"/>
              </a:ext>
            </a:extLst>
          </p:cNvPr>
          <p:cNvSpPr txBox="1"/>
          <p:nvPr/>
        </p:nvSpPr>
        <p:spPr>
          <a:xfrm>
            <a:off x="4572157" y="2195785"/>
            <a:ext cx="7050347" cy="3046988"/>
          </a:xfrm>
          <a:prstGeom prst="rect">
            <a:avLst/>
          </a:prstGeom>
          <a:noFill/>
        </p:spPr>
        <p:txBody>
          <a:bodyPr wrap="square" rtlCol="0">
            <a:spAutoFit/>
          </a:bodyPr>
          <a:lstStyle/>
          <a:p>
            <a:r>
              <a:rPr lang="en-DE" sz="2400" b="1"/>
              <a:t>JWST: </a:t>
            </a:r>
            <a:r>
              <a:rPr lang="en-DE" sz="2400"/>
              <a:t>mid-IR spectroscopy essential to identify a molecule rich environment.</a:t>
            </a:r>
          </a:p>
          <a:p>
            <a:endParaRPr lang="en-DE" sz="2400" b="1"/>
          </a:p>
          <a:p>
            <a:r>
              <a:rPr lang="en-DE" sz="2400" b="1"/>
              <a:t>ALMA: </a:t>
            </a:r>
            <a:r>
              <a:rPr lang="en-DE" sz="2400"/>
              <a:t>detection of circumstellar disks around each member of binary.</a:t>
            </a:r>
          </a:p>
          <a:p>
            <a:endParaRPr lang="en-DE" sz="2400" b="1"/>
          </a:p>
          <a:p>
            <a:r>
              <a:rPr lang="en-DE" sz="2400" b="1"/>
              <a:t>VLTI/Gravity: </a:t>
            </a:r>
            <a:r>
              <a:rPr lang="en-DE" sz="2400"/>
              <a:t>astrometry of the stars and constraints on the circumstellar disks.</a:t>
            </a:r>
          </a:p>
        </p:txBody>
      </p:sp>
      <p:sp>
        <p:nvSpPr>
          <p:cNvPr id="9" name="TextBox 8">
            <a:extLst>
              <a:ext uri="{FF2B5EF4-FFF2-40B4-BE49-F238E27FC236}">
                <a16:creationId xmlns:a16="http://schemas.microsoft.com/office/drawing/2014/main" id="{BEDAF499-B003-8ACC-4171-92364FB86905}"/>
              </a:ext>
            </a:extLst>
          </p:cNvPr>
          <p:cNvSpPr txBox="1"/>
          <p:nvPr/>
        </p:nvSpPr>
        <p:spPr>
          <a:xfrm>
            <a:off x="4572157" y="1406767"/>
            <a:ext cx="7655814" cy="400110"/>
          </a:xfrm>
          <a:prstGeom prst="rect">
            <a:avLst/>
          </a:prstGeom>
          <a:noFill/>
        </p:spPr>
        <p:txBody>
          <a:bodyPr wrap="none" rtlCol="0">
            <a:spAutoFit/>
          </a:bodyPr>
          <a:lstStyle/>
          <a:p>
            <a:r>
              <a:rPr lang="en-DE" sz="2000"/>
              <a:t>DF Tau: A binary star system with gaseous disks around each star</a:t>
            </a:r>
          </a:p>
        </p:txBody>
      </p:sp>
      <p:sp>
        <p:nvSpPr>
          <p:cNvPr id="10" name="TextBox 9">
            <a:extLst>
              <a:ext uri="{FF2B5EF4-FFF2-40B4-BE49-F238E27FC236}">
                <a16:creationId xmlns:a16="http://schemas.microsoft.com/office/drawing/2014/main" id="{FC82B8C7-52AA-CA74-8EAB-B67672977A0D}"/>
              </a:ext>
            </a:extLst>
          </p:cNvPr>
          <p:cNvSpPr txBox="1"/>
          <p:nvPr/>
        </p:nvSpPr>
        <p:spPr>
          <a:xfrm>
            <a:off x="692480" y="5530410"/>
            <a:ext cx="1992853" cy="369332"/>
          </a:xfrm>
          <a:prstGeom prst="rect">
            <a:avLst/>
          </a:prstGeom>
          <a:noFill/>
        </p:spPr>
        <p:txBody>
          <a:bodyPr wrap="none" rtlCol="0">
            <a:spAutoFit/>
          </a:bodyPr>
          <a:lstStyle/>
          <a:p>
            <a:r>
              <a:rPr lang="en-DE" dirty="0">
                <a:solidFill>
                  <a:schemeClr val="accent5">
                    <a:lumMod val="60000"/>
                    <a:lumOff val="40000"/>
                  </a:schemeClr>
                </a:solidFill>
              </a:rPr>
              <a:t>Grant et al (2025)</a:t>
            </a:r>
          </a:p>
        </p:txBody>
      </p:sp>
      <p:sp>
        <p:nvSpPr>
          <p:cNvPr id="11" name="TextBox 10">
            <a:extLst>
              <a:ext uri="{FF2B5EF4-FFF2-40B4-BE49-F238E27FC236}">
                <a16:creationId xmlns:a16="http://schemas.microsoft.com/office/drawing/2014/main" id="{1320833F-F598-1030-DF33-2A5040848DB4}"/>
              </a:ext>
            </a:extLst>
          </p:cNvPr>
          <p:cNvSpPr txBox="1"/>
          <p:nvPr/>
        </p:nvSpPr>
        <p:spPr>
          <a:xfrm>
            <a:off x="4572158" y="5361133"/>
            <a:ext cx="6927362" cy="707886"/>
          </a:xfrm>
          <a:prstGeom prst="rect">
            <a:avLst/>
          </a:prstGeom>
          <a:noFill/>
        </p:spPr>
        <p:txBody>
          <a:bodyPr wrap="square" rtlCol="0">
            <a:spAutoFit/>
          </a:bodyPr>
          <a:lstStyle/>
          <a:p>
            <a:r>
              <a:rPr lang="en-DE" sz="2000"/>
              <a:t>Without the ALMA and VLTI information on the structure of the disks, the JWST data would be impossible to interpret.</a:t>
            </a:r>
          </a:p>
        </p:txBody>
      </p:sp>
      <p:sp>
        <p:nvSpPr>
          <p:cNvPr id="6" name="Date Placeholder 5">
            <a:extLst>
              <a:ext uri="{FF2B5EF4-FFF2-40B4-BE49-F238E27FC236}">
                <a16:creationId xmlns:a16="http://schemas.microsoft.com/office/drawing/2014/main" id="{B21ADCC3-ABAC-FB95-AEE3-12CCE286DB55}"/>
              </a:ext>
            </a:extLst>
          </p:cNvPr>
          <p:cNvSpPr>
            <a:spLocks noGrp="1"/>
          </p:cNvSpPr>
          <p:nvPr>
            <p:ph type="dt" sz="half" idx="2"/>
          </p:nvPr>
        </p:nvSpPr>
        <p:spPr/>
        <p:txBody>
          <a:bodyPr/>
          <a:lstStyle/>
          <a:p>
            <a:r>
              <a:rPr lang="de-DE" noProof="0"/>
              <a:t>Data Classification: ESO PUBLIC</a:t>
            </a:r>
            <a:endParaRPr lang="en-GB" noProof="0" dirty="0"/>
          </a:p>
        </p:txBody>
      </p:sp>
    </p:spTree>
    <p:extLst>
      <p:ext uri="{BB962C8B-B14F-4D97-AF65-F5344CB8AC3E}">
        <p14:creationId xmlns:p14="http://schemas.microsoft.com/office/powerpoint/2010/main" val="31005770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E809D-5654-F56F-B15A-86A4C7B9A757}"/>
              </a:ext>
            </a:extLst>
          </p:cNvPr>
          <p:cNvSpPr>
            <a:spLocks noGrp="1"/>
          </p:cNvSpPr>
          <p:nvPr>
            <p:ph type="title"/>
          </p:nvPr>
        </p:nvSpPr>
        <p:spPr/>
        <p:txBody>
          <a:bodyPr/>
          <a:lstStyle/>
          <a:p>
            <a:r>
              <a:rPr lang="en-DE" dirty="0"/>
              <a:t>Looking further away</a:t>
            </a:r>
          </a:p>
        </p:txBody>
      </p:sp>
      <p:sp>
        <p:nvSpPr>
          <p:cNvPr id="4" name="Footer Placeholder 3">
            <a:extLst>
              <a:ext uri="{FF2B5EF4-FFF2-40B4-BE49-F238E27FC236}">
                <a16:creationId xmlns:a16="http://schemas.microsoft.com/office/drawing/2014/main" id="{4DCF0946-CDA9-4337-9731-8AF044837395}"/>
              </a:ext>
            </a:extLst>
          </p:cNvPr>
          <p:cNvSpPr>
            <a:spLocks noGrp="1"/>
          </p:cNvSpPr>
          <p:nvPr>
            <p:ph type="ftr" sz="quarter" idx="11"/>
          </p:nvPr>
        </p:nvSpPr>
        <p:spPr/>
        <p:txBody>
          <a:bodyPr/>
          <a:lstStyle/>
          <a:p>
            <a:r>
              <a:rPr lang="en-GB" noProof="0"/>
              <a:t>Nordic-Baltic Astronomy Days - May 26-29, 2026</a:t>
            </a:r>
            <a:endParaRPr lang="en-GB" i="1" noProof="0" dirty="0"/>
          </a:p>
        </p:txBody>
      </p:sp>
      <p:sp>
        <p:nvSpPr>
          <p:cNvPr id="6" name="Date Placeholder 5">
            <a:extLst>
              <a:ext uri="{FF2B5EF4-FFF2-40B4-BE49-F238E27FC236}">
                <a16:creationId xmlns:a16="http://schemas.microsoft.com/office/drawing/2014/main" id="{5E086662-7F3D-4050-24A3-08859799063E}"/>
              </a:ext>
            </a:extLst>
          </p:cNvPr>
          <p:cNvSpPr>
            <a:spLocks noGrp="1"/>
          </p:cNvSpPr>
          <p:nvPr>
            <p:ph type="dt" sz="half" idx="2"/>
          </p:nvPr>
        </p:nvSpPr>
        <p:spPr/>
        <p:txBody>
          <a:bodyPr/>
          <a:lstStyle/>
          <a:p>
            <a:r>
              <a:rPr lang="de-DE" noProof="0"/>
              <a:t>Data Classification: ESO PUBLIC</a:t>
            </a:r>
            <a:endParaRPr lang="en-GB" noProof="0" dirty="0"/>
          </a:p>
        </p:txBody>
      </p:sp>
      <p:pic>
        <p:nvPicPr>
          <p:cNvPr id="7" name="Picture 6">
            <a:extLst>
              <a:ext uri="{FF2B5EF4-FFF2-40B4-BE49-F238E27FC236}">
                <a16:creationId xmlns:a16="http://schemas.microsoft.com/office/drawing/2014/main" id="{43F45313-E66E-3326-71B0-FD9288A7A5AD}"/>
              </a:ext>
            </a:extLst>
          </p:cNvPr>
          <p:cNvPicPr>
            <a:picLocks noChangeAspect="1"/>
          </p:cNvPicPr>
          <p:nvPr/>
        </p:nvPicPr>
        <p:blipFill>
          <a:blip r:embed="rId2"/>
          <a:stretch>
            <a:fillRect/>
          </a:stretch>
        </p:blipFill>
        <p:spPr>
          <a:xfrm>
            <a:off x="4961805" y="1462969"/>
            <a:ext cx="6889804" cy="2651831"/>
          </a:xfrm>
          <a:prstGeom prst="rect">
            <a:avLst/>
          </a:prstGeom>
        </p:spPr>
      </p:pic>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A23A1056-9DDB-60B2-668C-1386511883AC}"/>
                  </a:ext>
                </a:extLst>
              </p:cNvPr>
              <p:cNvSpPr txBox="1"/>
              <p:nvPr/>
            </p:nvSpPr>
            <p:spPr>
              <a:xfrm>
                <a:off x="5535277" y="4264798"/>
                <a:ext cx="5614625" cy="930511"/>
              </a:xfrm>
              <a:prstGeom prst="rect">
                <a:avLst/>
              </a:prstGeom>
              <a:noFill/>
            </p:spPr>
            <p:txBody>
              <a:bodyPr wrap="square" rtlCol="0">
                <a:spAutoFit/>
              </a:bodyPr>
              <a:lstStyle/>
              <a:p>
                <a:r>
                  <a:rPr lang="en-DE" dirty="0"/>
                  <a:t>Abuter et al (2024): resolved broad-line region in a QSO at z~2</a:t>
                </a:r>
              </a:p>
              <a:p>
                <a:r>
                  <a:rPr lang="en-DE" dirty="0"/>
                  <a:t>Radius: </a:t>
                </a:r>
                <a14:m>
                  <m:oMath xmlns:m="http://schemas.openxmlformats.org/officeDocument/2006/math">
                    <m:sSubSup>
                      <m:sSubSupPr>
                        <m:ctrlPr>
                          <a:rPr lang="en-US" b="0" i="1" smtClean="0">
                            <a:latin typeface="Cambria Math" panose="02040503050406030204" pitchFamily="18" charset="0"/>
                          </a:rPr>
                        </m:ctrlPr>
                      </m:sSubSupPr>
                      <m:e>
                        <m:r>
                          <a:rPr lang="en-US" b="0" i="1" smtClean="0">
                            <a:latin typeface="Cambria Math" panose="02040503050406030204" pitchFamily="18" charset="0"/>
                          </a:rPr>
                          <m:t>0.34</m:t>
                        </m:r>
                      </m:e>
                      <m:sub>
                        <m:r>
                          <a:rPr lang="en-US" b="0" i="1" smtClean="0">
                            <a:latin typeface="Cambria Math" panose="02040503050406030204" pitchFamily="18" charset="0"/>
                          </a:rPr>
                          <m:t>−0.11</m:t>
                        </m:r>
                      </m:sub>
                      <m:sup>
                        <m:r>
                          <a:rPr lang="en-US" b="0" i="1" smtClean="0">
                            <a:latin typeface="Cambria Math" panose="02040503050406030204" pitchFamily="18" charset="0"/>
                          </a:rPr>
                          <m:t>+0.17</m:t>
                        </m:r>
                      </m:sup>
                    </m:sSubSup>
                  </m:oMath>
                </a14:m>
                <a:r>
                  <a:rPr lang="en-DE" dirty="0"/>
                  <a:t> pc(!) at z=2</a:t>
                </a:r>
              </a:p>
            </p:txBody>
          </p:sp>
        </mc:Choice>
        <mc:Fallback xmlns="">
          <p:sp>
            <p:nvSpPr>
              <p:cNvPr id="8" name="TextBox 7">
                <a:extLst>
                  <a:ext uri="{FF2B5EF4-FFF2-40B4-BE49-F238E27FC236}">
                    <a16:creationId xmlns:a16="http://schemas.microsoft.com/office/drawing/2014/main" id="{A23A1056-9DDB-60B2-668C-1386511883AC}"/>
                  </a:ext>
                </a:extLst>
              </p:cNvPr>
              <p:cNvSpPr txBox="1">
                <a:spLocks noRot="1" noChangeAspect="1" noMove="1" noResize="1" noEditPoints="1" noAdjustHandles="1" noChangeArrowheads="1" noChangeShapeType="1" noTextEdit="1"/>
              </p:cNvSpPr>
              <p:nvPr/>
            </p:nvSpPr>
            <p:spPr>
              <a:xfrm>
                <a:off x="5535277" y="4264798"/>
                <a:ext cx="5614625" cy="930511"/>
              </a:xfrm>
              <a:prstGeom prst="rect">
                <a:avLst/>
              </a:prstGeom>
              <a:blipFill>
                <a:blip r:embed="rId3"/>
                <a:stretch>
                  <a:fillRect l="-677" t="-4110" b="-9589"/>
                </a:stretch>
              </a:blipFill>
            </p:spPr>
            <p:txBody>
              <a:bodyPr/>
              <a:lstStyle/>
              <a:p>
                <a:r>
                  <a:rPr lang="en-DE">
                    <a:noFill/>
                  </a:rPr>
                  <a:t> </a:t>
                </a:r>
              </a:p>
            </p:txBody>
          </p:sp>
        </mc:Fallback>
      </mc:AlternateContent>
      <p:pic>
        <p:nvPicPr>
          <p:cNvPr id="9" name="Picture 8">
            <a:extLst>
              <a:ext uri="{FF2B5EF4-FFF2-40B4-BE49-F238E27FC236}">
                <a16:creationId xmlns:a16="http://schemas.microsoft.com/office/drawing/2014/main" id="{E85DBBE9-A677-19FB-431D-6E8B610C7F61}"/>
              </a:ext>
            </a:extLst>
          </p:cNvPr>
          <p:cNvPicPr>
            <a:picLocks noChangeAspect="1"/>
          </p:cNvPicPr>
          <p:nvPr/>
        </p:nvPicPr>
        <p:blipFill>
          <a:blip r:embed="rId4"/>
          <a:stretch>
            <a:fillRect/>
          </a:stretch>
        </p:blipFill>
        <p:spPr>
          <a:xfrm>
            <a:off x="463362" y="1276723"/>
            <a:ext cx="3690627" cy="4311646"/>
          </a:xfrm>
          <a:prstGeom prst="rect">
            <a:avLst/>
          </a:prstGeom>
        </p:spPr>
      </p:pic>
      <p:sp>
        <p:nvSpPr>
          <p:cNvPr id="10" name="TextBox 9">
            <a:extLst>
              <a:ext uri="{FF2B5EF4-FFF2-40B4-BE49-F238E27FC236}">
                <a16:creationId xmlns:a16="http://schemas.microsoft.com/office/drawing/2014/main" id="{C5BD7776-A28A-1255-BF9C-AC14E828AA4B}"/>
              </a:ext>
            </a:extLst>
          </p:cNvPr>
          <p:cNvSpPr txBox="1"/>
          <p:nvPr/>
        </p:nvSpPr>
        <p:spPr>
          <a:xfrm>
            <a:off x="294273" y="5459177"/>
            <a:ext cx="4970058" cy="923330"/>
          </a:xfrm>
          <a:prstGeom prst="rect">
            <a:avLst/>
          </a:prstGeom>
          <a:noFill/>
        </p:spPr>
        <p:txBody>
          <a:bodyPr wrap="square" rtlCol="0">
            <a:spAutoFit/>
          </a:bodyPr>
          <a:lstStyle/>
          <a:p>
            <a:r>
              <a:rPr lang="en-US" dirty="0"/>
              <a:t>GRAVITY collaboration (2024): BLR sizes in nearby galaxies – clear luminosity-radius relation</a:t>
            </a:r>
            <a:endParaRPr lang="en-DE" dirty="0"/>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26D1820D-FAFA-916E-ADBA-601CD631D018}"/>
                  </a:ext>
                </a:extLst>
              </p:cNvPr>
              <p:cNvSpPr txBox="1"/>
              <p:nvPr/>
            </p:nvSpPr>
            <p:spPr>
              <a:xfrm>
                <a:off x="5535276" y="5451996"/>
                <a:ext cx="5614625" cy="646331"/>
              </a:xfrm>
              <a:prstGeom prst="rect">
                <a:avLst/>
              </a:prstGeom>
              <a:noFill/>
            </p:spPr>
            <p:txBody>
              <a:bodyPr wrap="square" rtlCol="0">
                <a:spAutoFit/>
              </a:bodyPr>
              <a:lstStyle/>
              <a:p>
                <a:r>
                  <a:rPr lang="en-US" dirty="0"/>
                  <a:t>In GRAVITY+ Collaboration et al (2026) this is pushed to z=4. (radius ~1 pc + </a:t>
                </a:r>
                <a14:m>
                  <m:oMath xmlns:m="http://schemas.openxmlformats.org/officeDocument/2006/math">
                    <m:sSup>
                      <m:sSupPr>
                        <m:ctrlPr>
                          <a:rPr lang="en-US" b="0" i="1" smtClean="0">
                            <a:latin typeface="Cambria Math" panose="02040503050406030204" pitchFamily="18" charset="0"/>
                          </a:rPr>
                        </m:ctrlPr>
                      </m:sSupPr>
                      <m:e>
                        <m:r>
                          <a:rPr lang="en-US" b="0" i="1" smtClean="0">
                            <a:latin typeface="Cambria Math" panose="02040503050406030204" pitchFamily="18" charset="0"/>
                          </a:rPr>
                          <m:t>10</m:t>
                        </m:r>
                      </m:e>
                      <m:sup>
                        <m:r>
                          <a:rPr lang="en-US" b="0" i="1" smtClean="0">
                            <a:latin typeface="Cambria Math" panose="02040503050406030204" pitchFamily="18" charset="0"/>
                          </a:rPr>
                          <m:t>4</m:t>
                        </m:r>
                      </m:sup>
                    </m:sSup>
                  </m:oMath>
                </a14:m>
                <a:r>
                  <a:rPr lang="en-DE" dirty="0"/>
                  <a:t> km/s outflow)</a:t>
                </a:r>
              </a:p>
            </p:txBody>
          </p:sp>
        </mc:Choice>
        <mc:Fallback xmlns="">
          <p:sp>
            <p:nvSpPr>
              <p:cNvPr id="12" name="TextBox 11">
                <a:extLst>
                  <a:ext uri="{FF2B5EF4-FFF2-40B4-BE49-F238E27FC236}">
                    <a16:creationId xmlns:a16="http://schemas.microsoft.com/office/drawing/2014/main" id="{26D1820D-FAFA-916E-ADBA-601CD631D018}"/>
                  </a:ext>
                </a:extLst>
              </p:cNvPr>
              <p:cNvSpPr txBox="1">
                <a:spLocks noRot="1" noChangeAspect="1" noMove="1" noResize="1" noEditPoints="1" noAdjustHandles="1" noChangeArrowheads="1" noChangeShapeType="1" noTextEdit="1"/>
              </p:cNvSpPr>
              <p:nvPr/>
            </p:nvSpPr>
            <p:spPr>
              <a:xfrm>
                <a:off x="5535276" y="5451996"/>
                <a:ext cx="5614625" cy="646331"/>
              </a:xfrm>
              <a:prstGeom prst="rect">
                <a:avLst/>
              </a:prstGeom>
              <a:blipFill>
                <a:blip r:embed="rId5"/>
                <a:stretch>
                  <a:fillRect l="-677" t="-3846" b="-13462"/>
                </a:stretch>
              </a:blipFill>
            </p:spPr>
            <p:txBody>
              <a:bodyPr/>
              <a:lstStyle/>
              <a:p>
                <a:r>
                  <a:rPr lang="en-DE">
                    <a:noFill/>
                  </a:rPr>
                  <a:t> </a:t>
                </a:r>
              </a:p>
            </p:txBody>
          </p:sp>
        </mc:Fallback>
      </mc:AlternateContent>
    </p:spTree>
    <p:extLst>
      <p:ext uri="{BB962C8B-B14F-4D97-AF65-F5344CB8AC3E}">
        <p14:creationId xmlns:p14="http://schemas.microsoft.com/office/powerpoint/2010/main" val="41786728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a:extLst>
              <a:ext uri="{FF2B5EF4-FFF2-40B4-BE49-F238E27FC236}">
                <a16:creationId xmlns:a16="http://schemas.microsoft.com/office/drawing/2014/main" id="{1D898335-4519-6EFF-16F5-2C741175B9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231202"/>
            <a:ext cx="5943600" cy="29896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642A718C-4C1D-D9F6-A66C-CC68B1F5739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23524"/>
          <a:stretch/>
        </p:blipFill>
        <p:spPr bwMode="auto">
          <a:xfrm>
            <a:off x="11998" y="8036"/>
            <a:ext cx="5943601" cy="302560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6AE52C1D-81F0-1F8B-46DE-10DC9D016AF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6979"/>
          <a:stretch/>
        </p:blipFill>
        <p:spPr bwMode="auto">
          <a:xfrm>
            <a:off x="5837179" y="3872084"/>
            <a:ext cx="6353017" cy="300665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43E72D3A-2F21-937B-DFC6-34044589EDBA}"/>
              </a:ext>
            </a:extLst>
          </p:cNvPr>
          <p:cNvPicPr>
            <a:picLocks noChangeAspect="1"/>
          </p:cNvPicPr>
          <p:nvPr/>
        </p:nvPicPr>
        <p:blipFill>
          <a:blip r:embed="rId6"/>
          <a:srcRect t="9195"/>
          <a:stretch/>
        </p:blipFill>
        <p:spPr>
          <a:xfrm>
            <a:off x="5785730" y="-7285"/>
            <a:ext cx="6404466" cy="3879369"/>
          </a:xfrm>
          <a:prstGeom prst="rect">
            <a:avLst/>
          </a:prstGeom>
        </p:spPr>
      </p:pic>
      <p:sp>
        <p:nvSpPr>
          <p:cNvPr id="4" name="Footer Placeholder 3">
            <a:extLst>
              <a:ext uri="{FF2B5EF4-FFF2-40B4-BE49-F238E27FC236}">
                <a16:creationId xmlns:a16="http://schemas.microsoft.com/office/drawing/2014/main" id="{1B60C126-0900-BE07-42EA-26BEEFB43ADC}"/>
              </a:ext>
            </a:extLst>
          </p:cNvPr>
          <p:cNvSpPr>
            <a:spLocks noGrp="1"/>
          </p:cNvSpPr>
          <p:nvPr>
            <p:ph type="ftr" sz="quarter" idx="13"/>
          </p:nvPr>
        </p:nvSpPr>
        <p:spPr/>
        <p:txBody>
          <a:bodyPr/>
          <a:lstStyle/>
          <a:p>
            <a:r>
              <a:rPr lang="en-GB" noProof="0"/>
              <a:t>Nordic-Baltic Astronomy Days - May 26-29, 2026</a:t>
            </a:r>
            <a:endParaRPr lang="en-GB" i="1" noProof="0" dirty="0"/>
          </a:p>
        </p:txBody>
      </p:sp>
      <p:sp>
        <p:nvSpPr>
          <p:cNvPr id="5" name="Date Placeholder 4">
            <a:extLst>
              <a:ext uri="{FF2B5EF4-FFF2-40B4-BE49-F238E27FC236}">
                <a16:creationId xmlns:a16="http://schemas.microsoft.com/office/drawing/2014/main" id="{EEE8F92F-51FA-1998-A1CD-AD6B8C5B4639}"/>
              </a:ext>
            </a:extLst>
          </p:cNvPr>
          <p:cNvSpPr>
            <a:spLocks noGrp="1"/>
          </p:cNvSpPr>
          <p:nvPr>
            <p:ph type="dt" sz="half" idx="2"/>
          </p:nvPr>
        </p:nvSpPr>
        <p:spPr/>
        <p:txBody>
          <a:bodyPr/>
          <a:lstStyle/>
          <a:p>
            <a:r>
              <a:rPr lang="de-DE" noProof="0"/>
              <a:t>Data Classification: ESO PUBLIC</a:t>
            </a:r>
            <a:endParaRPr lang="en-GB" noProof="0" dirty="0"/>
          </a:p>
        </p:txBody>
      </p:sp>
      <p:pic>
        <p:nvPicPr>
          <p:cNvPr id="12" name="Grafik 23">
            <a:extLst>
              <a:ext uri="{FF2B5EF4-FFF2-40B4-BE49-F238E27FC236}">
                <a16:creationId xmlns:a16="http://schemas.microsoft.com/office/drawing/2014/main" id="{4D6D2CE5-2111-DC5B-E280-CDD7C1B2618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1228400" y="399600"/>
            <a:ext cx="497477" cy="647783"/>
          </a:xfrm>
          <a:prstGeom prst="rect">
            <a:avLst/>
          </a:prstGeom>
        </p:spPr>
      </p:pic>
      <p:pic>
        <p:nvPicPr>
          <p:cNvPr id="1034" name="Picture 10">
            <a:extLst>
              <a:ext uri="{FF2B5EF4-FFF2-40B4-BE49-F238E27FC236}">
                <a16:creationId xmlns:a16="http://schemas.microsoft.com/office/drawing/2014/main" id="{CDC1EBA8-9AC6-078E-A2C4-A2F9EBB33002}"/>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52131"/>
          <a:stretch/>
        </p:blipFill>
        <p:spPr bwMode="auto">
          <a:xfrm>
            <a:off x="-11999" y="5053013"/>
            <a:ext cx="5836168" cy="180498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0">
            <a:extLst>
              <a:ext uri="{FF2B5EF4-FFF2-40B4-BE49-F238E27FC236}">
                <a16:creationId xmlns:a16="http://schemas.microsoft.com/office/drawing/2014/main" id="{CFBC708D-E328-BAD0-C57A-85BDFD4FC27F}"/>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52131"/>
          <a:stretch/>
        </p:blipFill>
        <p:spPr bwMode="auto">
          <a:xfrm>
            <a:off x="53716" y="5053013"/>
            <a:ext cx="5836168" cy="1804987"/>
          </a:xfrm>
          <a:prstGeom prst="rect">
            <a:avLst/>
          </a:prstGeom>
          <a:noFill/>
          <a:extLst>
            <a:ext uri="{909E8E84-426E-40DD-AFC4-6F175D3DCCD1}">
              <a14:hiddenFill xmlns:a14="http://schemas.microsoft.com/office/drawing/2010/main">
                <a:solidFill>
                  <a:srgbClr val="FFFFFF"/>
                </a:solidFill>
              </a14:hiddenFill>
            </a:ext>
          </a:extLst>
        </p:spPr>
      </p:pic>
      <p:sp>
        <p:nvSpPr>
          <p:cNvPr id="15" name="Title 1">
            <a:extLst>
              <a:ext uri="{FF2B5EF4-FFF2-40B4-BE49-F238E27FC236}">
                <a16:creationId xmlns:a16="http://schemas.microsoft.com/office/drawing/2014/main" id="{8B88D919-5253-9104-A940-B0506FAC33B6}"/>
              </a:ext>
            </a:extLst>
          </p:cNvPr>
          <p:cNvSpPr>
            <a:spLocks noGrp="1"/>
          </p:cNvSpPr>
          <p:nvPr>
            <p:ph type="title"/>
          </p:nvPr>
        </p:nvSpPr>
        <p:spPr>
          <a:xfrm>
            <a:off x="936624" y="0"/>
            <a:ext cx="8910639" cy="919499"/>
          </a:xfrm>
        </p:spPr>
        <p:txBody>
          <a:bodyPr/>
          <a:lstStyle/>
          <a:p>
            <a:r>
              <a:rPr lang="en-DE" dirty="0">
                <a:solidFill>
                  <a:schemeClr val="bg1">
                    <a:lumMod val="85000"/>
                  </a:schemeClr>
                </a:solidFill>
              </a:rPr>
              <a:t>The telescopes (to be) operated by ESO</a:t>
            </a:r>
          </a:p>
        </p:txBody>
      </p:sp>
      <p:sp>
        <p:nvSpPr>
          <p:cNvPr id="2" name="TextBox 1">
            <a:extLst>
              <a:ext uri="{FF2B5EF4-FFF2-40B4-BE49-F238E27FC236}">
                <a16:creationId xmlns:a16="http://schemas.microsoft.com/office/drawing/2014/main" id="{DC03C857-EEBE-E121-B368-EBD5F9FC76E4}"/>
              </a:ext>
            </a:extLst>
          </p:cNvPr>
          <p:cNvSpPr txBox="1"/>
          <p:nvPr/>
        </p:nvSpPr>
        <p:spPr>
          <a:xfrm>
            <a:off x="53716" y="25947"/>
            <a:ext cx="813043" cy="369332"/>
          </a:xfrm>
          <a:prstGeom prst="rect">
            <a:avLst/>
          </a:prstGeom>
          <a:noFill/>
        </p:spPr>
        <p:txBody>
          <a:bodyPr wrap="none" rtlCol="0">
            <a:spAutoFit/>
          </a:bodyPr>
          <a:lstStyle/>
          <a:p>
            <a:r>
              <a:rPr lang="en-DE" dirty="0">
                <a:solidFill>
                  <a:schemeClr val="bg1">
                    <a:lumMod val="95000"/>
                  </a:schemeClr>
                </a:solidFill>
              </a:rPr>
              <a:t>ALMA</a:t>
            </a:r>
          </a:p>
        </p:txBody>
      </p:sp>
      <p:sp>
        <p:nvSpPr>
          <p:cNvPr id="3" name="TextBox 2">
            <a:extLst>
              <a:ext uri="{FF2B5EF4-FFF2-40B4-BE49-F238E27FC236}">
                <a16:creationId xmlns:a16="http://schemas.microsoft.com/office/drawing/2014/main" id="{46BA2904-BE28-5E5E-6125-EFBC2B9BE10C}"/>
              </a:ext>
            </a:extLst>
          </p:cNvPr>
          <p:cNvSpPr txBox="1"/>
          <p:nvPr/>
        </p:nvSpPr>
        <p:spPr>
          <a:xfrm>
            <a:off x="11589263" y="8036"/>
            <a:ext cx="590739" cy="369332"/>
          </a:xfrm>
          <a:prstGeom prst="rect">
            <a:avLst/>
          </a:prstGeom>
          <a:noFill/>
        </p:spPr>
        <p:txBody>
          <a:bodyPr wrap="none" rtlCol="0">
            <a:spAutoFit/>
          </a:bodyPr>
          <a:lstStyle/>
          <a:p>
            <a:r>
              <a:rPr lang="en-DE" dirty="0">
                <a:solidFill>
                  <a:schemeClr val="bg1">
                    <a:lumMod val="95000"/>
                  </a:schemeClr>
                </a:solidFill>
              </a:rPr>
              <a:t>ELT</a:t>
            </a:r>
          </a:p>
        </p:txBody>
      </p:sp>
      <p:sp>
        <p:nvSpPr>
          <p:cNvPr id="6" name="TextBox 5">
            <a:extLst>
              <a:ext uri="{FF2B5EF4-FFF2-40B4-BE49-F238E27FC236}">
                <a16:creationId xmlns:a16="http://schemas.microsoft.com/office/drawing/2014/main" id="{F8B373C2-874B-1C4E-4224-9720CC1B0489}"/>
              </a:ext>
            </a:extLst>
          </p:cNvPr>
          <p:cNvSpPr txBox="1"/>
          <p:nvPr/>
        </p:nvSpPr>
        <p:spPr>
          <a:xfrm>
            <a:off x="11998" y="4677174"/>
            <a:ext cx="1039580" cy="369332"/>
          </a:xfrm>
          <a:prstGeom prst="rect">
            <a:avLst/>
          </a:prstGeom>
          <a:noFill/>
        </p:spPr>
        <p:txBody>
          <a:bodyPr wrap="none" rtlCol="0">
            <a:spAutoFit/>
          </a:bodyPr>
          <a:lstStyle/>
          <a:p>
            <a:r>
              <a:rPr lang="en-DE" dirty="0">
                <a:solidFill>
                  <a:schemeClr val="bg1">
                    <a:lumMod val="95000"/>
                  </a:schemeClr>
                </a:solidFill>
              </a:rPr>
              <a:t>CTAO-S</a:t>
            </a:r>
          </a:p>
        </p:txBody>
      </p:sp>
      <p:sp>
        <p:nvSpPr>
          <p:cNvPr id="7" name="TextBox 6">
            <a:extLst>
              <a:ext uri="{FF2B5EF4-FFF2-40B4-BE49-F238E27FC236}">
                <a16:creationId xmlns:a16="http://schemas.microsoft.com/office/drawing/2014/main" id="{C625B3BD-DF03-2664-498B-15F7F661B030}"/>
              </a:ext>
            </a:extLst>
          </p:cNvPr>
          <p:cNvSpPr txBox="1"/>
          <p:nvPr/>
        </p:nvSpPr>
        <p:spPr>
          <a:xfrm>
            <a:off x="-11999" y="6462721"/>
            <a:ext cx="2437527" cy="369332"/>
          </a:xfrm>
          <a:prstGeom prst="rect">
            <a:avLst/>
          </a:prstGeom>
          <a:noFill/>
        </p:spPr>
        <p:txBody>
          <a:bodyPr wrap="none" rtlCol="0">
            <a:spAutoFit/>
          </a:bodyPr>
          <a:lstStyle/>
          <a:p>
            <a:r>
              <a:rPr lang="en-DE" dirty="0">
                <a:solidFill>
                  <a:schemeClr val="bg1">
                    <a:lumMod val="95000"/>
                  </a:schemeClr>
                </a:solidFill>
              </a:rPr>
              <a:t>La Silla – NTT &amp; 3.6m</a:t>
            </a:r>
          </a:p>
        </p:txBody>
      </p:sp>
      <p:sp>
        <p:nvSpPr>
          <p:cNvPr id="8" name="TextBox 7">
            <a:extLst>
              <a:ext uri="{FF2B5EF4-FFF2-40B4-BE49-F238E27FC236}">
                <a16:creationId xmlns:a16="http://schemas.microsoft.com/office/drawing/2014/main" id="{A309297A-1143-35BD-0197-A8C24B4CAC53}"/>
              </a:ext>
            </a:extLst>
          </p:cNvPr>
          <p:cNvSpPr txBox="1"/>
          <p:nvPr/>
        </p:nvSpPr>
        <p:spPr>
          <a:xfrm>
            <a:off x="5990086" y="6481946"/>
            <a:ext cx="2441759" cy="369332"/>
          </a:xfrm>
          <a:prstGeom prst="rect">
            <a:avLst/>
          </a:prstGeom>
          <a:noFill/>
        </p:spPr>
        <p:txBody>
          <a:bodyPr wrap="none" rtlCol="0">
            <a:spAutoFit/>
          </a:bodyPr>
          <a:lstStyle/>
          <a:p>
            <a:r>
              <a:rPr lang="en-DE" dirty="0">
                <a:solidFill>
                  <a:schemeClr val="bg1">
                    <a:lumMod val="95000"/>
                  </a:schemeClr>
                </a:solidFill>
              </a:rPr>
              <a:t>Paranal: VLT &amp; VISTA</a:t>
            </a:r>
          </a:p>
        </p:txBody>
      </p:sp>
      <p:sp>
        <p:nvSpPr>
          <p:cNvPr id="9" name="TextBox 8">
            <a:extLst>
              <a:ext uri="{FF2B5EF4-FFF2-40B4-BE49-F238E27FC236}">
                <a16:creationId xmlns:a16="http://schemas.microsoft.com/office/drawing/2014/main" id="{5BF42F36-DECD-8FCB-4673-B8694FE79DFD}"/>
              </a:ext>
            </a:extLst>
          </p:cNvPr>
          <p:cNvSpPr txBox="1"/>
          <p:nvPr/>
        </p:nvSpPr>
        <p:spPr>
          <a:xfrm>
            <a:off x="3246788" y="4683681"/>
            <a:ext cx="2604239" cy="369332"/>
          </a:xfrm>
          <a:prstGeom prst="rect">
            <a:avLst/>
          </a:prstGeom>
          <a:noFill/>
        </p:spPr>
        <p:txBody>
          <a:bodyPr wrap="none" rtlCol="0">
            <a:spAutoFit/>
          </a:bodyPr>
          <a:lstStyle/>
          <a:p>
            <a:r>
              <a:rPr lang="en-DE" dirty="0">
                <a:solidFill>
                  <a:schemeClr val="bg1"/>
                </a:solidFill>
              </a:rPr>
              <a:t>See Michele Doro’s talk</a:t>
            </a:r>
          </a:p>
        </p:txBody>
      </p:sp>
      <p:sp>
        <p:nvSpPr>
          <p:cNvPr id="10" name="TextBox 9">
            <a:extLst>
              <a:ext uri="{FF2B5EF4-FFF2-40B4-BE49-F238E27FC236}">
                <a16:creationId xmlns:a16="http://schemas.microsoft.com/office/drawing/2014/main" id="{ACF7EE7D-B70C-8722-F709-60E7D9273FEA}"/>
              </a:ext>
            </a:extLst>
          </p:cNvPr>
          <p:cNvSpPr txBox="1"/>
          <p:nvPr/>
        </p:nvSpPr>
        <p:spPr>
          <a:xfrm>
            <a:off x="2759123" y="2664309"/>
            <a:ext cx="3014608" cy="369332"/>
          </a:xfrm>
          <a:prstGeom prst="rect">
            <a:avLst/>
          </a:prstGeom>
          <a:noFill/>
        </p:spPr>
        <p:txBody>
          <a:bodyPr wrap="none" rtlCol="0">
            <a:spAutoFit/>
          </a:bodyPr>
          <a:lstStyle/>
          <a:p>
            <a:r>
              <a:rPr lang="en-DE" dirty="0">
                <a:solidFill>
                  <a:schemeClr val="bg1"/>
                </a:solidFill>
              </a:rPr>
              <a:t>See Carlos de Breuck’s talk</a:t>
            </a:r>
          </a:p>
        </p:txBody>
      </p:sp>
    </p:spTree>
    <p:extLst>
      <p:ext uri="{BB962C8B-B14F-4D97-AF65-F5344CB8AC3E}">
        <p14:creationId xmlns:p14="http://schemas.microsoft.com/office/powerpoint/2010/main" val="4700333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40338B-B695-7AA4-CE4C-8CC813921251}"/>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7DE85576-3AC0-F45B-2A95-6DFE970DF93A}"/>
              </a:ext>
            </a:extLst>
          </p:cNvPr>
          <p:cNvPicPr>
            <a:picLocks noChangeAspect="1"/>
          </p:cNvPicPr>
          <p:nvPr/>
        </p:nvPicPr>
        <p:blipFill>
          <a:blip r:embed="rId2"/>
          <a:stretch>
            <a:fillRect/>
          </a:stretch>
        </p:blipFill>
        <p:spPr>
          <a:xfrm>
            <a:off x="0" y="-627563"/>
            <a:ext cx="12192000" cy="8113125"/>
          </a:xfrm>
          <a:prstGeom prst="rect">
            <a:avLst/>
          </a:prstGeom>
        </p:spPr>
      </p:pic>
      <p:sp>
        <p:nvSpPr>
          <p:cNvPr id="7" name="TextBox 6">
            <a:extLst>
              <a:ext uri="{FF2B5EF4-FFF2-40B4-BE49-F238E27FC236}">
                <a16:creationId xmlns:a16="http://schemas.microsoft.com/office/drawing/2014/main" id="{B2204CEB-74D6-BA1D-7B83-0A3664A18E4E}"/>
              </a:ext>
            </a:extLst>
          </p:cNvPr>
          <p:cNvSpPr txBox="1"/>
          <p:nvPr/>
        </p:nvSpPr>
        <p:spPr>
          <a:xfrm>
            <a:off x="577998" y="5374025"/>
            <a:ext cx="10990701" cy="1015663"/>
          </a:xfrm>
          <a:prstGeom prst="rect">
            <a:avLst/>
          </a:prstGeom>
          <a:noFill/>
        </p:spPr>
        <p:txBody>
          <a:bodyPr wrap="none" rtlCol="0">
            <a:spAutoFit/>
          </a:bodyPr>
          <a:lstStyle/>
          <a:p>
            <a:r>
              <a:rPr lang="en-DE" sz="6000" dirty="0">
                <a:solidFill>
                  <a:schemeClr val="accent3"/>
                </a:solidFill>
              </a:rPr>
              <a:t>The Extremely Large Telescope</a:t>
            </a:r>
          </a:p>
        </p:txBody>
      </p:sp>
      <p:sp>
        <p:nvSpPr>
          <p:cNvPr id="4" name="TextBox 3">
            <a:extLst>
              <a:ext uri="{FF2B5EF4-FFF2-40B4-BE49-F238E27FC236}">
                <a16:creationId xmlns:a16="http://schemas.microsoft.com/office/drawing/2014/main" id="{3EFE53B9-C909-4312-61E9-C9898312C976}"/>
              </a:ext>
            </a:extLst>
          </p:cNvPr>
          <p:cNvSpPr txBox="1"/>
          <p:nvPr/>
        </p:nvSpPr>
        <p:spPr>
          <a:xfrm>
            <a:off x="623301" y="6383627"/>
            <a:ext cx="6780895" cy="369332"/>
          </a:xfrm>
          <a:prstGeom prst="rect">
            <a:avLst/>
          </a:prstGeom>
          <a:noFill/>
        </p:spPr>
        <p:txBody>
          <a:bodyPr wrap="none" rtlCol="0">
            <a:spAutoFit/>
          </a:bodyPr>
          <a:lstStyle/>
          <a:p>
            <a:r>
              <a:rPr lang="en-GB" dirty="0">
                <a:solidFill>
                  <a:schemeClr val="accent3"/>
                </a:solidFill>
              </a:rPr>
              <a:t>Seen from the ISS – Credit: ESA – S. Adenot. CC-BY-SA 3.0 IGO</a:t>
            </a:r>
            <a:endParaRPr lang="en-DE" dirty="0">
              <a:solidFill>
                <a:schemeClr val="accent3"/>
              </a:solidFill>
            </a:endParaRPr>
          </a:p>
        </p:txBody>
      </p:sp>
      <p:sp>
        <p:nvSpPr>
          <p:cNvPr id="3" name="Date Placeholder 2">
            <a:extLst>
              <a:ext uri="{FF2B5EF4-FFF2-40B4-BE49-F238E27FC236}">
                <a16:creationId xmlns:a16="http://schemas.microsoft.com/office/drawing/2014/main" id="{D7849F1D-75CA-5EE1-1DFE-163F96144266}"/>
              </a:ext>
            </a:extLst>
          </p:cNvPr>
          <p:cNvSpPr>
            <a:spLocks noGrp="1"/>
          </p:cNvSpPr>
          <p:nvPr>
            <p:ph type="dt" sz="half" idx="2"/>
          </p:nvPr>
        </p:nvSpPr>
        <p:spPr/>
        <p:txBody>
          <a:bodyPr/>
          <a:lstStyle/>
          <a:p>
            <a:r>
              <a:rPr lang="de-DE" noProof="0"/>
              <a:t>Data Classification: ESO PUBLIC</a:t>
            </a:r>
            <a:endParaRPr lang="en-GB" noProof="0" dirty="0"/>
          </a:p>
        </p:txBody>
      </p:sp>
    </p:spTree>
    <p:extLst>
      <p:ext uri="{BB962C8B-B14F-4D97-AF65-F5344CB8AC3E}">
        <p14:creationId xmlns:p14="http://schemas.microsoft.com/office/powerpoint/2010/main" val="30181028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C9A2FDE6-AD40-5E90-4547-65745A0301C9}"/>
              </a:ext>
            </a:extLst>
          </p:cNvPr>
          <p:cNvPicPr>
            <a:picLocks noChangeAspect="1"/>
          </p:cNvPicPr>
          <p:nvPr/>
        </p:nvPicPr>
        <p:blipFill>
          <a:blip r:embed="rId2"/>
          <a:srcRect/>
          <a:stretch/>
        </p:blipFill>
        <p:spPr>
          <a:xfrm>
            <a:off x="0" y="-99813"/>
            <a:ext cx="12192000" cy="6957813"/>
          </a:xfrm>
          <a:prstGeom prst="rect">
            <a:avLst/>
          </a:prstGeom>
        </p:spPr>
      </p:pic>
      <p:sp>
        <p:nvSpPr>
          <p:cNvPr id="5" name="Date Placeholder 4">
            <a:extLst>
              <a:ext uri="{FF2B5EF4-FFF2-40B4-BE49-F238E27FC236}">
                <a16:creationId xmlns:a16="http://schemas.microsoft.com/office/drawing/2014/main" id="{36B1CC4A-F1BE-FA07-3FF9-E2020D5F91E2}"/>
              </a:ext>
            </a:extLst>
          </p:cNvPr>
          <p:cNvSpPr>
            <a:spLocks noGrp="1"/>
          </p:cNvSpPr>
          <p:nvPr>
            <p:ph type="dt" sz="half" idx="2"/>
          </p:nvPr>
        </p:nvSpPr>
        <p:spPr/>
        <p:txBody>
          <a:bodyPr/>
          <a:lstStyle/>
          <a:p>
            <a:r>
              <a:rPr lang="de-DE" noProof="0"/>
              <a:t>Data Classification: ESO PUBLIC</a:t>
            </a:r>
            <a:endParaRPr lang="en-GB" noProof="0" dirty="0"/>
          </a:p>
        </p:txBody>
      </p:sp>
      <p:sp>
        <p:nvSpPr>
          <p:cNvPr id="6" name="Rounded Rectangle 5">
            <a:extLst>
              <a:ext uri="{FF2B5EF4-FFF2-40B4-BE49-F238E27FC236}">
                <a16:creationId xmlns:a16="http://schemas.microsoft.com/office/drawing/2014/main" id="{E326517B-0652-7646-2F14-D331DE1DB066}"/>
              </a:ext>
            </a:extLst>
          </p:cNvPr>
          <p:cNvSpPr/>
          <p:nvPr/>
        </p:nvSpPr>
        <p:spPr>
          <a:xfrm>
            <a:off x="897491" y="415208"/>
            <a:ext cx="3336758" cy="1267326"/>
          </a:xfrm>
          <a:prstGeom prst="round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DE" sz="2800" dirty="0">
                <a:solidFill>
                  <a:schemeClr val="tx1"/>
                </a:solidFill>
              </a:rPr>
              <a:t>Diameter: 39m</a:t>
            </a:r>
          </a:p>
        </p:txBody>
      </p:sp>
      <p:sp>
        <p:nvSpPr>
          <p:cNvPr id="7" name="Rounded Rectangle 6">
            <a:extLst>
              <a:ext uri="{FF2B5EF4-FFF2-40B4-BE49-F238E27FC236}">
                <a16:creationId xmlns:a16="http://schemas.microsoft.com/office/drawing/2014/main" id="{D0C5CFCA-5215-068C-9AC9-B23CA6029D1C}"/>
              </a:ext>
            </a:extLst>
          </p:cNvPr>
          <p:cNvSpPr/>
          <p:nvPr/>
        </p:nvSpPr>
        <p:spPr>
          <a:xfrm>
            <a:off x="4427621" y="415208"/>
            <a:ext cx="3336758" cy="1267326"/>
          </a:xfrm>
          <a:prstGeom prst="round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DE" sz="2800" dirty="0">
                <a:solidFill>
                  <a:schemeClr val="tx1"/>
                </a:solidFill>
              </a:rPr>
              <a:t>798 M1 segments</a:t>
            </a:r>
          </a:p>
        </p:txBody>
      </p:sp>
      <p:sp>
        <p:nvSpPr>
          <p:cNvPr id="8" name="Rounded Rectangle 7">
            <a:extLst>
              <a:ext uri="{FF2B5EF4-FFF2-40B4-BE49-F238E27FC236}">
                <a16:creationId xmlns:a16="http://schemas.microsoft.com/office/drawing/2014/main" id="{D8CAA65A-58A1-5665-B1A1-AB29F225CEF0}"/>
              </a:ext>
            </a:extLst>
          </p:cNvPr>
          <p:cNvSpPr/>
          <p:nvPr/>
        </p:nvSpPr>
        <p:spPr>
          <a:xfrm>
            <a:off x="7957752" y="415208"/>
            <a:ext cx="3336758" cy="1267326"/>
          </a:xfrm>
          <a:prstGeom prst="round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DE" sz="2800" dirty="0">
                <a:solidFill>
                  <a:schemeClr val="tx1"/>
                </a:solidFill>
              </a:rPr>
              <a:t>4608 edge sensors</a:t>
            </a:r>
          </a:p>
        </p:txBody>
      </p:sp>
      <p:sp>
        <p:nvSpPr>
          <p:cNvPr id="9" name="Rounded Rectangle 8">
            <a:extLst>
              <a:ext uri="{FF2B5EF4-FFF2-40B4-BE49-F238E27FC236}">
                <a16:creationId xmlns:a16="http://schemas.microsoft.com/office/drawing/2014/main" id="{3B439324-601B-0F00-77C6-F6E197BDE98D}"/>
              </a:ext>
            </a:extLst>
          </p:cNvPr>
          <p:cNvSpPr/>
          <p:nvPr/>
        </p:nvSpPr>
        <p:spPr>
          <a:xfrm>
            <a:off x="897491" y="1744399"/>
            <a:ext cx="3336758" cy="1267326"/>
          </a:xfrm>
          <a:prstGeom prst="round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DE" sz="2800" dirty="0">
                <a:solidFill>
                  <a:schemeClr val="tx1"/>
                </a:solidFill>
              </a:rPr>
              <a:t>FOV: 10 arcmin</a:t>
            </a:r>
          </a:p>
        </p:txBody>
      </p:sp>
      <p:sp>
        <p:nvSpPr>
          <p:cNvPr id="10" name="Rounded Rectangle 9">
            <a:extLst>
              <a:ext uri="{FF2B5EF4-FFF2-40B4-BE49-F238E27FC236}">
                <a16:creationId xmlns:a16="http://schemas.microsoft.com/office/drawing/2014/main" id="{72ED245C-7330-9A40-3CE1-C349502CABF8}"/>
              </a:ext>
            </a:extLst>
          </p:cNvPr>
          <p:cNvSpPr/>
          <p:nvPr/>
        </p:nvSpPr>
        <p:spPr>
          <a:xfrm>
            <a:off x="4427621" y="1744399"/>
            <a:ext cx="3336758" cy="1267326"/>
          </a:xfrm>
          <a:prstGeom prst="round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DE" sz="2800" dirty="0">
                <a:solidFill>
                  <a:schemeClr val="tx1"/>
                </a:solidFill>
              </a:rPr>
              <a:t>1500 km of optical fibres</a:t>
            </a:r>
          </a:p>
        </p:txBody>
      </p:sp>
      <p:sp>
        <p:nvSpPr>
          <p:cNvPr id="11" name="Rounded Rectangle 10">
            <a:extLst>
              <a:ext uri="{FF2B5EF4-FFF2-40B4-BE49-F238E27FC236}">
                <a16:creationId xmlns:a16="http://schemas.microsoft.com/office/drawing/2014/main" id="{1CB8D3F2-350E-008A-BD45-DAB35BC4C3E1}"/>
              </a:ext>
            </a:extLst>
          </p:cNvPr>
          <p:cNvSpPr/>
          <p:nvPr/>
        </p:nvSpPr>
        <p:spPr>
          <a:xfrm>
            <a:off x="7957752" y="1744399"/>
            <a:ext cx="3336758" cy="1267326"/>
          </a:xfrm>
          <a:prstGeom prst="round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DE" sz="2800" dirty="0">
                <a:solidFill>
                  <a:schemeClr val="tx1"/>
                </a:solidFill>
              </a:rPr>
              <a:t>Weight of dome: 6100 tonnes</a:t>
            </a:r>
          </a:p>
        </p:txBody>
      </p:sp>
      <p:sp>
        <p:nvSpPr>
          <p:cNvPr id="12" name="Rounded Rectangle 11">
            <a:extLst>
              <a:ext uri="{FF2B5EF4-FFF2-40B4-BE49-F238E27FC236}">
                <a16:creationId xmlns:a16="http://schemas.microsoft.com/office/drawing/2014/main" id="{AE6129CE-BD33-9559-CD98-512FE92DA750}"/>
              </a:ext>
            </a:extLst>
          </p:cNvPr>
          <p:cNvSpPr/>
          <p:nvPr/>
        </p:nvSpPr>
        <p:spPr>
          <a:xfrm>
            <a:off x="4427621" y="3073590"/>
            <a:ext cx="3336758" cy="1267326"/>
          </a:xfrm>
          <a:prstGeom prst="round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DE" sz="2800" dirty="0">
                <a:solidFill>
                  <a:schemeClr val="tx1"/>
                </a:solidFill>
              </a:rPr>
              <a:t># Instruments: 6 (by late 2030s)</a:t>
            </a:r>
          </a:p>
        </p:txBody>
      </p:sp>
      <p:sp>
        <p:nvSpPr>
          <p:cNvPr id="13" name="Rounded Rectangle 12">
            <a:extLst>
              <a:ext uri="{FF2B5EF4-FFF2-40B4-BE49-F238E27FC236}">
                <a16:creationId xmlns:a16="http://schemas.microsoft.com/office/drawing/2014/main" id="{A9292006-30CB-135E-0555-E7D89B24C8DF}"/>
              </a:ext>
            </a:extLst>
          </p:cNvPr>
          <p:cNvSpPr/>
          <p:nvPr/>
        </p:nvSpPr>
        <p:spPr>
          <a:xfrm>
            <a:off x="897491" y="3061229"/>
            <a:ext cx="3336758" cy="1267326"/>
          </a:xfrm>
          <a:prstGeom prst="round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DE" sz="2800" dirty="0">
                <a:solidFill>
                  <a:schemeClr val="tx1"/>
                </a:solidFill>
              </a:rPr>
              <a:t>Nasmyth platform: 30m x 15m</a:t>
            </a:r>
          </a:p>
        </p:txBody>
      </p:sp>
      <p:sp>
        <p:nvSpPr>
          <p:cNvPr id="14" name="Rounded Rectangle 13">
            <a:extLst>
              <a:ext uri="{FF2B5EF4-FFF2-40B4-BE49-F238E27FC236}">
                <a16:creationId xmlns:a16="http://schemas.microsoft.com/office/drawing/2014/main" id="{10219E13-8E1E-E88E-C763-FE0C3E25D5DE}"/>
              </a:ext>
            </a:extLst>
          </p:cNvPr>
          <p:cNvSpPr/>
          <p:nvPr/>
        </p:nvSpPr>
        <p:spPr>
          <a:xfrm>
            <a:off x="7957752" y="3073590"/>
            <a:ext cx="3336758" cy="1267326"/>
          </a:xfrm>
          <a:prstGeom prst="round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DE" sz="2800" dirty="0">
                <a:solidFill>
                  <a:schemeClr val="tx1"/>
                </a:solidFill>
              </a:rPr>
              <a:t># LGS: 6-8</a:t>
            </a:r>
          </a:p>
        </p:txBody>
      </p:sp>
      <p:pic>
        <p:nvPicPr>
          <p:cNvPr id="19" name="Picture 18" descr="A group of objects in a row&#10;&#10;AI-generated content may be incorrect.">
            <a:extLst>
              <a:ext uri="{FF2B5EF4-FFF2-40B4-BE49-F238E27FC236}">
                <a16:creationId xmlns:a16="http://schemas.microsoft.com/office/drawing/2014/main" id="{1FB243B8-F21D-09F1-88EF-FECD49B75640}"/>
              </a:ext>
            </a:extLst>
          </p:cNvPr>
          <p:cNvPicPr>
            <a:picLocks noChangeAspect="1"/>
          </p:cNvPicPr>
          <p:nvPr/>
        </p:nvPicPr>
        <p:blipFill>
          <a:blip r:embed="rId3"/>
          <a:stretch>
            <a:fillRect/>
          </a:stretch>
        </p:blipFill>
        <p:spPr>
          <a:xfrm>
            <a:off x="0" y="4605670"/>
            <a:ext cx="12192000" cy="2305050"/>
          </a:xfrm>
          <a:prstGeom prst="rect">
            <a:avLst/>
          </a:prstGeom>
        </p:spPr>
      </p:pic>
    </p:spTree>
    <p:extLst>
      <p:ext uri="{BB962C8B-B14F-4D97-AF65-F5344CB8AC3E}">
        <p14:creationId xmlns:p14="http://schemas.microsoft.com/office/powerpoint/2010/main" val="35606814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D863ADC3-1FFC-216F-4F80-872BC9F45898}"/>
              </a:ext>
            </a:extLst>
          </p:cNvPr>
          <p:cNvPicPr>
            <a:picLocks noGrp="1" noChangeAspect="1"/>
          </p:cNvPicPr>
          <p:nvPr>
            <p:ph type="pic" sz="quarter" idx="10"/>
          </p:nvPr>
        </p:nvPicPr>
        <p:blipFill>
          <a:blip r:embed="rId3"/>
          <a:srcRect/>
          <a:stretch>
            <a:fillRect/>
          </a:stretch>
        </p:blipFill>
        <p:spPr>
          <a:prstGeom prst="rect">
            <a:avLst/>
          </a:prstGeom>
        </p:spPr>
      </p:pic>
      <p:sp>
        <p:nvSpPr>
          <p:cNvPr id="3" name="SmartArt Placeholder 2">
            <a:extLst>
              <a:ext uri="{FF2B5EF4-FFF2-40B4-BE49-F238E27FC236}">
                <a16:creationId xmlns:a16="http://schemas.microsoft.com/office/drawing/2014/main" id="{9BA5C5CA-7FC6-31B7-B514-05BD903BE2E0}"/>
              </a:ext>
            </a:extLst>
          </p:cNvPr>
          <p:cNvSpPr>
            <a:spLocks noGrp="1"/>
          </p:cNvSpPr>
          <p:nvPr>
            <p:ph type="dgm" sz="quarter" idx="11"/>
          </p:nvPr>
        </p:nvSpPr>
        <p:spPr/>
        <p:txBody>
          <a:bodyPr/>
          <a:lstStyle/>
          <a:p>
            <a:endParaRPr lang="en-GB"/>
          </a:p>
        </p:txBody>
      </p:sp>
      <p:sp>
        <p:nvSpPr>
          <p:cNvPr id="7" name="Date Placeholder 6">
            <a:extLst>
              <a:ext uri="{FF2B5EF4-FFF2-40B4-BE49-F238E27FC236}">
                <a16:creationId xmlns:a16="http://schemas.microsoft.com/office/drawing/2014/main" id="{F64A0EC8-FC70-6037-14E3-B98DB2F35DD3}"/>
              </a:ext>
            </a:extLst>
          </p:cNvPr>
          <p:cNvSpPr>
            <a:spLocks noGrp="1"/>
          </p:cNvSpPr>
          <p:nvPr>
            <p:ph type="dt" sz="half" idx="2"/>
          </p:nvPr>
        </p:nvSpPr>
        <p:spPr/>
        <p:txBody>
          <a:bodyPr/>
          <a:lstStyle/>
          <a:p>
            <a:r>
              <a:rPr lang="de-DE" noProof="0"/>
              <a:t>Data Classification: ESO PUBLIC</a:t>
            </a:r>
            <a:endParaRPr lang="en-GB" noProof="0" dirty="0"/>
          </a:p>
        </p:txBody>
      </p:sp>
    </p:spTree>
    <p:extLst>
      <p:ext uri="{BB962C8B-B14F-4D97-AF65-F5344CB8AC3E}">
        <p14:creationId xmlns:p14="http://schemas.microsoft.com/office/powerpoint/2010/main" val="6793995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7F916F-9BAC-5905-1B97-3E8C4BD220FF}"/>
            </a:ext>
          </a:extLst>
        </p:cNvPr>
        <p:cNvGrpSpPr/>
        <p:nvPr/>
      </p:nvGrpSpPr>
      <p:grpSpPr>
        <a:xfrm>
          <a:off x="0" y="0"/>
          <a:ext cx="0" cy="0"/>
          <a:chOff x="0" y="0"/>
          <a:chExt cx="0" cy="0"/>
        </a:xfrm>
      </p:grpSpPr>
      <p:sp>
        <p:nvSpPr>
          <p:cNvPr id="2" name="Rectangle 6">
            <a:extLst>
              <a:ext uri="{FF2B5EF4-FFF2-40B4-BE49-F238E27FC236}">
                <a16:creationId xmlns:a16="http://schemas.microsoft.com/office/drawing/2014/main" id="{6C7AFD40-EDBE-C284-7329-98A993BE43E6}"/>
              </a:ext>
            </a:extLst>
          </p:cNvPr>
          <p:cNvSpPr>
            <a:spLocks/>
          </p:cNvSpPr>
          <p:nvPr/>
        </p:nvSpPr>
        <p:spPr bwMode="auto">
          <a:xfrm>
            <a:off x="1977448" y="198861"/>
            <a:ext cx="8064327" cy="972392"/>
          </a:xfrm>
          <a:prstGeom prst="rect">
            <a:avLst/>
          </a:prstGeom>
          <a:solidFill>
            <a:schemeClr val="tx1">
              <a:alpha val="50000"/>
            </a:schemeClr>
          </a:solidFill>
          <a:ln>
            <a:noFill/>
          </a:ln>
          <a:extLst>
            <a:ext uri="{909E8E84-426E-40dd-AFC4-6F175D3DCCD1}"/>
            <a:ext uri="{91240B29-F687-4f45-9708-019B960494DF}"/>
          </a:extLst>
        </p:spPr>
        <p:txBody>
          <a:bodyPr lIns="0" tIns="0" rIns="40638" bIns="0"/>
          <a:lstStyle/>
          <a:p>
            <a:pPr algn="ctr" defTabSz="914400">
              <a:lnSpc>
                <a:spcPct val="150000"/>
              </a:lnSpc>
              <a:buSzPct val="125000"/>
              <a:defRPr/>
            </a:pPr>
            <a:r>
              <a:rPr lang="en-US" sz="4400" kern="0" dirty="0">
                <a:solidFill>
                  <a:schemeClr val="bg1"/>
                </a:solidFill>
                <a:latin typeface="+mj-lt"/>
                <a:ea typeface="ＭＳ Ｐゴシック" pitchFamily="-108" charset="-128"/>
                <a:cs typeface="Cambria" charset="0"/>
                <a:sym typeface="Cambria" charset="0"/>
              </a:rPr>
              <a:t>M1 segments assembly status</a:t>
            </a:r>
          </a:p>
        </p:txBody>
      </p:sp>
      <p:sp>
        <p:nvSpPr>
          <p:cNvPr id="9" name="Date Placeholder 8">
            <a:extLst>
              <a:ext uri="{FF2B5EF4-FFF2-40B4-BE49-F238E27FC236}">
                <a16:creationId xmlns:a16="http://schemas.microsoft.com/office/drawing/2014/main" id="{7629620A-0773-AC99-B383-4FDFE36869FA}"/>
              </a:ext>
            </a:extLst>
          </p:cNvPr>
          <p:cNvSpPr>
            <a:spLocks noGrp="1"/>
          </p:cNvSpPr>
          <p:nvPr>
            <p:ph type="dt" sz="half" idx="2"/>
          </p:nvPr>
        </p:nvSpPr>
        <p:spPr/>
        <p:txBody>
          <a:bodyPr/>
          <a:lstStyle/>
          <a:p>
            <a:r>
              <a:rPr lang="de-DE" noProof="0"/>
              <a:t>Data Classification: ESO PUBLIC</a:t>
            </a:r>
            <a:endParaRPr lang="en-GB" noProof="0" dirty="0"/>
          </a:p>
        </p:txBody>
      </p:sp>
      <p:sp>
        <p:nvSpPr>
          <p:cNvPr id="10" name="Footer Placeholder 9">
            <a:extLst>
              <a:ext uri="{FF2B5EF4-FFF2-40B4-BE49-F238E27FC236}">
                <a16:creationId xmlns:a16="http://schemas.microsoft.com/office/drawing/2014/main" id="{56CE0EFB-6410-F1D9-4BCE-EFB37CEE5954}"/>
              </a:ext>
            </a:extLst>
          </p:cNvPr>
          <p:cNvSpPr>
            <a:spLocks noGrp="1"/>
          </p:cNvSpPr>
          <p:nvPr>
            <p:ph type="ftr" sz="quarter" idx="11"/>
          </p:nvPr>
        </p:nvSpPr>
        <p:spPr/>
        <p:txBody>
          <a:bodyPr/>
          <a:lstStyle/>
          <a:p>
            <a:r>
              <a:rPr lang="en-GB" i="1" noProof="0"/>
              <a:t>Nordic-Baltic Astronomy Days - May 26-29, 2026</a:t>
            </a:r>
            <a:endParaRPr lang="en-GB" i="1" noProof="0" dirty="0"/>
          </a:p>
        </p:txBody>
      </p:sp>
      <p:grpSp>
        <p:nvGrpSpPr>
          <p:cNvPr id="3" name="Group 2">
            <a:extLst>
              <a:ext uri="{FF2B5EF4-FFF2-40B4-BE49-F238E27FC236}">
                <a16:creationId xmlns:a16="http://schemas.microsoft.com/office/drawing/2014/main" id="{9C9C53BD-A92A-DB42-9636-72CF316F88DF}"/>
              </a:ext>
            </a:extLst>
          </p:cNvPr>
          <p:cNvGrpSpPr/>
          <p:nvPr/>
        </p:nvGrpSpPr>
        <p:grpSpPr>
          <a:xfrm>
            <a:off x="1630928" y="1401493"/>
            <a:ext cx="8757365" cy="4900772"/>
            <a:chOff x="6151252" y="3763806"/>
            <a:chExt cx="5104123" cy="2856355"/>
          </a:xfrm>
        </p:grpSpPr>
        <p:pic>
          <p:nvPicPr>
            <p:cNvPr id="4" name="Picture 2">
              <a:extLst>
                <a:ext uri="{FF2B5EF4-FFF2-40B4-BE49-F238E27FC236}">
                  <a16:creationId xmlns:a16="http://schemas.microsoft.com/office/drawing/2014/main" id="{4611D256-FADD-EF66-880E-34D5858FF4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1252" y="3763806"/>
              <a:ext cx="5104123" cy="2856355"/>
            </a:xfrm>
            <a:prstGeom prst="rect">
              <a:avLst/>
            </a:prstGeom>
            <a:noFill/>
            <a:ln w="57150">
              <a:solidFill>
                <a:schemeClr val="tx2">
                  <a:lumMod val="75000"/>
                </a:schemeClr>
              </a:solidFill>
            </a:ln>
            <a:extLst>
              <a:ext uri="{909E8E84-426E-40DD-AFC4-6F175D3DCCD1}">
                <a14:hiddenFill xmlns:a14="http://schemas.microsoft.com/office/drawing/2010/main">
                  <a:solidFill>
                    <a:srgbClr val="FFFFFF"/>
                  </a:solidFill>
                </a14:hiddenFill>
              </a:ext>
            </a:extLst>
          </p:spPr>
        </p:pic>
        <p:pic>
          <p:nvPicPr>
            <p:cNvPr id="6" name="Picture 4">
              <a:extLst>
                <a:ext uri="{FF2B5EF4-FFF2-40B4-BE49-F238E27FC236}">
                  <a16:creationId xmlns:a16="http://schemas.microsoft.com/office/drawing/2014/main" id="{D7D48D43-9F0A-8D7C-9A64-850ADE3DD8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88370" y="5980308"/>
              <a:ext cx="1329104" cy="45584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689856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AE26C5-27FB-E377-A6E3-DCFD619449CD}"/>
            </a:ext>
          </a:extLst>
        </p:cNvPr>
        <p:cNvGrpSpPr/>
        <p:nvPr/>
      </p:nvGrpSpPr>
      <p:grpSpPr>
        <a:xfrm>
          <a:off x="0" y="0"/>
          <a:ext cx="0" cy="0"/>
          <a:chOff x="0" y="0"/>
          <a:chExt cx="0" cy="0"/>
        </a:xfrm>
      </p:grpSpPr>
      <p:pic>
        <p:nvPicPr>
          <p:cNvPr id="21" name="Content Placeholder 7">
            <a:extLst>
              <a:ext uri="{FF2B5EF4-FFF2-40B4-BE49-F238E27FC236}">
                <a16:creationId xmlns:a16="http://schemas.microsoft.com/office/drawing/2014/main" id="{B9A9F7CB-521C-C0AC-E727-BAD735728642}"/>
              </a:ext>
            </a:extLst>
          </p:cNvPr>
          <p:cNvPicPr>
            <a:picLocks noChangeAspect="1"/>
          </p:cNvPicPr>
          <p:nvPr/>
        </p:nvPicPr>
        <p:blipFill>
          <a:blip r:embed="rId3"/>
          <a:srcRect/>
          <a:stretch/>
        </p:blipFill>
        <p:spPr>
          <a:xfrm>
            <a:off x="-5821" y="0"/>
            <a:ext cx="12197822" cy="6861275"/>
          </a:xfrm>
          <a:prstGeom prst="rect">
            <a:avLst/>
          </a:prstGeom>
        </p:spPr>
      </p:pic>
      <p:sp>
        <p:nvSpPr>
          <p:cNvPr id="2" name="Rectangle 6">
            <a:extLst>
              <a:ext uri="{FF2B5EF4-FFF2-40B4-BE49-F238E27FC236}">
                <a16:creationId xmlns:a16="http://schemas.microsoft.com/office/drawing/2014/main" id="{AE4EBD55-646F-D583-78BF-547EC9988D74}"/>
              </a:ext>
            </a:extLst>
          </p:cNvPr>
          <p:cNvSpPr>
            <a:spLocks/>
          </p:cNvSpPr>
          <p:nvPr/>
        </p:nvSpPr>
        <p:spPr bwMode="auto">
          <a:xfrm>
            <a:off x="1977448" y="198861"/>
            <a:ext cx="8064327" cy="972392"/>
          </a:xfrm>
          <a:prstGeom prst="rect">
            <a:avLst/>
          </a:prstGeom>
          <a:solidFill>
            <a:schemeClr val="tx1">
              <a:alpha val="50000"/>
            </a:schemeClr>
          </a:solidFill>
          <a:ln>
            <a:noFill/>
          </a:ln>
          <a:extLst>
            <a:ext uri="{909E8E84-426E-40dd-AFC4-6F175D3DCCD1}"/>
            <a:ext uri="{91240B29-F687-4f45-9708-019B960494DF}"/>
          </a:extLst>
        </p:spPr>
        <p:txBody>
          <a:bodyPr lIns="0" tIns="0" rIns="40638" bIns="0"/>
          <a:lstStyle/>
          <a:p>
            <a:pPr algn="ctr" defTabSz="914400">
              <a:lnSpc>
                <a:spcPct val="150000"/>
              </a:lnSpc>
              <a:buSzPct val="125000"/>
              <a:defRPr/>
            </a:pPr>
            <a:r>
              <a:rPr lang="en-US" sz="4400" kern="0" dirty="0">
                <a:solidFill>
                  <a:schemeClr val="bg1"/>
                </a:solidFill>
                <a:latin typeface="+mj-lt"/>
                <a:ea typeface="ＭＳ Ｐゴシック" pitchFamily="-108" charset="-128"/>
                <a:cs typeface="Cambria" charset="0"/>
                <a:sym typeface="Cambria" charset="0"/>
              </a:rPr>
              <a:t>M1 segments assemblies status</a:t>
            </a:r>
          </a:p>
        </p:txBody>
      </p:sp>
      <p:pic>
        <p:nvPicPr>
          <p:cNvPr id="6" name="Picture 5">
            <a:extLst>
              <a:ext uri="{FF2B5EF4-FFF2-40B4-BE49-F238E27FC236}">
                <a16:creationId xmlns:a16="http://schemas.microsoft.com/office/drawing/2014/main" id="{31032730-AB1A-E5F7-5AF0-FA1E1E56827E}"/>
              </a:ext>
            </a:extLst>
          </p:cNvPr>
          <p:cNvPicPr>
            <a:picLocks noChangeAspect="1"/>
          </p:cNvPicPr>
          <p:nvPr/>
        </p:nvPicPr>
        <p:blipFill>
          <a:blip r:embed="rId4"/>
          <a:srcRect l="372" r="85"/>
          <a:stretch>
            <a:fillRect/>
          </a:stretch>
        </p:blipFill>
        <p:spPr>
          <a:xfrm rot="10800000">
            <a:off x="-5822" y="-525878"/>
            <a:ext cx="12197821" cy="9190415"/>
          </a:xfrm>
          <a:prstGeom prst="rect">
            <a:avLst/>
          </a:prstGeom>
          <a:ln w="25400">
            <a:solidFill>
              <a:schemeClr val="bg1"/>
            </a:solidFill>
          </a:ln>
        </p:spPr>
      </p:pic>
      <p:sp>
        <p:nvSpPr>
          <p:cNvPr id="3" name="Footer Placeholder 2">
            <a:extLst>
              <a:ext uri="{FF2B5EF4-FFF2-40B4-BE49-F238E27FC236}">
                <a16:creationId xmlns:a16="http://schemas.microsoft.com/office/drawing/2014/main" id="{8B693E85-8090-E52F-F1D5-6C0BF37E7990}"/>
              </a:ext>
            </a:extLst>
          </p:cNvPr>
          <p:cNvSpPr>
            <a:spLocks noGrp="1"/>
          </p:cNvSpPr>
          <p:nvPr>
            <p:ph type="ftr" sz="quarter" idx="3"/>
          </p:nvPr>
        </p:nvSpPr>
        <p:spPr/>
        <p:txBody>
          <a:bodyPr/>
          <a:lstStyle/>
          <a:p>
            <a:r>
              <a:rPr lang="en-GB"/>
              <a:t>Nordic-Baltic Astronomy Days - May 26-29, 2026</a:t>
            </a:r>
            <a:endParaRPr lang="en-GB" dirty="0"/>
          </a:p>
        </p:txBody>
      </p:sp>
    </p:spTree>
    <p:extLst>
      <p:ext uri="{BB962C8B-B14F-4D97-AF65-F5344CB8AC3E}">
        <p14:creationId xmlns:p14="http://schemas.microsoft.com/office/powerpoint/2010/main" val="4109195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074304-674D-63CF-B7EB-03188233DC29}"/>
              </a:ext>
            </a:extLst>
          </p:cNvPr>
          <p:cNvSpPr>
            <a:spLocks noGrp="1"/>
          </p:cNvSpPr>
          <p:nvPr>
            <p:ph type="dt" sz="half" idx="2"/>
          </p:nvPr>
        </p:nvSpPr>
        <p:spPr/>
        <p:txBody>
          <a:bodyPr/>
          <a:lstStyle/>
          <a:p>
            <a:r>
              <a:rPr lang="de-DE" noProof="0"/>
              <a:t>Data Classification: ESO PUBLIC</a:t>
            </a:r>
            <a:endParaRPr lang="en-GB" noProof="0" dirty="0"/>
          </a:p>
        </p:txBody>
      </p:sp>
      <p:pic>
        <p:nvPicPr>
          <p:cNvPr id="4" name="Picture 3">
            <a:extLst>
              <a:ext uri="{FF2B5EF4-FFF2-40B4-BE49-F238E27FC236}">
                <a16:creationId xmlns:a16="http://schemas.microsoft.com/office/drawing/2014/main" id="{A5C03826-0878-2DD4-E121-A80A909D9968}"/>
              </a:ext>
            </a:extLst>
          </p:cNvPr>
          <p:cNvPicPr>
            <a:picLocks noChangeAspect="1"/>
          </p:cNvPicPr>
          <p:nvPr/>
        </p:nvPicPr>
        <p:blipFill>
          <a:blip r:embed="rId2"/>
          <a:stretch>
            <a:fillRect/>
          </a:stretch>
        </p:blipFill>
        <p:spPr>
          <a:xfrm>
            <a:off x="57437" y="206119"/>
            <a:ext cx="3472988" cy="2315325"/>
          </a:xfrm>
          <a:prstGeom prst="rect">
            <a:avLst/>
          </a:prstGeom>
        </p:spPr>
      </p:pic>
      <p:pic>
        <p:nvPicPr>
          <p:cNvPr id="5" name="Picture 4">
            <a:extLst>
              <a:ext uri="{FF2B5EF4-FFF2-40B4-BE49-F238E27FC236}">
                <a16:creationId xmlns:a16="http://schemas.microsoft.com/office/drawing/2014/main" id="{FB6A1B26-0922-B69F-B837-6373923B9BF6}"/>
              </a:ext>
            </a:extLst>
          </p:cNvPr>
          <p:cNvPicPr>
            <a:picLocks noChangeAspect="1"/>
          </p:cNvPicPr>
          <p:nvPr/>
        </p:nvPicPr>
        <p:blipFill>
          <a:blip r:embed="rId3"/>
          <a:stretch>
            <a:fillRect/>
          </a:stretch>
        </p:blipFill>
        <p:spPr>
          <a:xfrm>
            <a:off x="3530425" y="167407"/>
            <a:ext cx="2248190" cy="2354037"/>
          </a:xfrm>
          <a:prstGeom prst="rect">
            <a:avLst/>
          </a:prstGeom>
          <a:ln w="25400">
            <a:solidFill>
              <a:schemeClr val="bg1"/>
            </a:solidFill>
          </a:ln>
        </p:spPr>
      </p:pic>
      <p:sp>
        <p:nvSpPr>
          <p:cNvPr id="6" name="TextBox 5">
            <a:extLst>
              <a:ext uri="{FF2B5EF4-FFF2-40B4-BE49-F238E27FC236}">
                <a16:creationId xmlns:a16="http://schemas.microsoft.com/office/drawing/2014/main" id="{C462E39C-F832-A479-06C6-8AB90196D5E1}"/>
              </a:ext>
            </a:extLst>
          </p:cNvPr>
          <p:cNvSpPr txBox="1"/>
          <p:nvPr/>
        </p:nvSpPr>
        <p:spPr>
          <a:xfrm>
            <a:off x="57436" y="2486014"/>
            <a:ext cx="5721179" cy="707886"/>
          </a:xfrm>
          <a:prstGeom prst="rect">
            <a:avLst/>
          </a:prstGeom>
          <a:noFill/>
        </p:spPr>
        <p:txBody>
          <a:bodyPr wrap="square" rtlCol="0">
            <a:spAutoFit/>
          </a:bodyPr>
          <a:lstStyle/>
          <a:p>
            <a:r>
              <a:rPr lang="en-DE" sz="2000" b="1" dirty="0">
                <a:solidFill>
                  <a:schemeClr val="accent5">
                    <a:lumMod val="20000"/>
                    <a:lumOff val="80000"/>
                  </a:schemeClr>
                </a:solidFill>
                <a:latin typeface="Calibri Light" panose="020F0302020204030204" pitchFamily="34" charset="0"/>
                <a:cs typeface="Calibri Light" panose="020F0302020204030204" pitchFamily="34" charset="0"/>
              </a:rPr>
              <a:t>M2</a:t>
            </a:r>
            <a:r>
              <a:rPr lang="en-DE" sz="2000" dirty="0">
                <a:solidFill>
                  <a:schemeClr val="accent5">
                    <a:lumMod val="20000"/>
                    <a:lumOff val="80000"/>
                  </a:schemeClr>
                </a:solidFill>
                <a:latin typeface="Calibri Light" panose="020F0302020204030204" pitchFamily="34" charset="0"/>
                <a:cs typeface="Calibri Light" panose="020F0302020204030204" pitchFamily="34" charset="0"/>
              </a:rPr>
              <a:t>: polishing finished wi</a:t>
            </a:r>
            <a:r>
              <a:rPr lang="en-GB" sz="2000" dirty="0" err="1">
                <a:solidFill>
                  <a:schemeClr val="accent5">
                    <a:lumMod val="20000"/>
                    <a:lumOff val="80000"/>
                  </a:schemeClr>
                </a:solidFill>
                <a:latin typeface="Calibri Light" panose="020F0302020204030204" pitchFamily="34" charset="0"/>
                <a:cs typeface="Calibri Light" panose="020F0302020204030204" pitchFamily="34" charset="0"/>
              </a:rPr>
              <a:t>th</a:t>
            </a:r>
            <a:r>
              <a:rPr lang="en-DE" sz="2000" dirty="0">
                <a:solidFill>
                  <a:schemeClr val="accent5">
                    <a:lumMod val="20000"/>
                    <a:lumOff val="80000"/>
                  </a:schemeClr>
                </a:solidFill>
                <a:latin typeface="Calibri Light" panose="020F0302020204030204" pitchFamily="34" charset="0"/>
                <a:cs typeface="Calibri Light" panose="020F0302020204030204" pitchFamily="34" charset="0"/>
              </a:rPr>
              <a:t> excellent results.</a:t>
            </a:r>
          </a:p>
          <a:p>
            <a:r>
              <a:rPr lang="en-DE" sz="2000" dirty="0">
                <a:solidFill>
                  <a:schemeClr val="accent5">
                    <a:lumMod val="20000"/>
                    <a:lumOff val="80000"/>
                  </a:schemeClr>
                </a:solidFill>
                <a:latin typeface="Calibri Light" panose="020F0302020204030204" pitchFamily="34" charset="0"/>
                <a:cs typeface="Calibri Light" panose="020F0302020204030204" pitchFamily="34" charset="0"/>
              </a:rPr>
              <a:t>Expect to ship to Paranal in the summer. </a:t>
            </a:r>
          </a:p>
        </p:txBody>
      </p:sp>
      <p:pic>
        <p:nvPicPr>
          <p:cNvPr id="7" name="Picture 6" descr="A blue and white logo&#10;&#10;AI-generated content may be incorrect.">
            <a:extLst>
              <a:ext uri="{FF2B5EF4-FFF2-40B4-BE49-F238E27FC236}">
                <a16:creationId xmlns:a16="http://schemas.microsoft.com/office/drawing/2014/main" id="{2901EB12-0609-2E82-2C97-2C4E4257CB41}"/>
              </a:ext>
            </a:extLst>
          </p:cNvPr>
          <p:cNvPicPr>
            <a:picLocks noChangeAspect="1"/>
          </p:cNvPicPr>
          <p:nvPr/>
        </p:nvPicPr>
        <p:blipFill>
          <a:blip r:embed="rId4"/>
          <a:stretch>
            <a:fillRect/>
          </a:stretch>
        </p:blipFill>
        <p:spPr>
          <a:xfrm>
            <a:off x="3472989" y="2026507"/>
            <a:ext cx="1333598" cy="253388"/>
          </a:xfrm>
          <a:prstGeom prst="rect">
            <a:avLst/>
          </a:prstGeom>
        </p:spPr>
      </p:pic>
      <p:pic>
        <p:nvPicPr>
          <p:cNvPr id="8" name="Picture 7" descr="A large black object in a warehouse&#10;&#10;Description automatically generated">
            <a:extLst>
              <a:ext uri="{FF2B5EF4-FFF2-40B4-BE49-F238E27FC236}">
                <a16:creationId xmlns:a16="http://schemas.microsoft.com/office/drawing/2014/main" id="{2F8D6F74-FF55-41BA-C297-73C369EA427D}"/>
              </a:ext>
            </a:extLst>
          </p:cNvPr>
          <p:cNvPicPr>
            <a:picLocks noChangeAspect="1"/>
          </p:cNvPicPr>
          <p:nvPr/>
        </p:nvPicPr>
        <p:blipFill>
          <a:blip r:embed="rId5" cstate="print">
            <a:extLst>
              <a:ext uri="{28A0092B-C50C-407E-A947-70E740481C1C}">
                <a14:useLocalDpi xmlns:a14="http://schemas.microsoft.com/office/drawing/2010/main"/>
              </a:ext>
            </a:extLst>
          </a:blip>
          <a:srcRect/>
          <a:stretch>
            <a:fillRect/>
          </a:stretch>
        </p:blipFill>
        <p:spPr bwMode="auto">
          <a:xfrm>
            <a:off x="6371275" y="167407"/>
            <a:ext cx="4494944" cy="2370511"/>
          </a:xfrm>
          <a:prstGeom prst="rect">
            <a:avLst/>
          </a:prstGeom>
          <a:noFill/>
          <a:ln w="25400">
            <a:solidFill>
              <a:schemeClr val="bg1"/>
            </a:solidFill>
          </a:ln>
        </p:spPr>
      </p:pic>
      <p:pic>
        <p:nvPicPr>
          <p:cNvPr id="9" name="Picture 8">
            <a:extLst>
              <a:ext uri="{FF2B5EF4-FFF2-40B4-BE49-F238E27FC236}">
                <a16:creationId xmlns:a16="http://schemas.microsoft.com/office/drawing/2014/main" id="{420327B7-16C9-305B-4FCB-D7912ECEB630}"/>
              </a:ext>
            </a:extLst>
          </p:cNvPr>
          <p:cNvPicPr>
            <a:picLocks noChangeAspect="1"/>
          </p:cNvPicPr>
          <p:nvPr/>
        </p:nvPicPr>
        <p:blipFill>
          <a:blip r:embed="rId6"/>
          <a:srcRect/>
          <a:stretch/>
        </p:blipFill>
        <p:spPr bwMode="auto">
          <a:xfrm>
            <a:off x="1073082" y="3429000"/>
            <a:ext cx="3472989" cy="2315326"/>
          </a:xfrm>
          <a:prstGeom prst="rect">
            <a:avLst/>
          </a:prstGeom>
          <a:noFill/>
          <a:ln w="25400">
            <a:solidFill>
              <a:schemeClr val="bg1"/>
            </a:solidFill>
          </a:ln>
        </p:spPr>
      </p:pic>
      <p:sp>
        <p:nvSpPr>
          <p:cNvPr id="10" name="TextBox 9">
            <a:extLst>
              <a:ext uri="{FF2B5EF4-FFF2-40B4-BE49-F238E27FC236}">
                <a16:creationId xmlns:a16="http://schemas.microsoft.com/office/drawing/2014/main" id="{AA431E53-593C-4DF6-A6CF-FC36C9B311DC}"/>
              </a:ext>
            </a:extLst>
          </p:cNvPr>
          <p:cNvSpPr txBox="1"/>
          <p:nvPr/>
        </p:nvSpPr>
        <p:spPr>
          <a:xfrm>
            <a:off x="6371275" y="2547721"/>
            <a:ext cx="5721179" cy="707886"/>
          </a:xfrm>
          <a:prstGeom prst="rect">
            <a:avLst/>
          </a:prstGeom>
          <a:noFill/>
        </p:spPr>
        <p:txBody>
          <a:bodyPr wrap="square" rtlCol="0">
            <a:spAutoFit/>
          </a:bodyPr>
          <a:lstStyle/>
          <a:p>
            <a:r>
              <a:rPr lang="en-DE" sz="2000" b="1" dirty="0">
                <a:solidFill>
                  <a:schemeClr val="accent5">
                    <a:lumMod val="20000"/>
                    <a:lumOff val="80000"/>
                  </a:schemeClr>
                </a:solidFill>
                <a:latin typeface="Calibri Light" panose="020F0302020204030204" pitchFamily="34" charset="0"/>
                <a:cs typeface="Calibri Light" panose="020F0302020204030204" pitchFamily="34" charset="0"/>
              </a:rPr>
              <a:t>M3</a:t>
            </a:r>
            <a:r>
              <a:rPr lang="en-DE" sz="2000" dirty="0">
                <a:solidFill>
                  <a:schemeClr val="accent5">
                    <a:lumMod val="20000"/>
                    <a:lumOff val="80000"/>
                  </a:schemeClr>
                </a:solidFill>
                <a:latin typeface="Calibri Light" panose="020F0302020204030204" pitchFamily="34" charset="0"/>
                <a:cs typeface="Calibri Light" panose="020F0302020204030204" pitchFamily="34" charset="0"/>
              </a:rPr>
              <a:t>: 5th polishing finished, cell integrated.</a:t>
            </a:r>
          </a:p>
          <a:p>
            <a:r>
              <a:rPr lang="en-DE" sz="2000" dirty="0">
                <a:solidFill>
                  <a:schemeClr val="accent5">
                    <a:lumMod val="20000"/>
                    <a:lumOff val="80000"/>
                  </a:schemeClr>
                </a:solidFill>
                <a:latin typeface="Calibri Light" panose="020F0302020204030204" pitchFamily="34" charset="0"/>
                <a:cs typeface="Calibri Light" panose="020F0302020204030204" pitchFamily="34" charset="0"/>
              </a:rPr>
              <a:t>On track.</a:t>
            </a:r>
          </a:p>
        </p:txBody>
      </p:sp>
      <p:sp>
        <p:nvSpPr>
          <p:cNvPr id="12" name="TextBox 11">
            <a:extLst>
              <a:ext uri="{FF2B5EF4-FFF2-40B4-BE49-F238E27FC236}">
                <a16:creationId xmlns:a16="http://schemas.microsoft.com/office/drawing/2014/main" id="{50D354E2-0F71-F6A6-4D28-61CCFF989C4D}"/>
              </a:ext>
            </a:extLst>
          </p:cNvPr>
          <p:cNvSpPr txBox="1"/>
          <p:nvPr/>
        </p:nvSpPr>
        <p:spPr>
          <a:xfrm>
            <a:off x="310095" y="5856315"/>
            <a:ext cx="5592088" cy="707886"/>
          </a:xfrm>
          <a:prstGeom prst="rect">
            <a:avLst/>
          </a:prstGeom>
          <a:noFill/>
        </p:spPr>
        <p:txBody>
          <a:bodyPr wrap="square">
            <a:spAutoFit/>
          </a:bodyPr>
          <a:lstStyle/>
          <a:p>
            <a:pPr marL="36000" lvl="1"/>
            <a:r>
              <a:rPr lang="en-US" sz="2000" b="1" dirty="0">
                <a:solidFill>
                  <a:schemeClr val="accent5">
                    <a:lumMod val="20000"/>
                    <a:lumOff val="80000"/>
                  </a:schemeClr>
                </a:solidFill>
                <a:latin typeface="Calibri Light" panose="020F0302020204030204" pitchFamily="34" charset="0"/>
                <a:cs typeface="Calibri Light" panose="020F0302020204030204" pitchFamily="34" charset="0"/>
              </a:rPr>
              <a:t>M4: </a:t>
            </a:r>
            <a:r>
              <a:rPr lang="en-US" sz="2000" dirty="0">
                <a:solidFill>
                  <a:schemeClr val="accent5">
                    <a:lumMod val="20000"/>
                    <a:lumOff val="80000"/>
                  </a:schemeClr>
                </a:solidFill>
                <a:latin typeface="Calibri Light" panose="020F0302020204030204" pitchFamily="34" charset="0"/>
                <a:cs typeface="Calibri Light" panose="020F0302020204030204" pitchFamily="34" charset="0"/>
              </a:rPr>
              <a:t>the adaptive mirror (&gt;5000 actuators, 1000 Hz)</a:t>
            </a:r>
          </a:p>
          <a:p>
            <a:pPr marL="36000" lvl="1"/>
            <a:r>
              <a:rPr lang="en-US" sz="2000" dirty="0">
                <a:solidFill>
                  <a:schemeClr val="accent5">
                    <a:lumMod val="20000"/>
                    <a:lumOff val="80000"/>
                  </a:schemeClr>
                </a:solidFill>
                <a:latin typeface="Calibri Light" panose="020F0302020204030204" pitchFamily="34" charset="0"/>
                <a:cs typeface="Calibri Light" panose="020F0302020204030204" pitchFamily="34" charset="0"/>
              </a:rPr>
              <a:t>The M4 shells are finished, actuator bricks installed. </a:t>
            </a:r>
          </a:p>
        </p:txBody>
      </p:sp>
      <p:pic>
        <p:nvPicPr>
          <p:cNvPr id="13" name="Picture 12">
            <a:extLst>
              <a:ext uri="{FF2B5EF4-FFF2-40B4-BE49-F238E27FC236}">
                <a16:creationId xmlns:a16="http://schemas.microsoft.com/office/drawing/2014/main" id="{FF60C9D6-F4F3-AA5A-F219-ABCE567E0E5B}"/>
              </a:ext>
            </a:extLst>
          </p:cNvPr>
          <p:cNvPicPr>
            <a:picLocks noChangeAspect="1"/>
          </p:cNvPicPr>
          <p:nvPr/>
        </p:nvPicPr>
        <p:blipFill>
          <a:blip r:embed="rId7"/>
          <a:srcRect/>
          <a:stretch/>
        </p:blipFill>
        <p:spPr bwMode="auto">
          <a:xfrm>
            <a:off x="7039316" y="3454701"/>
            <a:ext cx="3978506" cy="2289625"/>
          </a:xfrm>
          <a:prstGeom prst="rect">
            <a:avLst/>
          </a:prstGeom>
          <a:noFill/>
          <a:ln w="25400">
            <a:solidFill>
              <a:schemeClr val="bg1"/>
            </a:solidFill>
          </a:ln>
        </p:spPr>
      </p:pic>
      <p:sp>
        <p:nvSpPr>
          <p:cNvPr id="14" name="TextBox 13">
            <a:extLst>
              <a:ext uri="{FF2B5EF4-FFF2-40B4-BE49-F238E27FC236}">
                <a16:creationId xmlns:a16="http://schemas.microsoft.com/office/drawing/2014/main" id="{38E29354-CCA7-46C6-E1BA-9AF12BD11A24}"/>
              </a:ext>
            </a:extLst>
          </p:cNvPr>
          <p:cNvSpPr txBox="1"/>
          <p:nvPr/>
        </p:nvSpPr>
        <p:spPr>
          <a:xfrm>
            <a:off x="6345699" y="5856315"/>
            <a:ext cx="5592088" cy="707886"/>
          </a:xfrm>
          <a:prstGeom prst="rect">
            <a:avLst/>
          </a:prstGeom>
          <a:noFill/>
        </p:spPr>
        <p:txBody>
          <a:bodyPr wrap="square">
            <a:spAutoFit/>
          </a:bodyPr>
          <a:lstStyle/>
          <a:p>
            <a:pPr marL="36000" lvl="1"/>
            <a:r>
              <a:rPr lang="en-US" sz="2000" b="1" dirty="0">
                <a:solidFill>
                  <a:schemeClr val="accent5">
                    <a:lumMod val="20000"/>
                    <a:lumOff val="80000"/>
                  </a:schemeClr>
                </a:solidFill>
                <a:latin typeface="Calibri Light" panose="020F0302020204030204" pitchFamily="34" charset="0"/>
                <a:cs typeface="Calibri Light" panose="020F0302020204030204" pitchFamily="34" charset="0"/>
              </a:rPr>
              <a:t>M5: </a:t>
            </a:r>
            <a:r>
              <a:rPr lang="en-US" sz="2000" dirty="0">
                <a:solidFill>
                  <a:schemeClr val="accent5">
                    <a:lumMod val="20000"/>
                    <a:lumOff val="80000"/>
                  </a:schemeClr>
                </a:solidFill>
                <a:latin typeface="Calibri Light" panose="020F0302020204030204" pitchFamily="34" charset="0"/>
                <a:cs typeface="Calibri Light" panose="020F0302020204030204" pitchFamily="34" charset="0"/>
              </a:rPr>
              <a:t>tip-tilt mirror in </a:t>
            </a:r>
            <a:r>
              <a:rPr lang="en-US" sz="2000" dirty="0" err="1">
                <a:solidFill>
                  <a:schemeClr val="accent5">
                    <a:lumMod val="20000"/>
                    <a:lumOff val="80000"/>
                  </a:schemeClr>
                </a:solidFill>
                <a:latin typeface="Calibri Light" panose="020F0302020204030204" pitchFamily="34" charset="0"/>
                <a:cs typeface="Calibri Light" panose="020F0302020204030204" pitchFamily="34" charset="0"/>
              </a:rPr>
              <a:t>SiC</a:t>
            </a:r>
            <a:r>
              <a:rPr lang="en-US" sz="2000" dirty="0">
                <a:solidFill>
                  <a:schemeClr val="accent5">
                    <a:lumMod val="20000"/>
                    <a:lumOff val="80000"/>
                  </a:schemeClr>
                </a:solidFill>
                <a:latin typeface="Calibri Light" panose="020F0302020204030204" pitchFamily="34" charset="0"/>
                <a:cs typeface="Calibri Light" panose="020F0302020204030204" pitchFamily="34" charset="0"/>
              </a:rPr>
              <a:t> – high risk but progressing very well. A smaller </a:t>
            </a:r>
            <a:r>
              <a:rPr lang="en-US" sz="2000" dirty="0" err="1">
                <a:solidFill>
                  <a:schemeClr val="accent5">
                    <a:lumMod val="20000"/>
                    <a:lumOff val="80000"/>
                  </a:schemeClr>
                </a:solidFill>
                <a:latin typeface="Calibri Light" panose="020F0302020204030204" pitchFamily="34" charset="0"/>
                <a:cs typeface="Calibri Light" panose="020F0302020204030204" pitchFamily="34" charset="0"/>
              </a:rPr>
              <a:t>zerodur</a:t>
            </a:r>
            <a:r>
              <a:rPr lang="en-US" sz="2000" dirty="0">
                <a:solidFill>
                  <a:schemeClr val="accent5">
                    <a:lumMod val="20000"/>
                    <a:lumOff val="80000"/>
                  </a:schemeClr>
                </a:solidFill>
                <a:latin typeface="Calibri Light" panose="020F0302020204030204" pitchFamily="34" charset="0"/>
                <a:cs typeface="Calibri Light" panose="020F0302020204030204" pitchFamily="34" charset="0"/>
              </a:rPr>
              <a:t> is a back-up mirror</a:t>
            </a:r>
          </a:p>
        </p:txBody>
      </p:sp>
    </p:spTree>
    <p:extLst>
      <p:ext uri="{BB962C8B-B14F-4D97-AF65-F5344CB8AC3E}">
        <p14:creationId xmlns:p14="http://schemas.microsoft.com/office/powerpoint/2010/main" val="7511581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E362A8-37FA-9082-83EF-7516B64617A8}"/>
              </a:ext>
            </a:extLst>
          </p:cNvPr>
          <p:cNvSpPr>
            <a:spLocks noGrp="1"/>
          </p:cNvSpPr>
          <p:nvPr>
            <p:ph type="dt" sz="half" idx="2"/>
          </p:nvPr>
        </p:nvSpPr>
        <p:spPr/>
        <p:txBody>
          <a:bodyPr/>
          <a:lstStyle/>
          <a:p>
            <a:r>
              <a:rPr lang="de-DE" noProof="0"/>
              <a:t>Data Classification: ESO PUBLIC</a:t>
            </a:r>
            <a:endParaRPr lang="en-GB" noProof="0" dirty="0"/>
          </a:p>
        </p:txBody>
      </p:sp>
      <p:pic>
        <p:nvPicPr>
          <p:cNvPr id="4" name="Picture 3">
            <a:extLst>
              <a:ext uri="{FF2B5EF4-FFF2-40B4-BE49-F238E27FC236}">
                <a16:creationId xmlns:a16="http://schemas.microsoft.com/office/drawing/2014/main" id="{EFB6C879-2DDB-105E-20D8-FCCE20C9AF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4365" y="-2695"/>
            <a:ext cx="9823269" cy="6860695"/>
          </a:xfrm>
          <a:prstGeom prst="rect">
            <a:avLst/>
          </a:prstGeom>
        </p:spPr>
      </p:pic>
    </p:spTree>
    <p:extLst>
      <p:ext uri="{BB962C8B-B14F-4D97-AF65-F5344CB8AC3E}">
        <p14:creationId xmlns:p14="http://schemas.microsoft.com/office/powerpoint/2010/main" val="20155163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F3A031-4DB7-0AB6-75B5-3B99215E97F0}"/>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A6DA621F-81E4-BD91-51FB-C8DF6A06D385}"/>
              </a:ext>
            </a:extLst>
          </p:cNvPr>
          <p:cNvSpPr/>
          <p:nvPr/>
        </p:nvSpPr>
        <p:spPr>
          <a:xfrm>
            <a:off x="7175058" y="846908"/>
            <a:ext cx="649834" cy="4245571"/>
          </a:xfrm>
          <a:prstGeom prst="rect">
            <a:avLst/>
          </a:prstGeom>
          <a:gradFill flip="none" rotWithShape="1">
            <a:gsLst>
              <a:gs pos="0">
                <a:srgbClr val="92D050">
                  <a:tint val="66000"/>
                  <a:satMod val="160000"/>
                </a:srgbClr>
              </a:gs>
              <a:gs pos="50000">
                <a:srgbClr val="92D050">
                  <a:tint val="44500"/>
                  <a:satMod val="160000"/>
                </a:srgbClr>
              </a:gs>
              <a:gs pos="100000">
                <a:srgbClr val="92D050">
                  <a:tint val="23500"/>
                  <a:satMod val="160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92D050"/>
              </a:solidFill>
            </a:endParaRPr>
          </a:p>
        </p:txBody>
      </p:sp>
      <p:sp>
        <p:nvSpPr>
          <p:cNvPr id="2" name="Title 1">
            <a:extLst>
              <a:ext uri="{FF2B5EF4-FFF2-40B4-BE49-F238E27FC236}">
                <a16:creationId xmlns:a16="http://schemas.microsoft.com/office/drawing/2014/main" id="{801581F4-8CD1-ECC2-E1F1-7F24CF62A9EE}"/>
              </a:ext>
            </a:extLst>
          </p:cNvPr>
          <p:cNvSpPr>
            <a:spLocks noGrp="1"/>
          </p:cNvSpPr>
          <p:nvPr>
            <p:ph type="title"/>
          </p:nvPr>
        </p:nvSpPr>
        <p:spPr>
          <a:xfrm>
            <a:off x="936624" y="0"/>
            <a:ext cx="8910639" cy="749065"/>
          </a:xfrm>
        </p:spPr>
        <p:txBody>
          <a:bodyPr/>
          <a:lstStyle/>
          <a:p>
            <a:pPr algn="ctr"/>
            <a:r>
              <a:rPr lang="en-US" sz="2400"/>
              <a:t>ELT Construction AIV schedule details</a:t>
            </a:r>
            <a:endParaRPr lang="en-GB" sz="2400"/>
          </a:p>
        </p:txBody>
      </p:sp>
      <p:sp>
        <p:nvSpPr>
          <p:cNvPr id="4" name="Footer Placeholder 3">
            <a:extLst>
              <a:ext uri="{FF2B5EF4-FFF2-40B4-BE49-F238E27FC236}">
                <a16:creationId xmlns:a16="http://schemas.microsoft.com/office/drawing/2014/main" id="{45396BD0-52D5-B24F-FE63-23B6332353CC}"/>
              </a:ext>
            </a:extLst>
          </p:cNvPr>
          <p:cNvSpPr>
            <a:spLocks noGrp="1"/>
          </p:cNvSpPr>
          <p:nvPr>
            <p:ph type="ftr" sz="quarter" idx="14"/>
          </p:nvPr>
        </p:nvSpPr>
        <p:spPr/>
        <p:txBody>
          <a:bodyPr/>
          <a:lstStyle/>
          <a:p>
            <a:r>
              <a:rPr lang="en-GB" noProof="0"/>
              <a:t>Nordic-Baltic Astronomy Days - May 26-29, 2026</a:t>
            </a:r>
            <a:endParaRPr lang="en-GB" i="1" noProof="0"/>
          </a:p>
        </p:txBody>
      </p:sp>
      <p:sp>
        <p:nvSpPr>
          <p:cNvPr id="5" name="Date Placeholder 4">
            <a:extLst>
              <a:ext uri="{FF2B5EF4-FFF2-40B4-BE49-F238E27FC236}">
                <a16:creationId xmlns:a16="http://schemas.microsoft.com/office/drawing/2014/main" id="{FD52D86D-1EF7-C8D4-542C-85181154B252}"/>
              </a:ext>
            </a:extLst>
          </p:cNvPr>
          <p:cNvSpPr>
            <a:spLocks noGrp="1"/>
          </p:cNvSpPr>
          <p:nvPr>
            <p:ph type="dt" sz="half" idx="2"/>
          </p:nvPr>
        </p:nvSpPr>
        <p:spPr/>
        <p:txBody>
          <a:bodyPr/>
          <a:lstStyle/>
          <a:p>
            <a:r>
              <a:rPr lang="de-DE" noProof="0"/>
              <a:t>Data Classification: ESO PUBLIC</a:t>
            </a:r>
            <a:endParaRPr lang="en-GB" noProof="0"/>
          </a:p>
        </p:txBody>
      </p:sp>
      <p:sp>
        <p:nvSpPr>
          <p:cNvPr id="3" name="OTLSHAPE_M_d40cc0014bef4bd98352edf2dceceaa9_Title">
            <a:extLst>
              <a:ext uri="{FF2B5EF4-FFF2-40B4-BE49-F238E27FC236}">
                <a16:creationId xmlns:a16="http://schemas.microsoft.com/office/drawing/2014/main" id="{5C3A5575-6A73-594C-8326-4C63B3ECC759}"/>
              </a:ext>
            </a:extLst>
          </p:cNvPr>
          <p:cNvSpPr txBox="1"/>
          <p:nvPr>
            <p:custDataLst>
              <p:tags r:id="rId1"/>
            </p:custDataLst>
          </p:nvPr>
        </p:nvSpPr>
        <p:spPr>
          <a:xfrm>
            <a:off x="10467139" y="4267673"/>
            <a:ext cx="1119809" cy="380873"/>
          </a:xfrm>
          <a:prstGeom prst="rect">
            <a:avLst/>
          </a:prstGeom>
          <a:noFill/>
        </p:spPr>
        <p:txBody>
          <a:bodyPr vert="horz" wrap="square" lIns="0" tIns="0" rIns="0" bIns="0" rtlCol="0" anchor="ctr" anchorCtr="0">
            <a:spAutoFit/>
          </a:bodyPr>
          <a:lstStyle/>
          <a:p>
            <a:pPr algn="ctr"/>
            <a:r>
              <a:rPr lang="en-US" sz="825" b="1" spc="-3">
                <a:solidFill>
                  <a:schemeClr val="dk1"/>
                </a:solidFill>
                <a:latin typeface="Calibri" panose="020F0502020204030204" pitchFamily="34" charset="0"/>
              </a:rPr>
              <a:t>NOTE: Instruments on site availability = PAE + 3 months</a:t>
            </a:r>
            <a:endParaRPr lang="en-US" sz="825" b="1" spc="-3">
              <a:solidFill>
                <a:srgbClr val="FF0000"/>
              </a:solidFill>
              <a:latin typeface="Calibri" panose="020F0502020204030204" pitchFamily="34" charset="0"/>
            </a:endParaRPr>
          </a:p>
        </p:txBody>
      </p:sp>
      <p:cxnSp>
        <p:nvCxnSpPr>
          <p:cNvPr id="126" name="OTLSHAPE_T_b67fa14103e641fcaefa3d39420f5403_HorizontalConnector1">
            <a:extLst>
              <a:ext uri="{FF2B5EF4-FFF2-40B4-BE49-F238E27FC236}">
                <a16:creationId xmlns:a16="http://schemas.microsoft.com/office/drawing/2014/main" id="{233C1DC2-F9C2-3A09-C0E4-491DCAAB57A4}"/>
              </a:ext>
            </a:extLst>
          </p:cNvPr>
          <p:cNvCxnSpPr>
            <a:cxnSpLocks/>
            <a:stCxn id="194" idx="3"/>
            <a:endCxn id="255" idx="1"/>
          </p:cNvCxnSpPr>
          <p:nvPr>
            <p:custDataLst>
              <p:tags r:id="rId2"/>
            </p:custDataLst>
          </p:nvPr>
        </p:nvCxnSpPr>
        <p:spPr bwMode="auto">
          <a:xfrm>
            <a:off x="959003" y="4904196"/>
            <a:ext cx="8168876" cy="23344"/>
          </a:xfrm>
          <a:prstGeom prst="line">
            <a:avLst/>
          </a:prstGeom>
          <a:solidFill>
            <a:schemeClr val="accent1"/>
          </a:solidFill>
          <a:ln w="7620" cap="flat" cmpd="sng" algn="ctr">
            <a:solidFill>
              <a:srgbClr val="CCCCCC"/>
            </a:solidFill>
            <a:prstDash val="solid"/>
            <a:round/>
            <a:headEnd type="none" w="med" len="med"/>
            <a:tailEnd type="none" w="med" len="med"/>
          </a:ln>
          <a:effectLst/>
        </p:spPr>
      </p:cxnSp>
      <p:cxnSp>
        <p:nvCxnSpPr>
          <p:cNvPr id="127" name="OTLSHAPE_T_b67fa14103e641fcaefa3d39420f5403_HorizontalConnector1">
            <a:extLst>
              <a:ext uri="{FF2B5EF4-FFF2-40B4-BE49-F238E27FC236}">
                <a16:creationId xmlns:a16="http://schemas.microsoft.com/office/drawing/2014/main" id="{E09A67CE-DA20-567A-47E7-FE9246A1F711}"/>
              </a:ext>
            </a:extLst>
          </p:cNvPr>
          <p:cNvCxnSpPr>
            <a:cxnSpLocks/>
            <a:stCxn id="193" idx="3"/>
            <a:endCxn id="252" idx="5"/>
          </p:cNvCxnSpPr>
          <p:nvPr>
            <p:custDataLst>
              <p:tags r:id="rId3"/>
            </p:custDataLst>
          </p:nvPr>
        </p:nvCxnSpPr>
        <p:spPr bwMode="auto">
          <a:xfrm>
            <a:off x="959005" y="4673081"/>
            <a:ext cx="7619325" cy="11821"/>
          </a:xfrm>
          <a:prstGeom prst="line">
            <a:avLst/>
          </a:prstGeom>
          <a:solidFill>
            <a:schemeClr val="accent1"/>
          </a:solidFill>
          <a:ln w="7620" cap="flat" cmpd="sng" algn="ctr">
            <a:solidFill>
              <a:srgbClr val="CCCCCC"/>
            </a:solidFill>
            <a:prstDash val="solid"/>
            <a:round/>
            <a:headEnd type="none" w="med" len="med"/>
            <a:tailEnd type="none" w="med" len="med"/>
          </a:ln>
          <a:effectLst/>
        </p:spPr>
      </p:cxnSp>
      <p:cxnSp>
        <p:nvCxnSpPr>
          <p:cNvPr id="128" name="OTLSHAPE_T_b67fa14103e641fcaefa3d39420f5403_HorizontalConnector1">
            <a:extLst>
              <a:ext uri="{FF2B5EF4-FFF2-40B4-BE49-F238E27FC236}">
                <a16:creationId xmlns:a16="http://schemas.microsoft.com/office/drawing/2014/main" id="{E31A9900-D916-AE73-31BB-B4D0751F5071}"/>
              </a:ext>
            </a:extLst>
          </p:cNvPr>
          <p:cNvCxnSpPr>
            <a:cxnSpLocks/>
            <a:stCxn id="187" idx="3"/>
            <a:endCxn id="247" idx="5"/>
          </p:cNvCxnSpPr>
          <p:nvPr>
            <p:custDataLst>
              <p:tags r:id="rId4"/>
            </p:custDataLst>
          </p:nvPr>
        </p:nvCxnSpPr>
        <p:spPr bwMode="auto">
          <a:xfrm>
            <a:off x="965201" y="4439780"/>
            <a:ext cx="7243221" cy="18330"/>
          </a:xfrm>
          <a:prstGeom prst="line">
            <a:avLst/>
          </a:prstGeom>
          <a:solidFill>
            <a:schemeClr val="accent1"/>
          </a:solidFill>
          <a:ln w="7620" cap="flat" cmpd="sng" algn="ctr">
            <a:solidFill>
              <a:srgbClr val="CCCCCC"/>
            </a:solidFill>
            <a:prstDash val="solid"/>
            <a:round/>
            <a:headEnd type="none" w="med" len="med"/>
            <a:tailEnd type="none" w="med" len="med"/>
          </a:ln>
          <a:effectLst/>
        </p:spPr>
      </p:cxnSp>
      <p:cxnSp>
        <p:nvCxnSpPr>
          <p:cNvPr id="129" name="OTLSHAPE_T_b67fa14103e641fcaefa3d39420f5403_HorizontalConnector1">
            <a:extLst>
              <a:ext uri="{FF2B5EF4-FFF2-40B4-BE49-F238E27FC236}">
                <a16:creationId xmlns:a16="http://schemas.microsoft.com/office/drawing/2014/main" id="{2FF8417E-D625-5453-7A92-7A6068A0C4B5}"/>
              </a:ext>
            </a:extLst>
          </p:cNvPr>
          <p:cNvCxnSpPr>
            <a:cxnSpLocks/>
            <a:stCxn id="186" idx="3"/>
            <a:endCxn id="249" idx="5"/>
          </p:cNvCxnSpPr>
          <p:nvPr>
            <p:custDataLst>
              <p:tags r:id="rId5"/>
            </p:custDataLst>
          </p:nvPr>
        </p:nvCxnSpPr>
        <p:spPr bwMode="auto">
          <a:xfrm>
            <a:off x="965201" y="4197324"/>
            <a:ext cx="6851572" cy="20069"/>
          </a:xfrm>
          <a:prstGeom prst="line">
            <a:avLst/>
          </a:prstGeom>
          <a:solidFill>
            <a:schemeClr val="accent1"/>
          </a:solidFill>
          <a:ln w="7620" cap="flat" cmpd="sng" algn="ctr">
            <a:solidFill>
              <a:srgbClr val="CCCCCC"/>
            </a:solidFill>
            <a:prstDash val="solid"/>
            <a:round/>
            <a:headEnd type="none" w="med" len="med"/>
            <a:tailEnd type="none" w="med" len="med"/>
          </a:ln>
          <a:effectLst/>
        </p:spPr>
      </p:cxnSp>
      <p:sp>
        <p:nvSpPr>
          <p:cNvPr id="140" name="OTLSHAPE_TB_00000000000000000000000000000000_ScaleContainer">
            <a:extLst>
              <a:ext uri="{FF2B5EF4-FFF2-40B4-BE49-F238E27FC236}">
                <a16:creationId xmlns:a16="http://schemas.microsoft.com/office/drawing/2014/main" id="{0FD0C5A3-08E9-EA3E-26B2-FF3BAD0A1007}"/>
              </a:ext>
            </a:extLst>
          </p:cNvPr>
          <p:cNvSpPr/>
          <p:nvPr>
            <p:custDataLst>
              <p:tags r:id="rId6"/>
            </p:custDataLst>
          </p:nvPr>
        </p:nvSpPr>
        <p:spPr bwMode="auto">
          <a:xfrm>
            <a:off x="1314105" y="5096834"/>
            <a:ext cx="8167290" cy="282420"/>
          </a:xfrm>
          <a:prstGeom prst="rect">
            <a:avLst/>
          </a:prstGeom>
          <a:gradFill flip="none" rotWithShape="1">
            <a:gsLst>
              <a:gs pos="0">
                <a:srgbClr val="44546A"/>
              </a:gs>
              <a:gs pos="100000">
                <a:srgbClr val="44546A"/>
              </a:gs>
            </a:gsLst>
            <a:lin ang="5400000" scaled="1"/>
            <a:tileRect/>
          </a:gradFill>
          <a:ln w="9525" cap="flat" cmpd="sng" algn="ctr">
            <a:noFill/>
            <a:prstDash val="solid"/>
            <a:round/>
            <a:headEnd type="none" w="med" len="med"/>
            <a:tailEnd type="none" w="med" len="med"/>
          </a:ln>
          <a:effectLst>
            <a:reflection blurRad="6350" stA="50000" endA="300" endPos="55500" dist="50800" dir="5400000" sy="-100000" algn="bl" rotWithShape="0"/>
          </a:effectLst>
          <a:scene3d>
            <a:camera prst="orthographicFront"/>
            <a:lightRig rig="threePt" dir="t">
              <a:rot lat="0" lon="0" rev="8700000"/>
            </a:lightRig>
          </a:scene3d>
          <a:sp3d>
            <a:bevelT w="165100" h="19050"/>
          </a:sp3d>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141" name="OTLSHAPE_TB_00000000000000000000000000000000_TimescaleInterval1">
            <a:extLst>
              <a:ext uri="{FF2B5EF4-FFF2-40B4-BE49-F238E27FC236}">
                <a16:creationId xmlns:a16="http://schemas.microsoft.com/office/drawing/2014/main" id="{A8EB6F3F-B704-DB5A-AD9F-4D17D70650F2}"/>
              </a:ext>
            </a:extLst>
          </p:cNvPr>
          <p:cNvSpPr txBox="1"/>
          <p:nvPr>
            <p:custDataLst>
              <p:tags r:id="rId7"/>
            </p:custDataLst>
          </p:nvPr>
        </p:nvSpPr>
        <p:spPr>
          <a:xfrm>
            <a:off x="1325992" y="5161180"/>
            <a:ext cx="228716" cy="139541"/>
          </a:xfrm>
          <a:prstGeom prst="rect">
            <a:avLst/>
          </a:prstGeom>
          <a:noFill/>
        </p:spPr>
        <p:txBody>
          <a:bodyPr vert="horz" wrap="none" lIns="0" tIns="0" rIns="0" bIns="0" rtlCol="0" anchor="ctr" anchorCtr="0">
            <a:noAutofit/>
          </a:bodyPr>
          <a:lstStyle/>
          <a:p>
            <a:r>
              <a:rPr lang="en-US" sz="900" spc="-15">
                <a:solidFill>
                  <a:schemeClr val="lt1"/>
                </a:solidFill>
                <a:latin typeface="Calibri" panose="020F0502020204030204" pitchFamily="34" charset="0"/>
              </a:rPr>
              <a:t>2022</a:t>
            </a:r>
          </a:p>
        </p:txBody>
      </p:sp>
      <p:sp>
        <p:nvSpPr>
          <p:cNvPr id="142" name="OTLSHAPE_TB_00000000000000000000000000000000_TimescaleInterval2">
            <a:extLst>
              <a:ext uri="{FF2B5EF4-FFF2-40B4-BE49-F238E27FC236}">
                <a16:creationId xmlns:a16="http://schemas.microsoft.com/office/drawing/2014/main" id="{2530C84C-6DAD-0E4C-4091-5120F88540B2}"/>
              </a:ext>
            </a:extLst>
          </p:cNvPr>
          <p:cNvSpPr txBox="1"/>
          <p:nvPr>
            <p:custDataLst>
              <p:tags r:id="rId8"/>
            </p:custDataLst>
          </p:nvPr>
        </p:nvSpPr>
        <p:spPr>
          <a:xfrm>
            <a:off x="2266910" y="5161180"/>
            <a:ext cx="228716" cy="139541"/>
          </a:xfrm>
          <a:prstGeom prst="rect">
            <a:avLst/>
          </a:prstGeom>
          <a:noFill/>
        </p:spPr>
        <p:txBody>
          <a:bodyPr vert="horz" wrap="none" lIns="0" tIns="0" rIns="0" bIns="0" rtlCol="0" anchor="ctr" anchorCtr="0">
            <a:noAutofit/>
          </a:bodyPr>
          <a:lstStyle/>
          <a:p>
            <a:r>
              <a:rPr lang="en-US" sz="900" spc="-15">
                <a:solidFill>
                  <a:schemeClr val="lt1"/>
                </a:solidFill>
                <a:latin typeface="Calibri" panose="020F0502020204030204" pitchFamily="34" charset="0"/>
              </a:rPr>
              <a:t>2023</a:t>
            </a:r>
          </a:p>
        </p:txBody>
      </p:sp>
      <p:sp>
        <p:nvSpPr>
          <p:cNvPr id="143" name="OTLSHAPE_TB_00000000000000000000000000000000_TimescaleInterval3">
            <a:extLst>
              <a:ext uri="{FF2B5EF4-FFF2-40B4-BE49-F238E27FC236}">
                <a16:creationId xmlns:a16="http://schemas.microsoft.com/office/drawing/2014/main" id="{A0033BEE-9629-2E10-A093-652C5909AFDD}"/>
              </a:ext>
            </a:extLst>
          </p:cNvPr>
          <p:cNvSpPr txBox="1"/>
          <p:nvPr>
            <p:custDataLst>
              <p:tags r:id="rId9"/>
            </p:custDataLst>
          </p:nvPr>
        </p:nvSpPr>
        <p:spPr>
          <a:xfrm>
            <a:off x="3134266" y="5161180"/>
            <a:ext cx="228716" cy="139541"/>
          </a:xfrm>
          <a:prstGeom prst="rect">
            <a:avLst/>
          </a:prstGeom>
          <a:noFill/>
        </p:spPr>
        <p:txBody>
          <a:bodyPr vert="horz" wrap="none" lIns="0" tIns="0" rIns="0" bIns="0" rtlCol="0" anchor="ctr" anchorCtr="0">
            <a:noAutofit/>
          </a:bodyPr>
          <a:lstStyle/>
          <a:p>
            <a:r>
              <a:rPr lang="en-US" sz="900" spc="-15">
                <a:solidFill>
                  <a:schemeClr val="lt1"/>
                </a:solidFill>
                <a:latin typeface="Calibri" panose="020F0502020204030204" pitchFamily="34" charset="0"/>
              </a:rPr>
              <a:t>2024</a:t>
            </a:r>
          </a:p>
        </p:txBody>
      </p:sp>
      <p:sp>
        <p:nvSpPr>
          <p:cNvPr id="144" name="OTLSHAPE_TB_00000000000000000000000000000000_TimescaleInterval4">
            <a:extLst>
              <a:ext uri="{FF2B5EF4-FFF2-40B4-BE49-F238E27FC236}">
                <a16:creationId xmlns:a16="http://schemas.microsoft.com/office/drawing/2014/main" id="{C4B50ED7-5C99-27E0-E4B2-B05C49836E23}"/>
              </a:ext>
            </a:extLst>
          </p:cNvPr>
          <p:cNvSpPr txBox="1"/>
          <p:nvPr>
            <p:custDataLst>
              <p:tags r:id="rId10"/>
            </p:custDataLst>
          </p:nvPr>
        </p:nvSpPr>
        <p:spPr>
          <a:xfrm>
            <a:off x="3910186" y="5161180"/>
            <a:ext cx="228716" cy="139541"/>
          </a:xfrm>
          <a:prstGeom prst="rect">
            <a:avLst/>
          </a:prstGeom>
          <a:noFill/>
        </p:spPr>
        <p:txBody>
          <a:bodyPr vert="horz" wrap="none" lIns="0" tIns="0" rIns="0" bIns="0" rtlCol="0" anchor="ctr" anchorCtr="0">
            <a:noAutofit/>
          </a:bodyPr>
          <a:lstStyle/>
          <a:p>
            <a:r>
              <a:rPr lang="en-US" sz="900" spc="-15">
                <a:solidFill>
                  <a:schemeClr val="lt1"/>
                </a:solidFill>
                <a:latin typeface="Calibri" panose="020F0502020204030204" pitchFamily="34" charset="0"/>
              </a:rPr>
              <a:t>2025</a:t>
            </a:r>
          </a:p>
        </p:txBody>
      </p:sp>
      <p:sp>
        <p:nvSpPr>
          <p:cNvPr id="145" name="OTLSHAPE_TB_00000000000000000000000000000000_TimescaleInterval5">
            <a:extLst>
              <a:ext uri="{FF2B5EF4-FFF2-40B4-BE49-F238E27FC236}">
                <a16:creationId xmlns:a16="http://schemas.microsoft.com/office/drawing/2014/main" id="{4025A3EA-329C-6681-087B-0AA12299524F}"/>
              </a:ext>
            </a:extLst>
          </p:cNvPr>
          <p:cNvSpPr txBox="1"/>
          <p:nvPr>
            <p:custDataLst>
              <p:tags r:id="rId11"/>
            </p:custDataLst>
          </p:nvPr>
        </p:nvSpPr>
        <p:spPr>
          <a:xfrm>
            <a:off x="4722883" y="5161180"/>
            <a:ext cx="228716" cy="139541"/>
          </a:xfrm>
          <a:prstGeom prst="rect">
            <a:avLst/>
          </a:prstGeom>
          <a:noFill/>
        </p:spPr>
        <p:txBody>
          <a:bodyPr vert="horz" wrap="none" lIns="0" tIns="0" rIns="0" bIns="0" rtlCol="0" anchor="ctr" anchorCtr="0">
            <a:noAutofit/>
          </a:bodyPr>
          <a:lstStyle/>
          <a:p>
            <a:r>
              <a:rPr lang="en-GB" sz="900" spc="-15">
                <a:solidFill>
                  <a:schemeClr val="lt1"/>
                </a:solidFill>
                <a:latin typeface="Calibri" panose="020F0502020204030204" pitchFamily="34" charset="0"/>
              </a:rPr>
              <a:t>2026</a:t>
            </a:r>
          </a:p>
        </p:txBody>
      </p:sp>
      <p:cxnSp>
        <p:nvCxnSpPr>
          <p:cNvPr id="146" name="OTLSHAPE_TB_00000000000000000000000000000000_Separator1">
            <a:extLst>
              <a:ext uri="{FF2B5EF4-FFF2-40B4-BE49-F238E27FC236}">
                <a16:creationId xmlns:a16="http://schemas.microsoft.com/office/drawing/2014/main" id="{2B7FBC75-3CD3-7246-AA72-449370C09BD5}"/>
              </a:ext>
            </a:extLst>
          </p:cNvPr>
          <p:cNvCxnSpPr>
            <a:cxnSpLocks/>
          </p:cNvCxnSpPr>
          <p:nvPr>
            <p:custDataLst>
              <p:tags r:id="rId12"/>
            </p:custDataLst>
          </p:nvPr>
        </p:nvCxnSpPr>
        <p:spPr bwMode="auto">
          <a:xfrm>
            <a:off x="2219284" y="5154750"/>
            <a:ext cx="0" cy="152400"/>
          </a:xfrm>
          <a:prstGeom prst="line">
            <a:avLst/>
          </a:prstGeom>
          <a:solidFill>
            <a:schemeClr val="accent1"/>
          </a:solidFill>
          <a:ln w="6350" cap="flat" cmpd="sng" algn="ctr">
            <a:solidFill>
              <a:schemeClr val="lt1">
                <a:alpha val="29804"/>
              </a:schemeClr>
            </a:solidFill>
            <a:prstDash val="solid"/>
            <a:round/>
            <a:headEnd type="none" w="med" len="med"/>
            <a:tailEnd type="none" w="med" len="med"/>
          </a:ln>
          <a:effectLst/>
        </p:spPr>
      </p:cxnSp>
      <p:cxnSp>
        <p:nvCxnSpPr>
          <p:cNvPr id="147" name="OTLSHAPE_TB_00000000000000000000000000000000_Separator2">
            <a:extLst>
              <a:ext uri="{FF2B5EF4-FFF2-40B4-BE49-F238E27FC236}">
                <a16:creationId xmlns:a16="http://schemas.microsoft.com/office/drawing/2014/main" id="{BB06C1C1-9A09-3163-5C03-89FF7984581C}"/>
              </a:ext>
            </a:extLst>
          </p:cNvPr>
          <p:cNvCxnSpPr/>
          <p:nvPr>
            <p:custDataLst>
              <p:tags r:id="rId13"/>
            </p:custDataLst>
          </p:nvPr>
        </p:nvCxnSpPr>
        <p:spPr bwMode="auto">
          <a:xfrm>
            <a:off x="3086639" y="5154750"/>
            <a:ext cx="0" cy="152400"/>
          </a:xfrm>
          <a:prstGeom prst="line">
            <a:avLst/>
          </a:prstGeom>
          <a:solidFill>
            <a:schemeClr val="accent1"/>
          </a:solidFill>
          <a:ln w="6350" cap="flat" cmpd="sng" algn="ctr">
            <a:solidFill>
              <a:schemeClr val="lt1">
                <a:alpha val="29804"/>
              </a:schemeClr>
            </a:solidFill>
            <a:prstDash val="solid"/>
            <a:round/>
            <a:headEnd type="none" w="med" len="med"/>
            <a:tailEnd type="none" w="med" len="med"/>
          </a:ln>
          <a:effectLst/>
        </p:spPr>
      </p:cxnSp>
      <p:cxnSp>
        <p:nvCxnSpPr>
          <p:cNvPr id="148" name="OTLSHAPE_TB_00000000000000000000000000000000_Separator3">
            <a:extLst>
              <a:ext uri="{FF2B5EF4-FFF2-40B4-BE49-F238E27FC236}">
                <a16:creationId xmlns:a16="http://schemas.microsoft.com/office/drawing/2014/main" id="{909C0D34-6C44-23D2-13BB-E12BC9653D62}"/>
              </a:ext>
            </a:extLst>
          </p:cNvPr>
          <p:cNvCxnSpPr/>
          <p:nvPr>
            <p:custDataLst>
              <p:tags r:id="rId14"/>
            </p:custDataLst>
          </p:nvPr>
        </p:nvCxnSpPr>
        <p:spPr bwMode="auto">
          <a:xfrm>
            <a:off x="3862560" y="5154750"/>
            <a:ext cx="0" cy="152400"/>
          </a:xfrm>
          <a:prstGeom prst="line">
            <a:avLst/>
          </a:prstGeom>
          <a:solidFill>
            <a:schemeClr val="accent1"/>
          </a:solidFill>
          <a:ln w="6350" cap="flat" cmpd="sng" algn="ctr">
            <a:solidFill>
              <a:schemeClr val="lt1">
                <a:alpha val="29804"/>
              </a:schemeClr>
            </a:solidFill>
            <a:prstDash val="solid"/>
            <a:round/>
            <a:headEnd type="none" w="med" len="med"/>
            <a:tailEnd type="none" w="med" len="med"/>
          </a:ln>
          <a:effectLst/>
        </p:spPr>
      </p:cxnSp>
      <p:cxnSp>
        <p:nvCxnSpPr>
          <p:cNvPr id="149" name="OTLSHAPE_TB_00000000000000000000000000000000_Separator4">
            <a:extLst>
              <a:ext uri="{FF2B5EF4-FFF2-40B4-BE49-F238E27FC236}">
                <a16:creationId xmlns:a16="http://schemas.microsoft.com/office/drawing/2014/main" id="{7B96E621-A700-FEFD-F279-33192D9E5A69}"/>
              </a:ext>
            </a:extLst>
          </p:cNvPr>
          <p:cNvCxnSpPr/>
          <p:nvPr>
            <p:custDataLst>
              <p:tags r:id="rId15"/>
            </p:custDataLst>
          </p:nvPr>
        </p:nvCxnSpPr>
        <p:spPr bwMode="auto">
          <a:xfrm>
            <a:off x="4675257" y="5154750"/>
            <a:ext cx="0" cy="152400"/>
          </a:xfrm>
          <a:prstGeom prst="line">
            <a:avLst/>
          </a:prstGeom>
          <a:solidFill>
            <a:schemeClr val="accent1"/>
          </a:solidFill>
          <a:ln w="6350" cap="flat" cmpd="sng" algn="ctr">
            <a:solidFill>
              <a:schemeClr val="lt1">
                <a:alpha val="29804"/>
              </a:schemeClr>
            </a:solidFill>
            <a:prstDash val="solid"/>
            <a:round/>
            <a:headEnd type="none" w="med" len="med"/>
            <a:tailEnd type="none" w="med" len="med"/>
          </a:ln>
          <a:effectLst/>
        </p:spPr>
      </p:cxnSp>
      <p:sp>
        <p:nvSpPr>
          <p:cNvPr id="173" name="OTLSHAPE_TB_00000000000000000000000000000000_TimescaleInterval5">
            <a:extLst>
              <a:ext uri="{FF2B5EF4-FFF2-40B4-BE49-F238E27FC236}">
                <a16:creationId xmlns:a16="http://schemas.microsoft.com/office/drawing/2014/main" id="{5282604A-17B6-BD0F-9A38-066720AA41EB}"/>
              </a:ext>
            </a:extLst>
          </p:cNvPr>
          <p:cNvSpPr txBox="1"/>
          <p:nvPr>
            <p:custDataLst>
              <p:tags r:id="rId16"/>
            </p:custDataLst>
          </p:nvPr>
        </p:nvSpPr>
        <p:spPr>
          <a:xfrm>
            <a:off x="5506245" y="5153229"/>
            <a:ext cx="228716" cy="139541"/>
          </a:xfrm>
          <a:prstGeom prst="rect">
            <a:avLst/>
          </a:prstGeom>
          <a:noFill/>
        </p:spPr>
        <p:txBody>
          <a:bodyPr vert="horz" wrap="none" lIns="0" tIns="0" rIns="0" bIns="0" rtlCol="0" anchor="ctr" anchorCtr="0">
            <a:noAutofit/>
          </a:bodyPr>
          <a:lstStyle/>
          <a:p>
            <a:r>
              <a:rPr lang="en-GB" sz="900" spc="-15">
                <a:solidFill>
                  <a:schemeClr val="lt1"/>
                </a:solidFill>
                <a:latin typeface="Calibri" panose="020F0502020204030204" pitchFamily="34" charset="0"/>
              </a:rPr>
              <a:t>2027</a:t>
            </a:r>
          </a:p>
        </p:txBody>
      </p:sp>
      <p:cxnSp>
        <p:nvCxnSpPr>
          <p:cNvPr id="174" name="OTLSHAPE_TB_00000000000000000000000000000000_Separator4">
            <a:extLst>
              <a:ext uri="{FF2B5EF4-FFF2-40B4-BE49-F238E27FC236}">
                <a16:creationId xmlns:a16="http://schemas.microsoft.com/office/drawing/2014/main" id="{C59B98F0-D07E-D4B6-59BA-23C7DC7DFF04}"/>
              </a:ext>
            </a:extLst>
          </p:cNvPr>
          <p:cNvCxnSpPr/>
          <p:nvPr>
            <p:custDataLst>
              <p:tags r:id="rId17"/>
            </p:custDataLst>
          </p:nvPr>
        </p:nvCxnSpPr>
        <p:spPr bwMode="auto">
          <a:xfrm>
            <a:off x="5458619" y="5146799"/>
            <a:ext cx="0" cy="152400"/>
          </a:xfrm>
          <a:prstGeom prst="line">
            <a:avLst/>
          </a:prstGeom>
          <a:solidFill>
            <a:schemeClr val="accent1"/>
          </a:solidFill>
          <a:ln w="6350" cap="flat" cmpd="sng" algn="ctr">
            <a:solidFill>
              <a:schemeClr val="lt1">
                <a:alpha val="29804"/>
              </a:schemeClr>
            </a:solidFill>
            <a:prstDash val="solid"/>
            <a:round/>
            <a:headEnd type="none" w="med" len="med"/>
            <a:tailEnd type="none" w="med" len="med"/>
          </a:ln>
          <a:effectLst/>
        </p:spPr>
      </p:cxnSp>
      <p:sp>
        <p:nvSpPr>
          <p:cNvPr id="175" name="OTLSHAPE_M_d40cc0014bef4bd98352edf2dceceaa9_Title">
            <a:extLst>
              <a:ext uri="{FF2B5EF4-FFF2-40B4-BE49-F238E27FC236}">
                <a16:creationId xmlns:a16="http://schemas.microsoft.com/office/drawing/2014/main" id="{A123FCC7-BBC6-5B67-BA36-734A1A9DAE06}"/>
              </a:ext>
            </a:extLst>
          </p:cNvPr>
          <p:cNvSpPr txBox="1"/>
          <p:nvPr>
            <p:custDataLst>
              <p:tags r:id="rId18"/>
            </p:custDataLst>
          </p:nvPr>
        </p:nvSpPr>
        <p:spPr>
          <a:xfrm>
            <a:off x="1246738" y="5973950"/>
            <a:ext cx="1238250" cy="126958"/>
          </a:xfrm>
          <a:prstGeom prst="rect">
            <a:avLst/>
          </a:prstGeom>
          <a:noFill/>
        </p:spPr>
        <p:txBody>
          <a:bodyPr vert="horz" wrap="square" lIns="0" tIns="0" rIns="0" bIns="0" rtlCol="0" anchor="ctr" anchorCtr="0">
            <a:spAutoFit/>
          </a:bodyPr>
          <a:lstStyle/>
          <a:p>
            <a:r>
              <a:rPr lang="en-US" sz="825" b="1" spc="-3">
                <a:solidFill>
                  <a:schemeClr val="dk1"/>
                </a:solidFill>
                <a:latin typeface="Calibri" panose="020F0502020204030204" pitchFamily="34" charset="0"/>
              </a:rPr>
              <a:t>Residual Slack Time</a:t>
            </a:r>
            <a:endParaRPr lang="en-US" sz="825" b="1" spc="-3">
              <a:solidFill>
                <a:srgbClr val="FF0000"/>
              </a:solidFill>
              <a:latin typeface="Calibri" panose="020F0502020204030204" pitchFamily="34" charset="0"/>
            </a:endParaRPr>
          </a:p>
        </p:txBody>
      </p:sp>
      <p:sp>
        <p:nvSpPr>
          <p:cNvPr id="180" name="Rectangle: Rounded Corners 179">
            <a:extLst>
              <a:ext uri="{FF2B5EF4-FFF2-40B4-BE49-F238E27FC236}">
                <a16:creationId xmlns:a16="http://schemas.microsoft.com/office/drawing/2014/main" id="{3F2CF0D8-A141-F47D-A6C7-34667ADF8CDE}"/>
              </a:ext>
            </a:extLst>
          </p:cNvPr>
          <p:cNvSpPr/>
          <p:nvPr/>
        </p:nvSpPr>
        <p:spPr bwMode="auto">
          <a:xfrm>
            <a:off x="776248" y="6015594"/>
            <a:ext cx="381903" cy="45719"/>
          </a:xfrm>
          <a:prstGeom prst="roundRect">
            <a:avLst/>
          </a:prstGeom>
          <a:solidFill>
            <a:srgbClr val="FF0000"/>
          </a:solidFill>
          <a:ln w="12700" cap="flat" cmpd="sng" algn="ctr">
            <a:solidFill>
              <a:schemeClr val="bg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181" name="TextBox 180">
            <a:extLst>
              <a:ext uri="{FF2B5EF4-FFF2-40B4-BE49-F238E27FC236}">
                <a16:creationId xmlns:a16="http://schemas.microsoft.com/office/drawing/2014/main" id="{0F057A99-7458-37E5-EE44-AD20CAFA9BD3}"/>
              </a:ext>
            </a:extLst>
          </p:cNvPr>
          <p:cNvSpPr txBox="1"/>
          <p:nvPr/>
        </p:nvSpPr>
        <p:spPr>
          <a:xfrm>
            <a:off x="596931" y="5393397"/>
            <a:ext cx="487062" cy="220958"/>
          </a:xfrm>
          <a:prstGeom prst="rect">
            <a:avLst/>
          </a:prstGeom>
          <a:noFill/>
        </p:spPr>
        <p:txBody>
          <a:bodyPr wrap="square" rtlCol="0">
            <a:spAutoFit/>
          </a:bodyPr>
          <a:lstStyle/>
          <a:p>
            <a:r>
              <a:rPr lang="en-US" sz="836" b="1">
                <a:latin typeface="Calibri" panose="020F0502020204030204" pitchFamily="34" charset="0"/>
                <a:cs typeface="Calibri" panose="020F0502020204030204" pitchFamily="34" charset="0"/>
              </a:rPr>
              <a:t>DMS</a:t>
            </a:r>
          </a:p>
        </p:txBody>
      </p:sp>
      <p:sp>
        <p:nvSpPr>
          <p:cNvPr id="186" name="OTLSHAPE_T_b67fa14103e641fcaefa3d39420f5403_Title">
            <a:extLst>
              <a:ext uri="{FF2B5EF4-FFF2-40B4-BE49-F238E27FC236}">
                <a16:creationId xmlns:a16="http://schemas.microsoft.com/office/drawing/2014/main" id="{D53999CE-FD97-0643-5F9A-8C8C99BEA6E6}"/>
              </a:ext>
            </a:extLst>
          </p:cNvPr>
          <p:cNvSpPr txBox="1"/>
          <p:nvPr>
            <p:custDataLst>
              <p:tags r:id="rId19"/>
            </p:custDataLst>
          </p:nvPr>
        </p:nvSpPr>
        <p:spPr>
          <a:xfrm>
            <a:off x="670471" y="4133845"/>
            <a:ext cx="294730" cy="126958"/>
          </a:xfrm>
          <a:prstGeom prst="rect">
            <a:avLst/>
          </a:prstGeom>
          <a:noFill/>
        </p:spPr>
        <p:txBody>
          <a:bodyPr vert="horz" wrap="square" lIns="0" tIns="0" rIns="0" bIns="0" rtlCol="0" anchor="ctr" anchorCtr="0">
            <a:spAutoFit/>
          </a:bodyPr>
          <a:lstStyle/>
          <a:p>
            <a:r>
              <a:rPr lang="en-US" sz="825" b="1" spc="-6">
                <a:solidFill>
                  <a:schemeClr val="dk1"/>
                </a:solidFill>
                <a:latin typeface="Calibri" panose="020F0502020204030204" pitchFamily="34" charset="0"/>
              </a:rPr>
              <a:t>INS#1</a:t>
            </a:r>
          </a:p>
        </p:txBody>
      </p:sp>
      <p:sp>
        <p:nvSpPr>
          <p:cNvPr id="187" name="OTLSHAPE_T_b67fa14103e641fcaefa3d39420f5403_Title">
            <a:extLst>
              <a:ext uri="{FF2B5EF4-FFF2-40B4-BE49-F238E27FC236}">
                <a16:creationId xmlns:a16="http://schemas.microsoft.com/office/drawing/2014/main" id="{0F0C4E0F-F681-6B74-8A8E-4802F8733AA4}"/>
              </a:ext>
            </a:extLst>
          </p:cNvPr>
          <p:cNvSpPr txBox="1"/>
          <p:nvPr>
            <p:custDataLst>
              <p:tags r:id="rId20"/>
            </p:custDataLst>
          </p:nvPr>
        </p:nvSpPr>
        <p:spPr>
          <a:xfrm>
            <a:off x="676666" y="4376301"/>
            <a:ext cx="288535" cy="126958"/>
          </a:xfrm>
          <a:prstGeom prst="rect">
            <a:avLst/>
          </a:prstGeom>
          <a:noFill/>
        </p:spPr>
        <p:txBody>
          <a:bodyPr vert="horz" wrap="square" lIns="0" tIns="0" rIns="0" bIns="0" rtlCol="0" anchor="ctr" anchorCtr="0">
            <a:spAutoFit/>
          </a:bodyPr>
          <a:lstStyle/>
          <a:p>
            <a:r>
              <a:rPr lang="en-US" sz="825" b="1" spc="-6">
                <a:solidFill>
                  <a:schemeClr val="dk1"/>
                </a:solidFill>
                <a:latin typeface="Calibri" panose="020F0502020204030204" pitchFamily="34" charset="0"/>
              </a:rPr>
              <a:t>INS#2</a:t>
            </a:r>
          </a:p>
        </p:txBody>
      </p:sp>
      <p:sp>
        <p:nvSpPr>
          <p:cNvPr id="189" name="OTLSHAPE_TB_00000000000000000000000000000000_TimescaleInterval5">
            <a:extLst>
              <a:ext uri="{FF2B5EF4-FFF2-40B4-BE49-F238E27FC236}">
                <a16:creationId xmlns:a16="http://schemas.microsoft.com/office/drawing/2014/main" id="{AF26ED20-C696-6732-997D-95C18285C9CC}"/>
              </a:ext>
            </a:extLst>
          </p:cNvPr>
          <p:cNvSpPr txBox="1"/>
          <p:nvPr>
            <p:custDataLst>
              <p:tags r:id="rId21"/>
            </p:custDataLst>
          </p:nvPr>
        </p:nvSpPr>
        <p:spPr>
          <a:xfrm>
            <a:off x="6283449" y="5151707"/>
            <a:ext cx="228716" cy="139541"/>
          </a:xfrm>
          <a:prstGeom prst="rect">
            <a:avLst/>
          </a:prstGeom>
          <a:noFill/>
        </p:spPr>
        <p:txBody>
          <a:bodyPr vert="horz" wrap="none" lIns="0" tIns="0" rIns="0" bIns="0" rtlCol="0" anchor="ctr" anchorCtr="0">
            <a:noAutofit/>
          </a:bodyPr>
          <a:lstStyle/>
          <a:p>
            <a:r>
              <a:rPr lang="en-GB" sz="900" spc="-15">
                <a:solidFill>
                  <a:schemeClr val="lt1"/>
                </a:solidFill>
                <a:latin typeface="Calibri" panose="020F0502020204030204" pitchFamily="34" charset="0"/>
              </a:rPr>
              <a:t>2028</a:t>
            </a:r>
          </a:p>
        </p:txBody>
      </p:sp>
      <p:cxnSp>
        <p:nvCxnSpPr>
          <p:cNvPr id="190" name="OTLSHAPE_TB_00000000000000000000000000000000_Separator4">
            <a:extLst>
              <a:ext uri="{FF2B5EF4-FFF2-40B4-BE49-F238E27FC236}">
                <a16:creationId xmlns:a16="http://schemas.microsoft.com/office/drawing/2014/main" id="{9B50C600-3C04-4FBB-659F-3EBB220C6859}"/>
              </a:ext>
            </a:extLst>
          </p:cNvPr>
          <p:cNvCxnSpPr/>
          <p:nvPr>
            <p:custDataLst>
              <p:tags r:id="rId22"/>
            </p:custDataLst>
          </p:nvPr>
        </p:nvCxnSpPr>
        <p:spPr bwMode="auto">
          <a:xfrm>
            <a:off x="6235823" y="5145277"/>
            <a:ext cx="0" cy="152400"/>
          </a:xfrm>
          <a:prstGeom prst="line">
            <a:avLst/>
          </a:prstGeom>
          <a:solidFill>
            <a:schemeClr val="accent1"/>
          </a:solidFill>
          <a:ln w="6350" cap="flat" cmpd="sng" algn="ctr">
            <a:solidFill>
              <a:schemeClr val="lt1">
                <a:alpha val="29804"/>
              </a:schemeClr>
            </a:solidFill>
            <a:prstDash val="solid"/>
            <a:round/>
            <a:headEnd type="none" w="med" len="med"/>
            <a:tailEnd type="none" w="med" len="med"/>
          </a:ln>
          <a:effectLst/>
        </p:spPr>
      </p:cxnSp>
      <p:sp>
        <p:nvSpPr>
          <p:cNvPr id="191" name="OTLSHAPE_TB_00000000000000000000000000000000_TimescaleInterval5">
            <a:extLst>
              <a:ext uri="{FF2B5EF4-FFF2-40B4-BE49-F238E27FC236}">
                <a16:creationId xmlns:a16="http://schemas.microsoft.com/office/drawing/2014/main" id="{26279A62-2680-CB75-B192-9C413198E355}"/>
              </a:ext>
            </a:extLst>
          </p:cNvPr>
          <p:cNvSpPr txBox="1"/>
          <p:nvPr>
            <p:custDataLst>
              <p:tags r:id="rId23"/>
            </p:custDataLst>
          </p:nvPr>
        </p:nvSpPr>
        <p:spPr>
          <a:xfrm>
            <a:off x="7080334" y="5161180"/>
            <a:ext cx="228716" cy="139541"/>
          </a:xfrm>
          <a:prstGeom prst="rect">
            <a:avLst/>
          </a:prstGeom>
          <a:noFill/>
        </p:spPr>
        <p:txBody>
          <a:bodyPr vert="horz" wrap="none" lIns="0" tIns="0" rIns="0" bIns="0" rtlCol="0" anchor="ctr" anchorCtr="0">
            <a:noAutofit/>
          </a:bodyPr>
          <a:lstStyle/>
          <a:p>
            <a:r>
              <a:rPr lang="en-GB" sz="900" spc="-15">
                <a:solidFill>
                  <a:schemeClr val="lt1"/>
                </a:solidFill>
                <a:latin typeface="Calibri" panose="020F0502020204030204" pitchFamily="34" charset="0"/>
              </a:rPr>
              <a:t>2029</a:t>
            </a:r>
          </a:p>
        </p:txBody>
      </p:sp>
      <p:cxnSp>
        <p:nvCxnSpPr>
          <p:cNvPr id="192" name="OTLSHAPE_TB_00000000000000000000000000000000_Separator4">
            <a:extLst>
              <a:ext uri="{FF2B5EF4-FFF2-40B4-BE49-F238E27FC236}">
                <a16:creationId xmlns:a16="http://schemas.microsoft.com/office/drawing/2014/main" id="{5BEAC81A-80A4-FCB9-5371-BD20FBA560D4}"/>
              </a:ext>
            </a:extLst>
          </p:cNvPr>
          <p:cNvCxnSpPr/>
          <p:nvPr>
            <p:custDataLst>
              <p:tags r:id="rId24"/>
            </p:custDataLst>
          </p:nvPr>
        </p:nvCxnSpPr>
        <p:spPr bwMode="auto">
          <a:xfrm>
            <a:off x="7032708" y="5154750"/>
            <a:ext cx="0" cy="152400"/>
          </a:xfrm>
          <a:prstGeom prst="line">
            <a:avLst/>
          </a:prstGeom>
          <a:solidFill>
            <a:schemeClr val="accent1"/>
          </a:solidFill>
          <a:ln w="6350" cap="flat" cmpd="sng" algn="ctr">
            <a:solidFill>
              <a:schemeClr val="lt1">
                <a:alpha val="29804"/>
              </a:schemeClr>
            </a:solidFill>
            <a:prstDash val="solid"/>
            <a:round/>
            <a:headEnd type="none" w="med" len="med"/>
            <a:tailEnd type="none" w="med" len="med"/>
          </a:ln>
          <a:effectLst/>
        </p:spPr>
      </p:cxnSp>
      <p:sp>
        <p:nvSpPr>
          <p:cNvPr id="193" name="OTLSHAPE_T_b67fa14103e641fcaefa3d39420f5403_Title">
            <a:extLst>
              <a:ext uri="{FF2B5EF4-FFF2-40B4-BE49-F238E27FC236}">
                <a16:creationId xmlns:a16="http://schemas.microsoft.com/office/drawing/2014/main" id="{51437060-000E-800E-0216-42E1097CBC99}"/>
              </a:ext>
            </a:extLst>
          </p:cNvPr>
          <p:cNvSpPr txBox="1"/>
          <p:nvPr>
            <p:custDataLst>
              <p:tags r:id="rId25"/>
            </p:custDataLst>
          </p:nvPr>
        </p:nvSpPr>
        <p:spPr>
          <a:xfrm>
            <a:off x="670469" y="4609602"/>
            <a:ext cx="288536" cy="126958"/>
          </a:xfrm>
          <a:prstGeom prst="rect">
            <a:avLst/>
          </a:prstGeom>
          <a:noFill/>
        </p:spPr>
        <p:txBody>
          <a:bodyPr vert="horz" wrap="square" lIns="0" tIns="0" rIns="0" bIns="0" rtlCol="0" anchor="ctr" anchorCtr="0">
            <a:spAutoFit/>
          </a:bodyPr>
          <a:lstStyle/>
          <a:p>
            <a:r>
              <a:rPr lang="en-US" sz="825" b="1" spc="-6">
                <a:solidFill>
                  <a:schemeClr val="dk1"/>
                </a:solidFill>
                <a:latin typeface="Calibri" panose="020F0502020204030204" pitchFamily="34" charset="0"/>
              </a:rPr>
              <a:t>INS#3</a:t>
            </a:r>
          </a:p>
        </p:txBody>
      </p:sp>
      <p:sp>
        <p:nvSpPr>
          <p:cNvPr id="194" name="OTLSHAPE_T_b67fa14103e641fcaefa3d39420f5403_Title">
            <a:extLst>
              <a:ext uri="{FF2B5EF4-FFF2-40B4-BE49-F238E27FC236}">
                <a16:creationId xmlns:a16="http://schemas.microsoft.com/office/drawing/2014/main" id="{FFC72394-1E5D-CB1C-41E6-EB3EE101F737}"/>
              </a:ext>
            </a:extLst>
          </p:cNvPr>
          <p:cNvSpPr txBox="1"/>
          <p:nvPr>
            <p:custDataLst>
              <p:tags r:id="rId26"/>
            </p:custDataLst>
          </p:nvPr>
        </p:nvSpPr>
        <p:spPr>
          <a:xfrm>
            <a:off x="670468" y="4840717"/>
            <a:ext cx="288535" cy="126958"/>
          </a:xfrm>
          <a:prstGeom prst="rect">
            <a:avLst/>
          </a:prstGeom>
          <a:noFill/>
        </p:spPr>
        <p:txBody>
          <a:bodyPr vert="horz" wrap="square" lIns="0" tIns="0" rIns="0" bIns="0" rtlCol="0" anchor="ctr" anchorCtr="0">
            <a:spAutoFit/>
          </a:bodyPr>
          <a:lstStyle/>
          <a:p>
            <a:r>
              <a:rPr lang="en-US" sz="825" b="1" spc="-6">
                <a:solidFill>
                  <a:schemeClr val="dk1"/>
                </a:solidFill>
                <a:latin typeface="Calibri" panose="020F0502020204030204" pitchFamily="34" charset="0"/>
              </a:rPr>
              <a:t>INS#4</a:t>
            </a:r>
          </a:p>
        </p:txBody>
      </p:sp>
      <p:sp>
        <p:nvSpPr>
          <p:cNvPr id="198" name="OTLSHAPE_TB_00000000000000000000000000000000_TimescaleInterval5">
            <a:extLst>
              <a:ext uri="{FF2B5EF4-FFF2-40B4-BE49-F238E27FC236}">
                <a16:creationId xmlns:a16="http://schemas.microsoft.com/office/drawing/2014/main" id="{D88DE580-EB6C-62EC-D7A1-FE84A9C74361}"/>
              </a:ext>
            </a:extLst>
          </p:cNvPr>
          <p:cNvSpPr txBox="1"/>
          <p:nvPr>
            <p:custDataLst>
              <p:tags r:id="rId27"/>
            </p:custDataLst>
          </p:nvPr>
        </p:nvSpPr>
        <p:spPr>
          <a:xfrm>
            <a:off x="7856332" y="5169275"/>
            <a:ext cx="228716" cy="139541"/>
          </a:xfrm>
          <a:prstGeom prst="rect">
            <a:avLst/>
          </a:prstGeom>
          <a:noFill/>
        </p:spPr>
        <p:txBody>
          <a:bodyPr vert="horz" wrap="none" lIns="0" tIns="0" rIns="0" bIns="0" rtlCol="0" anchor="ctr" anchorCtr="0">
            <a:noAutofit/>
          </a:bodyPr>
          <a:lstStyle/>
          <a:p>
            <a:r>
              <a:rPr lang="en-GB" sz="900" spc="-15">
                <a:solidFill>
                  <a:schemeClr val="lt1"/>
                </a:solidFill>
                <a:latin typeface="Calibri" panose="020F0502020204030204" pitchFamily="34" charset="0"/>
              </a:rPr>
              <a:t>2030</a:t>
            </a:r>
          </a:p>
        </p:txBody>
      </p:sp>
      <p:cxnSp>
        <p:nvCxnSpPr>
          <p:cNvPr id="199" name="OTLSHAPE_TB_00000000000000000000000000000000_Separator4">
            <a:extLst>
              <a:ext uri="{FF2B5EF4-FFF2-40B4-BE49-F238E27FC236}">
                <a16:creationId xmlns:a16="http://schemas.microsoft.com/office/drawing/2014/main" id="{B2803156-CA3F-46D5-A99B-675437B8C67F}"/>
              </a:ext>
            </a:extLst>
          </p:cNvPr>
          <p:cNvCxnSpPr/>
          <p:nvPr>
            <p:custDataLst>
              <p:tags r:id="rId28"/>
            </p:custDataLst>
          </p:nvPr>
        </p:nvCxnSpPr>
        <p:spPr bwMode="auto">
          <a:xfrm>
            <a:off x="7808706" y="5162845"/>
            <a:ext cx="0" cy="152400"/>
          </a:xfrm>
          <a:prstGeom prst="line">
            <a:avLst/>
          </a:prstGeom>
          <a:solidFill>
            <a:schemeClr val="accent1"/>
          </a:solidFill>
          <a:ln w="6350" cap="flat" cmpd="sng" algn="ctr">
            <a:solidFill>
              <a:schemeClr val="lt1">
                <a:alpha val="29804"/>
              </a:schemeClr>
            </a:solidFill>
            <a:prstDash val="solid"/>
            <a:round/>
            <a:headEnd type="none" w="med" len="med"/>
            <a:tailEnd type="none" w="med" len="med"/>
          </a:ln>
          <a:effectLst/>
        </p:spPr>
      </p:cxnSp>
      <p:sp>
        <p:nvSpPr>
          <p:cNvPr id="200" name="OTLSHAPE_TB_00000000000000000000000000000000_TimescaleInterval5">
            <a:extLst>
              <a:ext uri="{FF2B5EF4-FFF2-40B4-BE49-F238E27FC236}">
                <a16:creationId xmlns:a16="http://schemas.microsoft.com/office/drawing/2014/main" id="{6C2D0B24-1C20-66F0-830F-FA651188315C}"/>
              </a:ext>
            </a:extLst>
          </p:cNvPr>
          <p:cNvSpPr txBox="1"/>
          <p:nvPr>
            <p:custDataLst>
              <p:tags r:id="rId29"/>
            </p:custDataLst>
          </p:nvPr>
        </p:nvSpPr>
        <p:spPr>
          <a:xfrm>
            <a:off x="8611159" y="5168238"/>
            <a:ext cx="228716" cy="139541"/>
          </a:xfrm>
          <a:prstGeom prst="rect">
            <a:avLst/>
          </a:prstGeom>
          <a:noFill/>
        </p:spPr>
        <p:txBody>
          <a:bodyPr vert="horz" wrap="none" lIns="0" tIns="0" rIns="0" bIns="0" rtlCol="0" anchor="ctr" anchorCtr="0">
            <a:noAutofit/>
          </a:bodyPr>
          <a:lstStyle/>
          <a:p>
            <a:r>
              <a:rPr lang="en-GB" sz="900" spc="-15">
                <a:solidFill>
                  <a:schemeClr val="lt1"/>
                </a:solidFill>
                <a:latin typeface="Calibri" panose="020F0502020204030204" pitchFamily="34" charset="0"/>
              </a:rPr>
              <a:t>2031</a:t>
            </a:r>
          </a:p>
        </p:txBody>
      </p:sp>
      <p:cxnSp>
        <p:nvCxnSpPr>
          <p:cNvPr id="201" name="OTLSHAPE_TB_00000000000000000000000000000000_Separator4">
            <a:extLst>
              <a:ext uri="{FF2B5EF4-FFF2-40B4-BE49-F238E27FC236}">
                <a16:creationId xmlns:a16="http://schemas.microsoft.com/office/drawing/2014/main" id="{2652D618-F726-8B71-0329-2F38BFE1E163}"/>
              </a:ext>
            </a:extLst>
          </p:cNvPr>
          <p:cNvCxnSpPr/>
          <p:nvPr>
            <p:custDataLst>
              <p:tags r:id="rId30"/>
            </p:custDataLst>
          </p:nvPr>
        </p:nvCxnSpPr>
        <p:spPr bwMode="auto">
          <a:xfrm>
            <a:off x="8563533" y="5161808"/>
            <a:ext cx="0" cy="152400"/>
          </a:xfrm>
          <a:prstGeom prst="line">
            <a:avLst/>
          </a:prstGeom>
          <a:solidFill>
            <a:schemeClr val="accent1"/>
          </a:solidFill>
          <a:ln w="6350" cap="flat" cmpd="sng" algn="ctr">
            <a:solidFill>
              <a:schemeClr val="lt1">
                <a:alpha val="29804"/>
              </a:schemeClr>
            </a:solidFill>
            <a:prstDash val="solid"/>
            <a:round/>
            <a:headEnd type="none" w="med" len="med"/>
            <a:tailEnd type="none" w="med" len="med"/>
          </a:ln>
          <a:effectLst/>
        </p:spPr>
      </p:cxnSp>
      <p:sp>
        <p:nvSpPr>
          <p:cNvPr id="245" name="Rectangle: Rounded Corners 244">
            <a:extLst>
              <a:ext uri="{FF2B5EF4-FFF2-40B4-BE49-F238E27FC236}">
                <a16:creationId xmlns:a16="http://schemas.microsoft.com/office/drawing/2014/main" id="{7EE73C23-3604-5E40-99CC-E40FF64E9E90}"/>
              </a:ext>
            </a:extLst>
          </p:cNvPr>
          <p:cNvSpPr/>
          <p:nvPr/>
        </p:nvSpPr>
        <p:spPr bwMode="auto">
          <a:xfrm>
            <a:off x="7830444" y="4169161"/>
            <a:ext cx="764840" cy="91002"/>
          </a:xfrm>
          <a:prstGeom prst="roundRect">
            <a:avLst/>
          </a:prstGeom>
          <a:solidFill>
            <a:schemeClr val="accent2">
              <a:lumMod val="40000"/>
              <a:lumOff val="60000"/>
            </a:schemeClr>
          </a:solidFill>
          <a:ln w="12700" cap="flat" cmpd="sng" algn="ctr">
            <a:solidFill>
              <a:schemeClr val="tx1"/>
            </a:solidFill>
            <a:prstDash val="dash"/>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246" name="Rectangle: Rounded Corners 245">
            <a:extLst>
              <a:ext uri="{FF2B5EF4-FFF2-40B4-BE49-F238E27FC236}">
                <a16:creationId xmlns:a16="http://schemas.microsoft.com/office/drawing/2014/main" id="{B444D430-734C-B229-26FB-64696B09D6F7}"/>
              </a:ext>
            </a:extLst>
          </p:cNvPr>
          <p:cNvSpPr/>
          <p:nvPr/>
        </p:nvSpPr>
        <p:spPr bwMode="auto">
          <a:xfrm>
            <a:off x="8226438" y="4410391"/>
            <a:ext cx="757466" cy="91002"/>
          </a:xfrm>
          <a:prstGeom prst="roundRect">
            <a:avLst/>
          </a:prstGeom>
          <a:solidFill>
            <a:schemeClr val="accent2">
              <a:lumMod val="40000"/>
              <a:lumOff val="60000"/>
            </a:schemeClr>
          </a:solidFill>
          <a:ln w="12700" cap="flat" cmpd="sng" algn="ctr">
            <a:solidFill>
              <a:schemeClr val="tx1"/>
            </a:solidFill>
            <a:prstDash val="dash"/>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247" name="Isosceles Triangle 246">
            <a:extLst>
              <a:ext uri="{FF2B5EF4-FFF2-40B4-BE49-F238E27FC236}">
                <a16:creationId xmlns:a16="http://schemas.microsoft.com/office/drawing/2014/main" id="{6954F8E2-0D69-7AEC-1B8C-124EFEB2D86F}"/>
              </a:ext>
            </a:extLst>
          </p:cNvPr>
          <p:cNvSpPr/>
          <p:nvPr/>
        </p:nvSpPr>
        <p:spPr bwMode="auto">
          <a:xfrm rot="10800000">
            <a:off x="8186768" y="4411001"/>
            <a:ext cx="86617" cy="94218"/>
          </a:xfrm>
          <a:prstGeom prst="triangle">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248" name="TextBox 247">
            <a:extLst>
              <a:ext uri="{FF2B5EF4-FFF2-40B4-BE49-F238E27FC236}">
                <a16:creationId xmlns:a16="http://schemas.microsoft.com/office/drawing/2014/main" id="{62423BB6-578E-7832-09C5-DE0E22B8BB81}"/>
              </a:ext>
            </a:extLst>
          </p:cNvPr>
          <p:cNvSpPr txBox="1"/>
          <p:nvPr/>
        </p:nvSpPr>
        <p:spPr>
          <a:xfrm>
            <a:off x="8200142" y="3882798"/>
            <a:ext cx="819378" cy="276999"/>
          </a:xfrm>
          <a:prstGeom prst="rect">
            <a:avLst/>
          </a:prstGeom>
          <a:noFill/>
        </p:spPr>
        <p:txBody>
          <a:bodyPr wrap="square" rtlCol="0">
            <a:spAutoFit/>
          </a:bodyPr>
          <a:lstStyle/>
          <a:p>
            <a:pPr algn="ctr"/>
            <a:r>
              <a:rPr lang="en-US" sz="600" b="1"/>
              <a:t>First Science Verification</a:t>
            </a:r>
          </a:p>
        </p:txBody>
      </p:sp>
      <p:sp>
        <p:nvSpPr>
          <p:cNvPr id="249" name="Isosceles Triangle 248">
            <a:extLst>
              <a:ext uri="{FF2B5EF4-FFF2-40B4-BE49-F238E27FC236}">
                <a16:creationId xmlns:a16="http://schemas.microsoft.com/office/drawing/2014/main" id="{03501AFC-7CC6-1003-6045-2C10FC7231C8}"/>
              </a:ext>
            </a:extLst>
          </p:cNvPr>
          <p:cNvSpPr/>
          <p:nvPr/>
        </p:nvSpPr>
        <p:spPr bwMode="auto">
          <a:xfrm rot="10800000">
            <a:off x="7795119" y="4170284"/>
            <a:ext cx="86617" cy="94218"/>
          </a:xfrm>
          <a:prstGeom prst="triangle">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251" name="Rectangle: Rounded Corners 250">
            <a:extLst>
              <a:ext uri="{FF2B5EF4-FFF2-40B4-BE49-F238E27FC236}">
                <a16:creationId xmlns:a16="http://schemas.microsoft.com/office/drawing/2014/main" id="{5020474C-C7C2-C898-5650-B263C2CC7CAE}"/>
              </a:ext>
            </a:extLst>
          </p:cNvPr>
          <p:cNvSpPr/>
          <p:nvPr/>
        </p:nvSpPr>
        <p:spPr bwMode="auto">
          <a:xfrm>
            <a:off x="8576761" y="4636670"/>
            <a:ext cx="764840" cy="91002"/>
          </a:xfrm>
          <a:prstGeom prst="roundRect">
            <a:avLst/>
          </a:prstGeom>
          <a:solidFill>
            <a:schemeClr val="accent2">
              <a:lumMod val="40000"/>
              <a:lumOff val="60000"/>
            </a:schemeClr>
          </a:solidFill>
          <a:ln w="12700" cap="flat" cmpd="sng" algn="ctr">
            <a:solidFill>
              <a:schemeClr val="tx1"/>
            </a:solidFill>
            <a:prstDash val="dash"/>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252" name="Isosceles Triangle 251">
            <a:extLst>
              <a:ext uri="{FF2B5EF4-FFF2-40B4-BE49-F238E27FC236}">
                <a16:creationId xmlns:a16="http://schemas.microsoft.com/office/drawing/2014/main" id="{8575155E-0EC3-6630-2FF2-A10BF6BBA986}"/>
              </a:ext>
            </a:extLst>
          </p:cNvPr>
          <p:cNvSpPr/>
          <p:nvPr/>
        </p:nvSpPr>
        <p:spPr bwMode="auto">
          <a:xfrm rot="10800000">
            <a:off x="8556676" y="4637793"/>
            <a:ext cx="86617" cy="94218"/>
          </a:xfrm>
          <a:prstGeom prst="triangle">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254" name="Rectangle: Rounded Corners 253">
            <a:extLst>
              <a:ext uri="{FF2B5EF4-FFF2-40B4-BE49-F238E27FC236}">
                <a16:creationId xmlns:a16="http://schemas.microsoft.com/office/drawing/2014/main" id="{B7E29AE2-D2CA-14D9-3FFF-F153B7941DC5}"/>
              </a:ext>
            </a:extLst>
          </p:cNvPr>
          <p:cNvSpPr/>
          <p:nvPr/>
        </p:nvSpPr>
        <p:spPr bwMode="auto">
          <a:xfrm>
            <a:off x="9098241" y="4879308"/>
            <a:ext cx="764840" cy="91002"/>
          </a:xfrm>
          <a:prstGeom prst="roundRect">
            <a:avLst/>
          </a:prstGeom>
          <a:solidFill>
            <a:schemeClr val="accent2">
              <a:lumMod val="40000"/>
              <a:lumOff val="60000"/>
            </a:schemeClr>
          </a:solidFill>
          <a:ln w="12700" cap="flat" cmpd="sng" algn="ctr">
            <a:solidFill>
              <a:schemeClr val="tx1"/>
            </a:solidFill>
            <a:prstDash val="dash"/>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255" name="Isosceles Triangle 254">
            <a:extLst>
              <a:ext uri="{FF2B5EF4-FFF2-40B4-BE49-F238E27FC236}">
                <a16:creationId xmlns:a16="http://schemas.microsoft.com/office/drawing/2014/main" id="{1D31BF6A-28F7-D6F7-E342-5EB41D81B856}"/>
              </a:ext>
            </a:extLst>
          </p:cNvPr>
          <p:cNvSpPr/>
          <p:nvPr/>
        </p:nvSpPr>
        <p:spPr bwMode="auto">
          <a:xfrm rot="10800000">
            <a:off x="9062916" y="4880431"/>
            <a:ext cx="86617" cy="94218"/>
          </a:xfrm>
          <a:prstGeom prst="triangle">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cxnSp>
        <p:nvCxnSpPr>
          <p:cNvPr id="7" name="Straight Connector 6">
            <a:extLst>
              <a:ext uri="{FF2B5EF4-FFF2-40B4-BE49-F238E27FC236}">
                <a16:creationId xmlns:a16="http://schemas.microsoft.com/office/drawing/2014/main" id="{3983C5C0-63FD-4592-1E23-3D6381A4F001}"/>
              </a:ext>
            </a:extLst>
          </p:cNvPr>
          <p:cNvCxnSpPr>
            <a:cxnSpLocks/>
          </p:cNvCxnSpPr>
          <p:nvPr/>
        </p:nvCxnSpPr>
        <p:spPr bwMode="auto">
          <a:xfrm flipH="1">
            <a:off x="7829518" y="961126"/>
            <a:ext cx="3160" cy="4217208"/>
          </a:xfrm>
          <a:prstGeom prst="line">
            <a:avLst/>
          </a:prstGeom>
          <a:ln w="15875">
            <a:solidFill>
              <a:srgbClr val="FF0000"/>
            </a:solidFill>
            <a:prstDash val="dash"/>
            <a:headEnd type="none" w="med" len="med"/>
            <a:tailEnd type="none" w="med" len="med"/>
          </a:ln>
        </p:spPr>
        <p:style>
          <a:lnRef idx="1">
            <a:schemeClr val="accent2"/>
          </a:lnRef>
          <a:fillRef idx="0">
            <a:schemeClr val="accent2"/>
          </a:fillRef>
          <a:effectRef idx="0">
            <a:schemeClr val="accent2"/>
          </a:effectRef>
          <a:fontRef idx="minor">
            <a:schemeClr val="tx1"/>
          </a:fontRef>
        </p:style>
      </p:cxnSp>
      <p:sp>
        <p:nvSpPr>
          <p:cNvPr id="9" name="OTLSHAPE_M_d40cc0014bef4bd98352edf2dceceaa9_Title">
            <a:extLst>
              <a:ext uri="{FF2B5EF4-FFF2-40B4-BE49-F238E27FC236}">
                <a16:creationId xmlns:a16="http://schemas.microsoft.com/office/drawing/2014/main" id="{E820AFA7-B47A-A523-B5A6-C0958010F0ED}"/>
              </a:ext>
            </a:extLst>
          </p:cNvPr>
          <p:cNvSpPr txBox="1"/>
          <p:nvPr>
            <p:custDataLst>
              <p:tags r:id="rId31"/>
            </p:custDataLst>
          </p:nvPr>
        </p:nvSpPr>
        <p:spPr>
          <a:xfrm>
            <a:off x="6684083" y="809421"/>
            <a:ext cx="2281617" cy="369332"/>
          </a:xfrm>
          <a:prstGeom prst="rect">
            <a:avLst/>
          </a:prstGeom>
          <a:solidFill>
            <a:srgbClr val="FFC000"/>
          </a:solidFill>
        </p:spPr>
        <p:txBody>
          <a:bodyPr vert="horz" wrap="square" lIns="0" tIns="0" rIns="0" bIns="0" rtlCol="0" anchor="ctr" anchorCtr="0">
            <a:spAutoFit/>
          </a:bodyPr>
          <a:lstStyle/>
          <a:p>
            <a:pPr algn="ctr"/>
            <a:r>
              <a:rPr lang="en-GB" sz="1200" b="1">
                <a:solidFill>
                  <a:srgbClr val="FF0000"/>
                </a:solidFill>
                <a:latin typeface="Calibri" panose="020F0502020204030204" pitchFamily="34" charset="0"/>
                <a:cs typeface="Calibri" panose="020F0502020204030204" pitchFamily="34" charset="0"/>
              </a:rPr>
              <a:t>Instruments Access Readiness Milestone</a:t>
            </a:r>
          </a:p>
        </p:txBody>
      </p:sp>
      <p:cxnSp>
        <p:nvCxnSpPr>
          <p:cNvPr id="10" name="Straight Arrow Connector 9">
            <a:extLst>
              <a:ext uri="{FF2B5EF4-FFF2-40B4-BE49-F238E27FC236}">
                <a16:creationId xmlns:a16="http://schemas.microsoft.com/office/drawing/2014/main" id="{3A009988-522E-8D88-5AD4-D6DAAF59D57C}"/>
              </a:ext>
            </a:extLst>
          </p:cNvPr>
          <p:cNvCxnSpPr>
            <a:cxnSpLocks/>
          </p:cNvCxnSpPr>
          <p:nvPr/>
        </p:nvCxnSpPr>
        <p:spPr>
          <a:xfrm flipH="1">
            <a:off x="7175058" y="3632329"/>
            <a:ext cx="649833" cy="0"/>
          </a:xfrm>
          <a:prstGeom prst="straightConnector1">
            <a:avLst/>
          </a:prstGeom>
          <a:ln>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37FCA83B-6F0B-C2DC-7AD6-0BBD34343FB2}"/>
              </a:ext>
            </a:extLst>
          </p:cNvPr>
          <p:cNvSpPr txBox="1"/>
          <p:nvPr/>
        </p:nvSpPr>
        <p:spPr>
          <a:xfrm>
            <a:off x="7082986" y="2871245"/>
            <a:ext cx="845810" cy="646331"/>
          </a:xfrm>
          <a:prstGeom prst="rect">
            <a:avLst/>
          </a:prstGeom>
          <a:noFill/>
        </p:spPr>
        <p:txBody>
          <a:bodyPr wrap="square" rtlCol="0">
            <a:spAutoFit/>
          </a:bodyPr>
          <a:lstStyle/>
          <a:p>
            <a:pPr algn="ctr"/>
            <a:r>
              <a:rPr lang="en-US" sz="1200" b="1">
                <a:solidFill>
                  <a:srgbClr val="00B050"/>
                </a:solidFill>
              </a:rPr>
              <a:t>9</a:t>
            </a:r>
          </a:p>
          <a:p>
            <a:pPr algn="ctr"/>
            <a:r>
              <a:rPr lang="en-US" sz="1200" b="1">
                <a:solidFill>
                  <a:srgbClr val="00B050"/>
                </a:solidFill>
              </a:rPr>
              <a:t>months</a:t>
            </a:r>
          </a:p>
          <a:p>
            <a:pPr algn="ctr"/>
            <a:r>
              <a:rPr lang="en-US" sz="1200" b="1">
                <a:solidFill>
                  <a:srgbClr val="00B050"/>
                </a:solidFill>
              </a:rPr>
              <a:t>buffer</a:t>
            </a:r>
            <a:endParaRPr lang="en-GB" sz="1200" b="1">
              <a:solidFill>
                <a:srgbClr val="00B050"/>
              </a:solidFill>
            </a:endParaRPr>
          </a:p>
        </p:txBody>
      </p:sp>
      <p:cxnSp>
        <p:nvCxnSpPr>
          <p:cNvPr id="12" name="OTLSHAPE_T_9653679a88d64e56a84d25b9b51994b0_HorizontalConnector1">
            <a:extLst>
              <a:ext uri="{FF2B5EF4-FFF2-40B4-BE49-F238E27FC236}">
                <a16:creationId xmlns:a16="http://schemas.microsoft.com/office/drawing/2014/main" id="{4C99F055-0240-27D2-41EA-4199A5B1D8F5}"/>
              </a:ext>
            </a:extLst>
          </p:cNvPr>
          <p:cNvCxnSpPr>
            <a:cxnSpLocks/>
            <a:stCxn id="79" idx="3"/>
            <a:endCxn id="16" idx="3"/>
          </p:cNvCxnSpPr>
          <p:nvPr>
            <p:custDataLst>
              <p:tags r:id="rId32"/>
            </p:custDataLst>
          </p:nvPr>
        </p:nvCxnSpPr>
        <p:spPr bwMode="auto">
          <a:xfrm>
            <a:off x="1470023" y="2764939"/>
            <a:ext cx="4552951" cy="4"/>
          </a:xfrm>
          <a:prstGeom prst="line">
            <a:avLst/>
          </a:prstGeom>
          <a:solidFill>
            <a:schemeClr val="accent1"/>
          </a:solidFill>
          <a:ln w="7620" cap="flat" cmpd="sng" algn="ctr">
            <a:solidFill>
              <a:srgbClr val="CCCCCC"/>
            </a:solidFill>
            <a:prstDash val="solid"/>
            <a:round/>
            <a:headEnd type="none" w="med" len="med"/>
            <a:tailEnd type="none" w="med" len="med"/>
          </a:ln>
          <a:effectLst/>
        </p:spPr>
      </p:cxnSp>
      <p:cxnSp>
        <p:nvCxnSpPr>
          <p:cNvPr id="13" name="OTLSHAPE_T_766254a9c1b44155b06fb0b6055a05f7_HorizontalConnector1">
            <a:extLst>
              <a:ext uri="{FF2B5EF4-FFF2-40B4-BE49-F238E27FC236}">
                <a16:creationId xmlns:a16="http://schemas.microsoft.com/office/drawing/2014/main" id="{2BC435A3-D620-5652-E612-A04D6C1F3CCD}"/>
              </a:ext>
            </a:extLst>
          </p:cNvPr>
          <p:cNvCxnSpPr>
            <a:cxnSpLocks/>
            <a:stCxn id="26" idx="3"/>
            <a:endCxn id="101" idx="1"/>
          </p:cNvCxnSpPr>
          <p:nvPr>
            <p:custDataLst>
              <p:tags r:id="rId33"/>
            </p:custDataLst>
          </p:nvPr>
        </p:nvCxnSpPr>
        <p:spPr bwMode="auto">
          <a:xfrm>
            <a:off x="1446368" y="1936264"/>
            <a:ext cx="4455731" cy="4733"/>
          </a:xfrm>
          <a:prstGeom prst="line">
            <a:avLst/>
          </a:prstGeom>
          <a:solidFill>
            <a:schemeClr val="accent1"/>
          </a:solidFill>
          <a:ln w="7620" cap="flat" cmpd="sng" algn="ctr">
            <a:solidFill>
              <a:srgbClr val="CCCCCC"/>
            </a:solidFill>
            <a:prstDash val="solid"/>
            <a:round/>
            <a:headEnd type="none" w="med" len="med"/>
            <a:tailEnd type="none" w="med" len="med"/>
          </a:ln>
          <a:effectLst/>
        </p:spPr>
      </p:cxnSp>
      <p:cxnSp>
        <p:nvCxnSpPr>
          <p:cNvPr id="14" name="OTLSHAPE_T_e0c7b3415afe4b1aacbce51160570f6f_HorizontalConnector1">
            <a:extLst>
              <a:ext uri="{FF2B5EF4-FFF2-40B4-BE49-F238E27FC236}">
                <a16:creationId xmlns:a16="http://schemas.microsoft.com/office/drawing/2014/main" id="{23D7D267-C0BD-1AF8-5D8D-F0A4FE5AA102}"/>
              </a:ext>
            </a:extLst>
          </p:cNvPr>
          <p:cNvCxnSpPr>
            <a:cxnSpLocks/>
            <a:stCxn id="25" idx="3"/>
            <a:endCxn id="100" idx="1"/>
          </p:cNvCxnSpPr>
          <p:nvPr>
            <p:custDataLst>
              <p:tags r:id="rId34"/>
            </p:custDataLst>
          </p:nvPr>
        </p:nvCxnSpPr>
        <p:spPr bwMode="auto">
          <a:xfrm flipV="1">
            <a:off x="1446368" y="1736238"/>
            <a:ext cx="4856720" cy="1"/>
          </a:xfrm>
          <a:prstGeom prst="line">
            <a:avLst/>
          </a:prstGeom>
          <a:solidFill>
            <a:schemeClr val="accent1"/>
          </a:solidFill>
          <a:ln w="7620" cap="flat" cmpd="sng" algn="ctr">
            <a:solidFill>
              <a:srgbClr val="CCCCCC"/>
            </a:solidFill>
            <a:prstDash val="solid"/>
            <a:round/>
            <a:headEnd type="none" w="med" len="med"/>
            <a:tailEnd type="none" w="med" len="med"/>
          </a:ln>
          <a:effectLst/>
        </p:spPr>
      </p:cxnSp>
      <p:cxnSp>
        <p:nvCxnSpPr>
          <p:cNvPr id="15" name="OTLSHAPE_T_b203a3b0c49747afa6df9df71e05b4f8_HorizontalConnector1">
            <a:extLst>
              <a:ext uri="{FF2B5EF4-FFF2-40B4-BE49-F238E27FC236}">
                <a16:creationId xmlns:a16="http://schemas.microsoft.com/office/drawing/2014/main" id="{874F5AFD-4CE4-1F22-33FA-33A29F3D54A3}"/>
              </a:ext>
            </a:extLst>
          </p:cNvPr>
          <p:cNvCxnSpPr>
            <a:cxnSpLocks/>
            <a:stCxn id="24" idx="3"/>
            <a:endCxn id="99" idx="1"/>
          </p:cNvCxnSpPr>
          <p:nvPr>
            <p:custDataLst>
              <p:tags r:id="rId35"/>
            </p:custDataLst>
          </p:nvPr>
        </p:nvCxnSpPr>
        <p:spPr bwMode="auto">
          <a:xfrm flipV="1">
            <a:off x="1759442" y="1536647"/>
            <a:ext cx="4078802" cy="2118"/>
          </a:xfrm>
          <a:prstGeom prst="line">
            <a:avLst/>
          </a:prstGeom>
          <a:solidFill>
            <a:schemeClr val="accent1"/>
          </a:solidFill>
          <a:ln w="7620" cap="flat" cmpd="sng" algn="ctr">
            <a:solidFill>
              <a:srgbClr val="CCCCCC"/>
            </a:solidFill>
            <a:prstDash val="solid"/>
            <a:round/>
            <a:headEnd type="none" w="med" len="med"/>
            <a:tailEnd type="none" w="med" len="med"/>
          </a:ln>
          <a:effectLst/>
        </p:spPr>
      </p:cxnSp>
      <p:sp>
        <p:nvSpPr>
          <p:cNvPr id="16" name="Rectangle: Rounded Corners 15">
            <a:extLst>
              <a:ext uri="{FF2B5EF4-FFF2-40B4-BE49-F238E27FC236}">
                <a16:creationId xmlns:a16="http://schemas.microsoft.com/office/drawing/2014/main" id="{9F9F5132-01B4-8D65-854A-50AFA2AFC89D}"/>
              </a:ext>
            </a:extLst>
          </p:cNvPr>
          <p:cNvSpPr/>
          <p:nvPr/>
        </p:nvSpPr>
        <p:spPr bwMode="auto">
          <a:xfrm>
            <a:off x="5090430" y="2742083"/>
            <a:ext cx="932544" cy="45719"/>
          </a:xfrm>
          <a:prstGeom prst="roundRect">
            <a:avLst/>
          </a:prstGeom>
          <a:solidFill>
            <a:srgbClr val="FF0000"/>
          </a:solidFill>
          <a:ln w="12700" cap="flat" cmpd="sng" algn="ctr">
            <a:solidFill>
              <a:schemeClr val="bg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cxnSp>
        <p:nvCxnSpPr>
          <p:cNvPr id="17" name="OTLSHAPE_T_b67fa14103e641fcaefa3d39420f5403_HorizontalConnector1">
            <a:extLst>
              <a:ext uri="{FF2B5EF4-FFF2-40B4-BE49-F238E27FC236}">
                <a16:creationId xmlns:a16="http://schemas.microsoft.com/office/drawing/2014/main" id="{86EF6C7A-B2EB-58AB-6943-12F7FA4F0D59}"/>
              </a:ext>
            </a:extLst>
          </p:cNvPr>
          <p:cNvCxnSpPr>
            <a:cxnSpLocks/>
            <a:stCxn id="92" idx="3"/>
            <a:endCxn id="102" idx="1"/>
          </p:cNvCxnSpPr>
          <p:nvPr>
            <p:custDataLst>
              <p:tags r:id="rId36"/>
            </p:custDataLst>
          </p:nvPr>
        </p:nvCxnSpPr>
        <p:spPr bwMode="auto">
          <a:xfrm>
            <a:off x="1911842" y="3418530"/>
            <a:ext cx="4948465" cy="4436"/>
          </a:xfrm>
          <a:prstGeom prst="line">
            <a:avLst/>
          </a:prstGeom>
          <a:solidFill>
            <a:schemeClr val="accent1"/>
          </a:solidFill>
          <a:ln w="7620" cap="flat" cmpd="sng" algn="ctr">
            <a:solidFill>
              <a:srgbClr val="CCCCCC"/>
            </a:solidFill>
            <a:prstDash val="solid"/>
            <a:round/>
            <a:headEnd type="none" w="med" len="med"/>
            <a:tailEnd type="none" w="med" len="med"/>
          </a:ln>
          <a:effectLst/>
        </p:spPr>
      </p:cxnSp>
      <p:cxnSp>
        <p:nvCxnSpPr>
          <p:cNvPr id="18" name="OTLSHAPE_T_9653679a88d64e56a84d25b9b51994b0_HorizontalConnector1">
            <a:extLst>
              <a:ext uri="{FF2B5EF4-FFF2-40B4-BE49-F238E27FC236}">
                <a16:creationId xmlns:a16="http://schemas.microsoft.com/office/drawing/2014/main" id="{0FC1A09A-CE69-3C5B-73B7-413ED7CFD559}"/>
              </a:ext>
            </a:extLst>
          </p:cNvPr>
          <p:cNvCxnSpPr>
            <a:cxnSpLocks/>
            <a:stCxn id="78" idx="3"/>
            <a:endCxn id="122" idx="1"/>
          </p:cNvCxnSpPr>
          <p:nvPr>
            <p:custDataLst>
              <p:tags r:id="rId37"/>
            </p:custDataLst>
          </p:nvPr>
        </p:nvCxnSpPr>
        <p:spPr bwMode="auto">
          <a:xfrm flipV="1">
            <a:off x="1035542" y="2335060"/>
            <a:ext cx="5394978" cy="1254"/>
          </a:xfrm>
          <a:prstGeom prst="line">
            <a:avLst/>
          </a:prstGeom>
          <a:solidFill>
            <a:schemeClr val="accent1"/>
          </a:solidFill>
          <a:ln w="7620" cap="flat" cmpd="sng" algn="ctr">
            <a:solidFill>
              <a:srgbClr val="CCCCCC"/>
            </a:solidFill>
            <a:prstDash val="solid"/>
            <a:round/>
            <a:headEnd type="none" w="med" len="med"/>
            <a:tailEnd type="none" w="med" len="med"/>
          </a:ln>
          <a:effectLst/>
        </p:spPr>
      </p:cxnSp>
      <p:cxnSp>
        <p:nvCxnSpPr>
          <p:cNvPr id="19" name="OTLSHAPE_T_b47ccb9087444535af76b1ae57b139ec_HorizontalConnector1">
            <a:extLst>
              <a:ext uri="{FF2B5EF4-FFF2-40B4-BE49-F238E27FC236}">
                <a16:creationId xmlns:a16="http://schemas.microsoft.com/office/drawing/2014/main" id="{6FB3E1EC-AD3E-D137-7FA4-DB9AB38CF361}"/>
              </a:ext>
            </a:extLst>
          </p:cNvPr>
          <p:cNvCxnSpPr>
            <a:cxnSpLocks/>
            <a:endCxn id="121" idx="1"/>
          </p:cNvCxnSpPr>
          <p:nvPr>
            <p:custDataLst>
              <p:tags r:id="rId38"/>
            </p:custDataLst>
          </p:nvPr>
        </p:nvCxnSpPr>
        <p:spPr bwMode="auto">
          <a:xfrm flipV="1">
            <a:off x="1021872" y="2136288"/>
            <a:ext cx="4901803" cy="2"/>
          </a:xfrm>
          <a:prstGeom prst="line">
            <a:avLst/>
          </a:prstGeom>
          <a:solidFill>
            <a:schemeClr val="accent1"/>
          </a:solidFill>
          <a:ln w="7620" cap="flat" cmpd="sng" algn="ctr">
            <a:solidFill>
              <a:srgbClr val="CCCCCC"/>
            </a:solidFill>
            <a:prstDash val="solid"/>
            <a:round/>
            <a:headEnd type="none" w="med" len="med"/>
            <a:tailEnd type="none" w="med" len="med"/>
          </a:ln>
          <a:effectLst/>
        </p:spPr>
      </p:cxnSp>
      <p:sp>
        <p:nvSpPr>
          <p:cNvPr id="20" name="OTLSHAPE_T_05ae6968d8944357b0ef88d822c6a2ba_Shape">
            <a:extLst>
              <a:ext uri="{FF2B5EF4-FFF2-40B4-BE49-F238E27FC236}">
                <a16:creationId xmlns:a16="http://schemas.microsoft.com/office/drawing/2014/main" id="{A1AF860F-DB0B-4CB9-8158-1EA7778377FB}"/>
              </a:ext>
            </a:extLst>
          </p:cNvPr>
          <p:cNvSpPr/>
          <p:nvPr>
            <p:custDataLst>
              <p:tags r:id="rId39"/>
            </p:custDataLst>
          </p:nvPr>
        </p:nvSpPr>
        <p:spPr bwMode="auto">
          <a:xfrm>
            <a:off x="5349703" y="1259989"/>
            <a:ext cx="1523537" cy="145045"/>
          </a:xfrm>
          <a:prstGeom prst="rect">
            <a:avLst/>
          </a:prstGeom>
          <a:solidFill>
            <a:srgbClr val="96D642"/>
          </a:solidFill>
          <a:ln w="9525" cap="flat" cmpd="sng" algn="ctr">
            <a:noFill/>
            <a:prstDash val="solid"/>
            <a:round/>
            <a:headEnd type="none" w="med" len="med"/>
            <a:tailEnd type="none" w="med" len="med"/>
          </a:ln>
          <a:effectLst/>
          <a:scene3d>
            <a:camera prst="orthographicFront"/>
            <a:lightRig rig="balanced" dir="t">
              <a:rot lat="0" lon="0" rev="8700000"/>
            </a:lightRig>
          </a:scene3d>
          <a:sp3d>
            <a:bevelT w="165100" h="12700"/>
          </a:sp3d>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21" name="OTLSHAPE_T_2314dcaf53bf4c1d8361d6dd5fc2cd78_Shape">
            <a:extLst>
              <a:ext uri="{FF2B5EF4-FFF2-40B4-BE49-F238E27FC236}">
                <a16:creationId xmlns:a16="http://schemas.microsoft.com/office/drawing/2014/main" id="{9CCEFB18-B809-763A-9F10-1C4F00D5C709}"/>
              </a:ext>
            </a:extLst>
          </p:cNvPr>
          <p:cNvSpPr/>
          <p:nvPr>
            <p:custDataLst>
              <p:tags r:id="rId40"/>
            </p:custDataLst>
          </p:nvPr>
        </p:nvSpPr>
        <p:spPr bwMode="auto">
          <a:xfrm>
            <a:off x="6022974" y="2688738"/>
            <a:ext cx="824639" cy="152400"/>
          </a:xfrm>
          <a:prstGeom prst="rect">
            <a:avLst/>
          </a:prstGeom>
          <a:solidFill>
            <a:schemeClr val="accent1"/>
          </a:solidFill>
          <a:ln w="9525" cap="flat" cmpd="sng" algn="ctr">
            <a:noFill/>
            <a:prstDash val="solid"/>
            <a:round/>
            <a:headEnd type="none" w="med" len="med"/>
            <a:tailEnd type="none" w="med" len="med"/>
          </a:ln>
          <a:effectLst/>
          <a:scene3d>
            <a:camera prst="orthographicFront"/>
            <a:lightRig rig="balanced" dir="t">
              <a:rot lat="0" lon="0" rev="8700000"/>
            </a:lightRig>
          </a:scene3d>
          <a:sp3d>
            <a:bevelT w="165100" h="12700"/>
          </a:sp3d>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22" name="OTLSHAPE_T_9fe757d951c24175a55bd7c57e3522ab_Shape">
            <a:extLst>
              <a:ext uri="{FF2B5EF4-FFF2-40B4-BE49-F238E27FC236}">
                <a16:creationId xmlns:a16="http://schemas.microsoft.com/office/drawing/2014/main" id="{2F2D6B0E-92FB-1AA6-BBFA-19F4F7BD0F83}"/>
              </a:ext>
            </a:extLst>
          </p:cNvPr>
          <p:cNvSpPr/>
          <p:nvPr>
            <p:custDataLst>
              <p:tags r:id="rId41"/>
            </p:custDataLst>
          </p:nvPr>
        </p:nvSpPr>
        <p:spPr bwMode="auto">
          <a:xfrm>
            <a:off x="5708608" y="3104028"/>
            <a:ext cx="1145348" cy="152400"/>
          </a:xfrm>
          <a:prstGeom prst="rect">
            <a:avLst/>
          </a:prstGeom>
          <a:solidFill>
            <a:schemeClr val="accent4"/>
          </a:solidFill>
          <a:ln w="9525" cap="flat" cmpd="sng" algn="ctr">
            <a:noFill/>
            <a:prstDash val="solid"/>
            <a:round/>
            <a:headEnd type="none" w="med" len="med"/>
            <a:tailEnd type="none" w="med" len="med"/>
          </a:ln>
          <a:effectLst/>
          <a:scene3d>
            <a:camera prst="orthographicFront"/>
            <a:lightRig rig="balanced" dir="t">
              <a:rot lat="0" lon="0" rev="8700000"/>
            </a:lightRig>
          </a:scene3d>
          <a:sp3d>
            <a:bevelT w="165100" h="12700"/>
          </a:sp3d>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23" name="OTLSHAPE_T_05ae6968d8944357b0ef88d822c6a2ba_Title">
            <a:extLst>
              <a:ext uri="{FF2B5EF4-FFF2-40B4-BE49-F238E27FC236}">
                <a16:creationId xmlns:a16="http://schemas.microsoft.com/office/drawing/2014/main" id="{FA293566-1E81-2A18-2863-F7E2051FC9EC}"/>
              </a:ext>
            </a:extLst>
          </p:cNvPr>
          <p:cNvSpPr txBox="1"/>
          <p:nvPr/>
        </p:nvSpPr>
        <p:spPr>
          <a:xfrm>
            <a:off x="673592" y="1272710"/>
            <a:ext cx="1685925" cy="126958"/>
          </a:xfrm>
          <a:prstGeom prst="rect">
            <a:avLst/>
          </a:prstGeom>
          <a:noFill/>
        </p:spPr>
        <p:txBody>
          <a:bodyPr vert="horz" wrap="square" lIns="0" tIns="0" rIns="0" bIns="0" rtlCol="0" anchor="ctr" anchorCtr="0">
            <a:spAutoFit/>
          </a:bodyPr>
          <a:lstStyle/>
          <a:p>
            <a:r>
              <a:rPr lang="en-US" sz="825" b="1" spc="-5">
                <a:solidFill>
                  <a:schemeClr val="dk1"/>
                </a:solidFill>
                <a:latin typeface="Calibri" panose="020F0502020204030204" pitchFamily="34" charset="0"/>
              </a:rPr>
              <a:t>Control System Network Infrastructure</a:t>
            </a:r>
          </a:p>
        </p:txBody>
      </p:sp>
      <p:sp>
        <p:nvSpPr>
          <p:cNvPr id="24" name="OTLSHAPE_T_b203a3b0c49747afa6df9df71e05b4f8_Title">
            <a:extLst>
              <a:ext uri="{FF2B5EF4-FFF2-40B4-BE49-F238E27FC236}">
                <a16:creationId xmlns:a16="http://schemas.microsoft.com/office/drawing/2014/main" id="{FAD8232A-5AA5-9F05-08FC-5590E079108A}"/>
              </a:ext>
            </a:extLst>
          </p:cNvPr>
          <p:cNvSpPr txBox="1"/>
          <p:nvPr>
            <p:custDataLst>
              <p:tags r:id="rId42"/>
            </p:custDataLst>
          </p:nvPr>
        </p:nvSpPr>
        <p:spPr>
          <a:xfrm>
            <a:off x="673592" y="1465116"/>
            <a:ext cx="1085850" cy="126958"/>
          </a:xfrm>
          <a:prstGeom prst="rect">
            <a:avLst/>
          </a:prstGeom>
          <a:noFill/>
        </p:spPr>
        <p:txBody>
          <a:bodyPr vert="horz" wrap="square" lIns="0" tIns="0" rIns="0" bIns="0" rtlCol="0" anchor="ctr" anchorCtr="0">
            <a:spAutoFit/>
          </a:bodyPr>
          <a:lstStyle/>
          <a:p>
            <a:r>
              <a:rPr lang="en-US" sz="825" b="1" spc="-6">
                <a:solidFill>
                  <a:schemeClr val="dk1"/>
                </a:solidFill>
                <a:latin typeface="Calibri" panose="020F0502020204030204" pitchFamily="34" charset="0"/>
              </a:rPr>
              <a:t>M1 Unit (first 153 units)</a:t>
            </a:r>
          </a:p>
        </p:txBody>
      </p:sp>
      <p:sp>
        <p:nvSpPr>
          <p:cNvPr id="25" name="OTLSHAPE_T_e0c7b3415afe4b1aacbce51160570f6f_Title">
            <a:extLst>
              <a:ext uri="{FF2B5EF4-FFF2-40B4-BE49-F238E27FC236}">
                <a16:creationId xmlns:a16="http://schemas.microsoft.com/office/drawing/2014/main" id="{C490338F-2ADF-224D-2728-2D549BD01909}"/>
              </a:ext>
            </a:extLst>
          </p:cNvPr>
          <p:cNvSpPr txBox="1"/>
          <p:nvPr>
            <p:custDataLst>
              <p:tags r:id="rId43"/>
            </p:custDataLst>
          </p:nvPr>
        </p:nvSpPr>
        <p:spPr>
          <a:xfrm>
            <a:off x="673591" y="1672760"/>
            <a:ext cx="772777" cy="126958"/>
          </a:xfrm>
          <a:prstGeom prst="rect">
            <a:avLst/>
          </a:prstGeom>
          <a:noFill/>
        </p:spPr>
        <p:txBody>
          <a:bodyPr vert="horz" wrap="square" lIns="0" tIns="0" rIns="0" bIns="0" rtlCol="0" anchor="ctr" anchorCtr="0">
            <a:spAutoFit/>
          </a:bodyPr>
          <a:lstStyle/>
          <a:p>
            <a:r>
              <a:rPr lang="en-US" sz="825" b="1" spc="-6">
                <a:solidFill>
                  <a:schemeClr val="dk1"/>
                </a:solidFill>
                <a:latin typeface="Calibri" panose="020F0502020204030204" pitchFamily="34" charset="0"/>
              </a:rPr>
              <a:t>M2 Unit (Mirror)</a:t>
            </a:r>
          </a:p>
        </p:txBody>
      </p:sp>
      <p:sp>
        <p:nvSpPr>
          <p:cNvPr id="26" name="OTLSHAPE_T_766254a9c1b44155b06fb0b6055a05f7_Title">
            <a:extLst>
              <a:ext uri="{FF2B5EF4-FFF2-40B4-BE49-F238E27FC236}">
                <a16:creationId xmlns:a16="http://schemas.microsoft.com/office/drawing/2014/main" id="{956C6A7F-D188-3014-9311-FC9CBC0651D2}"/>
              </a:ext>
            </a:extLst>
          </p:cNvPr>
          <p:cNvSpPr txBox="1"/>
          <p:nvPr>
            <p:custDataLst>
              <p:tags r:id="rId44"/>
            </p:custDataLst>
          </p:nvPr>
        </p:nvSpPr>
        <p:spPr>
          <a:xfrm>
            <a:off x="673591" y="1872785"/>
            <a:ext cx="772777" cy="126958"/>
          </a:xfrm>
          <a:prstGeom prst="rect">
            <a:avLst/>
          </a:prstGeom>
          <a:noFill/>
        </p:spPr>
        <p:txBody>
          <a:bodyPr vert="horz" wrap="square" lIns="0" tIns="0" rIns="0" bIns="0" rtlCol="0" anchor="ctr" anchorCtr="0">
            <a:spAutoFit/>
          </a:bodyPr>
          <a:lstStyle/>
          <a:p>
            <a:r>
              <a:rPr lang="en-US" sz="825" b="1" spc="-6">
                <a:solidFill>
                  <a:schemeClr val="dk1"/>
                </a:solidFill>
                <a:latin typeface="Calibri" panose="020F0502020204030204" pitchFamily="34" charset="0"/>
              </a:rPr>
              <a:t>M3 Unit (Mirror)</a:t>
            </a:r>
          </a:p>
        </p:txBody>
      </p:sp>
      <p:sp>
        <p:nvSpPr>
          <p:cNvPr id="77" name="OTLSHAPE_T_b47ccb9087444535af76b1ae57b139ec_Title">
            <a:extLst>
              <a:ext uri="{FF2B5EF4-FFF2-40B4-BE49-F238E27FC236}">
                <a16:creationId xmlns:a16="http://schemas.microsoft.com/office/drawing/2014/main" id="{F65A50D8-0A30-4B69-CF27-24BE21356D28}"/>
              </a:ext>
            </a:extLst>
          </p:cNvPr>
          <p:cNvSpPr txBox="1"/>
          <p:nvPr>
            <p:custDataLst>
              <p:tags r:id="rId45"/>
            </p:custDataLst>
          </p:nvPr>
        </p:nvSpPr>
        <p:spPr>
          <a:xfrm>
            <a:off x="673592" y="2072810"/>
            <a:ext cx="361950" cy="126958"/>
          </a:xfrm>
          <a:prstGeom prst="rect">
            <a:avLst/>
          </a:prstGeom>
          <a:noFill/>
        </p:spPr>
        <p:txBody>
          <a:bodyPr vert="horz" wrap="square" lIns="0" tIns="0" rIns="0" bIns="0" rtlCol="0" anchor="ctr" anchorCtr="0">
            <a:spAutoFit/>
          </a:bodyPr>
          <a:lstStyle/>
          <a:p>
            <a:r>
              <a:rPr lang="en-US" sz="825" b="1" spc="-6">
                <a:solidFill>
                  <a:schemeClr val="dk1"/>
                </a:solidFill>
                <a:latin typeface="Calibri" panose="020F0502020204030204" pitchFamily="34" charset="0"/>
              </a:rPr>
              <a:t>M4 Unit</a:t>
            </a:r>
          </a:p>
        </p:txBody>
      </p:sp>
      <p:sp>
        <p:nvSpPr>
          <p:cNvPr id="78" name="OTLSHAPE_T_9653679a88d64e56a84d25b9b51994b0_Title">
            <a:extLst>
              <a:ext uri="{FF2B5EF4-FFF2-40B4-BE49-F238E27FC236}">
                <a16:creationId xmlns:a16="http://schemas.microsoft.com/office/drawing/2014/main" id="{BBDAE0C3-5AED-4586-4D05-97E173C79E60}"/>
              </a:ext>
            </a:extLst>
          </p:cNvPr>
          <p:cNvSpPr txBox="1"/>
          <p:nvPr>
            <p:custDataLst>
              <p:tags r:id="rId46"/>
            </p:custDataLst>
          </p:nvPr>
        </p:nvSpPr>
        <p:spPr>
          <a:xfrm>
            <a:off x="673592" y="2272835"/>
            <a:ext cx="361950" cy="126958"/>
          </a:xfrm>
          <a:prstGeom prst="rect">
            <a:avLst/>
          </a:prstGeom>
          <a:noFill/>
        </p:spPr>
        <p:txBody>
          <a:bodyPr vert="horz" wrap="square" lIns="0" tIns="0" rIns="0" bIns="0" rtlCol="0" anchor="ctr" anchorCtr="0">
            <a:spAutoFit/>
          </a:bodyPr>
          <a:lstStyle/>
          <a:p>
            <a:r>
              <a:rPr lang="en-US" sz="825" b="1" spc="-6">
                <a:solidFill>
                  <a:schemeClr val="dk1"/>
                </a:solidFill>
                <a:latin typeface="Calibri" panose="020F0502020204030204" pitchFamily="34" charset="0"/>
              </a:rPr>
              <a:t>M5 Unit</a:t>
            </a:r>
          </a:p>
        </p:txBody>
      </p:sp>
      <p:sp>
        <p:nvSpPr>
          <p:cNvPr id="79" name="OTLSHAPE_T_2314dcaf53bf4c1d8361d6dd5fc2cd78_Title">
            <a:extLst>
              <a:ext uri="{FF2B5EF4-FFF2-40B4-BE49-F238E27FC236}">
                <a16:creationId xmlns:a16="http://schemas.microsoft.com/office/drawing/2014/main" id="{91F695D6-050B-71FD-85D5-4C8621E28173}"/>
              </a:ext>
            </a:extLst>
          </p:cNvPr>
          <p:cNvSpPr txBox="1"/>
          <p:nvPr>
            <p:custDataLst>
              <p:tags r:id="rId47"/>
            </p:custDataLst>
          </p:nvPr>
        </p:nvSpPr>
        <p:spPr>
          <a:xfrm>
            <a:off x="673591" y="2701460"/>
            <a:ext cx="796432" cy="126958"/>
          </a:xfrm>
          <a:prstGeom prst="rect">
            <a:avLst/>
          </a:prstGeom>
          <a:noFill/>
        </p:spPr>
        <p:txBody>
          <a:bodyPr vert="horz" wrap="square" lIns="0" tIns="0" rIns="0" bIns="0" rtlCol="0" anchor="ctr" anchorCtr="0">
            <a:spAutoFit/>
          </a:bodyPr>
          <a:lstStyle/>
          <a:p>
            <a:r>
              <a:rPr lang="en-US" sz="825" b="1" spc="-5">
                <a:solidFill>
                  <a:schemeClr val="dk1"/>
                </a:solidFill>
                <a:latin typeface="Calibri" panose="020F0502020204030204" pitchFamily="34" charset="0"/>
              </a:rPr>
              <a:t>PFS-A/B excl. PDS</a:t>
            </a:r>
          </a:p>
        </p:txBody>
      </p:sp>
      <p:sp>
        <p:nvSpPr>
          <p:cNvPr id="91" name="OTLSHAPE_T_9fe757d951c24175a55bd7c57e3522ab_Title">
            <a:extLst>
              <a:ext uri="{FF2B5EF4-FFF2-40B4-BE49-F238E27FC236}">
                <a16:creationId xmlns:a16="http://schemas.microsoft.com/office/drawing/2014/main" id="{C610901D-F28D-BA8D-D85C-23A461566EDD}"/>
              </a:ext>
            </a:extLst>
          </p:cNvPr>
          <p:cNvSpPr txBox="1"/>
          <p:nvPr>
            <p:custDataLst>
              <p:tags r:id="rId48"/>
            </p:custDataLst>
          </p:nvPr>
        </p:nvSpPr>
        <p:spPr>
          <a:xfrm>
            <a:off x="673592" y="3116749"/>
            <a:ext cx="1238250" cy="126958"/>
          </a:xfrm>
          <a:prstGeom prst="rect">
            <a:avLst/>
          </a:prstGeom>
          <a:noFill/>
        </p:spPr>
        <p:txBody>
          <a:bodyPr vert="horz" wrap="square" lIns="0" tIns="0" rIns="0" bIns="0" rtlCol="0" anchor="ctr" anchorCtr="0">
            <a:spAutoFit/>
          </a:bodyPr>
          <a:lstStyle/>
          <a:p>
            <a:r>
              <a:rPr lang="en-US" sz="825" b="1" spc="-6">
                <a:solidFill>
                  <a:schemeClr val="dk1"/>
                </a:solidFill>
                <a:latin typeface="Calibri" panose="020F0502020204030204" pitchFamily="34" charset="0"/>
              </a:rPr>
              <a:t>Telescope Optical Alignment</a:t>
            </a:r>
          </a:p>
        </p:txBody>
      </p:sp>
      <p:sp>
        <p:nvSpPr>
          <p:cNvPr id="92" name="OTLSHAPE_T_b67fa14103e641fcaefa3d39420f5403_Title">
            <a:extLst>
              <a:ext uri="{FF2B5EF4-FFF2-40B4-BE49-F238E27FC236}">
                <a16:creationId xmlns:a16="http://schemas.microsoft.com/office/drawing/2014/main" id="{430A590A-7D2D-BEE8-6E72-8D8195CFB96C}"/>
              </a:ext>
            </a:extLst>
          </p:cNvPr>
          <p:cNvSpPr txBox="1"/>
          <p:nvPr>
            <p:custDataLst>
              <p:tags r:id="rId49"/>
            </p:custDataLst>
          </p:nvPr>
        </p:nvSpPr>
        <p:spPr>
          <a:xfrm>
            <a:off x="673592" y="3355051"/>
            <a:ext cx="1238250" cy="126958"/>
          </a:xfrm>
          <a:prstGeom prst="rect">
            <a:avLst/>
          </a:prstGeom>
          <a:noFill/>
        </p:spPr>
        <p:txBody>
          <a:bodyPr vert="horz" wrap="square" lIns="0" tIns="0" rIns="0" bIns="0" rtlCol="0" anchor="ctr" anchorCtr="0">
            <a:spAutoFit/>
          </a:bodyPr>
          <a:lstStyle/>
          <a:p>
            <a:r>
              <a:rPr lang="en-US" sz="825" b="1" spc="-6">
                <a:solidFill>
                  <a:schemeClr val="dk1"/>
                </a:solidFill>
                <a:latin typeface="Calibri" panose="020F0502020204030204" pitchFamily="34" charset="0"/>
              </a:rPr>
              <a:t>Telescope Commissioning</a:t>
            </a:r>
          </a:p>
        </p:txBody>
      </p:sp>
      <p:sp>
        <p:nvSpPr>
          <p:cNvPr id="93" name="TextBox 92">
            <a:extLst>
              <a:ext uri="{FF2B5EF4-FFF2-40B4-BE49-F238E27FC236}">
                <a16:creationId xmlns:a16="http://schemas.microsoft.com/office/drawing/2014/main" id="{E58FD999-D7C5-D6B3-2D1E-901FA63B73CA}"/>
              </a:ext>
            </a:extLst>
          </p:cNvPr>
          <p:cNvSpPr txBox="1"/>
          <p:nvPr/>
        </p:nvSpPr>
        <p:spPr>
          <a:xfrm>
            <a:off x="4586269" y="2555273"/>
            <a:ext cx="631593" cy="184666"/>
          </a:xfrm>
          <a:prstGeom prst="rect">
            <a:avLst/>
          </a:prstGeom>
          <a:noFill/>
        </p:spPr>
        <p:txBody>
          <a:bodyPr wrap="square" rtlCol="0">
            <a:spAutoFit/>
          </a:bodyPr>
          <a:lstStyle/>
          <a:p>
            <a:r>
              <a:rPr lang="en-US" sz="600" b="1"/>
              <a:t>Av. on site</a:t>
            </a:r>
          </a:p>
        </p:txBody>
      </p:sp>
      <p:sp>
        <p:nvSpPr>
          <p:cNvPr id="94" name="Isosceles Triangle 93">
            <a:extLst>
              <a:ext uri="{FF2B5EF4-FFF2-40B4-BE49-F238E27FC236}">
                <a16:creationId xmlns:a16="http://schemas.microsoft.com/office/drawing/2014/main" id="{F2673535-43E0-AC22-C4DE-713B51E877D9}"/>
              </a:ext>
            </a:extLst>
          </p:cNvPr>
          <p:cNvSpPr/>
          <p:nvPr/>
        </p:nvSpPr>
        <p:spPr bwMode="auto">
          <a:xfrm rot="10800000">
            <a:off x="5071608" y="2720166"/>
            <a:ext cx="79338" cy="104774"/>
          </a:xfrm>
          <a:prstGeom prst="triangle">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95" name="TextBox 94">
            <a:extLst>
              <a:ext uri="{FF2B5EF4-FFF2-40B4-BE49-F238E27FC236}">
                <a16:creationId xmlns:a16="http://schemas.microsoft.com/office/drawing/2014/main" id="{672708A4-5F52-182F-7894-C2EAB90F9FCC}"/>
              </a:ext>
            </a:extLst>
          </p:cNvPr>
          <p:cNvSpPr txBox="1"/>
          <p:nvPr/>
        </p:nvSpPr>
        <p:spPr>
          <a:xfrm>
            <a:off x="4964836" y="1587773"/>
            <a:ext cx="631593" cy="184666"/>
          </a:xfrm>
          <a:prstGeom prst="rect">
            <a:avLst/>
          </a:prstGeom>
          <a:noFill/>
        </p:spPr>
        <p:txBody>
          <a:bodyPr wrap="square" rtlCol="0">
            <a:spAutoFit/>
          </a:bodyPr>
          <a:lstStyle/>
          <a:p>
            <a:r>
              <a:rPr lang="en-US" sz="600" b="1"/>
              <a:t>Av. on site</a:t>
            </a:r>
          </a:p>
        </p:txBody>
      </p:sp>
      <p:sp>
        <p:nvSpPr>
          <p:cNvPr id="96" name="Rectangle: Rounded Corners 95">
            <a:extLst>
              <a:ext uri="{FF2B5EF4-FFF2-40B4-BE49-F238E27FC236}">
                <a16:creationId xmlns:a16="http://schemas.microsoft.com/office/drawing/2014/main" id="{1C69950D-6145-ABD1-853A-7E77417903B9}"/>
              </a:ext>
            </a:extLst>
          </p:cNvPr>
          <p:cNvSpPr/>
          <p:nvPr/>
        </p:nvSpPr>
        <p:spPr bwMode="auto">
          <a:xfrm>
            <a:off x="3561360" y="1507206"/>
            <a:ext cx="2287327" cy="45719"/>
          </a:xfrm>
          <a:prstGeom prst="roundRect">
            <a:avLst/>
          </a:prstGeom>
          <a:solidFill>
            <a:srgbClr val="FF0000"/>
          </a:solidFill>
          <a:ln w="12700" cap="flat" cmpd="sng" algn="ctr">
            <a:solidFill>
              <a:schemeClr val="bg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97" name="Rectangle: Rounded Corners 96">
            <a:extLst>
              <a:ext uri="{FF2B5EF4-FFF2-40B4-BE49-F238E27FC236}">
                <a16:creationId xmlns:a16="http://schemas.microsoft.com/office/drawing/2014/main" id="{35CB4A16-16C0-A2AC-7313-6C5379D738B3}"/>
              </a:ext>
            </a:extLst>
          </p:cNvPr>
          <p:cNvSpPr/>
          <p:nvPr/>
        </p:nvSpPr>
        <p:spPr bwMode="auto">
          <a:xfrm>
            <a:off x="5526340" y="1716127"/>
            <a:ext cx="776747" cy="45719"/>
          </a:xfrm>
          <a:prstGeom prst="roundRect">
            <a:avLst/>
          </a:prstGeom>
          <a:solidFill>
            <a:srgbClr val="FF0000"/>
          </a:solidFill>
          <a:ln w="12700" cap="flat" cmpd="sng" algn="ctr">
            <a:solidFill>
              <a:schemeClr val="bg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98" name="Isosceles Triangle 97">
            <a:extLst>
              <a:ext uri="{FF2B5EF4-FFF2-40B4-BE49-F238E27FC236}">
                <a16:creationId xmlns:a16="http://schemas.microsoft.com/office/drawing/2014/main" id="{AB9DDBCA-D1D3-DE84-D6E4-AADCB48588EE}"/>
              </a:ext>
            </a:extLst>
          </p:cNvPr>
          <p:cNvSpPr/>
          <p:nvPr/>
        </p:nvSpPr>
        <p:spPr bwMode="auto">
          <a:xfrm rot="10800000">
            <a:off x="5481074" y="1687325"/>
            <a:ext cx="79338" cy="104774"/>
          </a:xfrm>
          <a:prstGeom prst="triangle">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99" name="OTLSHAPE_T_b203a3b0c49747afa6df9df71e05b4f8_Shape">
            <a:extLst>
              <a:ext uri="{FF2B5EF4-FFF2-40B4-BE49-F238E27FC236}">
                <a16:creationId xmlns:a16="http://schemas.microsoft.com/office/drawing/2014/main" id="{435D7BB2-F289-1B6A-246C-257177FF1993}"/>
              </a:ext>
            </a:extLst>
          </p:cNvPr>
          <p:cNvSpPr/>
          <p:nvPr>
            <p:custDataLst>
              <p:tags r:id="rId50"/>
            </p:custDataLst>
          </p:nvPr>
        </p:nvSpPr>
        <p:spPr bwMode="auto">
          <a:xfrm>
            <a:off x="5838244" y="1460012"/>
            <a:ext cx="1155666" cy="153269"/>
          </a:xfrm>
          <a:prstGeom prst="rect">
            <a:avLst/>
          </a:prstGeom>
          <a:solidFill>
            <a:srgbClr val="FEBA0A"/>
          </a:solidFill>
          <a:ln w="9525" cap="flat" cmpd="sng" algn="ctr">
            <a:noFill/>
            <a:prstDash val="solid"/>
            <a:round/>
            <a:headEnd type="none" w="med" len="med"/>
            <a:tailEnd type="none" w="med" len="med"/>
          </a:ln>
          <a:effectLst/>
          <a:scene3d>
            <a:camera prst="orthographicFront"/>
            <a:lightRig rig="balanced" dir="t">
              <a:rot lat="0" lon="0" rev="8700000"/>
            </a:lightRig>
          </a:scene3d>
          <a:sp3d>
            <a:bevelT w="165100" h="12700"/>
          </a:sp3d>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100" name="OTLSHAPE_T_e0c7b3415afe4b1aacbce51160570f6f_Shape">
            <a:extLst>
              <a:ext uri="{FF2B5EF4-FFF2-40B4-BE49-F238E27FC236}">
                <a16:creationId xmlns:a16="http://schemas.microsoft.com/office/drawing/2014/main" id="{88007DC0-4EF4-0956-ADF1-ECD685F8BAF3}"/>
              </a:ext>
            </a:extLst>
          </p:cNvPr>
          <p:cNvSpPr/>
          <p:nvPr>
            <p:custDataLst>
              <p:tags r:id="rId51"/>
            </p:custDataLst>
          </p:nvPr>
        </p:nvSpPr>
        <p:spPr bwMode="auto">
          <a:xfrm>
            <a:off x="6303088" y="1660038"/>
            <a:ext cx="399681" cy="152400"/>
          </a:xfrm>
          <a:prstGeom prst="rect">
            <a:avLst/>
          </a:prstGeom>
          <a:solidFill>
            <a:schemeClr val="accent1"/>
          </a:solidFill>
          <a:ln w="9525" cap="flat" cmpd="sng" algn="ctr">
            <a:noFill/>
            <a:prstDash val="solid"/>
            <a:round/>
            <a:headEnd type="none" w="med" len="med"/>
            <a:tailEnd type="none" w="med" len="med"/>
          </a:ln>
          <a:effectLst/>
          <a:scene3d>
            <a:camera prst="orthographicFront"/>
            <a:lightRig rig="balanced" dir="t">
              <a:rot lat="0" lon="0" rev="8700000"/>
            </a:lightRig>
          </a:scene3d>
          <a:sp3d>
            <a:bevelT w="165100" h="12700"/>
          </a:sp3d>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102" name="OTLSHAPE_T_b67fa14103e641fcaefa3d39420f5403_Shape">
            <a:extLst>
              <a:ext uri="{FF2B5EF4-FFF2-40B4-BE49-F238E27FC236}">
                <a16:creationId xmlns:a16="http://schemas.microsoft.com/office/drawing/2014/main" id="{0BB62C49-B803-D1D4-1153-110D2BAE3791}"/>
              </a:ext>
            </a:extLst>
          </p:cNvPr>
          <p:cNvSpPr/>
          <p:nvPr>
            <p:custDataLst>
              <p:tags r:id="rId52"/>
            </p:custDataLst>
          </p:nvPr>
        </p:nvSpPr>
        <p:spPr bwMode="auto">
          <a:xfrm>
            <a:off x="6860307" y="3346766"/>
            <a:ext cx="323352" cy="152400"/>
          </a:xfrm>
          <a:prstGeom prst="rect">
            <a:avLst/>
          </a:prstGeom>
          <a:solidFill>
            <a:srgbClr val="EA161E"/>
          </a:solidFill>
          <a:ln w="9525" cap="flat" cmpd="sng" algn="ctr">
            <a:noFill/>
            <a:prstDash val="solid"/>
            <a:round/>
            <a:headEnd type="none" w="med" len="med"/>
            <a:tailEnd type="none" w="med" len="med"/>
          </a:ln>
          <a:effectLst/>
          <a:scene3d>
            <a:camera prst="orthographicFront"/>
            <a:lightRig rig="balanced" dir="t">
              <a:rot lat="0" lon="0" rev="8700000"/>
            </a:lightRig>
          </a:scene3d>
          <a:sp3d>
            <a:bevelT w="165100" h="12700"/>
          </a:sp3d>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103" name="Isosceles Triangle 102">
            <a:extLst>
              <a:ext uri="{FF2B5EF4-FFF2-40B4-BE49-F238E27FC236}">
                <a16:creationId xmlns:a16="http://schemas.microsoft.com/office/drawing/2014/main" id="{9359F0C3-5D07-839E-FCF9-742AFB8032CE}"/>
              </a:ext>
            </a:extLst>
          </p:cNvPr>
          <p:cNvSpPr/>
          <p:nvPr/>
        </p:nvSpPr>
        <p:spPr bwMode="auto">
          <a:xfrm rot="10800000">
            <a:off x="3513033" y="1484833"/>
            <a:ext cx="79338" cy="104774"/>
          </a:xfrm>
          <a:prstGeom prst="triangle">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cxnSp>
        <p:nvCxnSpPr>
          <p:cNvPr id="104" name="OTLSHAPE_T_b203a3b0c49747afa6df9df71e05b4f8_HorizontalConnector1">
            <a:extLst>
              <a:ext uri="{FF2B5EF4-FFF2-40B4-BE49-F238E27FC236}">
                <a16:creationId xmlns:a16="http://schemas.microsoft.com/office/drawing/2014/main" id="{9FA0435E-8FAE-9008-3E0E-37ACB811EB4F}"/>
              </a:ext>
            </a:extLst>
          </p:cNvPr>
          <p:cNvCxnSpPr>
            <a:cxnSpLocks/>
            <a:stCxn id="23" idx="3"/>
            <a:endCxn id="20" idx="1"/>
          </p:cNvCxnSpPr>
          <p:nvPr>
            <p:custDataLst>
              <p:tags r:id="rId53"/>
            </p:custDataLst>
          </p:nvPr>
        </p:nvCxnSpPr>
        <p:spPr bwMode="auto">
          <a:xfrm flipV="1">
            <a:off x="2359517" y="1332512"/>
            <a:ext cx="2990186" cy="3677"/>
          </a:xfrm>
          <a:prstGeom prst="line">
            <a:avLst/>
          </a:prstGeom>
          <a:solidFill>
            <a:schemeClr val="accent1"/>
          </a:solidFill>
          <a:ln w="7620" cap="flat" cmpd="sng" algn="ctr">
            <a:solidFill>
              <a:srgbClr val="CCCCCC"/>
            </a:solidFill>
            <a:prstDash val="solid"/>
            <a:round/>
            <a:headEnd type="none" w="med" len="med"/>
            <a:tailEnd type="none" w="med" len="med"/>
          </a:ln>
          <a:effectLst/>
        </p:spPr>
      </p:cxnSp>
      <p:cxnSp>
        <p:nvCxnSpPr>
          <p:cNvPr id="105" name="OTLSHAPE_T_2314dcaf53bf4c1d8361d6dd5fc2cd78_HorizontalConnector1">
            <a:extLst>
              <a:ext uri="{FF2B5EF4-FFF2-40B4-BE49-F238E27FC236}">
                <a16:creationId xmlns:a16="http://schemas.microsoft.com/office/drawing/2014/main" id="{0993A27F-62F0-0750-3BC3-E9AFDF3F0181}"/>
              </a:ext>
            </a:extLst>
          </p:cNvPr>
          <p:cNvCxnSpPr>
            <a:cxnSpLocks/>
            <a:stCxn id="106" idx="3"/>
            <a:endCxn id="125" idx="1"/>
          </p:cNvCxnSpPr>
          <p:nvPr>
            <p:custDataLst>
              <p:tags r:id="rId54"/>
            </p:custDataLst>
          </p:nvPr>
        </p:nvCxnSpPr>
        <p:spPr bwMode="auto">
          <a:xfrm>
            <a:off x="960119" y="2943505"/>
            <a:ext cx="5334121" cy="11933"/>
          </a:xfrm>
          <a:prstGeom prst="line">
            <a:avLst/>
          </a:prstGeom>
          <a:solidFill>
            <a:schemeClr val="accent1"/>
          </a:solidFill>
          <a:ln w="7620" cap="flat" cmpd="sng" algn="ctr">
            <a:solidFill>
              <a:srgbClr val="CCCCCC"/>
            </a:solidFill>
            <a:prstDash val="solid"/>
            <a:round/>
            <a:headEnd type="none" w="med" len="med"/>
            <a:tailEnd type="none" w="med" len="med"/>
          </a:ln>
          <a:effectLst/>
        </p:spPr>
      </p:cxnSp>
      <p:sp>
        <p:nvSpPr>
          <p:cNvPr id="106" name="OTLSHAPE_T_2314dcaf53bf4c1d8361d6dd5fc2cd78_Title">
            <a:extLst>
              <a:ext uri="{FF2B5EF4-FFF2-40B4-BE49-F238E27FC236}">
                <a16:creationId xmlns:a16="http://schemas.microsoft.com/office/drawing/2014/main" id="{320D8EB4-DC0E-15F2-5A83-D67EFDAC28C3}"/>
              </a:ext>
            </a:extLst>
          </p:cNvPr>
          <p:cNvSpPr txBox="1"/>
          <p:nvPr>
            <p:custDataLst>
              <p:tags r:id="rId55"/>
            </p:custDataLst>
          </p:nvPr>
        </p:nvSpPr>
        <p:spPr>
          <a:xfrm>
            <a:off x="673592" y="2880026"/>
            <a:ext cx="286527" cy="126958"/>
          </a:xfrm>
          <a:prstGeom prst="rect">
            <a:avLst/>
          </a:prstGeom>
          <a:noFill/>
        </p:spPr>
        <p:txBody>
          <a:bodyPr vert="horz" wrap="square" lIns="0" tIns="0" rIns="0" bIns="0" rtlCol="0" anchor="ctr" anchorCtr="0">
            <a:spAutoFit/>
          </a:bodyPr>
          <a:lstStyle/>
          <a:p>
            <a:r>
              <a:rPr lang="en-US" sz="825" b="1" spc="-5">
                <a:solidFill>
                  <a:schemeClr val="dk1"/>
                </a:solidFill>
                <a:latin typeface="Calibri" panose="020F0502020204030204" pitchFamily="34" charset="0"/>
              </a:rPr>
              <a:t>PDS</a:t>
            </a:r>
          </a:p>
        </p:txBody>
      </p:sp>
      <p:sp>
        <p:nvSpPr>
          <p:cNvPr id="111" name="TextBox 110">
            <a:extLst>
              <a:ext uri="{FF2B5EF4-FFF2-40B4-BE49-F238E27FC236}">
                <a16:creationId xmlns:a16="http://schemas.microsoft.com/office/drawing/2014/main" id="{F6103ED5-7A71-ADAC-8502-94DD5BA08C76}"/>
              </a:ext>
            </a:extLst>
          </p:cNvPr>
          <p:cNvSpPr txBox="1"/>
          <p:nvPr/>
        </p:nvSpPr>
        <p:spPr>
          <a:xfrm>
            <a:off x="5345635" y="1980102"/>
            <a:ext cx="631593" cy="184666"/>
          </a:xfrm>
          <a:prstGeom prst="rect">
            <a:avLst/>
          </a:prstGeom>
          <a:noFill/>
        </p:spPr>
        <p:txBody>
          <a:bodyPr wrap="square" rtlCol="0">
            <a:spAutoFit/>
          </a:bodyPr>
          <a:lstStyle/>
          <a:p>
            <a:r>
              <a:rPr lang="en-US" sz="600" b="1"/>
              <a:t>Av. on site</a:t>
            </a:r>
          </a:p>
        </p:txBody>
      </p:sp>
      <p:sp>
        <p:nvSpPr>
          <p:cNvPr id="112" name="TextBox 111">
            <a:extLst>
              <a:ext uri="{FF2B5EF4-FFF2-40B4-BE49-F238E27FC236}">
                <a16:creationId xmlns:a16="http://schemas.microsoft.com/office/drawing/2014/main" id="{3F24CE1C-7B3C-1F74-C805-5979066F6D11}"/>
              </a:ext>
            </a:extLst>
          </p:cNvPr>
          <p:cNvSpPr txBox="1"/>
          <p:nvPr/>
        </p:nvSpPr>
        <p:spPr>
          <a:xfrm>
            <a:off x="5629023" y="2183893"/>
            <a:ext cx="631593" cy="184666"/>
          </a:xfrm>
          <a:prstGeom prst="rect">
            <a:avLst/>
          </a:prstGeom>
          <a:noFill/>
        </p:spPr>
        <p:txBody>
          <a:bodyPr wrap="square" rtlCol="0">
            <a:spAutoFit/>
          </a:bodyPr>
          <a:lstStyle/>
          <a:p>
            <a:r>
              <a:rPr lang="en-US" sz="600" b="1"/>
              <a:t>Av. on site</a:t>
            </a:r>
          </a:p>
        </p:txBody>
      </p:sp>
      <p:sp>
        <p:nvSpPr>
          <p:cNvPr id="113" name="Rectangle: Rounded Corners 112">
            <a:extLst>
              <a:ext uri="{FF2B5EF4-FFF2-40B4-BE49-F238E27FC236}">
                <a16:creationId xmlns:a16="http://schemas.microsoft.com/office/drawing/2014/main" id="{AD52B2A4-FCCF-481A-515F-2CE9B0449CFC}"/>
              </a:ext>
            </a:extLst>
          </p:cNvPr>
          <p:cNvSpPr/>
          <p:nvPr/>
        </p:nvSpPr>
        <p:spPr bwMode="auto">
          <a:xfrm>
            <a:off x="6180801" y="2307003"/>
            <a:ext cx="283850" cy="45719"/>
          </a:xfrm>
          <a:prstGeom prst="roundRect">
            <a:avLst/>
          </a:prstGeom>
          <a:solidFill>
            <a:srgbClr val="FF0000"/>
          </a:solidFill>
          <a:ln w="12700" cap="flat" cmpd="sng" algn="ctr">
            <a:solidFill>
              <a:schemeClr val="bg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114" name="Isosceles Triangle 113">
            <a:extLst>
              <a:ext uri="{FF2B5EF4-FFF2-40B4-BE49-F238E27FC236}">
                <a16:creationId xmlns:a16="http://schemas.microsoft.com/office/drawing/2014/main" id="{109BE443-4A2F-B1FF-03CD-A978B9C6656A}"/>
              </a:ext>
            </a:extLst>
          </p:cNvPr>
          <p:cNvSpPr/>
          <p:nvPr/>
        </p:nvSpPr>
        <p:spPr bwMode="auto">
          <a:xfrm rot="10800000">
            <a:off x="6155534" y="2282427"/>
            <a:ext cx="79338" cy="104774"/>
          </a:xfrm>
          <a:prstGeom prst="triangle">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115" name="TextBox 114">
            <a:extLst>
              <a:ext uri="{FF2B5EF4-FFF2-40B4-BE49-F238E27FC236}">
                <a16:creationId xmlns:a16="http://schemas.microsoft.com/office/drawing/2014/main" id="{08597C29-2AAE-D967-BCD4-7DC127AE98BA}"/>
              </a:ext>
            </a:extLst>
          </p:cNvPr>
          <p:cNvSpPr txBox="1"/>
          <p:nvPr/>
        </p:nvSpPr>
        <p:spPr>
          <a:xfrm>
            <a:off x="5596429" y="2855796"/>
            <a:ext cx="690429" cy="184666"/>
          </a:xfrm>
          <a:prstGeom prst="rect">
            <a:avLst/>
          </a:prstGeom>
          <a:noFill/>
        </p:spPr>
        <p:txBody>
          <a:bodyPr wrap="square" rtlCol="0">
            <a:spAutoFit/>
          </a:bodyPr>
          <a:lstStyle/>
          <a:p>
            <a:r>
              <a:rPr lang="en-US" sz="600" b="1"/>
              <a:t>Ready for AIV</a:t>
            </a:r>
          </a:p>
        </p:txBody>
      </p:sp>
      <p:cxnSp>
        <p:nvCxnSpPr>
          <p:cNvPr id="116" name="OTLSHAPE_T_2314dcaf53bf4c1d8361d6dd5fc2cd78_HorizontalConnector1">
            <a:extLst>
              <a:ext uri="{FF2B5EF4-FFF2-40B4-BE49-F238E27FC236}">
                <a16:creationId xmlns:a16="http://schemas.microsoft.com/office/drawing/2014/main" id="{4E930DEB-6F25-C9A8-8F5F-A8726B505D14}"/>
              </a:ext>
            </a:extLst>
          </p:cNvPr>
          <p:cNvCxnSpPr>
            <a:cxnSpLocks/>
            <a:stCxn id="91" idx="3"/>
            <a:endCxn id="22" idx="1"/>
          </p:cNvCxnSpPr>
          <p:nvPr>
            <p:custDataLst>
              <p:tags r:id="rId56"/>
            </p:custDataLst>
          </p:nvPr>
        </p:nvCxnSpPr>
        <p:spPr bwMode="auto">
          <a:xfrm>
            <a:off x="1911842" y="3180228"/>
            <a:ext cx="3796766" cy="0"/>
          </a:xfrm>
          <a:prstGeom prst="line">
            <a:avLst/>
          </a:prstGeom>
          <a:solidFill>
            <a:schemeClr val="accent1"/>
          </a:solidFill>
          <a:ln w="7620" cap="flat" cmpd="sng" algn="ctr">
            <a:solidFill>
              <a:srgbClr val="CCCCCC"/>
            </a:solidFill>
            <a:prstDash val="solid"/>
            <a:round/>
            <a:headEnd type="none" w="med" len="med"/>
            <a:tailEnd type="none" w="med" len="med"/>
          </a:ln>
          <a:effectLst/>
        </p:spPr>
      </p:cxnSp>
      <p:sp>
        <p:nvSpPr>
          <p:cNvPr id="117" name="TextBox 116">
            <a:extLst>
              <a:ext uri="{FF2B5EF4-FFF2-40B4-BE49-F238E27FC236}">
                <a16:creationId xmlns:a16="http://schemas.microsoft.com/office/drawing/2014/main" id="{8B4DC0D3-6BAF-75C2-63F6-2BF82D476C6E}"/>
              </a:ext>
            </a:extLst>
          </p:cNvPr>
          <p:cNvSpPr txBox="1"/>
          <p:nvPr/>
        </p:nvSpPr>
        <p:spPr>
          <a:xfrm>
            <a:off x="3076316" y="1327488"/>
            <a:ext cx="631593" cy="184666"/>
          </a:xfrm>
          <a:prstGeom prst="rect">
            <a:avLst/>
          </a:prstGeom>
          <a:noFill/>
        </p:spPr>
        <p:txBody>
          <a:bodyPr wrap="square" rtlCol="0">
            <a:spAutoFit/>
          </a:bodyPr>
          <a:lstStyle/>
          <a:p>
            <a:r>
              <a:rPr lang="en-US" sz="600" b="1"/>
              <a:t>Av. on site</a:t>
            </a:r>
          </a:p>
        </p:txBody>
      </p:sp>
      <p:cxnSp>
        <p:nvCxnSpPr>
          <p:cNvPr id="118" name="OTLSHAPE_T_b67fa14103e641fcaefa3d39420f5403_HorizontalConnector1">
            <a:extLst>
              <a:ext uri="{FF2B5EF4-FFF2-40B4-BE49-F238E27FC236}">
                <a16:creationId xmlns:a16="http://schemas.microsoft.com/office/drawing/2014/main" id="{AAB21F43-B2E8-004C-B3D5-160A1BA67EA6}"/>
              </a:ext>
            </a:extLst>
          </p:cNvPr>
          <p:cNvCxnSpPr>
            <a:cxnSpLocks/>
            <a:stCxn id="119" idx="3"/>
          </p:cNvCxnSpPr>
          <p:nvPr>
            <p:custDataLst>
              <p:tags r:id="rId57"/>
            </p:custDataLst>
          </p:nvPr>
        </p:nvCxnSpPr>
        <p:spPr bwMode="auto">
          <a:xfrm>
            <a:off x="1684020" y="3635490"/>
            <a:ext cx="5491038" cy="0"/>
          </a:xfrm>
          <a:prstGeom prst="line">
            <a:avLst/>
          </a:prstGeom>
          <a:solidFill>
            <a:schemeClr val="accent1"/>
          </a:solidFill>
          <a:ln w="7620" cap="flat" cmpd="sng" algn="ctr">
            <a:solidFill>
              <a:srgbClr val="CCCCCC"/>
            </a:solidFill>
            <a:prstDash val="solid"/>
            <a:round/>
            <a:headEnd type="none" w="med" len="med"/>
            <a:tailEnd type="none" w="med" len="med"/>
          </a:ln>
          <a:effectLst/>
        </p:spPr>
      </p:cxnSp>
      <p:sp>
        <p:nvSpPr>
          <p:cNvPr id="119" name="OTLSHAPE_T_b67fa14103e641fcaefa3d39420f5403_Title">
            <a:extLst>
              <a:ext uri="{FF2B5EF4-FFF2-40B4-BE49-F238E27FC236}">
                <a16:creationId xmlns:a16="http://schemas.microsoft.com/office/drawing/2014/main" id="{663D25DA-2A80-BDC6-488C-34652F692951}"/>
              </a:ext>
            </a:extLst>
          </p:cNvPr>
          <p:cNvSpPr txBox="1"/>
          <p:nvPr>
            <p:custDataLst>
              <p:tags r:id="rId58"/>
            </p:custDataLst>
          </p:nvPr>
        </p:nvSpPr>
        <p:spPr>
          <a:xfrm>
            <a:off x="670468" y="3572011"/>
            <a:ext cx="1013552" cy="126958"/>
          </a:xfrm>
          <a:prstGeom prst="rect">
            <a:avLst/>
          </a:prstGeom>
          <a:noFill/>
        </p:spPr>
        <p:txBody>
          <a:bodyPr vert="horz" wrap="square" lIns="0" tIns="0" rIns="0" bIns="0" rtlCol="0" anchor="ctr" anchorCtr="0">
            <a:spAutoFit/>
          </a:bodyPr>
          <a:lstStyle/>
          <a:p>
            <a:r>
              <a:rPr lang="en-US" sz="825" b="1" spc="-6">
                <a:solidFill>
                  <a:schemeClr val="dk1"/>
                </a:solidFill>
                <a:latin typeface="Calibri" panose="020F0502020204030204" pitchFamily="34" charset="0"/>
              </a:rPr>
              <a:t>ELT Technical First Light</a:t>
            </a:r>
          </a:p>
        </p:txBody>
      </p:sp>
      <p:sp>
        <p:nvSpPr>
          <p:cNvPr id="121" name="OTLSHAPE_T_b47ccb9087444535af76b1ae57b139ec_Shape">
            <a:extLst>
              <a:ext uri="{FF2B5EF4-FFF2-40B4-BE49-F238E27FC236}">
                <a16:creationId xmlns:a16="http://schemas.microsoft.com/office/drawing/2014/main" id="{A35FEACD-F492-38CD-4637-51EE9B45839E}"/>
              </a:ext>
            </a:extLst>
          </p:cNvPr>
          <p:cNvSpPr/>
          <p:nvPr>
            <p:custDataLst>
              <p:tags r:id="rId59"/>
            </p:custDataLst>
          </p:nvPr>
        </p:nvSpPr>
        <p:spPr bwMode="auto">
          <a:xfrm>
            <a:off x="5923675" y="2060088"/>
            <a:ext cx="831455" cy="152400"/>
          </a:xfrm>
          <a:prstGeom prst="rect">
            <a:avLst/>
          </a:prstGeom>
          <a:solidFill>
            <a:schemeClr val="accent3"/>
          </a:solidFill>
          <a:ln w="9525" cap="flat" cmpd="sng" algn="ctr">
            <a:noFill/>
            <a:prstDash val="solid"/>
            <a:round/>
            <a:headEnd type="none" w="med" len="med"/>
            <a:tailEnd type="none" w="med" len="med"/>
          </a:ln>
          <a:effectLst/>
          <a:scene3d>
            <a:camera prst="orthographicFront"/>
            <a:lightRig rig="balanced" dir="t">
              <a:rot lat="0" lon="0" rev="8700000"/>
            </a:lightRig>
          </a:scene3d>
          <a:sp3d>
            <a:bevelT w="165100" h="12700"/>
          </a:sp3d>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122" name="OTLSHAPE_T_9653679a88d64e56a84d25b9b51994b0_Shape">
            <a:extLst>
              <a:ext uri="{FF2B5EF4-FFF2-40B4-BE49-F238E27FC236}">
                <a16:creationId xmlns:a16="http://schemas.microsoft.com/office/drawing/2014/main" id="{C45F0C34-05CC-D97C-4482-873CF76DE07F}"/>
              </a:ext>
            </a:extLst>
          </p:cNvPr>
          <p:cNvSpPr/>
          <p:nvPr>
            <p:custDataLst>
              <p:tags r:id="rId60"/>
            </p:custDataLst>
          </p:nvPr>
        </p:nvSpPr>
        <p:spPr bwMode="auto">
          <a:xfrm>
            <a:off x="6430520" y="2260113"/>
            <a:ext cx="325410" cy="149894"/>
          </a:xfrm>
          <a:prstGeom prst="rect">
            <a:avLst/>
          </a:prstGeom>
          <a:solidFill>
            <a:srgbClr val="02B2EE"/>
          </a:solidFill>
          <a:ln w="9525" cap="flat" cmpd="sng" algn="ctr">
            <a:noFill/>
            <a:prstDash val="solid"/>
            <a:round/>
            <a:headEnd type="none" w="med" len="med"/>
            <a:tailEnd type="none" w="med" len="med"/>
          </a:ln>
          <a:effectLst/>
          <a:scene3d>
            <a:camera prst="orthographicFront"/>
            <a:lightRig rig="balanced" dir="t">
              <a:rot lat="0" lon="0" rev="8700000"/>
            </a:lightRig>
          </a:scene3d>
          <a:sp3d>
            <a:bevelT w="165100" h="12700"/>
          </a:sp3d>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125" name="OTLSHAPE_T_2314dcaf53bf4c1d8361d6dd5fc2cd78_Shape">
            <a:extLst>
              <a:ext uri="{FF2B5EF4-FFF2-40B4-BE49-F238E27FC236}">
                <a16:creationId xmlns:a16="http://schemas.microsoft.com/office/drawing/2014/main" id="{A0F1C45A-C60D-A4FA-5E51-7A2C139455E4}"/>
              </a:ext>
            </a:extLst>
          </p:cNvPr>
          <p:cNvSpPr/>
          <p:nvPr>
            <p:custDataLst>
              <p:tags r:id="rId61"/>
            </p:custDataLst>
          </p:nvPr>
        </p:nvSpPr>
        <p:spPr bwMode="auto">
          <a:xfrm>
            <a:off x="6294240" y="2879238"/>
            <a:ext cx="553365" cy="152400"/>
          </a:xfrm>
          <a:prstGeom prst="rect">
            <a:avLst/>
          </a:prstGeom>
          <a:solidFill>
            <a:schemeClr val="bg2">
              <a:lumMod val="50000"/>
            </a:schemeClr>
          </a:solidFill>
          <a:ln w="9525" cap="flat" cmpd="sng" algn="ctr">
            <a:noFill/>
            <a:prstDash val="solid"/>
            <a:round/>
            <a:headEnd type="none" w="med" len="med"/>
            <a:tailEnd type="none" w="med" len="med"/>
          </a:ln>
          <a:effectLst/>
          <a:scene3d>
            <a:camera prst="orthographicFront"/>
            <a:lightRig rig="balanced" dir="t">
              <a:rot lat="0" lon="0" rev="8700000"/>
            </a:lightRig>
          </a:scene3d>
          <a:sp3d>
            <a:bevelT w="165100" h="12700"/>
          </a:sp3d>
          <a:extLst>
            <a:ext uri="{53640926-AAD7-44D8-BBD7-CCE9431645EC}">
              <a14:shadowObscured xmlns:a14="http://schemas.microsoft.com/office/drawing/2010/main" val="1"/>
            </a:ext>
          </a:ex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cxnSp>
        <p:nvCxnSpPr>
          <p:cNvPr id="130" name="OTLSHAPE_T_9653679a88d64e56a84d25b9b51994b0_HorizontalConnector1">
            <a:extLst>
              <a:ext uri="{FF2B5EF4-FFF2-40B4-BE49-F238E27FC236}">
                <a16:creationId xmlns:a16="http://schemas.microsoft.com/office/drawing/2014/main" id="{FDD9F0DB-D631-B6F0-3AC8-8F2B8AD37701}"/>
              </a:ext>
            </a:extLst>
          </p:cNvPr>
          <p:cNvCxnSpPr>
            <a:cxnSpLocks/>
            <a:stCxn id="131" idx="3"/>
            <a:endCxn id="138" idx="1"/>
          </p:cNvCxnSpPr>
          <p:nvPr>
            <p:custDataLst>
              <p:tags r:id="rId62"/>
            </p:custDataLst>
          </p:nvPr>
        </p:nvCxnSpPr>
        <p:spPr bwMode="auto">
          <a:xfrm flipV="1">
            <a:off x="1831972" y="2539849"/>
            <a:ext cx="4598548" cy="1254"/>
          </a:xfrm>
          <a:prstGeom prst="line">
            <a:avLst/>
          </a:prstGeom>
          <a:solidFill>
            <a:schemeClr val="accent1"/>
          </a:solidFill>
          <a:ln w="7620" cap="flat" cmpd="sng" algn="ctr">
            <a:solidFill>
              <a:srgbClr val="CCCCCC"/>
            </a:solidFill>
            <a:prstDash val="solid"/>
            <a:round/>
            <a:headEnd type="none" w="med" len="med"/>
            <a:tailEnd type="none" w="med" len="med"/>
          </a:ln>
          <a:effectLst/>
        </p:spPr>
      </p:cxnSp>
      <p:sp>
        <p:nvSpPr>
          <p:cNvPr id="131" name="OTLSHAPE_T_9653679a88d64e56a84d25b9b51994b0_Title">
            <a:extLst>
              <a:ext uri="{FF2B5EF4-FFF2-40B4-BE49-F238E27FC236}">
                <a16:creationId xmlns:a16="http://schemas.microsoft.com/office/drawing/2014/main" id="{9750C32E-F2A0-3228-A181-4A843BD11425}"/>
              </a:ext>
            </a:extLst>
          </p:cNvPr>
          <p:cNvSpPr txBox="1"/>
          <p:nvPr>
            <p:custDataLst>
              <p:tags r:id="rId63"/>
            </p:custDataLst>
          </p:nvPr>
        </p:nvSpPr>
        <p:spPr>
          <a:xfrm>
            <a:off x="673591" y="2477624"/>
            <a:ext cx="1158381" cy="126958"/>
          </a:xfrm>
          <a:prstGeom prst="rect">
            <a:avLst/>
          </a:prstGeom>
          <a:noFill/>
        </p:spPr>
        <p:txBody>
          <a:bodyPr vert="horz" wrap="square" lIns="0" tIns="0" rIns="0" bIns="0" rtlCol="0" anchor="ctr" anchorCtr="0">
            <a:spAutoFit/>
          </a:bodyPr>
          <a:lstStyle/>
          <a:p>
            <a:r>
              <a:rPr lang="en-US" sz="825" b="1" spc="-6">
                <a:solidFill>
                  <a:schemeClr val="dk1"/>
                </a:solidFill>
                <a:latin typeface="Calibri" panose="020F0502020204030204" pitchFamily="34" charset="0"/>
              </a:rPr>
              <a:t>M5 Commissioning Mirror</a:t>
            </a:r>
          </a:p>
        </p:txBody>
      </p:sp>
      <p:sp>
        <p:nvSpPr>
          <p:cNvPr id="138" name="OTLSHAPE_T_9653679a88d64e56a84d25b9b51994b0_Shape">
            <a:extLst>
              <a:ext uri="{FF2B5EF4-FFF2-40B4-BE49-F238E27FC236}">
                <a16:creationId xmlns:a16="http://schemas.microsoft.com/office/drawing/2014/main" id="{197871F5-D4BD-8655-753F-F7EFE7F833E6}"/>
              </a:ext>
            </a:extLst>
          </p:cNvPr>
          <p:cNvSpPr/>
          <p:nvPr>
            <p:custDataLst>
              <p:tags r:id="rId64"/>
            </p:custDataLst>
          </p:nvPr>
        </p:nvSpPr>
        <p:spPr bwMode="auto">
          <a:xfrm>
            <a:off x="6430520" y="2464902"/>
            <a:ext cx="325410" cy="149894"/>
          </a:xfrm>
          <a:prstGeom prst="rect">
            <a:avLst/>
          </a:prstGeom>
          <a:solidFill>
            <a:schemeClr val="bg2">
              <a:lumMod val="25000"/>
            </a:schemeClr>
          </a:solidFill>
          <a:ln w="9525" cap="flat" cmpd="sng" algn="ctr">
            <a:noFill/>
            <a:prstDash val="solid"/>
            <a:round/>
            <a:headEnd type="none" w="med" len="med"/>
            <a:tailEnd type="none" w="med" len="med"/>
          </a:ln>
          <a:effectLst/>
          <a:scene3d>
            <a:camera prst="orthographicFront"/>
            <a:lightRig rig="balanced" dir="t">
              <a:rot lat="0" lon="0" rev="8700000"/>
            </a:lightRig>
          </a:scene3d>
          <a:sp3d>
            <a:bevelT w="165100" h="12700"/>
          </a:sp3d>
          <a:extLst>
            <a:ext uri="{53640926-AAD7-44D8-BBD7-CCE9431645EC}">
              <a14:shadowObscured xmlns:a14="http://schemas.microsoft.com/office/drawing/2010/main" val="1"/>
            </a:ext>
          </a:ex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cxnSp>
        <p:nvCxnSpPr>
          <p:cNvPr id="139" name="OTLSHAPE_M_f9d92bb3da2247899831b368218abe1a_Connector1">
            <a:extLst>
              <a:ext uri="{FF2B5EF4-FFF2-40B4-BE49-F238E27FC236}">
                <a16:creationId xmlns:a16="http://schemas.microsoft.com/office/drawing/2014/main" id="{D114DF49-CB70-1B96-74CB-264AB6771EB2}"/>
              </a:ext>
            </a:extLst>
          </p:cNvPr>
          <p:cNvCxnSpPr/>
          <p:nvPr>
            <p:custDataLst>
              <p:tags r:id="rId65"/>
            </p:custDataLst>
          </p:nvPr>
        </p:nvCxnSpPr>
        <p:spPr bwMode="auto">
          <a:xfrm>
            <a:off x="5153061" y="5373826"/>
            <a:ext cx="0" cy="395573"/>
          </a:xfrm>
          <a:prstGeom prst="line">
            <a:avLst/>
          </a:prstGeom>
          <a:solidFill>
            <a:schemeClr val="accent1"/>
          </a:solidFill>
          <a:ln w="7620" cap="flat" cmpd="sng" algn="ctr">
            <a:solidFill>
              <a:srgbClr val="1F497E"/>
            </a:solidFill>
            <a:prstDash val="solid"/>
            <a:round/>
            <a:headEnd type="none" w="med" len="med"/>
            <a:tailEnd type="none" w="med" len="med"/>
          </a:ln>
          <a:effectLst/>
        </p:spPr>
      </p:cxnSp>
      <p:cxnSp>
        <p:nvCxnSpPr>
          <p:cNvPr id="150" name="OTLSHAPE_M_d40cc0014bef4bd98352edf2dceceaa9_Connector1">
            <a:extLst>
              <a:ext uri="{FF2B5EF4-FFF2-40B4-BE49-F238E27FC236}">
                <a16:creationId xmlns:a16="http://schemas.microsoft.com/office/drawing/2014/main" id="{C1E16FC2-B9FE-26C6-589F-E3ADB9F6182F}"/>
              </a:ext>
            </a:extLst>
          </p:cNvPr>
          <p:cNvCxnSpPr>
            <a:cxnSpLocks/>
          </p:cNvCxnSpPr>
          <p:nvPr>
            <p:custDataLst>
              <p:tags r:id="rId66"/>
            </p:custDataLst>
          </p:nvPr>
        </p:nvCxnSpPr>
        <p:spPr bwMode="auto">
          <a:xfrm>
            <a:off x="5897366" y="5373826"/>
            <a:ext cx="1" cy="402431"/>
          </a:xfrm>
          <a:prstGeom prst="line">
            <a:avLst/>
          </a:prstGeom>
          <a:solidFill>
            <a:schemeClr val="accent1"/>
          </a:solidFill>
          <a:ln w="7620" cap="flat" cmpd="sng" algn="ctr">
            <a:solidFill>
              <a:srgbClr val="1F497E"/>
            </a:solidFill>
            <a:prstDash val="solid"/>
            <a:round/>
            <a:headEnd type="none" w="med" len="med"/>
            <a:tailEnd type="none" w="med" len="med"/>
          </a:ln>
          <a:effectLst/>
        </p:spPr>
      </p:cxnSp>
      <p:cxnSp>
        <p:nvCxnSpPr>
          <p:cNvPr id="151" name="OTLSHAPE_M_c6faedda531d4c22aeaddaeed735b567_Connector1">
            <a:extLst>
              <a:ext uri="{FF2B5EF4-FFF2-40B4-BE49-F238E27FC236}">
                <a16:creationId xmlns:a16="http://schemas.microsoft.com/office/drawing/2014/main" id="{67EF7E35-A6E0-E86D-B393-009F5C5D8893}"/>
              </a:ext>
            </a:extLst>
          </p:cNvPr>
          <p:cNvCxnSpPr/>
          <p:nvPr>
            <p:custDataLst>
              <p:tags r:id="rId67"/>
            </p:custDataLst>
          </p:nvPr>
        </p:nvCxnSpPr>
        <p:spPr bwMode="auto">
          <a:xfrm>
            <a:off x="7178578" y="5373826"/>
            <a:ext cx="0" cy="395573"/>
          </a:xfrm>
          <a:prstGeom prst="line">
            <a:avLst/>
          </a:prstGeom>
          <a:solidFill>
            <a:schemeClr val="accent1"/>
          </a:solidFill>
          <a:ln w="7620" cap="flat" cmpd="sng" algn="ctr">
            <a:solidFill>
              <a:schemeClr val="accent1">
                <a:alpha val="49804"/>
              </a:schemeClr>
            </a:solidFill>
            <a:prstDash val="solid"/>
            <a:round/>
            <a:headEnd type="none" w="med" len="med"/>
            <a:tailEnd type="none" w="med" len="med"/>
          </a:ln>
          <a:effectLst/>
        </p:spPr>
      </p:cxnSp>
      <p:sp>
        <p:nvSpPr>
          <p:cNvPr id="152" name="OTLSHAPE_M_d40cc0014bef4bd98352edf2dceceaa9_Shape">
            <a:extLst>
              <a:ext uri="{FF2B5EF4-FFF2-40B4-BE49-F238E27FC236}">
                <a16:creationId xmlns:a16="http://schemas.microsoft.com/office/drawing/2014/main" id="{B7834B38-1FED-ED2A-BD80-B8E8B82B83C3}"/>
              </a:ext>
            </a:extLst>
          </p:cNvPr>
          <p:cNvSpPr/>
          <p:nvPr>
            <p:custDataLst>
              <p:tags r:id="rId68"/>
            </p:custDataLst>
          </p:nvPr>
        </p:nvSpPr>
        <p:spPr bwMode="auto">
          <a:xfrm rot="16200000">
            <a:off x="5916415" y="5652431"/>
            <a:ext cx="123825" cy="123825"/>
          </a:xfrm>
          <a:prstGeom prst="flowChartMerge">
            <a:avLst/>
          </a:prstGeom>
          <a:solidFill>
            <a:srgbClr val="EA161E"/>
          </a:solidFill>
          <a:ln w="9525" cap="flat" cmpd="sng" algn="ctr">
            <a:noFill/>
            <a:prstDash val="solid"/>
            <a:round/>
            <a:headEnd type="none" w="med" len="med"/>
            <a:tailEnd type="none" w="med" len="med"/>
          </a:ln>
          <a:effectLst/>
          <a:scene3d>
            <a:camera prst="orthographicFront"/>
            <a:lightRig rig="threePt" dir="t"/>
          </a:scene3d>
          <a:sp3d>
            <a:bevelT h="12700"/>
          </a:sp3d>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153" name="OTLSHAPE_M_c6faedda531d4c22aeaddaeed735b567_Title">
            <a:extLst>
              <a:ext uri="{FF2B5EF4-FFF2-40B4-BE49-F238E27FC236}">
                <a16:creationId xmlns:a16="http://schemas.microsoft.com/office/drawing/2014/main" id="{667543A9-3E8A-58E1-4460-8AFEF15EDC04}"/>
              </a:ext>
            </a:extLst>
          </p:cNvPr>
          <p:cNvSpPr txBox="1"/>
          <p:nvPr>
            <p:custDataLst>
              <p:tags r:id="rId69"/>
            </p:custDataLst>
          </p:nvPr>
        </p:nvSpPr>
        <p:spPr>
          <a:xfrm>
            <a:off x="7235726" y="5661544"/>
            <a:ext cx="1224063" cy="255778"/>
          </a:xfrm>
          <a:prstGeom prst="rect">
            <a:avLst/>
          </a:prstGeom>
          <a:noFill/>
        </p:spPr>
        <p:txBody>
          <a:bodyPr vert="horz" wrap="square" lIns="0" tIns="0" rIns="0" bIns="0" rtlCol="0" anchor="ctr" anchorCtr="0">
            <a:noAutofit/>
          </a:bodyPr>
          <a:lstStyle/>
          <a:p>
            <a:pPr algn="ctr"/>
            <a:r>
              <a:rPr lang="en-US" sz="825" b="1">
                <a:solidFill>
                  <a:schemeClr val="dk1"/>
                </a:solidFill>
                <a:latin typeface="Calibri" panose="020F0502020204030204" pitchFamily="34" charset="0"/>
              </a:rPr>
              <a:t>ELT Telescope First Light</a:t>
            </a:r>
          </a:p>
        </p:txBody>
      </p:sp>
      <p:sp>
        <p:nvSpPr>
          <p:cNvPr id="155" name="OTLSHAPE_M_d40cc0014bef4bd98352edf2dceceaa9_Title">
            <a:extLst>
              <a:ext uri="{FF2B5EF4-FFF2-40B4-BE49-F238E27FC236}">
                <a16:creationId xmlns:a16="http://schemas.microsoft.com/office/drawing/2014/main" id="{3399085E-C1CB-DE72-BF98-6E4BB6E3790A}"/>
              </a:ext>
            </a:extLst>
          </p:cNvPr>
          <p:cNvSpPr txBox="1"/>
          <p:nvPr>
            <p:custDataLst>
              <p:tags r:id="rId70"/>
            </p:custDataLst>
          </p:nvPr>
        </p:nvSpPr>
        <p:spPr>
          <a:xfrm>
            <a:off x="5832595" y="5776770"/>
            <a:ext cx="1238250" cy="126958"/>
          </a:xfrm>
          <a:prstGeom prst="rect">
            <a:avLst/>
          </a:prstGeom>
          <a:noFill/>
        </p:spPr>
        <p:txBody>
          <a:bodyPr vert="horz" wrap="square" lIns="0" tIns="0" rIns="0" bIns="0" rtlCol="0" anchor="ctr" anchorCtr="0">
            <a:spAutoFit/>
          </a:bodyPr>
          <a:lstStyle/>
          <a:p>
            <a:pPr algn="ctr"/>
            <a:r>
              <a:rPr lang="en-US" sz="825" b="1" spc="-3">
                <a:solidFill>
                  <a:schemeClr val="dk1"/>
                </a:solidFill>
                <a:latin typeface="Calibri" panose="020F0502020204030204" pitchFamily="34" charset="0"/>
              </a:rPr>
              <a:t>DMS Provisional Acceptance</a:t>
            </a:r>
          </a:p>
        </p:txBody>
      </p:sp>
      <p:sp>
        <p:nvSpPr>
          <p:cNvPr id="157" name="OTLSHAPE_M_f9d92bb3da2247899831b368218abe1a_Title">
            <a:extLst>
              <a:ext uri="{FF2B5EF4-FFF2-40B4-BE49-F238E27FC236}">
                <a16:creationId xmlns:a16="http://schemas.microsoft.com/office/drawing/2014/main" id="{D0997B69-E2A1-A250-F2F4-DDD3021C5DE7}"/>
              </a:ext>
            </a:extLst>
          </p:cNvPr>
          <p:cNvSpPr txBox="1"/>
          <p:nvPr>
            <p:custDataLst>
              <p:tags r:id="rId71"/>
            </p:custDataLst>
          </p:nvPr>
        </p:nvSpPr>
        <p:spPr>
          <a:xfrm>
            <a:off x="3100644" y="5694089"/>
            <a:ext cx="2149264" cy="255778"/>
          </a:xfrm>
          <a:prstGeom prst="rect">
            <a:avLst/>
          </a:prstGeom>
          <a:noFill/>
        </p:spPr>
        <p:txBody>
          <a:bodyPr vert="horz" wrap="square" lIns="0" tIns="0" rIns="0" bIns="0" rtlCol="0" anchor="ctr" anchorCtr="0">
            <a:noAutofit/>
          </a:bodyPr>
          <a:lstStyle/>
          <a:p>
            <a:r>
              <a:rPr lang="en-US" sz="825" b="1" spc="-3">
                <a:solidFill>
                  <a:schemeClr val="dk1"/>
                </a:solidFill>
                <a:latin typeface="Calibri" panose="020F0502020204030204" pitchFamily="34" charset="0"/>
              </a:rPr>
              <a:t>DMS Auxiliary Building Preliminary Transfer</a:t>
            </a:r>
          </a:p>
        </p:txBody>
      </p:sp>
      <p:sp>
        <p:nvSpPr>
          <p:cNvPr id="160" name="OTLSHAPE_M_c6faedda531d4c22aeaddaeed735b567_Shape">
            <a:extLst>
              <a:ext uri="{FF2B5EF4-FFF2-40B4-BE49-F238E27FC236}">
                <a16:creationId xmlns:a16="http://schemas.microsoft.com/office/drawing/2014/main" id="{3A7B3C5B-2F02-93D9-98FF-4352CC7F5CA6}"/>
              </a:ext>
            </a:extLst>
          </p:cNvPr>
          <p:cNvSpPr/>
          <p:nvPr>
            <p:custDataLst>
              <p:tags r:id="rId72"/>
            </p:custDataLst>
          </p:nvPr>
        </p:nvSpPr>
        <p:spPr bwMode="auto">
          <a:xfrm rot="16200000">
            <a:off x="7197628" y="5645573"/>
            <a:ext cx="123825" cy="123825"/>
          </a:xfrm>
          <a:prstGeom prst="flowChartMerge">
            <a:avLst/>
          </a:prstGeom>
          <a:solidFill>
            <a:schemeClr val="accent1"/>
          </a:solidFill>
          <a:ln w="9525" cap="flat" cmpd="sng" algn="ctr">
            <a:noFill/>
            <a:prstDash val="solid"/>
            <a:round/>
            <a:headEnd type="none" w="med" len="med"/>
            <a:tailEnd type="none" w="med" len="med"/>
          </a:ln>
          <a:effectLst/>
          <a:scene3d>
            <a:camera prst="orthographicFront"/>
            <a:lightRig rig="threePt" dir="t"/>
          </a:scene3d>
          <a:sp3d>
            <a:bevelT h="12700"/>
          </a:sp3d>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161" name="OTLSHAPE_M_f9d92bb3da2247899831b368218abe1a_Shape">
            <a:extLst>
              <a:ext uri="{FF2B5EF4-FFF2-40B4-BE49-F238E27FC236}">
                <a16:creationId xmlns:a16="http://schemas.microsoft.com/office/drawing/2014/main" id="{A08D4460-C622-8AED-8D65-8E370E31C11F}"/>
              </a:ext>
            </a:extLst>
          </p:cNvPr>
          <p:cNvSpPr/>
          <p:nvPr>
            <p:custDataLst>
              <p:tags r:id="rId73"/>
            </p:custDataLst>
          </p:nvPr>
        </p:nvSpPr>
        <p:spPr bwMode="auto">
          <a:xfrm rot="16200000">
            <a:off x="5172111" y="5645573"/>
            <a:ext cx="123825" cy="123825"/>
          </a:xfrm>
          <a:prstGeom prst="flowChartMerge">
            <a:avLst/>
          </a:prstGeom>
          <a:solidFill>
            <a:srgbClr val="1AAA42"/>
          </a:solidFill>
          <a:ln w="9525" cap="flat" cmpd="sng" algn="ctr">
            <a:noFill/>
            <a:prstDash val="solid"/>
            <a:round/>
            <a:headEnd type="none" w="med" len="med"/>
            <a:tailEnd type="none" w="med" len="med"/>
          </a:ln>
          <a:effectLst/>
          <a:scene3d>
            <a:camera prst="orthographicFront"/>
            <a:lightRig rig="threePt" dir="t"/>
          </a:scene3d>
          <a:sp3d>
            <a:bevelT h="12700"/>
          </a:sp3d>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29" name="Star: 6 Points 28">
            <a:extLst>
              <a:ext uri="{FF2B5EF4-FFF2-40B4-BE49-F238E27FC236}">
                <a16:creationId xmlns:a16="http://schemas.microsoft.com/office/drawing/2014/main" id="{E3E2970F-86A5-C70F-53EE-350DD1DE003E}"/>
              </a:ext>
            </a:extLst>
          </p:cNvPr>
          <p:cNvSpPr/>
          <p:nvPr/>
        </p:nvSpPr>
        <p:spPr bwMode="auto">
          <a:xfrm>
            <a:off x="7118172" y="3545231"/>
            <a:ext cx="127088" cy="172518"/>
          </a:xfrm>
          <a:prstGeom prst="star6">
            <a:avLst/>
          </a:prstGeom>
          <a:solidFill>
            <a:srgbClr val="FFFF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r" defTabSz="914400" rtl="0" eaLnBrk="1" fontAlgn="base" latinLnBrk="0" hangingPunct="1">
              <a:lnSpc>
                <a:spcPct val="100000"/>
              </a:lnSpc>
              <a:spcBef>
                <a:spcPct val="0"/>
              </a:spcBef>
              <a:spcAft>
                <a:spcPct val="0"/>
              </a:spcAft>
              <a:buClrTx/>
              <a:buSzTx/>
              <a:buFontTx/>
              <a:buNone/>
              <a:tabLst/>
            </a:pPr>
            <a:endParaRPr kumimoji="0" lang="en-GB" sz="1800" b="0" i="1" u="none" strike="noStrike" cap="none" normalizeH="0" baseline="0">
              <a:ln>
                <a:solidFill>
                  <a:srgbClr val="FFFF00"/>
                </a:solidFill>
              </a:ln>
              <a:solidFill>
                <a:srgbClr val="FFFF00"/>
              </a:solidFill>
              <a:effectLst/>
              <a:latin typeface="Arial" charset="0"/>
            </a:endParaRPr>
          </a:p>
        </p:txBody>
      </p:sp>
      <p:sp>
        <p:nvSpPr>
          <p:cNvPr id="38" name="Isosceles Triangle 37">
            <a:extLst>
              <a:ext uri="{FF2B5EF4-FFF2-40B4-BE49-F238E27FC236}">
                <a16:creationId xmlns:a16="http://schemas.microsoft.com/office/drawing/2014/main" id="{B8385E6C-FE96-4DCA-44BC-F9FE8FF7EEF1}"/>
              </a:ext>
            </a:extLst>
          </p:cNvPr>
          <p:cNvSpPr/>
          <p:nvPr/>
        </p:nvSpPr>
        <p:spPr bwMode="auto">
          <a:xfrm rot="10800000">
            <a:off x="8549492" y="4167089"/>
            <a:ext cx="86617" cy="94218"/>
          </a:xfrm>
          <a:prstGeom prst="triangle">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39" name="Isosceles Triangle 38">
            <a:extLst>
              <a:ext uri="{FF2B5EF4-FFF2-40B4-BE49-F238E27FC236}">
                <a16:creationId xmlns:a16="http://schemas.microsoft.com/office/drawing/2014/main" id="{A73E25A9-429C-E298-C8BD-434F74432769}"/>
              </a:ext>
            </a:extLst>
          </p:cNvPr>
          <p:cNvSpPr/>
          <p:nvPr/>
        </p:nvSpPr>
        <p:spPr bwMode="auto">
          <a:xfrm rot="10800000">
            <a:off x="8941075" y="4410391"/>
            <a:ext cx="86617" cy="94218"/>
          </a:xfrm>
          <a:prstGeom prst="triangle">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40" name="Isosceles Triangle 39">
            <a:extLst>
              <a:ext uri="{FF2B5EF4-FFF2-40B4-BE49-F238E27FC236}">
                <a16:creationId xmlns:a16="http://schemas.microsoft.com/office/drawing/2014/main" id="{6FB335D3-A7BE-E8A3-C827-944AA87430DF}"/>
              </a:ext>
            </a:extLst>
          </p:cNvPr>
          <p:cNvSpPr/>
          <p:nvPr/>
        </p:nvSpPr>
        <p:spPr bwMode="auto">
          <a:xfrm rot="10800000">
            <a:off x="9297569" y="4635926"/>
            <a:ext cx="86617" cy="94218"/>
          </a:xfrm>
          <a:prstGeom prst="triangle">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41" name="Isosceles Triangle 40">
            <a:extLst>
              <a:ext uri="{FF2B5EF4-FFF2-40B4-BE49-F238E27FC236}">
                <a16:creationId xmlns:a16="http://schemas.microsoft.com/office/drawing/2014/main" id="{46CF6174-C84D-33B8-9AD6-8716F3B3D4CE}"/>
              </a:ext>
            </a:extLst>
          </p:cNvPr>
          <p:cNvSpPr/>
          <p:nvPr/>
        </p:nvSpPr>
        <p:spPr bwMode="auto">
          <a:xfrm rot="10800000">
            <a:off x="9818455" y="4879308"/>
            <a:ext cx="86617" cy="94218"/>
          </a:xfrm>
          <a:prstGeom prst="triangle">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53" name="Star: 6 Points 52">
            <a:extLst>
              <a:ext uri="{FF2B5EF4-FFF2-40B4-BE49-F238E27FC236}">
                <a16:creationId xmlns:a16="http://schemas.microsoft.com/office/drawing/2014/main" id="{0FF88971-2679-DFD5-6942-AE00C11767ED}"/>
              </a:ext>
            </a:extLst>
          </p:cNvPr>
          <p:cNvSpPr/>
          <p:nvPr/>
        </p:nvSpPr>
        <p:spPr bwMode="auto">
          <a:xfrm>
            <a:off x="8524067" y="4122870"/>
            <a:ext cx="127088" cy="172518"/>
          </a:xfrm>
          <a:prstGeom prst="star6">
            <a:avLst/>
          </a:prstGeom>
          <a:solidFill>
            <a:srgbClr val="FFFF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r" defTabSz="914400" rtl="0" eaLnBrk="1" fontAlgn="base" latinLnBrk="0" hangingPunct="1">
              <a:lnSpc>
                <a:spcPct val="100000"/>
              </a:lnSpc>
              <a:spcBef>
                <a:spcPct val="0"/>
              </a:spcBef>
              <a:spcAft>
                <a:spcPct val="0"/>
              </a:spcAft>
              <a:buClrTx/>
              <a:buSzTx/>
              <a:buFontTx/>
              <a:buNone/>
              <a:tabLst/>
            </a:pPr>
            <a:endParaRPr kumimoji="0" lang="en-GB" sz="1800" b="0" i="1" u="none" strike="noStrike" cap="none" normalizeH="0" baseline="0">
              <a:ln>
                <a:solidFill>
                  <a:srgbClr val="FFFF00"/>
                </a:solidFill>
              </a:ln>
              <a:solidFill>
                <a:srgbClr val="FFFF00"/>
              </a:solidFill>
              <a:effectLst/>
              <a:latin typeface="Arial" charset="0"/>
            </a:endParaRPr>
          </a:p>
        </p:txBody>
      </p:sp>
      <p:sp>
        <p:nvSpPr>
          <p:cNvPr id="54" name="OTLSHAPE_M_c6faedda531d4c22aeaddaeed735b567_Date">
            <a:extLst>
              <a:ext uri="{FF2B5EF4-FFF2-40B4-BE49-F238E27FC236}">
                <a16:creationId xmlns:a16="http://schemas.microsoft.com/office/drawing/2014/main" id="{FA89CE4D-F967-888D-4D5F-3AF4E7C16CD0}"/>
              </a:ext>
            </a:extLst>
          </p:cNvPr>
          <p:cNvSpPr txBox="1"/>
          <p:nvPr>
            <p:custDataLst>
              <p:tags r:id="rId74"/>
            </p:custDataLst>
          </p:nvPr>
        </p:nvSpPr>
        <p:spPr>
          <a:xfrm>
            <a:off x="6970958" y="5654676"/>
            <a:ext cx="238125" cy="115416"/>
          </a:xfrm>
          <a:prstGeom prst="rect">
            <a:avLst/>
          </a:prstGeom>
          <a:noFill/>
        </p:spPr>
        <p:txBody>
          <a:bodyPr vert="horz" wrap="square" lIns="0" tIns="0" rIns="0" bIns="0" rtlCol="0" anchor="ctr" anchorCtr="0">
            <a:spAutoFit/>
          </a:bodyPr>
          <a:lstStyle/>
          <a:p>
            <a:r>
              <a:rPr lang="en-US" sz="750" spc="-8">
                <a:solidFill>
                  <a:srgbClr val="1F497E"/>
                </a:solidFill>
                <a:latin typeface="Calibri" panose="020F0502020204030204" pitchFamily="34" charset="0"/>
              </a:rPr>
              <a:t>3/29</a:t>
            </a:r>
          </a:p>
        </p:txBody>
      </p:sp>
      <p:sp>
        <p:nvSpPr>
          <p:cNvPr id="55" name="OTLSHAPE_M_d40cc0014bef4bd98352edf2dceceaa9_Date">
            <a:extLst>
              <a:ext uri="{FF2B5EF4-FFF2-40B4-BE49-F238E27FC236}">
                <a16:creationId xmlns:a16="http://schemas.microsoft.com/office/drawing/2014/main" id="{EE27592A-47AD-B858-89A7-56B1AEA32B01}"/>
              </a:ext>
            </a:extLst>
          </p:cNvPr>
          <p:cNvSpPr txBox="1"/>
          <p:nvPr>
            <p:custDataLst>
              <p:tags r:id="rId75"/>
            </p:custDataLst>
          </p:nvPr>
        </p:nvSpPr>
        <p:spPr>
          <a:xfrm>
            <a:off x="5698658" y="5649015"/>
            <a:ext cx="190500" cy="115416"/>
          </a:xfrm>
          <a:prstGeom prst="rect">
            <a:avLst/>
          </a:prstGeom>
          <a:noFill/>
        </p:spPr>
        <p:txBody>
          <a:bodyPr vert="horz" wrap="square" lIns="0" tIns="0" rIns="0" bIns="0" rtlCol="0" anchor="ctr" anchorCtr="0">
            <a:spAutoFit/>
          </a:bodyPr>
          <a:lstStyle/>
          <a:p>
            <a:r>
              <a:rPr lang="en-US" sz="750" spc="-8">
                <a:solidFill>
                  <a:srgbClr val="1F497E"/>
                </a:solidFill>
                <a:latin typeface="Calibri" panose="020F0502020204030204" pitchFamily="34" charset="0"/>
              </a:rPr>
              <a:t>7/27</a:t>
            </a:r>
          </a:p>
        </p:txBody>
      </p:sp>
      <p:sp>
        <p:nvSpPr>
          <p:cNvPr id="56" name="OTLSHAPE_M_f9d92bb3da2247899831b368218abe1a_Date">
            <a:extLst>
              <a:ext uri="{FF2B5EF4-FFF2-40B4-BE49-F238E27FC236}">
                <a16:creationId xmlns:a16="http://schemas.microsoft.com/office/drawing/2014/main" id="{86CE2F66-9840-0212-A727-D50534CCB514}"/>
              </a:ext>
            </a:extLst>
          </p:cNvPr>
          <p:cNvSpPr txBox="1"/>
          <p:nvPr>
            <p:custDataLst>
              <p:tags r:id="rId76"/>
            </p:custDataLst>
          </p:nvPr>
        </p:nvSpPr>
        <p:spPr>
          <a:xfrm>
            <a:off x="4939195" y="5643260"/>
            <a:ext cx="333249" cy="123825"/>
          </a:xfrm>
          <a:prstGeom prst="rect">
            <a:avLst/>
          </a:prstGeom>
          <a:noFill/>
        </p:spPr>
        <p:txBody>
          <a:bodyPr vert="horz" wrap="square" lIns="0" tIns="0" rIns="0" bIns="0" rtlCol="0" anchor="ctr" anchorCtr="0">
            <a:noAutofit/>
          </a:bodyPr>
          <a:lstStyle/>
          <a:p>
            <a:r>
              <a:rPr lang="en-US" sz="750" spc="-8">
                <a:solidFill>
                  <a:srgbClr val="1F497E"/>
                </a:solidFill>
                <a:latin typeface="Calibri" panose="020F0502020204030204" pitchFamily="34" charset="0"/>
              </a:rPr>
              <a:t>8/26</a:t>
            </a:r>
          </a:p>
        </p:txBody>
      </p:sp>
      <p:sp>
        <p:nvSpPr>
          <p:cNvPr id="32" name="TextBox 31">
            <a:extLst>
              <a:ext uri="{FF2B5EF4-FFF2-40B4-BE49-F238E27FC236}">
                <a16:creationId xmlns:a16="http://schemas.microsoft.com/office/drawing/2014/main" id="{E2A6863D-9C1A-0047-7BE7-CCA0F840BB56}"/>
              </a:ext>
            </a:extLst>
          </p:cNvPr>
          <p:cNvSpPr txBox="1"/>
          <p:nvPr/>
        </p:nvSpPr>
        <p:spPr>
          <a:xfrm>
            <a:off x="4902414" y="1767688"/>
            <a:ext cx="631593" cy="184666"/>
          </a:xfrm>
          <a:prstGeom prst="rect">
            <a:avLst/>
          </a:prstGeom>
          <a:noFill/>
        </p:spPr>
        <p:txBody>
          <a:bodyPr wrap="square" rtlCol="0">
            <a:spAutoFit/>
          </a:bodyPr>
          <a:lstStyle/>
          <a:p>
            <a:r>
              <a:rPr lang="en-US" sz="600" b="1"/>
              <a:t>Av. on site</a:t>
            </a:r>
          </a:p>
        </p:txBody>
      </p:sp>
      <p:sp>
        <p:nvSpPr>
          <p:cNvPr id="33" name="Rectangle: Rounded Corners 32">
            <a:extLst>
              <a:ext uri="{FF2B5EF4-FFF2-40B4-BE49-F238E27FC236}">
                <a16:creationId xmlns:a16="http://schemas.microsoft.com/office/drawing/2014/main" id="{EC44D998-0D50-4C1A-3F49-B66048661C4C}"/>
              </a:ext>
            </a:extLst>
          </p:cNvPr>
          <p:cNvSpPr/>
          <p:nvPr/>
        </p:nvSpPr>
        <p:spPr bwMode="auto">
          <a:xfrm>
            <a:off x="5458619" y="1922546"/>
            <a:ext cx="454275" cy="45719"/>
          </a:xfrm>
          <a:prstGeom prst="roundRect">
            <a:avLst/>
          </a:prstGeom>
          <a:solidFill>
            <a:srgbClr val="FF0000"/>
          </a:solidFill>
          <a:ln w="12700" cap="flat" cmpd="sng" algn="ctr">
            <a:solidFill>
              <a:schemeClr val="bg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34" name="Isosceles Triangle 33">
            <a:extLst>
              <a:ext uri="{FF2B5EF4-FFF2-40B4-BE49-F238E27FC236}">
                <a16:creationId xmlns:a16="http://schemas.microsoft.com/office/drawing/2014/main" id="{AF1E31E1-663D-C194-3590-3125F44E6A1F}"/>
              </a:ext>
            </a:extLst>
          </p:cNvPr>
          <p:cNvSpPr/>
          <p:nvPr/>
        </p:nvSpPr>
        <p:spPr bwMode="auto">
          <a:xfrm rot="10800000">
            <a:off x="5420729" y="1893132"/>
            <a:ext cx="79338" cy="104774"/>
          </a:xfrm>
          <a:prstGeom prst="triangle">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101" name="OTLSHAPE_T_766254a9c1b44155b06fb0b6055a05f7_Shape">
            <a:extLst>
              <a:ext uri="{FF2B5EF4-FFF2-40B4-BE49-F238E27FC236}">
                <a16:creationId xmlns:a16="http://schemas.microsoft.com/office/drawing/2014/main" id="{7E8566FF-1A38-DF70-886F-C9B0119DADCA}"/>
              </a:ext>
            </a:extLst>
          </p:cNvPr>
          <p:cNvSpPr/>
          <p:nvPr>
            <p:custDataLst>
              <p:tags r:id="rId77"/>
            </p:custDataLst>
          </p:nvPr>
        </p:nvSpPr>
        <p:spPr bwMode="auto">
          <a:xfrm>
            <a:off x="5902099" y="1860063"/>
            <a:ext cx="943923" cy="161868"/>
          </a:xfrm>
          <a:prstGeom prst="rect">
            <a:avLst/>
          </a:prstGeom>
          <a:solidFill>
            <a:schemeClr val="accent2"/>
          </a:solidFill>
          <a:ln w="9525" cap="flat" cmpd="sng" algn="ctr">
            <a:noFill/>
            <a:prstDash val="solid"/>
            <a:round/>
            <a:headEnd type="none" w="med" len="med"/>
            <a:tailEnd type="none" w="med" len="med"/>
          </a:ln>
          <a:effectLst/>
          <a:scene3d>
            <a:camera prst="orthographicFront"/>
            <a:lightRig rig="balanced" dir="t">
              <a:rot lat="0" lon="0" rev="8700000"/>
            </a:lightRig>
          </a:scene3d>
          <a:sp3d>
            <a:bevelT w="165100" h="12700"/>
          </a:sp3d>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110" name="Isosceles Triangle 109">
            <a:extLst>
              <a:ext uri="{FF2B5EF4-FFF2-40B4-BE49-F238E27FC236}">
                <a16:creationId xmlns:a16="http://schemas.microsoft.com/office/drawing/2014/main" id="{B242C2DA-7ED9-789D-4CFC-C2949F5094ED}"/>
              </a:ext>
            </a:extLst>
          </p:cNvPr>
          <p:cNvSpPr/>
          <p:nvPr/>
        </p:nvSpPr>
        <p:spPr bwMode="auto">
          <a:xfrm rot="10800000">
            <a:off x="5866944" y="2082565"/>
            <a:ext cx="79338" cy="104774"/>
          </a:xfrm>
          <a:prstGeom prst="triangle">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cxnSp>
        <p:nvCxnSpPr>
          <p:cNvPr id="159" name="Straight Connector 158">
            <a:extLst>
              <a:ext uri="{FF2B5EF4-FFF2-40B4-BE49-F238E27FC236}">
                <a16:creationId xmlns:a16="http://schemas.microsoft.com/office/drawing/2014/main" id="{83C59C65-B033-F561-DDC4-FC27D9581E92}"/>
              </a:ext>
            </a:extLst>
          </p:cNvPr>
          <p:cNvCxnSpPr>
            <a:cxnSpLocks/>
          </p:cNvCxnSpPr>
          <p:nvPr/>
        </p:nvCxnSpPr>
        <p:spPr bwMode="auto">
          <a:xfrm flipH="1">
            <a:off x="5898360" y="928018"/>
            <a:ext cx="3160" cy="4217208"/>
          </a:xfrm>
          <a:prstGeom prst="line">
            <a:avLst/>
          </a:prstGeom>
          <a:ln w="15875">
            <a:prstDash val="dash"/>
            <a:headEnd type="none" w="med" len="med"/>
            <a:tailEnd type="none" w="med" len="med"/>
          </a:ln>
        </p:spPr>
        <p:style>
          <a:lnRef idx="1">
            <a:schemeClr val="accent2"/>
          </a:lnRef>
          <a:fillRef idx="0">
            <a:schemeClr val="accent2"/>
          </a:fillRef>
          <a:effectRef idx="0">
            <a:schemeClr val="accent2"/>
          </a:effectRef>
          <a:fontRef idx="minor">
            <a:schemeClr val="tx1"/>
          </a:fontRef>
        </p:style>
      </p:cxnSp>
      <p:sp>
        <p:nvSpPr>
          <p:cNvPr id="124" name="Isosceles Triangle 123">
            <a:extLst>
              <a:ext uri="{FF2B5EF4-FFF2-40B4-BE49-F238E27FC236}">
                <a16:creationId xmlns:a16="http://schemas.microsoft.com/office/drawing/2014/main" id="{C1494B7A-7A4E-2503-6335-28B79B69C7F0}"/>
              </a:ext>
            </a:extLst>
          </p:cNvPr>
          <p:cNvSpPr/>
          <p:nvPr/>
        </p:nvSpPr>
        <p:spPr bwMode="auto">
          <a:xfrm rot="10800000">
            <a:off x="6247705" y="2911616"/>
            <a:ext cx="79338" cy="104774"/>
          </a:xfrm>
          <a:prstGeom prst="triangle">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
        <p:nvSpPr>
          <p:cNvPr id="132" name="TextBox 131">
            <a:extLst>
              <a:ext uri="{FF2B5EF4-FFF2-40B4-BE49-F238E27FC236}">
                <a16:creationId xmlns:a16="http://schemas.microsoft.com/office/drawing/2014/main" id="{2365594F-642E-C2A4-7FB4-44BDB770E62A}"/>
              </a:ext>
            </a:extLst>
          </p:cNvPr>
          <p:cNvSpPr txBox="1"/>
          <p:nvPr/>
        </p:nvSpPr>
        <p:spPr>
          <a:xfrm>
            <a:off x="5916468" y="2375061"/>
            <a:ext cx="631593" cy="184666"/>
          </a:xfrm>
          <a:prstGeom prst="rect">
            <a:avLst/>
          </a:prstGeom>
          <a:noFill/>
        </p:spPr>
        <p:txBody>
          <a:bodyPr wrap="square" rtlCol="0">
            <a:spAutoFit/>
          </a:bodyPr>
          <a:lstStyle/>
          <a:p>
            <a:r>
              <a:rPr lang="en-US" sz="600" b="1"/>
              <a:t>Av. on site</a:t>
            </a:r>
          </a:p>
        </p:txBody>
      </p:sp>
      <p:sp>
        <p:nvSpPr>
          <p:cNvPr id="137" name="Isosceles Triangle 136">
            <a:extLst>
              <a:ext uri="{FF2B5EF4-FFF2-40B4-BE49-F238E27FC236}">
                <a16:creationId xmlns:a16="http://schemas.microsoft.com/office/drawing/2014/main" id="{02DD6D88-42DC-1C20-24A2-0C3F6F3CDD87}"/>
              </a:ext>
            </a:extLst>
          </p:cNvPr>
          <p:cNvSpPr/>
          <p:nvPr/>
        </p:nvSpPr>
        <p:spPr bwMode="auto">
          <a:xfrm rot="10800000">
            <a:off x="6565899" y="2496741"/>
            <a:ext cx="79338" cy="104774"/>
          </a:xfrm>
          <a:prstGeom prst="triangle">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r" defTabSz="685800" fontAlgn="base">
              <a:spcBef>
                <a:spcPct val="0"/>
              </a:spcBef>
              <a:spcAft>
                <a:spcPct val="0"/>
              </a:spcAft>
            </a:pPr>
            <a:endParaRPr lang="en-US" sz="1350" i="1">
              <a:latin typeface="Arial" charset="0"/>
            </a:endParaRPr>
          </a:p>
        </p:txBody>
      </p:sp>
    </p:spTree>
    <p:extLst>
      <p:ext uri="{BB962C8B-B14F-4D97-AF65-F5344CB8AC3E}">
        <p14:creationId xmlns:p14="http://schemas.microsoft.com/office/powerpoint/2010/main" val="2078026845"/>
      </p:ext>
    </p:extLst>
  </p:cSld>
  <p:clrMapOvr>
    <a:masterClrMapping/>
  </p:clrMapOvr>
  <mc:AlternateContent xmlns:mc="http://schemas.openxmlformats.org/markup-compatibility/2006" xmlns:p14="http://schemas.microsoft.com/office/powerpoint/2010/main">
    <mc:Choice Requires="p14">
      <p:transition spd="slow" p14:dur="1500">
        <p:wipe dir="r"/>
      </p:transition>
    </mc:Choice>
    <mc:Fallback xmlns="">
      <p:transition spd="slow">
        <p:wipe dir="r"/>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moon behind a hill&#10;&#10;AI-generated content may be incorrect.">
            <a:extLst>
              <a:ext uri="{FF2B5EF4-FFF2-40B4-BE49-F238E27FC236}">
                <a16:creationId xmlns:a16="http://schemas.microsoft.com/office/drawing/2014/main" id="{65558FEF-68DF-E383-226C-A7AD874FC8B8}"/>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7994" b="7994"/>
          <a:stretch>
            <a:fillRect/>
          </a:stretch>
        </p:blipFill>
        <p:spPr/>
      </p:pic>
      <p:sp>
        <p:nvSpPr>
          <p:cNvPr id="4" name="SmartArt Placeholder 3">
            <a:extLst>
              <a:ext uri="{FF2B5EF4-FFF2-40B4-BE49-F238E27FC236}">
                <a16:creationId xmlns:a16="http://schemas.microsoft.com/office/drawing/2014/main" id="{375E1708-660C-237A-EF2D-92402462F56D}"/>
              </a:ext>
            </a:extLst>
          </p:cNvPr>
          <p:cNvSpPr>
            <a:spLocks noGrp="1"/>
          </p:cNvSpPr>
          <p:nvPr>
            <p:ph type="dgm" sz="quarter" idx="11"/>
          </p:nvPr>
        </p:nvSpPr>
        <p:spPr/>
        <p:txBody>
          <a:bodyPr/>
          <a:lstStyle/>
          <a:p>
            <a:endParaRPr lang="en-DE"/>
          </a:p>
        </p:txBody>
      </p:sp>
      <p:sp>
        <p:nvSpPr>
          <p:cNvPr id="2" name="Date Placeholder 1">
            <a:extLst>
              <a:ext uri="{FF2B5EF4-FFF2-40B4-BE49-F238E27FC236}">
                <a16:creationId xmlns:a16="http://schemas.microsoft.com/office/drawing/2014/main" id="{13B446DE-BD5F-DAA1-2D9A-8F943487F9CE}"/>
              </a:ext>
            </a:extLst>
          </p:cNvPr>
          <p:cNvSpPr>
            <a:spLocks noGrp="1"/>
          </p:cNvSpPr>
          <p:nvPr>
            <p:ph type="dt" sz="half" idx="2"/>
          </p:nvPr>
        </p:nvSpPr>
        <p:spPr/>
        <p:txBody>
          <a:bodyPr/>
          <a:lstStyle/>
          <a:p>
            <a:r>
              <a:rPr lang="de-DE" noProof="0"/>
              <a:t>Data Classification: ESO PUBLIC</a:t>
            </a:r>
            <a:endParaRPr lang="en-GB" noProof="0" dirty="0"/>
          </a:p>
        </p:txBody>
      </p:sp>
    </p:spTree>
    <p:extLst>
      <p:ext uri="{BB962C8B-B14F-4D97-AF65-F5344CB8AC3E}">
        <p14:creationId xmlns:p14="http://schemas.microsoft.com/office/powerpoint/2010/main" val="25628404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platzhalter 8">
            <a:extLst>
              <a:ext uri="{FF2B5EF4-FFF2-40B4-BE49-F238E27FC236}">
                <a16:creationId xmlns:a16="http://schemas.microsoft.com/office/drawing/2014/main" id="{9647F230-6CAF-78CE-D60F-95F01AA35DF7}"/>
              </a:ext>
            </a:extLst>
          </p:cNvPr>
          <p:cNvPicPr>
            <a:picLocks noChangeAspect="1"/>
          </p:cNvPicPr>
          <p:nvPr/>
        </p:nvPicPr>
        <p:blipFill>
          <a:blip r:embed="rId2"/>
          <a:srcRect/>
          <a:stretch/>
        </p:blipFill>
        <p:spPr>
          <a:xfrm>
            <a:off x="10986" y="-172459"/>
            <a:ext cx="8137931" cy="4577585"/>
          </a:xfrm>
          <a:prstGeom prst="rect">
            <a:avLst/>
          </a:prstGeom>
          <a:solidFill>
            <a:srgbClr val="D2108D"/>
          </a:solidFill>
          <a:ln w="12700" cmpd="sng">
            <a:solidFill>
              <a:schemeClr val="bg1"/>
            </a:solidFill>
            <a:miter lim="800000"/>
            <a:extLst>
              <a:ext uri="{C807C97D-BFC1-408E-A445-0C87EB9F89A2}">
                <ask:lineSketchStyleProps xmlns:ask="http://schemas.microsoft.com/office/drawing/2018/sketchyshapes">
                  <ask:type>
                    <ask:lineSketchNone/>
                  </ask:type>
                </ask:lineSketchStyleProps>
              </a:ext>
            </a:extLst>
          </a:ln>
        </p:spPr>
      </p:pic>
      <p:sp>
        <p:nvSpPr>
          <p:cNvPr id="42" name="SmartArt-Platzhalter 41">
            <a:extLst>
              <a:ext uri="{FF2B5EF4-FFF2-40B4-BE49-F238E27FC236}">
                <a16:creationId xmlns:a16="http://schemas.microsoft.com/office/drawing/2014/main" id="{2329C7D3-B545-63DF-EA3D-F24A3447E93E}"/>
              </a:ext>
            </a:extLst>
          </p:cNvPr>
          <p:cNvSpPr>
            <a:spLocks noGrp="1"/>
          </p:cNvSpPr>
          <p:nvPr>
            <p:ph type="dgm" sz="quarter" idx="11"/>
          </p:nvPr>
        </p:nvSpPr>
        <p:spPr/>
        <p:txBody>
          <a:bodyPr/>
          <a:lstStyle/>
          <a:p>
            <a:endParaRPr lang="en-GB"/>
          </a:p>
        </p:txBody>
      </p:sp>
      <p:sp>
        <p:nvSpPr>
          <p:cNvPr id="14" name="Datumsplatzhalter 13">
            <a:extLst>
              <a:ext uri="{FF2B5EF4-FFF2-40B4-BE49-F238E27FC236}">
                <a16:creationId xmlns:a16="http://schemas.microsoft.com/office/drawing/2014/main" id="{18F040CA-08E9-6686-BA70-F3E171AE8E43}"/>
              </a:ext>
            </a:extLst>
          </p:cNvPr>
          <p:cNvSpPr>
            <a:spLocks noGrp="1"/>
          </p:cNvSpPr>
          <p:nvPr>
            <p:ph type="dt" sz="half" idx="2"/>
          </p:nvPr>
        </p:nvSpPr>
        <p:spPr/>
        <p:txBody>
          <a:bodyPr/>
          <a:lstStyle/>
          <a:p>
            <a:r>
              <a:rPr lang="de-DE"/>
              <a:t>Data Classification: ESO PUBLIC</a:t>
            </a:r>
            <a:endParaRPr lang="en-GB"/>
          </a:p>
        </p:txBody>
      </p:sp>
      <p:sp>
        <p:nvSpPr>
          <p:cNvPr id="8" name="Fußzeilenplatzhalter 7">
            <a:extLst>
              <a:ext uri="{FF2B5EF4-FFF2-40B4-BE49-F238E27FC236}">
                <a16:creationId xmlns:a16="http://schemas.microsoft.com/office/drawing/2014/main" id="{DBAA66BF-0BEF-E925-B1EA-9091471FC5D4}"/>
              </a:ext>
            </a:extLst>
          </p:cNvPr>
          <p:cNvSpPr>
            <a:spLocks noGrp="1"/>
          </p:cNvSpPr>
          <p:nvPr>
            <p:ph type="ftr" sz="quarter" idx="4294967295"/>
          </p:nvPr>
        </p:nvSpPr>
        <p:spPr>
          <a:xfrm>
            <a:off x="0" y="6445250"/>
            <a:ext cx="10391775" cy="174625"/>
          </a:xfrm>
        </p:spPr>
        <p:txBody>
          <a:bodyPr/>
          <a:lstStyle/>
          <a:p>
            <a:r>
              <a:rPr lang="en-US"/>
              <a:t>Nordic-Baltic Astronomy Days - May 26-29, 2026</a:t>
            </a:r>
            <a:endParaRPr lang="de-CH"/>
          </a:p>
        </p:txBody>
      </p:sp>
      <p:pic>
        <p:nvPicPr>
          <p:cNvPr id="1030" name="Picture 6">
            <a:extLst>
              <a:ext uri="{FF2B5EF4-FFF2-40B4-BE49-F238E27FC236}">
                <a16:creationId xmlns:a16="http://schemas.microsoft.com/office/drawing/2014/main" id="{A8EB9F99-090C-516B-F980-4F562B804E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014" t="-219" r="16969" b="10251"/>
          <a:stretch/>
        </p:blipFill>
        <p:spPr bwMode="auto">
          <a:xfrm>
            <a:off x="10986" y="3812400"/>
            <a:ext cx="4059091" cy="3042639"/>
          </a:xfrm>
          <a:prstGeom prst="rect">
            <a:avLst/>
          </a:prstGeom>
          <a:noFill/>
          <a:ln w="12700">
            <a:solidFill>
              <a:schemeClr val="bg1"/>
            </a:solidFill>
          </a:ln>
          <a:extLst>
            <a:ext uri="{909E8E84-426E-40DD-AFC4-6F175D3DCCD1}">
              <a14:hiddenFill xmlns:a14="http://schemas.microsoft.com/office/drawing/2010/main">
                <a:solidFill>
                  <a:srgbClr val="FFFFFF"/>
                </a:solidFill>
              </a14:hiddenFill>
            </a:ext>
          </a:extLst>
        </p:spPr>
      </p:pic>
      <p:pic>
        <p:nvPicPr>
          <p:cNvPr id="29" name="Picture Placeholder 16" descr="A picture containing sky, space, outdoor, star&#10;&#10;Description automatically generated">
            <a:extLst>
              <a:ext uri="{FF2B5EF4-FFF2-40B4-BE49-F238E27FC236}">
                <a16:creationId xmlns:a16="http://schemas.microsoft.com/office/drawing/2014/main" id="{A17E3216-7121-4B8F-F4E8-257D84DA8FA6}"/>
              </a:ext>
            </a:extLst>
          </p:cNvPr>
          <p:cNvPicPr>
            <a:picLocks noGrp="1" noChangeAspect="1"/>
          </p:cNvPicPr>
          <p:nvPr>
            <p:ph type="pic" sz="quarter" idx="15"/>
          </p:nvPr>
        </p:nvPicPr>
        <p:blipFill rotWithShape="1">
          <a:blip r:embed="rId4">
            <a:extLst>
              <a:ext uri="{28A0092B-C50C-407E-A947-70E740481C1C}">
                <a14:useLocalDpi xmlns:a14="http://schemas.microsoft.com/office/drawing/2010/main" val="0"/>
              </a:ext>
            </a:extLst>
          </a:blip>
          <a:srcRect l="37785" t="50787" r="22785" b="4722"/>
          <a:stretch/>
        </p:blipFill>
        <p:spPr>
          <a:xfrm>
            <a:off x="4063189" y="3813216"/>
            <a:ext cx="4057200" cy="3051098"/>
          </a:xfrm>
          <a:noFill/>
          <a:ln w="12700">
            <a:solidFill>
              <a:schemeClr val="bg1"/>
            </a:solidFill>
          </a:ln>
        </p:spPr>
      </p:pic>
      <p:sp>
        <p:nvSpPr>
          <p:cNvPr id="35" name="Untertitel 1">
            <a:extLst>
              <a:ext uri="{FF2B5EF4-FFF2-40B4-BE49-F238E27FC236}">
                <a16:creationId xmlns:a16="http://schemas.microsoft.com/office/drawing/2014/main" id="{3A8F00CA-E5EF-7AF6-B56F-806EF3CBEBA1}"/>
              </a:ext>
            </a:extLst>
          </p:cNvPr>
          <p:cNvSpPr txBox="1">
            <a:spLocks/>
          </p:cNvSpPr>
          <p:nvPr/>
        </p:nvSpPr>
        <p:spPr>
          <a:xfrm>
            <a:off x="468313" y="4271980"/>
            <a:ext cx="3119354" cy="857251"/>
          </a:xfrm>
          <a:prstGeom prst="rect">
            <a:avLst/>
          </a:prstGeom>
        </p:spPr>
        <p:txBody>
          <a:bodyPr vert="horz" lIns="0" tIns="0" rIns="0" bIns="0" rtlCol="0" anchor="t">
            <a:noAutofit/>
          </a:bodyPr>
          <a:lstStyle>
            <a:lvl1pPr marL="0" indent="0" algn="l" defTabSz="914400" rtl="0" eaLnBrk="1" latinLnBrk="0" hangingPunct="1">
              <a:lnSpc>
                <a:spcPct val="110000"/>
              </a:lnSpc>
              <a:spcBef>
                <a:spcPts val="1200"/>
              </a:spcBef>
              <a:buFont typeface="Arial" panose="020B0604020202020204" pitchFamily="34" charset="0"/>
              <a:buNone/>
              <a:defRPr sz="1800" b="0" kern="1200">
                <a:solidFill>
                  <a:schemeClr val="bg1"/>
                </a:solidFill>
                <a:effectLst>
                  <a:outerShdw blurRad="50800" dist="38100" dir="2700000" algn="tl" rotWithShape="0">
                    <a:prstClr val="black">
                      <a:alpha val="40000"/>
                    </a:prstClr>
                  </a:outerShdw>
                </a:effectLst>
                <a:latin typeface="+mn-lt"/>
                <a:ea typeface="+mn-ea"/>
                <a:cs typeface="+mn-cs"/>
              </a:defRPr>
            </a:lvl1pPr>
            <a:lvl2pPr marL="0" indent="0" algn="l" defTabSz="914400" rtl="0" eaLnBrk="1" latinLnBrk="0" hangingPunct="1">
              <a:lnSpc>
                <a:spcPct val="110000"/>
              </a:lnSpc>
              <a:spcBef>
                <a:spcPts val="1200"/>
              </a:spcBef>
              <a:buClr>
                <a:schemeClr val="tx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2pPr>
            <a:lvl3pPr marL="0" indent="0" algn="l" defTabSz="914400" rtl="0" eaLnBrk="1" latinLnBrk="0" hangingPunct="1">
              <a:lnSpc>
                <a:spcPct val="110000"/>
              </a:lnSpc>
              <a:spcBef>
                <a:spcPts val="1200"/>
              </a:spcBef>
              <a:buClr>
                <a:schemeClr val="bg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3pPr>
            <a:lvl4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4pPr>
            <a:lvl5pPr marL="0" indent="0" algn="l" defTabSz="914400" rtl="0" eaLnBrk="1" latinLnBrk="0" hangingPunct="1">
              <a:lnSpc>
                <a:spcPct val="110000"/>
              </a:lnSpc>
              <a:spcBef>
                <a:spcPts val="1200"/>
              </a:spcBef>
              <a:buClr>
                <a:schemeClr val="tx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5pPr>
            <a:lvl6pPr marL="0" indent="0" algn="l" defTabSz="914400" rtl="0" eaLnBrk="1" latinLnBrk="0" hangingPunct="1">
              <a:lnSpc>
                <a:spcPct val="110000"/>
              </a:lnSpc>
              <a:spcBef>
                <a:spcPts val="1200"/>
              </a:spcBef>
              <a:buClr>
                <a:schemeClr val="bg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6pPr>
            <a:lvl7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7pPr>
            <a:lvl8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8pPr>
            <a:lvl9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9pPr>
          </a:lstStyle>
          <a:p>
            <a:r>
              <a:rPr lang="en-GB" b="1" dirty="0"/>
              <a:t>-26 years </a:t>
            </a:r>
            <a:br>
              <a:rPr lang="en-GB" b="1" dirty="0"/>
            </a:br>
            <a:r>
              <a:rPr lang="en-GB" b="1" dirty="0"/>
              <a:t>Very Large Telescope</a:t>
            </a:r>
          </a:p>
        </p:txBody>
      </p:sp>
      <p:sp>
        <p:nvSpPr>
          <p:cNvPr id="36" name="Untertitel 1">
            <a:extLst>
              <a:ext uri="{FF2B5EF4-FFF2-40B4-BE49-F238E27FC236}">
                <a16:creationId xmlns:a16="http://schemas.microsoft.com/office/drawing/2014/main" id="{ACA5A5E5-BA9E-9930-CC44-48C4F5AB9628}"/>
              </a:ext>
            </a:extLst>
          </p:cNvPr>
          <p:cNvSpPr txBox="1">
            <a:spLocks/>
          </p:cNvSpPr>
          <p:nvPr/>
        </p:nvSpPr>
        <p:spPr>
          <a:xfrm>
            <a:off x="4354513" y="4271980"/>
            <a:ext cx="3119354" cy="857251"/>
          </a:xfrm>
          <a:prstGeom prst="rect">
            <a:avLst/>
          </a:prstGeom>
        </p:spPr>
        <p:txBody>
          <a:bodyPr vert="horz" lIns="0" tIns="0" rIns="0" bIns="0" rtlCol="0" anchor="t">
            <a:noAutofit/>
          </a:bodyPr>
          <a:lstStyle>
            <a:lvl1pPr marL="0" indent="0" algn="l" defTabSz="914400" rtl="0" eaLnBrk="1" latinLnBrk="0" hangingPunct="1">
              <a:lnSpc>
                <a:spcPct val="110000"/>
              </a:lnSpc>
              <a:spcBef>
                <a:spcPts val="1200"/>
              </a:spcBef>
              <a:buFont typeface="Arial" panose="020B0604020202020204" pitchFamily="34" charset="0"/>
              <a:buNone/>
              <a:defRPr sz="1800" b="0" kern="1200">
                <a:solidFill>
                  <a:schemeClr val="bg1"/>
                </a:solidFill>
                <a:effectLst>
                  <a:outerShdw blurRad="50800" dist="38100" dir="2700000" algn="tl" rotWithShape="0">
                    <a:prstClr val="black">
                      <a:alpha val="40000"/>
                    </a:prstClr>
                  </a:outerShdw>
                </a:effectLst>
                <a:latin typeface="+mn-lt"/>
                <a:ea typeface="+mn-ea"/>
                <a:cs typeface="+mn-cs"/>
              </a:defRPr>
            </a:lvl1pPr>
            <a:lvl2pPr marL="0" indent="0" algn="l" defTabSz="914400" rtl="0" eaLnBrk="1" latinLnBrk="0" hangingPunct="1">
              <a:lnSpc>
                <a:spcPct val="110000"/>
              </a:lnSpc>
              <a:spcBef>
                <a:spcPts val="1200"/>
              </a:spcBef>
              <a:buClr>
                <a:schemeClr val="tx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2pPr>
            <a:lvl3pPr marL="0" indent="0" algn="l" defTabSz="914400" rtl="0" eaLnBrk="1" latinLnBrk="0" hangingPunct="1">
              <a:lnSpc>
                <a:spcPct val="110000"/>
              </a:lnSpc>
              <a:spcBef>
                <a:spcPts val="1200"/>
              </a:spcBef>
              <a:buClr>
                <a:schemeClr val="bg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3pPr>
            <a:lvl4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4pPr>
            <a:lvl5pPr marL="0" indent="0" algn="l" defTabSz="914400" rtl="0" eaLnBrk="1" latinLnBrk="0" hangingPunct="1">
              <a:lnSpc>
                <a:spcPct val="110000"/>
              </a:lnSpc>
              <a:spcBef>
                <a:spcPts val="1200"/>
              </a:spcBef>
              <a:buClr>
                <a:schemeClr val="tx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5pPr>
            <a:lvl6pPr marL="0" indent="0" algn="l" defTabSz="914400" rtl="0" eaLnBrk="1" latinLnBrk="0" hangingPunct="1">
              <a:lnSpc>
                <a:spcPct val="110000"/>
              </a:lnSpc>
              <a:spcBef>
                <a:spcPts val="1200"/>
              </a:spcBef>
              <a:buClr>
                <a:schemeClr val="bg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6pPr>
            <a:lvl7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7pPr>
            <a:lvl8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8pPr>
            <a:lvl9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9pPr>
          </a:lstStyle>
          <a:p>
            <a:r>
              <a:rPr lang="en-GB" b="1" dirty="0"/>
              <a:t>-14 years </a:t>
            </a:r>
            <a:br>
              <a:rPr lang="en-GB" b="1" dirty="0"/>
            </a:br>
            <a:r>
              <a:rPr lang="en-GB" b="1" dirty="0"/>
              <a:t>ALMA</a:t>
            </a:r>
          </a:p>
        </p:txBody>
      </p:sp>
      <p:sp>
        <p:nvSpPr>
          <p:cNvPr id="37" name="Untertitel 1">
            <a:extLst>
              <a:ext uri="{FF2B5EF4-FFF2-40B4-BE49-F238E27FC236}">
                <a16:creationId xmlns:a16="http://schemas.microsoft.com/office/drawing/2014/main" id="{B58DFF36-E414-4949-BE67-D2C0E62CD851}"/>
              </a:ext>
            </a:extLst>
          </p:cNvPr>
          <p:cNvSpPr txBox="1">
            <a:spLocks/>
          </p:cNvSpPr>
          <p:nvPr/>
        </p:nvSpPr>
        <p:spPr>
          <a:xfrm>
            <a:off x="488733" y="2955149"/>
            <a:ext cx="5017248" cy="857251"/>
          </a:xfrm>
          <a:prstGeom prst="rect">
            <a:avLst/>
          </a:prstGeom>
        </p:spPr>
        <p:txBody>
          <a:bodyPr vert="horz" lIns="0" tIns="0" rIns="0" bIns="0" rtlCol="0" anchor="t">
            <a:noAutofit/>
          </a:bodyPr>
          <a:lstStyle>
            <a:lvl1pPr marL="0" indent="0" algn="l" defTabSz="914400" rtl="0" eaLnBrk="1" latinLnBrk="0" hangingPunct="1">
              <a:lnSpc>
                <a:spcPct val="110000"/>
              </a:lnSpc>
              <a:spcBef>
                <a:spcPts val="1200"/>
              </a:spcBef>
              <a:buFont typeface="Arial" panose="020B0604020202020204" pitchFamily="34" charset="0"/>
              <a:buNone/>
              <a:defRPr sz="1800" b="0" kern="1200">
                <a:solidFill>
                  <a:schemeClr val="bg1"/>
                </a:solidFill>
                <a:effectLst>
                  <a:outerShdw blurRad="50800" dist="38100" dir="2700000" algn="tl" rotWithShape="0">
                    <a:prstClr val="black">
                      <a:alpha val="40000"/>
                    </a:prstClr>
                  </a:outerShdw>
                </a:effectLst>
                <a:latin typeface="+mn-lt"/>
                <a:ea typeface="+mn-ea"/>
                <a:cs typeface="+mn-cs"/>
              </a:defRPr>
            </a:lvl1pPr>
            <a:lvl2pPr marL="0" indent="0" algn="l" defTabSz="914400" rtl="0" eaLnBrk="1" latinLnBrk="0" hangingPunct="1">
              <a:lnSpc>
                <a:spcPct val="110000"/>
              </a:lnSpc>
              <a:spcBef>
                <a:spcPts val="1200"/>
              </a:spcBef>
              <a:buClr>
                <a:schemeClr val="tx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2pPr>
            <a:lvl3pPr marL="0" indent="0" algn="l" defTabSz="914400" rtl="0" eaLnBrk="1" latinLnBrk="0" hangingPunct="1">
              <a:lnSpc>
                <a:spcPct val="110000"/>
              </a:lnSpc>
              <a:spcBef>
                <a:spcPts val="1200"/>
              </a:spcBef>
              <a:buClr>
                <a:schemeClr val="bg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3pPr>
            <a:lvl4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4pPr>
            <a:lvl5pPr marL="0" indent="0" algn="l" defTabSz="914400" rtl="0" eaLnBrk="1" latinLnBrk="0" hangingPunct="1">
              <a:lnSpc>
                <a:spcPct val="110000"/>
              </a:lnSpc>
              <a:spcBef>
                <a:spcPts val="1200"/>
              </a:spcBef>
              <a:buClr>
                <a:schemeClr val="tx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5pPr>
            <a:lvl6pPr marL="0" indent="0" algn="l" defTabSz="914400" rtl="0" eaLnBrk="1" latinLnBrk="0" hangingPunct="1">
              <a:lnSpc>
                <a:spcPct val="110000"/>
              </a:lnSpc>
              <a:spcBef>
                <a:spcPts val="1200"/>
              </a:spcBef>
              <a:buClr>
                <a:schemeClr val="bg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6pPr>
            <a:lvl7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7pPr>
            <a:lvl8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8pPr>
            <a:lvl9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9pPr>
          </a:lstStyle>
          <a:p>
            <a:r>
              <a:rPr lang="en-GB" b="1" dirty="0"/>
              <a:t>+5 years ESO’s Extremely Large Telescope </a:t>
            </a:r>
            <a:br>
              <a:rPr lang="en-GB" b="1" dirty="0"/>
            </a:br>
            <a:r>
              <a:rPr lang="en-GB" b="1" dirty="0"/>
              <a:t>More than 70% complete</a:t>
            </a:r>
          </a:p>
        </p:txBody>
      </p:sp>
      <p:pic>
        <p:nvPicPr>
          <p:cNvPr id="4" name="Grafik 31">
            <a:extLst>
              <a:ext uri="{FF2B5EF4-FFF2-40B4-BE49-F238E27FC236}">
                <a16:creationId xmlns:a16="http://schemas.microsoft.com/office/drawing/2014/main" id="{8D9CB5F0-E7C2-16F1-76BB-AAC29C87869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228400" y="399599"/>
            <a:ext cx="494970" cy="647783"/>
          </a:xfrm>
          <a:prstGeom prst="rect">
            <a:avLst/>
          </a:prstGeom>
        </p:spPr>
      </p:pic>
    </p:spTree>
    <p:extLst>
      <p:ext uri="{BB962C8B-B14F-4D97-AF65-F5344CB8AC3E}">
        <p14:creationId xmlns:p14="http://schemas.microsoft.com/office/powerpoint/2010/main" val="42915604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F19503-2277-67E9-FF3A-C4C6B2C5D3C8}"/>
            </a:ext>
          </a:extLst>
        </p:cNvPr>
        <p:cNvGrpSpPr/>
        <p:nvPr/>
      </p:nvGrpSpPr>
      <p:grpSpPr>
        <a:xfrm>
          <a:off x="0" y="0"/>
          <a:ext cx="0" cy="0"/>
          <a:chOff x="0" y="0"/>
          <a:chExt cx="0" cy="0"/>
        </a:xfrm>
      </p:grpSpPr>
      <p:pic>
        <p:nvPicPr>
          <p:cNvPr id="3" name="Bildplatzhalter 8">
            <a:extLst>
              <a:ext uri="{FF2B5EF4-FFF2-40B4-BE49-F238E27FC236}">
                <a16:creationId xmlns:a16="http://schemas.microsoft.com/office/drawing/2014/main" id="{442238CA-1CBE-2AEA-084C-DECECFEB8543}"/>
              </a:ext>
            </a:extLst>
          </p:cNvPr>
          <p:cNvPicPr>
            <a:picLocks noChangeAspect="1"/>
          </p:cNvPicPr>
          <p:nvPr/>
        </p:nvPicPr>
        <p:blipFill>
          <a:blip r:embed="rId2"/>
          <a:srcRect/>
          <a:stretch/>
        </p:blipFill>
        <p:spPr>
          <a:xfrm>
            <a:off x="10986" y="-172459"/>
            <a:ext cx="8137931" cy="4577585"/>
          </a:xfrm>
          <a:prstGeom prst="rect">
            <a:avLst/>
          </a:prstGeom>
          <a:solidFill>
            <a:srgbClr val="D2108D"/>
          </a:solidFill>
          <a:ln w="12700" cmpd="sng">
            <a:solidFill>
              <a:schemeClr val="bg1"/>
            </a:solidFill>
            <a:miter lim="800000"/>
            <a:extLst>
              <a:ext uri="{C807C97D-BFC1-408E-A445-0C87EB9F89A2}">
                <ask:lineSketchStyleProps xmlns:ask="http://schemas.microsoft.com/office/drawing/2018/sketchyshapes">
                  <ask:type>
                    <ask:lineSketchNone/>
                  </ask:type>
                </ask:lineSketchStyleProps>
              </a:ext>
            </a:extLst>
          </a:ln>
        </p:spPr>
      </p:pic>
      <p:sp>
        <p:nvSpPr>
          <p:cNvPr id="42" name="SmartArt-Platzhalter 41">
            <a:extLst>
              <a:ext uri="{FF2B5EF4-FFF2-40B4-BE49-F238E27FC236}">
                <a16:creationId xmlns:a16="http://schemas.microsoft.com/office/drawing/2014/main" id="{2DFE2B2E-C62B-C8F2-AC6E-D61835E1C942}"/>
              </a:ext>
            </a:extLst>
          </p:cNvPr>
          <p:cNvSpPr>
            <a:spLocks noGrp="1"/>
          </p:cNvSpPr>
          <p:nvPr>
            <p:ph type="dgm" sz="quarter" idx="11"/>
          </p:nvPr>
        </p:nvSpPr>
        <p:spPr/>
        <p:txBody>
          <a:bodyPr/>
          <a:lstStyle/>
          <a:p>
            <a:endParaRPr lang="en-GB"/>
          </a:p>
        </p:txBody>
      </p:sp>
      <p:sp>
        <p:nvSpPr>
          <p:cNvPr id="14" name="Datumsplatzhalter 13">
            <a:extLst>
              <a:ext uri="{FF2B5EF4-FFF2-40B4-BE49-F238E27FC236}">
                <a16:creationId xmlns:a16="http://schemas.microsoft.com/office/drawing/2014/main" id="{41066BE4-E47E-2FB4-D8E0-A1B46D35B59B}"/>
              </a:ext>
            </a:extLst>
          </p:cNvPr>
          <p:cNvSpPr>
            <a:spLocks noGrp="1"/>
          </p:cNvSpPr>
          <p:nvPr>
            <p:ph type="dt" sz="half" idx="2"/>
          </p:nvPr>
        </p:nvSpPr>
        <p:spPr/>
        <p:txBody>
          <a:bodyPr/>
          <a:lstStyle/>
          <a:p>
            <a:r>
              <a:rPr lang="de-DE"/>
              <a:t>Data Classification: ESO PUBLIC</a:t>
            </a:r>
            <a:endParaRPr lang="en-GB"/>
          </a:p>
        </p:txBody>
      </p:sp>
      <p:sp>
        <p:nvSpPr>
          <p:cNvPr id="8" name="Fußzeilenplatzhalter 7">
            <a:extLst>
              <a:ext uri="{FF2B5EF4-FFF2-40B4-BE49-F238E27FC236}">
                <a16:creationId xmlns:a16="http://schemas.microsoft.com/office/drawing/2014/main" id="{58AB8E8A-9C53-0AB8-B607-4546D0DBC6D3}"/>
              </a:ext>
            </a:extLst>
          </p:cNvPr>
          <p:cNvSpPr>
            <a:spLocks noGrp="1"/>
          </p:cNvSpPr>
          <p:nvPr>
            <p:ph type="ftr" sz="quarter" idx="4294967295"/>
          </p:nvPr>
        </p:nvSpPr>
        <p:spPr>
          <a:xfrm>
            <a:off x="0" y="6445250"/>
            <a:ext cx="10391775" cy="174625"/>
          </a:xfrm>
        </p:spPr>
        <p:txBody>
          <a:bodyPr/>
          <a:lstStyle/>
          <a:p>
            <a:r>
              <a:rPr lang="en-US"/>
              <a:t>Nordic-Baltic Astronomy Days - May 26-29, 2026</a:t>
            </a:r>
            <a:endParaRPr lang="de-CH"/>
          </a:p>
        </p:txBody>
      </p:sp>
      <p:pic>
        <p:nvPicPr>
          <p:cNvPr id="1030" name="Picture 6">
            <a:extLst>
              <a:ext uri="{FF2B5EF4-FFF2-40B4-BE49-F238E27FC236}">
                <a16:creationId xmlns:a16="http://schemas.microsoft.com/office/drawing/2014/main" id="{7D0472B2-0CF4-5234-13D3-2B9331B018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014" t="-219" r="16969" b="10251"/>
          <a:stretch/>
        </p:blipFill>
        <p:spPr bwMode="auto">
          <a:xfrm>
            <a:off x="10986" y="3812400"/>
            <a:ext cx="4059091" cy="3042639"/>
          </a:xfrm>
          <a:prstGeom prst="rect">
            <a:avLst/>
          </a:prstGeom>
          <a:noFill/>
          <a:ln w="12700">
            <a:solidFill>
              <a:schemeClr val="bg1"/>
            </a:solidFill>
          </a:ln>
          <a:extLst>
            <a:ext uri="{909E8E84-426E-40DD-AFC4-6F175D3DCCD1}">
              <a14:hiddenFill xmlns:a14="http://schemas.microsoft.com/office/drawing/2010/main">
                <a:solidFill>
                  <a:srgbClr val="FFFFFF"/>
                </a:solidFill>
              </a14:hiddenFill>
            </a:ext>
          </a:extLst>
        </p:spPr>
      </p:pic>
      <p:pic>
        <p:nvPicPr>
          <p:cNvPr id="29" name="Picture Placeholder 16" descr="A picture containing sky, space, outdoor, star&#10;&#10;Description automatically generated">
            <a:extLst>
              <a:ext uri="{FF2B5EF4-FFF2-40B4-BE49-F238E27FC236}">
                <a16:creationId xmlns:a16="http://schemas.microsoft.com/office/drawing/2014/main" id="{B89E1D17-EC48-21EB-9C2C-0B3C2BC502DB}"/>
              </a:ext>
            </a:extLst>
          </p:cNvPr>
          <p:cNvPicPr>
            <a:picLocks noGrp="1" noChangeAspect="1"/>
          </p:cNvPicPr>
          <p:nvPr>
            <p:ph type="pic" sz="quarter" idx="15"/>
          </p:nvPr>
        </p:nvPicPr>
        <p:blipFill rotWithShape="1">
          <a:blip r:embed="rId4">
            <a:extLst>
              <a:ext uri="{28A0092B-C50C-407E-A947-70E740481C1C}">
                <a14:useLocalDpi xmlns:a14="http://schemas.microsoft.com/office/drawing/2010/main" val="0"/>
              </a:ext>
            </a:extLst>
          </a:blip>
          <a:srcRect l="37785" t="50787" r="22785" b="4722"/>
          <a:stretch/>
        </p:blipFill>
        <p:spPr>
          <a:xfrm>
            <a:off x="4063189" y="3813216"/>
            <a:ext cx="4057200" cy="3051098"/>
          </a:xfrm>
          <a:noFill/>
          <a:ln w="12700">
            <a:solidFill>
              <a:schemeClr val="bg1"/>
            </a:solidFill>
          </a:ln>
        </p:spPr>
      </p:pic>
      <p:sp>
        <p:nvSpPr>
          <p:cNvPr id="35" name="Untertitel 1">
            <a:extLst>
              <a:ext uri="{FF2B5EF4-FFF2-40B4-BE49-F238E27FC236}">
                <a16:creationId xmlns:a16="http://schemas.microsoft.com/office/drawing/2014/main" id="{3E9C3EA0-C248-421D-5190-FE8014A72558}"/>
              </a:ext>
            </a:extLst>
          </p:cNvPr>
          <p:cNvSpPr txBox="1">
            <a:spLocks/>
          </p:cNvSpPr>
          <p:nvPr/>
        </p:nvSpPr>
        <p:spPr>
          <a:xfrm>
            <a:off x="468313" y="4271980"/>
            <a:ext cx="3119354" cy="857251"/>
          </a:xfrm>
          <a:prstGeom prst="rect">
            <a:avLst/>
          </a:prstGeom>
        </p:spPr>
        <p:txBody>
          <a:bodyPr vert="horz" lIns="0" tIns="0" rIns="0" bIns="0" rtlCol="0" anchor="t">
            <a:noAutofit/>
          </a:bodyPr>
          <a:lstStyle>
            <a:lvl1pPr marL="0" indent="0" algn="l" defTabSz="914400" rtl="0" eaLnBrk="1" latinLnBrk="0" hangingPunct="1">
              <a:lnSpc>
                <a:spcPct val="110000"/>
              </a:lnSpc>
              <a:spcBef>
                <a:spcPts val="1200"/>
              </a:spcBef>
              <a:buFont typeface="Arial" panose="020B0604020202020204" pitchFamily="34" charset="0"/>
              <a:buNone/>
              <a:defRPr sz="1800" b="0" kern="1200">
                <a:solidFill>
                  <a:schemeClr val="bg1"/>
                </a:solidFill>
                <a:effectLst>
                  <a:outerShdw blurRad="50800" dist="38100" dir="2700000" algn="tl" rotWithShape="0">
                    <a:prstClr val="black">
                      <a:alpha val="40000"/>
                    </a:prstClr>
                  </a:outerShdw>
                </a:effectLst>
                <a:latin typeface="+mn-lt"/>
                <a:ea typeface="+mn-ea"/>
                <a:cs typeface="+mn-cs"/>
              </a:defRPr>
            </a:lvl1pPr>
            <a:lvl2pPr marL="0" indent="0" algn="l" defTabSz="914400" rtl="0" eaLnBrk="1" latinLnBrk="0" hangingPunct="1">
              <a:lnSpc>
                <a:spcPct val="110000"/>
              </a:lnSpc>
              <a:spcBef>
                <a:spcPts val="1200"/>
              </a:spcBef>
              <a:buClr>
                <a:schemeClr val="tx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2pPr>
            <a:lvl3pPr marL="0" indent="0" algn="l" defTabSz="914400" rtl="0" eaLnBrk="1" latinLnBrk="0" hangingPunct="1">
              <a:lnSpc>
                <a:spcPct val="110000"/>
              </a:lnSpc>
              <a:spcBef>
                <a:spcPts val="1200"/>
              </a:spcBef>
              <a:buClr>
                <a:schemeClr val="bg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3pPr>
            <a:lvl4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4pPr>
            <a:lvl5pPr marL="0" indent="0" algn="l" defTabSz="914400" rtl="0" eaLnBrk="1" latinLnBrk="0" hangingPunct="1">
              <a:lnSpc>
                <a:spcPct val="110000"/>
              </a:lnSpc>
              <a:spcBef>
                <a:spcPts val="1200"/>
              </a:spcBef>
              <a:buClr>
                <a:schemeClr val="tx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5pPr>
            <a:lvl6pPr marL="0" indent="0" algn="l" defTabSz="914400" rtl="0" eaLnBrk="1" latinLnBrk="0" hangingPunct="1">
              <a:lnSpc>
                <a:spcPct val="110000"/>
              </a:lnSpc>
              <a:spcBef>
                <a:spcPts val="1200"/>
              </a:spcBef>
              <a:buClr>
                <a:schemeClr val="bg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6pPr>
            <a:lvl7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7pPr>
            <a:lvl8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8pPr>
            <a:lvl9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9pPr>
          </a:lstStyle>
          <a:p>
            <a:r>
              <a:rPr lang="en-GB" b="1" dirty="0"/>
              <a:t>-26 years </a:t>
            </a:r>
            <a:br>
              <a:rPr lang="en-GB" b="1" dirty="0"/>
            </a:br>
            <a:r>
              <a:rPr lang="en-GB" b="1" dirty="0"/>
              <a:t>Very Large Telescope</a:t>
            </a:r>
          </a:p>
        </p:txBody>
      </p:sp>
      <p:sp>
        <p:nvSpPr>
          <p:cNvPr id="36" name="Untertitel 1">
            <a:extLst>
              <a:ext uri="{FF2B5EF4-FFF2-40B4-BE49-F238E27FC236}">
                <a16:creationId xmlns:a16="http://schemas.microsoft.com/office/drawing/2014/main" id="{84ABAD84-4547-1336-C553-3F87D6CE7D4F}"/>
              </a:ext>
            </a:extLst>
          </p:cNvPr>
          <p:cNvSpPr txBox="1">
            <a:spLocks/>
          </p:cNvSpPr>
          <p:nvPr/>
        </p:nvSpPr>
        <p:spPr>
          <a:xfrm>
            <a:off x="4354513" y="4271980"/>
            <a:ext cx="3119354" cy="857251"/>
          </a:xfrm>
          <a:prstGeom prst="rect">
            <a:avLst/>
          </a:prstGeom>
        </p:spPr>
        <p:txBody>
          <a:bodyPr vert="horz" lIns="0" tIns="0" rIns="0" bIns="0" rtlCol="0" anchor="t">
            <a:noAutofit/>
          </a:bodyPr>
          <a:lstStyle>
            <a:lvl1pPr marL="0" indent="0" algn="l" defTabSz="914400" rtl="0" eaLnBrk="1" latinLnBrk="0" hangingPunct="1">
              <a:lnSpc>
                <a:spcPct val="110000"/>
              </a:lnSpc>
              <a:spcBef>
                <a:spcPts val="1200"/>
              </a:spcBef>
              <a:buFont typeface="Arial" panose="020B0604020202020204" pitchFamily="34" charset="0"/>
              <a:buNone/>
              <a:defRPr sz="1800" b="0" kern="1200">
                <a:solidFill>
                  <a:schemeClr val="bg1"/>
                </a:solidFill>
                <a:effectLst>
                  <a:outerShdw blurRad="50800" dist="38100" dir="2700000" algn="tl" rotWithShape="0">
                    <a:prstClr val="black">
                      <a:alpha val="40000"/>
                    </a:prstClr>
                  </a:outerShdw>
                </a:effectLst>
                <a:latin typeface="+mn-lt"/>
                <a:ea typeface="+mn-ea"/>
                <a:cs typeface="+mn-cs"/>
              </a:defRPr>
            </a:lvl1pPr>
            <a:lvl2pPr marL="0" indent="0" algn="l" defTabSz="914400" rtl="0" eaLnBrk="1" latinLnBrk="0" hangingPunct="1">
              <a:lnSpc>
                <a:spcPct val="110000"/>
              </a:lnSpc>
              <a:spcBef>
                <a:spcPts val="1200"/>
              </a:spcBef>
              <a:buClr>
                <a:schemeClr val="tx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2pPr>
            <a:lvl3pPr marL="0" indent="0" algn="l" defTabSz="914400" rtl="0" eaLnBrk="1" latinLnBrk="0" hangingPunct="1">
              <a:lnSpc>
                <a:spcPct val="110000"/>
              </a:lnSpc>
              <a:spcBef>
                <a:spcPts val="1200"/>
              </a:spcBef>
              <a:buClr>
                <a:schemeClr val="bg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3pPr>
            <a:lvl4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4pPr>
            <a:lvl5pPr marL="0" indent="0" algn="l" defTabSz="914400" rtl="0" eaLnBrk="1" latinLnBrk="0" hangingPunct="1">
              <a:lnSpc>
                <a:spcPct val="110000"/>
              </a:lnSpc>
              <a:spcBef>
                <a:spcPts val="1200"/>
              </a:spcBef>
              <a:buClr>
                <a:schemeClr val="tx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5pPr>
            <a:lvl6pPr marL="0" indent="0" algn="l" defTabSz="914400" rtl="0" eaLnBrk="1" latinLnBrk="0" hangingPunct="1">
              <a:lnSpc>
                <a:spcPct val="110000"/>
              </a:lnSpc>
              <a:spcBef>
                <a:spcPts val="1200"/>
              </a:spcBef>
              <a:buClr>
                <a:schemeClr val="bg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6pPr>
            <a:lvl7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7pPr>
            <a:lvl8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8pPr>
            <a:lvl9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9pPr>
          </a:lstStyle>
          <a:p>
            <a:r>
              <a:rPr lang="en-GB" b="1" dirty="0"/>
              <a:t>-14 years </a:t>
            </a:r>
            <a:br>
              <a:rPr lang="en-GB" b="1" dirty="0"/>
            </a:br>
            <a:r>
              <a:rPr lang="en-GB" b="1" dirty="0"/>
              <a:t>ALMA</a:t>
            </a:r>
          </a:p>
        </p:txBody>
      </p:sp>
      <p:sp>
        <p:nvSpPr>
          <p:cNvPr id="37" name="Untertitel 1">
            <a:extLst>
              <a:ext uri="{FF2B5EF4-FFF2-40B4-BE49-F238E27FC236}">
                <a16:creationId xmlns:a16="http://schemas.microsoft.com/office/drawing/2014/main" id="{E4389F71-53DA-DEAF-4AFA-CFA2DB9FDE21}"/>
              </a:ext>
            </a:extLst>
          </p:cNvPr>
          <p:cNvSpPr txBox="1">
            <a:spLocks/>
          </p:cNvSpPr>
          <p:nvPr/>
        </p:nvSpPr>
        <p:spPr>
          <a:xfrm>
            <a:off x="488733" y="2955149"/>
            <a:ext cx="5017248" cy="857251"/>
          </a:xfrm>
          <a:prstGeom prst="rect">
            <a:avLst/>
          </a:prstGeom>
        </p:spPr>
        <p:txBody>
          <a:bodyPr vert="horz" lIns="0" tIns="0" rIns="0" bIns="0" rtlCol="0" anchor="t">
            <a:noAutofit/>
          </a:bodyPr>
          <a:lstStyle>
            <a:lvl1pPr marL="0" indent="0" algn="l" defTabSz="914400" rtl="0" eaLnBrk="1" latinLnBrk="0" hangingPunct="1">
              <a:lnSpc>
                <a:spcPct val="110000"/>
              </a:lnSpc>
              <a:spcBef>
                <a:spcPts val="1200"/>
              </a:spcBef>
              <a:buFont typeface="Arial" panose="020B0604020202020204" pitchFamily="34" charset="0"/>
              <a:buNone/>
              <a:defRPr sz="1800" b="0" kern="1200">
                <a:solidFill>
                  <a:schemeClr val="bg1"/>
                </a:solidFill>
                <a:effectLst>
                  <a:outerShdw blurRad="50800" dist="38100" dir="2700000" algn="tl" rotWithShape="0">
                    <a:prstClr val="black">
                      <a:alpha val="40000"/>
                    </a:prstClr>
                  </a:outerShdw>
                </a:effectLst>
                <a:latin typeface="+mn-lt"/>
                <a:ea typeface="+mn-ea"/>
                <a:cs typeface="+mn-cs"/>
              </a:defRPr>
            </a:lvl1pPr>
            <a:lvl2pPr marL="0" indent="0" algn="l" defTabSz="914400" rtl="0" eaLnBrk="1" latinLnBrk="0" hangingPunct="1">
              <a:lnSpc>
                <a:spcPct val="110000"/>
              </a:lnSpc>
              <a:spcBef>
                <a:spcPts val="1200"/>
              </a:spcBef>
              <a:buClr>
                <a:schemeClr val="tx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2pPr>
            <a:lvl3pPr marL="0" indent="0" algn="l" defTabSz="914400" rtl="0" eaLnBrk="1" latinLnBrk="0" hangingPunct="1">
              <a:lnSpc>
                <a:spcPct val="110000"/>
              </a:lnSpc>
              <a:spcBef>
                <a:spcPts val="1200"/>
              </a:spcBef>
              <a:buClr>
                <a:schemeClr val="bg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3pPr>
            <a:lvl4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4pPr>
            <a:lvl5pPr marL="0" indent="0" algn="l" defTabSz="914400" rtl="0" eaLnBrk="1" latinLnBrk="0" hangingPunct="1">
              <a:lnSpc>
                <a:spcPct val="110000"/>
              </a:lnSpc>
              <a:spcBef>
                <a:spcPts val="1200"/>
              </a:spcBef>
              <a:buClr>
                <a:schemeClr val="tx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5pPr>
            <a:lvl6pPr marL="0" indent="0" algn="l" defTabSz="914400" rtl="0" eaLnBrk="1" latinLnBrk="0" hangingPunct="1">
              <a:lnSpc>
                <a:spcPct val="110000"/>
              </a:lnSpc>
              <a:spcBef>
                <a:spcPts val="1200"/>
              </a:spcBef>
              <a:buClr>
                <a:schemeClr val="bg2"/>
              </a:buClr>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6pPr>
            <a:lvl7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7pPr>
            <a:lvl8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8pPr>
            <a:lvl9pPr marL="0" indent="0" algn="l" defTabSz="914400" rtl="0" eaLnBrk="1" latinLnBrk="0" hangingPunct="1">
              <a:lnSpc>
                <a:spcPct val="110000"/>
              </a:lnSpc>
              <a:spcBef>
                <a:spcPts val="1200"/>
              </a:spcBef>
              <a:buFont typeface="Arial" panose="020B0604020202020204" pitchFamily="34" charset="0"/>
              <a:buNone/>
              <a:defRPr sz="1800" b="0" i="0" kern="1200">
                <a:solidFill>
                  <a:schemeClr val="bg1"/>
                </a:solidFill>
                <a:effectLst>
                  <a:outerShdw blurRad="50800" dist="38100" dir="2700000" algn="tl" rotWithShape="0">
                    <a:prstClr val="black">
                      <a:alpha val="40000"/>
                    </a:prstClr>
                  </a:outerShdw>
                </a:effectLst>
                <a:latin typeface="+mn-lt"/>
                <a:ea typeface="+mn-ea"/>
                <a:cs typeface="+mn-cs"/>
              </a:defRPr>
            </a:lvl9pPr>
          </a:lstStyle>
          <a:p>
            <a:r>
              <a:rPr lang="en-GB" b="1" dirty="0"/>
              <a:t>+5 years ESO’s Extremely Large Telescope </a:t>
            </a:r>
            <a:br>
              <a:rPr lang="en-GB" b="1" dirty="0"/>
            </a:br>
            <a:r>
              <a:rPr lang="en-GB" b="1" dirty="0"/>
              <a:t>More than 70% complete</a:t>
            </a:r>
          </a:p>
        </p:txBody>
      </p:sp>
      <p:pic>
        <p:nvPicPr>
          <p:cNvPr id="4" name="Grafik 31">
            <a:extLst>
              <a:ext uri="{FF2B5EF4-FFF2-40B4-BE49-F238E27FC236}">
                <a16:creationId xmlns:a16="http://schemas.microsoft.com/office/drawing/2014/main" id="{F9F9D5DC-E208-1E33-5FB4-7E7E62F4196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228400" y="399599"/>
            <a:ext cx="494970" cy="647783"/>
          </a:xfrm>
          <a:prstGeom prst="rect">
            <a:avLst/>
          </a:prstGeom>
        </p:spPr>
      </p:pic>
      <p:pic>
        <p:nvPicPr>
          <p:cNvPr id="2" name="Picture 12">
            <a:extLst>
              <a:ext uri="{FF2B5EF4-FFF2-40B4-BE49-F238E27FC236}">
                <a16:creationId xmlns:a16="http://schemas.microsoft.com/office/drawing/2014/main" id="{50BA7BCD-9F8D-7622-6A98-0A764569FE41}"/>
              </a:ext>
            </a:extLst>
          </p:cNvPr>
          <p:cNvPicPr>
            <a:picLocks noGrp="1" noChangeAspect="1" noChangeArrowheads="1"/>
          </p:cNvPicPr>
          <p:nvPr>
            <p:ph type="pic" sz="quarter" idx="16"/>
          </p:nvPr>
        </p:nvPicPr>
        <p:blipFill>
          <a:blip r:embed="rId6">
            <a:extLst>
              <a:ext uri="{28A0092B-C50C-407E-A947-70E740481C1C}">
                <a14:useLocalDpi xmlns:a14="http://schemas.microsoft.com/office/drawing/2010/main" val="0"/>
              </a:ext>
            </a:extLst>
          </a:blip>
          <a:srcRect l="20001" r="20001"/>
          <a:stretch>
            <a:fillRect/>
          </a:stretch>
        </p:blipFill>
        <p:spPr bwMode="auto">
          <a:xfrm>
            <a:off x="8134800" y="0"/>
            <a:ext cx="40572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AF3A5CE8-779B-C76C-AE62-9FBC7800784E}"/>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8035467" y="317545"/>
            <a:ext cx="4269983" cy="1502833"/>
          </a:xfrm>
          <a:prstGeom prst="rect">
            <a:avLst/>
          </a:prstGeom>
        </p:spPr>
      </p:pic>
      <p:sp>
        <p:nvSpPr>
          <p:cNvPr id="12" name="TextBox 11">
            <a:extLst>
              <a:ext uri="{FF2B5EF4-FFF2-40B4-BE49-F238E27FC236}">
                <a16:creationId xmlns:a16="http://schemas.microsoft.com/office/drawing/2014/main" id="{4798E65C-78D0-5539-78CA-6B6E2302652E}"/>
              </a:ext>
            </a:extLst>
          </p:cNvPr>
          <p:cNvSpPr txBox="1"/>
          <p:nvPr/>
        </p:nvSpPr>
        <p:spPr>
          <a:xfrm>
            <a:off x="8516700" y="2798673"/>
            <a:ext cx="3363650" cy="2123658"/>
          </a:xfrm>
          <a:prstGeom prst="rect">
            <a:avLst/>
          </a:prstGeom>
          <a:noFill/>
        </p:spPr>
        <p:txBody>
          <a:bodyPr wrap="square">
            <a:spAutoFit/>
          </a:bodyPr>
          <a:lstStyle/>
          <a:p>
            <a:pPr algn="ctr"/>
            <a:r>
              <a:rPr lang="en-GB" sz="4400" b="1" dirty="0">
                <a:solidFill>
                  <a:schemeClr val="bg1"/>
                </a:solidFill>
              </a:rPr>
              <a:t>ESO’s </a:t>
            </a:r>
          </a:p>
          <a:p>
            <a:pPr algn="ctr"/>
            <a:r>
              <a:rPr lang="en-GB" sz="4400" b="1" dirty="0">
                <a:solidFill>
                  <a:schemeClr val="bg1"/>
                </a:solidFill>
              </a:rPr>
              <a:t>Next </a:t>
            </a:r>
          </a:p>
          <a:p>
            <a:pPr algn="ctr"/>
            <a:r>
              <a:rPr lang="en-GB" sz="4400" b="1" dirty="0">
                <a:solidFill>
                  <a:schemeClr val="bg1"/>
                </a:solidFill>
              </a:rPr>
              <a:t>Programme</a:t>
            </a:r>
          </a:p>
        </p:txBody>
      </p:sp>
    </p:spTree>
    <p:extLst>
      <p:ext uri="{BB962C8B-B14F-4D97-AF65-F5344CB8AC3E}">
        <p14:creationId xmlns:p14="http://schemas.microsoft.com/office/powerpoint/2010/main" val="4076871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08BA012-8C35-94F4-7F39-CDD1B61F33EF}"/>
              </a:ext>
            </a:extLst>
          </p:cNvPr>
          <p:cNvSpPr/>
          <p:nvPr/>
        </p:nvSpPr>
        <p:spPr>
          <a:xfrm>
            <a:off x="0" y="0"/>
            <a:ext cx="12192000" cy="55557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Date Placeholder 1">
            <a:extLst>
              <a:ext uri="{FF2B5EF4-FFF2-40B4-BE49-F238E27FC236}">
                <a16:creationId xmlns:a16="http://schemas.microsoft.com/office/drawing/2014/main" id="{93B15900-9CED-8232-4406-9B8BA6C0DAA2}"/>
              </a:ext>
            </a:extLst>
          </p:cNvPr>
          <p:cNvSpPr>
            <a:spLocks noGrp="1"/>
          </p:cNvSpPr>
          <p:nvPr>
            <p:ph type="dt" sz="half" idx="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900" b="0" i="0" u="none" strike="noStrike" kern="1200" cap="none" spc="0" normalizeH="0" baseline="0" noProof="0">
                <a:ln>
                  <a:noFill/>
                </a:ln>
                <a:solidFill>
                  <a:prstClr val="white"/>
                </a:solidFill>
                <a:effectLst/>
                <a:uLnTx/>
                <a:uFillTx/>
                <a:latin typeface="Arial"/>
                <a:ea typeface="+mn-ea"/>
                <a:cs typeface="+mn-cs"/>
              </a:rPr>
              <a:t>Data Classification: ESO PUBLIC</a:t>
            </a:r>
            <a:endParaRPr kumimoji="0" lang="en-GB" sz="900" b="0" i="0" u="none" strike="noStrike" kern="1200" cap="none" spc="0" normalizeH="0" baseline="0" noProof="0">
              <a:ln>
                <a:noFill/>
              </a:ln>
              <a:solidFill>
                <a:prstClr val="white"/>
              </a:solidFill>
              <a:effectLst/>
              <a:uLnTx/>
              <a:uFillTx/>
              <a:latin typeface="Arial"/>
              <a:ea typeface="+mn-ea"/>
              <a:cs typeface="+mn-cs"/>
            </a:endParaRPr>
          </a:p>
        </p:txBody>
      </p:sp>
      <p:sp>
        <p:nvSpPr>
          <p:cNvPr id="5" name="Title 1">
            <a:extLst>
              <a:ext uri="{FF2B5EF4-FFF2-40B4-BE49-F238E27FC236}">
                <a16:creationId xmlns:a16="http://schemas.microsoft.com/office/drawing/2014/main" id="{A647C758-53B2-1884-E7B4-3217259EAD41}"/>
              </a:ext>
            </a:extLst>
          </p:cNvPr>
          <p:cNvSpPr txBox="1">
            <a:spLocks/>
          </p:cNvSpPr>
          <p:nvPr/>
        </p:nvSpPr>
        <p:spPr>
          <a:xfrm>
            <a:off x="501364" y="5731761"/>
            <a:ext cx="4726218" cy="730617"/>
          </a:xfrm>
          <a:prstGeom prst="rect">
            <a:avLst/>
          </a:prstGeom>
        </p:spPr>
        <p:txBody>
          <a:bodyPr vert="horz" lIns="0" tIns="0" rIns="0" bIns="0" rtlCol="0" anchor="b">
            <a:noAutofit/>
          </a:bodyPr>
          <a:lstStyle>
            <a:lvl1pPr algn="l" defTabSz="914400" rtl="0" eaLnBrk="1" latinLnBrk="0" hangingPunct="1">
              <a:lnSpc>
                <a:spcPct val="90000"/>
              </a:lnSpc>
              <a:spcBef>
                <a:spcPct val="0"/>
              </a:spcBef>
              <a:buNone/>
              <a:defRPr sz="3000" b="1" kern="1200">
                <a:solidFill>
                  <a:schemeClr val="tx2"/>
                </a:solidFill>
                <a:effectLst/>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000" b="1" i="0" u="sng" strike="noStrike" kern="1200" cap="none" spc="0" normalizeH="0" baseline="0" noProof="0" dirty="0">
                <a:ln>
                  <a:noFill/>
                </a:ln>
                <a:solidFill>
                  <a:schemeClr val="tx1">
                    <a:lumMod val="50000"/>
                    <a:lumOff val="50000"/>
                  </a:schemeClr>
                </a:solidFill>
                <a:effectLst/>
                <a:uLnTx/>
                <a:uFillTx/>
                <a:latin typeface="Arial"/>
                <a:ea typeface="+mj-ea"/>
                <a:cs typeface="+mj-cs"/>
              </a:rPr>
              <a:t>http://</a:t>
            </a:r>
            <a:r>
              <a:rPr kumimoji="0" lang="en-GB" sz="3000" b="1" i="0" u="sng" strike="noStrike" kern="1200" cap="none" spc="0" normalizeH="0" baseline="0" noProof="0" dirty="0" err="1">
                <a:ln>
                  <a:noFill/>
                </a:ln>
                <a:solidFill>
                  <a:schemeClr val="tx1">
                    <a:lumMod val="50000"/>
                    <a:lumOff val="50000"/>
                  </a:schemeClr>
                </a:solidFill>
                <a:effectLst/>
                <a:uLnTx/>
                <a:uFillTx/>
                <a:latin typeface="Arial"/>
                <a:ea typeface="+mj-ea"/>
                <a:cs typeface="+mj-cs"/>
              </a:rPr>
              <a:t>next.eso.org</a:t>
            </a:r>
            <a:endParaRPr kumimoji="0" lang="en-GB" sz="3000" b="1" i="0" u="sng" strike="noStrike" kern="1200" cap="none" spc="0" normalizeH="0" baseline="0" noProof="0" dirty="0">
              <a:ln>
                <a:noFill/>
              </a:ln>
              <a:solidFill>
                <a:schemeClr val="tx1">
                  <a:lumMod val="50000"/>
                  <a:lumOff val="50000"/>
                </a:schemeClr>
              </a:solidFill>
              <a:effectLst/>
              <a:uLnTx/>
              <a:uFillTx/>
              <a:latin typeface="Arial"/>
              <a:ea typeface="+mj-ea"/>
              <a:cs typeface="+mj-cs"/>
            </a:endParaRPr>
          </a:p>
        </p:txBody>
      </p:sp>
      <p:pic>
        <p:nvPicPr>
          <p:cNvPr id="20" name="Picture 19">
            <a:extLst>
              <a:ext uri="{FF2B5EF4-FFF2-40B4-BE49-F238E27FC236}">
                <a16:creationId xmlns:a16="http://schemas.microsoft.com/office/drawing/2014/main" id="{00FF0643-8ABB-90B1-FD4C-BDB1C7B80F1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77276" y="1538740"/>
            <a:ext cx="11437449" cy="4025445"/>
          </a:xfrm>
          <a:prstGeom prst="rect">
            <a:avLst/>
          </a:prstGeom>
        </p:spPr>
      </p:pic>
      <p:sp>
        <p:nvSpPr>
          <p:cNvPr id="21" name="Title 1">
            <a:extLst>
              <a:ext uri="{FF2B5EF4-FFF2-40B4-BE49-F238E27FC236}">
                <a16:creationId xmlns:a16="http://schemas.microsoft.com/office/drawing/2014/main" id="{D814D35F-8574-EFB6-95BB-0B966614A418}"/>
              </a:ext>
            </a:extLst>
          </p:cNvPr>
          <p:cNvSpPr txBox="1">
            <a:spLocks/>
          </p:cNvSpPr>
          <p:nvPr/>
        </p:nvSpPr>
        <p:spPr>
          <a:xfrm>
            <a:off x="4666046" y="5577098"/>
            <a:ext cx="6809839" cy="419497"/>
          </a:xfrm>
          <a:prstGeom prst="rect">
            <a:avLst/>
          </a:prstGeom>
        </p:spPr>
        <p:txBody>
          <a:bodyPr vert="horz" lIns="0" tIns="0" rIns="0" bIns="0" rtlCol="0" anchor="ctr">
            <a:noAutofit/>
          </a:bodyPr>
          <a:lstStyle>
            <a:lvl1pPr algn="ctr" defTabSz="914400" rtl="0" eaLnBrk="1" latinLnBrk="0" hangingPunct="1">
              <a:lnSpc>
                <a:spcPct val="100000"/>
              </a:lnSpc>
              <a:spcBef>
                <a:spcPct val="0"/>
              </a:spcBef>
              <a:buNone/>
              <a:defRPr sz="4000" b="1" kern="1200">
                <a:solidFill>
                  <a:schemeClr val="bg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sz="2400" b="1" i="0" u="none" strike="noStrike" kern="1200" cap="none" spc="0" normalizeH="0" baseline="0" noProof="0">
                <a:ln>
                  <a:noFill/>
                </a:ln>
                <a:solidFill>
                  <a:prstClr val="white"/>
                </a:solidFill>
                <a:effectLst/>
                <a:uLnTx/>
                <a:uFillTx/>
                <a:latin typeface="Arial" panose="020B0604020202020204" pitchFamily="34" charset="0"/>
                <a:ea typeface="+mj-ea"/>
                <a:cs typeface="Arial" panose="020B0604020202020204" pitchFamily="34" charset="0"/>
              </a:rPr>
              <a:t>Transforming Astronomy in the 2040s</a:t>
            </a:r>
          </a:p>
        </p:txBody>
      </p:sp>
      <p:pic>
        <p:nvPicPr>
          <p:cNvPr id="24" name="Grafik 31">
            <a:extLst>
              <a:ext uri="{FF2B5EF4-FFF2-40B4-BE49-F238E27FC236}">
                <a16:creationId xmlns:a16="http://schemas.microsoft.com/office/drawing/2014/main" id="{8443178F-066E-8A30-7786-E705C527450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228400" y="399599"/>
            <a:ext cx="494970" cy="647783"/>
          </a:xfrm>
          <a:prstGeom prst="rect">
            <a:avLst/>
          </a:prstGeom>
        </p:spPr>
      </p:pic>
    </p:spTree>
    <p:extLst>
      <p:ext uri="{BB962C8B-B14F-4D97-AF65-F5344CB8AC3E}">
        <p14:creationId xmlns:p14="http://schemas.microsoft.com/office/powerpoint/2010/main" val="29250005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2CF40-5885-3571-0E5E-3BA830FF10C0}"/>
              </a:ext>
            </a:extLst>
          </p:cNvPr>
          <p:cNvSpPr>
            <a:spLocks noGrp="1"/>
          </p:cNvSpPr>
          <p:nvPr>
            <p:ph type="title"/>
          </p:nvPr>
        </p:nvSpPr>
        <p:spPr/>
        <p:txBody>
          <a:bodyPr/>
          <a:lstStyle/>
          <a:p>
            <a:r>
              <a:rPr lang="en-GB"/>
              <a:t>What ESO’s next programme could be</a:t>
            </a:r>
          </a:p>
        </p:txBody>
      </p:sp>
      <p:sp>
        <p:nvSpPr>
          <p:cNvPr id="3" name="Text Placeholder 2">
            <a:extLst>
              <a:ext uri="{FF2B5EF4-FFF2-40B4-BE49-F238E27FC236}">
                <a16:creationId xmlns:a16="http://schemas.microsoft.com/office/drawing/2014/main" id="{3076E8CF-93F5-902D-A122-A82527EA3188}"/>
              </a:ext>
            </a:extLst>
          </p:cNvPr>
          <p:cNvSpPr>
            <a:spLocks noGrp="1"/>
          </p:cNvSpPr>
          <p:nvPr>
            <p:ph type="body" sz="quarter" idx="13"/>
          </p:nvPr>
        </p:nvSpPr>
        <p:spPr/>
        <p:txBody>
          <a:bodyPr/>
          <a:lstStyle/>
          <a:p>
            <a:r>
              <a:rPr lang="en-GB" dirty="0"/>
              <a:t>The next ESO Programme should be identified </a:t>
            </a:r>
            <a:r>
              <a:rPr lang="en-GB" b="1" dirty="0"/>
              <a:t>in line with ESO’s vision and strategy</a:t>
            </a:r>
            <a:r>
              <a:rPr lang="en-GB" dirty="0"/>
              <a:t>. It should be a </a:t>
            </a:r>
            <a:r>
              <a:rPr lang="en-GB" b="1" dirty="0"/>
              <a:t>transformational facility in the 2040s landscape</a:t>
            </a:r>
            <a:r>
              <a:rPr lang="en-GB" dirty="0"/>
              <a:t> that enables scientific benefits in several areas and serves a </a:t>
            </a:r>
            <a:r>
              <a:rPr lang="en-GB" b="1" dirty="0"/>
              <a:t>large part</a:t>
            </a:r>
            <a:r>
              <a:rPr lang="en-GB" dirty="0"/>
              <a:t> of the astronomical community. It could be:</a:t>
            </a:r>
          </a:p>
          <a:p>
            <a:pPr lvl="1"/>
            <a:r>
              <a:rPr lang="en-GB" dirty="0">
                <a:effectLst/>
                <a:highlight>
                  <a:srgbClr val="FFFFFF"/>
                </a:highlight>
              </a:rPr>
              <a:t>A new telescope facility at an existing or new observatory site;</a:t>
            </a:r>
          </a:p>
          <a:p>
            <a:pPr lvl="1"/>
            <a:r>
              <a:rPr lang="en-GB" dirty="0">
                <a:effectLst/>
                <a:highlight>
                  <a:srgbClr val="FFFFFF"/>
                </a:highlight>
              </a:rPr>
              <a:t>A significant upgrade of an existing facility that is (co-)owned by ESO (e.g. instrumentation);</a:t>
            </a:r>
          </a:p>
          <a:p>
            <a:pPr lvl="1"/>
            <a:r>
              <a:rPr lang="en-GB" dirty="0">
                <a:highlight>
                  <a:srgbClr val="FFFFFF"/>
                </a:highlight>
              </a:rPr>
              <a:t>Other ideas or combinations,</a:t>
            </a:r>
            <a:endParaRPr lang="en-GB" dirty="0">
              <a:effectLst/>
              <a:highlight>
                <a:srgbClr val="FFFFFF"/>
              </a:highlight>
            </a:endParaRPr>
          </a:p>
          <a:p>
            <a:pPr marL="0" lvl="1" indent="0">
              <a:buNone/>
            </a:pPr>
            <a:r>
              <a:rPr lang="en-GB" b="1" dirty="0">
                <a:effectLst/>
                <a:highlight>
                  <a:srgbClr val="FFFFFF"/>
                </a:highlight>
              </a:rPr>
              <a:t>Important:</a:t>
            </a:r>
            <a:r>
              <a:rPr lang="en-GB" dirty="0">
                <a:effectLst/>
                <a:highlight>
                  <a:srgbClr val="FFFFFF"/>
                </a:highlight>
              </a:rPr>
              <a:t> ESO does not operate as a funding agency. The new facility will be </a:t>
            </a:r>
            <a:r>
              <a:rPr lang="en-GB" b="1" dirty="0">
                <a:effectLst/>
                <a:highlight>
                  <a:srgbClr val="FFFFFF"/>
                </a:highlight>
              </a:rPr>
              <a:t>led and owned </a:t>
            </a:r>
            <a:r>
              <a:rPr lang="en-GB" dirty="0">
                <a:effectLst/>
                <a:highlight>
                  <a:srgbClr val="FFFFFF"/>
                </a:highlight>
              </a:rPr>
              <a:t>by</a:t>
            </a:r>
            <a:r>
              <a:rPr lang="en-GB" b="1" dirty="0">
                <a:effectLst/>
                <a:highlight>
                  <a:srgbClr val="FFFFFF"/>
                </a:highlight>
              </a:rPr>
              <a:t> </a:t>
            </a:r>
            <a:r>
              <a:rPr lang="en-GB" dirty="0">
                <a:effectLst/>
                <a:highlight>
                  <a:srgbClr val="FFFFFF"/>
                </a:highlight>
              </a:rPr>
              <a:t>ESO</a:t>
            </a:r>
            <a:r>
              <a:rPr lang="en-GB" b="1" dirty="0">
                <a:effectLst/>
                <a:highlight>
                  <a:srgbClr val="FFFFFF"/>
                </a:highlight>
              </a:rPr>
              <a:t> </a:t>
            </a:r>
            <a:r>
              <a:rPr lang="en-GB" dirty="0">
                <a:effectLst/>
                <a:highlight>
                  <a:srgbClr val="FFFFFF"/>
                </a:highlight>
              </a:rPr>
              <a:t>or in </a:t>
            </a:r>
            <a:r>
              <a:rPr lang="en-GB" b="1" dirty="0">
                <a:effectLst/>
                <a:highlight>
                  <a:srgbClr val="FFFFFF"/>
                </a:highlight>
              </a:rPr>
              <a:t>partnership</a:t>
            </a:r>
            <a:r>
              <a:rPr lang="en-GB" dirty="0">
                <a:effectLst/>
                <a:highlight>
                  <a:srgbClr val="FFFFFF"/>
                </a:highlight>
              </a:rPr>
              <a:t> with other organisations. </a:t>
            </a:r>
          </a:p>
          <a:p>
            <a:pPr marL="0" lvl="1" indent="0">
              <a:buNone/>
            </a:pPr>
            <a:r>
              <a:rPr lang="en-GB" dirty="0">
                <a:highlight>
                  <a:srgbClr val="FFFFFF"/>
                </a:highlight>
              </a:rPr>
              <a:t>Note: the maturity of the proposal will not be a crucial point (as long as it can be fully assessed)</a:t>
            </a:r>
            <a:endParaRPr lang="en-GB" dirty="0">
              <a:effectLst/>
              <a:highlight>
                <a:srgbClr val="FFFFFF"/>
              </a:highlight>
            </a:endParaRPr>
          </a:p>
        </p:txBody>
      </p:sp>
      <p:sp>
        <p:nvSpPr>
          <p:cNvPr id="4" name="Footer Placeholder 3">
            <a:extLst>
              <a:ext uri="{FF2B5EF4-FFF2-40B4-BE49-F238E27FC236}">
                <a16:creationId xmlns:a16="http://schemas.microsoft.com/office/drawing/2014/main" id="{C6BA5EF0-FF4F-9E45-C1A2-FCF2EFBCB44B}"/>
              </a:ext>
            </a:extLst>
          </p:cNvPr>
          <p:cNvSpPr>
            <a:spLocks noGrp="1"/>
          </p:cNvSpPr>
          <p:nvPr>
            <p:ph type="ftr" sz="quarter" idx="11"/>
          </p:nvPr>
        </p:nvSpPr>
        <p:spPr/>
        <p:txBody>
          <a:bodyPr/>
          <a:lstStyle/>
          <a:p>
            <a:r>
              <a:rPr lang="en-GB" noProof="0"/>
              <a:t>Nordic-Baltic Astronomy Days - May 26-29, 2026</a:t>
            </a:r>
            <a:endParaRPr lang="en-GB" i="1" noProof="0"/>
          </a:p>
        </p:txBody>
      </p:sp>
      <p:sp>
        <p:nvSpPr>
          <p:cNvPr id="6" name="Date Placeholder 5">
            <a:extLst>
              <a:ext uri="{FF2B5EF4-FFF2-40B4-BE49-F238E27FC236}">
                <a16:creationId xmlns:a16="http://schemas.microsoft.com/office/drawing/2014/main" id="{D2B7EDDC-1626-5CA6-6E04-C7B5F13BB7B8}"/>
              </a:ext>
            </a:extLst>
          </p:cNvPr>
          <p:cNvSpPr>
            <a:spLocks noGrp="1"/>
          </p:cNvSpPr>
          <p:nvPr>
            <p:ph type="dt" sz="half" idx="2"/>
          </p:nvPr>
        </p:nvSpPr>
        <p:spPr/>
        <p:txBody>
          <a:bodyPr/>
          <a:lstStyle/>
          <a:p>
            <a:r>
              <a:rPr lang="de-DE" noProof="0"/>
              <a:t>Data Classification: ESO PUBLIC</a:t>
            </a:r>
            <a:endParaRPr lang="en-GB" noProof="0"/>
          </a:p>
        </p:txBody>
      </p:sp>
    </p:spTree>
    <p:extLst>
      <p:ext uri="{BB962C8B-B14F-4D97-AF65-F5344CB8AC3E}">
        <p14:creationId xmlns:p14="http://schemas.microsoft.com/office/powerpoint/2010/main" val="24086365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C759F-FC2C-A9C9-9BDB-F07D6F1DDADE}"/>
              </a:ext>
            </a:extLst>
          </p:cNvPr>
          <p:cNvSpPr>
            <a:spLocks noGrp="1"/>
          </p:cNvSpPr>
          <p:nvPr>
            <p:ph type="title"/>
          </p:nvPr>
        </p:nvSpPr>
        <p:spPr/>
        <p:txBody>
          <a:bodyPr/>
          <a:lstStyle/>
          <a:p>
            <a:r>
              <a:rPr lang="en-GB"/>
              <a:t>Selection criteria for ESO’s next programme</a:t>
            </a:r>
          </a:p>
        </p:txBody>
      </p:sp>
      <p:sp>
        <p:nvSpPr>
          <p:cNvPr id="3" name="Text Placeholder 2">
            <a:extLst>
              <a:ext uri="{FF2B5EF4-FFF2-40B4-BE49-F238E27FC236}">
                <a16:creationId xmlns:a16="http://schemas.microsoft.com/office/drawing/2014/main" id="{574FE2E4-BAA6-39AC-F47C-470B2F5E25F2}"/>
              </a:ext>
            </a:extLst>
          </p:cNvPr>
          <p:cNvSpPr>
            <a:spLocks noGrp="1"/>
          </p:cNvSpPr>
          <p:nvPr>
            <p:ph type="body" sz="quarter" idx="13"/>
          </p:nvPr>
        </p:nvSpPr>
        <p:spPr>
          <a:xfrm>
            <a:off x="936624" y="1624424"/>
            <a:ext cx="10455276" cy="4189709"/>
          </a:xfrm>
        </p:spPr>
        <p:txBody>
          <a:bodyPr anchor="ctr"/>
          <a:lstStyle/>
          <a:p>
            <a:r>
              <a:rPr lang="en-GB" dirty="0"/>
              <a:t>Recommendation to Council will be prepared by ESO’s Executive, including input by a Senior Science Committee (appointed by Council), based on:</a:t>
            </a:r>
          </a:p>
          <a:p>
            <a:pPr lvl="1"/>
            <a:r>
              <a:rPr lang="en-GB" b="1" dirty="0"/>
              <a:t>Scientific drive:</a:t>
            </a:r>
            <a:r>
              <a:rPr lang="en-GB" dirty="0"/>
              <a:t> Which fundamental problems in astronomy are expected to be addressed? How broad an impact will the new facility have? What synergies are there with other ESO facilities?</a:t>
            </a:r>
          </a:p>
          <a:p>
            <a:pPr lvl="1"/>
            <a:r>
              <a:rPr lang="en-GB" b="1" dirty="0"/>
              <a:t>Organisational ability:</a:t>
            </a:r>
            <a:r>
              <a:rPr lang="en-GB" dirty="0"/>
              <a:t> Are competencies and skillsets available to own the design and development of the new facility? Is the organisation able to fulfil its operational requirements? </a:t>
            </a:r>
          </a:p>
          <a:p>
            <a:pPr lvl="1"/>
            <a:r>
              <a:rPr lang="en-GB" b="1" dirty="0"/>
              <a:t>Sustainability:</a:t>
            </a:r>
            <a:r>
              <a:rPr lang="en-GB" dirty="0"/>
              <a:t> To what degree the new facility could be designed, built and operated in an environmentally, socially and financially sustainable manner?</a:t>
            </a:r>
          </a:p>
          <a:p>
            <a:pPr lvl="1"/>
            <a:r>
              <a:rPr lang="en-GB" b="1" dirty="0"/>
              <a:t>Institutional model: </a:t>
            </a:r>
            <a:r>
              <a:rPr lang="en-GB" dirty="0"/>
              <a:t>Should the new facility be developed in a partnership with another organisation?</a:t>
            </a:r>
          </a:p>
          <a:p>
            <a:pPr lvl="1"/>
            <a:r>
              <a:rPr lang="en-GB" b="1" dirty="0"/>
              <a:t>Risks assessment: </a:t>
            </a:r>
            <a:r>
              <a:rPr lang="en-GB" dirty="0"/>
              <a:t>Will the new programme compromise the successful operation and development of ESO’s existing facilities?</a:t>
            </a:r>
          </a:p>
        </p:txBody>
      </p:sp>
      <p:sp>
        <p:nvSpPr>
          <p:cNvPr id="4" name="Footer Placeholder 3">
            <a:extLst>
              <a:ext uri="{FF2B5EF4-FFF2-40B4-BE49-F238E27FC236}">
                <a16:creationId xmlns:a16="http://schemas.microsoft.com/office/drawing/2014/main" id="{AB79F208-1865-ED2F-7D87-8A830374EE91}"/>
              </a:ext>
            </a:extLst>
          </p:cNvPr>
          <p:cNvSpPr>
            <a:spLocks noGrp="1"/>
          </p:cNvSpPr>
          <p:nvPr>
            <p:ph type="ftr" sz="quarter" idx="11"/>
          </p:nvPr>
        </p:nvSpPr>
        <p:spPr/>
        <p:txBody>
          <a:bodyPr/>
          <a:lstStyle/>
          <a:p>
            <a:r>
              <a:rPr lang="en-GB" noProof="0"/>
              <a:t>Nordic-Baltic Astronomy Days - May 26-29, 2026</a:t>
            </a:r>
            <a:endParaRPr lang="en-GB" i="1" noProof="0"/>
          </a:p>
        </p:txBody>
      </p:sp>
      <p:sp>
        <p:nvSpPr>
          <p:cNvPr id="6" name="Date Placeholder 5">
            <a:extLst>
              <a:ext uri="{FF2B5EF4-FFF2-40B4-BE49-F238E27FC236}">
                <a16:creationId xmlns:a16="http://schemas.microsoft.com/office/drawing/2014/main" id="{9FBB09E2-22FA-43CF-D20A-C5579642C3FF}"/>
              </a:ext>
            </a:extLst>
          </p:cNvPr>
          <p:cNvSpPr>
            <a:spLocks noGrp="1"/>
          </p:cNvSpPr>
          <p:nvPr>
            <p:ph type="dt" sz="half" idx="2"/>
          </p:nvPr>
        </p:nvSpPr>
        <p:spPr/>
        <p:txBody>
          <a:bodyPr/>
          <a:lstStyle/>
          <a:p>
            <a:r>
              <a:rPr lang="de-DE" noProof="0"/>
              <a:t>Data Classification: ESO PUBLIC</a:t>
            </a:r>
            <a:endParaRPr lang="en-GB" noProof="0"/>
          </a:p>
        </p:txBody>
      </p:sp>
    </p:spTree>
    <p:extLst>
      <p:ext uri="{BB962C8B-B14F-4D97-AF65-F5344CB8AC3E}">
        <p14:creationId xmlns:p14="http://schemas.microsoft.com/office/powerpoint/2010/main" val="3130481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A5046-3474-F928-2A20-656998877ACD}"/>
              </a:ext>
            </a:extLst>
          </p:cNvPr>
          <p:cNvSpPr>
            <a:spLocks noGrp="1"/>
          </p:cNvSpPr>
          <p:nvPr>
            <p:ph type="title"/>
          </p:nvPr>
        </p:nvSpPr>
        <p:spPr/>
        <p:txBody>
          <a:bodyPr/>
          <a:lstStyle/>
          <a:p>
            <a:r>
              <a:rPr lang="en-GB"/>
              <a:t>Expanding Horizons timeline</a:t>
            </a:r>
          </a:p>
        </p:txBody>
      </p:sp>
      <p:graphicFrame>
        <p:nvGraphicFramePr>
          <p:cNvPr id="7" name="Content Placeholder 6">
            <a:extLst>
              <a:ext uri="{FF2B5EF4-FFF2-40B4-BE49-F238E27FC236}">
                <a16:creationId xmlns:a16="http://schemas.microsoft.com/office/drawing/2014/main" id="{29CD1190-6811-41DB-5A7E-002758C8FE62}"/>
              </a:ext>
            </a:extLst>
          </p:cNvPr>
          <p:cNvGraphicFramePr>
            <a:graphicFrameLocks noGrp="1"/>
          </p:cNvGraphicFramePr>
          <p:nvPr>
            <p:ph idx="1"/>
          </p:nvPr>
        </p:nvGraphicFramePr>
        <p:xfrm>
          <a:off x="481915" y="983673"/>
          <a:ext cx="11343502" cy="2365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Footer Placeholder 4">
            <a:extLst>
              <a:ext uri="{FF2B5EF4-FFF2-40B4-BE49-F238E27FC236}">
                <a16:creationId xmlns:a16="http://schemas.microsoft.com/office/drawing/2014/main" id="{609AE5AC-B838-AC25-1E3B-05D7F3650E6D}"/>
              </a:ext>
            </a:extLst>
          </p:cNvPr>
          <p:cNvSpPr>
            <a:spLocks noGrp="1"/>
          </p:cNvSpPr>
          <p:nvPr>
            <p:ph type="ftr" sz="quarter" idx="13"/>
          </p:nvPr>
        </p:nvSpPr>
        <p:spPr/>
        <p:txBody>
          <a:bodyPr/>
          <a:lstStyle/>
          <a:p>
            <a:r>
              <a:rPr lang="en-GB" noProof="0"/>
              <a:t>Nordic-Baltic Astronomy Days - May 26-29, 2026</a:t>
            </a:r>
            <a:endParaRPr lang="en-GB" i="1" noProof="0"/>
          </a:p>
        </p:txBody>
      </p:sp>
      <p:sp>
        <p:nvSpPr>
          <p:cNvPr id="6" name="Date Placeholder 5">
            <a:extLst>
              <a:ext uri="{FF2B5EF4-FFF2-40B4-BE49-F238E27FC236}">
                <a16:creationId xmlns:a16="http://schemas.microsoft.com/office/drawing/2014/main" id="{746F23BF-8266-1102-3B47-A3968D2AC993}"/>
              </a:ext>
            </a:extLst>
          </p:cNvPr>
          <p:cNvSpPr>
            <a:spLocks noGrp="1"/>
          </p:cNvSpPr>
          <p:nvPr>
            <p:ph type="dt" sz="half" idx="2"/>
          </p:nvPr>
        </p:nvSpPr>
        <p:spPr/>
        <p:txBody>
          <a:bodyPr/>
          <a:lstStyle/>
          <a:p>
            <a:r>
              <a:rPr lang="de-DE" noProof="0"/>
              <a:t>Data Classification: ESO PUBLIC</a:t>
            </a:r>
            <a:endParaRPr lang="en-GB" noProof="0"/>
          </a:p>
        </p:txBody>
      </p:sp>
      <p:sp>
        <p:nvSpPr>
          <p:cNvPr id="12" name="Textplatzhalter 17">
            <a:extLst>
              <a:ext uri="{FF2B5EF4-FFF2-40B4-BE49-F238E27FC236}">
                <a16:creationId xmlns:a16="http://schemas.microsoft.com/office/drawing/2014/main" id="{FBC94750-3B0C-3B68-A842-B7B3B415E899}"/>
              </a:ext>
            </a:extLst>
          </p:cNvPr>
          <p:cNvSpPr txBox="1">
            <a:spLocks/>
          </p:cNvSpPr>
          <p:nvPr/>
        </p:nvSpPr>
        <p:spPr>
          <a:xfrm>
            <a:off x="366583" y="2965061"/>
            <a:ext cx="2143378" cy="2735319"/>
          </a:xfrm>
          <a:prstGeom prst="rect">
            <a:avLst/>
          </a:prstGeom>
        </p:spPr>
        <p:txBody>
          <a:bodyPr/>
          <a:lstStyle>
            <a:lvl1pPr marL="0" indent="0" algn="l" defTabSz="914400" rtl="0" eaLnBrk="1" latinLnBrk="0" hangingPunct="1">
              <a:lnSpc>
                <a:spcPct val="120000"/>
              </a:lnSpc>
              <a:spcBef>
                <a:spcPts val="1200"/>
              </a:spcBef>
              <a:buFont typeface="Arial" panose="020B0604020202020204" pitchFamily="34" charset="0"/>
              <a:buNone/>
              <a:defRPr sz="1800" kern="1200">
                <a:solidFill>
                  <a:schemeClr val="tx1"/>
                </a:solidFill>
                <a:latin typeface="+mn-lt"/>
                <a:ea typeface="+mn-ea"/>
                <a:cs typeface="+mn-cs"/>
              </a:defRPr>
            </a:lvl1pPr>
            <a:lvl2pPr marL="172800" indent="-172800" algn="l" defTabSz="914400" rtl="0" eaLnBrk="1" latinLnBrk="0" hangingPunct="1">
              <a:lnSpc>
                <a:spcPct val="120000"/>
              </a:lnSpc>
              <a:spcBef>
                <a:spcPts val="1200"/>
              </a:spcBef>
              <a:buClr>
                <a:schemeClr val="tx2"/>
              </a:buClr>
              <a:buFont typeface="Arial" panose="020B0604020202020204" pitchFamily="34" charset="0"/>
              <a:buChar char="•"/>
              <a:defRPr sz="1800" kern="1200">
                <a:solidFill>
                  <a:schemeClr val="tx1"/>
                </a:solidFill>
                <a:latin typeface="+mn-lt"/>
                <a:ea typeface="+mn-ea"/>
                <a:cs typeface="+mn-cs"/>
              </a:defRPr>
            </a:lvl2pPr>
            <a:lvl3pPr marL="514800" indent="-172800" algn="l" defTabSz="914400" rtl="0" eaLnBrk="1" latinLnBrk="0" hangingPunct="1">
              <a:lnSpc>
                <a:spcPct val="120000"/>
              </a:lnSpc>
              <a:spcBef>
                <a:spcPts val="1200"/>
              </a:spcBef>
              <a:buClr>
                <a:schemeClr val="bg2"/>
              </a:buClr>
              <a:buFont typeface="Arial" panose="020B0604020202020204" pitchFamily="34" charset="0"/>
              <a:buChar char="•"/>
              <a:defRPr sz="1800" kern="1200">
                <a:solidFill>
                  <a:schemeClr val="tx1"/>
                </a:solidFill>
                <a:latin typeface="+mn-lt"/>
                <a:ea typeface="+mn-ea"/>
                <a:cs typeface="+mn-cs"/>
              </a:defRPr>
            </a:lvl3pPr>
            <a:lvl4pPr marL="0" indent="0" algn="l" defTabSz="914400" rtl="0" eaLnBrk="1" latinLnBrk="0" hangingPunct="1">
              <a:lnSpc>
                <a:spcPct val="111000"/>
              </a:lnSpc>
              <a:spcBef>
                <a:spcPts val="1200"/>
              </a:spcBef>
              <a:buFont typeface="Arial" panose="020B0604020202020204" pitchFamily="34" charset="0"/>
              <a:buNone/>
              <a:defRPr sz="1800" b="1" kern="1200">
                <a:solidFill>
                  <a:schemeClr val="tx1"/>
                </a:solidFill>
                <a:latin typeface="+mn-lt"/>
                <a:ea typeface="+mn-ea"/>
                <a:cs typeface="+mn-cs"/>
              </a:defRPr>
            </a:lvl4pPr>
            <a:lvl5pPr marL="0" indent="0" algn="l" defTabSz="914400" rtl="0" eaLnBrk="1" latinLnBrk="0" hangingPunct="1">
              <a:lnSpc>
                <a:spcPct val="118000"/>
              </a:lnSpc>
              <a:spcBef>
                <a:spcPts val="1200"/>
              </a:spcBef>
              <a:buClr>
                <a:schemeClr val="tx2"/>
              </a:buClr>
              <a:buFont typeface="Arial" panose="020B0604020202020204" pitchFamily="34" charset="0"/>
              <a:buNone/>
              <a:defRPr sz="2400" b="1" kern="1200">
                <a:solidFill>
                  <a:schemeClr val="tx1"/>
                </a:solidFill>
                <a:latin typeface="+mn-lt"/>
                <a:ea typeface="+mn-ea"/>
                <a:cs typeface="+mn-cs"/>
              </a:defRPr>
            </a:lvl5pPr>
            <a:lvl6pPr marL="0" indent="0" algn="l" defTabSz="914400" rtl="0" eaLnBrk="1" latinLnBrk="0" hangingPunct="1">
              <a:lnSpc>
                <a:spcPct val="111000"/>
              </a:lnSpc>
              <a:spcBef>
                <a:spcPts val="1200"/>
              </a:spcBef>
              <a:buClr>
                <a:schemeClr val="bg2"/>
              </a:buClr>
              <a:buFont typeface="Arial" panose="020B0604020202020204" pitchFamily="34" charset="0"/>
              <a:buNone/>
              <a:defRPr sz="2400" i="1" kern="1200">
                <a:solidFill>
                  <a:schemeClr val="bg2"/>
                </a:solidFill>
                <a:latin typeface="Georgia" panose="02040502050405020303" pitchFamily="18" charset="0"/>
                <a:ea typeface="+mn-ea"/>
                <a:cs typeface="+mn-cs"/>
              </a:defRPr>
            </a:lvl6pPr>
            <a:lvl7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7pPr>
            <a:lvl8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8pPr>
            <a:lvl9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9pPr>
          </a:lstStyle>
          <a:p>
            <a:pPr>
              <a:lnSpc>
                <a:spcPct val="100000"/>
              </a:lnSpc>
            </a:pPr>
            <a:r>
              <a:rPr lang="en-GB" sz="1600" dirty="0"/>
              <a:t>July 2024–Q3 2026</a:t>
            </a:r>
          </a:p>
          <a:p>
            <a:pPr lvl="1">
              <a:lnSpc>
                <a:spcPct val="100000"/>
              </a:lnSpc>
            </a:pPr>
            <a:r>
              <a:rPr lang="en-GB" sz="1600" dirty="0"/>
              <a:t>Present and explain the process to the community</a:t>
            </a:r>
          </a:p>
          <a:p>
            <a:pPr lvl="1">
              <a:lnSpc>
                <a:spcPct val="100000"/>
              </a:lnSpc>
            </a:pPr>
            <a:r>
              <a:rPr lang="en-GB" sz="1600" dirty="0"/>
              <a:t>Trigger dialogue about astronomy challenges &amp; disruptive technologies in 2040s</a:t>
            </a:r>
          </a:p>
        </p:txBody>
      </p:sp>
      <p:sp>
        <p:nvSpPr>
          <p:cNvPr id="13" name="Textplatzhalter 17">
            <a:extLst>
              <a:ext uri="{FF2B5EF4-FFF2-40B4-BE49-F238E27FC236}">
                <a16:creationId xmlns:a16="http://schemas.microsoft.com/office/drawing/2014/main" id="{39E23225-F33E-F866-7957-316CF0F6BD56}"/>
              </a:ext>
            </a:extLst>
          </p:cNvPr>
          <p:cNvSpPr txBox="1">
            <a:spLocks/>
          </p:cNvSpPr>
          <p:nvPr/>
        </p:nvSpPr>
        <p:spPr>
          <a:xfrm>
            <a:off x="4676621" y="2965061"/>
            <a:ext cx="2402081" cy="2735317"/>
          </a:xfrm>
          <a:prstGeom prst="rect">
            <a:avLst/>
          </a:prstGeom>
        </p:spPr>
        <p:txBody>
          <a:bodyPr/>
          <a:lstStyle>
            <a:lvl1pPr marL="0" indent="0" algn="l" defTabSz="914400" rtl="0" eaLnBrk="1" latinLnBrk="0" hangingPunct="1">
              <a:lnSpc>
                <a:spcPct val="120000"/>
              </a:lnSpc>
              <a:spcBef>
                <a:spcPts val="1200"/>
              </a:spcBef>
              <a:buFont typeface="Arial" panose="020B0604020202020204" pitchFamily="34" charset="0"/>
              <a:buNone/>
              <a:defRPr sz="1800" kern="1200">
                <a:solidFill>
                  <a:schemeClr val="tx1"/>
                </a:solidFill>
                <a:latin typeface="+mn-lt"/>
                <a:ea typeface="+mn-ea"/>
                <a:cs typeface="+mn-cs"/>
              </a:defRPr>
            </a:lvl1pPr>
            <a:lvl2pPr marL="172800" indent="-172800" algn="l" defTabSz="914400" rtl="0" eaLnBrk="1" latinLnBrk="0" hangingPunct="1">
              <a:lnSpc>
                <a:spcPct val="120000"/>
              </a:lnSpc>
              <a:spcBef>
                <a:spcPts val="1200"/>
              </a:spcBef>
              <a:buClr>
                <a:schemeClr val="tx2"/>
              </a:buClr>
              <a:buFont typeface="Arial" panose="020B0604020202020204" pitchFamily="34" charset="0"/>
              <a:buChar char="•"/>
              <a:defRPr sz="1800" kern="1200">
                <a:solidFill>
                  <a:schemeClr val="tx1"/>
                </a:solidFill>
                <a:latin typeface="+mn-lt"/>
                <a:ea typeface="+mn-ea"/>
                <a:cs typeface="+mn-cs"/>
              </a:defRPr>
            </a:lvl2pPr>
            <a:lvl3pPr marL="514800" indent="-172800" algn="l" defTabSz="914400" rtl="0" eaLnBrk="1" latinLnBrk="0" hangingPunct="1">
              <a:lnSpc>
                <a:spcPct val="120000"/>
              </a:lnSpc>
              <a:spcBef>
                <a:spcPts val="1200"/>
              </a:spcBef>
              <a:buClr>
                <a:schemeClr val="bg2"/>
              </a:buClr>
              <a:buFont typeface="Arial" panose="020B0604020202020204" pitchFamily="34" charset="0"/>
              <a:buChar char="•"/>
              <a:defRPr sz="1800" kern="1200">
                <a:solidFill>
                  <a:schemeClr val="tx1"/>
                </a:solidFill>
                <a:latin typeface="+mn-lt"/>
                <a:ea typeface="+mn-ea"/>
                <a:cs typeface="+mn-cs"/>
              </a:defRPr>
            </a:lvl3pPr>
            <a:lvl4pPr marL="0" indent="0" algn="l" defTabSz="914400" rtl="0" eaLnBrk="1" latinLnBrk="0" hangingPunct="1">
              <a:lnSpc>
                <a:spcPct val="111000"/>
              </a:lnSpc>
              <a:spcBef>
                <a:spcPts val="1200"/>
              </a:spcBef>
              <a:buFont typeface="Arial" panose="020B0604020202020204" pitchFamily="34" charset="0"/>
              <a:buNone/>
              <a:defRPr sz="1800" b="1" kern="1200">
                <a:solidFill>
                  <a:schemeClr val="tx1"/>
                </a:solidFill>
                <a:latin typeface="+mn-lt"/>
                <a:ea typeface="+mn-ea"/>
                <a:cs typeface="+mn-cs"/>
              </a:defRPr>
            </a:lvl4pPr>
            <a:lvl5pPr marL="0" indent="0" algn="l" defTabSz="914400" rtl="0" eaLnBrk="1" latinLnBrk="0" hangingPunct="1">
              <a:lnSpc>
                <a:spcPct val="118000"/>
              </a:lnSpc>
              <a:spcBef>
                <a:spcPts val="1200"/>
              </a:spcBef>
              <a:buClr>
                <a:schemeClr val="tx2"/>
              </a:buClr>
              <a:buFont typeface="Arial" panose="020B0604020202020204" pitchFamily="34" charset="0"/>
              <a:buNone/>
              <a:defRPr sz="2400" b="1" kern="1200">
                <a:solidFill>
                  <a:schemeClr val="tx1"/>
                </a:solidFill>
                <a:latin typeface="+mn-lt"/>
                <a:ea typeface="+mn-ea"/>
                <a:cs typeface="+mn-cs"/>
              </a:defRPr>
            </a:lvl5pPr>
            <a:lvl6pPr marL="0" indent="0" algn="l" defTabSz="914400" rtl="0" eaLnBrk="1" latinLnBrk="0" hangingPunct="1">
              <a:lnSpc>
                <a:spcPct val="111000"/>
              </a:lnSpc>
              <a:spcBef>
                <a:spcPts val="1200"/>
              </a:spcBef>
              <a:buClr>
                <a:schemeClr val="bg2"/>
              </a:buClr>
              <a:buFont typeface="Arial" panose="020B0604020202020204" pitchFamily="34" charset="0"/>
              <a:buNone/>
              <a:defRPr sz="2400" i="1" kern="1200">
                <a:solidFill>
                  <a:schemeClr val="bg2"/>
                </a:solidFill>
                <a:latin typeface="Georgia" panose="02040502050405020303" pitchFamily="18" charset="0"/>
                <a:ea typeface="+mn-ea"/>
                <a:cs typeface="+mn-cs"/>
              </a:defRPr>
            </a:lvl6pPr>
            <a:lvl7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7pPr>
            <a:lvl8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8pPr>
            <a:lvl9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9pPr>
          </a:lstStyle>
          <a:p>
            <a:pPr>
              <a:lnSpc>
                <a:spcPct val="100000"/>
              </a:lnSpc>
            </a:pPr>
            <a:r>
              <a:rPr lang="en-GB" sz="1600" dirty="0"/>
              <a:t>Q3 2026–Q2 2027</a:t>
            </a:r>
          </a:p>
          <a:p>
            <a:pPr lvl="1">
              <a:lnSpc>
                <a:spcPct val="100000"/>
              </a:lnSpc>
            </a:pPr>
            <a:r>
              <a:rPr lang="en-GB" sz="1600" dirty="0"/>
              <a:t>Launch of call: Q3 2026 during workshop at ESO July 13-17.</a:t>
            </a:r>
          </a:p>
          <a:p>
            <a:pPr lvl="1">
              <a:lnSpc>
                <a:spcPct val="100000"/>
              </a:lnSpc>
            </a:pPr>
            <a:r>
              <a:rPr lang="en-GB" sz="1600" dirty="0"/>
              <a:t>Letters of Intent due 1 Dec 2026</a:t>
            </a:r>
          </a:p>
          <a:p>
            <a:pPr lvl="1">
              <a:lnSpc>
                <a:spcPct val="100000"/>
              </a:lnSpc>
            </a:pPr>
            <a:r>
              <a:rPr lang="en-GB" sz="1600" dirty="0"/>
              <a:t>Proposals due:</a:t>
            </a:r>
            <a:br>
              <a:rPr lang="en-GB" sz="1600" dirty="0"/>
            </a:br>
            <a:r>
              <a:rPr lang="en-GB" sz="1600" dirty="0"/>
              <a:t>1 Jun 2027</a:t>
            </a:r>
          </a:p>
        </p:txBody>
      </p:sp>
      <p:sp>
        <p:nvSpPr>
          <p:cNvPr id="14" name="Textplatzhalter 17">
            <a:extLst>
              <a:ext uri="{FF2B5EF4-FFF2-40B4-BE49-F238E27FC236}">
                <a16:creationId xmlns:a16="http://schemas.microsoft.com/office/drawing/2014/main" id="{F80FB1DD-6F65-8DE6-E2BD-0585EDEE1D49}"/>
              </a:ext>
            </a:extLst>
          </p:cNvPr>
          <p:cNvSpPr txBox="1">
            <a:spLocks/>
          </p:cNvSpPr>
          <p:nvPr/>
        </p:nvSpPr>
        <p:spPr>
          <a:xfrm>
            <a:off x="6977108" y="2965061"/>
            <a:ext cx="2344184" cy="2735318"/>
          </a:xfrm>
          <a:prstGeom prst="rect">
            <a:avLst/>
          </a:prstGeom>
        </p:spPr>
        <p:txBody>
          <a:bodyPr/>
          <a:lstStyle>
            <a:lvl1pPr marL="0" indent="0" algn="l" defTabSz="914400" rtl="0" eaLnBrk="1" latinLnBrk="0" hangingPunct="1">
              <a:lnSpc>
                <a:spcPct val="120000"/>
              </a:lnSpc>
              <a:spcBef>
                <a:spcPts val="1200"/>
              </a:spcBef>
              <a:buFont typeface="Arial" panose="020B0604020202020204" pitchFamily="34" charset="0"/>
              <a:buNone/>
              <a:defRPr sz="1800" kern="1200">
                <a:solidFill>
                  <a:schemeClr val="tx1"/>
                </a:solidFill>
                <a:latin typeface="+mn-lt"/>
                <a:ea typeface="+mn-ea"/>
                <a:cs typeface="+mn-cs"/>
              </a:defRPr>
            </a:lvl1pPr>
            <a:lvl2pPr marL="172800" indent="-172800" algn="l" defTabSz="914400" rtl="0" eaLnBrk="1" latinLnBrk="0" hangingPunct="1">
              <a:lnSpc>
                <a:spcPct val="120000"/>
              </a:lnSpc>
              <a:spcBef>
                <a:spcPts val="1200"/>
              </a:spcBef>
              <a:buClr>
                <a:schemeClr val="tx2"/>
              </a:buClr>
              <a:buFont typeface="Arial" panose="020B0604020202020204" pitchFamily="34" charset="0"/>
              <a:buChar char="•"/>
              <a:defRPr sz="1800" kern="1200">
                <a:solidFill>
                  <a:schemeClr val="tx1"/>
                </a:solidFill>
                <a:latin typeface="+mn-lt"/>
                <a:ea typeface="+mn-ea"/>
                <a:cs typeface="+mn-cs"/>
              </a:defRPr>
            </a:lvl2pPr>
            <a:lvl3pPr marL="514800" indent="-172800" algn="l" defTabSz="914400" rtl="0" eaLnBrk="1" latinLnBrk="0" hangingPunct="1">
              <a:lnSpc>
                <a:spcPct val="120000"/>
              </a:lnSpc>
              <a:spcBef>
                <a:spcPts val="1200"/>
              </a:spcBef>
              <a:buClr>
                <a:schemeClr val="bg2"/>
              </a:buClr>
              <a:buFont typeface="Arial" panose="020B0604020202020204" pitchFamily="34" charset="0"/>
              <a:buChar char="•"/>
              <a:defRPr sz="1800" kern="1200">
                <a:solidFill>
                  <a:schemeClr val="tx1"/>
                </a:solidFill>
                <a:latin typeface="+mn-lt"/>
                <a:ea typeface="+mn-ea"/>
                <a:cs typeface="+mn-cs"/>
              </a:defRPr>
            </a:lvl3pPr>
            <a:lvl4pPr marL="0" indent="0" algn="l" defTabSz="914400" rtl="0" eaLnBrk="1" latinLnBrk="0" hangingPunct="1">
              <a:lnSpc>
                <a:spcPct val="111000"/>
              </a:lnSpc>
              <a:spcBef>
                <a:spcPts val="1200"/>
              </a:spcBef>
              <a:buFont typeface="Arial" panose="020B0604020202020204" pitchFamily="34" charset="0"/>
              <a:buNone/>
              <a:defRPr sz="1800" b="1" kern="1200">
                <a:solidFill>
                  <a:schemeClr val="tx1"/>
                </a:solidFill>
                <a:latin typeface="+mn-lt"/>
                <a:ea typeface="+mn-ea"/>
                <a:cs typeface="+mn-cs"/>
              </a:defRPr>
            </a:lvl4pPr>
            <a:lvl5pPr marL="0" indent="0" algn="l" defTabSz="914400" rtl="0" eaLnBrk="1" latinLnBrk="0" hangingPunct="1">
              <a:lnSpc>
                <a:spcPct val="118000"/>
              </a:lnSpc>
              <a:spcBef>
                <a:spcPts val="1200"/>
              </a:spcBef>
              <a:buClr>
                <a:schemeClr val="tx2"/>
              </a:buClr>
              <a:buFont typeface="Arial" panose="020B0604020202020204" pitchFamily="34" charset="0"/>
              <a:buNone/>
              <a:defRPr sz="2400" b="1" kern="1200">
                <a:solidFill>
                  <a:schemeClr val="tx1"/>
                </a:solidFill>
                <a:latin typeface="+mn-lt"/>
                <a:ea typeface="+mn-ea"/>
                <a:cs typeface="+mn-cs"/>
              </a:defRPr>
            </a:lvl5pPr>
            <a:lvl6pPr marL="0" indent="0" algn="l" defTabSz="914400" rtl="0" eaLnBrk="1" latinLnBrk="0" hangingPunct="1">
              <a:lnSpc>
                <a:spcPct val="111000"/>
              </a:lnSpc>
              <a:spcBef>
                <a:spcPts val="1200"/>
              </a:spcBef>
              <a:buClr>
                <a:schemeClr val="bg2"/>
              </a:buClr>
              <a:buFont typeface="Arial" panose="020B0604020202020204" pitchFamily="34" charset="0"/>
              <a:buNone/>
              <a:defRPr sz="2400" i="1" kern="1200">
                <a:solidFill>
                  <a:schemeClr val="bg2"/>
                </a:solidFill>
                <a:latin typeface="Georgia" panose="02040502050405020303" pitchFamily="18" charset="0"/>
                <a:ea typeface="+mn-ea"/>
                <a:cs typeface="+mn-cs"/>
              </a:defRPr>
            </a:lvl6pPr>
            <a:lvl7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7pPr>
            <a:lvl8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8pPr>
            <a:lvl9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9pPr>
          </a:lstStyle>
          <a:p>
            <a:pPr>
              <a:lnSpc>
                <a:spcPct val="100000"/>
              </a:lnSpc>
            </a:pPr>
            <a:r>
              <a:rPr lang="en-GB" sz="1600" dirty="0"/>
              <a:t>Q3 2027–Q3 2028</a:t>
            </a:r>
          </a:p>
          <a:p>
            <a:pPr lvl="1">
              <a:lnSpc>
                <a:spcPct val="100000"/>
              </a:lnSpc>
            </a:pPr>
            <a:r>
              <a:rPr lang="en-GB" sz="1600" dirty="0"/>
              <a:t>Performed by SSC and ESO Executive</a:t>
            </a:r>
          </a:p>
          <a:p>
            <a:pPr lvl="1">
              <a:lnSpc>
                <a:spcPct val="100000"/>
              </a:lnSpc>
            </a:pPr>
            <a:r>
              <a:rPr lang="en-GB" sz="1600" dirty="0"/>
              <a:t>Transparently share what ideas are being proposed at a dedicated community workshop</a:t>
            </a:r>
            <a:endParaRPr lang="de-DE" sz="1600" dirty="0"/>
          </a:p>
        </p:txBody>
      </p:sp>
      <p:sp>
        <p:nvSpPr>
          <p:cNvPr id="15" name="Textplatzhalter 17">
            <a:extLst>
              <a:ext uri="{FF2B5EF4-FFF2-40B4-BE49-F238E27FC236}">
                <a16:creationId xmlns:a16="http://schemas.microsoft.com/office/drawing/2014/main" id="{AC9C8D38-9049-831D-3481-C4DC4CEF125D}"/>
              </a:ext>
            </a:extLst>
          </p:cNvPr>
          <p:cNvSpPr txBox="1">
            <a:spLocks/>
          </p:cNvSpPr>
          <p:nvPr/>
        </p:nvSpPr>
        <p:spPr>
          <a:xfrm>
            <a:off x="9321292" y="2965061"/>
            <a:ext cx="2504125" cy="2735316"/>
          </a:xfrm>
          <a:prstGeom prst="rect">
            <a:avLst/>
          </a:prstGeom>
        </p:spPr>
        <p:txBody>
          <a:bodyPr/>
          <a:lstStyle>
            <a:lvl1pPr marL="0" indent="0" algn="l" defTabSz="914400" rtl="0" eaLnBrk="1" latinLnBrk="0" hangingPunct="1">
              <a:lnSpc>
                <a:spcPct val="120000"/>
              </a:lnSpc>
              <a:spcBef>
                <a:spcPts val="1200"/>
              </a:spcBef>
              <a:buFont typeface="Arial" panose="020B0604020202020204" pitchFamily="34" charset="0"/>
              <a:buNone/>
              <a:defRPr sz="1800" kern="1200">
                <a:solidFill>
                  <a:schemeClr val="tx1"/>
                </a:solidFill>
                <a:latin typeface="+mn-lt"/>
                <a:ea typeface="+mn-ea"/>
                <a:cs typeface="+mn-cs"/>
              </a:defRPr>
            </a:lvl1pPr>
            <a:lvl2pPr marL="172800" indent="-172800" algn="l" defTabSz="914400" rtl="0" eaLnBrk="1" latinLnBrk="0" hangingPunct="1">
              <a:lnSpc>
                <a:spcPct val="120000"/>
              </a:lnSpc>
              <a:spcBef>
                <a:spcPts val="1200"/>
              </a:spcBef>
              <a:buClr>
                <a:schemeClr val="tx2"/>
              </a:buClr>
              <a:buFont typeface="Arial" panose="020B0604020202020204" pitchFamily="34" charset="0"/>
              <a:buChar char="•"/>
              <a:defRPr sz="1800" kern="1200">
                <a:solidFill>
                  <a:schemeClr val="tx1"/>
                </a:solidFill>
                <a:latin typeface="+mn-lt"/>
                <a:ea typeface="+mn-ea"/>
                <a:cs typeface="+mn-cs"/>
              </a:defRPr>
            </a:lvl2pPr>
            <a:lvl3pPr marL="514800" indent="-172800" algn="l" defTabSz="914400" rtl="0" eaLnBrk="1" latinLnBrk="0" hangingPunct="1">
              <a:lnSpc>
                <a:spcPct val="120000"/>
              </a:lnSpc>
              <a:spcBef>
                <a:spcPts val="1200"/>
              </a:spcBef>
              <a:buClr>
                <a:schemeClr val="bg2"/>
              </a:buClr>
              <a:buFont typeface="Arial" panose="020B0604020202020204" pitchFamily="34" charset="0"/>
              <a:buChar char="•"/>
              <a:defRPr sz="1800" kern="1200">
                <a:solidFill>
                  <a:schemeClr val="tx1"/>
                </a:solidFill>
                <a:latin typeface="+mn-lt"/>
                <a:ea typeface="+mn-ea"/>
                <a:cs typeface="+mn-cs"/>
              </a:defRPr>
            </a:lvl3pPr>
            <a:lvl4pPr marL="0" indent="0" algn="l" defTabSz="914400" rtl="0" eaLnBrk="1" latinLnBrk="0" hangingPunct="1">
              <a:lnSpc>
                <a:spcPct val="111000"/>
              </a:lnSpc>
              <a:spcBef>
                <a:spcPts val="1200"/>
              </a:spcBef>
              <a:buFont typeface="Arial" panose="020B0604020202020204" pitchFamily="34" charset="0"/>
              <a:buNone/>
              <a:defRPr sz="1800" b="1" kern="1200">
                <a:solidFill>
                  <a:schemeClr val="tx1"/>
                </a:solidFill>
                <a:latin typeface="+mn-lt"/>
                <a:ea typeface="+mn-ea"/>
                <a:cs typeface="+mn-cs"/>
              </a:defRPr>
            </a:lvl4pPr>
            <a:lvl5pPr marL="0" indent="0" algn="l" defTabSz="914400" rtl="0" eaLnBrk="1" latinLnBrk="0" hangingPunct="1">
              <a:lnSpc>
                <a:spcPct val="118000"/>
              </a:lnSpc>
              <a:spcBef>
                <a:spcPts val="1200"/>
              </a:spcBef>
              <a:buClr>
                <a:schemeClr val="tx2"/>
              </a:buClr>
              <a:buFont typeface="Arial" panose="020B0604020202020204" pitchFamily="34" charset="0"/>
              <a:buNone/>
              <a:defRPr sz="2400" b="1" kern="1200">
                <a:solidFill>
                  <a:schemeClr val="tx1"/>
                </a:solidFill>
                <a:latin typeface="+mn-lt"/>
                <a:ea typeface="+mn-ea"/>
                <a:cs typeface="+mn-cs"/>
              </a:defRPr>
            </a:lvl5pPr>
            <a:lvl6pPr marL="0" indent="0" algn="l" defTabSz="914400" rtl="0" eaLnBrk="1" latinLnBrk="0" hangingPunct="1">
              <a:lnSpc>
                <a:spcPct val="111000"/>
              </a:lnSpc>
              <a:spcBef>
                <a:spcPts val="1200"/>
              </a:spcBef>
              <a:buClr>
                <a:schemeClr val="bg2"/>
              </a:buClr>
              <a:buFont typeface="Arial" panose="020B0604020202020204" pitchFamily="34" charset="0"/>
              <a:buNone/>
              <a:defRPr sz="2400" i="1" kern="1200">
                <a:solidFill>
                  <a:schemeClr val="bg2"/>
                </a:solidFill>
                <a:latin typeface="Georgia" panose="02040502050405020303" pitchFamily="18" charset="0"/>
                <a:ea typeface="+mn-ea"/>
                <a:cs typeface="+mn-cs"/>
              </a:defRPr>
            </a:lvl6pPr>
            <a:lvl7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7pPr>
            <a:lvl8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8pPr>
            <a:lvl9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9pPr>
          </a:lstStyle>
          <a:p>
            <a:pPr>
              <a:lnSpc>
                <a:spcPct val="100000"/>
              </a:lnSpc>
            </a:pPr>
            <a:r>
              <a:rPr lang="en-GB" sz="1600" dirty="0"/>
              <a:t>Q3–Q4 2028</a:t>
            </a:r>
          </a:p>
          <a:p>
            <a:pPr lvl="1">
              <a:lnSpc>
                <a:spcPct val="100000"/>
              </a:lnSpc>
            </a:pPr>
            <a:r>
              <a:rPr lang="en-GB" sz="1600" dirty="0"/>
              <a:t>Presented at STC and Finance Committee </a:t>
            </a:r>
          </a:p>
          <a:p>
            <a:pPr lvl="1">
              <a:lnSpc>
                <a:spcPct val="100000"/>
              </a:lnSpc>
            </a:pPr>
            <a:r>
              <a:rPr lang="en-GB" sz="1600" dirty="0"/>
              <a:t>Council decision</a:t>
            </a:r>
          </a:p>
          <a:p>
            <a:pPr lvl="1">
              <a:lnSpc>
                <a:spcPct val="100000"/>
              </a:lnSpc>
            </a:pPr>
            <a:r>
              <a:rPr lang="en-GB" sz="1600" dirty="0"/>
              <a:t>Decision is </a:t>
            </a:r>
            <a:r>
              <a:rPr lang="en-GB" sz="1600" b="1" dirty="0"/>
              <a:t>not</a:t>
            </a:r>
            <a:r>
              <a:rPr lang="en-GB" sz="1600" dirty="0"/>
              <a:t> the start of the new Programme</a:t>
            </a:r>
          </a:p>
        </p:txBody>
      </p:sp>
      <p:sp>
        <p:nvSpPr>
          <p:cNvPr id="3" name="Textplatzhalter 17">
            <a:extLst>
              <a:ext uri="{FF2B5EF4-FFF2-40B4-BE49-F238E27FC236}">
                <a16:creationId xmlns:a16="http://schemas.microsoft.com/office/drawing/2014/main" id="{E93F2C38-C4D3-675A-8E0B-1299FA56A397}"/>
              </a:ext>
            </a:extLst>
          </p:cNvPr>
          <p:cNvSpPr txBox="1">
            <a:spLocks/>
          </p:cNvSpPr>
          <p:nvPr/>
        </p:nvSpPr>
        <p:spPr>
          <a:xfrm>
            <a:off x="2640746" y="2965060"/>
            <a:ext cx="2143378" cy="3169926"/>
          </a:xfrm>
          <a:prstGeom prst="rect">
            <a:avLst/>
          </a:prstGeom>
        </p:spPr>
        <p:txBody>
          <a:bodyPr/>
          <a:lstStyle>
            <a:lvl1pPr marL="0" indent="0" algn="l" defTabSz="914400" rtl="0" eaLnBrk="1" latinLnBrk="0" hangingPunct="1">
              <a:lnSpc>
                <a:spcPct val="120000"/>
              </a:lnSpc>
              <a:spcBef>
                <a:spcPts val="1200"/>
              </a:spcBef>
              <a:buFont typeface="Arial" panose="020B0604020202020204" pitchFamily="34" charset="0"/>
              <a:buNone/>
              <a:defRPr sz="1800" kern="1200">
                <a:solidFill>
                  <a:schemeClr val="tx1"/>
                </a:solidFill>
                <a:latin typeface="+mn-lt"/>
                <a:ea typeface="+mn-ea"/>
                <a:cs typeface="+mn-cs"/>
              </a:defRPr>
            </a:lvl1pPr>
            <a:lvl2pPr marL="172800" indent="-172800" algn="l" defTabSz="914400" rtl="0" eaLnBrk="1" latinLnBrk="0" hangingPunct="1">
              <a:lnSpc>
                <a:spcPct val="120000"/>
              </a:lnSpc>
              <a:spcBef>
                <a:spcPts val="1200"/>
              </a:spcBef>
              <a:buClr>
                <a:schemeClr val="tx2"/>
              </a:buClr>
              <a:buFont typeface="Arial" panose="020B0604020202020204" pitchFamily="34" charset="0"/>
              <a:buChar char="•"/>
              <a:defRPr sz="1800" kern="1200">
                <a:solidFill>
                  <a:schemeClr val="tx1"/>
                </a:solidFill>
                <a:latin typeface="+mn-lt"/>
                <a:ea typeface="+mn-ea"/>
                <a:cs typeface="+mn-cs"/>
              </a:defRPr>
            </a:lvl2pPr>
            <a:lvl3pPr marL="514800" indent="-172800" algn="l" defTabSz="914400" rtl="0" eaLnBrk="1" latinLnBrk="0" hangingPunct="1">
              <a:lnSpc>
                <a:spcPct val="120000"/>
              </a:lnSpc>
              <a:spcBef>
                <a:spcPts val="1200"/>
              </a:spcBef>
              <a:buClr>
                <a:schemeClr val="bg2"/>
              </a:buClr>
              <a:buFont typeface="Arial" panose="020B0604020202020204" pitchFamily="34" charset="0"/>
              <a:buChar char="•"/>
              <a:defRPr sz="1800" kern="1200">
                <a:solidFill>
                  <a:schemeClr val="tx1"/>
                </a:solidFill>
                <a:latin typeface="+mn-lt"/>
                <a:ea typeface="+mn-ea"/>
                <a:cs typeface="+mn-cs"/>
              </a:defRPr>
            </a:lvl3pPr>
            <a:lvl4pPr marL="0" indent="0" algn="l" defTabSz="914400" rtl="0" eaLnBrk="1" latinLnBrk="0" hangingPunct="1">
              <a:lnSpc>
                <a:spcPct val="111000"/>
              </a:lnSpc>
              <a:spcBef>
                <a:spcPts val="1200"/>
              </a:spcBef>
              <a:buFont typeface="Arial" panose="020B0604020202020204" pitchFamily="34" charset="0"/>
              <a:buNone/>
              <a:defRPr sz="1800" b="1" kern="1200">
                <a:solidFill>
                  <a:schemeClr val="tx1"/>
                </a:solidFill>
                <a:latin typeface="+mn-lt"/>
                <a:ea typeface="+mn-ea"/>
                <a:cs typeface="+mn-cs"/>
              </a:defRPr>
            </a:lvl4pPr>
            <a:lvl5pPr marL="0" indent="0" algn="l" defTabSz="914400" rtl="0" eaLnBrk="1" latinLnBrk="0" hangingPunct="1">
              <a:lnSpc>
                <a:spcPct val="118000"/>
              </a:lnSpc>
              <a:spcBef>
                <a:spcPts val="1200"/>
              </a:spcBef>
              <a:buClr>
                <a:schemeClr val="tx2"/>
              </a:buClr>
              <a:buFont typeface="Arial" panose="020B0604020202020204" pitchFamily="34" charset="0"/>
              <a:buNone/>
              <a:defRPr sz="2400" b="1" kern="1200">
                <a:solidFill>
                  <a:schemeClr val="tx1"/>
                </a:solidFill>
                <a:latin typeface="+mn-lt"/>
                <a:ea typeface="+mn-ea"/>
                <a:cs typeface="+mn-cs"/>
              </a:defRPr>
            </a:lvl5pPr>
            <a:lvl6pPr marL="0" indent="0" algn="l" defTabSz="914400" rtl="0" eaLnBrk="1" latinLnBrk="0" hangingPunct="1">
              <a:lnSpc>
                <a:spcPct val="111000"/>
              </a:lnSpc>
              <a:spcBef>
                <a:spcPts val="1200"/>
              </a:spcBef>
              <a:buClr>
                <a:schemeClr val="bg2"/>
              </a:buClr>
              <a:buFont typeface="Arial" panose="020B0604020202020204" pitchFamily="34" charset="0"/>
              <a:buNone/>
              <a:defRPr sz="2400" i="1" kern="1200">
                <a:solidFill>
                  <a:schemeClr val="bg2"/>
                </a:solidFill>
                <a:latin typeface="Georgia" panose="02040502050405020303" pitchFamily="18" charset="0"/>
                <a:ea typeface="+mn-ea"/>
                <a:cs typeface="+mn-cs"/>
              </a:defRPr>
            </a:lvl6pPr>
            <a:lvl7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7pPr>
            <a:lvl8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8pPr>
            <a:lvl9pPr marL="0" indent="0" algn="l" defTabSz="914400" rtl="0" eaLnBrk="1" latinLnBrk="0" hangingPunct="1">
              <a:lnSpc>
                <a:spcPct val="120000"/>
              </a:lnSpc>
              <a:spcBef>
                <a:spcPts val="1200"/>
              </a:spcBef>
              <a:buFont typeface="Arial" panose="020B0604020202020204" pitchFamily="34" charset="0"/>
              <a:buNone/>
              <a:defRPr sz="1800" b="0" i="0" kern="1200">
                <a:solidFill>
                  <a:schemeClr val="tx1"/>
                </a:solidFill>
                <a:latin typeface="+mj-lt"/>
                <a:ea typeface="+mn-ea"/>
                <a:cs typeface="+mn-cs"/>
              </a:defRPr>
            </a:lvl9pPr>
          </a:lstStyle>
          <a:p>
            <a:pPr>
              <a:lnSpc>
                <a:spcPct val="100000"/>
              </a:lnSpc>
            </a:pPr>
            <a:r>
              <a:rPr lang="en-GB" sz="1600" dirty="0"/>
              <a:t>Jun-Dec 2025</a:t>
            </a:r>
          </a:p>
          <a:p>
            <a:pPr lvl="1">
              <a:lnSpc>
                <a:spcPct val="100000"/>
              </a:lnSpc>
            </a:pPr>
            <a:r>
              <a:rPr lang="en-GB" sz="1600" dirty="0"/>
              <a:t>Call for White papers</a:t>
            </a:r>
          </a:p>
          <a:p>
            <a:pPr lvl="1">
              <a:lnSpc>
                <a:spcPct val="100000"/>
              </a:lnSpc>
            </a:pPr>
            <a:r>
              <a:rPr lang="en-GB" sz="1600" dirty="0"/>
              <a:t>Done – 208 WPs received.</a:t>
            </a:r>
          </a:p>
        </p:txBody>
      </p:sp>
      <p:sp>
        <p:nvSpPr>
          <p:cNvPr id="4" name="TextBox 3">
            <a:extLst>
              <a:ext uri="{FF2B5EF4-FFF2-40B4-BE49-F238E27FC236}">
                <a16:creationId xmlns:a16="http://schemas.microsoft.com/office/drawing/2014/main" id="{55F5B684-7B77-644E-DD44-07CBD13AF343}"/>
              </a:ext>
            </a:extLst>
          </p:cNvPr>
          <p:cNvSpPr txBox="1"/>
          <p:nvPr/>
        </p:nvSpPr>
        <p:spPr>
          <a:xfrm>
            <a:off x="5682343" y="5700377"/>
            <a:ext cx="5421086" cy="369332"/>
          </a:xfrm>
          <a:prstGeom prst="rect">
            <a:avLst/>
          </a:prstGeom>
          <a:noFill/>
        </p:spPr>
        <p:txBody>
          <a:bodyPr wrap="square" rtlCol="0">
            <a:spAutoFit/>
          </a:bodyPr>
          <a:lstStyle/>
          <a:p>
            <a:r>
              <a:rPr lang="en-DE" b="1" dirty="0"/>
              <a:t>Schedule will be confirmed at workshop in July</a:t>
            </a:r>
          </a:p>
        </p:txBody>
      </p:sp>
    </p:spTree>
    <p:extLst>
      <p:ext uri="{BB962C8B-B14F-4D97-AF65-F5344CB8AC3E}">
        <p14:creationId xmlns:p14="http://schemas.microsoft.com/office/powerpoint/2010/main" val="182493754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ußzeilenplatzhalter 2">
            <a:extLst>
              <a:ext uri="{FF2B5EF4-FFF2-40B4-BE49-F238E27FC236}">
                <a16:creationId xmlns:a16="http://schemas.microsoft.com/office/drawing/2014/main" id="{B757F375-482C-9B68-1D5B-084D32A35925}"/>
              </a:ext>
            </a:extLst>
          </p:cNvPr>
          <p:cNvSpPr>
            <a:spLocks noGrp="1"/>
          </p:cNvSpPr>
          <p:nvPr>
            <p:ph type="ftr" sz="quarter" idx="11"/>
          </p:nvPr>
        </p:nvSpPr>
        <p:spPr/>
        <p:txBody>
          <a:bodyPr/>
          <a:lstStyle/>
          <a:p>
            <a:r>
              <a:rPr lang="en-US"/>
              <a:t>Nordic-Baltic Astronomy Days - May 26-29, 2026</a:t>
            </a:r>
            <a:endParaRPr lang="de-CH" i="1"/>
          </a:p>
        </p:txBody>
      </p:sp>
      <p:sp>
        <p:nvSpPr>
          <p:cNvPr id="6" name="Textplatzhalter 5">
            <a:extLst>
              <a:ext uri="{FF2B5EF4-FFF2-40B4-BE49-F238E27FC236}">
                <a16:creationId xmlns:a16="http://schemas.microsoft.com/office/drawing/2014/main" id="{38C08F8F-24B3-3F97-FF53-B5221A2CE4D8}"/>
              </a:ext>
            </a:extLst>
          </p:cNvPr>
          <p:cNvSpPr>
            <a:spLocks noGrp="1"/>
          </p:cNvSpPr>
          <p:nvPr>
            <p:ph type="body" sz="quarter" idx="16"/>
          </p:nvPr>
        </p:nvSpPr>
        <p:spPr/>
        <p:txBody>
          <a:bodyPr/>
          <a:lstStyle/>
          <a:p>
            <a:r>
              <a:rPr lang="en-GB" dirty="0"/>
              <a:t>@ESOAstronomy</a:t>
            </a:r>
          </a:p>
        </p:txBody>
      </p:sp>
      <p:sp>
        <p:nvSpPr>
          <p:cNvPr id="7" name="Textplatzhalter 6">
            <a:extLst>
              <a:ext uri="{FF2B5EF4-FFF2-40B4-BE49-F238E27FC236}">
                <a16:creationId xmlns:a16="http://schemas.microsoft.com/office/drawing/2014/main" id="{0BB075EF-3155-9A27-9313-5C5E1EF1E378}"/>
              </a:ext>
            </a:extLst>
          </p:cNvPr>
          <p:cNvSpPr>
            <a:spLocks noGrp="1"/>
          </p:cNvSpPr>
          <p:nvPr>
            <p:ph type="body" sz="quarter" idx="17"/>
          </p:nvPr>
        </p:nvSpPr>
        <p:spPr/>
        <p:txBody>
          <a:bodyPr/>
          <a:lstStyle/>
          <a:p>
            <a:r>
              <a:rPr lang="en-GB" dirty="0"/>
              <a:t>@esoastronomy</a:t>
            </a:r>
          </a:p>
        </p:txBody>
      </p:sp>
      <p:sp>
        <p:nvSpPr>
          <p:cNvPr id="8" name="Textplatzhalter 7">
            <a:extLst>
              <a:ext uri="{FF2B5EF4-FFF2-40B4-BE49-F238E27FC236}">
                <a16:creationId xmlns:a16="http://schemas.microsoft.com/office/drawing/2014/main" id="{9BE6DF5C-7A55-077D-803B-CD0C9ABF36D2}"/>
              </a:ext>
            </a:extLst>
          </p:cNvPr>
          <p:cNvSpPr>
            <a:spLocks noGrp="1"/>
          </p:cNvSpPr>
          <p:nvPr>
            <p:ph type="body" sz="quarter" idx="18"/>
          </p:nvPr>
        </p:nvSpPr>
        <p:spPr/>
        <p:txBody>
          <a:bodyPr/>
          <a:lstStyle/>
          <a:p>
            <a:r>
              <a:rPr lang="en-GB" dirty="0"/>
              <a:t>@ESO</a:t>
            </a:r>
          </a:p>
        </p:txBody>
      </p:sp>
      <p:sp>
        <p:nvSpPr>
          <p:cNvPr id="9" name="Textplatzhalter 8">
            <a:extLst>
              <a:ext uri="{FF2B5EF4-FFF2-40B4-BE49-F238E27FC236}">
                <a16:creationId xmlns:a16="http://schemas.microsoft.com/office/drawing/2014/main" id="{05E1ACA2-0F22-6DAB-2873-00EC8CF3CE05}"/>
              </a:ext>
            </a:extLst>
          </p:cNvPr>
          <p:cNvSpPr>
            <a:spLocks noGrp="1"/>
          </p:cNvSpPr>
          <p:nvPr>
            <p:ph type="body" sz="quarter" idx="19"/>
          </p:nvPr>
        </p:nvSpPr>
        <p:spPr/>
        <p:txBody>
          <a:bodyPr/>
          <a:lstStyle/>
          <a:p>
            <a:r>
              <a:rPr lang="en-GB" dirty="0" err="1"/>
              <a:t>european</a:t>
            </a:r>
            <a:r>
              <a:rPr lang="en-GB" dirty="0"/>
              <a:t>-southern-observatory</a:t>
            </a:r>
          </a:p>
        </p:txBody>
      </p:sp>
      <p:sp>
        <p:nvSpPr>
          <p:cNvPr id="10" name="Textplatzhalter 9">
            <a:extLst>
              <a:ext uri="{FF2B5EF4-FFF2-40B4-BE49-F238E27FC236}">
                <a16:creationId xmlns:a16="http://schemas.microsoft.com/office/drawing/2014/main" id="{DF50D11C-D35F-5B37-2F04-940968A890D4}"/>
              </a:ext>
            </a:extLst>
          </p:cNvPr>
          <p:cNvSpPr>
            <a:spLocks noGrp="1"/>
          </p:cNvSpPr>
          <p:nvPr>
            <p:ph type="body" sz="quarter" idx="20"/>
          </p:nvPr>
        </p:nvSpPr>
        <p:spPr/>
        <p:txBody>
          <a:bodyPr/>
          <a:lstStyle/>
          <a:p>
            <a:r>
              <a:rPr lang="en-GB" dirty="0"/>
              <a:t>@ESOobservatory</a:t>
            </a:r>
          </a:p>
        </p:txBody>
      </p:sp>
      <p:sp>
        <p:nvSpPr>
          <p:cNvPr id="5" name="Textplatzhalter 4">
            <a:extLst>
              <a:ext uri="{FF2B5EF4-FFF2-40B4-BE49-F238E27FC236}">
                <a16:creationId xmlns:a16="http://schemas.microsoft.com/office/drawing/2014/main" id="{037EA70F-5E7A-BC43-B7EC-85091096E661}"/>
              </a:ext>
            </a:extLst>
          </p:cNvPr>
          <p:cNvSpPr>
            <a:spLocks noGrp="1"/>
          </p:cNvSpPr>
          <p:nvPr>
            <p:ph type="body" sz="quarter" idx="12"/>
          </p:nvPr>
        </p:nvSpPr>
        <p:spPr/>
        <p:txBody>
          <a:bodyPr/>
          <a:lstStyle/>
          <a:p>
            <a:r>
              <a:rPr lang="en-GB" dirty="0"/>
              <a:t>Jarle Brinchmann</a:t>
            </a:r>
          </a:p>
          <a:p>
            <a:r>
              <a:rPr lang="en-GB" dirty="0" err="1"/>
              <a:t>jarle.brinchmann@eso.org</a:t>
            </a:r>
            <a:endParaRPr lang="en-GB" dirty="0"/>
          </a:p>
        </p:txBody>
      </p:sp>
      <p:sp>
        <p:nvSpPr>
          <p:cNvPr id="16" name="Datumsplatzhalter 15">
            <a:extLst>
              <a:ext uri="{FF2B5EF4-FFF2-40B4-BE49-F238E27FC236}">
                <a16:creationId xmlns:a16="http://schemas.microsoft.com/office/drawing/2014/main" id="{C17795AD-7C5C-E27D-7FD9-18A807BC3938}"/>
              </a:ext>
            </a:extLst>
          </p:cNvPr>
          <p:cNvSpPr>
            <a:spLocks noGrp="1"/>
          </p:cNvSpPr>
          <p:nvPr>
            <p:ph type="dt" sz="half" idx="2"/>
          </p:nvPr>
        </p:nvSpPr>
        <p:spPr/>
        <p:txBody>
          <a:bodyPr/>
          <a:lstStyle/>
          <a:p>
            <a:r>
              <a:rPr lang="de-DE"/>
              <a:t>Data Classification: ESO PUBLIC</a:t>
            </a:r>
            <a:endParaRPr lang="en-GB" dirty="0"/>
          </a:p>
        </p:txBody>
      </p:sp>
    </p:spTree>
    <p:extLst>
      <p:ext uri="{BB962C8B-B14F-4D97-AF65-F5344CB8AC3E}">
        <p14:creationId xmlns:p14="http://schemas.microsoft.com/office/powerpoint/2010/main" val="338360920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OTLMARKERSHAPE" val="OTL"/>
</p:tagLst>
</file>

<file path=ppt/tags/tag12.xml><?xml version="1.0" encoding="utf-8"?>
<p:tagLst xmlns:a="http://schemas.openxmlformats.org/drawingml/2006/main" xmlns:r="http://schemas.openxmlformats.org/officeDocument/2006/relationships" xmlns:p="http://schemas.openxmlformats.org/presentationml/2006/main">
  <p:tag name="OTLMARKERSHAPE" val="OTL"/>
</p:tagLst>
</file>

<file path=ppt/tags/tag13.xml><?xml version="1.0" encoding="utf-8"?>
<p:tagLst xmlns:a="http://schemas.openxmlformats.org/drawingml/2006/main" xmlns:r="http://schemas.openxmlformats.org/officeDocument/2006/relationships" xmlns:p="http://schemas.openxmlformats.org/presentationml/2006/main">
  <p:tag name="OTLMARKERSHAPE" val="OTL"/>
</p:tagLst>
</file>

<file path=ppt/tags/tag14.xml><?xml version="1.0" encoding="utf-8"?>
<p:tagLst xmlns:a="http://schemas.openxmlformats.org/drawingml/2006/main" xmlns:r="http://schemas.openxmlformats.org/officeDocument/2006/relationships" xmlns:p="http://schemas.openxmlformats.org/presentationml/2006/main">
  <p:tag name="OTLMARKERSHAPE" val="OTL"/>
</p:tagLst>
</file>

<file path=ppt/tags/tag15.xml><?xml version="1.0" encoding="utf-8"?>
<p:tagLst xmlns:a="http://schemas.openxmlformats.org/drawingml/2006/main" xmlns:r="http://schemas.openxmlformats.org/officeDocument/2006/relationships" xmlns:p="http://schemas.openxmlformats.org/presentationml/2006/main">
  <p:tag name="OTLMARKERSHAPE" val="OTL"/>
</p:tagLst>
</file>

<file path=ppt/tags/tag16.xml><?xml version="1.0" encoding="utf-8"?>
<p:tagLst xmlns:a="http://schemas.openxmlformats.org/drawingml/2006/main" xmlns:r="http://schemas.openxmlformats.org/officeDocument/2006/relationships" xmlns:p="http://schemas.openxmlformats.org/presentationml/2006/main">
  <p:tag name="OTLMARKERSHAPE" val="OTL"/>
  <p:tag name="OTLTIMEBANDCULTUREINFO" val="en-US"/>
  <p:tag name="OTLTIMEBANDQUICKPOSITION" val="Custom"/>
  <p:tag name="OTLTIMEBANDTHREEDEFFECTS" val="Gel"/>
  <p:tag name="OTLTIMEBANDAUTODATERANGE" val="False"/>
  <p:tag name="OTLTIMEBANDSTARTDATE" val="2022-05-01T23:59:00.0000000"/>
  <p:tag name="OTLTIMEBANDENDDATE" val="2026-11-01T23:59:00.0000000"/>
  <p:tag name="OTLTIMEBANDWORKINGDAYS" val="All"/>
  <p:tag name="OTLTIMEBANDUSETIME" val="False"/>
  <p:tag name="OTLTIMEBANDTIMECONFIGWORKDAYSTART" val="00:00:00"/>
  <p:tag name="OTLTIMEBANDTIMECONFIGWORKDAYEND" val="23:59:00"/>
  <p:tag name="OTLTIMEBANDAPPENDYEARONYEARCHANGE" val="True"/>
  <p:tag name="OTLTIMEBANDSCALEMARKING" val="None"/>
  <p:tag name="OTLRIGHTENDCAPSMARGINRIGHT" val="25"/>
  <p:tag name="OTLLEFTENDCAPSMARGINLEFT" val="25"/>
  <p:tag name="OTLTIMEBANDFYSTARTMONTH" val="January"/>
  <p:tag name="OTLTIMEBANDSHOWFYLABEL" val="True"/>
  <p:tag name="OTLTIMEBANDUSESTARTINGOFTHEYEARFORFYNUMBERING" val="True"/>
  <p:tag name="OTLTIMEBANDRESERVEDLEFTAREAWIDTH" val="0"/>
  <p:tag name="OTLTIMEBANDRESERVEDLEFTAREAISSET" val="False"/>
  <p:tag name="OTLTIMEBANDDEPENABLED" val="True"/>
  <p:tag name="OTLTIMEBANDDEPSCHEDULINGMODE" val="Flexible"/>
  <p:tag name="OTLTIMEBANDDEPPREVIOUSSCHEDULINGMODE" val="Flexible"/>
  <p:tag name="OTLTIMEBANDDEPONBREAKINGSTRICTSCHEDULINGMODE" val="AskEverytime"/>
  <p:tag name="OTLTIMEBANDDEPONBREAKINGFLEXIBLESCHEDULINGMODE" val="AskEverytime"/>
  <p:tag name="OTLTIMEBANDSPACINGABOVE" val="16"/>
  <p:tag name="OTLTIMEBANDSPACINGBELOW" val="16"/>
  <p:tag name="OTLTIMEBANDSPACINGABOVEFORSWLANDTASKS" val="16"/>
  <p:tag name="OTLTIMEBANDSPACINGBELOWFORSWLANDTASKS" val="16"/>
  <p:tag name="OTLTIMEBANDSCALEFORMAT" val="MMM"/>
  <p:tag name="OTLTIMEBANDSCALETYPE" val="Years"/>
  <p:tag name="OTLTIMEBANDSHAPETYPE" val="RectangleTimeband"/>
  <p:tag name="OTLTIMEBANDSHAPEHEIGHT" val="30"/>
  <p:tag name="OTLTIMEBANDSHAPEPADDINGLEFT" val="0"/>
</p:tagLst>
</file>

<file path=ppt/tags/tag17.xml><?xml version="1.0" encoding="utf-8"?>
<p:tagLst xmlns:a="http://schemas.openxmlformats.org/drawingml/2006/main" xmlns:r="http://schemas.openxmlformats.org/officeDocument/2006/relationships" xmlns:p="http://schemas.openxmlformats.org/presentationml/2006/main">
  <p:tag name="OTLMARKERSHAPE" val="OTL"/>
</p:tagLst>
</file>

<file path=ppt/tags/tag18.xml><?xml version="1.0" encoding="utf-8"?>
<p:tagLst xmlns:a="http://schemas.openxmlformats.org/drawingml/2006/main" xmlns:r="http://schemas.openxmlformats.org/officeDocument/2006/relationships" xmlns:p="http://schemas.openxmlformats.org/presentationml/2006/main">
  <p:tag name="OTLMARKERSHAPE" val="OTL"/>
</p:tagLst>
</file>

<file path=ppt/tags/tag19.xml><?xml version="1.0" encoding="utf-8"?>
<p:tagLst xmlns:a="http://schemas.openxmlformats.org/drawingml/2006/main" xmlns:r="http://schemas.openxmlformats.org/officeDocument/2006/relationships" xmlns:p="http://schemas.openxmlformats.org/presentationml/2006/main">
  <p:tag name="OTLMARKERSHAPE" val="OTL"/>
</p:tagLst>
</file>

<file path=ppt/tags/tag20.xml><?xml version="1.0" encoding="utf-8"?>
<p:tagLst xmlns:a="http://schemas.openxmlformats.org/drawingml/2006/main" xmlns:r="http://schemas.openxmlformats.org/officeDocument/2006/relationships" xmlns:p="http://schemas.openxmlformats.org/presentationml/2006/main">
  <p:tag name="OTLMARKERSHAPE" val="OTL"/>
</p:tagLst>
</file>

<file path=ppt/tags/tag21.xml><?xml version="1.0" encoding="utf-8"?>
<p:tagLst xmlns:a="http://schemas.openxmlformats.org/drawingml/2006/main" xmlns:r="http://schemas.openxmlformats.org/officeDocument/2006/relationships" xmlns:p="http://schemas.openxmlformats.org/presentationml/2006/main">
  <p:tag name="OTLMARKERSHAPE" val="OTL"/>
</p:tagLst>
</file>

<file path=ppt/tags/tag22.xml><?xml version="1.0" encoding="utf-8"?>
<p:tagLst xmlns:a="http://schemas.openxmlformats.org/drawingml/2006/main" xmlns:r="http://schemas.openxmlformats.org/officeDocument/2006/relationships" xmlns:p="http://schemas.openxmlformats.org/presentationml/2006/main">
  <p:tag name="OTLMARKERSHAPE" val="OTL"/>
</p:tagLst>
</file>

<file path=ppt/tags/tag23.xml><?xml version="1.0" encoding="utf-8"?>
<p:tagLst xmlns:a="http://schemas.openxmlformats.org/drawingml/2006/main" xmlns:r="http://schemas.openxmlformats.org/officeDocument/2006/relationships" xmlns:p="http://schemas.openxmlformats.org/presentationml/2006/main">
  <p:tag name="OTLMARKERSHAPE" val="OTL"/>
</p:tagLst>
</file>

<file path=ppt/tags/tag24.xml><?xml version="1.0" encoding="utf-8"?>
<p:tagLst xmlns:a="http://schemas.openxmlformats.org/drawingml/2006/main" xmlns:r="http://schemas.openxmlformats.org/officeDocument/2006/relationships" xmlns:p="http://schemas.openxmlformats.org/presentationml/2006/main">
  <p:tag name="OTLMARKERSHAPE" val="OTL"/>
</p:tagLst>
</file>

<file path=ppt/tags/tag25.xml><?xml version="1.0" encoding="utf-8"?>
<p:tagLst xmlns:a="http://schemas.openxmlformats.org/drawingml/2006/main" xmlns:r="http://schemas.openxmlformats.org/officeDocument/2006/relationships" xmlns:p="http://schemas.openxmlformats.org/presentationml/2006/main">
  <p:tag name="OTLMARKERSHAPE" val="OTL"/>
</p:tagLst>
</file>

<file path=ppt/tags/tag26.xml><?xml version="1.0" encoding="utf-8"?>
<p:tagLst xmlns:a="http://schemas.openxmlformats.org/drawingml/2006/main" xmlns:r="http://schemas.openxmlformats.org/officeDocument/2006/relationships" xmlns:p="http://schemas.openxmlformats.org/presentationml/2006/main">
  <p:tag name="OTLMARKERSHAPE" val="OTL"/>
</p:tagLst>
</file>

<file path=ppt/tags/tag27.xml><?xml version="1.0" encoding="utf-8"?>
<p:tagLst xmlns:a="http://schemas.openxmlformats.org/drawingml/2006/main" xmlns:r="http://schemas.openxmlformats.org/officeDocument/2006/relationships" xmlns:p="http://schemas.openxmlformats.org/presentationml/2006/main">
  <p:tag name="OTLMARKERSHAPE" val="OTL"/>
</p:tagLst>
</file>

<file path=ppt/tags/tag28.xml><?xml version="1.0" encoding="utf-8"?>
<p:tagLst xmlns:a="http://schemas.openxmlformats.org/drawingml/2006/main" xmlns:r="http://schemas.openxmlformats.org/officeDocument/2006/relationships" xmlns:p="http://schemas.openxmlformats.org/presentationml/2006/main">
  <p:tag name="OTLMARKERSHAPE" val="OTL"/>
</p:tagLst>
</file>

<file path=ppt/tags/tag29.xml><?xml version="1.0" encoding="utf-8"?>
<p:tagLst xmlns:a="http://schemas.openxmlformats.org/drawingml/2006/main" xmlns:r="http://schemas.openxmlformats.org/officeDocument/2006/relationships" xmlns:p="http://schemas.openxmlformats.org/presentationml/2006/main">
  <p:tag name="OTLMARKERSHAPE" val="OTL"/>
</p:tagLst>
</file>

<file path=ppt/tags/tag30.xml><?xml version="1.0" encoding="utf-8"?>
<p:tagLst xmlns:a="http://schemas.openxmlformats.org/drawingml/2006/main" xmlns:r="http://schemas.openxmlformats.org/officeDocument/2006/relationships" xmlns:p="http://schemas.openxmlformats.org/presentationml/2006/main">
  <p:tag name="OTLMARKERSHAPE" val="OTL"/>
</p:tagLst>
</file>

<file path=ppt/tags/tag31.xml><?xml version="1.0" encoding="utf-8"?>
<p:tagLst xmlns:a="http://schemas.openxmlformats.org/drawingml/2006/main" xmlns:r="http://schemas.openxmlformats.org/officeDocument/2006/relationships" xmlns:p="http://schemas.openxmlformats.org/presentationml/2006/main">
  <p:tag name="OTLMARKERSHAPE" val="OTL"/>
</p:tagLst>
</file>

<file path=ppt/tags/tag32.xml><?xml version="1.0" encoding="utf-8"?>
<p:tagLst xmlns:a="http://schemas.openxmlformats.org/drawingml/2006/main" xmlns:r="http://schemas.openxmlformats.org/officeDocument/2006/relationships" xmlns:p="http://schemas.openxmlformats.org/presentationml/2006/main">
  <p:tag name="OTLMARKERSHAPE" val="OTL"/>
</p:tagLst>
</file>

<file path=ppt/tags/tag33.xml><?xml version="1.0" encoding="utf-8"?>
<p:tagLst xmlns:a="http://schemas.openxmlformats.org/drawingml/2006/main" xmlns:r="http://schemas.openxmlformats.org/officeDocument/2006/relationships" xmlns:p="http://schemas.openxmlformats.org/presentationml/2006/main">
  <p:tag name="OTLMARKERSHAPE" val="OTL"/>
</p:tagLst>
</file>

<file path=ppt/tags/tag34.xml><?xml version="1.0" encoding="utf-8"?>
<p:tagLst xmlns:a="http://schemas.openxmlformats.org/drawingml/2006/main" xmlns:r="http://schemas.openxmlformats.org/officeDocument/2006/relationships" xmlns:p="http://schemas.openxmlformats.org/presentationml/2006/main">
  <p:tag name="OTLMARKERSHAPE" val="OTL"/>
</p:tagLst>
</file>

<file path=ppt/tags/tag35.xml><?xml version="1.0" encoding="utf-8"?>
<p:tagLst xmlns:a="http://schemas.openxmlformats.org/drawingml/2006/main" xmlns:r="http://schemas.openxmlformats.org/officeDocument/2006/relationships" xmlns:p="http://schemas.openxmlformats.org/presentationml/2006/main">
  <p:tag name="OTLMARKERSHAPE" val="OTL"/>
</p:tagLst>
</file>

<file path=ppt/tags/tag36.xml><?xml version="1.0" encoding="utf-8"?>
<p:tagLst xmlns:a="http://schemas.openxmlformats.org/drawingml/2006/main" xmlns:r="http://schemas.openxmlformats.org/officeDocument/2006/relationships" xmlns:p="http://schemas.openxmlformats.org/presentationml/2006/main">
  <p:tag name="OTLMARKERSHAPE" val="OTL"/>
</p:tagLst>
</file>

<file path=ppt/tags/tag37.xml><?xml version="1.0" encoding="utf-8"?>
<p:tagLst xmlns:a="http://schemas.openxmlformats.org/drawingml/2006/main" xmlns:r="http://schemas.openxmlformats.org/officeDocument/2006/relationships" xmlns:p="http://schemas.openxmlformats.org/presentationml/2006/main">
  <p:tag name="OTLMARKERSHAPE" val="OTL"/>
</p:tagLst>
</file>

<file path=ppt/tags/tag38.xml><?xml version="1.0" encoding="utf-8"?>
<p:tagLst xmlns:a="http://schemas.openxmlformats.org/drawingml/2006/main" xmlns:r="http://schemas.openxmlformats.org/officeDocument/2006/relationships" xmlns:p="http://schemas.openxmlformats.org/presentationml/2006/main">
  <p:tag name="OTLMARKERSHAPE" val="OTL"/>
</p:tagLst>
</file>

<file path=ppt/tags/tag39.xml><?xml version="1.0" encoding="utf-8"?>
<p:tagLst xmlns:a="http://schemas.openxmlformats.org/drawingml/2006/main" xmlns:r="http://schemas.openxmlformats.org/officeDocument/2006/relationships" xmlns:p="http://schemas.openxmlformats.org/presentationml/2006/main">
  <p:tag name="OTLMARKERSHAPE" val="OTL"/>
</p:tagLst>
</file>

<file path=ppt/tags/tag40.xml><?xml version="1.0" encoding="utf-8"?>
<p:tagLst xmlns:a="http://schemas.openxmlformats.org/drawingml/2006/main" xmlns:r="http://schemas.openxmlformats.org/officeDocument/2006/relationships" xmlns:p="http://schemas.openxmlformats.org/presentationml/2006/main">
  <p:tag name="OTLMARKERSHAPE" val="OTL"/>
</p:tagLst>
</file>

<file path=ppt/tags/tag41.xml><?xml version="1.0" encoding="utf-8"?>
<p:tagLst xmlns:a="http://schemas.openxmlformats.org/drawingml/2006/main" xmlns:r="http://schemas.openxmlformats.org/officeDocument/2006/relationships" xmlns:p="http://schemas.openxmlformats.org/presentationml/2006/main">
  <p:tag name="OTLMARKERSHAPE" val="OTL"/>
</p:tagLst>
</file>

<file path=ppt/tags/tag42.xml><?xml version="1.0" encoding="utf-8"?>
<p:tagLst xmlns:a="http://schemas.openxmlformats.org/drawingml/2006/main" xmlns:r="http://schemas.openxmlformats.org/officeDocument/2006/relationships" xmlns:p="http://schemas.openxmlformats.org/presentationml/2006/main">
  <p:tag name="OTLMARKERSHAPE" val="OTL"/>
</p:tagLst>
</file>

<file path=ppt/tags/tag43.xml><?xml version="1.0" encoding="utf-8"?>
<p:tagLst xmlns:a="http://schemas.openxmlformats.org/drawingml/2006/main" xmlns:r="http://schemas.openxmlformats.org/officeDocument/2006/relationships" xmlns:p="http://schemas.openxmlformats.org/presentationml/2006/main">
  <p:tag name="OTLMARKERSHAPE" val="OTL"/>
</p:tagLst>
</file>

<file path=ppt/tags/tag44.xml><?xml version="1.0" encoding="utf-8"?>
<p:tagLst xmlns:a="http://schemas.openxmlformats.org/drawingml/2006/main" xmlns:r="http://schemas.openxmlformats.org/officeDocument/2006/relationships" xmlns:p="http://schemas.openxmlformats.org/presentationml/2006/main">
  <p:tag name="OTLMARKERSHAPE" val="OTL"/>
</p:tagLst>
</file>

<file path=ppt/tags/tag45.xml><?xml version="1.0" encoding="utf-8"?>
<p:tagLst xmlns:a="http://schemas.openxmlformats.org/drawingml/2006/main" xmlns:r="http://schemas.openxmlformats.org/officeDocument/2006/relationships" xmlns:p="http://schemas.openxmlformats.org/presentationml/2006/main">
  <p:tag name="OTLMARKERSHAPE" val="OTL"/>
</p:tagLst>
</file>

<file path=ppt/tags/tag46.xml><?xml version="1.0" encoding="utf-8"?>
<p:tagLst xmlns:a="http://schemas.openxmlformats.org/drawingml/2006/main" xmlns:r="http://schemas.openxmlformats.org/officeDocument/2006/relationships" xmlns:p="http://schemas.openxmlformats.org/presentationml/2006/main">
  <p:tag name="OTLMARKERSHAPE" val="OTL"/>
</p:tagLst>
</file>

<file path=ppt/tags/tag47.xml><?xml version="1.0" encoding="utf-8"?>
<p:tagLst xmlns:a="http://schemas.openxmlformats.org/drawingml/2006/main" xmlns:r="http://schemas.openxmlformats.org/officeDocument/2006/relationships" xmlns:p="http://schemas.openxmlformats.org/presentationml/2006/main">
  <p:tag name="OTLMARKERSHAPE" val="OTL"/>
</p:tagLst>
</file>

<file path=ppt/tags/tag48.xml><?xml version="1.0" encoding="utf-8"?>
<p:tagLst xmlns:a="http://schemas.openxmlformats.org/drawingml/2006/main" xmlns:r="http://schemas.openxmlformats.org/officeDocument/2006/relationships" xmlns:p="http://schemas.openxmlformats.org/presentationml/2006/main">
  <p:tag name="OTLMARKERSHAPE" val="OTL"/>
</p:tagLst>
</file>

<file path=ppt/tags/tag49.xml><?xml version="1.0" encoding="utf-8"?>
<p:tagLst xmlns:a="http://schemas.openxmlformats.org/drawingml/2006/main" xmlns:r="http://schemas.openxmlformats.org/officeDocument/2006/relationships" xmlns:p="http://schemas.openxmlformats.org/presentationml/2006/main">
  <p:tag name="OTLDATEFORMATAMPMDESIGNATOR" val="AmPmLowerCase"/>
  <p:tag name="OTLDATEFORMATDATEISVISIBLE" val="True"/>
  <p:tag name="OTLDATEFORMATHOURDIGITS" val="H"/>
  <p:tag name="OTLDATEFORMATSEPARATOR" val="/"/>
  <p:tag name="OTLDATEFORMATSTRING" val="M/yy"/>
  <p:tag name="OTLDATEFORMATTIMEISVISIBLE" val="False"/>
  <p:tag name="OTLDATEFORMATTRIM00MINUTES" val="False"/>
  <p:tag name="OTLDATEFORMATUSEUS" val="True"/>
  <p:tag name="OTLDURATIONFORMAT" val="day"/>
  <p:tag name="OTLENDDATE" val="2024-03-01T23:59:00.0000000Z"/>
  <p:tag name="OTLSHAPETHICKNESSTYPE" val="Regular"/>
  <p:tag name="OTLSPACING" val="5"/>
  <p:tag name="OTLSTARTDATE" val="2022-05-01T23:59:00.0000000Z"/>
  <p:tag name="OTLWEEKNUMBERINGFORMAT" val="WNFormat1"/>
  <p:tag name="OTLWEEKNUMBERINGISVISIBLE" val="False"/>
</p:tagLst>
</file>

<file path=ppt/tags/tag50.xml><?xml version="1.0" encoding="utf-8"?>
<p:tagLst xmlns:a="http://schemas.openxmlformats.org/drawingml/2006/main" xmlns:r="http://schemas.openxmlformats.org/officeDocument/2006/relationships" xmlns:p="http://schemas.openxmlformats.org/presentationml/2006/main">
  <p:tag name="OTLDATEFORMATAMPMDESIGNATOR" val="AmPmLowerCase"/>
  <p:tag name="OTLDATEFORMATDATEISVISIBLE" val="True"/>
  <p:tag name="OTLDATEFORMATHOURDIGITS" val="H"/>
  <p:tag name="OTLDATEFORMATSEPARATOR" val="/"/>
  <p:tag name="OTLDATEFORMATSTRING" val="M/yy"/>
  <p:tag name="OTLDATEFORMATTIMEISVISIBLE" val="False"/>
  <p:tag name="OTLDATEFORMATTRIM00MINUTES" val="False"/>
  <p:tag name="OTLDATEFORMATUSEUS" val="True"/>
  <p:tag name="OTLDURATIONFORMAT" val="day"/>
  <p:tag name="OTLENDDATE" val="2025-04-01T23:59:00.0000000Z"/>
  <p:tag name="OTLMARKERSHAPE" val="OTL"/>
  <p:tag name="OTLSHAPETHICKNESSTYPE" val="Regular"/>
  <p:tag name="OTLSPACING" val="5"/>
  <p:tag name="OTLSTARTDATE" val="2024-08-01T00:00:00.0000000Z"/>
  <p:tag name="OTLWEEKNUMBERINGFORMAT" val="WNFormat1"/>
  <p:tag name="OTLWEEKNUMBERINGISVISIBLE" val="False"/>
</p:tagLst>
</file>

<file path=ppt/tags/tag51.xml><?xml version="1.0" encoding="utf-8"?>
<p:tagLst xmlns:a="http://schemas.openxmlformats.org/drawingml/2006/main" xmlns:r="http://schemas.openxmlformats.org/officeDocument/2006/relationships" xmlns:p="http://schemas.openxmlformats.org/presentationml/2006/main">
  <p:tag name="OTLDATEFORMATAMPMDESIGNATOR" val="AmPmLowerCase"/>
  <p:tag name="OTLDATEFORMATDATEISVISIBLE" val="True"/>
  <p:tag name="OTLDATEFORMATHOURDIGITS" val="H"/>
  <p:tag name="OTLDATEFORMATSEPARATOR" val="/"/>
  <p:tag name="OTLDATEFORMATSTRING" val="M/yy"/>
  <p:tag name="OTLDATEFORMATTIMEISVISIBLE" val="False"/>
  <p:tag name="OTLDATEFORMATTRIM00MINUTES" val="False"/>
  <p:tag name="OTLDATEFORMATUSEUS" val="True"/>
  <p:tag name="OTLDURATIONFORMAT" val="day"/>
  <p:tag name="OTLENDDATE" val="2025-09-01T23:59:00.0000000Z"/>
  <p:tag name="OTLMARKERSHAPE" val="OTL"/>
  <p:tag name="OTLSHAPETHICKNESSTYPE" val="Regular"/>
  <p:tag name="OTLSPACING" val="5"/>
  <p:tag name="OTLSTARTDATE" val="2024-05-01T00:00:00.0000000Z"/>
  <p:tag name="OTLWEEKNUMBERINGFORMAT" val="WNFormat1"/>
  <p:tag name="OTLWEEKNUMBERINGISVISIBLE" val="False"/>
</p:tagLst>
</file>

<file path=ppt/tags/tag52.xml><?xml version="1.0" encoding="utf-8"?>
<p:tagLst xmlns:a="http://schemas.openxmlformats.org/drawingml/2006/main" xmlns:r="http://schemas.openxmlformats.org/officeDocument/2006/relationships" xmlns:p="http://schemas.openxmlformats.org/presentationml/2006/main">
  <p:tag name="OTLMARKERSHAPE" val="OTL"/>
</p:tagLst>
</file>

<file path=ppt/tags/tag53.xml><?xml version="1.0" encoding="utf-8"?>
<p:tagLst xmlns:a="http://schemas.openxmlformats.org/drawingml/2006/main" xmlns:r="http://schemas.openxmlformats.org/officeDocument/2006/relationships" xmlns:p="http://schemas.openxmlformats.org/presentationml/2006/main">
  <p:tag name="OTLMARKERSHAPE" val="OTL"/>
</p:tagLst>
</file>

<file path=ppt/tags/tag54.xml><?xml version="1.0" encoding="utf-8"?>
<p:tagLst xmlns:a="http://schemas.openxmlformats.org/drawingml/2006/main" xmlns:r="http://schemas.openxmlformats.org/officeDocument/2006/relationships" xmlns:p="http://schemas.openxmlformats.org/presentationml/2006/main">
  <p:tag name="OTLMARKERSHAPE" val="OTL"/>
</p:tagLst>
</file>

<file path=ppt/tags/tag55.xml><?xml version="1.0" encoding="utf-8"?>
<p:tagLst xmlns:a="http://schemas.openxmlformats.org/drawingml/2006/main" xmlns:r="http://schemas.openxmlformats.org/officeDocument/2006/relationships" xmlns:p="http://schemas.openxmlformats.org/presentationml/2006/main">
  <p:tag name="OTLMARKERSHAPE" val="OTL"/>
</p:tagLst>
</file>

<file path=ppt/tags/tag56.xml><?xml version="1.0" encoding="utf-8"?>
<p:tagLst xmlns:a="http://schemas.openxmlformats.org/drawingml/2006/main" xmlns:r="http://schemas.openxmlformats.org/officeDocument/2006/relationships" xmlns:p="http://schemas.openxmlformats.org/presentationml/2006/main">
  <p:tag name="OTLMARKERSHAPE" val="OTL"/>
</p:tagLst>
</file>

<file path=ppt/tags/tag57.xml><?xml version="1.0" encoding="utf-8"?>
<p:tagLst xmlns:a="http://schemas.openxmlformats.org/drawingml/2006/main" xmlns:r="http://schemas.openxmlformats.org/officeDocument/2006/relationships" xmlns:p="http://schemas.openxmlformats.org/presentationml/2006/main">
  <p:tag name="OTLMARKERSHAPE" val="OTL"/>
</p:tagLst>
</file>

<file path=ppt/tags/tag58.xml><?xml version="1.0" encoding="utf-8"?>
<p:tagLst xmlns:a="http://schemas.openxmlformats.org/drawingml/2006/main" xmlns:r="http://schemas.openxmlformats.org/officeDocument/2006/relationships" xmlns:p="http://schemas.openxmlformats.org/presentationml/2006/main">
  <p:tag name="OTLMARKERSHAPE" val="OTL"/>
</p:tagLst>
</file>

<file path=ppt/tags/tag59.xml><?xml version="1.0" encoding="utf-8"?>
<p:tagLst xmlns:a="http://schemas.openxmlformats.org/drawingml/2006/main" xmlns:r="http://schemas.openxmlformats.org/officeDocument/2006/relationships" xmlns:p="http://schemas.openxmlformats.org/presentationml/2006/main">
  <p:tag name="OTLMARKERSHAPE" val="OTL"/>
</p:tagLst>
</file>

<file path=ppt/tags/tag60.xml><?xml version="1.0" encoding="utf-8"?>
<p:tagLst xmlns:a="http://schemas.openxmlformats.org/drawingml/2006/main" xmlns:r="http://schemas.openxmlformats.org/officeDocument/2006/relationships" xmlns:p="http://schemas.openxmlformats.org/presentationml/2006/main">
  <p:tag name="OTLDATEFORMATAMPMDESIGNATOR" val="AmPmLowerCase"/>
  <p:tag name="OTLDATEFORMATDATEISVISIBLE" val="True"/>
  <p:tag name="OTLDATEFORMATHOURDIGITS" val="H"/>
  <p:tag name="OTLDATEFORMATSEPARATOR" val="/"/>
  <p:tag name="OTLDATEFORMATSTRING" val="M/yy"/>
  <p:tag name="OTLDATEFORMATTIMEISVISIBLE" val="False"/>
  <p:tag name="OTLDATEFORMATTRIM00MINUTES" val="False"/>
  <p:tag name="OTLDATEFORMATUSEUS" val="True"/>
  <p:tag name="OTLDURATIONFORMAT" val="day"/>
  <p:tag name="OTLENDDATE" val="2025-09-01T23:59:00.0000000Z"/>
  <p:tag name="OTLMARKERSHAPE" val="OTL"/>
  <p:tag name="OTLSHAPETHICKNESSTYPE" val="Regular"/>
  <p:tag name="OTLSPACING" val="5"/>
  <p:tag name="OTLSTARTDATE" val="2024-05-01T00:00:00.0000000Z"/>
  <p:tag name="OTLWEEKNUMBERINGFORMAT" val="WNFormat1"/>
  <p:tag name="OTLWEEKNUMBERINGISVISIBLE" val="False"/>
</p:tagLst>
</file>

<file path=ppt/tags/tag61.xml><?xml version="1.0" encoding="utf-8"?>
<p:tagLst xmlns:a="http://schemas.openxmlformats.org/drawingml/2006/main" xmlns:r="http://schemas.openxmlformats.org/officeDocument/2006/relationships" xmlns:p="http://schemas.openxmlformats.org/presentationml/2006/main">
  <p:tag name="OTLDATEFORMATAMPMDESIGNATOR" val="AmPmLowerCase"/>
  <p:tag name="OTLDATEFORMATDATEISVISIBLE" val="True"/>
  <p:tag name="OTLDATEFORMATHOURDIGITS" val="H"/>
  <p:tag name="OTLDATEFORMATSEPARATOR" val="/"/>
  <p:tag name="OTLDATEFORMATSTRING" val="M/yy"/>
  <p:tag name="OTLDATEFORMATTIMEISVISIBLE" val="False"/>
  <p:tag name="OTLDATEFORMATTRIM00MINUTES" val="False"/>
  <p:tag name="OTLDATEFORMATUSEUS" val="True"/>
  <p:tag name="OTLDURATIONFORMAT" val="day"/>
  <p:tag name="OTLENDDATE" val="2025-04-01T23:59:00.0000000Z"/>
  <p:tag name="OTLMARKERSHAPE" val="OTL"/>
  <p:tag name="OTLSHAPETHICKNESSTYPE" val="Regular"/>
  <p:tag name="OTLSPACING" val="5"/>
  <p:tag name="OTLSTARTDATE" val="2024-10-01T00:00:00.0000000Z"/>
  <p:tag name="OTLWEEKNUMBERINGFORMAT" val="WNFormat1"/>
  <p:tag name="OTLWEEKNUMBERINGISVISIBLE" val="False"/>
</p:tagLst>
</file>

<file path=ppt/tags/tag62.xml><?xml version="1.0" encoding="utf-8"?>
<p:tagLst xmlns:a="http://schemas.openxmlformats.org/drawingml/2006/main" xmlns:r="http://schemas.openxmlformats.org/officeDocument/2006/relationships" xmlns:p="http://schemas.openxmlformats.org/presentationml/2006/main">
  <p:tag name="OTLDATEFORMATAMPMDESIGNATOR" val="AmPmLowerCase"/>
  <p:tag name="OTLDATEFORMATDATEISVISIBLE" val="True"/>
  <p:tag name="OTLDATEFORMATHOURDIGITS" val="H"/>
  <p:tag name="OTLDATEFORMATSEPARATOR" val="/"/>
  <p:tag name="OTLDATEFORMATSTRING" val="M/yy"/>
  <p:tag name="OTLDATEFORMATTIMEISVISIBLE" val="False"/>
  <p:tag name="OTLDATEFORMATTRIM00MINUTES" val="False"/>
  <p:tag name="OTLDATEFORMATUSEUS" val="True"/>
  <p:tag name="OTLDURATIONFORMAT" val="day"/>
  <p:tag name="OTLENDDATE" val="2025-11-01T23:59:00.0000000Z"/>
  <p:tag name="OTLMARKERSHAPE" val="OTL"/>
  <p:tag name="OTLSHAPETHICKNESSTYPE" val="Regular"/>
  <p:tag name="OTLSPACING" val="5"/>
  <p:tag name="OTLSTARTDATE" val="2025-05-01T00:00:00.0000000Z"/>
  <p:tag name="OTLWEEKNUMBERINGFORMAT" val="WNFormat1"/>
  <p:tag name="OTLWEEKNUMBERINGISVISIBLE" val="False"/>
</p:tagLst>
</file>

<file path=ppt/tags/tag63.xml><?xml version="1.0" encoding="utf-8"?>
<p:tagLst xmlns:a="http://schemas.openxmlformats.org/drawingml/2006/main" xmlns:r="http://schemas.openxmlformats.org/officeDocument/2006/relationships" xmlns:p="http://schemas.openxmlformats.org/presentationml/2006/main">
  <p:tag name="OTLMARKERSHAPE" val="OTL"/>
</p:tagLst>
</file>

<file path=ppt/tags/tag64.xml><?xml version="1.0" encoding="utf-8"?>
<p:tagLst xmlns:a="http://schemas.openxmlformats.org/drawingml/2006/main" xmlns:r="http://schemas.openxmlformats.org/officeDocument/2006/relationships" xmlns:p="http://schemas.openxmlformats.org/presentationml/2006/main">
  <p:tag name="OTLMARKERSHAPE" val="OTL"/>
</p:tagLst>
</file>

<file path=ppt/tags/tag65.xml><?xml version="1.0" encoding="utf-8"?>
<p:tagLst xmlns:a="http://schemas.openxmlformats.org/drawingml/2006/main" xmlns:r="http://schemas.openxmlformats.org/officeDocument/2006/relationships" xmlns:p="http://schemas.openxmlformats.org/presentationml/2006/main">
  <p:tag name="OTLMARKERSHAPE" val="OTL"/>
</p:tagLst>
</file>

<file path=ppt/tags/tag66.xml><?xml version="1.0" encoding="utf-8"?>
<p:tagLst xmlns:a="http://schemas.openxmlformats.org/drawingml/2006/main" xmlns:r="http://schemas.openxmlformats.org/officeDocument/2006/relationships" xmlns:p="http://schemas.openxmlformats.org/presentationml/2006/main">
  <p:tag name="OTLMARKERSHAPE" val="OTL"/>
</p:tagLst>
</file>

<file path=ppt/tags/tag67.xml><?xml version="1.0" encoding="utf-8"?>
<p:tagLst xmlns:a="http://schemas.openxmlformats.org/drawingml/2006/main" xmlns:r="http://schemas.openxmlformats.org/officeDocument/2006/relationships" xmlns:p="http://schemas.openxmlformats.org/presentationml/2006/main">
  <p:tag name="OTLMARKERSHAPE" val="OTL"/>
</p:tagLst>
</file>

<file path=ppt/tags/tag68.xml><?xml version="1.0" encoding="utf-8"?>
<p:tagLst xmlns:a="http://schemas.openxmlformats.org/drawingml/2006/main" xmlns:r="http://schemas.openxmlformats.org/officeDocument/2006/relationships" xmlns:p="http://schemas.openxmlformats.org/presentationml/2006/main">
  <p:tag name="OTLMARKERSHAPE" val="OTL"/>
</p:tagLst>
</file>

<file path=ppt/tags/tag69.xml><?xml version="1.0" encoding="utf-8"?>
<p:tagLst xmlns:a="http://schemas.openxmlformats.org/drawingml/2006/main" xmlns:r="http://schemas.openxmlformats.org/officeDocument/2006/relationships" xmlns:p="http://schemas.openxmlformats.org/presentationml/2006/main">
  <p:tag name="OTLDATEFORMATAMPMDESIGNATOR" val="AmPmLowerCase"/>
  <p:tag name="OTLDATEFORMATDATEISVISIBLE" val="True"/>
  <p:tag name="OTLDATEFORMATHOURDIGITS" val="H"/>
  <p:tag name="OTLDATEFORMATSEPARATOR" val="/"/>
  <p:tag name="OTLDATEFORMATSTRING" val="M/yy"/>
  <p:tag name="OTLDATEFORMATTIMEISVISIBLE" val="False"/>
  <p:tag name="OTLDATEFORMATTRIM00MINUTES" val="False"/>
  <p:tag name="OTLDATEFORMATUSEUS" val="True"/>
  <p:tag name="OTLDURATIONFORMAT" val="day"/>
  <p:tag name="OTLENDDATE" val="2025-04-01T23:59:00.0000000Z"/>
  <p:tag name="OTLMARKERSHAPE" val="OTL"/>
  <p:tag name="OTLSHAPETHICKNESSTYPE" val="Regular"/>
  <p:tag name="OTLSPACING" val="5"/>
  <p:tag name="OTLSTARTDATE" val="2024-10-01T00:00:00.0000000Z"/>
  <p:tag name="OTLWEEKNUMBERINGFORMAT" val="WNFormat1"/>
  <p:tag name="OTLWEEKNUMBERINGISVISIBLE" val="False"/>
</p:tagLst>
</file>

<file path=ppt/tags/tag70.xml><?xml version="1.0" encoding="utf-8"?>
<p:tagLst xmlns:a="http://schemas.openxmlformats.org/drawingml/2006/main" xmlns:r="http://schemas.openxmlformats.org/officeDocument/2006/relationships" xmlns:p="http://schemas.openxmlformats.org/presentationml/2006/main">
  <p:tag name="OTLDATEFORMATAMPMDESIGNATOR" val="AmPmLowerCase"/>
  <p:tag name="OTLDATEFORMATDATEISVISIBLE" val="True"/>
  <p:tag name="OTLDATEFORMATHOURDIGITS" val="H"/>
  <p:tag name="OTLDATEFORMATSEPARATOR" val="/"/>
  <p:tag name="OTLDATEFORMATSTRING" val="M/yy"/>
  <p:tag name="OTLDATEFORMATTIMEISVISIBLE" val="False"/>
  <p:tag name="OTLDATEFORMATTRIM00MINUTES" val="False"/>
  <p:tag name="OTLDATEFORMATUSEUS" val="True"/>
  <p:tag name="OTLDURATIONFORMAT" val="day"/>
  <p:tag name="OTLENDDATE" val="2025-05-01T23:59:00.0000000Z"/>
  <p:tag name="OTLMARKERSHAPE" val="OTL"/>
  <p:tag name="OTLSHAPETHICKNESSTYPE" val="Regular"/>
  <p:tag name="OTLSPACING" val="5"/>
  <p:tag name="OTLSTARTDATE" val="2024-11-01T00:00:00.0000000Z"/>
  <p:tag name="OTLWEEKNUMBERINGFORMAT" val="WNFormat1"/>
  <p:tag name="OTLWEEKNUMBERINGISVISIBLE" val="False"/>
</p:tagLst>
</file>

<file path=ppt/tags/tag71.xml><?xml version="1.0" encoding="utf-8"?>
<p:tagLst xmlns:a="http://schemas.openxmlformats.org/drawingml/2006/main" xmlns:r="http://schemas.openxmlformats.org/officeDocument/2006/relationships" xmlns:p="http://schemas.openxmlformats.org/presentationml/2006/main">
  <p:tag name="OTLDATEFORMATAMPMDESIGNATOR" val="AmPmLowerCase"/>
  <p:tag name="OTLDATEFORMATDATEISVISIBLE" val="True"/>
  <p:tag name="OTLDATEFORMATHOURDIGITS" val="H"/>
  <p:tag name="OTLDATEFORMATSEPARATOR" val="/"/>
  <p:tag name="OTLDATEFORMATSTRING" val="M/yy"/>
  <p:tag name="OTLDATEFORMATTIMEISVISIBLE" val="False"/>
  <p:tag name="OTLDATEFORMATTRIM00MINUTES" val="False"/>
  <p:tag name="OTLDATEFORMATUSEUS" val="True"/>
  <p:tag name="OTLDURATIONFORMAT" val="day"/>
  <p:tag name="OTLENDDATE" val="2025-04-01T23:59:00.0000000Z"/>
  <p:tag name="OTLMARKERSHAPE" val="OTL"/>
  <p:tag name="OTLSHAPETHICKNESSTYPE" val="Regular"/>
  <p:tag name="OTLSPACING" val="5"/>
  <p:tag name="OTLSTARTDATE" val="2024-08-01T00:00:00.0000000Z"/>
  <p:tag name="OTLWEEKNUMBERINGFORMAT" val="WNFormat1"/>
  <p:tag name="OTLWEEKNUMBERINGISVISIBLE" val="False"/>
</p:tagLst>
</file>

<file path=ppt/tags/tag72.xml><?xml version="1.0" encoding="utf-8"?>
<p:tagLst xmlns:a="http://schemas.openxmlformats.org/drawingml/2006/main" xmlns:r="http://schemas.openxmlformats.org/officeDocument/2006/relationships" xmlns:p="http://schemas.openxmlformats.org/presentationml/2006/main">
  <p:tag name="OTLMARKERSHAPE" val="OTL"/>
</p:tagLst>
</file>

<file path=ppt/tags/tag73.xml><?xml version="1.0" encoding="utf-8"?>
<p:tagLst xmlns:a="http://schemas.openxmlformats.org/drawingml/2006/main" xmlns:r="http://schemas.openxmlformats.org/officeDocument/2006/relationships" xmlns:p="http://schemas.openxmlformats.org/presentationml/2006/main">
  <p:tag name="OTLMARKERSHAPE" val="OTL"/>
</p:tagLst>
</file>

<file path=ppt/tags/tag74.xml><?xml version="1.0" encoding="utf-8"?>
<p:tagLst xmlns:a="http://schemas.openxmlformats.org/drawingml/2006/main" xmlns:r="http://schemas.openxmlformats.org/officeDocument/2006/relationships" xmlns:p="http://schemas.openxmlformats.org/presentationml/2006/main">
  <p:tag name="OTLDATEFORMATAMPMDESIGNATOR" val="AmPmLowerCase"/>
  <p:tag name="OTLDATEFORMATDATEISVISIBLE" val="True"/>
  <p:tag name="OTLDATEFORMATHOURDIGITS" val="H"/>
  <p:tag name="OTLDATEFORMATSEPARATOR" val="/"/>
  <p:tag name="OTLDATEFORMATSTRING" val="M/yy"/>
  <p:tag name="OTLDATEFORMATTIMEISVISIBLE" val="False"/>
  <p:tag name="OTLDATEFORMATTRIM00MINUTES" val="False"/>
  <p:tag name="OTLDATEFORMATUSEUS" val="True"/>
  <p:tag name="OTLDURATIONFORMAT" val="day"/>
  <p:tag name="OTLENDDATE" val="2025-05-01T23:59:00.0000000Z"/>
  <p:tag name="OTLMARKERSHAPE" val="OTL"/>
  <p:tag name="OTLSHAPETHICKNESSTYPE" val="Regular"/>
  <p:tag name="OTLSPACING" val="5"/>
  <p:tag name="OTLSTARTDATE" val="2024-11-01T00:00:00.0000000Z"/>
  <p:tag name="OTLWEEKNUMBERINGFORMAT" val="WNFormat1"/>
  <p:tag name="OTLWEEKNUMBERINGISVISIBLE" val="False"/>
</p:tagLst>
</file>

<file path=ppt/tags/tag75.xml><?xml version="1.0" encoding="utf-8"?>
<p:tagLst xmlns:a="http://schemas.openxmlformats.org/drawingml/2006/main" xmlns:r="http://schemas.openxmlformats.org/officeDocument/2006/relationships" xmlns:p="http://schemas.openxmlformats.org/presentationml/2006/main">
  <p:tag name="OTLMARKERSHAPE" val="OTL"/>
</p:tagLst>
</file>

<file path=ppt/tags/tag76.xml><?xml version="1.0" encoding="utf-8"?>
<p:tagLst xmlns:a="http://schemas.openxmlformats.org/drawingml/2006/main" xmlns:r="http://schemas.openxmlformats.org/officeDocument/2006/relationships" xmlns:p="http://schemas.openxmlformats.org/presentationml/2006/main">
  <p:tag name="OTLMARKERSHAPE" val="OTL"/>
</p:tagLst>
</file>

<file path=ppt/tags/tag77.xml><?xml version="1.0" encoding="utf-8"?>
<p:tagLst xmlns:a="http://schemas.openxmlformats.org/drawingml/2006/main" xmlns:r="http://schemas.openxmlformats.org/officeDocument/2006/relationships" xmlns:p="http://schemas.openxmlformats.org/presentationml/2006/main">
  <p:tag name="OTLMARKERSHAPE" val="OTL"/>
</p:tagLst>
</file>

<file path=ppt/tags/tag78.xml><?xml version="1.0" encoding="utf-8"?>
<p:tagLst xmlns:a="http://schemas.openxmlformats.org/drawingml/2006/main" xmlns:r="http://schemas.openxmlformats.org/officeDocument/2006/relationships" xmlns:p="http://schemas.openxmlformats.org/presentationml/2006/main">
  <p:tag name="OTLDATE" val="2024-05-01T00:00:00.0000000Z"/>
  <p:tag name="OTLDATEFORMATAMPMDESIGNATOR" val="AmPmLowerCase"/>
  <p:tag name="OTLDATEFORMATDATEISVISIBLE" val="True"/>
  <p:tag name="OTLDATEFORMATHOURDIGITS" val="H"/>
  <p:tag name="OTLDATEFORMATSEPARATOR" val="/"/>
  <p:tag name="OTLDATEFORMATSTRING" val="M/yy"/>
  <p:tag name="OTLDATEFORMATTIMEISVISIBLE" val="False"/>
  <p:tag name="OTLDATEFORMATTRIM00MINUTES" val="False"/>
  <p:tag name="OTLDATEFORMATUSEUS" val="True"/>
  <p:tag name="OTLMARKERSHAPE" val="OTL"/>
  <p:tag name="OTLMTITLE" val="DMS Provisional Acceptance"/>
  <p:tag name="OTLPOSITIONONTASK" val="None"/>
  <p:tag name="OTLRELATEDTASKID" val="00000000-0000-0000-0000-000000000000"/>
  <p:tag name="OTLWEEKNUMBERINGFORMAT" val="WNFormat1"/>
  <p:tag name="OTLWEEKNUMBERINGISVISIBLE" val="False"/>
</p:tagLst>
</file>

<file path=ppt/tags/tag79.xml><?xml version="1.0" encoding="utf-8"?>
<p:tagLst xmlns:a="http://schemas.openxmlformats.org/drawingml/2006/main" xmlns:r="http://schemas.openxmlformats.org/officeDocument/2006/relationships" xmlns:p="http://schemas.openxmlformats.org/presentationml/2006/main">
  <p:tag name="OTLMARKERSHAPE" val="OTL"/>
</p:tagLst>
</file>

<file path=ppt/tags/tag80.xml><?xml version="1.0" encoding="utf-8"?>
<p:tagLst xmlns:a="http://schemas.openxmlformats.org/drawingml/2006/main" xmlns:r="http://schemas.openxmlformats.org/officeDocument/2006/relationships" xmlns:p="http://schemas.openxmlformats.org/presentationml/2006/main">
  <p:tag name="OTLMARKERSHAPE" val="OTL"/>
</p:tagLst>
</file>

<file path=ppt/tags/tag81.xml><?xml version="1.0" encoding="utf-8"?>
<p:tagLst xmlns:a="http://schemas.openxmlformats.org/drawingml/2006/main" xmlns:r="http://schemas.openxmlformats.org/officeDocument/2006/relationships" xmlns:p="http://schemas.openxmlformats.org/presentationml/2006/main">
  <p:tag name="OTLMARKERSHAPE" val="OTL"/>
</p:tagLst>
</file>

<file path=ppt/tags/tag82.xml><?xml version="1.0" encoding="utf-8"?>
<p:tagLst xmlns:a="http://schemas.openxmlformats.org/drawingml/2006/main" xmlns:r="http://schemas.openxmlformats.org/officeDocument/2006/relationships" xmlns:p="http://schemas.openxmlformats.org/presentationml/2006/main">
  <p:tag name="OTLDATE" val="2025-11-01T23:59:00.0000000Z"/>
  <p:tag name="OTLDATEFORMATAMPMDESIGNATOR" val="AmPmLowerCase"/>
  <p:tag name="OTLDATEFORMATDATEISVISIBLE" val="True"/>
  <p:tag name="OTLDATEFORMATHOURDIGITS" val="H"/>
  <p:tag name="OTLDATEFORMATSEPARATOR" val="/"/>
  <p:tag name="OTLDATEFORMATSTRING" val="M/yy"/>
  <p:tag name="OTLDATEFORMATTIMEISVISIBLE" val="False"/>
  <p:tag name="OTLDATEFORMATTRIM00MINUTES" val="False"/>
  <p:tag name="OTLDATEFORMATUSEUS" val="True"/>
  <p:tag name="OTLMARKERSHAPE" val="OTL"/>
  <p:tag name="OTLMTITLE" val="ELT Technical First Light"/>
  <p:tag name="OTLPOSITIONONTASK" val="None"/>
  <p:tag name="OTLRELATEDTASKID" val="00000000-0000-0000-0000-000000000000"/>
  <p:tag name="OTLWEEKNUMBERINGFORMAT" val="WNFormat1"/>
  <p:tag name="OTLWEEKNUMBERINGISVISIBLE" val="False"/>
</p:tagLst>
</file>

<file path=ppt/tags/tag83.xml><?xml version="1.0" encoding="utf-8"?>
<p:tagLst xmlns:a="http://schemas.openxmlformats.org/drawingml/2006/main" xmlns:r="http://schemas.openxmlformats.org/officeDocument/2006/relationships" xmlns:p="http://schemas.openxmlformats.org/presentationml/2006/main">
  <p:tag name="OTLDATE" val="2022-05-01T23:59:00.0000000Z"/>
  <p:tag name="OTLDATEFORMATAMPMDESIGNATOR" val="AmPmLowerCase"/>
  <p:tag name="OTLDATEFORMATDATEISVISIBLE" val="True"/>
  <p:tag name="OTLDATEFORMATHOURDIGITS" val="H"/>
  <p:tag name="OTLDATEFORMATSEPARATOR" val="/"/>
  <p:tag name="OTLDATEFORMATSTRING" val="M/yy"/>
  <p:tag name="OTLDATEFORMATTIMEISVISIBLE" val="False"/>
  <p:tag name="OTLDATEFORMATTRIM00MINUTES" val="False"/>
  <p:tag name="OTLDATEFORMATUSEUS" val="True"/>
  <p:tag name="OTLMARKERSHAPE" val="OTL"/>
  <p:tag name="OTLMTITLE" val="DMS Auxiliary Building &#10;Preliminary Transfer"/>
  <p:tag name="OTLPOSITIONONTASK" val="None"/>
  <p:tag name="OTLRELATEDTASKID" val="00000000-0000-0000-0000-000000000000"/>
  <p:tag name="OTLWEEKNUMBERINGFORMAT" val="WNFormat1"/>
  <p:tag name="OTLWEEKNUMBERINGISVISIBLE" val="False"/>
</p:tagLst>
</file>

<file path=ppt/tags/tag84.xml><?xml version="1.0" encoding="utf-8"?>
<p:tagLst xmlns:a="http://schemas.openxmlformats.org/drawingml/2006/main" xmlns:r="http://schemas.openxmlformats.org/officeDocument/2006/relationships" xmlns:p="http://schemas.openxmlformats.org/presentationml/2006/main">
  <p:tag name="OTLMARKERSHAPE" val="OTL"/>
</p:tagLst>
</file>

<file path=ppt/tags/tag85.xml><?xml version="1.0" encoding="utf-8"?>
<p:tagLst xmlns:a="http://schemas.openxmlformats.org/drawingml/2006/main" xmlns:r="http://schemas.openxmlformats.org/officeDocument/2006/relationships" xmlns:p="http://schemas.openxmlformats.org/presentationml/2006/main">
  <p:tag name="OTLMARKERSHAPE" val="OTL"/>
</p:tagLst>
</file>

<file path=ppt/tags/tag86.xml><?xml version="1.0" encoding="utf-8"?>
<p:tagLst xmlns:a="http://schemas.openxmlformats.org/drawingml/2006/main" xmlns:r="http://schemas.openxmlformats.org/officeDocument/2006/relationships" xmlns:p="http://schemas.openxmlformats.org/presentationml/2006/main">
  <p:tag name="OTLMARKERSHAPE" val="OTL"/>
</p:tagLst>
</file>

<file path=ppt/tags/tag87.xml><?xml version="1.0" encoding="utf-8"?>
<p:tagLst xmlns:a="http://schemas.openxmlformats.org/drawingml/2006/main" xmlns:r="http://schemas.openxmlformats.org/officeDocument/2006/relationships" xmlns:p="http://schemas.openxmlformats.org/presentationml/2006/main">
  <p:tag name="OTLDATEFORMATAMPMDESIGNATOR" val="AmPmLowerCase"/>
  <p:tag name="OTLDATEFORMATDATEISVISIBLE" val="True"/>
  <p:tag name="OTLDATEFORMATHOURDIGITS" val="H"/>
  <p:tag name="OTLDATEFORMATSEPARATOR" val="/"/>
  <p:tag name="OTLDATEFORMATSTRING" val="M/yy"/>
  <p:tag name="OTLDATEFORMATTIMEISVISIBLE" val="False"/>
  <p:tag name="OTLDATEFORMATTRIM00MINUTES" val="False"/>
  <p:tag name="OTLDATEFORMATUSEUS" val="True"/>
  <p:tag name="OTLDURATIONFORMAT" val="day"/>
  <p:tag name="OTLENDDATE" val="2025-05-01T23:59:00.0000000Z"/>
  <p:tag name="OTLMARKERSHAPE" val="OTL"/>
  <p:tag name="OTLSHAPETHICKNESSTYPE" val="Regular"/>
  <p:tag name="OTLSPACING" val="5"/>
  <p:tag name="OTLSTARTDATE" val="2024-12-01T00:00:00.0000000Z"/>
  <p:tag name="OTLWEEKNUMBERINGFORMAT" val="WNFormat1"/>
  <p:tag name="OTLWEEKNUMBERINGISVISIBLE" val="False"/>
</p:tagLst>
</file>

<file path=ppt/theme/theme1.xml><?xml version="1.0" encoding="utf-8"?>
<a:theme xmlns:a="http://schemas.openxmlformats.org/drawingml/2006/main" name="Office">
  <a:themeElements>
    <a:clrScheme name="Office">
      <a:dk1>
        <a:srgbClr val="000000"/>
      </a:dk1>
      <a:lt1>
        <a:sysClr val="window" lastClr="FFFFFF"/>
      </a:lt1>
      <a:dk2>
        <a:srgbClr val="0077BE"/>
      </a:dk2>
      <a:lt2>
        <a:srgbClr val="FFA300"/>
      </a:lt2>
      <a:accent1>
        <a:srgbClr val="094168"/>
      </a:accent1>
      <a:accent2>
        <a:srgbClr val="00AAE3"/>
      </a:accent2>
      <a:accent3>
        <a:srgbClr val="C9E7FB"/>
      </a:accent3>
      <a:accent4>
        <a:srgbClr val="825C00"/>
      </a:accent4>
      <a:accent5>
        <a:srgbClr val="AE7800"/>
      </a:accent5>
      <a:accent6>
        <a:srgbClr val="FDDE54"/>
      </a:accent6>
      <a:hlink>
        <a:srgbClr val="000000"/>
      </a:hlink>
      <a:folHlink>
        <a:srgbClr val="000000"/>
      </a:folHlink>
    </a:clrScheme>
    <a:fontScheme name="ESO">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Präsentation1  -  AutoRecovered" id="{188C2C30-848C-4475-B9F1-84BB9D1BF107}" vid="{D60D51B9-B3EF-4751-A039-5A277E354B45}"/>
    </a:ext>
  </a:extLst>
</a:theme>
</file>

<file path=ppt/theme/theme2.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Template>
  <TotalTime>38501</TotalTime>
  <Words>3288</Words>
  <Application>Microsoft Macintosh PowerPoint</Application>
  <PresentationFormat>Widescreen</PresentationFormat>
  <Paragraphs>404</Paragraphs>
  <Slides>51</Slides>
  <Notes>13</Notes>
  <HiddenSlides>1</HiddenSlides>
  <MMClips>1</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51</vt:i4>
      </vt:variant>
    </vt:vector>
  </HeadingPairs>
  <TitlesOfParts>
    <vt:vector size="62" baseType="lpstr">
      <vt:lpstr>Arial</vt:lpstr>
      <vt:lpstr>Avenir Next LT Pro</vt:lpstr>
      <vt:lpstr>Calibri</vt:lpstr>
      <vt:lpstr>Calibri Light</vt:lpstr>
      <vt:lpstr>Cambria Math</vt:lpstr>
      <vt:lpstr>Georgia</vt:lpstr>
      <vt:lpstr>HelveticaNeueLT Com 55 Roman</vt:lpstr>
      <vt:lpstr>Symbol</vt:lpstr>
      <vt:lpstr>Wingdings</vt:lpstr>
      <vt:lpstr>Office</vt:lpstr>
      <vt:lpstr>think-cell Folie</vt:lpstr>
      <vt:lpstr>PowerPoint Presentation</vt:lpstr>
      <vt:lpstr>PowerPoint Presentation</vt:lpstr>
      <vt:lpstr>Some ESO possibilities for students and (junior) researchers</vt:lpstr>
      <vt:lpstr>ESO in the coming year - selected topics</vt:lpstr>
      <vt:lpstr>ESO today – three sites</vt:lpstr>
      <vt:lpstr>PowerPoint Presentation</vt:lpstr>
      <vt:lpstr>PowerPoint Presentation</vt:lpstr>
      <vt:lpstr>PowerPoint Presentation</vt:lpstr>
      <vt:lpstr>PowerPoint Presentation</vt:lpstr>
      <vt:lpstr>One reason for success:  a long-lasting and successful instrumentation programme</vt:lpstr>
      <vt:lpstr>The history and future of instruments on VLT/I</vt:lpstr>
      <vt:lpstr>VLT beyond 2030 - the next instruments on the VLT</vt:lpstr>
      <vt:lpstr>Some examples of scientific highlights</vt:lpstr>
      <vt:lpstr>Weather and atmospheres on extra-solar planets. Enabler: high-resolution spectroscopy</vt:lpstr>
      <vt:lpstr>PowerPoint Presentation</vt:lpstr>
      <vt:lpstr>An atmosphere with plenty of CO &amp; water</vt:lpstr>
      <vt:lpstr>Atmospheric tomography</vt:lpstr>
      <vt:lpstr>WASP 127b – supersonic winds on a planet</vt:lpstr>
      <vt:lpstr>Seeing is believing</vt:lpstr>
      <vt:lpstr>PowerPoint Presentation</vt:lpstr>
      <vt:lpstr>Enter direct imaging</vt:lpstr>
      <vt:lpstr>The technical challenge</vt:lpstr>
      <vt:lpstr>b Pic b – observations over time</vt:lpstr>
      <vt:lpstr>b Pic b – observations over time</vt:lpstr>
      <vt:lpstr>PowerPoint Presentation</vt:lpstr>
      <vt:lpstr>In at least one case the answer is yes</vt:lpstr>
      <vt:lpstr>And there is more than one!</vt:lpstr>
      <vt:lpstr>The future potential of direct imaging</vt:lpstr>
      <vt:lpstr>Interferometry – even higher resolution</vt:lpstr>
      <vt:lpstr>The two interferometric offerings from ESO</vt:lpstr>
      <vt:lpstr>PowerPoint Presentation</vt:lpstr>
      <vt:lpstr>A major step forwards: GRAVITY+</vt:lpstr>
      <vt:lpstr>Synergies – VLTI-JWST-ALMA</vt:lpstr>
      <vt:lpstr>Looking further away</vt:lpstr>
      <vt:lpstr>The telescopes (to be) operated by ESO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ELT Construction AIV schedule details</vt:lpstr>
      <vt:lpstr>PowerPoint Presentation</vt:lpstr>
      <vt:lpstr>PowerPoint Presentation</vt:lpstr>
      <vt:lpstr>PowerPoint Presentation</vt:lpstr>
      <vt:lpstr>PowerPoint Presentation</vt:lpstr>
      <vt:lpstr>What ESO’s next programme could be</vt:lpstr>
      <vt:lpstr>Selection criteria for ESO’s next programme</vt:lpstr>
      <vt:lpstr>Expanding Horizons timeline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Jarle Brinchmann</dc:creator>
  <cp:lastModifiedBy>Jarle Brinchmann</cp:lastModifiedBy>
  <cp:revision>136</cp:revision>
  <dcterms:created xsi:type="dcterms:W3CDTF">2025-06-19T12:48:57Z</dcterms:created>
  <dcterms:modified xsi:type="dcterms:W3CDTF">2026-05-27T18:59:31Z</dcterms:modified>
</cp:coreProperties>
</file>