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7" r:id="rId6"/>
    <p:sldId id="269" r:id="rId7"/>
    <p:sldId id="258" r:id="rId8"/>
    <p:sldId id="259" r:id="rId9"/>
    <p:sldId id="268" r:id="rId10"/>
    <p:sldId id="264" r:id="rId11"/>
    <p:sldId id="263" r:id="rId12"/>
    <p:sldId id="262" r:id="rId13"/>
    <p:sldId id="267" r:id="rId14"/>
    <p:sldId id="260" r:id="rId15"/>
    <p:sldId id="261" r:id="rId16"/>
    <p:sldId id="265" r:id="rId17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5E72B9-D413-42B0-A424-0AABFCBF2CB3}" v="5" dt="2026-05-25T21:54:08.7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226" y="2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54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s Kjeldsen" userId="c6ae5f4a-7389-418d-840f-c0f4e5660c36" providerId="ADAL" clId="{F476AE5A-3EE1-4078-B8AD-B193BD3CAED2}"/>
    <pc:docChg chg="custSel modSld">
      <pc:chgData name="Hans Kjeldsen" userId="c6ae5f4a-7389-418d-840f-c0f4e5660c36" providerId="ADAL" clId="{F476AE5A-3EE1-4078-B8AD-B193BD3CAED2}" dt="2026-05-25T21:56:29.202" v="180" actId="1037"/>
      <pc:docMkLst>
        <pc:docMk/>
      </pc:docMkLst>
      <pc:sldChg chg="modSp mod">
        <pc:chgData name="Hans Kjeldsen" userId="c6ae5f4a-7389-418d-840f-c0f4e5660c36" providerId="ADAL" clId="{F476AE5A-3EE1-4078-B8AD-B193BD3CAED2}" dt="2026-05-25T21:56:13.981" v="137" actId="1037"/>
        <pc:sldMkLst>
          <pc:docMk/>
          <pc:sldMk cId="3110815253" sldId="260"/>
        </pc:sldMkLst>
        <pc:spChg chg="mod">
          <ac:chgData name="Hans Kjeldsen" userId="c6ae5f4a-7389-418d-840f-c0f4e5660c36" providerId="ADAL" clId="{F476AE5A-3EE1-4078-B8AD-B193BD3CAED2}" dt="2026-05-25T21:56:13.981" v="137" actId="1037"/>
          <ac:spMkLst>
            <pc:docMk/>
            <pc:sldMk cId="3110815253" sldId="260"/>
            <ac:spMk id="16" creationId="{2B70C736-4B80-A659-F183-CAF83F8CFA48}"/>
          </ac:spMkLst>
        </pc:spChg>
      </pc:sldChg>
      <pc:sldChg chg="modSp mod">
        <pc:chgData name="Hans Kjeldsen" userId="c6ae5f4a-7389-418d-840f-c0f4e5660c36" providerId="ADAL" clId="{F476AE5A-3EE1-4078-B8AD-B193BD3CAED2}" dt="2026-05-25T21:56:02.391" v="111" actId="1037"/>
        <pc:sldMkLst>
          <pc:docMk/>
          <pc:sldMk cId="274349713" sldId="261"/>
        </pc:sldMkLst>
        <pc:spChg chg="mod">
          <ac:chgData name="Hans Kjeldsen" userId="c6ae5f4a-7389-418d-840f-c0f4e5660c36" providerId="ADAL" clId="{F476AE5A-3EE1-4078-B8AD-B193BD3CAED2}" dt="2026-05-25T21:56:02.391" v="111" actId="1037"/>
          <ac:spMkLst>
            <pc:docMk/>
            <pc:sldMk cId="274349713" sldId="261"/>
            <ac:spMk id="8" creationId="{05C88924-8B18-30E2-4E77-5215EEBB7982}"/>
          </ac:spMkLst>
        </pc:spChg>
      </pc:sldChg>
      <pc:sldChg chg="addSp delSp modSp mod">
        <pc:chgData name="Hans Kjeldsen" userId="c6ae5f4a-7389-418d-840f-c0f4e5660c36" providerId="ADAL" clId="{F476AE5A-3EE1-4078-B8AD-B193BD3CAED2}" dt="2026-05-25T21:56:29.202" v="180" actId="1037"/>
        <pc:sldMkLst>
          <pc:docMk/>
          <pc:sldMk cId="2353455780" sldId="262"/>
        </pc:sldMkLst>
        <pc:spChg chg="mod">
          <ac:chgData name="Hans Kjeldsen" userId="c6ae5f4a-7389-418d-840f-c0f4e5660c36" providerId="ADAL" clId="{F476AE5A-3EE1-4078-B8AD-B193BD3CAED2}" dt="2026-05-25T21:56:29.202" v="180" actId="1037"/>
          <ac:spMkLst>
            <pc:docMk/>
            <pc:sldMk cId="2353455780" sldId="262"/>
            <ac:spMk id="9" creationId="{6AD8A728-6439-4222-A62F-E992C9E86975}"/>
          </ac:spMkLst>
        </pc:spChg>
        <pc:picChg chg="del">
          <ac:chgData name="Hans Kjeldsen" userId="c6ae5f4a-7389-418d-840f-c0f4e5660c36" providerId="ADAL" clId="{F476AE5A-3EE1-4078-B8AD-B193BD3CAED2}" dt="2026-05-25T21:54:16.307" v="5" actId="478"/>
          <ac:picMkLst>
            <pc:docMk/>
            <pc:sldMk cId="2353455780" sldId="262"/>
            <ac:picMk id="2" creationId="{34151029-F834-8562-69C6-2DE5315E22F1}"/>
          </ac:picMkLst>
        </pc:picChg>
        <pc:picChg chg="add mod">
          <ac:chgData name="Hans Kjeldsen" userId="c6ae5f4a-7389-418d-840f-c0f4e5660c36" providerId="ADAL" clId="{F476AE5A-3EE1-4078-B8AD-B193BD3CAED2}" dt="2026-05-25T21:53:57.712" v="0"/>
          <ac:picMkLst>
            <pc:docMk/>
            <pc:sldMk cId="2353455780" sldId="262"/>
            <ac:picMk id="3" creationId="{DE552231-7E31-9ADB-EE7F-8A59937BA009}"/>
          </ac:picMkLst>
        </pc:picChg>
        <pc:picChg chg="add mod">
          <ac:chgData name="Hans Kjeldsen" userId="c6ae5f4a-7389-418d-840f-c0f4e5660c36" providerId="ADAL" clId="{F476AE5A-3EE1-4078-B8AD-B193BD3CAED2}" dt="2026-05-25T21:53:57.712" v="0"/>
          <ac:picMkLst>
            <pc:docMk/>
            <pc:sldMk cId="2353455780" sldId="262"/>
            <ac:picMk id="4" creationId="{E29C54FC-BE57-B461-2CE9-D924A7848DCA}"/>
          </ac:picMkLst>
        </pc:picChg>
        <pc:picChg chg="add mod">
          <ac:chgData name="Hans Kjeldsen" userId="c6ae5f4a-7389-418d-840f-c0f4e5660c36" providerId="ADAL" clId="{F476AE5A-3EE1-4078-B8AD-B193BD3CAED2}" dt="2026-05-25T21:53:57.712" v="0"/>
          <ac:picMkLst>
            <pc:docMk/>
            <pc:sldMk cId="2353455780" sldId="262"/>
            <ac:picMk id="5" creationId="{E4D602CC-AF35-C560-FFAF-711343A55A96}"/>
          </ac:picMkLst>
        </pc:picChg>
      </pc:sldChg>
      <pc:sldChg chg="addSp delSp modSp mod">
        <pc:chgData name="Hans Kjeldsen" userId="c6ae5f4a-7389-418d-840f-c0f4e5660c36" providerId="ADAL" clId="{F476AE5A-3EE1-4078-B8AD-B193BD3CAED2}" dt="2026-05-25T21:56:21.857" v="153" actId="1037"/>
        <pc:sldMkLst>
          <pc:docMk/>
          <pc:sldMk cId="3169871959" sldId="267"/>
        </pc:sldMkLst>
        <pc:spChg chg="mod">
          <ac:chgData name="Hans Kjeldsen" userId="c6ae5f4a-7389-418d-840f-c0f4e5660c36" providerId="ADAL" clId="{F476AE5A-3EE1-4078-B8AD-B193BD3CAED2}" dt="2026-05-25T21:56:21.857" v="153" actId="1037"/>
          <ac:spMkLst>
            <pc:docMk/>
            <pc:sldMk cId="3169871959" sldId="267"/>
            <ac:spMk id="4" creationId="{C2C34567-59CD-7136-64DD-5C6AA3BF6CDA}"/>
          </ac:spMkLst>
        </pc:spChg>
        <pc:picChg chg="del">
          <ac:chgData name="Hans Kjeldsen" userId="c6ae5f4a-7389-418d-840f-c0f4e5660c36" providerId="ADAL" clId="{F476AE5A-3EE1-4078-B8AD-B193BD3CAED2}" dt="2026-05-25T21:54:07.403" v="3" actId="478"/>
          <ac:picMkLst>
            <pc:docMk/>
            <pc:sldMk cId="3169871959" sldId="267"/>
            <ac:picMk id="2" creationId="{33D95B87-FFD3-2BCA-0C9F-CCB5CE95A5C2}"/>
          </ac:picMkLst>
        </pc:picChg>
        <pc:picChg chg="del">
          <ac:chgData name="Hans Kjeldsen" userId="c6ae5f4a-7389-418d-840f-c0f4e5660c36" providerId="ADAL" clId="{F476AE5A-3EE1-4078-B8AD-B193BD3CAED2}" dt="2026-05-25T21:54:05.927" v="1" actId="478"/>
          <ac:picMkLst>
            <pc:docMk/>
            <pc:sldMk cId="3169871959" sldId="267"/>
            <ac:picMk id="5" creationId="{3206A377-7E3E-D051-23AA-14C547DD9048}"/>
          </ac:picMkLst>
        </pc:picChg>
        <pc:picChg chg="del">
          <ac:chgData name="Hans Kjeldsen" userId="c6ae5f4a-7389-418d-840f-c0f4e5660c36" providerId="ADAL" clId="{F476AE5A-3EE1-4078-B8AD-B193BD3CAED2}" dt="2026-05-25T21:54:06.803" v="2" actId="478"/>
          <ac:picMkLst>
            <pc:docMk/>
            <pc:sldMk cId="3169871959" sldId="267"/>
            <ac:picMk id="6" creationId="{1C0E9A3B-47F5-1182-6D2B-EB9405D1C47B}"/>
          </ac:picMkLst>
        </pc:picChg>
        <pc:picChg chg="add mod">
          <ac:chgData name="Hans Kjeldsen" userId="c6ae5f4a-7389-418d-840f-c0f4e5660c36" providerId="ADAL" clId="{F476AE5A-3EE1-4078-B8AD-B193BD3CAED2}" dt="2026-05-25T21:54:08.766" v="4"/>
          <ac:picMkLst>
            <pc:docMk/>
            <pc:sldMk cId="3169871959" sldId="267"/>
            <ac:picMk id="7" creationId="{B98D043F-CE7F-79D2-E2D8-12E847E9C4EC}"/>
          </ac:picMkLst>
        </pc:picChg>
      </pc:sldChg>
    </pc:docChg>
  </pc:docChgLst>
  <pc:docChgLst>
    <pc:chgData name="Mai Korsbæk" userId="d0fe365d-4056-4d9a-adaf-1ff5fceb269a" providerId="ADAL" clId="{A7EFBB1B-8EDD-4432-A666-890FC91379F1}"/>
    <pc:docChg chg="custSel modSld sldOrd">
      <pc:chgData name="Mai Korsbæk" userId="d0fe365d-4056-4d9a-adaf-1ff5fceb269a" providerId="ADAL" clId="{A7EFBB1B-8EDD-4432-A666-890FC91379F1}" dt="2026-05-25T16:17:23.553" v="25"/>
      <pc:docMkLst>
        <pc:docMk/>
      </pc:docMkLst>
      <pc:sldChg chg="ord">
        <pc:chgData name="Mai Korsbæk" userId="d0fe365d-4056-4d9a-adaf-1ff5fceb269a" providerId="ADAL" clId="{A7EFBB1B-8EDD-4432-A666-890FC91379F1}" dt="2026-05-25T16:17:23.553" v="25"/>
        <pc:sldMkLst>
          <pc:docMk/>
          <pc:sldMk cId="2198798688" sldId="264"/>
        </pc:sldMkLst>
      </pc:sldChg>
      <pc:sldChg chg="addSp delSp modSp mod">
        <pc:chgData name="Mai Korsbæk" userId="d0fe365d-4056-4d9a-adaf-1ff5fceb269a" providerId="ADAL" clId="{A7EFBB1B-8EDD-4432-A666-890FC91379F1}" dt="2026-05-22T12:21:02.188" v="23" actId="1076"/>
        <pc:sldMkLst>
          <pc:docMk/>
          <pc:sldMk cId="4245095853" sldId="265"/>
        </pc:sldMkLst>
        <pc:picChg chg="add mod">
          <ac:chgData name="Mai Korsbæk" userId="d0fe365d-4056-4d9a-adaf-1ff5fceb269a" providerId="ADAL" clId="{A7EFBB1B-8EDD-4432-A666-890FC91379F1}" dt="2026-05-22T12:21:02.188" v="23" actId="1076"/>
          <ac:picMkLst>
            <pc:docMk/>
            <pc:sldMk cId="4245095853" sldId="265"/>
            <ac:picMk id="6" creationId="{29DCC2BD-03BD-CB9D-5A6A-06A22FA86F2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B63F7-EF8D-1442-2805-F90D13F7F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6B73C6-4021-68D5-1099-5B1540F6C8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5FE5C-42F5-ED25-BFA5-92006F0FA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8D708-28BE-2B4D-76EA-65C5F9F1D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89D1B-E6BF-1F61-350B-A416EBB70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9175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04915-0AA5-88A7-550C-EDDA6626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87B0AC-256A-DD5C-1FB2-5A51ABFB7B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513A8-DC61-DCAC-BADE-CE9BA1EE3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F1CA6-2AA6-85A0-F736-1DE71D240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0E3D0-868A-15DA-2C55-94052974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5093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2D8FEF-8EEC-1D16-8F69-5FF3DA5EC3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0F4F87-CA82-C826-169C-6FB5E8F98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8FAE7-3CBB-7B80-6765-1E483D9B8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F97FD-BF40-F2B8-A174-8202C5522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56C77-356C-3228-9EE8-7AC8DFA4C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3407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B7F94-F949-C9D2-64CD-B62B7DC79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E5FE4-1DC9-4259-BC3F-AAA35F553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BD69D-53F3-11C2-CD61-58145ADE3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27DC1-FAE3-D580-F35F-401162D21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5CA33-9D26-98B6-E85B-DDD045083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12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DBDCC-CCDE-89ED-215B-A5C7B94C5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A45BD-B998-CDFD-1526-FDD92DF37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13C8F-2C17-07EA-C35A-A35FBFF6B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E90C3-7845-28AD-B4AB-4E25141A3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ABC6B-8C7F-938E-F069-4B9182347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475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22F3A-0938-B89E-F4AB-85FEE1807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60B9D-3512-C97D-CC45-A43A179A5D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026FA-4782-12C8-2CC1-2C75094515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189C04-0833-1C4B-D8A2-3712684FF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4AB21E-0157-D95F-9FCC-4B063351B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D5F7A-AE0A-B266-6D5F-8DCFAF7C0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390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DF502-0597-DE6F-EFAA-91FE7CBC2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B2D51-88C7-8166-7DF4-05B2412EE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4D9031-D1F7-2CE0-3119-FE2D72314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84C981-6167-2D0E-C5BB-60431E3459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FAC50-58D5-0FF1-CA9C-ADFF4B70CC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834AD-3601-067D-72FB-6D29B190C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66F7D6-4AD1-81C2-9724-6BD002051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119DA6-2F99-B552-267C-700E7BCBD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6630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FFD68-AAAD-B847-FEDE-8097587BD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9AE93F-DDAA-4DD3-F594-609BC950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BBD2A4-363A-DAA0-622F-DD627BA8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16BABE-D66C-7F7F-7ABA-8A59FDD2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450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5D7050-3A86-DB26-84B4-1380B38A3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EE70D8-9614-140C-81C8-4A5C6A3B8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5A678B-AC33-BD31-7B81-62828144C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6859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7EB7-7A36-D8E2-02CC-749D8CB3F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C83CD-C860-00EB-932A-D31384975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020D6-2495-A29C-DAC2-F0076F184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F7D8A-A545-AF69-94BF-B59A30103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14F846-93A0-440A-DF82-A698055FA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D9461-0EED-10DF-5196-A303CB95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50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B58D1-A1EA-0634-FAC2-90E4D720A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B24B92-4BA2-E8CE-A1AE-B26577865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59854-B0B7-287F-B832-2C9C0A998D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AE5A84-FE53-EC4F-4180-C28245FDB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90BC5-7018-2B6D-B9F7-2475E1AF4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76DC6-615A-374B-A4E6-15D9BD75F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879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1813B5-2A41-5C27-B7E0-D603DEF4A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43182-73AD-0D40-3DCC-23A18443D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19043-2191-16F3-BF2E-3BC4C2360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886069-5185-423F-843D-C2F3A033B902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4536C-B9BE-F920-FD20-E3C829D7C0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E17EA-46F5-6E05-831C-C882CC57D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580A79-C1F5-4728-9713-FF2EEEBEE14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5C2412FA-7BC0-A424-7B0F-E88B1275C4B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24" b="70881"/>
          <a:stretch>
            <a:fillRect/>
          </a:stretch>
        </p:blipFill>
        <p:spPr>
          <a:xfrm>
            <a:off x="-333774" y="-302609"/>
            <a:ext cx="12708654" cy="7160610"/>
          </a:xfrm>
          <a:prstGeom prst="rect">
            <a:avLst/>
          </a:prstGeom>
        </p:spPr>
      </p:pic>
      <p:pic>
        <p:nvPicPr>
          <p:cNvPr id="10" name="Billede 9">
            <a:extLst>
              <a:ext uri="{FF2B5EF4-FFF2-40B4-BE49-F238E27FC236}">
                <a16:creationId xmlns:a16="http://schemas.microsoft.com/office/drawing/2014/main" id="{5D9EA4B7-128F-FFBD-509A-250292680A1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544"/>
          <a:stretch>
            <a:fillRect/>
          </a:stretch>
        </p:blipFill>
        <p:spPr>
          <a:xfrm>
            <a:off x="7126088" y="6225475"/>
            <a:ext cx="463432" cy="31343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06ED6B2-7B41-CE8C-4AFB-D9A0660F9BC3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89520" y="6356350"/>
            <a:ext cx="5868162" cy="466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sv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sv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sv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sv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sv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sv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sv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2BB1DD-CB74-1C0B-6AF8-C3532A814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39000"/>
            <a:ext cx="10881575" cy="1325563"/>
          </a:xfrm>
        </p:spPr>
        <p:txBody>
          <a:bodyPr/>
          <a:lstStyle/>
          <a:p>
            <a:r>
              <a:rPr lang="da-DK" b="1" dirty="0">
                <a:solidFill>
                  <a:schemeClr val="bg1"/>
                </a:solidFill>
                <a:latin typeface="AU Passata" panose="020B0503030502030804" pitchFamily="34" charset="0"/>
              </a:rPr>
              <a:t>Instrument Centre for Danish Astrophysics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B3FBA0E0-A762-F5F3-B6AF-ACD7FC1D5625}"/>
              </a:ext>
            </a:extLst>
          </p:cNvPr>
          <p:cNvSpPr txBox="1">
            <a:spLocks/>
          </p:cNvSpPr>
          <p:nvPr/>
        </p:nvSpPr>
        <p:spPr>
          <a:xfrm>
            <a:off x="838198" y="1759813"/>
            <a:ext cx="108815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a-DK" sz="3200" dirty="0">
                <a:solidFill>
                  <a:schemeClr val="bg1"/>
                </a:solidFill>
                <a:latin typeface="AU Passata" panose="020B0503030502030804" pitchFamily="34" charset="0"/>
              </a:rPr>
              <a:t>Hans Kjeldsen and Mai Korsbæk</a:t>
            </a:r>
          </a:p>
          <a:p>
            <a:pPr algn="ctr"/>
            <a:endParaRPr lang="da-DK" sz="800" dirty="0">
              <a:solidFill>
                <a:schemeClr val="bg1"/>
              </a:solidFill>
              <a:latin typeface="AU Passata" panose="020B0503030502030804" pitchFamily="34" charset="0"/>
            </a:endParaRPr>
          </a:p>
          <a:p>
            <a:pPr algn="ctr"/>
            <a:r>
              <a:rPr lang="da-DK" sz="3200" dirty="0">
                <a:solidFill>
                  <a:schemeClr val="bg1"/>
                </a:solidFill>
                <a:latin typeface="AU Passata" panose="020B0503030502030804" pitchFamily="34" charset="0"/>
              </a:rPr>
              <a:t>Aarhus University, Denmark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20851BE-48B9-0A21-ED1F-98C6DF7F45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5" t="43878" r="36908" b="24120"/>
          <a:stretch>
            <a:fillRect/>
          </a:stretch>
        </p:blipFill>
        <p:spPr bwMode="auto">
          <a:xfrm>
            <a:off x="114300" y="3231035"/>
            <a:ext cx="4435669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NOT Transient Explorer (NTE) – Niels Bohr Institute - University of  Copenhagen">
            <a:extLst>
              <a:ext uri="{FF2B5EF4-FFF2-40B4-BE49-F238E27FC236}">
                <a16:creationId xmlns:a16="http://schemas.microsoft.com/office/drawing/2014/main" id="{F817C083-C1B8-7243-67E7-6814C6A700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35" r="46394"/>
          <a:stretch>
            <a:fillRect/>
          </a:stretch>
        </p:blipFill>
        <p:spPr bwMode="auto">
          <a:xfrm>
            <a:off x="4666060" y="3231035"/>
            <a:ext cx="3704924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Euclid rendering">
            <a:extLst>
              <a:ext uri="{FF2B5EF4-FFF2-40B4-BE49-F238E27FC236}">
                <a16:creationId xmlns:a16="http://schemas.microsoft.com/office/drawing/2014/main" id="{3D4FA10B-AC40-B284-FFC2-3807C75BA1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0" t="13786" r="24611"/>
          <a:stretch>
            <a:fillRect/>
          </a:stretch>
        </p:blipFill>
        <p:spPr bwMode="auto">
          <a:xfrm>
            <a:off x="8487075" y="3231035"/>
            <a:ext cx="3590625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97861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B7CD9A9C-AD40-8F37-8CC1-597CA4B35C4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534151" y="969198"/>
            <a:ext cx="4835708" cy="5281553"/>
          </a:xfrm>
          <a:prstGeom prst="rect">
            <a:avLst/>
          </a:prstGeom>
        </p:spPr>
      </p:pic>
      <p:sp>
        <p:nvSpPr>
          <p:cNvPr id="16" name="Tekstfelt 15">
            <a:extLst>
              <a:ext uri="{FF2B5EF4-FFF2-40B4-BE49-F238E27FC236}">
                <a16:creationId xmlns:a16="http://schemas.microsoft.com/office/drawing/2014/main" id="{2B70C736-4B80-A659-F183-CAF83F8CFA48}"/>
              </a:ext>
            </a:extLst>
          </p:cNvPr>
          <p:cNvSpPr txBox="1"/>
          <p:nvPr/>
        </p:nvSpPr>
        <p:spPr>
          <a:xfrm>
            <a:off x="1027992" y="812276"/>
            <a:ext cx="68966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U Passata" panose="020B0503030502030804" pitchFamily="34" charset="0"/>
              </a:rPr>
              <a:t>Education &amp; Innovation</a:t>
            </a:r>
            <a:endParaRPr lang="da-DK" sz="4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5C7AD6-C226-514C-60B2-5012B42D93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55" r="8285"/>
          <a:stretch>
            <a:fillRect/>
          </a:stretch>
        </p:blipFill>
        <p:spPr>
          <a:xfrm>
            <a:off x="1039307" y="1900564"/>
            <a:ext cx="5056693" cy="4643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081525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F34A8DEA-0E37-7603-A082-6BB52FD1485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29916" y="841444"/>
            <a:ext cx="5246834" cy="5730584"/>
          </a:xfrm>
          <a:prstGeom prst="rect">
            <a:avLst/>
          </a:prstGeom>
        </p:spPr>
      </p:pic>
      <p:sp>
        <p:nvSpPr>
          <p:cNvPr id="8" name="Tekstfelt 7">
            <a:extLst>
              <a:ext uri="{FF2B5EF4-FFF2-40B4-BE49-F238E27FC236}">
                <a16:creationId xmlns:a16="http://schemas.microsoft.com/office/drawing/2014/main" id="{05C88924-8B18-30E2-4E77-5215EEBB7982}"/>
              </a:ext>
            </a:extLst>
          </p:cNvPr>
          <p:cNvSpPr txBox="1"/>
          <p:nvPr/>
        </p:nvSpPr>
        <p:spPr>
          <a:xfrm>
            <a:off x="781104" y="812276"/>
            <a:ext cx="68966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U Passata" panose="020B0503030502030804" pitchFamily="34" charset="0"/>
              </a:rPr>
              <a:t>Research Policy &amp; Society</a:t>
            </a:r>
            <a:endParaRPr lang="da-DK" sz="4400" dirty="0"/>
          </a:p>
        </p:txBody>
      </p:sp>
      <p:pic>
        <p:nvPicPr>
          <p:cNvPr id="1026" name="Picture 2" descr="No photo description available.">
            <a:extLst>
              <a:ext uri="{FF2B5EF4-FFF2-40B4-BE49-F238E27FC236}">
                <a16:creationId xmlns:a16="http://schemas.microsoft.com/office/drawing/2014/main" id="{4F635495-7D49-9B0A-58D5-5BDA01CEAB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2" b="18117"/>
          <a:stretch>
            <a:fillRect/>
          </a:stretch>
        </p:blipFill>
        <p:spPr bwMode="auto">
          <a:xfrm>
            <a:off x="1673225" y="1979433"/>
            <a:ext cx="4051300" cy="459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971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9E6889A-29C6-C139-7B91-E1797CB8908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52224" y="567070"/>
            <a:ext cx="5765572" cy="4962009"/>
          </a:xfrm>
          <a:prstGeom prst="rect">
            <a:avLst/>
          </a:prstGeom>
        </p:spPr>
      </p:pic>
      <p:pic>
        <p:nvPicPr>
          <p:cNvPr id="6" name="Billede 5">
            <a:extLst>
              <a:ext uri="{FF2B5EF4-FFF2-40B4-BE49-F238E27FC236}">
                <a16:creationId xmlns:a16="http://schemas.microsoft.com/office/drawing/2014/main" id="{29DCC2BD-03BD-CB9D-5A6A-06A22FA86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007" y="1188339"/>
            <a:ext cx="2336769" cy="423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09585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03E79-4E59-0169-8B67-0B74F529D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466150-B6B2-2BD0-DAF8-531C8765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81575" cy="1325563"/>
          </a:xfrm>
        </p:spPr>
        <p:txBody>
          <a:bodyPr/>
          <a:lstStyle/>
          <a:p>
            <a:r>
              <a:rPr lang="da-DK" b="1" dirty="0">
                <a:solidFill>
                  <a:schemeClr val="bg1"/>
                </a:solidFill>
                <a:latin typeface="AU Passata" panose="020B0503030502030804" pitchFamily="34" charset="0"/>
              </a:rPr>
              <a:t>Instrument Centre for Danish Astrophysics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8282E55-42B7-14B5-0F4C-8EA7E7BE1F0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98920" y="1875820"/>
            <a:ext cx="9134381" cy="424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18378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EE7A61-0A27-A0DB-7955-2F69A9B98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619" y="129268"/>
            <a:ext cx="10515600" cy="1325563"/>
          </a:xfrm>
        </p:spPr>
        <p:txBody>
          <a:bodyPr/>
          <a:lstStyle/>
          <a:p>
            <a:r>
              <a:rPr lang="da-DK" b="1" dirty="0">
                <a:solidFill>
                  <a:schemeClr val="bg1"/>
                </a:solidFill>
                <a:latin typeface="AU Passata" panose="020B0503030502030804" pitchFamily="34" charset="0"/>
              </a:rPr>
              <a:t>IDA Ecosystem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A26FD0A-1D28-50F2-ABF5-F68A9C3AA2E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691432" y="283336"/>
            <a:ext cx="8667467" cy="578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6399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C10394B-528C-8311-9B6C-2E69853E5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AU Passata" panose="020B0503030502030804" pitchFamily="34" charset="0"/>
              </a:rPr>
              <a:t>IDA </a:t>
            </a:r>
            <a:r>
              <a:rPr lang="en-US" b="1" dirty="0" err="1">
                <a:solidFill>
                  <a:schemeClr val="bg1"/>
                </a:solidFill>
                <a:latin typeface="AU Passata" panose="020B0503030502030804" pitchFamily="34" charset="0"/>
              </a:rPr>
              <a:t>Organisational</a:t>
            </a:r>
            <a:r>
              <a:rPr lang="en-US" b="1" dirty="0">
                <a:solidFill>
                  <a:schemeClr val="bg1"/>
                </a:solidFill>
                <a:latin typeface="AU Passata" panose="020B0503030502030804" pitchFamily="34" charset="0"/>
              </a:rPr>
              <a:t> structure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8595CE2-FE74-969E-BB69-72FC8C3DEDC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838200" y="997037"/>
            <a:ext cx="5713736" cy="518468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23F8FBC-03EF-9A02-B6A0-52365E15ED8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44053" y="4269678"/>
            <a:ext cx="1002834" cy="52221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ACDA679-DFA6-2D8D-7793-64775AEB954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25875" y="4037756"/>
            <a:ext cx="1897037" cy="98605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4352FDF-BD79-ECB8-0B95-39433173183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24214" y="4956972"/>
            <a:ext cx="440599" cy="64395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361EE69C-E9C5-F4E6-4639-055E410126C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50177" y="5311572"/>
            <a:ext cx="1375698" cy="28935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D97AF620-4323-C3C9-0405-C4643BBD043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2949" y="5395742"/>
            <a:ext cx="3605536" cy="78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13539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35A38-85D4-8A38-27D0-8B9A50C48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1" dirty="0">
                <a:solidFill>
                  <a:schemeClr val="bg1"/>
                </a:solidFill>
                <a:latin typeface="AU Passata" panose="020B0503030502030804" pitchFamily="34" charset="0"/>
              </a:rPr>
              <a:t>IDA Working Groups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F45C48-C1E7-256C-AF73-CD35914DA20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1849" y="1027358"/>
            <a:ext cx="10660475" cy="723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4705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081452-A87E-8512-5477-A83852732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1" dirty="0">
                <a:solidFill>
                  <a:schemeClr val="bg1"/>
                </a:solidFill>
                <a:latin typeface="AU Passata" panose="020B0503030502030804" pitchFamily="34" charset="0"/>
              </a:rPr>
              <a:t>Mission &amp; Vision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A614FC3-2813-F66A-43DB-AA4D974C074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65721" y="1190625"/>
            <a:ext cx="6555158" cy="512217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5973CAD-0455-E84B-54AA-15C737118B0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95950" y="1171575"/>
            <a:ext cx="6962268" cy="47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9868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A80E18E-3236-EF8C-3624-C5F2DFCAD91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28788" y="2193522"/>
            <a:ext cx="12192000" cy="442854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43B850-EC23-42DD-7A8A-EB5FB9F2E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AU Passata" panose="020B0503030502030804" pitchFamily="34" charset="0"/>
              </a:rPr>
              <a:t>Denmark’s membership of International Research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255977980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1DBDD92-E87B-A204-B8B2-9FEC89C880A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58270" y="1181608"/>
            <a:ext cx="5197216" cy="5676392"/>
          </a:xfrm>
          <a:prstGeom prst="rect">
            <a:avLst/>
          </a:prstGeom>
        </p:spPr>
      </p:pic>
      <p:sp>
        <p:nvSpPr>
          <p:cNvPr id="9" name="Tekstfelt 8">
            <a:extLst>
              <a:ext uri="{FF2B5EF4-FFF2-40B4-BE49-F238E27FC236}">
                <a16:creationId xmlns:a16="http://schemas.microsoft.com/office/drawing/2014/main" id="{6AD8A728-6439-4222-A62F-E992C9E86975}"/>
              </a:ext>
            </a:extLst>
          </p:cNvPr>
          <p:cNvSpPr txBox="1"/>
          <p:nvPr/>
        </p:nvSpPr>
        <p:spPr>
          <a:xfrm>
            <a:off x="854256" y="812276"/>
            <a:ext cx="68966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U Passata" panose="020B0503030502030804" pitchFamily="34" charset="0"/>
              </a:rPr>
              <a:t>Scientific Use</a:t>
            </a:r>
            <a:endParaRPr lang="da-DK"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552231-7E31-9ADB-EE7F-8A59937BA0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94" t="38666" r="42782" b="24120"/>
          <a:stretch>
            <a:fillRect/>
          </a:stretch>
        </p:blipFill>
        <p:spPr bwMode="auto">
          <a:xfrm>
            <a:off x="628870" y="3609973"/>
            <a:ext cx="2653984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Mounted image 126: The VLT in Action | ESO Danmark">
            <a:extLst>
              <a:ext uri="{FF2B5EF4-FFF2-40B4-BE49-F238E27FC236}">
                <a16:creationId xmlns:a16="http://schemas.microsoft.com/office/drawing/2014/main" id="{E29C54FC-BE57-B461-2CE9-D924A7848D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21" b="26210"/>
          <a:stretch>
            <a:fillRect/>
          </a:stretch>
        </p:blipFill>
        <p:spPr bwMode="auto">
          <a:xfrm>
            <a:off x="628871" y="2238505"/>
            <a:ext cx="6002304" cy="122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he Milky Way above the antennas of ALMA">
            <a:extLst>
              <a:ext uri="{FF2B5EF4-FFF2-40B4-BE49-F238E27FC236}">
                <a16:creationId xmlns:a16="http://schemas.microsoft.com/office/drawing/2014/main" id="{E4D602CC-AF35-C560-FFAF-711343A55A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9" t="11673" r="11242" b="-1174"/>
          <a:stretch>
            <a:fillRect/>
          </a:stretch>
        </p:blipFill>
        <p:spPr bwMode="auto">
          <a:xfrm>
            <a:off x="3496509" y="3609973"/>
            <a:ext cx="3134666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45578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7582C78-DD4E-84F3-DE9F-99BBB12C0B8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68238" y="1196996"/>
            <a:ext cx="5194891" cy="5660471"/>
          </a:xfrm>
          <a:prstGeom prst="rect">
            <a:avLst/>
          </a:prstGeom>
        </p:spPr>
      </p:pic>
      <p:sp>
        <p:nvSpPr>
          <p:cNvPr id="4" name="Tekstfelt 3">
            <a:extLst>
              <a:ext uri="{FF2B5EF4-FFF2-40B4-BE49-F238E27FC236}">
                <a16:creationId xmlns:a16="http://schemas.microsoft.com/office/drawing/2014/main" id="{C2C34567-59CD-7136-64DD-5C6AA3BF6CDA}"/>
              </a:ext>
            </a:extLst>
          </p:cNvPr>
          <p:cNvSpPr txBox="1"/>
          <p:nvPr/>
        </p:nvSpPr>
        <p:spPr>
          <a:xfrm>
            <a:off x="1046280" y="812276"/>
            <a:ext cx="68966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U Passata" panose="020B0503030502030804" pitchFamily="34" charset="0"/>
              </a:rPr>
              <a:t>Strategic Infrastructure</a:t>
            </a:r>
            <a:endParaRPr lang="da-DK" sz="4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8D043F-CE7F-79D2-E2D8-12E847E9C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14" y="2433267"/>
            <a:ext cx="5459486" cy="75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7195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27"/>
  <p:tag name="AS_OS" val="Unix 6.5.0.1014"/>
  <p:tag name="AS_RELEASE_DATE" val="2023.08.14"/>
  <p:tag name="AS_TITLE" val="Aspose.Slides for .NET Standard 2.0"/>
  <p:tag name="AS_VERSION" val="23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Aptos Display" panose="0211000402020202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Aptos" panose="0211000402020202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TemplafyTemplateConfiguration><![CDATA[{"elementsMetadata":[],"transformationConfigurations":[],"templateName":"blankpresentation","templateDescription":"","enableDocumentContentUpdater":false,"version":"2.0"}]]></TemplafyTemplateConfiguration>
</file>

<file path=customXml/item2.xml><?xml version="1.0" encoding="utf-8"?>
<TemplafyFormConfiguration><![CDATA[{"formFields":[],"formDataEntries":[]}]]></TemplafyFormConfiguration>
</file>

<file path=customXml/item3.xml><?xml version="1.0" encoding="utf-8"?>
<TemplafySlideFormConfiguration><![CDATA[{"formFields":[],"formDataEntries":[]}]]></TemplafySlideFormConfiguration>
</file>

<file path=customXml/item4.xml><?xml version="1.0" encoding="utf-8"?>
<TemplafySlideTemplateConfiguration><![CDATA[{"slideVersion":1,"isValidatorEnabled":false,"isLocked":false,"elementsMetadata":[],"slideId":"1054884848216047618","enableDocumentContentUpdater":false,"version":"2.0"}]]></TemplafySlideTemplateConfiguration>
</file>

<file path=customXml/itemProps1.xml><?xml version="1.0" encoding="utf-8"?>
<ds:datastoreItem xmlns:ds="http://schemas.openxmlformats.org/officeDocument/2006/customXml" ds:itemID="{386C9AF7-FC43-4772-BF6D-26FE95C56D62}">
  <ds:schemaRefs/>
</ds:datastoreItem>
</file>

<file path=customXml/itemProps2.xml><?xml version="1.0" encoding="utf-8"?>
<ds:datastoreItem xmlns:ds="http://schemas.openxmlformats.org/officeDocument/2006/customXml" ds:itemID="{C5938109-F486-41EA-929F-D7DF65C5D6B1}">
  <ds:schemaRefs/>
</ds:datastoreItem>
</file>

<file path=customXml/itemProps3.xml><?xml version="1.0" encoding="utf-8"?>
<ds:datastoreItem xmlns:ds="http://schemas.openxmlformats.org/officeDocument/2006/customXml" ds:itemID="{C60B9EDF-596D-4F67-B5E3-411D55B8E8FC}">
  <ds:schemaRefs/>
</ds:datastoreItem>
</file>

<file path=customXml/itemProps4.xml><?xml version="1.0" encoding="utf-8"?>
<ds:datastoreItem xmlns:ds="http://schemas.openxmlformats.org/officeDocument/2006/customXml" ds:itemID="{B69ABF3A-B169-44F9-86AC-4E29FB2A2600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47</Words>
  <Application>Microsoft Office PowerPoint</Application>
  <PresentationFormat>Widescreen</PresentationFormat>
  <Paragraphs>14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AU Passata</vt:lpstr>
      <vt:lpstr>Office Theme</vt:lpstr>
      <vt:lpstr>Instrument Centre for Danish Astrophysics</vt:lpstr>
      <vt:lpstr>Instrument Centre for Danish Astrophysics</vt:lpstr>
      <vt:lpstr>IDA Ecosystem</vt:lpstr>
      <vt:lpstr>IDA Organisational structure</vt:lpstr>
      <vt:lpstr>IDA Working Groups</vt:lpstr>
      <vt:lpstr>Mission &amp; Vision </vt:lpstr>
      <vt:lpstr>Denmark’s membership of International Research Infrastructure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Mai Korsbæk</dc:creator>
  <cp:keywords/>
  <dc:description/>
  <cp:lastModifiedBy>Hans Kjeldsen</cp:lastModifiedBy>
  <cp:revision>4</cp:revision>
  <dcterms:created xsi:type="dcterms:W3CDTF">2026-01-16T09:24:25Z</dcterms:created>
  <dcterms:modified xsi:type="dcterms:W3CDTF">2026-05-25T21:56:39Z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fyTimeStamp">
    <vt:lpwstr>2024-11-22T08:25:59</vt:lpwstr>
  </property>
  <property fmtid="{D5CDD505-2E9C-101B-9397-08002B2CF9AE}" pid="3" name="TemplafyTenantId">
    <vt:lpwstr>auoffice</vt:lpwstr>
  </property>
  <property fmtid="{D5CDD505-2E9C-101B-9397-08002B2CF9AE}" pid="4" name="TemplafyTemplateId">
    <vt:lpwstr>1054884838842826800</vt:lpwstr>
  </property>
  <property fmtid="{D5CDD505-2E9C-101B-9397-08002B2CF9AE}" pid="5" name="TemplafyUserProfileId">
    <vt:lpwstr>1214409364595015791</vt:lpwstr>
  </property>
  <property fmtid="{D5CDD505-2E9C-101B-9397-08002B2CF9AE}" pid="6" name="TemplafyLanguageCode">
    <vt:lpwstr>en-GB</vt:lpwstr>
  </property>
  <property fmtid="{D5CDD505-2E9C-101B-9397-08002B2CF9AE}" pid="7" name="TemplafyFromBlank">
    <vt:bool>true</vt:bool>
  </property>
</Properties>
</file>