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30" r:id="rId3"/>
    <p:sldId id="338" r:id="rId4"/>
    <p:sldId id="336" r:id="rId5"/>
    <p:sldId id="337" r:id="rId6"/>
    <p:sldId id="334" r:id="rId7"/>
    <p:sldId id="335" r:id="rId8"/>
    <p:sldId id="340" r:id="rId9"/>
    <p:sldId id="342" r:id="rId10"/>
    <p:sldId id="341" r:id="rId11"/>
    <p:sldId id="344" r:id="rId12"/>
    <p:sldId id="339" r:id="rId13"/>
    <p:sldId id="343" r:id="rId14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318E8E-A401-40D3-98C7-D2FB0A0F0037}" v="115" dt="2026-05-20T08:30:38.1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51" autoAdjust="0"/>
  </p:normalViewPr>
  <p:slideViewPr>
    <p:cSldViewPr snapToGrid="0">
      <p:cViewPr varScale="1">
        <p:scale>
          <a:sx n="92" d="100"/>
          <a:sy n="92" d="100"/>
        </p:scale>
        <p:origin x="12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uya Kouch" userId="a25f457ae48e4fd3" providerId="LiveId" clId="{F815C33A-B12D-48EB-8FD0-28542AACF491}"/>
    <pc:docChg chg="undo custSel addSld delSld modSld sldOrd modMainMaster">
      <pc:chgData name="Pouya Kouch" userId="a25f457ae48e4fd3" providerId="LiveId" clId="{F815C33A-B12D-48EB-8FD0-28542AACF491}" dt="2026-05-20T08:30:38.130" v="8986"/>
      <pc:docMkLst>
        <pc:docMk/>
      </pc:docMkLst>
      <pc:sldChg chg="addSp delSp modSp new mod setBg">
        <pc:chgData name="Pouya Kouch" userId="a25f457ae48e4fd3" providerId="LiveId" clId="{F815C33A-B12D-48EB-8FD0-28542AACF491}" dt="2026-05-16T09:01:17.855" v="2168" actId="1076"/>
        <pc:sldMkLst>
          <pc:docMk/>
          <pc:sldMk cId="3147442502" sldId="256"/>
        </pc:sldMkLst>
        <pc:spChg chg="add mod">
          <ac:chgData name="Pouya Kouch" userId="a25f457ae48e4fd3" providerId="LiveId" clId="{F815C33A-B12D-48EB-8FD0-28542AACF491}" dt="2026-05-16T07:51:20.122" v="403" actId="1076"/>
          <ac:spMkLst>
            <pc:docMk/>
            <pc:sldMk cId="3147442502" sldId="256"/>
            <ac:spMk id="7" creationId="{6AF12EDD-1F64-A449-88A2-EA5B70AC6B83}"/>
          </ac:spMkLst>
        </pc:spChg>
        <pc:spChg chg="add mod">
          <ac:chgData name="Pouya Kouch" userId="a25f457ae48e4fd3" providerId="LiveId" clId="{F815C33A-B12D-48EB-8FD0-28542AACF491}" dt="2026-05-16T09:01:12.401" v="2166" actId="1076"/>
          <ac:spMkLst>
            <pc:docMk/>
            <pc:sldMk cId="3147442502" sldId="256"/>
            <ac:spMk id="25" creationId="{BA9FB6B0-6E9E-E06F-656E-AD8DE2A8E8CF}"/>
          </ac:spMkLst>
        </pc:spChg>
        <pc:picChg chg="add mod modCrop">
          <ac:chgData name="Pouya Kouch" userId="a25f457ae48e4fd3" providerId="LiveId" clId="{F815C33A-B12D-48EB-8FD0-28542AACF491}" dt="2026-05-16T07:20:55.295" v="67" actId="1076"/>
          <ac:picMkLst>
            <pc:docMk/>
            <pc:sldMk cId="3147442502" sldId="256"/>
            <ac:picMk id="6" creationId="{0628B8B8-96E0-0EB4-FFBA-C6A3D5F7A076}"/>
          </ac:picMkLst>
        </pc:picChg>
        <pc:picChg chg="add mod">
          <ac:chgData name="Pouya Kouch" userId="a25f457ae48e4fd3" providerId="LiveId" clId="{F815C33A-B12D-48EB-8FD0-28542AACF491}" dt="2026-05-16T07:51:12.467" v="400" actId="1076"/>
          <ac:picMkLst>
            <pc:docMk/>
            <pc:sldMk cId="3147442502" sldId="256"/>
            <ac:picMk id="22" creationId="{FE27ADC4-0891-9854-B3E4-CE27A11B1316}"/>
          </ac:picMkLst>
        </pc:picChg>
        <pc:picChg chg="add mod">
          <ac:chgData name="Pouya Kouch" userId="a25f457ae48e4fd3" providerId="LiveId" clId="{F815C33A-B12D-48EB-8FD0-28542AACF491}" dt="2026-05-16T09:01:17.855" v="2168" actId="1076"/>
          <ac:picMkLst>
            <pc:docMk/>
            <pc:sldMk cId="3147442502" sldId="256"/>
            <ac:picMk id="29" creationId="{BEAD3573-FDF2-89F5-98A0-84BA4C99FA28}"/>
          </ac:picMkLst>
        </pc:picChg>
      </pc:sldChg>
      <pc:sldChg chg="addSp delSp modSp add mod modTransition modAnim modNotesTx">
        <pc:chgData name="Pouya Kouch" userId="a25f457ae48e4fd3" providerId="LiveId" clId="{F815C33A-B12D-48EB-8FD0-28542AACF491}" dt="2026-05-20T08:20:15.504" v="8865"/>
        <pc:sldMkLst>
          <pc:docMk/>
          <pc:sldMk cId="2909424252" sldId="330"/>
        </pc:sldMkLst>
        <pc:spChg chg="add mod">
          <ac:chgData name="Pouya Kouch" userId="a25f457ae48e4fd3" providerId="LiveId" clId="{F815C33A-B12D-48EB-8FD0-28542AACF491}" dt="2026-05-20T08:20:08.185" v="8864" actId="12"/>
          <ac:spMkLst>
            <pc:docMk/>
            <pc:sldMk cId="2909424252" sldId="330"/>
            <ac:spMk id="7" creationId="{EAB569C5-99FC-4860-2505-89E72AF76FEA}"/>
          </ac:spMkLst>
        </pc:spChg>
        <pc:spChg chg="add mod">
          <ac:chgData name="Pouya Kouch" userId="a25f457ae48e4fd3" providerId="LiveId" clId="{F815C33A-B12D-48EB-8FD0-28542AACF491}" dt="2026-05-16T17:23:26.479" v="7809" actId="14100"/>
          <ac:spMkLst>
            <pc:docMk/>
            <pc:sldMk cId="2909424252" sldId="330"/>
            <ac:spMk id="9" creationId="{DA4BD0FA-40D1-CEC8-AB49-91405B15EA0C}"/>
          </ac:spMkLst>
        </pc:spChg>
        <pc:spChg chg="add mod">
          <ac:chgData name="Pouya Kouch" userId="a25f457ae48e4fd3" providerId="LiveId" clId="{F815C33A-B12D-48EB-8FD0-28542AACF491}" dt="2026-05-16T17:40:02.115" v="8457" actId="1076"/>
          <ac:spMkLst>
            <pc:docMk/>
            <pc:sldMk cId="2909424252" sldId="330"/>
            <ac:spMk id="15" creationId="{6A939CD8-E605-669F-59A9-A13C4EF5055B}"/>
          </ac:spMkLst>
        </pc:spChg>
        <pc:spChg chg="add mod">
          <ac:chgData name="Pouya Kouch" userId="a25f457ae48e4fd3" providerId="LiveId" clId="{F815C33A-B12D-48EB-8FD0-28542AACF491}" dt="2026-05-16T17:40:05.143" v="8458" actId="1076"/>
          <ac:spMkLst>
            <pc:docMk/>
            <pc:sldMk cId="2909424252" sldId="330"/>
            <ac:spMk id="16" creationId="{B99C80B1-33C2-DD9A-5BA0-3F45E8363911}"/>
          </ac:spMkLst>
        </pc:spChg>
        <pc:spChg chg="mod">
          <ac:chgData name="Pouya Kouch" userId="a25f457ae48e4fd3" providerId="LiveId" clId="{F815C33A-B12D-48EB-8FD0-28542AACF491}" dt="2026-05-16T08:00:44.682" v="462" actId="1076"/>
          <ac:spMkLst>
            <pc:docMk/>
            <pc:sldMk cId="2909424252" sldId="330"/>
            <ac:spMk id="26" creationId="{202E1227-75C8-8E3D-38FF-69C7D750DAF5}"/>
          </ac:spMkLst>
        </pc:spChg>
        <pc:picChg chg="add mod">
          <ac:chgData name="Pouya Kouch" userId="a25f457ae48e4fd3" providerId="LiveId" clId="{F815C33A-B12D-48EB-8FD0-28542AACF491}" dt="2026-05-16T17:39:56.985" v="8456" actId="14100"/>
          <ac:picMkLst>
            <pc:docMk/>
            <pc:sldMk cId="2909424252" sldId="330"/>
            <ac:picMk id="12" creationId="{D0FBCD61-7BF3-D79E-3D49-C6D05AE68FF1}"/>
          </ac:picMkLst>
        </pc:picChg>
      </pc:sldChg>
      <pc:sldChg chg="addSp delSp modSp add mod ord modAnim modNotesTx">
        <pc:chgData name="Pouya Kouch" userId="a25f457ae48e4fd3" providerId="LiveId" clId="{F815C33A-B12D-48EB-8FD0-28542AACF491}" dt="2026-05-20T08:27:27.121" v="8965"/>
        <pc:sldMkLst>
          <pc:docMk/>
          <pc:sldMk cId="3556703908" sldId="334"/>
        </pc:sldMkLst>
        <pc:spChg chg="add mod">
          <ac:chgData name="Pouya Kouch" userId="a25f457ae48e4fd3" providerId="LiveId" clId="{F815C33A-B12D-48EB-8FD0-28542AACF491}" dt="2026-05-16T17:00:54.642" v="6789" actId="1076"/>
          <ac:spMkLst>
            <pc:docMk/>
            <pc:sldMk cId="3556703908" sldId="334"/>
            <ac:spMk id="3" creationId="{CE455700-3709-1858-D770-09ADF92BEFC8}"/>
          </ac:spMkLst>
        </pc:spChg>
        <pc:spChg chg="mod">
          <ac:chgData name="Pouya Kouch" userId="a25f457ae48e4fd3" providerId="LiveId" clId="{F815C33A-B12D-48EB-8FD0-28542AACF491}" dt="2026-05-20T08:27:20.002" v="8963" actId="15"/>
          <ac:spMkLst>
            <pc:docMk/>
            <pc:sldMk cId="3556703908" sldId="334"/>
            <ac:spMk id="7" creationId="{570D97A8-C5EA-01E1-6ACA-E89C69C9198D}"/>
          </ac:spMkLst>
        </pc:spChg>
        <pc:spChg chg="mod">
          <ac:chgData name="Pouya Kouch" userId="a25f457ae48e4fd3" providerId="LiveId" clId="{F815C33A-B12D-48EB-8FD0-28542AACF491}" dt="2026-05-16T16:35:26.492" v="5317" actId="20577"/>
          <ac:spMkLst>
            <pc:docMk/>
            <pc:sldMk cId="3556703908" sldId="334"/>
            <ac:spMk id="9" creationId="{8D8AE38B-F28E-A54B-5F05-9558D114908E}"/>
          </ac:spMkLst>
        </pc:spChg>
      </pc:sldChg>
      <pc:sldChg chg="addSp delSp modSp add mod ord modAnim modNotesTx">
        <pc:chgData name="Pouya Kouch" userId="a25f457ae48e4fd3" providerId="LiveId" clId="{F815C33A-B12D-48EB-8FD0-28542AACF491}" dt="2026-05-20T08:28:57.279" v="8985"/>
        <pc:sldMkLst>
          <pc:docMk/>
          <pc:sldMk cId="3490549647" sldId="335"/>
        </pc:sldMkLst>
        <pc:spChg chg="add mod">
          <ac:chgData name="Pouya Kouch" userId="a25f457ae48e4fd3" providerId="LiveId" clId="{F815C33A-B12D-48EB-8FD0-28542AACF491}" dt="2026-05-16T17:01:10.114" v="6794"/>
          <ac:spMkLst>
            <pc:docMk/>
            <pc:sldMk cId="3490549647" sldId="335"/>
            <ac:spMk id="4" creationId="{F8796C8B-ABE5-52F8-F473-6BF0FF8C47E0}"/>
          </ac:spMkLst>
        </pc:spChg>
        <pc:spChg chg="mod">
          <ac:chgData name="Pouya Kouch" userId="a25f457ae48e4fd3" providerId="LiveId" clId="{F815C33A-B12D-48EB-8FD0-28542AACF491}" dt="2026-05-20T08:28:40.607" v="8982" actId="15"/>
          <ac:spMkLst>
            <pc:docMk/>
            <pc:sldMk cId="3490549647" sldId="335"/>
            <ac:spMk id="7" creationId="{A97039BE-E324-402B-AA10-AEFBA13DD7EE}"/>
          </ac:spMkLst>
        </pc:spChg>
        <pc:spChg chg="mod">
          <ac:chgData name="Pouya Kouch" userId="a25f457ae48e4fd3" providerId="LiveId" clId="{F815C33A-B12D-48EB-8FD0-28542AACF491}" dt="2026-05-16T08:11:30.330" v="636" actId="20577"/>
          <ac:spMkLst>
            <pc:docMk/>
            <pc:sldMk cId="3490549647" sldId="335"/>
            <ac:spMk id="9" creationId="{872EE9C4-7C0B-22CE-7473-749BA7EFAE47}"/>
          </ac:spMkLst>
        </pc:spChg>
      </pc:sldChg>
      <pc:sldChg chg="addSp delSp modSp add mod ord modNotesTx">
        <pc:chgData name="Pouya Kouch" userId="a25f457ae48e4fd3" providerId="LiveId" clId="{F815C33A-B12D-48EB-8FD0-28542AACF491}" dt="2026-05-16T08:48:17.585" v="1755" actId="1076"/>
        <pc:sldMkLst>
          <pc:docMk/>
          <pc:sldMk cId="1366179400" sldId="336"/>
        </pc:sldMkLst>
        <pc:spChg chg="add mod">
          <ac:chgData name="Pouya Kouch" userId="a25f457ae48e4fd3" providerId="LiveId" clId="{F815C33A-B12D-48EB-8FD0-28542AACF491}" dt="2026-05-16T08:48:17.585" v="1755" actId="1076"/>
          <ac:spMkLst>
            <pc:docMk/>
            <pc:sldMk cId="1366179400" sldId="336"/>
            <ac:spMk id="5" creationId="{7EBEC5FA-1B30-48A0-5DE9-1104B4173D1B}"/>
          </ac:spMkLst>
        </pc:spChg>
        <pc:spChg chg="mod">
          <ac:chgData name="Pouya Kouch" userId="a25f457ae48e4fd3" providerId="LiveId" clId="{F815C33A-B12D-48EB-8FD0-28542AACF491}" dt="2026-05-16T08:47:01.909" v="1723" actId="20577"/>
          <ac:spMkLst>
            <pc:docMk/>
            <pc:sldMk cId="1366179400" sldId="336"/>
            <ac:spMk id="7" creationId="{5FCD6E42-5DE8-D4D2-984F-560D6021C0FA}"/>
          </ac:spMkLst>
        </pc:spChg>
        <pc:spChg chg="mod">
          <ac:chgData name="Pouya Kouch" userId="a25f457ae48e4fd3" providerId="LiveId" clId="{F815C33A-B12D-48EB-8FD0-28542AACF491}" dt="2026-05-16T08:16:26.865" v="659" actId="20577"/>
          <ac:spMkLst>
            <pc:docMk/>
            <pc:sldMk cId="1366179400" sldId="336"/>
            <ac:spMk id="9" creationId="{D5C28344-FD08-6EE3-22A2-6224D5B0E03A}"/>
          </ac:spMkLst>
        </pc:spChg>
        <pc:picChg chg="add mod">
          <ac:chgData name="Pouya Kouch" userId="a25f457ae48e4fd3" providerId="LiveId" clId="{F815C33A-B12D-48EB-8FD0-28542AACF491}" dt="2026-05-16T08:47:13.483" v="1727" actId="1076"/>
          <ac:picMkLst>
            <pc:docMk/>
            <pc:sldMk cId="1366179400" sldId="336"/>
            <ac:picMk id="3" creationId="{D506AF29-775B-6B49-6D45-7E9B1079E379}"/>
          </ac:picMkLst>
        </pc:picChg>
      </pc:sldChg>
      <pc:sldChg chg="addSp modSp add mod ord modNotesTx">
        <pc:chgData name="Pouya Kouch" userId="a25f457ae48e4fd3" providerId="LiveId" clId="{F815C33A-B12D-48EB-8FD0-28542AACF491}" dt="2026-05-16T10:30:06.870" v="5168" actId="17032"/>
        <pc:sldMkLst>
          <pc:docMk/>
          <pc:sldMk cId="3464736000" sldId="337"/>
        </pc:sldMkLst>
        <pc:spChg chg="add mod">
          <ac:chgData name="Pouya Kouch" userId="a25f457ae48e4fd3" providerId="LiveId" clId="{F815C33A-B12D-48EB-8FD0-28542AACF491}" dt="2026-05-16T08:51:25.376" v="1879" actId="1076"/>
          <ac:spMkLst>
            <pc:docMk/>
            <pc:sldMk cId="3464736000" sldId="337"/>
            <ac:spMk id="2" creationId="{46D64B11-B993-A762-E3C8-327293D25C00}"/>
          </ac:spMkLst>
        </pc:spChg>
        <pc:spChg chg="add mod">
          <ac:chgData name="Pouya Kouch" userId="a25f457ae48e4fd3" providerId="LiveId" clId="{F815C33A-B12D-48EB-8FD0-28542AACF491}" dt="2026-05-16T08:51:38.313" v="1884" actId="1076"/>
          <ac:spMkLst>
            <pc:docMk/>
            <pc:sldMk cId="3464736000" sldId="337"/>
            <ac:spMk id="4" creationId="{6D886F5D-3FFB-C979-928C-2351A534BBAB}"/>
          </ac:spMkLst>
        </pc:spChg>
        <pc:spChg chg="add mod">
          <ac:chgData name="Pouya Kouch" userId="a25f457ae48e4fd3" providerId="LiveId" clId="{F815C33A-B12D-48EB-8FD0-28542AACF491}" dt="2026-05-16T08:51:36.528" v="1883" actId="1076"/>
          <ac:spMkLst>
            <pc:docMk/>
            <pc:sldMk cId="3464736000" sldId="337"/>
            <ac:spMk id="5" creationId="{BD19B723-DEAB-D960-D2EC-C1EF996BDF53}"/>
          </ac:spMkLst>
        </pc:spChg>
        <pc:spChg chg="mod">
          <ac:chgData name="Pouya Kouch" userId="a25f457ae48e4fd3" providerId="LiveId" clId="{F815C33A-B12D-48EB-8FD0-28542AACF491}" dt="2026-05-16T10:30:06.870" v="5168" actId="17032"/>
          <ac:spMkLst>
            <pc:docMk/>
            <pc:sldMk cId="3464736000" sldId="337"/>
            <ac:spMk id="7" creationId="{3279CD9F-B1D6-AED9-0CE8-37B3319194F4}"/>
          </ac:spMkLst>
        </pc:spChg>
        <pc:spChg chg="add mod">
          <ac:chgData name="Pouya Kouch" userId="a25f457ae48e4fd3" providerId="LiveId" clId="{F815C33A-B12D-48EB-8FD0-28542AACF491}" dt="2026-05-16T08:55:47.753" v="2073" actId="1076"/>
          <ac:spMkLst>
            <pc:docMk/>
            <pc:sldMk cId="3464736000" sldId="337"/>
            <ac:spMk id="8" creationId="{8C35CF8C-D609-F43B-DC7F-53ADBCB83932}"/>
          </ac:spMkLst>
        </pc:spChg>
        <pc:spChg chg="mod">
          <ac:chgData name="Pouya Kouch" userId="a25f457ae48e4fd3" providerId="LiveId" clId="{F815C33A-B12D-48EB-8FD0-28542AACF491}" dt="2026-05-16T08:56:21.829" v="2085" actId="20577"/>
          <ac:spMkLst>
            <pc:docMk/>
            <pc:sldMk cId="3464736000" sldId="337"/>
            <ac:spMk id="9" creationId="{E230E90F-F686-EF10-3301-FA0046F64A5F}"/>
          </ac:spMkLst>
        </pc:spChg>
        <pc:spChg chg="add mod">
          <ac:chgData name="Pouya Kouch" userId="a25f457ae48e4fd3" providerId="LiveId" clId="{F815C33A-B12D-48EB-8FD0-28542AACF491}" dt="2026-05-16T08:55:39.415" v="2071" actId="1076"/>
          <ac:spMkLst>
            <pc:docMk/>
            <pc:sldMk cId="3464736000" sldId="337"/>
            <ac:spMk id="13" creationId="{46ED6E81-DC68-EA0C-8D32-A8DF30E6D312}"/>
          </ac:spMkLst>
        </pc:spChg>
        <pc:spChg chg="add mod">
          <ac:chgData name="Pouya Kouch" userId="a25f457ae48e4fd3" providerId="LiveId" clId="{F815C33A-B12D-48EB-8FD0-28542AACF491}" dt="2026-05-16T08:55:41.972" v="2072" actId="1076"/>
          <ac:spMkLst>
            <pc:docMk/>
            <pc:sldMk cId="3464736000" sldId="337"/>
            <ac:spMk id="14" creationId="{8855B876-F557-53D3-5C5C-90E721486B92}"/>
          </ac:spMkLst>
        </pc:spChg>
        <pc:spChg chg="add mod">
          <ac:chgData name="Pouya Kouch" userId="a25f457ae48e4fd3" providerId="LiveId" clId="{F815C33A-B12D-48EB-8FD0-28542AACF491}" dt="2026-05-16T10:30:00.698" v="5167" actId="207"/>
          <ac:spMkLst>
            <pc:docMk/>
            <pc:sldMk cId="3464736000" sldId="337"/>
            <ac:spMk id="15" creationId="{2544D91A-211A-C659-3448-756667EFCD52}"/>
          </ac:spMkLst>
        </pc:spChg>
        <pc:picChg chg="add mod">
          <ac:chgData name="Pouya Kouch" userId="a25f457ae48e4fd3" providerId="LiveId" clId="{F815C33A-B12D-48EB-8FD0-28542AACF491}" dt="2026-05-16T08:51:26.581" v="1880" actId="1076"/>
          <ac:picMkLst>
            <pc:docMk/>
            <pc:sldMk cId="3464736000" sldId="337"/>
            <ac:picMk id="3" creationId="{FC806C2D-6873-8649-429D-A64E18232234}"/>
          </ac:picMkLst>
        </pc:picChg>
        <pc:picChg chg="add mod">
          <ac:chgData name="Pouya Kouch" userId="a25f457ae48e4fd3" providerId="LiveId" clId="{F815C33A-B12D-48EB-8FD0-28542AACF491}" dt="2026-05-16T08:55:35.319" v="2070" actId="1076"/>
          <ac:picMkLst>
            <pc:docMk/>
            <pc:sldMk cId="3464736000" sldId="337"/>
            <ac:picMk id="12" creationId="{E78B82DF-8B1F-F2C1-B117-9CB7CAE32DE1}"/>
          </ac:picMkLst>
        </pc:picChg>
      </pc:sldChg>
      <pc:sldChg chg="addSp delSp modSp add mod">
        <pc:chgData name="Pouya Kouch" userId="a25f457ae48e4fd3" providerId="LiveId" clId="{F815C33A-B12D-48EB-8FD0-28542AACF491}" dt="2026-05-16T09:10:51.839" v="2695" actId="1076"/>
        <pc:sldMkLst>
          <pc:docMk/>
          <pc:sldMk cId="3127911074" sldId="338"/>
        </pc:sldMkLst>
        <pc:spChg chg="add mod">
          <ac:chgData name="Pouya Kouch" userId="a25f457ae48e4fd3" providerId="LiveId" clId="{F815C33A-B12D-48EB-8FD0-28542AACF491}" dt="2026-05-16T09:04:48.109" v="2256" actId="208"/>
          <ac:spMkLst>
            <pc:docMk/>
            <pc:sldMk cId="3127911074" sldId="338"/>
            <ac:spMk id="4" creationId="{F91AD94D-ADD2-EC26-E27C-7DDE6BEF66CD}"/>
          </ac:spMkLst>
        </pc:spChg>
        <pc:spChg chg="add mod">
          <ac:chgData name="Pouya Kouch" userId="a25f457ae48e4fd3" providerId="LiveId" clId="{F815C33A-B12D-48EB-8FD0-28542AACF491}" dt="2026-05-16T09:04:44.740" v="2255" actId="207"/>
          <ac:spMkLst>
            <pc:docMk/>
            <pc:sldMk cId="3127911074" sldId="338"/>
            <ac:spMk id="5" creationId="{8BF7FBEB-57DE-678B-02B6-FFFB97C0226D}"/>
          </ac:spMkLst>
        </pc:spChg>
        <pc:spChg chg="add mod">
          <ac:chgData name="Pouya Kouch" userId="a25f457ae48e4fd3" providerId="LiveId" clId="{F815C33A-B12D-48EB-8FD0-28542AACF491}" dt="2026-05-16T08:41:20.368" v="1479" actId="1076"/>
          <ac:spMkLst>
            <pc:docMk/>
            <pc:sldMk cId="3127911074" sldId="338"/>
            <ac:spMk id="8" creationId="{9C832C7A-3E0F-8C52-B622-B78829C97855}"/>
          </ac:spMkLst>
        </pc:spChg>
        <pc:spChg chg="mod">
          <ac:chgData name="Pouya Kouch" userId="a25f457ae48e4fd3" providerId="LiveId" clId="{F815C33A-B12D-48EB-8FD0-28542AACF491}" dt="2026-05-16T08:36:26.818" v="1310" actId="20577"/>
          <ac:spMkLst>
            <pc:docMk/>
            <pc:sldMk cId="3127911074" sldId="338"/>
            <ac:spMk id="9" creationId="{3D2C9049-48AD-12A5-67EA-214538EB5924}"/>
          </ac:spMkLst>
        </pc:spChg>
        <pc:spChg chg="add mod">
          <ac:chgData name="Pouya Kouch" userId="a25f457ae48e4fd3" providerId="LiveId" clId="{F815C33A-B12D-48EB-8FD0-28542AACF491}" dt="2026-05-16T08:41:24.942" v="1481" actId="1076"/>
          <ac:spMkLst>
            <pc:docMk/>
            <pc:sldMk cId="3127911074" sldId="338"/>
            <ac:spMk id="11" creationId="{C4900E2B-5B68-345C-1AEA-E4823FAF7AD0}"/>
          </ac:spMkLst>
        </pc:spChg>
        <pc:spChg chg="add mod">
          <ac:chgData name="Pouya Kouch" userId="a25f457ae48e4fd3" providerId="LiveId" clId="{F815C33A-B12D-48EB-8FD0-28542AACF491}" dt="2026-05-16T08:41:21.820" v="1480" actId="1076"/>
          <ac:spMkLst>
            <pc:docMk/>
            <pc:sldMk cId="3127911074" sldId="338"/>
            <ac:spMk id="12" creationId="{D479C674-8D01-144E-2460-E6ED8AA87549}"/>
          </ac:spMkLst>
        </pc:spChg>
        <pc:spChg chg="add mod">
          <ac:chgData name="Pouya Kouch" userId="a25f457ae48e4fd3" providerId="LiveId" clId="{F815C33A-B12D-48EB-8FD0-28542AACF491}" dt="2026-05-16T09:10:51.839" v="2695" actId="1076"/>
          <ac:spMkLst>
            <pc:docMk/>
            <pc:sldMk cId="3127911074" sldId="338"/>
            <ac:spMk id="14" creationId="{CE045BDE-8ED0-BE30-7365-EEBED26EAC80}"/>
          </ac:spMkLst>
        </pc:spChg>
        <pc:spChg chg="add mod">
          <ac:chgData name="Pouya Kouch" userId="a25f457ae48e4fd3" providerId="LiveId" clId="{F815C33A-B12D-48EB-8FD0-28542AACF491}" dt="2026-05-16T08:41:45.947" v="1490" actId="1582"/>
          <ac:spMkLst>
            <pc:docMk/>
            <pc:sldMk cId="3127911074" sldId="338"/>
            <ac:spMk id="15" creationId="{824F4676-6CAA-8C07-2F34-A322B7898D2E}"/>
          </ac:spMkLst>
        </pc:spChg>
        <pc:spChg chg="add mod">
          <ac:chgData name="Pouya Kouch" userId="a25f457ae48e4fd3" providerId="LiveId" clId="{F815C33A-B12D-48EB-8FD0-28542AACF491}" dt="2026-05-16T09:05:00.690" v="2257" actId="1076"/>
          <ac:spMkLst>
            <pc:docMk/>
            <pc:sldMk cId="3127911074" sldId="338"/>
            <ac:spMk id="19" creationId="{1C4065B1-D36D-0C48-73BD-B2DE50D375D1}"/>
          </ac:spMkLst>
        </pc:spChg>
        <pc:picChg chg="add mod">
          <ac:chgData name="Pouya Kouch" userId="a25f457ae48e4fd3" providerId="LiveId" clId="{F815C33A-B12D-48EB-8FD0-28542AACF491}" dt="2026-05-16T08:41:31.555" v="1485" actId="1076"/>
          <ac:picMkLst>
            <pc:docMk/>
            <pc:sldMk cId="3127911074" sldId="338"/>
            <ac:picMk id="3" creationId="{2726B418-D6E0-A434-9A5D-95222BB0584A}"/>
          </ac:picMkLst>
        </pc:picChg>
        <pc:cxnChg chg="add mod">
          <ac:chgData name="Pouya Kouch" userId="a25f457ae48e4fd3" providerId="LiveId" clId="{F815C33A-B12D-48EB-8FD0-28542AACF491}" dt="2026-05-16T09:05:02.277" v="2258" actId="1076"/>
          <ac:cxnSpMkLst>
            <pc:docMk/>
            <pc:sldMk cId="3127911074" sldId="338"/>
            <ac:cxnSpMk id="17" creationId="{A0730B6B-A8FD-841D-74C1-C10BC4D2D170}"/>
          </ac:cxnSpMkLst>
        </pc:cxnChg>
      </pc:sldChg>
      <pc:sldChg chg="addSp delSp modSp add mod">
        <pc:chgData name="Pouya Kouch" userId="a25f457ae48e4fd3" providerId="LiveId" clId="{F815C33A-B12D-48EB-8FD0-28542AACF491}" dt="2026-05-16T09:47:18.501" v="3860" actId="14100"/>
        <pc:sldMkLst>
          <pc:docMk/>
          <pc:sldMk cId="3094473421" sldId="339"/>
        </pc:sldMkLst>
        <pc:spChg chg="add mod">
          <ac:chgData name="Pouya Kouch" userId="a25f457ae48e4fd3" providerId="LiveId" clId="{F815C33A-B12D-48EB-8FD0-28542AACF491}" dt="2026-05-16T09:42:44.954" v="3522" actId="1076"/>
          <ac:spMkLst>
            <pc:docMk/>
            <pc:sldMk cId="3094473421" sldId="339"/>
            <ac:spMk id="2" creationId="{848DCDF5-08D9-83B3-83E3-C7DE54518B8B}"/>
          </ac:spMkLst>
        </pc:spChg>
        <pc:spChg chg="mod">
          <ac:chgData name="Pouya Kouch" userId="a25f457ae48e4fd3" providerId="LiveId" clId="{F815C33A-B12D-48EB-8FD0-28542AACF491}" dt="2026-05-16T09:47:18.501" v="3860" actId="14100"/>
          <ac:spMkLst>
            <pc:docMk/>
            <pc:sldMk cId="3094473421" sldId="339"/>
            <ac:spMk id="7" creationId="{5221612F-8092-5570-CE0E-94231C3DBD3F}"/>
          </ac:spMkLst>
        </pc:spChg>
        <pc:spChg chg="mod">
          <ac:chgData name="Pouya Kouch" userId="a25f457ae48e4fd3" providerId="LiveId" clId="{F815C33A-B12D-48EB-8FD0-28542AACF491}" dt="2026-05-16T08:56:50.721" v="2091" actId="20577"/>
          <ac:spMkLst>
            <pc:docMk/>
            <pc:sldMk cId="3094473421" sldId="339"/>
            <ac:spMk id="9" creationId="{B325479C-495C-D921-5D53-9A20DF6EFC29}"/>
          </ac:spMkLst>
        </pc:spChg>
        <pc:picChg chg="add mod">
          <ac:chgData name="Pouya Kouch" userId="a25f457ae48e4fd3" providerId="LiveId" clId="{F815C33A-B12D-48EB-8FD0-28542AACF491}" dt="2026-05-16T09:40:22.010" v="3459" actId="1076"/>
          <ac:picMkLst>
            <pc:docMk/>
            <pc:sldMk cId="3094473421" sldId="339"/>
            <ac:picMk id="5" creationId="{28C043C4-C859-58F3-78EC-32EC286863AA}"/>
          </ac:picMkLst>
        </pc:picChg>
      </pc:sldChg>
      <pc:sldChg chg="addSp delSp modSp add mod modAnim">
        <pc:chgData name="Pouya Kouch" userId="a25f457ae48e4fd3" providerId="LiveId" clId="{F815C33A-B12D-48EB-8FD0-28542AACF491}" dt="2026-05-20T08:24:41.418" v="8955"/>
        <pc:sldMkLst>
          <pc:docMk/>
          <pc:sldMk cId="3404450643" sldId="340"/>
        </pc:sldMkLst>
        <pc:spChg chg="add mod">
          <ac:chgData name="Pouya Kouch" userId="a25f457ae48e4fd3" providerId="LiveId" clId="{F815C33A-B12D-48EB-8FD0-28542AACF491}" dt="2026-05-20T08:23:17.165" v="8940" actId="208"/>
          <ac:spMkLst>
            <pc:docMk/>
            <pc:sldMk cId="3404450643" sldId="340"/>
            <ac:spMk id="2" creationId="{A4306A12-739D-4F4C-5266-9BF6681EBB1E}"/>
          </ac:spMkLst>
        </pc:spChg>
        <pc:spChg chg="mod">
          <ac:chgData name="Pouya Kouch" userId="a25f457ae48e4fd3" providerId="LiveId" clId="{F815C33A-B12D-48EB-8FD0-28542AACF491}" dt="2026-05-16T10:07:57.063" v="4288" actId="20577"/>
          <ac:spMkLst>
            <pc:docMk/>
            <pc:sldMk cId="3404450643" sldId="340"/>
            <ac:spMk id="7" creationId="{2DA23BB9-633B-056B-F5EC-60007AE12BF1}"/>
          </ac:spMkLst>
        </pc:spChg>
        <pc:spChg chg="mod">
          <ac:chgData name="Pouya Kouch" userId="a25f457ae48e4fd3" providerId="LiveId" clId="{F815C33A-B12D-48EB-8FD0-28542AACF491}" dt="2026-05-16T10:10:44.510" v="4531" actId="14100"/>
          <ac:spMkLst>
            <pc:docMk/>
            <pc:sldMk cId="3404450643" sldId="340"/>
            <ac:spMk id="9" creationId="{4A86A458-FA61-6527-2CE7-B9EBA411CEDF}"/>
          </ac:spMkLst>
        </pc:spChg>
        <pc:spChg chg="add mod">
          <ac:chgData name="Pouya Kouch" userId="a25f457ae48e4fd3" providerId="LiveId" clId="{F815C33A-B12D-48EB-8FD0-28542AACF491}" dt="2026-05-16T10:08:54.481" v="4451" actId="1076"/>
          <ac:spMkLst>
            <pc:docMk/>
            <pc:sldMk cId="3404450643" sldId="340"/>
            <ac:spMk id="12" creationId="{FED3BD44-3F06-A89D-252C-1B3128D97940}"/>
          </ac:spMkLst>
        </pc:spChg>
        <pc:spChg chg="add mod">
          <ac:chgData name="Pouya Kouch" userId="a25f457ae48e4fd3" providerId="LiveId" clId="{F815C33A-B12D-48EB-8FD0-28542AACF491}" dt="2026-05-16T10:09:41.359" v="4517" actId="1076"/>
          <ac:spMkLst>
            <pc:docMk/>
            <pc:sldMk cId="3404450643" sldId="340"/>
            <ac:spMk id="13" creationId="{002C7F6E-335A-6613-3D22-670748F87B34}"/>
          </ac:spMkLst>
        </pc:spChg>
        <pc:picChg chg="add mod modCrop">
          <ac:chgData name="Pouya Kouch" userId="a25f457ae48e4fd3" providerId="LiveId" clId="{F815C33A-B12D-48EB-8FD0-28542AACF491}" dt="2026-05-16T10:05:22.567" v="4180" actId="1076"/>
          <ac:picMkLst>
            <pc:docMk/>
            <pc:sldMk cId="3404450643" sldId="340"/>
            <ac:picMk id="3" creationId="{82BFF6BD-A0C4-7964-CB37-1336AA75445C}"/>
          </ac:picMkLst>
        </pc:picChg>
        <pc:cxnChg chg="add mod">
          <ac:chgData name="Pouya Kouch" userId="a25f457ae48e4fd3" providerId="LiveId" clId="{F815C33A-B12D-48EB-8FD0-28542AACF491}" dt="2026-05-16T10:06:25.194" v="4195" actId="208"/>
          <ac:cxnSpMkLst>
            <pc:docMk/>
            <pc:sldMk cId="3404450643" sldId="340"/>
            <ac:cxnSpMk id="8" creationId="{145F43D3-7E77-5C6C-0EDD-6D22744AA9B1}"/>
          </ac:cxnSpMkLst>
        </pc:cxnChg>
      </pc:sldChg>
      <pc:sldChg chg="addSp delSp modSp add mod">
        <pc:chgData name="Pouya Kouch" userId="a25f457ae48e4fd3" providerId="LiveId" clId="{F815C33A-B12D-48EB-8FD0-28542AACF491}" dt="2026-05-16T17:22:33.835" v="7806" actId="14100"/>
        <pc:sldMkLst>
          <pc:docMk/>
          <pc:sldMk cId="688335612" sldId="341"/>
        </pc:sldMkLst>
        <pc:spChg chg="mod">
          <ac:chgData name="Pouya Kouch" userId="a25f457ae48e4fd3" providerId="LiveId" clId="{F815C33A-B12D-48EB-8FD0-28542AACF491}" dt="2026-05-16T17:22:33.835" v="7806" actId="14100"/>
          <ac:spMkLst>
            <pc:docMk/>
            <pc:sldMk cId="688335612" sldId="341"/>
            <ac:spMk id="7" creationId="{E72127B4-9842-A0CD-1D57-BCABA524C328}"/>
          </ac:spMkLst>
        </pc:spChg>
        <pc:spChg chg="mod">
          <ac:chgData name="Pouya Kouch" userId="a25f457ae48e4fd3" providerId="LiveId" clId="{F815C33A-B12D-48EB-8FD0-28542AACF491}" dt="2026-05-16T08:57:08.891" v="2115" actId="20577"/>
          <ac:spMkLst>
            <pc:docMk/>
            <pc:sldMk cId="688335612" sldId="341"/>
            <ac:spMk id="9" creationId="{5074B4FB-9A1B-4F31-CB9F-6B02EFD9E2C6}"/>
          </ac:spMkLst>
        </pc:spChg>
        <pc:picChg chg="add mod">
          <ac:chgData name="Pouya Kouch" userId="a25f457ae48e4fd3" providerId="LiveId" clId="{F815C33A-B12D-48EB-8FD0-28542AACF491}" dt="2026-05-16T09:39:53.342" v="3450" actId="14100"/>
          <ac:picMkLst>
            <pc:docMk/>
            <pc:sldMk cId="688335612" sldId="341"/>
            <ac:picMk id="3" creationId="{B6E8047E-98B7-AE1D-86C7-38641A12F54C}"/>
          </ac:picMkLst>
        </pc:picChg>
      </pc:sldChg>
      <pc:sldChg chg="addSp delSp modSp add mod modAnim">
        <pc:chgData name="Pouya Kouch" userId="a25f457ae48e4fd3" providerId="LiveId" clId="{F815C33A-B12D-48EB-8FD0-28542AACF491}" dt="2026-05-20T08:24:10.635" v="8953"/>
        <pc:sldMkLst>
          <pc:docMk/>
          <pc:sldMk cId="2928844614" sldId="342"/>
        </pc:sldMkLst>
        <pc:spChg chg="mod">
          <ac:chgData name="Pouya Kouch" userId="a25f457ae48e4fd3" providerId="LiveId" clId="{F815C33A-B12D-48EB-8FD0-28542AACF491}" dt="2026-05-20T08:23:58.032" v="8952" actId="20577"/>
          <ac:spMkLst>
            <pc:docMk/>
            <pc:sldMk cId="2928844614" sldId="342"/>
            <ac:spMk id="7" creationId="{3173DD5F-4503-95F7-D73B-20A8104A31B4}"/>
          </ac:spMkLst>
        </pc:spChg>
        <pc:spChg chg="mod">
          <ac:chgData name="Pouya Kouch" userId="a25f457ae48e4fd3" providerId="LiveId" clId="{F815C33A-B12D-48EB-8FD0-28542AACF491}" dt="2026-05-16T10:11:15.279" v="4543" actId="20577"/>
          <ac:spMkLst>
            <pc:docMk/>
            <pc:sldMk cId="2928844614" sldId="342"/>
            <ac:spMk id="9" creationId="{5008AE18-EAF5-50AC-8D4B-6B39CDB9AA15}"/>
          </ac:spMkLst>
        </pc:spChg>
        <pc:picChg chg="add mod">
          <ac:chgData name="Pouya Kouch" userId="a25f457ae48e4fd3" providerId="LiveId" clId="{F815C33A-B12D-48EB-8FD0-28542AACF491}" dt="2026-05-16T09:39:40.942" v="3448" actId="1076"/>
          <ac:picMkLst>
            <pc:docMk/>
            <pc:sldMk cId="2928844614" sldId="342"/>
            <ac:picMk id="4" creationId="{625FCA6E-30CC-1981-41D8-FC37A3C1B2AD}"/>
          </ac:picMkLst>
        </pc:picChg>
      </pc:sldChg>
      <pc:sldChg chg="addSp delSp modSp add mod">
        <pc:chgData name="Pouya Kouch" userId="a25f457ae48e4fd3" providerId="LiveId" clId="{F815C33A-B12D-48EB-8FD0-28542AACF491}" dt="2026-05-20T08:25:18.130" v="8956" actId="20577"/>
        <pc:sldMkLst>
          <pc:docMk/>
          <pc:sldMk cId="1829774945" sldId="343"/>
        </pc:sldMkLst>
        <pc:spChg chg="mod">
          <ac:chgData name="Pouya Kouch" userId="a25f457ae48e4fd3" providerId="LiveId" clId="{F815C33A-B12D-48EB-8FD0-28542AACF491}" dt="2026-05-20T08:25:18.130" v="8956" actId="20577"/>
          <ac:spMkLst>
            <pc:docMk/>
            <pc:sldMk cId="1829774945" sldId="343"/>
            <ac:spMk id="9" creationId="{1161EE96-BAAE-E616-786F-B8FBA73CDA67}"/>
          </ac:spMkLst>
        </pc:spChg>
        <pc:picChg chg="add mod">
          <ac:chgData name="Pouya Kouch" userId="a25f457ae48e4fd3" providerId="LiveId" clId="{F815C33A-B12D-48EB-8FD0-28542AACF491}" dt="2026-05-16T10:13:06.950" v="4580" actId="1076"/>
          <ac:picMkLst>
            <pc:docMk/>
            <pc:sldMk cId="1829774945" sldId="343"/>
            <ac:picMk id="8" creationId="{4C6720CB-F86C-9CC0-1E89-3C86B125D628}"/>
          </ac:picMkLst>
        </pc:picChg>
        <pc:picChg chg="add mod">
          <ac:chgData name="Pouya Kouch" userId="a25f457ae48e4fd3" providerId="LiveId" clId="{F815C33A-B12D-48EB-8FD0-28542AACF491}" dt="2026-05-16T10:13:02.231" v="4578" actId="1076"/>
          <ac:picMkLst>
            <pc:docMk/>
            <pc:sldMk cId="1829774945" sldId="343"/>
            <ac:picMk id="10" creationId="{E0819C3E-0E83-28C3-3CC0-58EE8BAB692C}"/>
          </ac:picMkLst>
        </pc:picChg>
        <pc:picChg chg="add mod">
          <ac:chgData name="Pouya Kouch" userId="a25f457ae48e4fd3" providerId="LiveId" clId="{F815C33A-B12D-48EB-8FD0-28542AACF491}" dt="2026-05-16T10:12:03.007" v="4557" actId="1076"/>
          <ac:picMkLst>
            <pc:docMk/>
            <pc:sldMk cId="1829774945" sldId="343"/>
            <ac:picMk id="11" creationId="{884ECA54-0371-ECF4-1393-3BBA99397137}"/>
          </ac:picMkLst>
        </pc:picChg>
        <pc:picChg chg="add mod">
          <ac:chgData name="Pouya Kouch" userId="a25f457ae48e4fd3" providerId="LiveId" clId="{F815C33A-B12D-48EB-8FD0-28542AACF491}" dt="2026-05-16T10:12:39.717" v="4569" actId="1076"/>
          <ac:picMkLst>
            <pc:docMk/>
            <pc:sldMk cId="1829774945" sldId="343"/>
            <ac:picMk id="12" creationId="{75EA9B98-ECAD-693B-3902-6D128F78D795}"/>
          </ac:picMkLst>
        </pc:picChg>
        <pc:picChg chg="add mod">
          <ac:chgData name="Pouya Kouch" userId="a25f457ae48e4fd3" providerId="LiveId" clId="{F815C33A-B12D-48EB-8FD0-28542AACF491}" dt="2026-05-16T10:12:41.039" v="4570" actId="1076"/>
          <ac:picMkLst>
            <pc:docMk/>
            <pc:sldMk cId="1829774945" sldId="343"/>
            <ac:picMk id="13" creationId="{792E625D-8E7B-B9E3-F318-0F60D02CA6B9}"/>
          </ac:picMkLst>
        </pc:picChg>
        <pc:picChg chg="add mod">
          <ac:chgData name="Pouya Kouch" userId="a25f457ae48e4fd3" providerId="LiveId" clId="{F815C33A-B12D-48EB-8FD0-28542AACF491}" dt="2026-05-16T10:13:23.009" v="4582" actId="1076"/>
          <ac:picMkLst>
            <pc:docMk/>
            <pc:sldMk cId="1829774945" sldId="343"/>
            <ac:picMk id="14" creationId="{0485FB09-7A8E-6F02-C98A-D34265576A1E}"/>
          </ac:picMkLst>
        </pc:picChg>
      </pc:sldChg>
      <pc:sldChg chg="addSp delSp modSp add mod modAnim">
        <pc:chgData name="Pouya Kouch" userId="a25f457ae48e4fd3" providerId="LiveId" clId="{F815C33A-B12D-48EB-8FD0-28542AACF491}" dt="2026-05-20T08:30:38.130" v="8986"/>
        <pc:sldMkLst>
          <pc:docMk/>
          <pc:sldMk cId="3439938493" sldId="344"/>
        </pc:sldMkLst>
        <pc:spChg chg="mod">
          <ac:chgData name="Pouya Kouch" userId="a25f457ae48e4fd3" providerId="LiveId" clId="{F815C33A-B12D-48EB-8FD0-28542AACF491}" dt="2026-05-16T17:22:43.305" v="7808" actId="20577"/>
          <ac:spMkLst>
            <pc:docMk/>
            <pc:sldMk cId="3439938493" sldId="344"/>
            <ac:spMk id="7" creationId="{BE338486-3CA9-B8BC-959A-FB3D4F407765}"/>
          </ac:spMkLst>
        </pc:spChg>
        <pc:spChg chg="mod">
          <ac:chgData name="Pouya Kouch" userId="a25f457ae48e4fd3" providerId="LiveId" clId="{F815C33A-B12D-48EB-8FD0-28542AACF491}" dt="2026-05-16T10:22:32.711" v="5002" actId="20577"/>
          <ac:spMkLst>
            <pc:docMk/>
            <pc:sldMk cId="3439938493" sldId="344"/>
            <ac:spMk id="9" creationId="{726CAFAA-DF7A-7679-97C4-65F6D09AB88C}"/>
          </ac:spMkLst>
        </pc:spChg>
        <pc:picChg chg="add mod">
          <ac:chgData name="Pouya Kouch" userId="a25f457ae48e4fd3" providerId="LiveId" clId="{F815C33A-B12D-48EB-8FD0-28542AACF491}" dt="2026-05-16T10:37:37.419" v="5297" actId="1076"/>
          <ac:picMkLst>
            <pc:docMk/>
            <pc:sldMk cId="3439938493" sldId="344"/>
            <ac:picMk id="2" creationId="{298E57EA-5644-AB2D-38BA-7D820D52E276}"/>
          </ac:picMkLst>
        </pc:picChg>
      </pc:sldChg>
      <pc:sldChg chg="addSp delSp modSp add mod">
        <pc:chgData name="Pouya Kouch" userId="a25f457ae48e4fd3" providerId="LiveId" clId="{F815C33A-B12D-48EB-8FD0-28542AACF491}" dt="2026-05-16T18:07:51.217" v="8855" actId="478"/>
        <pc:sldMkLst>
          <pc:docMk/>
          <pc:sldMk cId="2279902648" sldId="345"/>
        </pc:sldMkLst>
        <pc:spChg chg="add mod">
          <ac:chgData name="Pouya Kouch" userId="a25f457ae48e4fd3" providerId="LiveId" clId="{F815C33A-B12D-48EB-8FD0-28542AACF491}" dt="2026-05-16T17:15:31.142" v="7452" actId="1076"/>
          <ac:spMkLst>
            <pc:docMk/>
            <pc:sldMk cId="2279902648" sldId="345"/>
            <ac:spMk id="2" creationId="{9EECC667-8CB0-FF0F-6B61-E7C039D46FCA}"/>
          </ac:spMkLst>
        </pc:spChg>
        <pc:spChg chg="mod">
          <ac:chgData name="Pouya Kouch" userId="a25f457ae48e4fd3" providerId="LiveId" clId="{F815C33A-B12D-48EB-8FD0-28542AACF491}" dt="2026-05-16T17:15:27.538" v="7451" actId="1076"/>
          <ac:spMkLst>
            <pc:docMk/>
            <pc:sldMk cId="2279902648" sldId="345"/>
            <ac:spMk id="4" creationId="{286F310B-D89F-2A1F-90CD-A63450D86841}"/>
          </ac:spMkLst>
        </pc:spChg>
        <pc:spChg chg="add mod">
          <ac:chgData name="Pouya Kouch" userId="a25f457ae48e4fd3" providerId="LiveId" clId="{F815C33A-B12D-48EB-8FD0-28542AACF491}" dt="2026-05-16T17:18:50.995" v="7645" actId="1076"/>
          <ac:spMkLst>
            <pc:docMk/>
            <pc:sldMk cId="2279902648" sldId="345"/>
            <ac:spMk id="8" creationId="{C0DF802A-2DD0-A72B-E0AB-981168CE8D6D}"/>
          </ac:spMkLst>
        </pc:spChg>
        <pc:spChg chg="mod">
          <ac:chgData name="Pouya Kouch" userId="a25f457ae48e4fd3" providerId="LiveId" clId="{F815C33A-B12D-48EB-8FD0-28542AACF491}" dt="2026-05-16T17:15:05.034" v="7440" actId="20577"/>
          <ac:spMkLst>
            <pc:docMk/>
            <pc:sldMk cId="2279902648" sldId="345"/>
            <ac:spMk id="9" creationId="{CF1BD202-1D46-CCC8-1C40-C2A776DCDE53}"/>
          </ac:spMkLst>
        </pc:spChg>
      </pc:sldChg>
      <pc:sldMasterChg chg="setBg modSldLayout">
        <pc:chgData name="Pouya Kouch" userId="a25f457ae48e4fd3" providerId="LiveId" clId="{F815C33A-B12D-48EB-8FD0-28542AACF491}" dt="2026-05-16T07:17:42.079" v="2"/>
        <pc:sldMasterMkLst>
          <pc:docMk/>
          <pc:sldMasterMk cId="847146886" sldId="2147483648"/>
        </pc:sldMasterMkLst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2147375489" sldId="2147483649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1065355014" sldId="2147483650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2017162472" sldId="2147483651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438060368" sldId="2147483652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3640738700" sldId="2147483653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120704398" sldId="2147483654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538566764" sldId="2147483655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1526311891" sldId="2147483656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902151434" sldId="2147483657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2511047908" sldId="2147483658"/>
          </pc:sldLayoutMkLst>
        </pc:sldLayoutChg>
        <pc:sldLayoutChg chg="setBg">
          <pc:chgData name="Pouya Kouch" userId="a25f457ae48e4fd3" providerId="LiveId" clId="{F815C33A-B12D-48EB-8FD0-28542AACF491}" dt="2026-05-16T07:17:42.079" v="2"/>
          <pc:sldLayoutMkLst>
            <pc:docMk/>
            <pc:sldMasterMk cId="847146886" sldId="2147483648"/>
            <pc:sldLayoutMk cId="3435437839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69D03-95AE-4FF2-8FA7-710FDCA65803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1266C-20DE-41CF-80A3-529C4CF40FA7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53617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FC517-C254-2E15-2111-41F5828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B293B7-B2A2-2876-F625-CCF9B573A5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996B71-CF1C-4348-3B38-FE09BAC236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1: there are more than 200 of you are here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2: there are 135 contributed talks and 30 posters, most by the younger generation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FI" dirty="0">
                <a:solidFill>
                  <a:schemeClr val="bg1"/>
                </a:solidFill>
              </a:rPr>
              <a:t>3: there several prominent speakers from major astronomical organizations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89AB6-94D7-66D5-FA81-FEA6330604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84723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D661B-1EC3-F3BB-687A-3CFB86339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BFE8CC-D86A-B53F-7E5F-A6BE8714AF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D7EB75-1416-D4BD-01F7-DC41C6B624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D6E22-9BC1-ACB1-5C30-D94F010EF7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66494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0F927-D666-6CD2-0B58-46FD934AD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ABD134-813B-AFFD-35C8-D26B58B9D4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7D15B8-DA0C-D134-405C-FD208EF36C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09EDC-4D5E-3D35-8F53-BF425882F2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81562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FFCF4-6818-643D-F629-B745E0D22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00FFDB-5B1A-C4CB-AB4F-47CA6A4752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077C41-E3DD-84D7-9186-46C74D23EB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6A6CE-F4B9-0F47-25DF-0CF809144B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13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68810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398D8-79F2-E5C7-5406-03073168D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E05697-FFFE-7629-7B94-9EEDDBE20D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AB601D-AD32-BA8F-4675-2E65B6493D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C54F1-90A6-8896-D79B-B6ACE0833C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3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67575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C4443-A221-24C6-D4B5-537F04EBF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F9D697-7BFC-5B2B-D199-4002E22CA3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E07BC7-E6AF-D99C-B874-9C5CAF41B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C834BB-F54B-9A2E-2D1B-D5B1FED40B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4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187480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867D9-31BC-5423-43E2-D8EF78EFA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9D7594-35BF-98DB-2BA7-3266BC26AB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EBFE7F-0F8A-0E60-F9D9-906CC7F79E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1BFC7-A5FF-E858-517F-CE9AFEAE90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5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488472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B8C33-4EE3-1CB7-C12E-AA187A0AE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B1981A-96CE-5392-E795-30B7D8FE3E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340B1D-8226-D608-B09C-A13504976C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3C2E5-7CF4-5964-449C-1192B05FA0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6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895351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490F90-3A6E-671C-4BA4-F2B04BF11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ACDFF1-F7E2-B25D-1671-FA10DCDCD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7ABD6F-8FD2-FED4-3AF7-596F3F5C9A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B1087-EA68-B611-B02B-446D40302E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7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93046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EE67D-0465-FC8D-8BC2-C162FC64D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09C026-6E5A-841E-F51A-560B2D6939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39ED42-5249-EC67-D5BB-F74921BD3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D8F268-0270-2179-1941-F77EF6FBD3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70328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4AE6F-09F4-5FF3-B93D-8D011807C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CFFC2C-9C1E-27DD-75DC-78E4D16D3C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099B43-E719-8872-26CB-8B4BED66BB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B454C5-CFD4-A55C-73C6-D5DCE0C626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9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33589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AA775-9DBB-C58F-C490-4516CC295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F80479-88E1-201C-6E50-64B6AB2D33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9C5783-C1FD-5EE8-5B2C-0C0DC36091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8B2D2-6DA7-EE29-C58A-8672867F6C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1F45C-C470-4CD3-B838-DE6248E0404C}" type="slidenum">
              <a:rPr lang="en-FI" smtClean="0"/>
              <a:t>10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77823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1B305-CFEC-9B20-67AA-F8B5DC7042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54CE46-B595-123A-D674-E7D477AFC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80F0D-9045-81C1-EFC1-C2FFAAFBA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B0A316-4C0A-CB42-B7DB-64A5B2CD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92875-9CE5-3034-B1B2-593ABDEA2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14737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9219C-F43B-E51C-58D1-55CB9F7B9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E6B3A4-E07F-489B-78C6-8E1B720017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B6902-3E6C-28B5-A445-26F1DC18A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8E250-B38E-0D18-6E26-D161DCA01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9322E-EE9B-7C57-BD35-0F32ED299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11047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A88827-40D3-9BCD-144E-E80E531662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57A9C-5F67-ABBA-4F34-72F54530AF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BD28E-A33B-6530-4D14-51139072A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6F7F4-20ED-9DBB-935F-C26BFA698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E40D4-DA07-65A7-766D-F74957343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35437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D3C22-AD94-1EE9-E858-A25549572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6A909-55DC-D37D-EEE9-FCF828288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0BA43-4177-0ED0-C761-BA2E2CD44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47D5C-EF1D-F254-949C-7E560015C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3BBCF-9902-44CF-5A8E-EEF64228E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06535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42234-C34E-C25D-935E-B5637620B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ACB9D-7FF5-5CAB-A358-A6AC11201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5F0B5-7BC7-E8AF-E8D5-3FB93210A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39D44-0D73-0EBA-321C-A1EDA5B31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E9632-BBA0-6EAC-04C0-22919DBD8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17162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CDCBB-DC11-A2B4-F769-32928D5FE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EB204-BEA2-2D9C-FF0C-C9162F7DB4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BD4FFC-475A-23B3-4B74-63C66FB0E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39144-3014-1665-CEA5-AF675F504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6E33D8-C055-9EB9-769F-F82B2BD4F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67A24-8EBE-6171-3C12-5A2D1F194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38060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A5FF3-F952-2953-7958-952975E5C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2165D-EACE-F4D0-F315-66CA1DC1A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AA650-B029-E33E-E04A-86F7E7E415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118DB5-79DD-1187-949E-797BD1AD89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FB93F4-636B-B8B5-A98D-8ED5C2EBF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CB48E2-AA44-1A4B-DA51-564D6E80E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C3D062-A68D-E5DC-C262-E73F473A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7F749-4CC9-1CAB-CCBC-A63240783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4073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60A63-70D0-505C-41F9-033C5F90B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3A06AC-4821-B032-9760-2A9CA8BE5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785414-6CE0-D928-76CD-EBFFDDAA4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CBEC7-1217-71BC-DA5D-4CFC46AFD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070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A43396-FB2D-96E0-B6C7-9FCCB356F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15F47A-81E1-43F8-61D5-C544081DC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8D6C5A-A41A-32C7-BC8E-D719ABC18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3856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85994-949D-9127-5ED8-C6AEB7AE9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A0BAA-98C3-05B3-9B64-F88F5549D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775C46-5374-6488-AE72-A8FF7B82C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DDEF5-F64C-6D46-5D1A-589CEFA5F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18A72-BFC6-C0BC-E8C6-77F2CB704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53A901-A43F-4791-23C2-977E339C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526311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25B7D-7FD4-CF8F-D4B5-B592094C9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AE1532-C0C2-959E-E23E-626BE5476A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0F5772-B1EA-2C60-4EB8-7B830001F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CBB3B6-6BA3-E513-F23B-FDE77EA36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EDFE7F-244F-787B-0F56-F26976CC1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C5E02-284B-F5A7-0AA8-BBB1BBF1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0215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3A2DD-448B-9C8C-4477-591AE29EC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43B69-51B4-0F86-C396-0F1C06F2E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63011-B21C-BFA4-D5EC-D48B345204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B5C694-38A3-44DC-9267-C95A22E74D8A}" type="datetimeFigureOut">
              <a:rPr lang="en-FI" smtClean="0"/>
              <a:t>26/05/2026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88571-8756-51C6-7786-FB6B54566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DD430-39A6-7FC3-47C0-CD5FFBDCB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4ED561-E2F8-408E-9106-F7BEAED69514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47146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in.slack.com/t/nordic-baltic-ad2026/shared_invite/zt-3wgmmqw05-HuvjVwugK~9O741OYluGcQ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.png"/><Relationship Id="rId4" Type="http://schemas.openxmlformats.org/officeDocument/2006/relationships/hyperlink" Target="https://join.slack.com/t/nordic-baltic-ad2026/shared_invite/zt-3wgmmqw05-HuvjVwugK~9O741OYluGcQ" TargetMode="External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global/event/15138/page/5311-history-of-the-meeti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YYJ8oD0AkY_p8rnNcK-sNQfjRQIZOydQ/view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indico.global/event/15138/timetable/#al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LyCYOq_XkkH_yr6CMEFpYYAG-BDt2ImL?usp=shari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LfKnop9Fab4U83DB-Q9aK7ZkDcWdOMLd/view" TargetMode="External"/><Relationship Id="rId5" Type="http://schemas.openxmlformats.org/officeDocument/2006/relationships/hyperlink" Target="mailto:pouya.kouch@utu.fi" TargetMode="External"/><Relationship Id="rId4" Type="http://schemas.openxmlformats.org/officeDocument/2006/relationships/hyperlink" Target="https://seafile.utu.fi/d/dd4cef4ed4754db38de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wP5Lg_-KDkCmAs3GnHtHd_Dqihb82x1K/view?usp=sharin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app.goo.gl/rdYhx4KmWiqez5AW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ouya.kouch@utu.f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28B8B8-96E0-0EB4-FFBA-C6A3D5F7A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62"/>
          <a:stretch>
            <a:fillRect/>
          </a:stretch>
        </p:blipFill>
        <p:spPr>
          <a:xfrm>
            <a:off x="0" y="347"/>
            <a:ext cx="5910072" cy="68576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F12EDD-1F64-A449-88A2-EA5B70AC6B83}"/>
              </a:ext>
            </a:extLst>
          </p:cNvPr>
          <p:cNvSpPr txBox="1"/>
          <p:nvPr/>
        </p:nvSpPr>
        <p:spPr>
          <a:xfrm>
            <a:off x="6138036" y="493915"/>
            <a:ext cx="57583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5400" dirty="0">
                <a:solidFill>
                  <a:schemeClr val="bg1"/>
                </a:solidFill>
              </a:rPr>
              <a:t>Welcome to Turku!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E27ADC4-0891-9854-B3E4-CE27A11B13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6" t="28514" r="22867" b="27989"/>
          <a:stretch>
            <a:fillRect/>
          </a:stretch>
        </p:blipFill>
        <p:spPr>
          <a:xfrm>
            <a:off x="6096000" y="5035976"/>
            <a:ext cx="5800344" cy="167691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A9FB6B0-6E9E-E06F-656E-AD8DE2A8E8CF}"/>
              </a:ext>
            </a:extLst>
          </p:cNvPr>
          <p:cNvSpPr txBox="1"/>
          <p:nvPr/>
        </p:nvSpPr>
        <p:spPr>
          <a:xfrm>
            <a:off x="7573886" y="4429170"/>
            <a:ext cx="2844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I" sz="2000" dirty="0">
                <a:solidFill>
                  <a:schemeClr val="bg1"/>
                </a:solidFill>
              </a:rPr>
              <a:t>Scan for Indico program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EAD3573-FDF2-89F5-98A0-84BA4C99F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348" y="1441384"/>
            <a:ext cx="2963646" cy="296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42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4243F7-FCB3-5B41-81FA-E9AD0C89D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624F2B0-64D8-41EE-A8A5-C6AB09303D17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10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E35C06-B42A-FF8B-0342-8E013B386A5A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7C5D40-57A6-4F56-CC86-C7FBE253405F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D6B21102-18C0-C550-8399-A130F73EF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2127B4-9842-A0CD-1D57-BCABA524C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1501"/>
            <a:ext cx="5096256" cy="3985461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Thu at 19:00</a:t>
            </a:r>
          </a:p>
          <a:p>
            <a:endParaRPr lang="en-FI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At the conference venue, in</a:t>
            </a:r>
            <a:br>
              <a:rPr lang="en-FI" dirty="0">
                <a:solidFill>
                  <a:schemeClr val="bg1"/>
                </a:solidFill>
              </a:rPr>
            </a:br>
            <a:r>
              <a:rPr lang="en-FI" dirty="0">
                <a:solidFill>
                  <a:schemeClr val="bg1"/>
                </a:solidFill>
              </a:rPr>
              <a:t>the same restaurant as the conference lunch (</a:t>
            </a:r>
            <a:r>
              <a:rPr lang="en-FI" dirty="0" err="1">
                <a:solidFill>
                  <a:schemeClr val="bg1"/>
                </a:solidFill>
              </a:rPr>
              <a:t>Airisto</a:t>
            </a:r>
            <a:r>
              <a:rPr lang="en-FI" dirty="0">
                <a:solidFill>
                  <a:schemeClr val="bg1"/>
                </a:solidFill>
              </a:rPr>
              <a:t>)</a:t>
            </a:r>
          </a:p>
          <a:p>
            <a:endParaRPr lang="en-FI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There will be a pre-defined seating order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074B4FB-9A1B-4F31-CB9F-6B02EFD9E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Social dinner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E8047E-98B7-AE1D-86C7-38641A12F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56" y="2191502"/>
            <a:ext cx="5888736" cy="327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35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76C44-0E16-5FD6-942F-B80F32361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F2E35D7-DBD8-8504-C361-84651DBE38AD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11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3C39DB-6FA1-1726-C58A-8E8DD6E3F3BE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FF364B-0E67-E927-A300-73FE3D42DB6E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E5E39F54-E68D-32AA-2CF4-83F821776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E338486-3CA9-B8BC-959A-FB3D4F407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3667"/>
            <a:ext cx="7857744" cy="4293296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Fri at 11:00  </a:t>
            </a:r>
            <a:r>
              <a:rPr lang="en-FI" i="1" dirty="0">
                <a:solidFill>
                  <a:schemeClr val="bg1"/>
                </a:solidFill>
              </a:rPr>
              <a:t>(open to all participants)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Announcement of the </a:t>
            </a:r>
            <a:r>
              <a:rPr lang="en-FI" dirty="0" err="1">
                <a:solidFill>
                  <a:schemeClr val="bg1"/>
                </a:solidFill>
              </a:rPr>
              <a:t>Väisälä</a:t>
            </a:r>
            <a:r>
              <a:rPr lang="en-FI" dirty="0">
                <a:solidFill>
                  <a:schemeClr val="bg1"/>
                </a:solidFill>
              </a:rPr>
              <a:t> Prize winner for the best Finnish astronomy PhD between 2024−2025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Science talk by the winner</a:t>
            </a:r>
          </a:p>
          <a:p>
            <a:endParaRPr lang="en-FI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Fri at 11:45  </a:t>
            </a:r>
            <a:r>
              <a:rPr lang="en-FI" i="1" dirty="0">
                <a:solidFill>
                  <a:schemeClr val="bg1"/>
                </a:solidFill>
              </a:rPr>
              <a:t>(open to FAS members only!)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Annual meeting of the Finnish Astronomical Society</a:t>
            </a:r>
          </a:p>
          <a:p>
            <a:pPr marL="0" indent="0">
              <a:buNone/>
            </a:pP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26CAFAA-DF7A-7679-97C4-65F6D09AB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Finland-specific session</a:t>
            </a:r>
          </a:p>
        </p:txBody>
      </p:sp>
      <p:pic>
        <p:nvPicPr>
          <p:cNvPr id="2" name="Picture 1" descr="Finland - Wikipedia">
            <a:extLst>
              <a:ext uri="{FF2B5EF4-FFF2-40B4-BE49-F238E27FC236}">
                <a16:creationId xmlns:a16="http://schemas.microsoft.com/office/drawing/2014/main" id="{298E57EA-5644-AB2D-38BA-7D820D52E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096" y="615505"/>
            <a:ext cx="2840672" cy="173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3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7558D-C249-45CB-95C6-9FE37FA0D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C857BFE-6E11-B688-7A37-50AC2F7BA406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12</a:t>
            </a:fld>
            <a:endParaRPr lang="en-FI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0F753B-FC85-8B5B-ED06-D8013047EAE0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5B64B40F-543D-FFCB-080F-1B40D53DA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221612F-8092-5570-CE0E-94231C3DB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1117"/>
            <a:ext cx="5827776" cy="1959322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Quick announcements</a:t>
            </a:r>
          </a:p>
          <a:p>
            <a:r>
              <a:rPr lang="en-FI" dirty="0">
                <a:solidFill>
                  <a:schemeClr val="bg1"/>
                </a:solidFill>
              </a:rPr>
              <a:t>Sharing conference photos</a:t>
            </a:r>
          </a:p>
          <a:p>
            <a:r>
              <a:rPr lang="en-FI" dirty="0">
                <a:solidFill>
                  <a:schemeClr val="bg1"/>
                </a:solidFill>
              </a:rPr>
              <a:t>Reaching the LOC and other participants easily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325479C-495C-D921-5D53-9A20DF6EF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Slack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C043C4-C859-58F3-78EC-32EC286863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592" y="681037"/>
            <a:ext cx="4615846" cy="46158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8DCDF5-08D9-83B3-83E3-C7DE54518B8B}"/>
              </a:ext>
            </a:extLst>
          </p:cNvPr>
          <p:cNvSpPr txBox="1"/>
          <p:nvPr/>
        </p:nvSpPr>
        <p:spPr>
          <a:xfrm>
            <a:off x="7930067" y="5413648"/>
            <a:ext cx="2800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3600" dirty="0">
                <a:solidFill>
                  <a:schemeClr val="bg1"/>
                </a:solidFill>
              </a:rPr>
              <a:t>or   </a:t>
            </a:r>
            <a:r>
              <a:rPr lang="en-FI" sz="3600" dirty="0">
                <a:solidFill>
                  <a:schemeClr val="accent4">
                    <a:lumMod val="40000"/>
                    <a:lumOff val="6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</a:t>
            </a:r>
            <a:endParaRPr lang="en-FI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473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4E6D90-3E74-7DED-7100-21EFDAE4B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3CB2FE3-3590-C31B-0EFB-3743C8B48602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13</a:t>
            </a:fld>
            <a:endParaRPr lang="en-FI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294FAB-3C0F-A263-5B4D-79825EDB5FFC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76B0B7A0-2201-6CAD-6A64-EB40397BA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161EE96-BAAE-E616-786F-B8FBA73CD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5" y="275013"/>
            <a:ext cx="6247383" cy="1325563"/>
          </a:xfrm>
        </p:spPr>
        <p:txBody>
          <a:bodyPr>
            <a:normAutofit/>
          </a:bodyPr>
          <a:lstStyle/>
          <a:p>
            <a:r>
              <a:rPr lang="en-FI" sz="4000" dirty="0">
                <a:solidFill>
                  <a:schemeClr val="bg1"/>
                </a:solidFill>
              </a:rPr>
              <a:t>Many thanks to our sponsors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23A3DE-8813-CF92-1E91-9A0F6373D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547" y="495761"/>
            <a:ext cx="2498581" cy="24985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A172E9-28DB-AA22-D1E4-8612B7A2FF36}"/>
              </a:ext>
            </a:extLst>
          </p:cNvPr>
          <p:cNvSpPr txBox="1"/>
          <p:nvPr/>
        </p:nvSpPr>
        <p:spPr>
          <a:xfrm>
            <a:off x="7970389" y="3217328"/>
            <a:ext cx="2800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3600" dirty="0">
                <a:solidFill>
                  <a:schemeClr val="bg1"/>
                </a:solidFill>
              </a:rPr>
              <a:t>or   </a:t>
            </a:r>
            <a:r>
              <a:rPr lang="en-FI" sz="3600" dirty="0">
                <a:solidFill>
                  <a:schemeClr val="accent4">
                    <a:lumMod val="40000"/>
                    <a:lumOff val="6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</a:t>
            </a:r>
            <a:endParaRPr lang="en-FI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6720CB-F86C-9CC0-1E89-3C86B125D6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7" y="2236921"/>
            <a:ext cx="2384158" cy="23841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819C3E-0E83-28C3-3CC0-58EE8BAB69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40" y="1315611"/>
            <a:ext cx="5623598" cy="13255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4ECA54-0371-ECF4-1393-3BBA993971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7" t="14954" r="30858" b="11693"/>
          <a:stretch>
            <a:fillRect/>
          </a:stretch>
        </p:blipFill>
        <p:spPr>
          <a:xfrm>
            <a:off x="832351" y="4675094"/>
            <a:ext cx="1710106" cy="16953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EA9B98-ECAD-693B-3902-6D128F78D7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4" t="26001" r="15793" b="27355"/>
          <a:stretch>
            <a:fillRect/>
          </a:stretch>
        </p:blipFill>
        <p:spPr>
          <a:xfrm>
            <a:off x="2779369" y="5246299"/>
            <a:ext cx="3786051" cy="11203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2E625D-8E7B-B9E3-F318-0F60D02CA6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1" t="40404" r="24762" b="38368"/>
          <a:stretch>
            <a:fillRect/>
          </a:stretch>
        </p:blipFill>
        <p:spPr>
          <a:xfrm>
            <a:off x="2779369" y="4564921"/>
            <a:ext cx="3786051" cy="5138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85FB09-7A8E-6F02-C98A-D34265576A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6" t="28514" r="22867" b="27989"/>
          <a:stretch>
            <a:fillRect/>
          </a:stretch>
        </p:blipFill>
        <p:spPr>
          <a:xfrm>
            <a:off x="2342893" y="2971715"/>
            <a:ext cx="4585036" cy="13255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238403-7F53-E7D1-3FA4-88E7B3C3F43F}"/>
              </a:ext>
            </a:extLst>
          </p:cNvPr>
          <p:cNvSpPr txBox="1"/>
          <p:nvPr/>
        </p:nvSpPr>
        <p:spPr>
          <a:xfrm>
            <a:off x="6927929" y="4821869"/>
            <a:ext cx="50369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3600" dirty="0" err="1">
                <a:solidFill>
                  <a:schemeClr val="bg1"/>
                </a:solidFill>
              </a:rPr>
              <a:t>Wifi</a:t>
            </a:r>
            <a:r>
              <a:rPr lang="en-FI" sz="3600" dirty="0">
                <a:solidFill>
                  <a:schemeClr val="bg1"/>
                </a:solidFill>
              </a:rPr>
              <a:t>:  </a:t>
            </a:r>
            <a:r>
              <a:rPr lang="en-FI" sz="3600" b="1" dirty="0">
                <a:solidFill>
                  <a:schemeClr val="bg1"/>
                </a:solidFill>
              </a:rPr>
              <a:t>Marina Palace VIP</a:t>
            </a:r>
          </a:p>
          <a:p>
            <a:r>
              <a:rPr lang="en-FI" sz="3600" dirty="0">
                <a:solidFill>
                  <a:schemeClr val="bg1"/>
                </a:solidFill>
              </a:rPr>
              <a:t>Pw:    </a:t>
            </a:r>
            <a:r>
              <a:rPr lang="en-FI" sz="3600" b="1" dirty="0">
                <a:solidFill>
                  <a:schemeClr val="bg1"/>
                </a:solidFill>
              </a:rPr>
              <a:t>trueblu1</a:t>
            </a:r>
          </a:p>
        </p:txBody>
      </p:sp>
    </p:spTree>
    <p:extLst>
      <p:ext uri="{BB962C8B-B14F-4D97-AF65-F5344CB8AC3E}">
        <p14:creationId xmlns:p14="http://schemas.microsoft.com/office/powerpoint/2010/main" val="1829774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C9EDC-FA53-1310-9718-55F586DE4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F86816B-1556-EEFA-9606-5ADE33BAB0A0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2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96E46-ABD0-679E-C621-291135ACC27F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5EAAD2-4FCE-2D78-56CD-91F404BD4E2E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202E1227-75C8-8E3D-38FF-69C7D750D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AB569C5-99FC-4860-2505-89E72AF76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885945" cy="4351338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The last Nordic-Baltic meeting was 36 years ago...</a:t>
            </a:r>
          </a:p>
          <a:p>
            <a:r>
              <a:rPr lang="en-FI" dirty="0">
                <a:solidFill>
                  <a:schemeClr val="bg1"/>
                </a:solidFill>
              </a:rPr>
              <a:t>To boost</a:t>
            </a:r>
            <a:r>
              <a:rPr lang="en-US" dirty="0">
                <a:solidFill>
                  <a:schemeClr val="bg1"/>
                </a:solidFill>
              </a:rPr>
              <a:t> collab</a:t>
            </a:r>
            <a:r>
              <a:rPr lang="en-FI" dirty="0">
                <a:solidFill>
                  <a:schemeClr val="bg1"/>
                </a:solidFill>
              </a:rPr>
              <a:t>.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FI" dirty="0">
                <a:solidFill>
                  <a:schemeClr val="bg1"/>
                </a:solidFill>
              </a:rPr>
              <a:t>between Nordic-Baltic astrophysicists</a:t>
            </a:r>
          </a:p>
          <a:p>
            <a:r>
              <a:rPr lang="en-FI" dirty="0">
                <a:solidFill>
                  <a:schemeClr val="bg1"/>
                </a:solidFill>
              </a:rPr>
              <a:t>To allow the younger generation to present their research and network</a:t>
            </a:r>
          </a:p>
          <a:p>
            <a:r>
              <a:rPr lang="en-FI" dirty="0">
                <a:solidFill>
                  <a:schemeClr val="bg1"/>
                </a:solidFill>
              </a:rPr>
              <a:t>To strengthen the Nordic-Baltic connection to major astronomical organizations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A4BD0FA-40D1-CEC8-AB49-91405B15E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39056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Motivation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FBCD61-7BF3-D79E-3D49-C6D05AE68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43" y="1176461"/>
            <a:ext cx="6328513" cy="43834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939CD8-E605-669F-59A9-A13C4EF5055B}"/>
              </a:ext>
            </a:extLst>
          </p:cNvPr>
          <p:cNvSpPr txBox="1"/>
          <p:nvPr/>
        </p:nvSpPr>
        <p:spPr>
          <a:xfrm>
            <a:off x="5888059" y="5649317"/>
            <a:ext cx="5998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I" sz="2000" dirty="0">
                <a:solidFill>
                  <a:schemeClr val="bg1"/>
                </a:solidFill>
              </a:rPr>
              <a:t>Nordic-Baltic astronomy conference (Uppsala, 1990)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9C80B1-33C2-DD9A-5BA0-3F45E8363911}"/>
              </a:ext>
            </a:extLst>
          </p:cNvPr>
          <p:cNvSpPr txBox="1"/>
          <p:nvPr/>
        </p:nvSpPr>
        <p:spPr>
          <a:xfrm>
            <a:off x="7448262" y="6046252"/>
            <a:ext cx="2880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>
                <a:solidFill>
                  <a:schemeClr val="accent4">
                    <a:lumMod val="40000"/>
                    <a:lumOff val="6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</a:t>
            </a:r>
            <a:r>
              <a:rPr lang="en-FI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FI" dirty="0">
                <a:solidFill>
                  <a:schemeClr val="bg1"/>
                </a:solidFill>
              </a:rPr>
              <a:t>to see the photo</a:t>
            </a:r>
          </a:p>
        </p:txBody>
      </p:sp>
    </p:spTree>
    <p:extLst>
      <p:ext uri="{BB962C8B-B14F-4D97-AF65-F5344CB8AC3E}">
        <p14:creationId xmlns:p14="http://schemas.microsoft.com/office/powerpoint/2010/main" val="290942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E9B07-2F53-7342-79E1-371D570B6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AFDDD36-4B8B-91E7-E8C5-8B2CA3F320A5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3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149DD-830D-8CB8-7623-FFC90C7B0452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F766DE-D127-D28A-10AD-60B8CFBFA0B5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51B56C3C-D794-7BAF-D528-B3077C83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D2C9049-48AD-12A5-67EA-214538EB5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Nametags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26B418-D6E0-A434-9A5D-95222BB058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817" y="340948"/>
            <a:ext cx="6872669" cy="510409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91AD94D-ADD2-EC26-E27C-7DDE6BEF66CD}"/>
              </a:ext>
            </a:extLst>
          </p:cNvPr>
          <p:cNvSpPr/>
          <p:nvPr/>
        </p:nvSpPr>
        <p:spPr>
          <a:xfrm>
            <a:off x="4739888" y="3474450"/>
            <a:ext cx="2569464" cy="2131902"/>
          </a:xfrm>
          <a:prstGeom prst="ellipse">
            <a:avLst/>
          </a:prstGeom>
          <a:noFill/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F7FBEB-57DE-678B-02B6-FFFB97C0226D}"/>
              </a:ext>
            </a:extLst>
          </p:cNvPr>
          <p:cNvSpPr txBox="1"/>
          <p:nvPr/>
        </p:nvSpPr>
        <p:spPr>
          <a:xfrm>
            <a:off x="1442399" y="4264067"/>
            <a:ext cx="3255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QR code to Indico page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C832C7A-3E0F-8C52-B622-B78829C97855}"/>
              </a:ext>
            </a:extLst>
          </p:cNvPr>
          <p:cNvSpPr/>
          <p:nvPr/>
        </p:nvSpPr>
        <p:spPr>
          <a:xfrm>
            <a:off x="4948811" y="2632890"/>
            <a:ext cx="667512" cy="667033"/>
          </a:xfrm>
          <a:prstGeom prst="ellips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900E2B-5B68-345C-1AEA-E4823FAF7AD0}"/>
              </a:ext>
            </a:extLst>
          </p:cNvPr>
          <p:cNvSpPr txBox="1"/>
          <p:nvPr/>
        </p:nvSpPr>
        <p:spPr>
          <a:xfrm>
            <a:off x="1194856" y="2367536"/>
            <a:ext cx="32871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b="1" dirty="0">
                <a:solidFill>
                  <a:schemeClr val="accent6"/>
                </a:solidFill>
              </a:rPr>
              <a:t>J</a:t>
            </a:r>
            <a:r>
              <a:rPr lang="en-FI" sz="2400" dirty="0">
                <a:solidFill>
                  <a:schemeClr val="accent6"/>
                </a:solidFill>
              </a:rPr>
              <a:t>unior researcher</a:t>
            </a:r>
          </a:p>
          <a:p>
            <a:r>
              <a:rPr lang="en-FI" sz="2400" b="1" dirty="0">
                <a:solidFill>
                  <a:schemeClr val="accent6"/>
                </a:solidFill>
              </a:rPr>
              <a:t>E</a:t>
            </a:r>
            <a:r>
              <a:rPr lang="en-FI" sz="2400" dirty="0">
                <a:solidFill>
                  <a:schemeClr val="accent6"/>
                </a:solidFill>
              </a:rPr>
              <a:t>arly-career researcher</a:t>
            </a:r>
          </a:p>
          <a:p>
            <a:r>
              <a:rPr lang="en-FI" sz="2400" b="1" dirty="0">
                <a:solidFill>
                  <a:schemeClr val="accent6"/>
                </a:solidFill>
              </a:rPr>
              <a:t>S</a:t>
            </a:r>
            <a:r>
              <a:rPr lang="en-FI" sz="2400" dirty="0">
                <a:solidFill>
                  <a:schemeClr val="accent6"/>
                </a:solidFill>
              </a:rPr>
              <a:t>enior researcher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D479C674-8D01-144E-2460-E6ED8AA87549}"/>
              </a:ext>
            </a:extLst>
          </p:cNvPr>
          <p:cNvSpPr/>
          <p:nvPr/>
        </p:nvSpPr>
        <p:spPr>
          <a:xfrm>
            <a:off x="4289095" y="2359985"/>
            <a:ext cx="544820" cy="1207880"/>
          </a:xfrm>
          <a:prstGeom prst="rightBrac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045BDE-8ED0-BE30-7365-EEBED26EAC80}"/>
              </a:ext>
            </a:extLst>
          </p:cNvPr>
          <p:cNvSpPr txBox="1"/>
          <p:nvPr/>
        </p:nvSpPr>
        <p:spPr>
          <a:xfrm>
            <a:off x="8899496" y="5704174"/>
            <a:ext cx="3292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800" dirty="0">
                <a:solidFill>
                  <a:srgbClr val="00B0F0"/>
                </a:solidFill>
              </a:rPr>
              <a:t>Free bus (</a:t>
            </a:r>
            <a:r>
              <a:rPr lang="en-FI" sz="2800" dirty="0" err="1">
                <a:solidFill>
                  <a:srgbClr val="00B0F0"/>
                </a:solidFill>
              </a:rPr>
              <a:t>Föli</a:t>
            </a:r>
            <a:r>
              <a:rPr lang="en-FI" sz="2800" dirty="0">
                <a:solidFill>
                  <a:srgbClr val="00B0F0"/>
                </a:solidFill>
              </a:rPr>
              <a:t>) ticket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24F4676-6CAA-8C07-2F34-A322B7898D2E}"/>
              </a:ext>
            </a:extLst>
          </p:cNvPr>
          <p:cNvSpPr/>
          <p:nvPr/>
        </p:nvSpPr>
        <p:spPr>
          <a:xfrm>
            <a:off x="9509760" y="3094734"/>
            <a:ext cx="2563732" cy="2511615"/>
          </a:xfrm>
          <a:prstGeom prst="roundRect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730B6B-A8FD-841D-74C1-C10BC4D2D170}"/>
              </a:ext>
            </a:extLst>
          </p:cNvPr>
          <p:cNvCxnSpPr>
            <a:cxnSpLocks/>
          </p:cNvCxnSpPr>
          <p:nvPr/>
        </p:nvCxnSpPr>
        <p:spPr>
          <a:xfrm>
            <a:off x="4415101" y="1787232"/>
            <a:ext cx="943283" cy="195211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C4065B1-D36D-0C48-73BD-B2DE50D375D1}"/>
              </a:ext>
            </a:extLst>
          </p:cNvPr>
          <p:cNvSpPr txBox="1"/>
          <p:nvPr/>
        </p:nvSpPr>
        <p:spPr>
          <a:xfrm>
            <a:off x="735878" y="1531132"/>
            <a:ext cx="3553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dirty="0">
                <a:solidFill>
                  <a:srgbClr val="FFFF00"/>
                </a:solidFill>
              </a:rPr>
              <a:t>Yellow background = LOC</a:t>
            </a:r>
          </a:p>
        </p:txBody>
      </p:sp>
    </p:spTree>
    <p:extLst>
      <p:ext uri="{BB962C8B-B14F-4D97-AF65-F5344CB8AC3E}">
        <p14:creationId xmlns:p14="http://schemas.microsoft.com/office/powerpoint/2010/main" val="3127911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6D9C95-4A7F-C902-9868-42209B9C1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FF8E61-4F9A-32F6-1F6D-95F09F193E1A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4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1C44CC-2F45-8C1D-5446-F003E2235D54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3AE0608-1B03-6BCF-C8FE-F49DD8CFC6AF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32C699AC-EC9C-CAA8-7B6D-BF2B06F4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FCD6E42-5DE8-D4D2-984F-560D6021C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06368" cy="404482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Mornings = Plenary sessions in A+B</a:t>
            </a:r>
          </a:p>
          <a:p>
            <a:r>
              <a:rPr lang="en-FI" dirty="0">
                <a:solidFill>
                  <a:schemeClr val="bg1"/>
                </a:solidFill>
              </a:rPr>
              <a:t>Afternoons = Parallel sessions in A | B | C</a:t>
            </a:r>
          </a:p>
          <a:p>
            <a:r>
              <a:rPr lang="en-FI" dirty="0">
                <a:solidFill>
                  <a:schemeClr val="bg1"/>
                </a:solidFill>
                <a:sym typeface="Wingdings" panose="05000000000000000000" pitchFamily="2" charset="2"/>
              </a:rPr>
              <a:t>Lunch is included (served at </a:t>
            </a:r>
            <a:r>
              <a:rPr lang="en-FI" dirty="0" err="1">
                <a:solidFill>
                  <a:schemeClr val="bg1"/>
                </a:solidFill>
                <a:sym typeface="Wingdings" panose="05000000000000000000" pitchFamily="2" charset="2"/>
              </a:rPr>
              <a:t>Airisto</a:t>
            </a:r>
            <a:r>
              <a:rPr lang="en-FI" dirty="0">
                <a:solidFill>
                  <a:schemeClr val="bg1"/>
                </a:solidFill>
                <a:sym typeface="Wingdings" panose="05000000000000000000" pitchFamily="2" charset="2"/>
              </a:rPr>
              <a:t>)</a:t>
            </a:r>
            <a:endParaRPr lang="en-FI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Coffee break and poster areas are combined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5C28344-FD08-6EE3-22A2-6224D5B0E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Overview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06AF29-775B-6B49-6D45-7E9B1079E3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433021"/>
            <a:ext cx="7401222" cy="51324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BEC5FA-1B30-48A0-5DE9-1104B4173D1B}"/>
              </a:ext>
            </a:extLst>
          </p:cNvPr>
          <p:cNvSpPr txBox="1"/>
          <p:nvPr/>
        </p:nvSpPr>
        <p:spPr>
          <a:xfrm>
            <a:off x="3813744" y="5712997"/>
            <a:ext cx="8378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3200" b="1" dirty="0">
                <a:solidFill>
                  <a:srgbClr val="FF0000"/>
                </a:solidFill>
              </a:rPr>
              <a:t>Note:  </a:t>
            </a:r>
            <a:r>
              <a:rPr lang="en-FI" sz="3200" b="1" dirty="0">
                <a:solidFill>
                  <a:schemeClr val="bg1"/>
                </a:solidFill>
              </a:rPr>
              <a:t>Room B should be fully unobstructed!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3CA0B9-8701-B033-DEAF-4478B868EDEC}"/>
              </a:ext>
            </a:extLst>
          </p:cNvPr>
          <p:cNvSpPr txBox="1"/>
          <p:nvPr/>
        </p:nvSpPr>
        <p:spPr>
          <a:xfrm>
            <a:off x="10581817" y="504686"/>
            <a:ext cx="1182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800" dirty="0">
                <a:solidFill>
                  <a:srgbClr val="FF0000"/>
                </a:solidFill>
              </a:rPr>
              <a:t>Toilets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9823E03-A12F-7C4E-C93B-535C45ED223B}"/>
              </a:ext>
            </a:extLst>
          </p:cNvPr>
          <p:cNvCxnSpPr>
            <a:cxnSpLocks/>
          </p:cNvCxnSpPr>
          <p:nvPr/>
        </p:nvCxnSpPr>
        <p:spPr>
          <a:xfrm flipH="1">
            <a:off x="9694718" y="1027906"/>
            <a:ext cx="1340427" cy="1426715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2FC7E2-C52A-4A1A-4591-8952480A5CF9}"/>
              </a:ext>
            </a:extLst>
          </p:cNvPr>
          <p:cNvCxnSpPr>
            <a:cxnSpLocks/>
          </p:cNvCxnSpPr>
          <p:nvPr/>
        </p:nvCxnSpPr>
        <p:spPr>
          <a:xfrm flipH="1">
            <a:off x="8769927" y="1027906"/>
            <a:ext cx="2265218" cy="294886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1E88DA7-A107-23FA-93E4-4C579466A2D4}"/>
              </a:ext>
            </a:extLst>
          </p:cNvPr>
          <p:cNvSpPr txBox="1"/>
          <p:nvPr/>
        </p:nvSpPr>
        <p:spPr>
          <a:xfrm>
            <a:off x="4617720" y="5247146"/>
            <a:ext cx="3048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>
                <a:solidFill>
                  <a:schemeClr val="accent6"/>
                </a:solidFill>
              </a:rPr>
              <a:t>Coffee is always served here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9FC9671-7137-A305-3CAA-20B34AA493B7}"/>
              </a:ext>
            </a:extLst>
          </p:cNvPr>
          <p:cNvCxnSpPr/>
          <p:nvPr/>
        </p:nvCxnSpPr>
        <p:spPr>
          <a:xfrm flipV="1">
            <a:off x="7481455" y="4987636"/>
            <a:ext cx="706581" cy="342900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179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6F3513-BE77-46FF-2040-BB866D6DF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8BEBD90-8C75-80A1-8CE3-4543943229EB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5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E4E1E2-4F67-4E02-A569-5F3E42BEAD40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B3C244E-5796-3944-20CF-D376DE0CF462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7F3D38BA-BCF4-75F7-4B5D-A27ECED1B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79CD9F-B1D6-AED9-0CE8-37B331919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296" y="2895697"/>
            <a:ext cx="4107408" cy="3082480"/>
          </a:xfr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Nordic / Baltic research</a:t>
            </a:r>
          </a:p>
          <a:p>
            <a:r>
              <a:rPr lang="en-FI" dirty="0">
                <a:solidFill>
                  <a:schemeClr val="bg1"/>
                </a:solidFill>
              </a:rPr>
              <a:t>SKAO</a:t>
            </a:r>
          </a:p>
          <a:p>
            <a:r>
              <a:rPr lang="en-FI" dirty="0">
                <a:solidFill>
                  <a:schemeClr val="bg1"/>
                </a:solidFill>
              </a:rPr>
              <a:t>ESA</a:t>
            </a:r>
          </a:p>
          <a:p>
            <a:r>
              <a:rPr lang="en-FI" dirty="0">
                <a:solidFill>
                  <a:schemeClr val="bg1"/>
                </a:solidFill>
              </a:rPr>
              <a:t>ESO + CTAO</a:t>
            </a:r>
          </a:p>
          <a:p>
            <a:r>
              <a:rPr lang="en-FI" dirty="0" err="1">
                <a:solidFill>
                  <a:schemeClr val="bg1"/>
                </a:solidFill>
              </a:rPr>
              <a:t>IceCube</a:t>
            </a:r>
            <a:endParaRPr lang="en-FI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KM3NeT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230E90F-F686-EF10-3301-FA0046F64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17166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Detailed timetable found below...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D64B11-B993-A762-E3C8-327293D25C00}"/>
              </a:ext>
            </a:extLst>
          </p:cNvPr>
          <p:cNvSpPr txBox="1"/>
          <p:nvPr/>
        </p:nvSpPr>
        <p:spPr>
          <a:xfrm>
            <a:off x="579122" y="1988830"/>
            <a:ext cx="2844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I" sz="2000" dirty="0">
                <a:solidFill>
                  <a:schemeClr val="bg1"/>
                </a:solidFill>
              </a:rPr>
              <a:t>Scan for Indico program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806C2D-6873-8649-429D-A64E182322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58" y="2458557"/>
            <a:ext cx="2424897" cy="24248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886F5D-3FFB-C979-928C-2351A534BBAB}"/>
              </a:ext>
            </a:extLst>
          </p:cNvPr>
          <p:cNvSpPr txBox="1"/>
          <p:nvPr/>
        </p:nvSpPr>
        <p:spPr>
          <a:xfrm>
            <a:off x="1476654" y="5342858"/>
            <a:ext cx="10495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I" sz="2800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</a:t>
            </a:r>
            <a:endParaRPr lang="en-FI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19B723-DEAB-D960-D2EC-C1EF996BDF53}"/>
              </a:ext>
            </a:extLst>
          </p:cNvPr>
          <p:cNvSpPr txBox="1"/>
          <p:nvPr/>
        </p:nvSpPr>
        <p:spPr>
          <a:xfrm>
            <a:off x="1772817" y="4917073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35CF8C-D609-F43B-DC7F-53ADBCB83932}"/>
              </a:ext>
            </a:extLst>
          </p:cNvPr>
          <p:cNvSpPr txBox="1"/>
          <p:nvPr/>
        </p:nvSpPr>
        <p:spPr>
          <a:xfrm>
            <a:off x="8634608" y="1987238"/>
            <a:ext cx="3111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I" sz="2000" dirty="0">
                <a:solidFill>
                  <a:schemeClr val="bg1"/>
                </a:solidFill>
              </a:rPr>
              <a:t>Scan for overview program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8B82DF-8B1F-F2C1-B117-9CB7CAE32D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147" y="2425846"/>
            <a:ext cx="2424899" cy="24248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ED6E81-DC68-EA0C-8D32-A8DF30E6D312}"/>
              </a:ext>
            </a:extLst>
          </p:cNvPr>
          <p:cNvSpPr txBox="1"/>
          <p:nvPr/>
        </p:nvSpPr>
        <p:spPr>
          <a:xfrm>
            <a:off x="9962007" y="4917073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55B876-F557-53D3-5C5C-90E721486B92}"/>
              </a:ext>
            </a:extLst>
          </p:cNvPr>
          <p:cNvSpPr txBox="1"/>
          <p:nvPr/>
        </p:nvSpPr>
        <p:spPr>
          <a:xfrm>
            <a:off x="9688306" y="5342858"/>
            <a:ext cx="100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I" sz="2800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</a:t>
            </a:r>
            <a:endParaRPr lang="en-FI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44D91A-211A-C659-3448-756667EFCD52}"/>
              </a:ext>
            </a:extLst>
          </p:cNvPr>
          <p:cNvSpPr txBox="1"/>
          <p:nvPr/>
        </p:nvSpPr>
        <p:spPr>
          <a:xfrm>
            <a:off x="4014207" y="1947440"/>
            <a:ext cx="4029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Plenary topics covered by 17 highlight speakers:</a:t>
            </a:r>
          </a:p>
        </p:txBody>
      </p:sp>
    </p:spTree>
    <p:extLst>
      <p:ext uri="{BB962C8B-B14F-4D97-AF65-F5344CB8AC3E}">
        <p14:creationId xmlns:p14="http://schemas.microsoft.com/office/powerpoint/2010/main" val="346473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1C533-3386-8B49-BEEB-2C4BC37D8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CA6C83-A9E3-DA0C-5058-EA0D11131291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6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09D627-DB70-F427-26CB-F106F5A148E2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389C31C-8BE8-E2B6-9B07-99E2333EB630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1F7BA1EF-4A79-D39E-F8AC-5E565790C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70D97A8-C5EA-01E1-6ACA-E89C69C91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5340"/>
            <a:ext cx="9916391" cy="4631624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Format: 10 min talk + 5 min questions</a:t>
            </a:r>
          </a:p>
          <a:p>
            <a:r>
              <a:rPr lang="en-FI" dirty="0">
                <a:solidFill>
                  <a:schemeClr val="bg1"/>
                </a:solidFill>
              </a:rPr>
              <a:t>We must have your slides 1 day before your talk</a:t>
            </a:r>
          </a:p>
          <a:p>
            <a:r>
              <a:rPr lang="en-FI" dirty="0">
                <a:solidFill>
                  <a:schemeClr val="bg1"/>
                </a:solidFill>
              </a:rPr>
              <a:t>EITHER upload to Indico directly OR upload to </a:t>
            </a:r>
            <a:r>
              <a:rPr lang="en-FI" dirty="0" err="1">
                <a:solidFill>
                  <a:schemeClr val="accent1">
                    <a:lumMod val="40000"/>
                    <a:lumOff val="6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GDrive</a:t>
            </a:r>
            <a:r>
              <a:rPr lang="en-FI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FI" dirty="0">
                <a:solidFill>
                  <a:schemeClr val="bg1"/>
                </a:solidFill>
              </a:rPr>
              <a:t>/ </a:t>
            </a:r>
            <a:r>
              <a:rPr lang="en-FI" dirty="0" err="1">
                <a:solidFill>
                  <a:schemeClr val="accent1">
                    <a:lumMod val="40000"/>
                    <a:lumOff val="6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Seafile</a:t>
            </a:r>
            <a:endParaRPr lang="en-FI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FI" dirty="0">
                <a:solidFill>
                  <a:schemeClr val="bg1"/>
                </a:solidFill>
              </a:rPr>
              <a:t>File name must be “</a:t>
            </a:r>
            <a:r>
              <a:rPr lang="en-FI" i="1" dirty="0" err="1">
                <a:solidFill>
                  <a:schemeClr val="bg1"/>
                </a:solidFill>
              </a:rPr>
              <a:t>YourFirstname_YourLastname_Talk</a:t>
            </a:r>
            <a:r>
              <a:rPr lang="en-FI" dirty="0">
                <a:solidFill>
                  <a:schemeClr val="bg1"/>
                </a:solidFill>
              </a:rPr>
              <a:t>”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File format must be PDF or PPTX</a:t>
            </a:r>
          </a:p>
          <a:p>
            <a:endParaRPr lang="en-FI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By default, all slides and posters will be made public</a:t>
            </a:r>
          </a:p>
          <a:p>
            <a:r>
              <a:rPr lang="en-FI" dirty="0">
                <a:solidFill>
                  <a:schemeClr val="bg1"/>
                </a:solidFill>
                <a:sym typeface="Wingdings" panose="05000000000000000000" pitchFamily="2" charset="2"/>
              </a:rPr>
              <a:t>If you do not want your slides to be public, let me know at:</a:t>
            </a:r>
            <a:br>
              <a:rPr lang="en-FI" dirty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lang="en-FI" i="1" dirty="0">
                <a:solidFill>
                  <a:schemeClr val="accent4">
                    <a:lumMod val="40000"/>
                    <a:lumOff val="60000"/>
                  </a:schemeClr>
                </a:solidFill>
                <a:sym typeface="Wingdings" panose="05000000000000000000" pitchFamily="2" charset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pouya.kouch@utu.fi</a:t>
            </a:r>
            <a:endParaRPr lang="en-FI" i="1" dirty="0">
              <a:solidFill>
                <a:schemeClr val="accent4">
                  <a:lumMod val="40000"/>
                  <a:lumOff val="60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D8AE38B-F28E-A54B-5F05-9558D1149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Instructions for contributed speakers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455700-3709-1858-D770-09ADF92BEFC8}"/>
              </a:ext>
            </a:extLst>
          </p:cNvPr>
          <p:cNvSpPr txBox="1"/>
          <p:nvPr/>
        </p:nvSpPr>
        <p:spPr>
          <a:xfrm>
            <a:off x="9824815" y="343939"/>
            <a:ext cx="2110042" cy="120032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Speaker instructions are found </a:t>
            </a:r>
            <a:r>
              <a:rPr lang="en-FI" sz="2400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endParaRPr lang="en-FI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70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83EE2-3676-A52B-1F91-0EA6454C4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518ECBA-26EA-7F84-B67D-E65B62969845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7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7BE09F-F696-026F-8D53-09A25739ECAD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0B3C68D-5DCC-2D73-3B83-0AB1DADCDB2D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705EFC8E-0423-78EB-7C8F-23C710F0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7039BE-E324-402B-AA10-AEFBA13DD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Find an empty poster slot and attach your poster</a:t>
            </a:r>
          </a:p>
          <a:p>
            <a:r>
              <a:rPr lang="en-FI" dirty="0">
                <a:solidFill>
                  <a:schemeClr val="bg1"/>
                </a:solidFill>
              </a:rPr>
              <a:t>Take your poster down before 13:00 on Friday</a:t>
            </a:r>
          </a:p>
          <a:p>
            <a:r>
              <a:rPr lang="en-FI" dirty="0">
                <a:solidFill>
                  <a:schemeClr val="bg1"/>
                </a:solidFill>
              </a:rPr>
              <a:t>100-sec rapid talk for posters (unless you’re a highlight speaker)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Highlight speakers should promote their poster in their highlight talk</a:t>
            </a:r>
          </a:p>
          <a:p>
            <a:r>
              <a:rPr lang="en-FI" dirty="0">
                <a:solidFill>
                  <a:schemeClr val="bg1"/>
                </a:solidFill>
              </a:rPr>
              <a:t>We must have your slide 1 day before your rapid talk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The slide must be 1 page only (16:9 aspect ratio) in PDF format</a:t>
            </a:r>
          </a:p>
          <a:p>
            <a:pPr lvl="1"/>
            <a:r>
              <a:rPr lang="en-FI" dirty="0">
                <a:solidFill>
                  <a:schemeClr val="bg1"/>
                </a:solidFill>
              </a:rPr>
              <a:t>File name must be “</a:t>
            </a:r>
            <a:r>
              <a:rPr lang="en-FI" i="1" dirty="0">
                <a:solidFill>
                  <a:schemeClr val="bg1"/>
                </a:solidFill>
              </a:rPr>
              <a:t>YourFirstname_YourLastname_Rapid.pdf</a:t>
            </a:r>
            <a:r>
              <a:rPr lang="en-FI" dirty="0">
                <a:solidFill>
                  <a:schemeClr val="bg1"/>
                </a:solidFill>
              </a:rPr>
              <a:t>”</a:t>
            </a:r>
          </a:p>
          <a:p>
            <a:r>
              <a:rPr lang="en-FI" dirty="0">
                <a:solidFill>
                  <a:schemeClr val="bg1"/>
                </a:solidFill>
              </a:rPr>
              <a:t>If you want your poster to be public, send it to us (see instructions)</a:t>
            </a:r>
          </a:p>
          <a:p>
            <a:r>
              <a:rPr lang="en-FI" dirty="0">
                <a:solidFill>
                  <a:schemeClr val="bg1"/>
                </a:solidFill>
              </a:rPr>
              <a:t>By default, all rapid slides will be public </a:t>
            </a:r>
            <a:r>
              <a:rPr lang="en-FI" sz="2000" dirty="0">
                <a:solidFill>
                  <a:schemeClr val="bg1"/>
                </a:solidFill>
              </a:rPr>
              <a:t>(let me know if you don’t want that)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72EE9C4-7C0B-22CE-7473-749BA7EFA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Instructions for poster presenters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796C8B-ABE5-52F8-F473-6BF0FF8C47E0}"/>
              </a:ext>
            </a:extLst>
          </p:cNvPr>
          <p:cNvSpPr txBox="1"/>
          <p:nvPr/>
        </p:nvSpPr>
        <p:spPr>
          <a:xfrm>
            <a:off x="9824815" y="343939"/>
            <a:ext cx="2110042" cy="120032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FI" sz="2400" dirty="0">
                <a:solidFill>
                  <a:schemeClr val="bg1"/>
                </a:solidFill>
              </a:rPr>
              <a:t>Poster instructions are found </a:t>
            </a:r>
            <a:r>
              <a:rPr lang="en-FI" sz="2400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endParaRPr lang="en-FI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4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971E1-0433-C030-A38D-5BE0A9125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9C5792E-2B5B-571C-318C-CFAAF69324CD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8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2679D-A50E-A103-C64E-A3D083970239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856AC50-E355-2FC5-4466-A70BC4357917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49B5AC07-9773-4FCE-83F7-1F23EAC60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DA23BB9-633B-056B-F5EC-60007AE12B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4368428" cy="4547743"/>
              </a:xfrm>
            </p:spPr>
            <p:txBody>
              <a:bodyPr>
                <a:normAutofit/>
              </a:bodyPr>
              <a:lstStyle/>
              <a:p>
                <a:r>
                  <a:rPr lang="en-FI" dirty="0" err="1">
                    <a:solidFill>
                      <a:schemeClr val="bg1"/>
                    </a:solidFill>
                  </a:rPr>
                  <a:t>Tuorla</a:t>
                </a:r>
                <a:r>
                  <a:rPr lang="en-FI" dirty="0">
                    <a:solidFill>
                      <a:schemeClr val="bg1"/>
                    </a:solidFill>
                  </a:rPr>
                  <a:t> Observatory (</a:t>
                </a:r>
                <a:r>
                  <a:rPr lang="en-FI" dirty="0" err="1">
                    <a:solidFill>
                      <a:schemeClr val="bg1"/>
                    </a:solidFill>
                  </a:rPr>
                  <a:t>Väisälä</a:t>
                </a:r>
                <a:r>
                  <a:rPr lang="en-FI" dirty="0">
                    <a:solidFill>
                      <a:schemeClr val="bg1"/>
                    </a:solidFill>
                  </a:rPr>
                  <a:t> Space Park)</a:t>
                </a:r>
                <a:br>
                  <a:rPr lang="en-FI" dirty="0">
                    <a:solidFill>
                      <a:schemeClr val="bg1"/>
                    </a:solidFill>
                  </a:rPr>
                </a:br>
                <a:r>
                  <a:rPr lang="en-FI" sz="2400" i="1" dirty="0" err="1">
                    <a:solidFill>
                      <a:schemeClr val="accent4">
                        <a:lumMod val="40000"/>
                        <a:lumOff val="60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Väisäläntie</a:t>
                </a:r>
                <a:r>
                  <a:rPr lang="en-FI" sz="2400" i="1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20, 21500 </a:t>
                </a:r>
                <a:r>
                  <a:rPr lang="en-FI" sz="2400" i="1" dirty="0" err="1">
                    <a:solidFill>
                      <a:schemeClr val="accent4">
                        <a:lumMod val="40000"/>
                        <a:lumOff val="60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Piikkiö</a:t>
                </a:r>
                <a:endParaRPr lang="en-FI" sz="2400" i="1" dirty="0">
                  <a:solidFill>
                    <a:schemeClr val="accent4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You may drive there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Those taking the bus, we meet in front of the hotel (road-side) at </a:t>
                </a:r>
                <a:r>
                  <a:rPr lang="en-FI" b="1" dirty="0">
                    <a:solidFill>
                      <a:schemeClr val="accent2"/>
                    </a:solidFill>
                  </a:rPr>
                  <a:t>18:15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Tours start in </a:t>
                </a:r>
                <a:r>
                  <a:rPr lang="en-FI" dirty="0" err="1">
                    <a:solidFill>
                      <a:schemeClr val="bg1"/>
                    </a:solidFill>
                  </a:rPr>
                  <a:t>Tuorla</a:t>
                </a:r>
                <a:r>
                  <a:rPr lang="en-FI" dirty="0">
                    <a:solidFill>
                      <a:schemeClr val="bg1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FI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19:00</a:t>
                </a:r>
              </a:p>
              <a:p>
                <a:r>
                  <a:rPr lang="en-FI" dirty="0">
                    <a:solidFill>
                      <a:schemeClr val="bg1"/>
                    </a:solidFill>
                  </a:rPr>
                  <a:t>Back in Turku at </a:t>
                </a:r>
                <a14:m>
                  <m:oMath xmlns:m="http://schemas.openxmlformats.org/officeDocument/2006/math">
                    <m:r>
                      <a:rPr lang="en-FI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FI" dirty="0">
                    <a:solidFill>
                      <a:schemeClr val="bg1"/>
                    </a:solidFill>
                  </a:rPr>
                  <a:t>21:15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DA23BB9-633B-056B-F5EC-60007AE12B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4368428" cy="4547743"/>
              </a:xfrm>
              <a:blipFill>
                <a:blip r:embed="rId4"/>
                <a:stretch>
                  <a:fillRect l="-2514" t="-2279" b="-26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8">
            <a:extLst>
              <a:ext uri="{FF2B5EF4-FFF2-40B4-BE49-F238E27FC236}">
                <a16:creationId xmlns:a16="http://schemas.microsoft.com/office/drawing/2014/main" id="{4A86A458-FA61-6527-2CE7-B9EBA411C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368428" cy="1325563"/>
          </a:xfrm>
        </p:spPr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Excursion (today!)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BFF6BD-A0C4-7964-CB37-1336AA7544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21"/>
          <a:stretch>
            <a:fillRect/>
          </a:stretch>
        </p:blipFill>
        <p:spPr>
          <a:xfrm>
            <a:off x="5425730" y="1322277"/>
            <a:ext cx="6598631" cy="380867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5F43D3-7E77-5C6C-0EDD-6D22744AA9B1}"/>
              </a:ext>
            </a:extLst>
          </p:cNvPr>
          <p:cNvCxnSpPr>
            <a:cxnSpLocks/>
          </p:cNvCxnSpPr>
          <p:nvPr/>
        </p:nvCxnSpPr>
        <p:spPr>
          <a:xfrm flipV="1">
            <a:off x="5047488" y="3657600"/>
            <a:ext cx="2331720" cy="51525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ED3BD44-3F06-A89D-252C-1B3128D97940}"/>
              </a:ext>
            </a:extLst>
          </p:cNvPr>
          <p:cNvSpPr txBox="1"/>
          <p:nvPr/>
        </p:nvSpPr>
        <p:spPr>
          <a:xfrm>
            <a:off x="5882792" y="5379163"/>
            <a:ext cx="5684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400" dirty="0">
                <a:solidFill>
                  <a:srgbClr val="FF0000"/>
                </a:solidFill>
              </a:rPr>
              <a:t>Note:  </a:t>
            </a:r>
            <a:r>
              <a:rPr lang="en-FI" sz="2400" dirty="0">
                <a:solidFill>
                  <a:schemeClr val="bg1"/>
                </a:solidFill>
              </a:rPr>
              <a:t>No restaurants or stores at </a:t>
            </a:r>
            <a:r>
              <a:rPr lang="en-FI" sz="2400" dirty="0" err="1">
                <a:solidFill>
                  <a:schemeClr val="bg1"/>
                </a:solidFill>
              </a:rPr>
              <a:t>Tuorla</a:t>
            </a:r>
            <a:r>
              <a:rPr lang="en-FI" sz="2400" dirty="0">
                <a:solidFill>
                  <a:schemeClr val="bg1"/>
                </a:solidFill>
              </a:rPr>
              <a:t> 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2C7F6E-335A-6613-3D22-670748F87B34}"/>
              </a:ext>
            </a:extLst>
          </p:cNvPr>
          <p:cNvSpPr txBox="1"/>
          <p:nvPr/>
        </p:nvSpPr>
        <p:spPr>
          <a:xfrm>
            <a:off x="5882792" y="5856652"/>
            <a:ext cx="5893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2000" dirty="0">
                <a:solidFill>
                  <a:schemeClr val="bg1"/>
                </a:solidFill>
              </a:rPr>
              <a:t>Please grab something to eat between 17:30 – 18:15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4306A12-739D-4F4C-5266-9BF6681EBB1E}"/>
              </a:ext>
            </a:extLst>
          </p:cNvPr>
          <p:cNvSpPr/>
          <p:nvPr/>
        </p:nvSpPr>
        <p:spPr>
          <a:xfrm>
            <a:off x="5882792" y="5840828"/>
            <a:ext cx="5893729" cy="431757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04450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71D50-5625-ED90-75D9-092D1D8059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A8A562-8EB4-6095-D798-4AAD7F22A12B}"/>
              </a:ext>
            </a:extLst>
          </p:cNvPr>
          <p:cNvSpPr txBox="1"/>
          <p:nvPr/>
        </p:nvSpPr>
        <p:spPr>
          <a:xfrm>
            <a:off x="0" y="6488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E35973E-20F2-4C57-AB0E-B5F85BA0F2CB}" type="slidenum">
              <a:rPr lang="en-US" smtClean="0">
                <a:solidFill>
                  <a:schemeClr val="bg1"/>
                </a:solidFill>
              </a:rPr>
              <a:t>9</a:t>
            </a:fld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F720F4-3FC6-BE52-A798-19F6D653A31D}"/>
              </a:ext>
            </a:extLst>
          </p:cNvPr>
          <p:cNvSpPr txBox="1"/>
          <p:nvPr/>
        </p:nvSpPr>
        <p:spPr>
          <a:xfrm>
            <a:off x="5206628" y="4307789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400" dirty="0"/>
              <a:t>Abbasi et al. (2023)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BCB1081-A82D-71FE-F218-4F55CDFAAAAD}"/>
              </a:ext>
            </a:extLst>
          </p:cNvPr>
          <p:cNvCxnSpPr>
            <a:cxnSpLocks/>
          </p:cNvCxnSpPr>
          <p:nvPr/>
        </p:nvCxnSpPr>
        <p:spPr>
          <a:xfrm>
            <a:off x="0" y="6490811"/>
            <a:ext cx="1219200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F40A1120-8DA6-A3E1-8A40-FAEA11638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3730" y="6488668"/>
            <a:ext cx="6231636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Pouya Kouch  —  </a:t>
            </a:r>
            <a:r>
              <a:rPr lang="en-US" i="1" dirty="0">
                <a:solidFill>
                  <a:schemeClr val="bg1"/>
                </a:solidFill>
              </a:rPr>
              <a:t>pouya.kouch@utu.fi  —</a:t>
            </a:r>
            <a:r>
              <a:rPr lang="en-US" dirty="0">
                <a:solidFill>
                  <a:schemeClr val="bg1"/>
                </a:solidFill>
              </a:rPr>
              <a:t>  May 2026</a:t>
            </a:r>
            <a:r>
              <a:rPr lang="en-FI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—</a:t>
            </a:r>
            <a:r>
              <a:rPr lang="en-FI" i="1" dirty="0">
                <a:solidFill>
                  <a:schemeClr val="bg1"/>
                </a:solidFill>
              </a:rPr>
              <a:t> Nordic-Baltic Astronomy Days</a:t>
            </a:r>
            <a:endParaRPr lang="en-FI" dirty="0">
              <a:solidFill>
                <a:schemeClr val="bg1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73DD5F-4503-95F7-D73B-20A8104A3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8157"/>
            <a:ext cx="6358128" cy="4351338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chemeClr val="bg1"/>
                </a:solidFill>
              </a:rPr>
              <a:t>Wed at 12:15 (after rapid talks)</a:t>
            </a:r>
          </a:p>
          <a:p>
            <a:r>
              <a:rPr lang="en-FI" dirty="0">
                <a:solidFill>
                  <a:schemeClr val="bg1"/>
                </a:solidFill>
              </a:rPr>
              <a:t>Location: in/around the venue (TBD)</a:t>
            </a:r>
          </a:p>
          <a:p>
            <a:pPr marL="0" indent="0">
              <a:buNone/>
            </a:pPr>
            <a:endParaRPr lang="en-FI" dirty="0">
              <a:solidFill>
                <a:schemeClr val="bg1"/>
              </a:solidFill>
            </a:endParaRPr>
          </a:p>
          <a:p>
            <a:r>
              <a:rPr lang="en-FI" dirty="0">
                <a:solidFill>
                  <a:schemeClr val="bg1"/>
                </a:solidFill>
              </a:rPr>
              <a:t>We will take photos for posterity and promotional purposes</a:t>
            </a:r>
          </a:p>
          <a:p>
            <a:r>
              <a:rPr lang="en-FI" dirty="0">
                <a:solidFill>
                  <a:schemeClr val="bg1"/>
                </a:solidFill>
              </a:rPr>
              <a:t>Some may be shared publicly</a:t>
            </a:r>
          </a:p>
          <a:p>
            <a:r>
              <a:rPr lang="en-FI" dirty="0">
                <a:solidFill>
                  <a:schemeClr val="bg1"/>
                </a:solidFill>
                <a:sym typeface="Wingdings" panose="05000000000000000000" pitchFamily="2" charset="2"/>
              </a:rPr>
              <a:t>If you do not want to appear in public photos, let me know at:</a:t>
            </a:r>
            <a:br>
              <a:rPr lang="en-FI" dirty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lang="en-FI" i="1" dirty="0">
                <a:solidFill>
                  <a:schemeClr val="accent4">
                    <a:lumMod val="40000"/>
                    <a:lumOff val="60000"/>
                  </a:schemeClr>
                </a:solidFill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pouya.kouch@utu.fi</a:t>
            </a:r>
            <a:endParaRPr lang="en-FI" i="1" dirty="0">
              <a:solidFill>
                <a:schemeClr val="accent4">
                  <a:lumMod val="40000"/>
                  <a:lumOff val="60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008AE18-EAF5-50AC-8D4B-6B39CDB9A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>
                <a:solidFill>
                  <a:schemeClr val="bg1"/>
                </a:solidFill>
              </a:rPr>
              <a:t>Conference photo</a:t>
            </a:r>
          </a:p>
        </p:txBody>
      </p:sp>
      <p:pic>
        <p:nvPicPr>
          <p:cNvPr id="4" name="Picture 3" descr="Cat Camera Images – Browse 210,933 Stock Photos, Vectors, and Video | Adobe  Stock">
            <a:extLst>
              <a:ext uri="{FF2B5EF4-FFF2-40B4-BE49-F238E27FC236}">
                <a16:creationId xmlns:a16="http://schemas.microsoft.com/office/drawing/2014/main" id="{625FCA6E-30CC-1981-41D8-FC37A3C1B2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328" y="2854908"/>
            <a:ext cx="4550665" cy="303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4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955</Words>
  <Application>Microsoft Office PowerPoint</Application>
  <PresentationFormat>Widescreen</PresentationFormat>
  <Paragraphs>145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Cambria Math</vt:lpstr>
      <vt:lpstr>Wingdings</vt:lpstr>
      <vt:lpstr>Office Theme</vt:lpstr>
      <vt:lpstr>PowerPoint Presentation</vt:lpstr>
      <vt:lpstr>Motivation</vt:lpstr>
      <vt:lpstr>Nametags</vt:lpstr>
      <vt:lpstr>Overview</vt:lpstr>
      <vt:lpstr>Detailed timetable found below...</vt:lpstr>
      <vt:lpstr>Instructions for contributed speakers</vt:lpstr>
      <vt:lpstr>Instructions for poster presenters</vt:lpstr>
      <vt:lpstr>Excursion (today!)</vt:lpstr>
      <vt:lpstr>Conference photo</vt:lpstr>
      <vt:lpstr>Social dinner</vt:lpstr>
      <vt:lpstr>Finland-specific session</vt:lpstr>
      <vt:lpstr>Slack</vt:lpstr>
      <vt:lpstr>Many thanks to our sponsors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Pouya Kouch</dc:creator>
  <cp:lastModifiedBy>Pouya Kouch</cp:lastModifiedBy>
  <cp:revision>7</cp:revision>
  <dcterms:created xsi:type="dcterms:W3CDTF">2026-05-16T07:17:30Z</dcterms:created>
  <dcterms:modified xsi:type="dcterms:W3CDTF">2026-05-26T05:51:04Z</dcterms:modified>
</cp:coreProperties>
</file>