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61" r:id="rId5"/>
    <p:sldId id="257" r:id="rId6"/>
    <p:sldId id="262" r:id="rId7"/>
    <p:sldId id="258" r:id="rId8"/>
    <p:sldId id="259" r:id="rId9"/>
    <p:sldId id="260" r:id="rId10"/>
    <p:sldId id="284" r:id="rId11"/>
    <p:sldId id="285" r:id="rId12"/>
    <p:sldId id="265" r:id="rId13"/>
    <p:sldId id="269" r:id="rId14"/>
    <p:sldId id="286" r:id="rId15"/>
    <p:sldId id="273" r:id="rId16"/>
    <p:sldId id="268" r:id="rId17"/>
    <p:sldId id="267" r:id="rId18"/>
    <p:sldId id="287" r:id="rId19"/>
    <p:sldId id="279" r:id="rId20"/>
    <p:sldId id="280" r:id="rId21"/>
    <p:sldId id="270" r:id="rId22"/>
    <p:sldId id="276" r:id="rId23"/>
    <p:sldId id="272" r:id="rId24"/>
    <p:sldId id="275" r:id="rId25"/>
    <p:sldId id="277" r:id="rId26"/>
    <p:sldId id="288" r:id="rId27"/>
    <p:sldId id="282" r:id="rId28"/>
    <p:sldId id="274" r:id="rId29"/>
    <p:sldId id="271" r:id="rId30"/>
    <p:sldId id="283" r:id="rId31"/>
    <p:sldId id="281" r:id="rId32"/>
    <p:sldId id="289" r:id="rId33"/>
    <p:sldId id="278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87EF0C-3ABB-4892-9A92-43F58A10CEA8}" v="299" dt="2025-09-15T10:38:36.1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59" d="100"/>
          <a:sy n="59" d="100"/>
        </p:scale>
        <p:origin x="9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en, Jens (STFC,RAL,SC)" userId="47e2c20c-488e-4271-b299-997028f88ce9" providerId="ADAL" clId="{5787EF0C-3ABB-4892-9A92-43F58A10CEA8}"/>
    <pc:docChg chg="undo redo custSel addSld delSld modSld">
      <pc:chgData name="Jensen, Jens (STFC,RAL,SC)" userId="47e2c20c-488e-4271-b299-997028f88ce9" providerId="ADAL" clId="{5787EF0C-3ABB-4892-9A92-43F58A10CEA8}" dt="2025-09-15T10:38:39.388" v="11170" actId="27636"/>
      <pc:docMkLst>
        <pc:docMk/>
      </pc:docMkLst>
      <pc:sldChg chg="modSp mod">
        <pc:chgData name="Jensen, Jens (STFC,RAL,SC)" userId="47e2c20c-488e-4271-b299-997028f88ce9" providerId="ADAL" clId="{5787EF0C-3ABB-4892-9A92-43F58A10CEA8}" dt="2025-09-15T10:38:39.388" v="11170" actId="27636"/>
        <pc:sldMkLst>
          <pc:docMk/>
          <pc:sldMk cId="2224889091" sldId="256"/>
        </pc:sldMkLst>
        <pc:spChg chg="mod">
          <ac:chgData name="Jensen, Jens (STFC,RAL,SC)" userId="47e2c20c-488e-4271-b299-997028f88ce9" providerId="ADAL" clId="{5787EF0C-3ABB-4892-9A92-43F58A10CEA8}" dt="2025-09-15T09:39:40.736" v="10910" actId="20577"/>
          <ac:spMkLst>
            <pc:docMk/>
            <pc:sldMk cId="2224889091" sldId="256"/>
            <ac:spMk id="2" creationId="{F5853AEC-D8A9-3388-90DE-1E4C931A9CF6}"/>
          </ac:spMkLst>
        </pc:spChg>
        <pc:spChg chg="mod">
          <ac:chgData name="Jensen, Jens (STFC,RAL,SC)" userId="47e2c20c-488e-4271-b299-997028f88ce9" providerId="ADAL" clId="{5787EF0C-3ABB-4892-9A92-43F58A10CEA8}" dt="2025-09-15T10:38:39.388" v="11170" actId="27636"/>
          <ac:spMkLst>
            <pc:docMk/>
            <pc:sldMk cId="2224889091" sldId="256"/>
            <ac:spMk id="3" creationId="{23726792-1C17-4604-3CAF-D822DBC0A582}"/>
          </ac:spMkLst>
        </pc:spChg>
      </pc:sldChg>
      <pc:sldChg chg="modSp mod">
        <pc:chgData name="Jensen, Jens (STFC,RAL,SC)" userId="47e2c20c-488e-4271-b299-997028f88ce9" providerId="ADAL" clId="{5787EF0C-3ABB-4892-9A92-43F58A10CEA8}" dt="2025-09-13T12:24:56.398" v="193" actId="20577"/>
        <pc:sldMkLst>
          <pc:docMk/>
          <pc:sldMk cId="765784655" sldId="257"/>
        </pc:sldMkLst>
        <pc:spChg chg="mod">
          <ac:chgData name="Jensen, Jens (STFC,RAL,SC)" userId="47e2c20c-488e-4271-b299-997028f88ce9" providerId="ADAL" clId="{5787EF0C-3ABB-4892-9A92-43F58A10CEA8}" dt="2025-09-13T12:24:56.398" v="193" actId="20577"/>
          <ac:spMkLst>
            <pc:docMk/>
            <pc:sldMk cId="765784655" sldId="257"/>
            <ac:spMk id="2" creationId="{A07D058D-6596-9F4E-1204-2A8D9A69FBB2}"/>
          </ac:spMkLst>
        </pc:spChg>
      </pc:sldChg>
      <pc:sldChg chg="addSp modSp mod">
        <pc:chgData name="Jensen, Jens (STFC,RAL,SC)" userId="47e2c20c-488e-4271-b299-997028f88ce9" providerId="ADAL" clId="{5787EF0C-3ABB-4892-9A92-43F58A10CEA8}" dt="2025-09-13T12:25:34.813" v="237" actId="207"/>
        <pc:sldMkLst>
          <pc:docMk/>
          <pc:sldMk cId="3595529083" sldId="258"/>
        </pc:sldMkLst>
        <pc:spChg chg="mod">
          <ac:chgData name="Jensen, Jens (STFC,RAL,SC)" userId="47e2c20c-488e-4271-b299-997028f88ce9" providerId="ADAL" clId="{5787EF0C-3ABB-4892-9A92-43F58A10CEA8}" dt="2025-09-13T12:25:13.654" v="225" actId="20577"/>
          <ac:spMkLst>
            <pc:docMk/>
            <pc:sldMk cId="3595529083" sldId="258"/>
            <ac:spMk id="2" creationId="{361A14C7-354C-0C3D-5015-FEDD8E8CCDF9}"/>
          </ac:spMkLst>
        </pc:spChg>
        <pc:spChg chg="add mod">
          <ac:chgData name="Jensen, Jens (STFC,RAL,SC)" userId="47e2c20c-488e-4271-b299-997028f88ce9" providerId="ADAL" clId="{5787EF0C-3ABB-4892-9A92-43F58A10CEA8}" dt="2025-09-13T12:25:34.813" v="237" actId="207"/>
          <ac:spMkLst>
            <pc:docMk/>
            <pc:sldMk cId="3595529083" sldId="258"/>
            <ac:spMk id="9" creationId="{1E53FBF9-02F7-8BA7-411C-E673D19E4C65}"/>
          </ac:spMkLst>
        </pc:spChg>
      </pc:sldChg>
      <pc:sldChg chg="modSp mod">
        <pc:chgData name="Jensen, Jens (STFC,RAL,SC)" userId="47e2c20c-488e-4271-b299-997028f88ce9" providerId="ADAL" clId="{5787EF0C-3ABB-4892-9A92-43F58A10CEA8}" dt="2025-09-13T12:25:47.979" v="262" actId="20577"/>
        <pc:sldMkLst>
          <pc:docMk/>
          <pc:sldMk cId="3873927737" sldId="259"/>
        </pc:sldMkLst>
        <pc:spChg chg="mod">
          <ac:chgData name="Jensen, Jens (STFC,RAL,SC)" userId="47e2c20c-488e-4271-b299-997028f88ce9" providerId="ADAL" clId="{5787EF0C-3ABB-4892-9A92-43F58A10CEA8}" dt="2025-09-13T12:25:47.979" v="262" actId="20577"/>
          <ac:spMkLst>
            <pc:docMk/>
            <pc:sldMk cId="3873927737" sldId="259"/>
            <ac:spMk id="2" creationId="{CE3FF372-DFC1-E512-0AD5-D0CB1C844673}"/>
          </ac:spMkLst>
        </pc:spChg>
      </pc:sldChg>
      <pc:sldChg chg="addSp modSp mod">
        <pc:chgData name="Jensen, Jens (STFC,RAL,SC)" userId="47e2c20c-488e-4271-b299-997028f88ce9" providerId="ADAL" clId="{5787EF0C-3ABB-4892-9A92-43F58A10CEA8}" dt="2025-09-14T16:47:48.810" v="7022"/>
        <pc:sldMkLst>
          <pc:docMk/>
          <pc:sldMk cId="2733896757" sldId="260"/>
        </pc:sldMkLst>
        <pc:spChg chg="mod">
          <ac:chgData name="Jensen, Jens (STFC,RAL,SC)" userId="47e2c20c-488e-4271-b299-997028f88ce9" providerId="ADAL" clId="{5787EF0C-3ABB-4892-9A92-43F58A10CEA8}" dt="2025-09-13T12:25:57.287" v="291" actId="20577"/>
          <ac:spMkLst>
            <pc:docMk/>
            <pc:sldMk cId="2733896757" sldId="260"/>
            <ac:spMk id="2" creationId="{C220E157-6503-817B-33C0-050277C64525}"/>
          </ac:spMkLst>
        </pc:spChg>
        <pc:spChg chg="add mod">
          <ac:chgData name="Jensen, Jens (STFC,RAL,SC)" userId="47e2c20c-488e-4271-b299-997028f88ce9" providerId="ADAL" clId="{5787EF0C-3ABB-4892-9A92-43F58A10CEA8}" dt="2025-09-14T16:47:48.810" v="7022"/>
          <ac:spMkLst>
            <pc:docMk/>
            <pc:sldMk cId="2733896757" sldId="260"/>
            <ac:spMk id="3" creationId="{5AEA5D6D-355C-436A-9D77-11DF18C6556B}"/>
          </ac:spMkLst>
        </pc:spChg>
        <pc:spChg chg="mod">
          <ac:chgData name="Jensen, Jens (STFC,RAL,SC)" userId="47e2c20c-488e-4271-b299-997028f88ce9" providerId="ADAL" clId="{5787EF0C-3ABB-4892-9A92-43F58A10CEA8}" dt="2025-09-14T16:45:08.016" v="7021" actId="20577"/>
          <ac:spMkLst>
            <pc:docMk/>
            <pc:sldMk cId="2733896757" sldId="260"/>
            <ac:spMk id="4" creationId="{13FEAE7C-689E-2F01-7DE6-6BF5CAF1AE84}"/>
          </ac:spMkLst>
        </pc:spChg>
      </pc:sldChg>
      <pc:sldChg chg="addSp delSp modSp new mod">
        <pc:chgData name="Jensen, Jens (STFC,RAL,SC)" userId="47e2c20c-488e-4271-b299-997028f88ce9" providerId="ADAL" clId="{5787EF0C-3ABB-4892-9A92-43F58A10CEA8}" dt="2025-09-15T09:36:08.495" v="10825" actId="20577"/>
        <pc:sldMkLst>
          <pc:docMk/>
          <pc:sldMk cId="1008636275" sldId="261"/>
        </pc:sldMkLst>
        <pc:spChg chg="mod">
          <ac:chgData name="Jensen, Jens (STFC,RAL,SC)" userId="47e2c20c-488e-4271-b299-997028f88ce9" providerId="ADAL" clId="{5787EF0C-3ABB-4892-9A92-43F58A10CEA8}" dt="2025-09-13T12:16:22.661" v="141" actId="313"/>
          <ac:spMkLst>
            <pc:docMk/>
            <pc:sldMk cId="1008636275" sldId="261"/>
            <ac:spMk id="2" creationId="{B7E140B6-D05D-0DCA-B9F1-2704E069DB4D}"/>
          </ac:spMkLst>
        </pc:spChg>
        <pc:spChg chg="add mod">
          <ac:chgData name="Jensen, Jens (STFC,RAL,SC)" userId="47e2c20c-488e-4271-b299-997028f88ce9" providerId="ADAL" clId="{5787EF0C-3ABB-4892-9A92-43F58A10CEA8}" dt="2025-09-15T09:36:08.495" v="10825" actId="20577"/>
          <ac:spMkLst>
            <pc:docMk/>
            <pc:sldMk cId="1008636275" sldId="261"/>
            <ac:spMk id="5" creationId="{DB014D0C-FFCB-8E8C-E41B-F21E76780D7A}"/>
          </ac:spMkLst>
        </pc:spChg>
        <pc:spChg chg="add mod">
          <ac:chgData name="Jensen, Jens (STFC,RAL,SC)" userId="47e2c20c-488e-4271-b299-997028f88ce9" providerId="ADAL" clId="{5787EF0C-3ABB-4892-9A92-43F58A10CEA8}" dt="2025-09-15T09:35:16.647" v="10811" actId="1076"/>
          <ac:spMkLst>
            <pc:docMk/>
            <pc:sldMk cId="1008636275" sldId="261"/>
            <ac:spMk id="6" creationId="{DC0FF5D0-1C7F-2967-5636-0FD63BFF9FD8}"/>
          </ac:spMkLst>
        </pc:spChg>
        <pc:graphicFrameChg chg="add mod modGraphic">
          <ac:chgData name="Jensen, Jens (STFC,RAL,SC)" userId="47e2c20c-488e-4271-b299-997028f88ce9" providerId="ADAL" clId="{5787EF0C-3ABB-4892-9A92-43F58A10CEA8}" dt="2025-09-15T09:32:45.433" v="10671" actId="1076"/>
          <ac:graphicFrameMkLst>
            <pc:docMk/>
            <pc:sldMk cId="1008636275" sldId="261"/>
            <ac:graphicFrameMk id="4" creationId="{C0F58BA9-1D52-141D-D13C-BC2F3C48A79D}"/>
          </ac:graphicFrameMkLst>
        </pc:graphicFrameChg>
        <pc:picChg chg="add mod">
          <ac:chgData name="Jensen, Jens (STFC,RAL,SC)" userId="47e2c20c-488e-4271-b299-997028f88ce9" providerId="ADAL" clId="{5787EF0C-3ABB-4892-9A92-43F58A10CEA8}" dt="2025-09-15T09:35:09.160" v="10810" actId="14100"/>
          <ac:picMkLst>
            <pc:docMk/>
            <pc:sldMk cId="1008636275" sldId="261"/>
            <ac:picMk id="1026" creationId="{49BC17E3-2ECB-3449-8373-F5EC49648D01}"/>
          </ac:picMkLst>
        </pc:picChg>
      </pc:sldChg>
      <pc:sldChg chg="new del">
        <pc:chgData name="Jensen, Jens (STFC,RAL,SC)" userId="47e2c20c-488e-4271-b299-997028f88ce9" providerId="ADAL" clId="{5787EF0C-3ABB-4892-9A92-43F58A10CEA8}" dt="2025-09-13T12:24:21.265" v="143" actId="680"/>
        <pc:sldMkLst>
          <pc:docMk/>
          <pc:sldMk cId="2380910218" sldId="262"/>
        </pc:sldMkLst>
      </pc:sldChg>
      <pc:sldChg chg="addSp modSp add mod modAnim">
        <pc:chgData name="Jensen, Jens (STFC,RAL,SC)" userId="47e2c20c-488e-4271-b299-997028f88ce9" providerId="ADAL" clId="{5787EF0C-3ABB-4892-9A92-43F58A10CEA8}" dt="2025-09-13T12:25:02.496" v="203" actId="20577"/>
        <pc:sldMkLst>
          <pc:docMk/>
          <pc:sldMk cId="3399201792" sldId="262"/>
        </pc:sldMkLst>
        <pc:spChg chg="mod">
          <ac:chgData name="Jensen, Jens (STFC,RAL,SC)" userId="47e2c20c-488e-4271-b299-997028f88ce9" providerId="ADAL" clId="{5787EF0C-3ABB-4892-9A92-43F58A10CEA8}" dt="2025-09-13T12:25:02.496" v="203" actId="20577"/>
          <ac:spMkLst>
            <pc:docMk/>
            <pc:sldMk cId="3399201792" sldId="262"/>
            <ac:spMk id="2" creationId="{70D068B9-D9A5-A477-5F46-46F0FEC789CE}"/>
          </ac:spMkLst>
        </pc:spChg>
        <pc:spChg chg="add mod">
          <ac:chgData name="Jensen, Jens (STFC,RAL,SC)" userId="47e2c20c-488e-4271-b299-997028f88ce9" providerId="ADAL" clId="{5787EF0C-3ABB-4892-9A92-43F58A10CEA8}" dt="2025-09-13T12:24:40.832" v="164" actId="20577"/>
          <ac:spMkLst>
            <pc:docMk/>
            <pc:sldMk cId="3399201792" sldId="262"/>
            <ac:spMk id="3" creationId="{4224C6D8-6D28-59CF-4C8B-72F20E6E5350}"/>
          </ac:spMkLst>
        </pc:spChg>
        <pc:spChg chg="mod">
          <ac:chgData name="Jensen, Jens (STFC,RAL,SC)" userId="47e2c20c-488e-4271-b299-997028f88ce9" providerId="ADAL" clId="{5787EF0C-3ABB-4892-9A92-43F58A10CEA8}" dt="2025-09-13T12:24:30.070" v="145" actId="14100"/>
          <ac:spMkLst>
            <pc:docMk/>
            <pc:sldMk cId="3399201792" sldId="262"/>
            <ac:spMk id="5" creationId="{403B4D5B-3916-3C6E-F70A-9192CEA3E9F6}"/>
          </ac:spMkLst>
        </pc:spChg>
      </pc:sldChg>
      <pc:sldChg chg="modSp new del mod">
        <pc:chgData name="Jensen, Jens (STFC,RAL,SC)" userId="47e2c20c-488e-4271-b299-997028f88ce9" providerId="ADAL" clId="{5787EF0C-3ABB-4892-9A92-43F58A10CEA8}" dt="2025-09-13T12:59:07.602" v="1591" actId="47"/>
        <pc:sldMkLst>
          <pc:docMk/>
          <pc:sldMk cId="1685025943" sldId="263"/>
        </pc:sldMkLst>
      </pc:sldChg>
      <pc:sldChg chg="modSp new mod">
        <pc:chgData name="Jensen, Jens (STFC,RAL,SC)" userId="47e2c20c-488e-4271-b299-997028f88ce9" providerId="ADAL" clId="{5787EF0C-3ABB-4892-9A92-43F58A10CEA8}" dt="2025-09-15T09:37:46.382" v="10896" actId="20577"/>
        <pc:sldMkLst>
          <pc:docMk/>
          <pc:sldMk cId="3246806274" sldId="264"/>
        </pc:sldMkLst>
        <pc:spChg chg="mod">
          <ac:chgData name="Jensen, Jens (STFC,RAL,SC)" userId="47e2c20c-488e-4271-b299-997028f88ce9" providerId="ADAL" clId="{5787EF0C-3ABB-4892-9A92-43F58A10CEA8}" dt="2025-09-13T12:28:48.739" v="454" actId="20577"/>
          <ac:spMkLst>
            <pc:docMk/>
            <pc:sldMk cId="3246806274" sldId="264"/>
            <ac:spMk id="2" creationId="{ABBDA4EE-A8A7-6509-2377-5173AFF101E0}"/>
          </ac:spMkLst>
        </pc:spChg>
        <pc:spChg chg="mod">
          <ac:chgData name="Jensen, Jens (STFC,RAL,SC)" userId="47e2c20c-488e-4271-b299-997028f88ce9" providerId="ADAL" clId="{5787EF0C-3ABB-4892-9A92-43F58A10CEA8}" dt="2025-09-15T09:37:46.382" v="10896" actId="20577"/>
          <ac:spMkLst>
            <pc:docMk/>
            <pc:sldMk cId="3246806274" sldId="264"/>
            <ac:spMk id="3" creationId="{35BF8BA6-66AB-D2BB-9D38-3382CC1E9C36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3T15:00:50.773" v="6232" actId="20577"/>
        <pc:sldMkLst>
          <pc:docMk/>
          <pc:sldMk cId="1939805940" sldId="265"/>
        </pc:sldMkLst>
        <pc:spChg chg="mod">
          <ac:chgData name="Jensen, Jens (STFC,RAL,SC)" userId="47e2c20c-488e-4271-b299-997028f88ce9" providerId="ADAL" clId="{5787EF0C-3ABB-4892-9A92-43F58A10CEA8}" dt="2025-09-13T12:38:43.960" v="940" actId="20577"/>
          <ac:spMkLst>
            <pc:docMk/>
            <pc:sldMk cId="1939805940" sldId="265"/>
            <ac:spMk id="2" creationId="{21E41249-984C-8672-CC2A-FF685774CF7A}"/>
          </ac:spMkLst>
        </pc:spChg>
        <pc:spChg chg="mod">
          <ac:chgData name="Jensen, Jens (STFC,RAL,SC)" userId="47e2c20c-488e-4271-b299-997028f88ce9" providerId="ADAL" clId="{5787EF0C-3ABB-4892-9A92-43F58A10CEA8}" dt="2025-09-13T15:00:50.773" v="6232" actId="20577"/>
          <ac:spMkLst>
            <pc:docMk/>
            <pc:sldMk cId="1939805940" sldId="265"/>
            <ac:spMk id="3" creationId="{253218E3-636A-EA1C-A9F5-7FF6BCB3D29C}"/>
          </ac:spMkLst>
        </pc:spChg>
        <pc:spChg chg="mod">
          <ac:chgData name="Jensen, Jens (STFC,RAL,SC)" userId="47e2c20c-488e-4271-b299-997028f88ce9" providerId="ADAL" clId="{5787EF0C-3ABB-4892-9A92-43F58A10CEA8}" dt="2025-09-13T15:00:28.013" v="6183" actId="20577"/>
          <ac:spMkLst>
            <pc:docMk/>
            <pc:sldMk cId="1939805940" sldId="265"/>
            <ac:spMk id="4" creationId="{4902ED19-1D7A-052F-AE0F-C188F2DA52D5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5T09:15:46.438" v="10383" actId="20577"/>
        <pc:sldMkLst>
          <pc:docMk/>
          <pc:sldMk cId="447901786" sldId="266"/>
        </pc:sldMkLst>
        <pc:spChg chg="mod">
          <ac:chgData name="Jensen, Jens (STFC,RAL,SC)" userId="47e2c20c-488e-4271-b299-997028f88ce9" providerId="ADAL" clId="{5787EF0C-3ABB-4892-9A92-43F58A10CEA8}" dt="2025-09-13T12:41:11.209" v="1152" actId="20577"/>
          <ac:spMkLst>
            <pc:docMk/>
            <pc:sldMk cId="447901786" sldId="266"/>
            <ac:spMk id="2" creationId="{C93D9479-E96C-007B-2E0C-6F76BA077791}"/>
          </ac:spMkLst>
        </pc:spChg>
        <pc:spChg chg="mod">
          <ac:chgData name="Jensen, Jens (STFC,RAL,SC)" userId="47e2c20c-488e-4271-b299-997028f88ce9" providerId="ADAL" clId="{5787EF0C-3ABB-4892-9A92-43F58A10CEA8}" dt="2025-09-15T09:15:46.438" v="10383" actId="20577"/>
          <ac:spMkLst>
            <pc:docMk/>
            <pc:sldMk cId="447901786" sldId="266"/>
            <ac:spMk id="3" creationId="{FCD2582B-BF14-4F6C-13A8-DE0435E3C124}"/>
          </ac:spMkLst>
        </pc:spChg>
      </pc:sldChg>
      <pc:sldChg chg="addSp delSp modSp new mod modClrScheme chgLayout">
        <pc:chgData name="Jensen, Jens (STFC,RAL,SC)" userId="47e2c20c-488e-4271-b299-997028f88ce9" providerId="ADAL" clId="{5787EF0C-3ABB-4892-9A92-43F58A10CEA8}" dt="2025-09-13T13:17:45.248" v="2188"/>
        <pc:sldMkLst>
          <pc:docMk/>
          <pc:sldMk cId="2380229339" sldId="267"/>
        </pc:sldMkLst>
        <pc:spChg chg="add mod ord">
          <ac:chgData name="Jensen, Jens (STFC,RAL,SC)" userId="47e2c20c-488e-4271-b299-997028f88ce9" providerId="ADAL" clId="{5787EF0C-3ABB-4892-9A92-43F58A10CEA8}" dt="2025-09-13T13:09:28.352" v="1873" actId="20577"/>
          <ac:spMkLst>
            <pc:docMk/>
            <pc:sldMk cId="2380229339" sldId="267"/>
            <ac:spMk id="5" creationId="{4E8A88E2-7CC8-1593-0873-72C70D5F6958}"/>
          </ac:spMkLst>
        </pc:spChg>
        <pc:spChg chg="add mod ord">
          <ac:chgData name="Jensen, Jens (STFC,RAL,SC)" userId="47e2c20c-488e-4271-b299-997028f88ce9" providerId="ADAL" clId="{5787EF0C-3ABB-4892-9A92-43F58A10CEA8}" dt="2025-09-13T13:13:17.141" v="2061" actId="5793"/>
          <ac:spMkLst>
            <pc:docMk/>
            <pc:sldMk cId="2380229339" sldId="267"/>
            <ac:spMk id="6" creationId="{3EAE454F-ED75-3C37-1822-89A12395A526}"/>
          </ac:spMkLst>
        </pc:spChg>
      </pc:sldChg>
      <pc:sldChg chg="addSp delSp modSp new mod modClrScheme chgLayout">
        <pc:chgData name="Jensen, Jens (STFC,RAL,SC)" userId="47e2c20c-488e-4271-b299-997028f88ce9" providerId="ADAL" clId="{5787EF0C-3ABB-4892-9A92-43F58A10CEA8}" dt="2025-09-15T09:31:39.374" v="10659" actId="20577"/>
        <pc:sldMkLst>
          <pc:docMk/>
          <pc:sldMk cId="611802101" sldId="268"/>
        </pc:sldMkLst>
        <pc:spChg chg="add mod">
          <ac:chgData name="Jensen, Jens (STFC,RAL,SC)" userId="47e2c20c-488e-4271-b299-997028f88ce9" providerId="ADAL" clId="{5787EF0C-3ABB-4892-9A92-43F58A10CEA8}" dt="2025-09-15T09:31:39.374" v="10659" actId="20577"/>
          <ac:spMkLst>
            <pc:docMk/>
            <pc:sldMk cId="611802101" sldId="268"/>
            <ac:spMk id="2" creationId="{9A2FB806-179A-DD82-AA4C-7D734BA39B98}"/>
          </ac:spMkLst>
        </pc:spChg>
        <pc:spChg chg="add mod ord">
          <ac:chgData name="Jensen, Jens (STFC,RAL,SC)" userId="47e2c20c-488e-4271-b299-997028f88ce9" providerId="ADAL" clId="{5787EF0C-3ABB-4892-9A92-43F58A10CEA8}" dt="2025-09-15T09:25:11.625" v="10478" actId="20577"/>
          <ac:spMkLst>
            <pc:docMk/>
            <pc:sldMk cId="611802101" sldId="268"/>
            <ac:spMk id="5" creationId="{7F3CDC3F-80ED-38D9-3AB1-3FEF2C0D3B48}"/>
          </ac:spMkLst>
        </pc:spChg>
        <pc:graphicFrameChg chg="add mod modGraphic">
          <ac:chgData name="Jensen, Jens (STFC,RAL,SC)" userId="47e2c20c-488e-4271-b299-997028f88ce9" providerId="ADAL" clId="{5787EF0C-3ABB-4892-9A92-43F58A10CEA8}" dt="2025-09-15T09:31:19.409" v="10641" actId="14734"/>
          <ac:graphicFrameMkLst>
            <pc:docMk/>
            <pc:sldMk cId="611802101" sldId="268"/>
            <ac:graphicFrameMk id="7" creationId="{CEA01199-A162-EDA3-E38C-EA83934AAFB0}"/>
          </ac:graphicFrameMkLst>
        </pc:graphicFrameChg>
      </pc:sldChg>
      <pc:sldChg chg="addSp delSp modSp new mod modClrScheme chgLayout">
        <pc:chgData name="Jensen, Jens (STFC,RAL,SC)" userId="47e2c20c-488e-4271-b299-997028f88ce9" providerId="ADAL" clId="{5787EF0C-3ABB-4892-9A92-43F58A10CEA8}" dt="2025-09-13T13:57:49.851" v="3792" actId="20577"/>
        <pc:sldMkLst>
          <pc:docMk/>
          <pc:sldMk cId="2740920696" sldId="269"/>
        </pc:sldMkLst>
        <pc:spChg chg="add mod ord">
          <ac:chgData name="Jensen, Jens (STFC,RAL,SC)" userId="47e2c20c-488e-4271-b299-997028f88ce9" providerId="ADAL" clId="{5787EF0C-3ABB-4892-9A92-43F58A10CEA8}" dt="2025-09-13T13:57:49.851" v="3792" actId="20577"/>
          <ac:spMkLst>
            <pc:docMk/>
            <pc:sldMk cId="2740920696" sldId="269"/>
            <ac:spMk id="5" creationId="{B4894B99-642C-5DDC-4713-D8D6C60FB3F2}"/>
          </ac:spMkLst>
        </pc:spChg>
        <pc:spChg chg="add mod">
          <ac:chgData name="Jensen, Jens (STFC,RAL,SC)" userId="47e2c20c-488e-4271-b299-997028f88ce9" providerId="ADAL" clId="{5787EF0C-3ABB-4892-9A92-43F58A10CEA8}" dt="2025-09-13T13:51:39.558" v="3758" actId="20577"/>
          <ac:spMkLst>
            <pc:docMk/>
            <pc:sldMk cId="2740920696" sldId="269"/>
            <ac:spMk id="8" creationId="{F650909A-B586-59B9-EB1C-B5BEE0CFA18C}"/>
          </ac:spMkLst>
        </pc:spChg>
        <pc:spChg chg="add mod">
          <ac:chgData name="Jensen, Jens (STFC,RAL,SC)" userId="47e2c20c-488e-4271-b299-997028f88ce9" providerId="ADAL" clId="{5787EF0C-3ABB-4892-9A92-43F58A10CEA8}" dt="2025-09-13T13:51:46.445" v="3770" actId="20577"/>
          <ac:spMkLst>
            <pc:docMk/>
            <pc:sldMk cId="2740920696" sldId="269"/>
            <ac:spMk id="9" creationId="{6311AD0D-8C98-4160-279A-1C9699C8C6BD}"/>
          </ac:spMkLst>
        </pc:spChg>
        <pc:spChg chg="add mod">
          <ac:chgData name="Jensen, Jens (STFC,RAL,SC)" userId="47e2c20c-488e-4271-b299-997028f88ce9" providerId="ADAL" clId="{5787EF0C-3ABB-4892-9A92-43F58A10CEA8}" dt="2025-09-13T13:51:17.778" v="3746" actId="20577"/>
          <ac:spMkLst>
            <pc:docMk/>
            <pc:sldMk cId="2740920696" sldId="269"/>
            <ac:spMk id="10" creationId="{876F5987-DA39-B393-51CE-D4A28B410B80}"/>
          </ac:spMkLst>
        </pc:spChg>
        <pc:spChg chg="add mod">
          <ac:chgData name="Jensen, Jens (STFC,RAL,SC)" userId="47e2c20c-488e-4271-b299-997028f88ce9" providerId="ADAL" clId="{5787EF0C-3ABB-4892-9A92-43F58A10CEA8}" dt="2025-09-13T13:08:31.248" v="1865" actId="1076"/>
          <ac:spMkLst>
            <pc:docMk/>
            <pc:sldMk cId="2740920696" sldId="269"/>
            <ac:spMk id="11" creationId="{5BD1298F-E062-ACDC-260A-A6D7317F807C}"/>
          </ac:spMkLst>
        </pc:spChg>
        <pc:graphicFrameChg chg="add mod modGraphic">
          <ac:chgData name="Jensen, Jens (STFC,RAL,SC)" userId="47e2c20c-488e-4271-b299-997028f88ce9" providerId="ADAL" clId="{5787EF0C-3ABB-4892-9A92-43F58A10CEA8}" dt="2025-09-13T13:07:29.599" v="1826" actId="1076"/>
          <ac:graphicFrameMkLst>
            <pc:docMk/>
            <pc:sldMk cId="2740920696" sldId="269"/>
            <ac:graphicFrameMk id="7" creationId="{CB0F6563-7EB8-6600-BE08-079C194A7B66}"/>
          </ac:graphicFrameMkLst>
        </pc:graphicFrameChg>
      </pc:sldChg>
      <pc:sldChg chg="addSp delSp modSp new mod">
        <pc:chgData name="Jensen, Jens (STFC,RAL,SC)" userId="47e2c20c-488e-4271-b299-997028f88ce9" providerId="ADAL" clId="{5787EF0C-3ABB-4892-9A92-43F58A10CEA8}" dt="2025-09-13T14:12:22.221" v="4440" actId="21"/>
        <pc:sldMkLst>
          <pc:docMk/>
          <pc:sldMk cId="1006769268" sldId="270"/>
        </pc:sldMkLst>
        <pc:spChg chg="mod">
          <ac:chgData name="Jensen, Jens (STFC,RAL,SC)" userId="47e2c20c-488e-4271-b299-997028f88ce9" providerId="ADAL" clId="{5787EF0C-3ABB-4892-9A92-43F58A10CEA8}" dt="2025-09-13T13:18:54.844" v="2232" actId="313"/>
          <ac:spMkLst>
            <pc:docMk/>
            <pc:sldMk cId="1006769268" sldId="270"/>
            <ac:spMk id="2" creationId="{70FAC021-D598-94DC-B251-DB723D5F1660}"/>
          </ac:spMkLst>
        </pc:spChg>
        <pc:graphicFrameChg chg="add mod modGraphic">
          <ac:chgData name="Jensen, Jens (STFC,RAL,SC)" userId="47e2c20c-488e-4271-b299-997028f88ce9" providerId="ADAL" clId="{5787EF0C-3ABB-4892-9A92-43F58A10CEA8}" dt="2025-09-13T14:06:54.782" v="4372" actId="1076"/>
          <ac:graphicFrameMkLst>
            <pc:docMk/>
            <pc:sldMk cId="1006769268" sldId="270"/>
            <ac:graphicFrameMk id="5" creationId="{1B72A793-9ED9-8ECB-4CB7-EBA1E02A9448}"/>
          </ac:graphicFrameMkLst>
        </pc:graphicFrameChg>
      </pc:sldChg>
      <pc:sldChg chg="modSp new mod">
        <pc:chgData name="Jensen, Jens (STFC,RAL,SC)" userId="47e2c20c-488e-4271-b299-997028f88ce9" providerId="ADAL" clId="{5787EF0C-3ABB-4892-9A92-43F58A10CEA8}" dt="2025-09-15T09:59:47.515" v="11085" actId="20577"/>
        <pc:sldMkLst>
          <pc:docMk/>
          <pc:sldMk cId="1894721520" sldId="271"/>
        </pc:sldMkLst>
        <pc:spChg chg="mod">
          <ac:chgData name="Jensen, Jens (STFC,RAL,SC)" userId="47e2c20c-488e-4271-b299-997028f88ce9" providerId="ADAL" clId="{5787EF0C-3ABB-4892-9A92-43F58A10CEA8}" dt="2025-09-13T13:28:35.872" v="2627" actId="20577"/>
          <ac:spMkLst>
            <pc:docMk/>
            <pc:sldMk cId="1894721520" sldId="271"/>
            <ac:spMk id="2" creationId="{0EA6ACD1-FE29-AA6A-038E-0B30AF1E1064}"/>
          </ac:spMkLst>
        </pc:spChg>
        <pc:spChg chg="mod">
          <ac:chgData name="Jensen, Jens (STFC,RAL,SC)" userId="47e2c20c-488e-4271-b299-997028f88ce9" providerId="ADAL" clId="{5787EF0C-3ABB-4892-9A92-43F58A10CEA8}" dt="2025-09-15T09:59:47.515" v="11085" actId="20577"/>
          <ac:spMkLst>
            <pc:docMk/>
            <pc:sldMk cId="1894721520" sldId="271"/>
            <ac:spMk id="3" creationId="{533CF0A9-596F-6F46-B9A0-E890CEFA6086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3T14:21:40.286" v="4773" actId="20577"/>
        <pc:sldMkLst>
          <pc:docMk/>
          <pc:sldMk cId="4003981265" sldId="272"/>
        </pc:sldMkLst>
        <pc:spChg chg="mod">
          <ac:chgData name="Jensen, Jens (STFC,RAL,SC)" userId="47e2c20c-488e-4271-b299-997028f88ce9" providerId="ADAL" clId="{5787EF0C-3ABB-4892-9A92-43F58A10CEA8}" dt="2025-09-13T13:24:20.677" v="2299" actId="20577"/>
          <ac:spMkLst>
            <pc:docMk/>
            <pc:sldMk cId="4003981265" sldId="272"/>
            <ac:spMk id="2" creationId="{45ACA8CB-BE63-5F15-9FFB-E30462D8B0F2}"/>
          </ac:spMkLst>
        </pc:spChg>
        <pc:spChg chg="mod">
          <ac:chgData name="Jensen, Jens (STFC,RAL,SC)" userId="47e2c20c-488e-4271-b299-997028f88ce9" providerId="ADAL" clId="{5787EF0C-3ABB-4892-9A92-43F58A10CEA8}" dt="2025-09-13T14:21:40.286" v="4773" actId="20577"/>
          <ac:spMkLst>
            <pc:docMk/>
            <pc:sldMk cId="4003981265" sldId="272"/>
            <ac:spMk id="3" creationId="{551E54D2-3E4B-4D8B-E52A-AFBF1B5456A2}"/>
          </ac:spMkLst>
        </pc:spChg>
      </pc:sldChg>
      <pc:sldChg chg="addSp delSp modSp new mod">
        <pc:chgData name="Jensen, Jens (STFC,RAL,SC)" userId="47e2c20c-488e-4271-b299-997028f88ce9" providerId="ADAL" clId="{5787EF0C-3ABB-4892-9A92-43F58A10CEA8}" dt="2025-09-14T17:59:58.413" v="8385" actId="1076"/>
        <pc:sldMkLst>
          <pc:docMk/>
          <pc:sldMk cId="3401862286" sldId="273"/>
        </pc:sldMkLst>
        <pc:spChg chg="mod">
          <ac:chgData name="Jensen, Jens (STFC,RAL,SC)" userId="47e2c20c-488e-4271-b299-997028f88ce9" providerId="ADAL" clId="{5787EF0C-3ABB-4892-9A92-43F58A10CEA8}" dt="2025-09-13T13:27:08.705" v="2527" actId="20577"/>
          <ac:spMkLst>
            <pc:docMk/>
            <pc:sldMk cId="3401862286" sldId="273"/>
            <ac:spMk id="2" creationId="{E3F6966C-8D86-1648-F47B-7A09188C44EE}"/>
          </ac:spMkLst>
        </pc:spChg>
        <pc:spChg chg="add mod">
          <ac:chgData name="Jensen, Jens (STFC,RAL,SC)" userId="47e2c20c-488e-4271-b299-997028f88ce9" providerId="ADAL" clId="{5787EF0C-3ABB-4892-9A92-43F58A10CEA8}" dt="2025-09-14T17:59:58.413" v="8385" actId="1076"/>
          <ac:spMkLst>
            <pc:docMk/>
            <pc:sldMk cId="3401862286" sldId="273"/>
            <ac:spMk id="3" creationId="{A07492FC-29F9-C3CD-2A77-5592A20A1421}"/>
          </ac:spMkLst>
        </pc:spChg>
        <pc:spChg chg="add mod">
          <ac:chgData name="Jensen, Jens (STFC,RAL,SC)" userId="47e2c20c-488e-4271-b299-997028f88ce9" providerId="ADAL" clId="{5787EF0C-3ABB-4892-9A92-43F58A10CEA8}" dt="2025-09-13T13:27:51.534" v="2579" actId="1076"/>
          <ac:spMkLst>
            <pc:docMk/>
            <pc:sldMk cId="3401862286" sldId="273"/>
            <ac:spMk id="5" creationId="{BC03409A-93C2-9E7F-0E59-18D0D66B9D90}"/>
          </ac:spMkLst>
        </pc:spChg>
        <pc:spChg chg="add mod">
          <ac:chgData name="Jensen, Jens (STFC,RAL,SC)" userId="47e2c20c-488e-4271-b299-997028f88ce9" providerId="ADAL" clId="{5787EF0C-3ABB-4892-9A92-43F58A10CEA8}" dt="2025-09-14T17:57:38.721" v="8357" actId="20577"/>
          <ac:spMkLst>
            <pc:docMk/>
            <pc:sldMk cId="3401862286" sldId="273"/>
            <ac:spMk id="6" creationId="{BC3DCA89-BAF2-439D-D5AA-14EACAEB18AC}"/>
          </ac:spMkLst>
        </pc:spChg>
        <pc:spChg chg="add mod">
          <ac:chgData name="Jensen, Jens (STFC,RAL,SC)" userId="47e2c20c-488e-4271-b299-997028f88ce9" providerId="ADAL" clId="{5787EF0C-3ABB-4892-9A92-43F58A10CEA8}" dt="2025-09-13T13:50:54.147" v="3732" actId="20577"/>
          <ac:spMkLst>
            <pc:docMk/>
            <pc:sldMk cId="3401862286" sldId="273"/>
            <ac:spMk id="7" creationId="{90F216D0-BA98-C2E7-9F7A-97A8B5F4899D}"/>
          </ac:spMkLst>
        </pc:spChg>
        <pc:graphicFrameChg chg="add mod modGraphic">
          <ac:chgData name="Jensen, Jens (STFC,RAL,SC)" userId="47e2c20c-488e-4271-b299-997028f88ce9" providerId="ADAL" clId="{5787EF0C-3ABB-4892-9A92-43F58A10CEA8}" dt="2025-09-14T17:58:03.573" v="8358" actId="13782"/>
          <ac:graphicFrameMkLst>
            <pc:docMk/>
            <pc:sldMk cId="3401862286" sldId="273"/>
            <ac:graphicFrameMk id="4" creationId="{480C2CEF-0383-D110-29AF-A75BA1214629}"/>
          </ac:graphicFrameMkLst>
        </pc:graphicFrameChg>
      </pc:sldChg>
      <pc:sldChg chg="modSp new mod">
        <pc:chgData name="Jensen, Jens (STFC,RAL,SC)" userId="47e2c20c-488e-4271-b299-997028f88ce9" providerId="ADAL" clId="{5787EF0C-3ABB-4892-9A92-43F58A10CEA8}" dt="2025-09-15T10:29:40.323" v="11165" actId="20577"/>
        <pc:sldMkLst>
          <pc:docMk/>
          <pc:sldMk cId="778100414" sldId="274"/>
        </pc:sldMkLst>
        <pc:spChg chg="mod">
          <ac:chgData name="Jensen, Jens (STFC,RAL,SC)" userId="47e2c20c-488e-4271-b299-997028f88ce9" providerId="ADAL" clId="{5787EF0C-3ABB-4892-9A92-43F58A10CEA8}" dt="2025-09-13T13:41:14.136" v="3153" actId="20577"/>
          <ac:spMkLst>
            <pc:docMk/>
            <pc:sldMk cId="778100414" sldId="274"/>
            <ac:spMk id="2" creationId="{393493E0-FE8D-329F-906E-0193B38386CD}"/>
          </ac:spMkLst>
        </pc:spChg>
        <pc:spChg chg="mod">
          <ac:chgData name="Jensen, Jens (STFC,RAL,SC)" userId="47e2c20c-488e-4271-b299-997028f88ce9" providerId="ADAL" clId="{5787EF0C-3ABB-4892-9A92-43F58A10CEA8}" dt="2025-09-15T10:29:40.323" v="11165" actId="20577"/>
          <ac:spMkLst>
            <pc:docMk/>
            <pc:sldMk cId="778100414" sldId="274"/>
            <ac:spMk id="3" creationId="{4B7658AC-AB99-AFB7-97AF-292091CEACF7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4T17:33:05.274" v="8257" actId="20577"/>
        <pc:sldMkLst>
          <pc:docMk/>
          <pc:sldMk cId="1532123651" sldId="275"/>
        </pc:sldMkLst>
        <pc:spChg chg="mod">
          <ac:chgData name="Jensen, Jens (STFC,RAL,SC)" userId="47e2c20c-488e-4271-b299-997028f88ce9" providerId="ADAL" clId="{5787EF0C-3ABB-4892-9A92-43F58A10CEA8}" dt="2025-09-13T13:46:52.261" v="3466" actId="20577"/>
          <ac:spMkLst>
            <pc:docMk/>
            <pc:sldMk cId="1532123651" sldId="275"/>
            <ac:spMk id="2" creationId="{FD481651-E4C4-A4F6-0CD7-DC602B8F9331}"/>
          </ac:spMkLst>
        </pc:spChg>
        <pc:spChg chg="mod">
          <ac:chgData name="Jensen, Jens (STFC,RAL,SC)" userId="47e2c20c-488e-4271-b299-997028f88ce9" providerId="ADAL" clId="{5787EF0C-3ABB-4892-9A92-43F58A10CEA8}" dt="2025-09-14T17:33:05.274" v="8257" actId="20577"/>
          <ac:spMkLst>
            <pc:docMk/>
            <pc:sldMk cId="1532123651" sldId="275"/>
            <ac:spMk id="3" creationId="{7DE4C6E1-22ED-EBF0-BC59-879AD10DE3F4}"/>
          </ac:spMkLst>
        </pc:spChg>
      </pc:sldChg>
      <pc:sldChg chg="addSp delSp modSp new mod">
        <pc:chgData name="Jensen, Jens (STFC,RAL,SC)" userId="47e2c20c-488e-4271-b299-997028f88ce9" providerId="ADAL" clId="{5787EF0C-3ABB-4892-9A92-43F58A10CEA8}" dt="2025-09-13T14:20:05.522" v="4648" actId="20577"/>
        <pc:sldMkLst>
          <pc:docMk/>
          <pc:sldMk cId="3365380373" sldId="276"/>
        </pc:sldMkLst>
        <pc:spChg chg="mod">
          <ac:chgData name="Jensen, Jens (STFC,RAL,SC)" userId="47e2c20c-488e-4271-b299-997028f88ce9" providerId="ADAL" clId="{5787EF0C-3ABB-4892-9A92-43F58A10CEA8}" dt="2025-09-13T14:12:30.451" v="4462" actId="20577"/>
          <ac:spMkLst>
            <pc:docMk/>
            <pc:sldMk cId="3365380373" sldId="276"/>
            <ac:spMk id="2" creationId="{DF9D72AB-4123-7945-F92C-8DC97852E11F}"/>
          </ac:spMkLst>
        </pc:spChg>
        <pc:spChg chg="add mod">
          <ac:chgData name="Jensen, Jens (STFC,RAL,SC)" userId="47e2c20c-488e-4271-b299-997028f88ce9" providerId="ADAL" clId="{5787EF0C-3ABB-4892-9A92-43F58A10CEA8}" dt="2025-09-13T14:20:05.522" v="4648" actId="20577"/>
          <ac:spMkLst>
            <pc:docMk/>
            <pc:sldMk cId="3365380373" sldId="276"/>
            <ac:spMk id="6" creationId="{7CFBE706-6E94-8C37-70F3-7444C7D39FD2}"/>
          </ac:spMkLst>
        </pc:spChg>
      </pc:sldChg>
      <pc:sldChg chg="addSp modSp new mod">
        <pc:chgData name="Jensen, Jens (STFC,RAL,SC)" userId="47e2c20c-488e-4271-b299-997028f88ce9" providerId="ADAL" clId="{5787EF0C-3ABB-4892-9A92-43F58A10CEA8}" dt="2025-09-14T18:00:58.515" v="8414" actId="20577"/>
        <pc:sldMkLst>
          <pc:docMk/>
          <pc:sldMk cId="3539855004" sldId="277"/>
        </pc:sldMkLst>
        <pc:spChg chg="mod">
          <ac:chgData name="Jensen, Jens (STFC,RAL,SC)" userId="47e2c20c-488e-4271-b299-997028f88ce9" providerId="ADAL" clId="{5787EF0C-3ABB-4892-9A92-43F58A10CEA8}" dt="2025-09-14T18:00:58.515" v="8414" actId="20577"/>
          <ac:spMkLst>
            <pc:docMk/>
            <pc:sldMk cId="3539855004" sldId="277"/>
            <ac:spMk id="2" creationId="{0A1B6D16-EAEF-29AC-CE2D-94D77ACDC89E}"/>
          </ac:spMkLst>
        </pc:spChg>
        <pc:spChg chg="mod">
          <ac:chgData name="Jensen, Jens (STFC,RAL,SC)" userId="47e2c20c-488e-4271-b299-997028f88ce9" providerId="ADAL" clId="{5787EF0C-3ABB-4892-9A92-43F58A10CEA8}" dt="2025-09-14T17:37:19.487" v="8318" actId="20577"/>
          <ac:spMkLst>
            <pc:docMk/>
            <pc:sldMk cId="3539855004" sldId="277"/>
            <ac:spMk id="3" creationId="{26A809E1-A2A7-BF13-9D95-0E2E06AF9A3B}"/>
          </ac:spMkLst>
        </pc:spChg>
        <pc:picChg chg="add mod">
          <ac:chgData name="Jensen, Jens (STFC,RAL,SC)" userId="47e2c20c-488e-4271-b299-997028f88ce9" providerId="ADAL" clId="{5787EF0C-3ABB-4892-9A92-43F58A10CEA8}" dt="2025-09-13T14:28:07.281" v="4923" actId="1076"/>
          <ac:picMkLst>
            <pc:docMk/>
            <pc:sldMk cId="3539855004" sldId="277"/>
            <ac:picMk id="4" creationId="{EFB91362-8034-44D7-F94E-7156ECE4E50D}"/>
          </ac:picMkLst>
        </pc:picChg>
      </pc:sldChg>
      <pc:sldChg chg="modSp new mod">
        <pc:chgData name="Jensen, Jens (STFC,RAL,SC)" userId="47e2c20c-488e-4271-b299-997028f88ce9" providerId="ADAL" clId="{5787EF0C-3ABB-4892-9A92-43F58A10CEA8}" dt="2025-09-15T08:49:19.042" v="9484" actId="20577"/>
        <pc:sldMkLst>
          <pc:docMk/>
          <pc:sldMk cId="636893228" sldId="278"/>
        </pc:sldMkLst>
        <pc:spChg chg="mod">
          <ac:chgData name="Jensen, Jens (STFC,RAL,SC)" userId="47e2c20c-488e-4271-b299-997028f88ce9" providerId="ADAL" clId="{5787EF0C-3ABB-4892-9A92-43F58A10CEA8}" dt="2025-09-15T08:47:14.041" v="9341" actId="20577"/>
          <ac:spMkLst>
            <pc:docMk/>
            <pc:sldMk cId="636893228" sldId="278"/>
            <ac:spMk id="2" creationId="{315770EE-A3A9-C305-AACB-F4789F4FA807}"/>
          </ac:spMkLst>
        </pc:spChg>
        <pc:spChg chg="mod">
          <ac:chgData name="Jensen, Jens (STFC,RAL,SC)" userId="47e2c20c-488e-4271-b299-997028f88ce9" providerId="ADAL" clId="{5787EF0C-3ABB-4892-9A92-43F58A10CEA8}" dt="2025-09-15T08:49:19.042" v="9484" actId="20577"/>
          <ac:spMkLst>
            <pc:docMk/>
            <pc:sldMk cId="636893228" sldId="278"/>
            <ac:spMk id="3" creationId="{DC89A1F4-41E2-7B35-EC6A-B7973735E6CE}"/>
          </ac:spMkLst>
        </pc:spChg>
      </pc:sldChg>
      <pc:sldChg chg="addSp delSp modSp new mod">
        <pc:chgData name="Jensen, Jens (STFC,RAL,SC)" userId="47e2c20c-488e-4271-b299-997028f88ce9" providerId="ADAL" clId="{5787EF0C-3ABB-4892-9A92-43F58A10CEA8}" dt="2025-09-13T14:48:42.379" v="5746" actId="20577"/>
        <pc:sldMkLst>
          <pc:docMk/>
          <pc:sldMk cId="3723277228" sldId="279"/>
        </pc:sldMkLst>
        <pc:spChg chg="mod">
          <ac:chgData name="Jensen, Jens (STFC,RAL,SC)" userId="47e2c20c-488e-4271-b299-997028f88ce9" providerId="ADAL" clId="{5787EF0C-3ABB-4892-9A92-43F58A10CEA8}" dt="2025-09-13T14:46:39.708" v="5648" actId="20577"/>
          <ac:spMkLst>
            <pc:docMk/>
            <pc:sldMk cId="3723277228" sldId="279"/>
            <ac:spMk id="2" creationId="{3A898B5F-DE75-1DDF-F5D9-46CDC70E5637}"/>
          </ac:spMkLst>
        </pc:spChg>
        <pc:spChg chg="add mod">
          <ac:chgData name="Jensen, Jens (STFC,RAL,SC)" userId="47e2c20c-488e-4271-b299-997028f88ce9" providerId="ADAL" clId="{5787EF0C-3ABB-4892-9A92-43F58A10CEA8}" dt="2025-09-13T14:48:42.379" v="5746" actId="20577"/>
          <ac:spMkLst>
            <pc:docMk/>
            <pc:sldMk cId="3723277228" sldId="279"/>
            <ac:spMk id="3" creationId="{2719D3DF-CC7D-EE8A-9735-1614F03003EE}"/>
          </ac:spMkLst>
        </pc:spChg>
        <pc:picChg chg="add mod">
          <ac:chgData name="Jensen, Jens (STFC,RAL,SC)" userId="47e2c20c-488e-4271-b299-997028f88ce9" providerId="ADAL" clId="{5787EF0C-3ABB-4892-9A92-43F58A10CEA8}" dt="2025-09-13T14:48:09.513" v="5654" actId="1076"/>
          <ac:picMkLst>
            <pc:docMk/>
            <pc:sldMk cId="3723277228" sldId="279"/>
            <ac:picMk id="4098" creationId="{148EF76A-41D1-729F-9D11-41074A33C475}"/>
          </ac:picMkLst>
        </pc:picChg>
      </pc:sldChg>
      <pc:sldChg chg="addSp delSp modSp new mod">
        <pc:chgData name="Jensen, Jens (STFC,RAL,SC)" userId="47e2c20c-488e-4271-b299-997028f88ce9" providerId="ADAL" clId="{5787EF0C-3ABB-4892-9A92-43F58A10CEA8}" dt="2025-09-13T14:53:18.109" v="5947" actId="20577"/>
        <pc:sldMkLst>
          <pc:docMk/>
          <pc:sldMk cId="1167068311" sldId="280"/>
        </pc:sldMkLst>
        <pc:spChg chg="mod">
          <ac:chgData name="Jensen, Jens (STFC,RAL,SC)" userId="47e2c20c-488e-4271-b299-997028f88ce9" providerId="ADAL" clId="{5787EF0C-3ABB-4892-9A92-43F58A10CEA8}" dt="2025-09-13T14:53:18.109" v="5947" actId="20577"/>
          <ac:spMkLst>
            <pc:docMk/>
            <pc:sldMk cId="1167068311" sldId="280"/>
            <ac:spMk id="2" creationId="{660CBDF6-C534-06FF-D10D-31DD507E4704}"/>
          </ac:spMkLst>
        </pc:spChg>
        <pc:picChg chg="add mod">
          <ac:chgData name="Jensen, Jens (STFC,RAL,SC)" userId="47e2c20c-488e-4271-b299-997028f88ce9" providerId="ADAL" clId="{5787EF0C-3ABB-4892-9A92-43F58A10CEA8}" dt="2025-09-13T14:53:11.813" v="5940" actId="14100"/>
          <ac:picMkLst>
            <pc:docMk/>
            <pc:sldMk cId="1167068311" sldId="280"/>
            <ac:picMk id="1026" creationId="{C80F3A0A-1049-00A6-2095-F9A9BA343FBA}"/>
          </ac:picMkLst>
        </pc:picChg>
      </pc:sldChg>
      <pc:sldChg chg="modSp new mod">
        <pc:chgData name="Jensen, Jens (STFC,RAL,SC)" userId="47e2c20c-488e-4271-b299-997028f88ce9" providerId="ADAL" clId="{5787EF0C-3ABB-4892-9A92-43F58A10CEA8}" dt="2025-09-15T09:05:40.093" v="10085" actId="27636"/>
        <pc:sldMkLst>
          <pc:docMk/>
          <pc:sldMk cId="3973778225" sldId="281"/>
        </pc:sldMkLst>
        <pc:spChg chg="mod">
          <ac:chgData name="Jensen, Jens (STFC,RAL,SC)" userId="47e2c20c-488e-4271-b299-997028f88ce9" providerId="ADAL" clId="{5787EF0C-3ABB-4892-9A92-43F58A10CEA8}" dt="2025-09-15T09:05:11.812" v="10068" actId="20577"/>
          <ac:spMkLst>
            <pc:docMk/>
            <pc:sldMk cId="3973778225" sldId="281"/>
            <ac:spMk id="2" creationId="{8C210547-59D8-3944-2291-174C2933EC8B}"/>
          </ac:spMkLst>
        </pc:spChg>
        <pc:spChg chg="mod">
          <ac:chgData name="Jensen, Jens (STFC,RAL,SC)" userId="47e2c20c-488e-4271-b299-997028f88ce9" providerId="ADAL" clId="{5787EF0C-3ABB-4892-9A92-43F58A10CEA8}" dt="2025-09-15T09:05:40.093" v="10085" actId="27636"/>
          <ac:spMkLst>
            <pc:docMk/>
            <pc:sldMk cId="3973778225" sldId="281"/>
            <ac:spMk id="3" creationId="{26DE95FB-5C72-C498-1D7D-831C956CEF4C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5T08:59:03.122" v="9797" actId="20577"/>
        <pc:sldMkLst>
          <pc:docMk/>
          <pc:sldMk cId="3375223915" sldId="282"/>
        </pc:sldMkLst>
        <pc:spChg chg="mod">
          <ac:chgData name="Jensen, Jens (STFC,RAL,SC)" userId="47e2c20c-488e-4271-b299-997028f88ce9" providerId="ADAL" clId="{5787EF0C-3ABB-4892-9A92-43F58A10CEA8}" dt="2025-09-14T13:26:18.333" v="6493" actId="20577"/>
          <ac:spMkLst>
            <pc:docMk/>
            <pc:sldMk cId="3375223915" sldId="282"/>
            <ac:spMk id="2" creationId="{7CB4CDF9-2A73-954F-88B9-11499ADAA572}"/>
          </ac:spMkLst>
        </pc:spChg>
        <pc:spChg chg="mod">
          <ac:chgData name="Jensen, Jens (STFC,RAL,SC)" userId="47e2c20c-488e-4271-b299-997028f88ce9" providerId="ADAL" clId="{5787EF0C-3ABB-4892-9A92-43F58A10CEA8}" dt="2025-09-15T08:59:03.122" v="9797" actId="20577"/>
          <ac:spMkLst>
            <pc:docMk/>
            <pc:sldMk cId="3375223915" sldId="282"/>
            <ac:spMk id="3" creationId="{0B8F9510-C859-381F-2753-0CCA211777E5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5T09:03:11.031" v="10001" actId="27636"/>
        <pc:sldMkLst>
          <pc:docMk/>
          <pc:sldMk cId="3419980702" sldId="283"/>
        </pc:sldMkLst>
        <pc:spChg chg="mod">
          <ac:chgData name="Jensen, Jens (STFC,RAL,SC)" userId="47e2c20c-488e-4271-b299-997028f88ce9" providerId="ADAL" clId="{5787EF0C-3ABB-4892-9A92-43F58A10CEA8}" dt="2025-09-14T13:48:06.295" v="6839" actId="20577"/>
          <ac:spMkLst>
            <pc:docMk/>
            <pc:sldMk cId="3419980702" sldId="283"/>
            <ac:spMk id="2" creationId="{E44C5F86-1F28-2CC9-3384-532AE272D9AA}"/>
          </ac:spMkLst>
        </pc:spChg>
        <pc:spChg chg="mod">
          <ac:chgData name="Jensen, Jens (STFC,RAL,SC)" userId="47e2c20c-488e-4271-b299-997028f88ce9" providerId="ADAL" clId="{5787EF0C-3ABB-4892-9A92-43F58A10CEA8}" dt="2025-09-15T09:03:11.031" v="10001" actId="27636"/>
          <ac:spMkLst>
            <pc:docMk/>
            <pc:sldMk cId="3419980702" sldId="283"/>
            <ac:spMk id="3" creationId="{65D64E78-7B68-3A12-5E0F-0A50447315A8}"/>
          </ac:spMkLst>
        </pc:spChg>
      </pc:sldChg>
      <pc:sldChg chg="modSp add mod">
        <pc:chgData name="Jensen, Jens (STFC,RAL,SC)" userId="47e2c20c-488e-4271-b299-997028f88ce9" providerId="ADAL" clId="{5787EF0C-3ABB-4892-9A92-43F58A10CEA8}" dt="2025-09-14T17:02:47.578" v="7528" actId="1036"/>
        <pc:sldMkLst>
          <pc:docMk/>
          <pc:sldMk cId="416691627" sldId="284"/>
        </pc:sldMkLst>
        <pc:spChg chg="mod">
          <ac:chgData name="Jensen, Jens (STFC,RAL,SC)" userId="47e2c20c-488e-4271-b299-997028f88ce9" providerId="ADAL" clId="{5787EF0C-3ABB-4892-9A92-43F58A10CEA8}" dt="2025-09-14T17:02:47.578" v="7528" actId="1036"/>
          <ac:spMkLst>
            <pc:docMk/>
            <pc:sldMk cId="416691627" sldId="284"/>
            <ac:spMk id="4" creationId="{5E23A570-3768-D88D-6880-C1CEECF54BD5}"/>
          </ac:spMkLst>
        </pc:spChg>
      </pc:sldChg>
      <pc:sldChg chg="addSp modSp add del mod">
        <pc:chgData name="Jensen, Jens (STFC,RAL,SC)" userId="47e2c20c-488e-4271-b299-997028f88ce9" providerId="ADAL" clId="{5787EF0C-3ABB-4892-9A92-43F58A10CEA8}" dt="2025-09-15T09:47:24.635" v="11025" actId="20577"/>
        <pc:sldMkLst>
          <pc:docMk/>
          <pc:sldMk cId="3607073770" sldId="285"/>
        </pc:sldMkLst>
        <pc:spChg chg="add mod">
          <ac:chgData name="Jensen, Jens (STFC,RAL,SC)" userId="47e2c20c-488e-4271-b299-997028f88ce9" providerId="ADAL" clId="{5787EF0C-3ABB-4892-9A92-43F58A10CEA8}" dt="2025-09-14T16:48:37.928" v="7031" actId="20577"/>
          <ac:spMkLst>
            <pc:docMk/>
            <pc:sldMk cId="3607073770" sldId="285"/>
            <ac:spMk id="3" creationId="{490BA784-1226-84F0-787C-1A1456703831}"/>
          </ac:spMkLst>
        </pc:spChg>
        <pc:spChg chg="mod">
          <ac:chgData name="Jensen, Jens (STFC,RAL,SC)" userId="47e2c20c-488e-4271-b299-997028f88ce9" providerId="ADAL" clId="{5787EF0C-3ABB-4892-9A92-43F58A10CEA8}" dt="2025-09-15T09:47:24.635" v="11025" actId="20577"/>
          <ac:spMkLst>
            <pc:docMk/>
            <pc:sldMk cId="3607073770" sldId="285"/>
            <ac:spMk id="4" creationId="{BF4A04B0-F6AE-AB7D-6902-0FED80933332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4T16:59:24.109" v="7526" actId="20577"/>
        <pc:sldMkLst>
          <pc:docMk/>
          <pc:sldMk cId="2690855804" sldId="286"/>
        </pc:sldMkLst>
        <pc:spChg chg="mod">
          <ac:chgData name="Jensen, Jens (STFC,RAL,SC)" userId="47e2c20c-488e-4271-b299-997028f88ce9" providerId="ADAL" clId="{5787EF0C-3ABB-4892-9A92-43F58A10CEA8}" dt="2025-09-14T16:59:24.109" v="7526" actId="20577"/>
          <ac:spMkLst>
            <pc:docMk/>
            <pc:sldMk cId="2690855804" sldId="286"/>
            <ac:spMk id="2" creationId="{AE64AC85-C1A7-A102-73FC-9A8CDD5F1D34}"/>
          </ac:spMkLst>
        </pc:spChg>
        <pc:spChg chg="mod">
          <ac:chgData name="Jensen, Jens (STFC,RAL,SC)" userId="47e2c20c-488e-4271-b299-997028f88ce9" providerId="ADAL" clId="{5787EF0C-3ABB-4892-9A92-43F58A10CEA8}" dt="2025-09-14T16:59:07.302" v="7505" actId="20577"/>
          <ac:spMkLst>
            <pc:docMk/>
            <pc:sldMk cId="2690855804" sldId="286"/>
            <ac:spMk id="3" creationId="{206462C8-CE45-FB32-4D87-720586E1C6DB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4T17:18:51.942" v="8205" actId="20577"/>
        <pc:sldMkLst>
          <pc:docMk/>
          <pc:sldMk cId="467915731" sldId="287"/>
        </pc:sldMkLst>
        <pc:spChg chg="mod">
          <ac:chgData name="Jensen, Jens (STFC,RAL,SC)" userId="47e2c20c-488e-4271-b299-997028f88ce9" providerId="ADAL" clId="{5787EF0C-3ABB-4892-9A92-43F58A10CEA8}" dt="2025-09-14T17:04:16.512" v="7546" actId="20577"/>
          <ac:spMkLst>
            <pc:docMk/>
            <pc:sldMk cId="467915731" sldId="287"/>
            <ac:spMk id="2" creationId="{37F71539-96FD-3865-295E-77E23C277763}"/>
          </ac:spMkLst>
        </pc:spChg>
        <pc:spChg chg="mod">
          <ac:chgData name="Jensen, Jens (STFC,RAL,SC)" userId="47e2c20c-488e-4271-b299-997028f88ce9" providerId="ADAL" clId="{5787EF0C-3ABB-4892-9A92-43F58A10CEA8}" dt="2025-09-14T17:18:51.942" v="8205" actId="20577"/>
          <ac:spMkLst>
            <pc:docMk/>
            <pc:sldMk cId="467915731" sldId="287"/>
            <ac:spMk id="3" creationId="{D3D70869-36E0-1E84-B95D-C7CA40C86D23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4T18:12:42.496" v="8997" actId="20577"/>
        <pc:sldMkLst>
          <pc:docMk/>
          <pc:sldMk cId="3822208304" sldId="288"/>
        </pc:sldMkLst>
        <pc:spChg chg="mod">
          <ac:chgData name="Jensen, Jens (STFC,RAL,SC)" userId="47e2c20c-488e-4271-b299-997028f88ce9" providerId="ADAL" clId="{5787EF0C-3ABB-4892-9A92-43F58A10CEA8}" dt="2025-09-14T18:00:43.307" v="8412" actId="20577"/>
          <ac:spMkLst>
            <pc:docMk/>
            <pc:sldMk cId="3822208304" sldId="288"/>
            <ac:spMk id="2" creationId="{96B44A1C-D1CC-BB75-91D4-124D38824BE7}"/>
          </ac:spMkLst>
        </pc:spChg>
        <pc:spChg chg="mod">
          <ac:chgData name="Jensen, Jens (STFC,RAL,SC)" userId="47e2c20c-488e-4271-b299-997028f88ce9" providerId="ADAL" clId="{5787EF0C-3ABB-4892-9A92-43F58A10CEA8}" dt="2025-09-14T18:12:42.496" v="8997" actId="20577"/>
          <ac:spMkLst>
            <pc:docMk/>
            <pc:sldMk cId="3822208304" sldId="288"/>
            <ac:spMk id="3" creationId="{653EC027-6BAD-2E33-754F-3743A6A25845}"/>
          </ac:spMkLst>
        </pc:spChg>
      </pc:sldChg>
      <pc:sldChg chg="modSp new mod">
        <pc:chgData name="Jensen, Jens (STFC,RAL,SC)" userId="47e2c20c-488e-4271-b299-997028f88ce9" providerId="ADAL" clId="{5787EF0C-3ABB-4892-9A92-43F58A10CEA8}" dt="2025-09-15T09:45:19.734" v="10982" actId="20577"/>
        <pc:sldMkLst>
          <pc:docMk/>
          <pc:sldMk cId="3102419579" sldId="289"/>
        </pc:sldMkLst>
        <pc:spChg chg="mod">
          <ac:chgData name="Jensen, Jens (STFC,RAL,SC)" userId="47e2c20c-488e-4271-b299-997028f88ce9" providerId="ADAL" clId="{5787EF0C-3ABB-4892-9A92-43F58A10CEA8}" dt="2025-09-15T08:46:13.191" v="9327" actId="20577"/>
          <ac:spMkLst>
            <pc:docMk/>
            <pc:sldMk cId="3102419579" sldId="289"/>
            <ac:spMk id="2" creationId="{49324B58-153A-DE7F-E38A-259D3179C186}"/>
          </ac:spMkLst>
        </pc:spChg>
        <pc:spChg chg="mod">
          <ac:chgData name="Jensen, Jens (STFC,RAL,SC)" userId="47e2c20c-488e-4271-b299-997028f88ce9" providerId="ADAL" clId="{5787EF0C-3ABB-4892-9A92-43F58A10CEA8}" dt="2025-09-15T09:45:19.734" v="10982" actId="20577"/>
          <ac:spMkLst>
            <pc:docMk/>
            <pc:sldMk cId="3102419579" sldId="289"/>
            <ac:spMk id="3" creationId="{A81CF36D-48DB-432C-64E1-9D65D70AEEDB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971CF6-17E1-423C-9A4F-56D03F929C5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EACEC3-2B68-42F0-B6BB-4BCD301E804E}">
      <dgm:prSet phldrT="[Text]"/>
      <dgm:spPr/>
      <dgm:t>
        <a:bodyPr/>
        <a:lstStyle/>
        <a:p>
          <a:r>
            <a:rPr lang="en-US" dirty="0"/>
            <a:t>CERN</a:t>
          </a:r>
          <a:endParaRPr lang="en-GB" dirty="0"/>
        </a:p>
      </dgm:t>
    </dgm:pt>
    <dgm:pt modelId="{5687BA5E-DAD5-46A8-B784-194AADBC0C39}" type="parTrans" cxnId="{342FA53C-54CA-4754-9952-6282C2C0946D}">
      <dgm:prSet/>
      <dgm:spPr/>
      <dgm:t>
        <a:bodyPr/>
        <a:lstStyle/>
        <a:p>
          <a:endParaRPr lang="en-GB"/>
        </a:p>
      </dgm:t>
    </dgm:pt>
    <dgm:pt modelId="{D835F540-6F2A-4792-A5E5-13E2F5EC1B99}" type="sibTrans" cxnId="{342FA53C-54CA-4754-9952-6282C2C0946D}">
      <dgm:prSet/>
      <dgm:spPr/>
      <dgm:t>
        <a:bodyPr/>
        <a:lstStyle/>
        <a:p>
          <a:endParaRPr lang="en-GB"/>
        </a:p>
      </dgm:t>
    </dgm:pt>
    <dgm:pt modelId="{01D39F1F-4ABA-4263-9F09-C06E831137DC}">
      <dgm:prSet phldrT="[Text]"/>
      <dgm:spPr/>
      <dgm:t>
        <a:bodyPr/>
        <a:lstStyle/>
        <a:p>
          <a:r>
            <a:rPr lang="en-US" dirty="0"/>
            <a:t>Building LHC</a:t>
          </a:r>
          <a:endParaRPr lang="en-GB" dirty="0"/>
        </a:p>
      </dgm:t>
    </dgm:pt>
    <dgm:pt modelId="{FB7393EF-3CA0-4AD7-B32D-BB7ED81A095C}" type="parTrans" cxnId="{0A824652-5D2F-4AA8-9E7C-B4F22CA91F94}">
      <dgm:prSet/>
      <dgm:spPr/>
      <dgm:t>
        <a:bodyPr/>
        <a:lstStyle/>
        <a:p>
          <a:endParaRPr lang="en-GB"/>
        </a:p>
      </dgm:t>
    </dgm:pt>
    <dgm:pt modelId="{A788362C-9497-40EE-B7DB-E6897FDA05AD}" type="sibTrans" cxnId="{0A824652-5D2F-4AA8-9E7C-B4F22CA91F94}">
      <dgm:prSet/>
      <dgm:spPr/>
      <dgm:t>
        <a:bodyPr/>
        <a:lstStyle/>
        <a:p>
          <a:endParaRPr lang="en-GB"/>
        </a:p>
      </dgm:t>
    </dgm:pt>
    <dgm:pt modelId="{3A43A1B0-665A-49FB-AF2F-81CBD9FBCFB2}">
      <dgm:prSet phldrT="[Text]"/>
      <dgm:spPr/>
      <dgm:t>
        <a:bodyPr/>
        <a:lstStyle/>
        <a:p>
          <a:r>
            <a:rPr lang="en-US" dirty="0"/>
            <a:t>EU</a:t>
          </a:r>
          <a:endParaRPr lang="en-GB" dirty="0"/>
        </a:p>
      </dgm:t>
    </dgm:pt>
    <dgm:pt modelId="{AB05BCED-7318-46EB-8419-9E07522B72E6}" type="parTrans" cxnId="{DF8822FC-E5DB-4852-AC71-2F9185E8D6F7}">
      <dgm:prSet/>
      <dgm:spPr/>
      <dgm:t>
        <a:bodyPr/>
        <a:lstStyle/>
        <a:p>
          <a:endParaRPr lang="en-GB"/>
        </a:p>
      </dgm:t>
    </dgm:pt>
    <dgm:pt modelId="{3CA6C9C7-D2CA-4FD8-95C3-826124EBFAC2}" type="sibTrans" cxnId="{DF8822FC-E5DB-4852-AC71-2F9185E8D6F7}">
      <dgm:prSet/>
      <dgm:spPr/>
      <dgm:t>
        <a:bodyPr/>
        <a:lstStyle/>
        <a:p>
          <a:endParaRPr lang="en-GB"/>
        </a:p>
      </dgm:t>
    </dgm:pt>
    <dgm:pt modelId="{0D904CDE-805C-4657-8083-B761F11FCFA4}">
      <dgm:prSet phldrT="[Text]"/>
      <dgm:spPr/>
      <dgm:t>
        <a:bodyPr/>
        <a:lstStyle/>
        <a:p>
          <a:r>
            <a:rPr lang="en-US" dirty="0"/>
            <a:t>DataGrid</a:t>
          </a:r>
          <a:endParaRPr lang="en-GB" dirty="0"/>
        </a:p>
      </dgm:t>
    </dgm:pt>
    <dgm:pt modelId="{411BD1DD-197B-4ECE-BCFC-E00055F625AC}" type="parTrans" cxnId="{3DBAEA2A-F6E4-4651-AB62-4820EE956BE4}">
      <dgm:prSet/>
      <dgm:spPr/>
      <dgm:t>
        <a:bodyPr/>
        <a:lstStyle/>
        <a:p>
          <a:endParaRPr lang="en-GB"/>
        </a:p>
      </dgm:t>
    </dgm:pt>
    <dgm:pt modelId="{C195B3B7-7FD4-4719-8A55-A899FBE45824}" type="sibTrans" cxnId="{3DBAEA2A-F6E4-4651-AB62-4820EE956BE4}">
      <dgm:prSet/>
      <dgm:spPr/>
      <dgm:t>
        <a:bodyPr/>
        <a:lstStyle/>
        <a:p>
          <a:endParaRPr lang="en-GB"/>
        </a:p>
      </dgm:t>
    </dgm:pt>
    <dgm:pt modelId="{C4DBA2B0-B504-4120-BA21-FB3F4353807B}">
      <dgm:prSet phldrT="[Text]"/>
      <dgm:spPr/>
      <dgm:t>
        <a:bodyPr/>
        <a:lstStyle/>
        <a:p>
          <a:r>
            <a:rPr lang="en-US" dirty="0"/>
            <a:t>UK</a:t>
          </a:r>
          <a:endParaRPr lang="en-GB" dirty="0"/>
        </a:p>
      </dgm:t>
    </dgm:pt>
    <dgm:pt modelId="{DE4A40F2-44F3-4E86-B87E-9C213E9539BB}" type="parTrans" cxnId="{270C84BE-42D9-4386-8A5D-23BFBCAB2FFB}">
      <dgm:prSet/>
      <dgm:spPr/>
      <dgm:t>
        <a:bodyPr/>
        <a:lstStyle/>
        <a:p>
          <a:endParaRPr lang="en-GB"/>
        </a:p>
      </dgm:t>
    </dgm:pt>
    <dgm:pt modelId="{C4B0B255-6BFD-4F82-8ED0-01C6D74F09E2}" type="sibTrans" cxnId="{270C84BE-42D9-4386-8A5D-23BFBCAB2FFB}">
      <dgm:prSet/>
      <dgm:spPr/>
      <dgm:t>
        <a:bodyPr/>
        <a:lstStyle/>
        <a:p>
          <a:endParaRPr lang="en-GB"/>
        </a:p>
      </dgm:t>
    </dgm:pt>
    <dgm:pt modelId="{23CB6217-822A-414F-9CE0-7E3ADAC5F440}">
      <dgm:prSet phldrT="[Text]"/>
      <dgm:spPr/>
      <dgm:t>
        <a:bodyPr/>
        <a:lstStyle/>
        <a:p>
          <a:r>
            <a:rPr lang="en-US" dirty="0" err="1"/>
            <a:t>GridPP</a:t>
          </a:r>
          <a:endParaRPr lang="en-GB" dirty="0"/>
        </a:p>
      </dgm:t>
    </dgm:pt>
    <dgm:pt modelId="{3DB5661F-3D87-4137-9230-CA085531A8B2}" type="parTrans" cxnId="{605320BC-8591-4FF4-8307-CA7CEADE08BF}">
      <dgm:prSet/>
      <dgm:spPr/>
      <dgm:t>
        <a:bodyPr/>
        <a:lstStyle/>
        <a:p>
          <a:endParaRPr lang="en-GB"/>
        </a:p>
      </dgm:t>
    </dgm:pt>
    <dgm:pt modelId="{2BCFF2A4-5117-4F60-91D2-0C270A267C33}" type="sibTrans" cxnId="{605320BC-8591-4FF4-8307-CA7CEADE08BF}">
      <dgm:prSet/>
      <dgm:spPr/>
      <dgm:t>
        <a:bodyPr/>
        <a:lstStyle/>
        <a:p>
          <a:endParaRPr lang="en-GB"/>
        </a:p>
      </dgm:t>
    </dgm:pt>
    <dgm:pt modelId="{7B0B2891-BC8D-423B-9F83-C8A8F8708466}">
      <dgm:prSet phldrT="[Text]"/>
      <dgm:spPr/>
      <dgm:t>
        <a:bodyPr/>
        <a:lstStyle/>
        <a:p>
          <a:r>
            <a:rPr lang="en-US" dirty="0"/>
            <a:t>PPARC/CCLRC</a:t>
          </a:r>
          <a:endParaRPr lang="en-GB" dirty="0"/>
        </a:p>
      </dgm:t>
    </dgm:pt>
    <dgm:pt modelId="{5501211C-83A8-401F-9AC7-2F20609BA722}" type="parTrans" cxnId="{FEFE9154-95F6-4C73-9724-FFFE5D4CCA94}">
      <dgm:prSet/>
      <dgm:spPr/>
      <dgm:t>
        <a:bodyPr/>
        <a:lstStyle/>
        <a:p>
          <a:endParaRPr lang="en-GB"/>
        </a:p>
      </dgm:t>
    </dgm:pt>
    <dgm:pt modelId="{95709CA0-BD7F-4955-AE5A-12B87C76FAA1}" type="sibTrans" cxnId="{FEFE9154-95F6-4C73-9724-FFFE5D4CCA94}">
      <dgm:prSet/>
      <dgm:spPr/>
      <dgm:t>
        <a:bodyPr/>
        <a:lstStyle/>
        <a:p>
          <a:endParaRPr lang="en-GB"/>
        </a:p>
      </dgm:t>
    </dgm:pt>
    <dgm:pt modelId="{C3898A7F-1502-4630-A04F-E44B528CFE98}">
      <dgm:prSet phldrT="[Text]"/>
      <dgm:spPr/>
      <dgm:t>
        <a:bodyPr/>
        <a:lstStyle/>
        <a:p>
          <a:r>
            <a:rPr lang="en-US" dirty="0" err="1"/>
            <a:t>CrossGrid</a:t>
          </a:r>
          <a:endParaRPr lang="en-GB" dirty="0"/>
        </a:p>
      </dgm:t>
    </dgm:pt>
    <dgm:pt modelId="{65446D60-4EFF-409F-BDC7-DEF46479ED6F}" type="parTrans" cxnId="{837E00CE-77DB-42C5-86B7-EEC90001FD82}">
      <dgm:prSet/>
      <dgm:spPr/>
      <dgm:t>
        <a:bodyPr/>
        <a:lstStyle/>
        <a:p>
          <a:endParaRPr lang="en-GB"/>
        </a:p>
      </dgm:t>
    </dgm:pt>
    <dgm:pt modelId="{8222566C-568B-4CFD-9ABE-20AC86C2756A}" type="sibTrans" cxnId="{837E00CE-77DB-42C5-86B7-EEC90001FD82}">
      <dgm:prSet/>
      <dgm:spPr/>
      <dgm:t>
        <a:bodyPr/>
        <a:lstStyle/>
        <a:p>
          <a:endParaRPr lang="en-GB"/>
        </a:p>
      </dgm:t>
    </dgm:pt>
    <dgm:pt modelId="{DF0A5E05-469A-42D0-962E-FDE152CE2CE9}">
      <dgm:prSet phldrT="[Text]"/>
      <dgm:spPr/>
      <dgm:t>
        <a:bodyPr/>
        <a:lstStyle/>
        <a:p>
          <a:r>
            <a:rPr lang="en-US" dirty="0" err="1"/>
            <a:t>DataTag</a:t>
          </a:r>
          <a:endParaRPr lang="en-GB" dirty="0"/>
        </a:p>
      </dgm:t>
    </dgm:pt>
    <dgm:pt modelId="{D793ACB5-1116-4AF6-A97D-0249A45330CB}" type="parTrans" cxnId="{5FAB9006-AD56-427E-BE21-AB9F177B815C}">
      <dgm:prSet/>
      <dgm:spPr/>
      <dgm:t>
        <a:bodyPr/>
        <a:lstStyle/>
        <a:p>
          <a:endParaRPr lang="en-GB"/>
        </a:p>
      </dgm:t>
    </dgm:pt>
    <dgm:pt modelId="{59F31C8C-C119-4C34-AA1B-ABD498AF3D86}" type="sibTrans" cxnId="{5FAB9006-AD56-427E-BE21-AB9F177B815C}">
      <dgm:prSet/>
      <dgm:spPr/>
      <dgm:t>
        <a:bodyPr/>
        <a:lstStyle/>
        <a:p>
          <a:endParaRPr lang="en-GB"/>
        </a:p>
      </dgm:t>
    </dgm:pt>
    <dgm:pt modelId="{EAA286EC-6F87-42DE-AB19-AD3264C498A2}" type="pres">
      <dgm:prSet presAssocID="{B8971CF6-17E1-423C-9A4F-56D03F929C58}" presName="Name0" presStyleCnt="0">
        <dgm:presLayoutVars>
          <dgm:dir/>
          <dgm:animLvl val="lvl"/>
          <dgm:resizeHandles val="exact"/>
        </dgm:presLayoutVars>
      </dgm:prSet>
      <dgm:spPr/>
    </dgm:pt>
    <dgm:pt modelId="{31967CF9-9DF8-4AE3-94FE-255F7BBAEB96}" type="pres">
      <dgm:prSet presAssocID="{0BEACEC3-2B68-42F0-B6BB-4BCD301E804E}" presName="composite" presStyleCnt="0"/>
      <dgm:spPr/>
    </dgm:pt>
    <dgm:pt modelId="{DB8097B4-E7F1-48A2-85AB-37BA70881A88}" type="pres">
      <dgm:prSet presAssocID="{0BEACEC3-2B68-42F0-B6BB-4BCD301E804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D7CC82CF-2B78-4E81-A491-3AF7086589E9}" type="pres">
      <dgm:prSet presAssocID="{0BEACEC3-2B68-42F0-B6BB-4BCD301E804E}" presName="desTx" presStyleLbl="alignAccFollowNode1" presStyleIdx="0" presStyleCnt="3">
        <dgm:presLayoutVars>
          <dgm:bulletEnabled val="1"/>
        </dgm:presLayoutVars>
      </dgm:prSet>
      <dgm:spPr/>
    </dgm:pt>
    <dgm:pt modelId="{42B407DE-387B-4877-A81B-1100F4596ADD}" type="pres">
      <dgm:prSet presAssocID="{D835F540-6F2A-4792-A5E5-13E2F5EC1B99}" presName="space" presStyleCnt="0"/>
      <dgm:spPr/>
    </dgm:pt>
    <dgm:pt modelId="{45387CAD-3C1D-4719-B01B-BCB19055757A}" type="pres">
      <dgm:prSet presAssocID="{3A43A1B0-665A-49FB-AF2F-81CBD9FBCFB2}" presName="composite" presStyleCnt="0"/>
      <dgm:spPr/>
    </dgm:pt>
    <dgm:pt modelId="{205F668B-0875-46A3-8EFF-1302312FEE5C}" type="pres">
      <dgm:prSet presAssocID="{3A43A1B0-665A-49FB-AF2F-81CBD9FBCFB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B0FB2AFE-2DC2-436C-A4EE-8DC7139BD6C4}" type="pres">
      <dgm:prSet presAssocID="{3A43A1B0-665A-49FB-AF2F-81CBD9FBCFB2}" presName="desTx" presStyleLbl="alignAccFollowNode1" presStyleIdx="1" presStyleCnt="3">
        <dgm:presLayoutVars>
          <dgm:bulletEnabled val="1"/>
        </dgm:presLayoutVars>
      </dgm:prSet>
      <dgm:spPr/>
    </dgm:pt>
    <dgm:pt modelId="{DC03EEAB-FA99-4AAE-8898-D276E69016DF}" type="pres">
      <dgm:prSet presAssocID="{3CA6C9C7-D2CA-4FD8-95C3-826124EBFAC2}" presName="space" presStyleCnt="0"/>
      <dgm:spPr/>
    </dgm:pt>
    <dgm:pt modelId="{F0372013-B6F4-40B7-8C9D-B093709A4EB9}" type="pres">
      <dgm:prSet presAssocID="{C4DBA2B0-B504-4120-BA21-FB3F4353807B}" presName="composite" presStyleCnt="0"/>
      <dgm:spPr/>
    </dgm:pt>
    <dgm:pt modelId="{5D4D8BCB-687E-4358-B99D-4A37FCA3AE39}" type="pres">
      <dgm:prSet presAssocID="{C4DBA2B0-B504-4120-BA21-FB3F4353807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16C3832-59EE-43DF-9AEF-A23EFC76E515}" type="pres">
      <dgm:prSet presAssocID="{C4DBA2B0-B504-4120-BA21-FB3F4353807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5FAB9006-AD56-427E-BE21-AB9F177B815C}" srcId="{3A43A1B0-665A-49FB-AF2F-81CBD9FBCFB2}" destId="{DF0A5E05-469A-42D0-962E-FDE152CE2CE9}" srcOrd="2" destOrd="0" parTransId="{D793ACB5-1116-4AF6-A97D-0249A45330CB}" sibTransId="{59F31C8C-C119-4C34-AA1B-ABD498AF3D86}"/>
    <dgm:cxn modelId="{99C30A11-54D0-409E-AC74-D0CD6AD98D68}" type="presOf" srcId="{C3898A7F-1502-4630-A04F-E44B528CFE98}" destId="{B0FB2AFE-2DC2-436C-A4EE-8DC7139BD6C4}" srcOrd="0" destOrd="1" presId="urn:microsoft.com/office/officeart/2005/8/layout/hList1"/>
    <dgm:cxn modelId="{3DBAEA2A-F6E4-4651-AB62-4820EE956BE4}" srcId="{3A43A1B0-665A-49FB-AF2F-81CBD9FBCFB2}" destId="{0D904CDE-805C-4657-8083-B761F11FCFA4}" srcOrd="0" destOrd="0" parTransId="{411BD1DD-197B-4ECE-BCFC-E00055F625AC}" sibTransId="{C195B3B7-7FD4-4719-8A55-A899FBE45824}"/>
    <dgm:cxn modelId="{342FA53C-54CA-4754-9952-6282C2C0946D}" srcId="{B8971CF6-17E1-423C-9A4F-56D03F929C58}" destId="{0BEACEC3-2B68-42F0-B6BB-4BCD301E804E}" srcOrd="0" destOrd="0" parTransId="{5687BA5E-DAD5-46A8-B784-194AADBC0C39}" sibTransId="{D835F540-6F2A-4792-A5E5-13E2F5EC1B99}"/>
    <dgm:cxn modelId="{6B657C40-B8B1-42FA-B661-35C4B6AA82D0}" type="presOf" srcId="{C4DBA2B0-B504-4120-BA21-FB3F4353807B}" destId="{5D4D8BCB-687E-4358-B99D-4A37FCA3AE39}" srcOrd="0" destOrd="0" presId="urn:microsoft.com/office/officeart/2005/8/layout/hList1"/>
    <dgm:cxn modelId="{813AD05D-5C91-4327-8611-513ED146BE18}" type="presOf" srcId="{3A43A1B0-665A-49FB-AF2F-81CBD9FBCFB2}" destId="{205F668B-0875-46A3-8EFF-1302312FEE5C}" srcOrd="0" destOrd="0" presId="urn:microsoft.com/office/officeart/2005/8/layout/hList1"/>
    <dgm:cxn modelId="{D3819844-5A7B-4D21-8CC2-A57BFB88F392}" type="presOf" srcId="{23CB6217-822A-414F-9CE0-7E3ADAC5F440}" destId="{F16C3832-59EE-43DF-9AEF-A23EFC76E515}" srcOrd="0" destOrd="0" presId="urn:microsoft.com/office/officeart/2005/8/layout/hList1"/>
    <dgm:cxn modelId="{0A824652-5D2F-4AA8-9E7C-B4F22CA91F94}" srcId="{0BEACEC3-2B68-42F0-B6BB-4BCD301E804E}" destId="{01D39F1F-4ABA-4263-9F09-C06E831137DC}" srcOrd="0" destOrd="0" parTransId="{FB7393EF-3CA0-4AD7-B32D-BB7ED81A095C}" sibTransId="{A788362C-9497-40EE-B7DB-E6897FDA05AD}"/>
    <dgm:cxn modelId="{6353E573-8C98-4AD3-842D-A90F5AC629E1}" type="presOf" srcId="{0BEACEC3-2B68-42F0-B6BB-4BCD301E804E}" destId="{DB8097B4-E7F1-48A2-85AB-37BA70881A88}" srcOrd="0" destOrd="0" presId="urn:microsoft.com/office/officeart/2005/8/layout/hList1"/>
    <dgm:cxn modelId="{FEFE9154-95F6-4C73-9724-FFFE5D4CCA94}" srcId="{C4DBA2B0-B504-4120-BA21-FB3F4353807B}" destId="{7B0B2891-BC8D-423B-9F83-C8A8F8708466}" srcOrd="1" destOrd="0" parTransId="{5501211C-83A8-401F-9AC7-2F20609BA722}" sibTransId="{95709CA0-BD7F-4955-AE5A-12B87C76FAA1}"/>
    <dgm:cxn modelId="{C6CB628E-8A50-45AF-8222-5B37C5D2DAD2}" type="presOf" srcId="{0D904CDE-805C-4657-8083-B761F11FCFA4}" destId="{B0FB2AFE-2DC2-436C-A4EE-8DC7139BD6C4}" srcOrd="0" destOrd="0" presId="urn:microsoft.com/office/officeart/2005/8/layout/hList1"/>
    <dgm:cxn modelId="{18088E9B-1A45-4787-98C2-2449983E2CDD}" type="presOf" srcId="{01D39F1F-4ABA-4263-9F09-C06E831137DC}" destId="{D7CC82CF-2B78-4E81-A491-3AF7086589E9}" srcOrd="0" destOrd="0" presId="urn:microsoft.com/office/officeart/2005/8/layout/hList1"/>
    <dgm:cxn modelId="{3E55A6AB-B942-419F-B5F6-8EDFF3F7391E}" type="presOf" srcId="{DF0A5E05-469A-42D0-962E-FDE152CE2CE9}" destId="{B0FB2AFE-2DC2-436C-A4EE-8DC7139BD6C4}" srcOrd="0" destOrd="2" presId="urn:microsoft.com/office/officeart/2005/8/layout/hList1"/>
    <dgm:cxn modelId="{605320BC-8591-4FF4-8307-CA7CEADE08BF}" srcId="{C4DBA2B0-B504-4120-BA21-FB3F4353807B}" destId="{23CB6217-822A-414F-9CE0-7E3ADAC5F440}" srcOrd="0" destOrd="0" parTransId="{3DB5661F-3D87-4137-9230-CA085531A8B2}" sibTransId="{2BCFF2A4-5117-4F60-91D2-0C270A267C33}"/>
    <dgm:cxn modelId="{270C84BE-42D9-4386-8A5D-23BFBCAB2FFB}" srcId="{B8971CF6-17E1-423C-9A4F-56D03F929C58}" destId="{C4DBA2B0-B504-4120-BA21-FB3F4353807B}" srcOrd="2" destOrd="0" parTransId="{DE4A40F2-44F3-4E86-B87E-9C213E9539BB}" sibTransId="{C4B0B255-6BFD-4F82-8ED0-01C6D74F09E2}"/>
    <dgm:cxn modelId="{837E00CE-77DB-42C5-86B7-EEC90001FD82}" srcId="{3A43A1B0-665A-49FB-AF2F-81CBD9FBCFB2}" destId="{C3898A7F-1502-4630-A04F-E44B528CFE98}" srcOrd="1" destOrd="0" parTransId="{65446D60-4EFF-409F-BDC7-DEF46479ED6F}" sibTransId="{8222566C-568B-4CFD-9ABE-20AC86C2756A}"/>
    <dgm:cxn modelId="{7B9ACFD3-27AD-4980-A470-DA24942E39BA}" type="presOf" srcId="{B8971CF6-17E1-423C-9A4F-56D03F929C58}" destId="{EAA286EC-6F87-42DE-AB19-AD3264C498A2}" srcOrd="0" destOrd="0" presId="urn:microsoft.com/office/officeart/2005/8/layout/hList1"/>
    <dgm:cxn modelId="{E537F1E7-7B82-43C6-A90F-5A63C7691618}" type="presOf" srcId="{7B0B2891-BC8D-423B-9F83-C8A8F8708466}" destId="{F16C3832-59EE-43DF-9AEF-A23EFC76E515}" srcOrd="0" destOrd="1" presId="urn:microsoft.com/office/officeart/2005/8/layout/hList1"/>
    <dgm:cxn modelId="{DF8822FC-E5DB-4852-AC71-2F9185E8D6F7}" srcId="{B8971CF6-17E1-423C-9A4F-56D03F929C58}" destId="{3A43A1B0-665A-49FB-AF2F-81CBD9FBCFB2}" srcOrd="1" destOrd="0" parTransId="{AB05BCED-7318-46EB-8419-9E07522B72E6}" sibTransId="{3CA6C9C7-D2CA-4FD8-95C3-826124EBFAC2}"/>
    <dgm:cxn modelId="{EA5873AC-41A9-4840-98CE-2D4ECFB87FD4}" type="presParOf" srcId="{EAA286EC-6F87-42DE-AB19-AD3264C498A2}" destId="{31967CF9-9DF8-4AE3-94FE-255F7BBAEB96}" srcOrd="0" destOrd="0" presId="urn:microsoft.com/office/officeart/2005/8/layout/hList1"/>
    <dgm:cxn modelId="{2F4157F2-B4B2-4128-9F7A-EB13043A987A}" type="presParOf" srcId="{31967CF9-9DF8-4AE3-94FE-255F7BBAEB96}" destId="{DB8097B4-E7F1-48A2-85AB-37BA70881A88}" srcOrd="0" destOrd="0" presId="urn:microsoft.com/office/officeart/2005/8/layout/hList1"/>
    <dgm:cxn modelId="{AA8ACCFB-671E-48EE-8FA0-C47CFCBEF0A0}" type="presParOf" srcId="{31967CF9-9DF8-4AE3-94FE-255F7BBAEB96}" destId="{D7CC82CF-2B78-4E81-A491-3AF7086589E9}" srcOrd="1" destOrd="0" presId="urn:microsoft.com/office/officeart/2005/8/layout/hList1"/>
    <dgm:cxn modelId="{ED42A6B4-AEE7-4D76-B78A-DA7AA06C5B37}" type="presParOf" srcId="{EAA286EC-6F87-42DE-AB19-AD3264C498A2}" destId="{42B407DE-387B-4877-A81B-1100F4596ADD}" srcOrd="1" destOrd="0" presId="urn:microsoft.com/office/officeart/2005/8/layout/hList1"/>
    <dgm:cxn modelId="{2F82BF90-6968-43EC-875C-2B8D997143BC}" type="presParOf" srcId="{EAA286EC-6F87-42DE-AB19-AD3264C498A2}" destId="{45387CAD-3C1D-4719-B01B-BCB19055757A}" srcOrd="2" destOrd="0" presId="urn:microsoft.com/office/officeart/2005/8/layout/hList1"/>
    <dgm:cxn modelId="{6E087ACD-099A-43E4-A07B-1AF5FDDB576A}" type="presParOf" srcId="{45387CAD-3C1D-4719-B01B-BCB19055757A}" destId="{205F668B-0875-46A3-8EFF-1302312FEE5C}" srcOrd="0" destOrd="0" presId="urn:microsoft.com/office/officeart/2005/8/layout/hList1"/>
    <dgm:cxn modelId="{567AAC3F-E4BC-44E6-BAC6-D6BBC4527C6D}" type="presParOf" srcId="{45387CAD-3C1D-4719-B01B-BCB19055757A}" destId="{B0FB2AFE-2DC2-436C-A4EE-8DC7139BD6C4}" srcOrd="1" destOrd="0" presId="urn:microsoft.com/office/officeart/2005/8/layout/hList1"/>
    <dgm:cxn modelId="{3A44ECFE-02A3-4951-A517-0D128705DB57}" type="presParOf" srcId="{EAA286EC-6F87-42DE-AB19-AD3264C498A2}" destId="{DC03EEAB-FA99-4AAE-8898-D276E69016DF}" srcOrd="3" destOrd="0" presId="urn:microsoft.com/office/officeart/2005/8/layout/hList1"/>
    <dgm:cxn modelId="{0BA31B52-1B21-4414-A81F-1601399370A4}" type="presParOf" srcId="{EAA286EC-6F87-42DE-AB19-AD3264C498A2}" destId="{F0372013-B6F4-40B7-8C9D-B093709A4EB9}" srcOrd="4" destOrd="0" presId="urn:microsoft.com/office/officeart/2005/8/layout/hList1"/>
    <dgm:cxn modelId="{C46B0903-406A-41C3-9292-1915AC05107C}" type="presParOf" srcId="{F0372013-B6F4-40B7-8C9D-B093709A4EB9}" destId="{5D4D8BCB-687E-4358-B99D-4A37FCA3AE39}" srcOrd="0" destOrd="0" presId="urn:microsoft.com/office/officeart/2005/8/layout/hList1"/>
    <dgm:cxn modelId="{0FBF2A4B-0012-4EEA-B767-74B64A95A34A}" type="presParOf" srcId="{F0372013-B6F4-40B7-8C9D-B093709A4EB9}" destId="{F16C3832-59EE-43DF-9AEF-A23EFC76E5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328604-EAB1-473A-89D8-C2F0A8ADEA9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BD1A39D-6915-4D4A-90D6-98DB4FE9AE9F}">
      <dgm:prSet phldrT="[Text]"/>
      <dgm:spPr/>
      <dgm:t>
        <a:bodyPr/>
        <a:lstStyle/>
        <a:p>
          <a:r>
            <a:rPr lang="en-US" dirty="0"/>
            <a:t>CERN</a:t>
          </a:r>
          <a:endParaRPr lang="en-GB" dirty="0"/>
        </a:p>
      </dgm:t>
    </dgm:pt>
    <dgm:pt modelId="{1A661E36-F5E1-4E02-8FC4-433A022F6550}" type="parTrans" cxnId="{543AD3FD-5CF7-4FFE-8243-4434DE6C2F4E}">
      <dgm:prSet/>
      <dgm:spPr/>
      <dgm:t>
        <a:bodyPr/>
        <a:lstStyle/>
        <a:p>
          <a:endParaRPr lang="en-GB"/>
        </a:p>
      </dgm:t>
    </dgm:pt>
    <dgm:pt modelId="{BD7A5B7A-B997-4365-8B03-28D7942A4B19}" type="sibTrans" cxnId="{543AD3FD-5CF7-4FFE-8243-4434DE6C2F4E}">
      <dgm:prSet/>
      <dgm:spPr/>
      <dgm:t>
        <a:bodyPr/>
        <a:lstStyle/>
        <a:p>
          <a:endParaRPr lang="en-GB"/>
        </a:p>
      </dgm:t>
    </dgm:pt>
    <dgm:pt modelId="{24C79455-CA3A-49BF-9730-5F2C9BC641E3}">
      <dgm:prSet phldrT="[Text]"/>
      <dgm:spPr/>
      <dgm:t>
        <a:bodyPr/>
        <a:lstStyle/>
        <a:p>
          <a:r>
            <a:rPr lang="en-US" dirty="0"/>
            <a:t>RAL</a:t>
          </a:r>
          <a:endParaRPr lang="en-GB" dirty="0"/>
        </a:p>
      </dgm:t>
    </dgm:pt>
    <dgm:pt modelId="{E39DDD3D-D4A8-421F-9126-F996310BDF83}" type="parTrans" cxnId="{47A55035-161A-420C-8263-CD79F613C9FF}">
      <dgm:prSet/>
      <dgm:spPr/>
      <dgm:t>
        <a:bodyPr/>
        <a:lstStyle/>
        <a:p>
          <a:endParaRPr lang="en-GB"/>
        </a:p>
      </dgm:t>
    </dgm:pt>
    <dgm:pt modelId="{08BEF49E-0D47-47E8-9C40-79E4EAF6B235}" type="sibTrans" cxnId="{47A55035-161A-420C-8263-CD79F613C9FF}">
      <dgm:prSet/>
      <dgm:spPr/>
      <dgm:t>
        <a:bodyPr/>
        <a:lstStyle/>
        <a:p>
          <a:endParaRPr lang="en-GB"/>
        </a:p>
      </dgm:t>
    </dgm:pt>
    <dgm:pt modelId="{261643E6-B872-4F0D-B551-1FDC7F58FB29}">
      <dgm:prSet phldrT="[Text]"/>
      <dgm:spPr/>
      <dgm:t>
        <a:bodyPr/>
        <a:lstStyle/>
        <a:p>
          <a:r>
            <a:rPr lang="en-US" dirty="0"/>
            <a:t>London</a:t>
          </a:r>
          <a:endParaRPr lang="en-GB" dirty="0"/>
        </a:p>
      </dgm:t>
    </dgm:pt>
    <dgm:pt modelId="{1BD9BC1C-DF18-4115-9539-CD321051BF8D}" type="parTrans" cxnId="{A06568AE-0931-407E-9249-0819E9626436}">
      <dgm:prSet/>
      <dgm:spPr/>
      <dgm:t>
        <a:bodyPr/>
        <a:lstStyle/>
        <a:p>
          <a:endParaRPr lang="en-GB"/>
        </a:p>
      </dgm:t>
    </dgm:pt>
    <dgm:pt modelId="{B5348077-CE78-4333-A26B-F57B91C57B88}" type="sibTrans" cxnId="{A06568AE-0931-407E-9249-0819E9626436}">
      <dgm:prSet/>
      <dgm:spPr/>
      <dgm:t>
        <a:bodyPr/>
        <a:lstStyle/>
        <a:p>
          <a:endParaRPr lang="en-GB"/>
        </a:p>
      </dgm:t>
    </dgm:pt>
    <dgm:pt modelId="{91AA0FD2-BC78-46C7-8DD1-586BAC14BA34}">
      <dgm:prSet phldrT="[Text]"/>
      <dgm:spPr/>
      <dgm:t>
        <a:bodyPr/>
        <a:lstStyle/>
        <a:p>
          <a:r>
            <a:rPr lang="en-US" dirty="0"/>
            <a:t>INFN</a:t>
          </a:r>
          <a:endParaRPr lang="en-GB" dirty="0"/>
        </a:p>
      </dgm:t>
    </dgm:pt>
    <dgm:pt modelId="{869CE377-D4F5-48DA-9012-C06B3B07BDB6}" type="parTrans" cxnId="{AD0BA710-E573-4DE4-94FC-367F420F7F8C}">
      <dgm:prSet/>
      <dgm:spPr/>
      <dgm:t>
        <a:bodyPr/>
        <a:lstStyle/>
        <a:p>
          <a:endParaRPr lang="en-GB"/>
        </a:p>
      </dgm:t>
    </dgm:pt>
    <dgm:pt modelId="{09355571-202C-4540-A5C4-898ED760D351}" type="sibTrans" cxnId="{AD0BA710-E573-4DE4-94FC-367F420F7F8C}">
      <dgm:prSet/>
      <dgm:spPr/>
      <dgm:t>
        <a:bodyPr/>
        <a:lstStyle/>
        <a:p>
          <a:endParaRPr lang="en-GB"/>
        </a:p>
      </dgm:t>
    </dgm:pt>
    <dgm:pt modelId="{D6596CBD-79E0-4456-BF42-064013691F5E}">
      <dgm:prSet phldrT="[Text]"/>
      <dgm:spPr/>
      <dgm:t>
        <a:bodyPr/>
        <a:lstStyle/>
        <a:p>
          <a:r>
            <a:rPr lang="en-US" dirty="0"/>
            <a:t>FNAL</a:t>
          </a:r>
          <a:endParaRPr lang="en-GB" dirty="0"/>
        </a:p>
      </dgm:t>
    </dgm:pt>
    <dgm:pt modelId="{0FED818A-0306-4654-9F3B-C2A8D97CAE83}" type="parTrans" cxnId="{EF01716A-E3B7-4035-9D2F-0804C9ACD9E6}">
      <dgm:prSet/>
      <dgm:spPr/>
      <dgm:t>
        <a:bodyPr/>
        <a:lstStyle/>
        <a:p>
          <a:endParaRPr lang="en-GB"/>
        </a:p>
      </dgm:t>
    </dgm:pt>
    <dgm:pt modelId="{15FC1EA3-BE15-4F28-9470-29077CE4B5CE}" type="sibTrans" cxnId="{EF01716A-E3B7-4035-9D2F-0804C9ACD9E6}">
      <dgm:prSet/>
      <dgm:spPr/>
      <dgm:t>
        <a:bodyPr/>
        <a:lstStyle/>
        <a:p>
          <a:endParaRPr lang="en-GB"/>
        </a:p>
      </dgm:t>
    </dgm:pt>
    <dgm:pt modelId="{7C080D90-229B-433D-8672-ABDC8952DE9D}">
      <dgm:prSet phldrT="[Text]"/>
      <dgm:spPr/>
      <dgm:t>
        <a:bodyPr/>
        <a:lstStyle/>
        <a:p>
          <a:r>
            <a:rPr lang="en-US" dirty="0" err="1"/>
            <a:t>ScotGrid</a:t>
          </a:r>
          <a:endParaRPr lang="en-GB" dirty="0"/>
        </a:p>
      </dgm:t>
    </dgm:pt>
    <dgm:pt modelId="{4A7B74E6-6B36-4237-8E24-BCFEB75765CB}" type="parTrans" cxnId="{50EF443D-E929-4460-A24B-B777F06730A3}">
      <dgm:prSet/>
      <dgm:spPr/>
      <dgm:t>
        <a:bodyPr/>
        <a:lstStyle/>
        <a:p>
          <a:endParaRPr lang="en-GB"/>
        </a:p>
      </dgm:t>
    </dgm:pt>
    <dgm:pt modelId="{6EAE9383-C90E-4743-B397-FCD9BF5BDEAE}" type="sibTrans" cxnId="{50EF443D-E929-4460-A24B-B777F06730A3}">
      <dgm:prSet/>
      <dgm:spPr/>
      <dgm:t>
        <a:bodyPr/>
        <a:lstStyle/>
        <a:p>
          <a:endParaRPr lang="en-GB"/>
        </a:p>
      </dgm:t>
    </dgm:pt>
    <dgm:pt modelId="{04EAD8C1-F8FF-4D99-A201-14172B5FA626}">
      <dgm:prSet phldrT="[Text]"/>
      <dgm:spPr/>
      <dgm:t>
        <a:bodyPr/>
        <a:lstStyle/>
        <a:p>
          <a:r>
            <a:rPr lang="en-US" dirty="0"/>
            <a:t>North</a:t>
          </a:r>
          <a:endParaRPr lang="en-GB" dirty="0"/>
        </a:p>
      </dgm:t>
    </dgm:pt>
    <dgm:pt modelId="{5BDB842B-CA96-4AB2-A06B-921A19C6D60C}" type="parTrans" cxnId="{0D23598B-4EE8-44BC-9510-846711007084}">
      <dgm:prSet/>
      <dgm:spPr/>
      <dgm:t>
        <a:bodyPr/>
        <a:lstStyle/>
        <a:p>
          <a:endParaRPr lang="en-GB"/>
        </a:p>
      </dgm:t>
    </dgm:pt>
    <dgm:pt modelId="{287D09FE-B3CE-464A-8A30-A339C83BE796}" type="sibTrans" cxnId="{0D23598B-4EE8-44BC-9510-846711007084}">
      <dgm:prSet/>
      <dgm:spPr/>
      <dgm:t>
        <a:bodyPr/>
        <a:lstStyle/>
        <a:p>
          <a:endParaRPr lang="en-GB"/>
        </a:p>
      </dgm:t>
    </dgm:pt>
    <dgm:pt modelId="{BF72EBC2-DCA7-41AF-B901-607C47A4D349}">
      <dgm:prSet phldrT="[Text]"/>
      <dgm:spPr/>
      <dgm:t>
        <a:bodyPr/>
        <a:lstStyle/>
        <a:p>
          <a:r>
            <a:rPr lang="en-US" dirty="0"/>
            <a:t>South</a:t>
          </a:r>
          <a:endParaRPr lang="en-GB" dirty="0"/>
        </a:p>
      </dgm:t>
    </dgm:pt>
    <dgm:pt modelId="{BF6A6DAF-1862-465D-9BE8-9999D73C7466}" type="parTrans" cxnId="{ACE2B58F-8497-42E1-BF9C-C892ED2D228E}">
      <dgm:prSet/>
      <dgm:spPr/>
      <dgm:t>
        <a:bodyPr/>
        <a:lstStyle/>
        <a:p>
          <a:endParaRPr lang="en-GB"/>
        </a:p>
      </dgm:t>
    </dgm:pt>
    <dgm:pt modelId="{AD0FB469-CB2B-4D25-B724-C4EEFCCBE3E2}" type="sibTrans" cxnId="{ACE2B58F-8497-42E1-BF9C-C892ED2D228E}">
      <dgm:prSet/>
      <dgm:spPr/>
      <dgm:t>
        <a:bodyPr/>
        <a:lstStyle/>
        <a:p>
          <a:endParaRPr lang="en-GB"/>
        </a:p>
      </dgm:t>
    </dgm:pt>
    <dgm:pt modelId="{E9399551-05FD-405D-8CD8-14C46DAA486D}">
      <dgm:prSet phldrT="[Text]"/>
      <dgm:spPr/>
      <dgm:t>
        <a:bodyPr/>
        <a:lstStyle/>
        <a:p>
          <a:r>
            <a:rPr lang="en-US" dirty="0"/>
            <a:t>IC</a:t>
          </a:r>
          <a:endParaRPr lang="en-GB" dirty="0"/>
        </a:p>
      </dgm:t>
    </dgm:pt>
    <dgm:pt modelId="{AC985F9E-AF6C-414F-A3B3-AB24797CDEAF}" type="parTrans" cxnId="{34736BE5-4BFE-41F4-B108-5F508AA4EA37}">
      <dgm:prSet/>
      <dgm:spPr/>
      <dgm:t>
        <a:bodyPr/>
        <a:lstStyle/>
        <a:p>
          <a:endParaRPr lang="en-GB"/>
        </a:p>
      </dgm:t>
    </dgm:pt>
    <dgm:pt modelId="{C7C2D81E-95D6-4E61-A50B-44DD7D55A693}" type="sibTrans" cxnId="{34736BE5-4BFE-41F4-B108-5F508AA4EA37}">
      <dgm:prSet/>
      <dgm:spPr/>
      <dgm:t>
        <a:bodyPr/>
        <a:lstStyle/>
        <a:p>
          <a:endParaRPr lang="en-GB"/>
        </a:p>
      </dgm:t>
    </dgm:pt>
    <dgm:pt modelId="{3257B8DE-EE0B-4692-A2AB-A17404A90485}">
      <dgm:prSet phldrT="[Text]"/>
      <dgm:spPr/>
      <dgm:t>
        <a:bodyPr/>
        <a:lstStyle/>
        <a:p>
          <a:r>
            <a:rPr lang="en-US" dirty="0"/>
            <a:t>QMUL</a:t>
          </a:r>
          <a:endParaRPr lang="en-GB" dirty="0"/>
        </a:p>
      </dgm:t>
    </dgm:pt>
    <dgm:pt modelId="{8A65436E-9438-4835-8DA9-A7B75F62A699}" type="parTrans" cxnId="{5F190405-F2B6-46D5-BE0C-888B903BDE5F}">
      <dgm:prSet/>
      <dgm:spPr/>
      <dgm:t>
        <a:bodyPr/>
        <a:lstStyle/>
        <a:p>
          <a:endParaRPr lang="en-GB"/>
        </a:p>
      </dgm:t>
    </dgm:pt>
    <dgm:pt modelId="{F3009BAB-1724-4E62-84FA-B672D36C50A3}" type="sibTrans" cxnId="{5F190405-F2B6-46D5-BE0C-888B903BDE5F}">
      <dgm:prSet/>
      <dgm:spPr/>
      <dgm:t>
        <a:bodyPr/>
        <a:lstStyle/>
        <a:p>
          <a:endParaRPr lang="en-GB"/>
        </a:p>
      </dgm:t>
    </dgm:pt>
    <dgm:pt modelId="{A50A9E0A-44CF-4C0A-8077-511FDB008801}">
      <dgm:prSet phldrT="[Text]"/>
      <dgm:spPr/>
      <dgm:t>
        <a:bodyPr/>
        <a:lstStyle/>
        <a:p>
          <a:r>
            <a:rPr lang="en-US" dirty="0"/>
            <a:t>RHUL</a:t>
          </a:r>
          <a:endParaRPr lang="en-GB" dirty="0"/>
        </a:p>
      </dgm:t>
    </dgm:pt>
    <dgm:pt modelId="{8CD0AF66-125C-429A-B0B1-DA1F401BD6A9}" type="parTrans" cxnId="{D6C712E8-BCB2-4346-AFC9-30303D7289CB}">
      <dgm:prSet/>
      <dgm:spPr/>
      <dgm:t>
        <a:bodyPr/>
        <a:lstStyle/>
        <a:p>
          <a:endParaRPr lang="en-GB"/>
        </a:p>
      </dgm:t>
    </dgm:pt>
    <dgm:pt modelId="{F261778A-91BE-4BD5-ABEB-FD581DF263B3}" type="sibTrans" cxnId="{D6C712E8-BCB2-4346-AFC9-30303D7289CB}">
      <dgm:prSet/>
      <dgm:spPr/>
      <dgm:t>
        <a:bodyPr/>
        <a:lstStyle/>
        <a:p>
          <a:endParaRPr lang="en-GB"/>
        </a:p>
      </dgm:t>
    </dgm:pt>
    <dgm:pt modelId="{9253BC3E-D165-4851-ABAF-249D669558A0}">
      <dgm:prSet phldrT="[Text]"/>
      <dgm:spPr/>
      <dgm:t>
        <a:bodyPr/>
        <a:lstStyle/>
        <a:p>
          <a:r>
            <a:rPr lang="en-US" dirty="0"/>
            <a:t>Brunel</a:t>
          </a:r>
          <a:endParaRPr lang="en-GB" dirty="0"/>
        </a:p>
      </dgm:t>
    </dgm:pt>
    <dgm:pt modelId="{223B44B0-FF52-4389-92D3-934751785F58}" type="parTrans" cxnId="{FD177176-A8F7-4307-94E5-A5AABD48D035}">
      <dgm:prSet/>
      <dgm:spPr/>
      <dgm:t>
        <a:bodyPr/>
        <a:lstStyle/>
        <a:p>
          <a:endParaRPr lang="en-GB"/>
        </a:p>
      </dgm:t>
    </dgm:pt>
    <dgm:pt modelId="{AA6DE685-C59D-431F-9598-56FA3A2512DE}" type="sibTrans" cxnId="{FD177176-A8F7-4307-94E5-A5AABD48D035}">
      <dgm:prSet/>
      <dgm:spPr/>
      <dgm:t>
        <a:bodyPr/>
        <a:lstStyle/>
        <a:p>
          <a:endParaRPr lang="en-GB"/>
        </a:p>
      </dgm:t>
    </dgm:pt>
    <dgm:pt modelId="{575F4144-407C-4EFB-ADD5-0EB4C68F421F}" type="pres">
      <dgm:prSet presAssocID="{84328604-EAB1-473A-89D8-C2F0A8ADEA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D9247D8-611B-4EE7-BFDE-2BF739D8113B}" type="pres">
      <dgm:prSet presAssocID="{DBD1A39D-6915-4D4A-90D6-98DB4FE9AE9F}" presName="hierRoot1" presStyleCnt="0"/>
      <dgm:spPr/>
    </dgm:pt>
    <dgm:pt modelId="{40BB765E-FDA2-4857-8BE0-0EE4C69EE136}" type="pres">
      <dgm:prSet presAssocID="{DBD1A39D-6915-4D4A-90D6-98DB4FE9AE9F}" presName="composite" presStyleCnt="0"/>
      <dgm:spPr/>
    </dgm:pt>
    <dgm:pt modelId="{24413394-0DD1-40B4-A9E1-E92AE39378A2}" type="pres">
      <dgm:prSet presAssocID="{DBD1A39D-6915-4D4A-90D6-98DB4FE9AE9F}" presName="background" presStyleLbl="node0" presStyleIdx="0" presStyleCnt="1"/>
      <dgm:spPr/>
    </dgm:pt>
    <dgm:pt modelId="{086E4364-6D62-4862-B402-67FDCE9E0B9B}" type="pres">
      <dgm:prSet presAssocID="{DBD1A39D-6915-4D4A-90D6-98DB4FE9AE9F}" presName="text" presStyleLbl="fgAcc0" presStyleIdx="0" presStyleCnt="1">
        <dgm:presLayoutVars>
          <dgm:chPref val="3"/>
        </dgm:presLayoutVars>
      </dgm:prSet>
      <dgm:spPr/>
    </dgm:pt>
    <dgm:pt modelId="{36B6CFE3-4BDF-40C3-99B9-3E12F92C93E0}" type="pres">
      <dgm:prSet presAssocID="{DBD1A39D-6915-4D4A-90D6-98DB4FE9AE9F}" presName="hierChild2" presStyleCnt="0"/>
      <dgm:spPr/>
    </dgm:pt>
    <dgm:pt modelId="{BA4AF5EE-8E9D-4522-B849-CEA45C08BFF6}" type="pres">
      <dgm:prSet presAssocID="{E39DDD3D-D4A8-421F-9126-F996310BDF83}" presName="Name10" presStyleLbl="parChTrans1D2" presStyleIdx="0" presStyleCnt="3"/>
      <dgm:spPr/>
    </dgm:pt>
    <dgm:pt modelId="{8020CA06-08EF-46FC-9EC9-B569DD0ACC77}" type="pres">
      <dgm:prSet presAssocID="{24C79455-CA3A-49BF-9730-5F2C9BC641E3}" presName="hierRoot2" presStyleCnt="0"/>
      <dgm:spPr/>
    </dgm:pt>
    <dgm:pt modelId="{0864C0D3-4EA3-4BBE-B96C-245CFAFC819F}" type="pres">
      <dgm:prSet presAssocID="{24C79455-CA3A-49BF-9730-5F2C9BC641E3}" presName="composite2" presStyleCnt="0"/>
      <dgm:spPr/>
    </dgm:pt>
    <dgm:pt modelId="{7A95ACE1-C7C4-4FF9-91F4-C1D15BFC3062}" type="pres">
      <dgm:prSet presAssocID="{24C79455-CA3A-49BF-9730-5F2C9BC641E3}" presName="background2" presStyleLbl="node2" presStyleIdx="0" presStyleCnt="3"/>
      <dgm:spPr/>
    </dgm:pt>
    <dgm:pt modelId="{47BE5352-1EEB-473E-B619-1042107A95BA}" type="pres">
      <dgm:prSet presAssocID="{24C79455-CA3A-49BF-9730-5F2C9BC641E3}" presName="text2" presStyleLbl="fgAcc2" presStyleIdx="0" presStyleCnt="3">
        <dgm:presLayoutVars>
          <dgm:chPref val="3"/>
        </dgm:presLayoutVars>
      </dgm:prSet>
      <dgm:spPr/>
    </dgm:pt>
    <dgm:pt modelId="{4FF1CC65-DEB5-4BC3-9CB2-C4F318FE97A2}" type="pres">
      <dgm:prSet presAssocID="{24C79455-CA3A-49BF-9730-5F2C9BC641E3}" presName="hierChild3" presStyleCnt="0"/>
      <dgm:spPr/>
    </dgm:pt>
    <dgm:pt modelId="{3E8FA80B-E361-4EE0-8C78-6E950CC44D68}" type="pres">
      <dgm:prSet presAssocID="{1BD9BC1C-DF18-4115-9539-CD321051BF8D}" presName="Name17" presStyleLbl="parChTrans1D3" presStyleIdx="0" presStyleCnt="4"/>
      <dgm:spPr/>
    </dgm:pt>
    <dgm:pt modelId="{1F350813-182E-4DAF-B09E-044C5B821991}" type="pres">
      <dgm:prSet presAssocID="{261643E6-B872-4F0D-B551-1FDC7F58FB29}" presName="hierRoot3" presStyleCnt="0"/>
      <dgm:spPr/>
    </dgm:pt>
    <dgm:pt modelId="{888C304C-FA0B-416D-894F-F4AFDA928F88}" type="pres">
      <dgm:prSet presAssocID="{261643E6-B872-4F0D-B551-1FDC7F58FB29}" presName="composite3" presStyleCnt="0"/>
      <dgm:spPr/>
    </dgm:pt>
    <dgm:pt modelId="{CB290B3A-F6CC-42CF-83C6-8C80C8CFA1A8}" type="pres">
      <dgm:prSet presAssocID="{261643E6-B872-4F0D-B551-1FDC7F58FB29}" presName="background3" presStyleLbl="node3" presStyleIdx="0" presStyleCnt="4"/>
      <dgm:spPr/>
    </dgm:pt>
    <dgm:pt modelId="{8095A773-18E2-487C-9572-8792E48E310B}" type="pres">
      <dgm:prSet presAssocID="{261643E6-B872-4F0D-B551-1FDC7F58FB29}" presName="text3" presStyleLbl="fgAcc3" presStyleIdx="0" presStyleCnt="4">
        <dgm:presLayoutVars>
          <dgm:chPref val="3"/>
        </dgm:presLayoutVars>
      </dgm:prSet>
      <dgm:spPr/>
    </dgm:pt>
    <dgm:pt modelId="{5B5FDC5E-A0E6-497B-9386-468C83254118}" type="pres">
      <dgm:prSet presAssocID="{261643E6-B872-4F0D-B551-1FDC7F58FB29}" presName="hierChild4" presStyleCnt="0"/>
      <dgm:spPr/>
    </dgm:pt>
    <dgm:pt modelId="{C1B8C71F-E33E-450C-B054-441ADCDD12C7}" type="pres">
      <dgm:prSet presAssocID="{AC985F9E-AF6C-414F-A3B3-AB24797CDEAF}" presName="Name23" presStyleLbl="parChTrans1D4" presStyleIdx="0" presStyleCnt="4"/>
      <dgm:spPr/>
    </dgm:pt>
    <dgm:pt modelId="{174E6143-201D-4590-8E8B-20EBCA37C676}" type="pres">
      <dgm:prSet presAssocID="{E9399551-05FD-405D-8CD8-14C46DAA486D}" presName="hierRoot4" presStyleCnt="0"/>
      <dgm:spPr/>
    </dgm:pt>
    <dgm:pt modelId="{8902F066-F7ED-4B4C-8F63-3CA234D9B6AC}" type="pres">
      <dgm:prSet presAssocID="{E9399551-05FD-405D-8CD8-14C46DAA486D}" presName="composite4" presStyleCnt="0"/>
      <dgm:spPr/>
    </dgm:pt>
    <dgm:pt modelId="{FE851EF3-F2C1-42D7-A83C-E34BF4C6CB2E}" type="pres">
      <dgm:prSet presAssocID="{E9399551-05FD-405D-8CD8-14C46DAA486D}" presName="background4" presStyleLbl="node4" presStyleIdx="0" presStyleCnt="4"/>
      <dgm:spPr/>
    </dgm:pt>
    <dgm:pt modelId="{43FF2B79-21CF-4D73-937F-13771A3DEFEF}" type="pres">
      <dgm:prSet presAssocID="{E9399551-05FD-405D-8CD8-14C46DAA486D}" presName="text4" presStyleLbl="fgAcc4" presStyleIdx="0" presStyleCnt="4">
        <dgm:presLayoutVars>
          <dgm:chPref val="3"/>
        </dgm:presLayoutVars>
      </dgm:prSet>
      <dgm:spPr/>
    </dgm:pt>
    <dgm:pt modelId="{3C32FC51-647A-4A23-B877-A477FA4701C5}" type="pres">
      <dgm:prSet presAssocID="{E9399551-05FD-405D-8CD8-14C46DAA486D}" presName="hierChild5" presStyleCnt="0"/>
      <dgm:spPr/>
    </dgm:pt>
    <dgm:pt modelId="{BA3A2DC2-C6A7-4385-8AB3-188E30748D39}" type="pres">
      <dgm:prSet presAssocID="{8A65436E-9438-4835-8DA9-A7B75F62A699}" presName="Name23" presStyleLbl="parChTrans1D4" presStyleIdx="1" presStyleCnt="4"/>
      <dgm:spPr/>
    </dgm:pt>
    <dgm:pt modelId="{53804F88-0BF9-4D38-B4B3-61219B01100C}" type="pres">
      <dgm:prSet presAssocID="{3257B8DE-EE0B-4692-A2AB-A17404A90485}" presName="hierRoot4" presStyleCnt="0"/>
      <dgm:spPr/>
    </dgm:pt>
    <dgm:pt modelId="{815970F3-DBD9-48C5-942A-1F8433015C84}" type="pres">
      <dgm:prSet presAssocID="{3257B8DE-EE0B-4692-A2AB-A17404A90485}" presName="composite4" presStyleCnt="0"/>
      <dgm:spPr/>
    </dgm:pt>
    <dgm:pt modelId="{8DA74656-8C06-4D7F-8129-B706AF5BB3D2}" type="pres">
      <dgm:prSet presAssocID="{3257B8DE-EE0B-4692-A2AB-A17404A90485}" presName="background4" presStyleLbl="node4" presStyleIdx="1" presStyleCnt="4"/>
      <dgm:spPr/>
    </dgm:pt>
    <dgm:pt modelId="{5FDBD9EA-BF44-4A6A-BD44-CA7AF34DA96F}" type="pres">
      <dgm:prSet presAssocID="{3257B8DE-EE0B-4692-A2AB-A17404A90485}" presName="text4" presStyleLbl="fgAcc4" presStyleIdx="1" presStyleCnt="4">
        <dgm:presLayoutVars>
          <dgm:chPref val="3"/>
        </dgm:presLayoutVars>
      </dgm:prSet>
      <dgm:spPr/>
    </dgm:pt>
    <dgm:pt modelId="{FE738646-5A3B-48CD-9578-BDA788708E81}" type="pres">
      <dgm:prSet presAssocID="{3257B8DE-EE0B-4692-A2AB-A17404A90485}" presName="hierChild5" presStyleCnt="0"/>
      <dgm:spPr/>
    </dgm:pt>
    <dgm:pt modelId="{73D21D13-7174-43C7-A0DF-732651D2ABC5}" type="pres">
      <dgm:prSet presAssocID="{8CD0AF66-125C-429A-B0B1-DA1F401BD6A9}" presName="Name23" presStyleLbl="parChTrans1D4" presStyleIdx="2" presStyleCnt="4"/>
      <dgm:spPr/>
    </dgm:pt>
    <dgm:pt modelId="{61767F9F-5CD9-4200-B3BC-6ABFF94EE104}" type="pres">
      <dgm:prSet presAssocID="{A50A9E0A-44CF-4C0A-8077-511FDB008801}" presName="hierRoot4" presStyleCnt="0"/>
      <dgm:spPr/>
    </dgm:pt>
    <dgm:pt modelId="{81C94395-54B5-4436-BC9D-40FA6C5044F5}" type="pres">
      <dgm:prSet presAssocID="{A50A9E0A-44CF-4C0A-8077-511FDB008801}" presName="composite4" presStyleCnt="0"/>
      <dgm:spPr/>
    </dgm:pt>
    <dgm:pt modelId="{9AA553FC-713F-4DE5-8A7C-2B0C08DE3D4A}" type="pres">
      <dgm:prSet presAssocID="{A50A9E0A-44CF-4C0A-8077-511FDB008801}" presName="background4" presStyleLbl="node4" presStyleIdx="2" presStyleCnt="4"/>
      <dgm:spPr/>
    </dgm:pt>
    <dgm:pt modelId="{9639F539-4C03-425A-8B43-2A562F8FB148}" type="pres">
      <dgm:prSet presAssocID="{A50A9E0A-44CF-4C0A-8077-511FDB008801}" presName="text4" presStyleLbl="fgAcc4" presStyleIdx="2" presStyleCnt="4">
        <dgm:presLayoutVars>
          <dgm:chPref val="3"/>
        </dgm:presLayoutVars>
      </dgm:prSet>
      <dgm:spPr/>
    </dgm:pt>
    <dgm:pt modelId="{0AA82481-34E0-43F9-A3D6-19DA96645090}" type="pres">
      <dgm:prSet presAssocID="{A50A9E0A-44CF-4C0A-8077-511FDB008801}" presName="hierChild5" presStyleCnt="0"/>
      <dgm:spPr/>
    </dgm:pt>
    <dgm:pt modelId="{947DC025-A491-4444-9B52-AC54FAB34505}" type="pres">
      <dgm:prSet presAssocID="{223B44B0-FF52-4389-92D3-934751785F58}" presName="Name23" presStyleLbl="parChTrans1D4" presStyleIdx="3" presStyleCnt="4"/>
      <dgm:spPr/>
    </dgm:pt>
    <dgm:pt modelId="{4F70442A-82EB-4F92-A1DD-124633649D1D}" type="pres">
      <dgm:prSet presAssocID="{9253BC3E-D165-4851-ABAF-249D669558A0}" presName="hierRoot4" presStyleCnt="0"/>
      <dgm:spPr/>
    </dgm:pt>
    <dgm:pt modelId="{FC320E2C-501F-438B-9B14-F0D366BC9E1B}" type="pres">
      <dgm:prSet presAssocID="{9253BC3E-D165-4851-ABAF-249D669558A0}" presName="composite4" presStyleCnt="0"/>
      <dgm:spPr/>
    </dgm:pt>
    <dgm:pt modelId="{1460D9AF-0E34-42F3-ACA9-21B216826721}" type="pres">
      <dgm:prSet presAssocID="{9253BC3E-D165-4851-ABAF-249D669558A0}" presName="background4" presStyleLbl="node4" presStyleIdx="3" presStyleCnt="4"/>
      <dgm:spPr/>
    </dgm:pt>
    <dgm:pt modelId="{CBB8AAC1-D71E-46CD-9973-A888A226BF79}" type="pres">
      <dgm:prSet presAssocID="{9253BC3E-D165-4851-ABAF-249D669558A0}" presName="text4" presStyleLbl="fgAcc4" presStyleIdx="3" presStyleCnt="4">
        <dgm:presLayoutVars>
          <dgm:chPref val="3"/>
        </dgm:presLayoutVars>
      </dgm:prSet>
      <dgm:spPr/>
    </dgm:pt>
    <dgm:pt modelId="{E2D9EE8F-37CA-40F6-8B23-AECE0A86EF3B}" type="pres">
      <dgm:prSet presAssocID="{9253BC3E-D165-4851-ABAF-249D669558A0}" presName="hierChild5" presStyleCnt="0"/>
      <dgm:spPr/>
    </dgm:pt>
    <dgm:pt modelId="{25F32789-FA33-4185-86B7-32EF4C665E03}" type="pres">
      <dgm:prSet presAssocID="{4A7B74E6-6B36-4237-8E24-BCFEB75765CB}" presName="Name17" presStyleLbl="parChTrans1D3" presStyleIdx="1" presStyleCnt="4"/>
      <dgm:spPr/>
    </dgm:pt>
    <dgm:pt modelId="{7ED27966-E3CD-41C6-B80F-4FD2F8AB8109}" type="pres">
      <dgm:prSet presAssocID="{7C080D90-229B-433D-8672-ABDC8952DE9D}" presName="hierRoot3" presStyleCnt="0"/>
      <dgm:spPr/>
    </dgm:pt>
    <dgm:pt modelId="{3E54BD6D-DD74-4B45-B9F2-A5F64ED104A9}" type="pres">
      <dgm:prSet presAssocID="{7C080D90-229B-433D-8672-ABDC8952DE9D}" presName="composite3" presStyleCnt="0"/>
      <dgm:spPr/>
    </dgm:pt>
    <dgm:pt modelId="{C82A5B28-8D07-4880-BB6C-3423493DEDA7}" type="pres">
      <dgm:prSet presAssocID="{7C080D90-229B-433D-8672-ABDC8952DE9D}" presName="background3" presStyleLbl="node3" presStyleIdx="1" presStyleCnt="4"/>
      <dgm:spPr/>
    </dgm:pt>
    <dgm:pt modelId="{49ED1625-6615-4CFE-B8C0-D9D59F0A262F}" type="pres">
      <dgm:prSet presAssocID="{7C080D90-229B-433D-8672-ABDC8952DE9D}" presName="text3" presStyleLbl="fgAcc3" presStyleIdx="1" presStyleCnt="4">
        <dgm:presLayoutVars>
          <dgm:chPref val="3"/>
        </dgm:presLayoutVars>
      </dgm:prSet>
      <dgm:spPr/>
    </dgm:pt>
    <dgm:pt modelId="{B2256394-6225-40EC-B62C-3D8EA4C3A292}" type="pres">
      <dgm:prSet presAssocID="{7C080D90-229B-433D-8672-ABDC8952DE9D}" presName="hierChild4" presStyleCnt="0"/>
      <dgm:spPr/>
    </dgm:pt>
    <dgm:pt modelId="{B34E3DC5-EF09-4A83-8487-3667E5223394}" type="pres">
      <dgm:prSet presAssocID="{5BDB842B-CA96-4AB2-A06B-921A19C6D60C}" presName="Name17" presStyleLbl="parChTrans1D3" presStyleIdx="2" presStyleCnt="4"/>
      <dgm:spPr/>
    </dgm:pt>
    <dgm:pt modelId="{9613CFA5-6504-42D3-A661-5E45B8A8E51E}" type="pres">
      <dgm:prSet presAssocID="{04EAD8C1-F8FF-4D99-A201-14172B5FA626}" presName="hierRoot3" presStyleCnt="0"/>
      <dgm:spPr/>
    </dgm:pt>
    <dgm:pt modelId="{198F425A-90F7-4307-B9D9-F7D8327D3F97}" type="pres">
      <dgm:prSet presAssocID="{04EAD8C1-F8FF-4D99-A201-14172B5FA626}" presName="composite3" presStyleCnt="0"/>
      <dgm:spPr/>
    </dgm:pt>
    <dgm:pt modelId="{A0FE52FE-2B2C-4F23-89DA-9103A6C2F952}" type="pres">
      <dgm:prSet presAssocID="{04EAD8C1-F8FF-4D99-A201-14172B5FA626}" presName="background3" presStyleLbl="node3" presStyleIdx="2" presStyleCnt="4"/>
      <dgm:spPr/>
    </dgm:pt>
    <dgm:pt modelId="{E540B2E2-C6F8-49DE-930A-EBAAEA1BF050}" type="pres">
      <dgm:prSet presAssocID="{04EAD8C1-F8FF-4D99-A201-14172B5FA626}" presName="text3" presStyleLbl="fgAcc3" presStyleIdx="2" presStyleCnt="4">
        <dgm:presLayoutVars>
          <dgm:chPref val="3"/>
        </dgm:presLayoutVars>
      </dgm:prSet>
      <dgm:spPr/>
    </dgm:pt>
    <dgm:pt modelId="{DB069FCC-CB0B-41A5-BF4D-A9B006CF1FC9}" type="pres">
      <dgm:prSet presAssocID="{04EAD8C1-F8FF-4D99-A201-14172B5FA626}" presName="hierChild4" presStyleCnt="0"/>
      <dgm:spPr/>
    </dgm:pt>
    <dgm:pt modelId="{EEC146E5-8D55-4FD3-A7BF-5630998E908D}" type="pres">
      <dgm:prSet presAssocID="{BF6A6DAF-1862-465D-9BE8-9999D73C7466}" presName="Name17" presStyleLbl="parChTrans1D3" presStyleIdx="3" presStyleCnt="4"/>
      <dgm:spPr/>
    </dgm:pt>
    <dgm:pt modelId="{50B1364C-CB05-4431-ADAD-3CA61AEB95C3}" type="pres">
      <dgm:prSet presAssocID="{BF72EBC2-DCA7-41AF-B901-607C47A4D349}" presName="hierRoot3" presStyleCnt="0"/>
      <dgm:spPr/>
    </dgm:pt>
    <dgm:pt modelId="{8EB94003-1F21-4ED8-B447-250FE3F3AE81}" type="pres">
      <dgm:prSet presAssocID="{BF72EBC2-DCA7-41AF-B901-607C47A4D349}" presName="composite3" presStyleCnt="0"/>
      <dgm:spPr/>
    </dgm:pt>
    <dgm:pt modelId="{9DCCB459-B01A-43AB-B7D8-5B701981DCAF}" type="pres">
      <dgm:prSet presAssocID="{BF72EBC2-DCA7-41AF-B901-607C47A4D349}" presName="background3" presStyleLbl="node3" presStyleIdx="3" presStyleCnt="4"/>
      <dgm:spPr/>
    </dgm:pt>
    <dgm:pt modelId="{4B8F4F28-6CEC-455D-ABAB-DC699BD0FC9B}" type="pres">
      <dgm:prSet presAssocID="{BF72EBC2-DCA7-41AF-B901-607C47A4D349}" presName="text3" presStyleLbl="fgAcc3" presStyleIdx="3" presStyleCnt="4">
        <dgm:presLayoutVars>
          <dgm:chPref val="3"/>
        </dgm:presLayoutVars>
      </dgm:prSet>
      <dgm:spPr/>
    </dgm:pt>
    <dgm:pt modelId="{057AAD16-AAF6-415A-93AE-2F2A84D2D491}" type="pres">
      <dgm:prSet presAssocID="{BF72EBC2-DCA7-41AF-B901-607C47A4D349}" presName="hierChild4" presStyleCnt="0"/>
      <dgm:spPr/>
    </dgm:pt>
    <dgm:pt modelId="{8EEC0BA7-A716-42C1-A475-E85434BE0115}" type="pres">
      <dgm:prSet presAssocID="{869CE377-D4F5-48DA-9012-C06B3B07BDB6}" presName="Name10" presStyleLbl="parChTrans1D2" presStyleIdx="1" presStyleCnt="3"/>
      <dgm:spPr/>
    </dgm:pt>
    <dgm:pt modelId="{97E4D170-8B92-4117-BEAF-02465FDCF8E3}" type="pres">
      <dgm:prSet presAssocID="{91AA0FD2-BC78-46C7-8DD1-586BAC14BA34}" presName="hierRoot2" presStyleCnt="0"/>
      <dgm:spPr/>
    </dgm:pt>
    <dgm:pt modelId="{7086FA99-AE18-4738-96E4-592D79F07C40}" type="pres">
      <dgm:prSet presAssocID="{91AA0FD2-BC78-46C7-8DD1-586BAC14BA34}" presName="composite2" presStyleCnt="0"/>
      <dgm:spPr/>
    </dgm:pt>
    <dgm:pt modelId="{30FFCEAD-B353-4DEE-8FD9-F0AF11F3E3B7}" type="pres">
      <dgm:prSet presAssocID="{91AA0FD2-BC78-46C7-8DD1-586BAC14BA34}" presName="background2" presStyleLbl="node2" presStyleIdx="1" presStyleCnt="3"/>
      <dgm:spPr/>
    </dgm:pt>
    <dgm:pt modelId="{7587C039-0D41-4814-BEFE-98BF670B0B85}" type="pres">
      <dgm:prSet presAssocID="{91AA0FD2-BC78-46C7-8DD1-586BAC14BA34}" presName="text2" presStyleLbl="fgAcc2" presStyleIdx="1" presStyleCnt="3">
        <dgm:presLayoutVars>
          <dgm:chPref val="3"/>
        </dgm:presLayoutVars>
      </dgm:prSet>
      <dgm:spPr/>
    </dgm:pt>
    <dgm:pt modelId="{B20F5575-1D85-4031-AD45-77224C95AB42}" type="pres">
      <dgm:prSet presAssocID="{91AA0FD2-BC78-46C7-8DD1-586BAC14BA34}" presName="hierChild3" presStyleCnt="0"/>
      <dgm:spPr/>
    </dgm:pt>
    <dgm:pt modelId="{F8ADD24B-8AE7-41CB-A26A-B5FE8D207B6D}" type="pres">
      <dgm:prSet presAssocID="{0FED818A-0306-4654-9F3B-C2A8D97CAE83}" presName="Name10" presStyleLbl="parChTrans1D2" presStyleIdx="2" presStyleCnt="3"/>
      <dgm:spPr/>
    </dgm:pt>
    <dgm:pt modelId="{483921A2-0C53-4D85-8934-8E4B56A4215A}" type="pres">
      <dgm:prSet presAssocID="{D6596CBD-79E0-4456-BF42-064013691F5E}" presName="hierRoot2" presStyleCnt="0"/>
      <dgm:spPr/>
    </dgm:pt>
    <dgm:pt modelId="{D02BE18F-EB81-409D-9C18-6AEBA8015731}" type="pres">
      <dgm:prSet presAssocID="{D6596CBD-79E0-4456-BF42-064013691F5E}" presName="composite2" presStyleCnt="0"/>
      <dgm:spPr/>
    </dgm:pt>
    <dgm:pt modelId="{7F95F380-E995-40A9-B054-EECAFA1A8926}" type="pres">
      <dgm:prSet presAssocID="{D6596CBD-79E0-4456-BF42-064013691F5E}" presName="background2" presStyleLbl="node2" presStyleIdx="2" presStyleCnt="3"/>
      <dgm:spPr/>
    </dgm:pt>
    <dgm:pt modelId="{95406DFC-8302-4658-8F95-4C1FA3BE6014}" type="pres">
      <dgm:prSet presAssocID="{D6596CBD-79E0-4456-BF42-064013691F5E}" presName="text2" presStyleLbl="fgAcc2" presStyleIdx="2" presStyleCnt="3">
        <dgm:presLayoutVars>
          <dgm:chPref val="3"/>
        </dgm:presLayoutVars>
      </dgm:prSet>
      <dgm:spPr/>
    </dgm:pt>
    <dgm:pt modelId="{07D26004-9074-4FA3-825F-A2BB2C37D0AA}" type="pres">
      <dgm:prSet presAssocID="{D6596CBD-79E0-4456-BF42-064013691F5E}" presName="hierChild3" presStyleCnt="0"/>
      <dgm:spPr/>
    </dgm:pt>
  </dgm:ptLst>
  <dgm:cxnLst>
    <dgm:cxn modelId="{5F190405-F2B6-46D5-BE0C-888B903BDE5F}" srcId="{261643E6-B872-4F0D-B551-1FDC7F58FB29}" destId="{3257B8DE-EE0B-4692-A2AB-A17404A90485}" srcOrd="1" destOrd="0" parTransId="{8A65436E-9438-4835-8DA9-A7B75F62A699}" sibTransId="{F3009BAB-1724-4E62-84FA-B672D36C50A3}"/>
    <dgm:cxn modelId="{B7855F09-6442-436A-B0E1-4C552D761FC4}" type="presOf" srcId="{223B44B0-FF52-4389-92D3-934751785F58}" destId="{947DC025-A491-4444-9B52-AC54FAB34505}" srcOrd="0" destOrd="0" presId="urn:microsoft.com/office/officeart/2005/8/layout/hierarchy1"/>
    <dgm:cxn modelId="{E4DE080E-C339-44B4-9AE3-7A0760EBB781}" type="presOf" srcId="{1BD9BC1C-DF18-4115-9539-CD321051BF8D}" destId="{3E8FA80B-E361-4EE0-8C78-6E950CC44D68}" srcOrd="0" destOrd="0" presId="urn:microsoft.com/office/officeart/2005/8/layout/hierarchy1"/>
    <dgm:cxn modelId="{AD0BA710-E573-4DE4-94FC-367F420F7F8C}" srcId="{DBD1A39D-6915-4D4A-90D6-98DB4FE9AE9F}" destId="{91AA0FD2-BC78-46C7-8DD1-586BAC14BA34}" srcOrd="1" destOrd="0" parTransId="{869CE377-D4F5-48DA-9012-C06B3B07BDB6}" sibTransId="{09355571-202C-4540-A5C4-898ED760D351}"/>
    <dgm:cxn modelId="{0B341F17-931C-4C36-B66F-C3E5CC75A931}" type="presOf" srcId="{BF6A6DAF-1862-465D-9BE8-9999D73C7466}" destId="{EEC146E5-8D55-4FD3-A7BF-5630998E908D}" srcOrd="0" destOrd="0" presId="urn:microsoft.com/office/officeart/2005/8/layout/hierarchy1"/>
    <dgm:cxn modelId="{35B7451C-B77E-4AE6-8644-9DE67BB695FD}" type="presOf" srcId="{AC985F9E-AF6C-414F-A3B3-AB24797CDEAF}" destId="{C1B8C71F-E33E-450C-B054-441ADCDD12C7}" srcOrd="0" destOrd="0" presId="urn:microsoft.com/office/officeart/2005/8/layout/hierarchy1"/>
    <dgm:cxn modelId="{06AF4B24-ED83-47AC-B0B2-922239ADF39D}" type="presOf" srcId="{84328604-EAB1-473A-89D8-C2F0A8ADEA9B}" destId="{575F4144-407C-4EFB-ADD5-0EB4C68F421F}" srcOrd="0" destOrd="0" presId="urn:microsoft.com/office/officeart/2005/8/layout/hierarchy1"/>
    <dgm:cxn modelId="{25EA6128-5ECB-4281-9633-612E31E99B5F}" type="presOf" srcId="{261643E6-B872-4F0D-B551-1FDC7F58FB29}" destId="{8095A773-18E2-487C-9572-8792E48E310B}" srcOrd="0" destOrd="0" presId="urn:microsoft.com/office/officeart/2005/8/layout/hierarchy1"/>
    <dgm:cxn modelId="{11A9892B-4C15-4D91-8C25-8452B9C2D2E6}" type="presOf" srcId="{E9399551-05FD-405D-8CD8-14C46DAA486D}" destId="{43FF2B79-21CF-4D73-937F-13771A3DEFEF}" srcOrd="0" destOrd="0" presId="urn:microsoft.com/office/officeart/2005/8/layout/hierarchy1"/>
    <dgm:cxn modelId="{B9BA9D2E-D699-4BB8-9B9E-B0EF4D49C312}" type="presOf" srcId="{BF72EBC2-DCA7-41AF-B901-607C47A4D349}" destId="{4B8F4F28-6CEC-455D-ABAB-DC699BD0FC9B}" srcOrd="0" destOrd="0" presId="urn:microsoft.com/office/officeart/2005/8/layout/hierarchy1"/>
    <dgm:cxn modelId="{0F29AD2E-7381-4E6D-83F8-99159F379D42}" type="presOf" srcId="{3257B8DE-EE0B-4692-A2AB-A17404A90485}" destId="{5FDBD9EA-BF44-4A6A-BD44-CA7AF34DA96F}" srcOrd="0" destOrd="0" presId="urn:microsoft.com/office/officeart/2005/8/layout/hierarchy1"/>
    <dgm:cxn modelId="{3BAE8231-E357-42CB-9E06-5DD28E750F0E}" type="presOf" srcId="{4A7B74E6-6B36-4237-8E24-BCFEB75765CB}" destId="{25F32789-FA33-4185-86B7-32EF4C665E03}" srcOrd="0" destOrd="0" presId="urn:microsoft.com/office/officeart/2005/8/layout/hierarchy1"/>
    <dgm:cxn modelId="{47A55035-161A-420C-8263-CD79F613C9FF}" srcId="{DBD1A39D-6915-4D4A-90D6-98DB4FE9AE9F}" destId="{24C79455-CA3A-49BF-9730-5F2C9BC641E3}" srcOrd="0" destOrd="0" parTransId="{E39DDD3D-D4A8-421F-9126-F996310BDF83}" sibTransId="{08BEF49E-0D47-47E8-9C40-79E4EAF6B235}"/>
    <dgm:cxn modelId="{50EF443D-E929-4460-A24B-B777F06730A3}" srcId="{24C79455-CA3A-49BF-9730-5F2C9BC641E3}" destId="{7C080D90-229B-433D-8672-ABDC8952DE9D}" srcOrd="1" destOrd="0" parTransId="{4A7B74E6-6B36-4237-8E24-BCFEB75765CB}" sibTransId="{6EAE9383-C90E-4743-B397-FCD9BF5BDEAE}"/>
    <dgm:cxn modelId="{4B519E61-10D7-424E-B77B-49C47C5D8E73}" type="presOf" srcId="{E39DDD3D-D4A8-421F-9126-F996310BDF83}" destId="{BA4AF5EE-8E9D-4522-B849-CEA45C08BFF6}" srcOrd="0" destOrd="0" presId="urn:microsoft.com/office/officeart/2005/8/layout/hierarchy1"/>
    <dgm:cxn modelId="{11382449-4970-4BD8-8EE8-906FA0AF4756}" type="presOf" srcId="{A50A9E0A-44CF-4C0A-8077-511FDB008801}" destId="{9639F539-4C03-425A-8B43-2A562F8FB148}" srcOrd="0" destOrd="0" presId="urn:microsoft.com/office/officeart/2005/8/layout/hierarchy1"/>
    <dgm:cxn modelId="{EF01716A-E3B7-4035-9D2F-0804C9ACD9E6}" srcId="{DBD1A39D-6915-4D4A-90D6-98DB4FE9AE9F}" destId="{D6596CBD-79E0-4456-BF42-064013691F5E}" srcOrd="2" destOrd="0" parTransId="{0FED818A-0306-4654-9F3B-C2A8D97CAE83}" sibTransId="{15FC1EA3-BE15-4F28-9470-29077CE4B5CE}"/>
    <dgm:cxn modelId="{FD177176-A8F7-4307-94E5-A5AABD48D035}" srcId="{261643E6-B872-4F0D-B551-1FDC7F58FB29}" destId="{9253BC3E-D165-4851-ABAF-249D669558A0}" srcOrd="3" destOrd="0" parTransId="{223B44B0-FF52-4389-92D3-934751785F58}" sibTransId="{AA6DE685-C59D-431F-9598-56FA3A2512DE}"/>
    <dgm:cxn modelId="{0D23598B-4EE8-44BC-9510-846711007084}" srcId="{24C79455-CA3A-49BF-9730-5F2C9BC641E3}" destId="{04EAD8C1-F8FF-4D99-A201-14172B5FA626}" srcOrd="2" destOrd="0" parTransId="{5BDB842B-CA96-4AB2-A06B-921A19C6D60C}" sibTransId="{287D09FE-B3CE-464A-8A30-A339C83BE796}"/>
    <dgm:cxn modelId="{ACE2B58F-8497-42E1-BF9C-C892ED2D228E}" srcId="{24C79455-CA3A-49BF-9730-5F2C9BC641E3}" destId="{BF72EBC2-DCA7-41AF-B901-607C47A4D349}" srcOrd="3" destOrd="0" parTransId="{BF6A6DAF-1862-465D-9BE8-9999D73C7466}" sibTransId="{AD0FB469-CB2B-4D25-B724-C4EEFCCBE3E2}"/>
    <dgm:cxn modelId="{8EEACE94-ECB3-4470-B4E8-F1C3E4AE867C}" type="presOf" srcId="{0FED818A-0306-4654-9F3B-C2A8D97CAE83}" destId="{F8ADD24B-8AE7-41CB-A26A-B5FE8D207B6D}" srcOrd="0" destOrd="0" presId="urn:microsoft.com/office/officeart/2005/8/layout/hierarchy1"/>
    <dgm:cxn modelId="{F12E469A-F2E4-4A66-9E85-AA334D12E8CB}" type="presOf" srcId="{8A65436E-9438-4835-8DA9-A7B75F62A699}" destId="{BA3A2DC2-C6A7-4385-8AB3-188E30748D39}" srcOrd="0" destOrd="0" presId="urn:microsoft.com/office/officeart/2005/8/layout/hierarchy1"/>
    <dgm:cxn modelId="{09E196A2-51B7-4773-A37F-525F71E5299B}" type="presOf" srcId="{8CD0AF66-125C-429A-B0B1-DA1F401BD6A9}" destId="{73D21D13-7174-43C7-A0DF-732651D2ABC5}" srcOrd="0" destOrd="0" presId="urn:microsoft.com/office/officeart/2005/8/layout/hierarchy1"/>
    <dgm:cxn modelId="{D70662A4-5B3D-4C64-A296-4710019B068D}" type="presOf" srcId="{04EAD8C1-F8FF-4D99-A201-14172B5FA626}" destId="{E540B2E2-C6F8-49DE-930A-EBAAEA1BF050}" srcOrd="0" destOrd="0" presId="urn:microsoft.com/office/officeart/2005/8/layout/hierarchy1"/>
    <dgm:cxn modelId="{BC3129A8-E6D5-4ED1-B2C2-4AA689B06A1E}" type="presOf" srcId="{DBD1A39D-6915-4D4A-90D6-98DB4FE9AE9F}" destId="{086E4364-6D62-4862-B402-67FDCE9E0B9B}" srcOrd="0" destOrd="0" presId="urn:microsoft.com/office/officeart/2005/8/layout/hierarchy1"/>
    <dgm:cxn modelId="{A06568AE-0931-407E-9249-0819E9626436}" srcId="{24C79455-CA3A-49BF-9730-5F2C9BC641E3}" destId="{261643E6-B872-4F0D-B551-1FDC7F58FB29}" srcOrd="0" destOrd="0" parTransId="{1BD9BC1C-DF18-4115-9539-CD321051BF8D}" sibTransId="{B5348077-CE78-4333-A26B-F57B91C57B88}"/>
    <dgm:cxn modelId="{7DC8D5BF-0E6E-4318-8285-BEF4D2DAB28C}" type="presOf" srcId="{91AA0FD2-BC78-46C7-8DD1-586BAC14BA34}" destId="{7587C039-0D41-4814-BEFE-98BF670B0B85}" srcOrd="0" destOrd="0" presId="urn:microsoft.com/office/officeart/2005/8/layout/hierarchy1"/>
    <dgm:cxn modelId="{A3ECDED7-F0A7-45D5-89C8-8AFBBF793F7D}" type="presOf" srcId="{D6596CBD-79E0-4456-BF42-064013691F5E}" destId="{95406DFC-8302-4658-8F95-4C1FA3BE6014}" srcOrd="0" destOrd="0" presId="urn:microsoft.com/office/officeart/2005/8/layout/hierarchy1"/>
    <dgm:cxn modelId="{2D0FECD8-FBA8-4CB6-8800-167A0854358A}" type="presOf" srcId="{5BDB842B-CA96-4AB2-A06B-921A19C6D60C}" destId="{B34E3DC5-EF09-4A83-8487-3667E5223394}" srcOrd="0" destOrd="0" presId="urn:microsoft.com/office/officeart/2005/8/layout/hierarchy1"/>
    <dgm:cxn modelId="{2687A5DC-84C1-4FA8-A9F7-E54D44855ABE}" type="presOf" srcId="{24C79455-CA3A-49BF-9730-5F2C9BC641E3}" destId="{47BE5352-1EEB-473E-B619-1042107A95BA}" srcOrd="0" destOrd="0" presId="urn:microsoft.com/office/officeart/2005/8/layout/hierarchy1"/>
    <dgm:cxn modelId="{AE6E98E2-1526-444C-A686-85A64BC237C5}" type="presOf" srcId="{7C080D90-229B-433D-8672-ABDC8952DE9D}" destId="{49ED1625-6615-4CFE-B8C0-D9D59F0A262F}" srcOrd="0" destOrd="0" presId="urn:microsoft.com/office/officeart/2005/8/layout/hierarchy1"/>
    <dgm:cxn modelId="{34736BE5-4BFE-41F4-B108-5F508AA4EA37}" srcId="{261643E6-B872-4F0D-B551-1FDC7F58FB29}" destId="{E9399551-05FD-405D-8CD8-14C46DAA486D}" srcOrd="0" destOrd="0" parTransId="{AC985F9E-AF6C-414F-A3B3-AB24797CDEAF}" sibTransId="{C7C2D81E-95D6-4E61-A50B-44DD7D55A693}"/>
    <dgm:cxn modelId="{D6C712E8-BCB2-4346-AFC9-30303D7289CB}" srcId="{261643E6-B872-4F0D-B551-1FDC7F58FB29}" destId="{A50A9E0A-44CF-4C0A-8077-511FDB008801}" srcOrd="2" destOrd="0" parTransId="{8CD0AF66-125C-429A-B0B1-DA1F401BD6A9}" sibTransId="{F261778A-91BE-4BD5-ABEB-FD581DF263B3}"/>
    <dgm:cxn modelId="{953392ED-7604-4573-B5D5-E57EEB4CCA6F}" type="presOf" srcId="{869CE377-D4F5-48DA-9012-C06B3B07BDB6}" destId="{8EEC0BA7-A716-42C1-A475-E85434BE0115}" srcOrd="0" destOrd="0" presId="urn:microsoft.com/office/officeart/2005/8/layout/hierarchy1"/>
    <dgm:cxn modelId="{8FA54DF0-A9F8-4A5D-894B-D931A1A778AB}" type="presOf" srcId="{9253BC3E-D165-4851-ABAF-249D669558A0}" destId="{CBB8AAC1-D71E-46CD-9973-A888A226BF79}" srcOrd="0" destOrd="0" presId="urn:microsoft.com/office/officeart/2005/8/layout/hierarchy1"/>
    <dgm:cxn modelId="{543AD3FD-5CF7-4FFE-8243-4434DE6C2F4E}" srcId="{84328604-EAB1-473A-89D8-C2F0A8ADEA9B}" destId="{DBD1A39D-6915-4D4A-90D6-98DB4FE9AE9F}" srcOrd="0" destOrd="0" parTransId="{1A661E36-F5E1-4E02-8FC4-433A022F6550}" sibTransId="{BD7A5B7A-B997-4365-8B03-28D7942A4B19}"/>
    <dgm:cxn modelId="{679E2027-FEA2-4B01-B60E-691D9E21CEDD}" type="presParOf" srcId="{575F4144-407C-4EFB-ADD5-0EB4C68F421F}" destId="{3D9247D8-611B-4EE7-BFDE-2BF739D8113B}" srcOrd="0" destOrd="0" presId="urn:microsoft.com/office/officeart/2005/8/layout/hierarchy1"/>
    <dgm:cxn modelId="{C6C4A51B-BB3D-4097-BA9C-89D7C777C4E8}" type="presParOf" srcId="{3D9247D8-611B-4EE7-BFDE-2BF739D8113B}" destId="{40BB765E-FDA2-4857-8BE0-0EE4C69EE136}" srcOrd="0" destOrd="0" presId="urn:microsoft.com/office/officeart/2005/8/layout/hierarchy1"/>
    <dgm:cxn modelId="{2F86E514-C6F1-46D7-8856-039CEC1A3ED3}" type="presParOf" srcId="{40BB765E-FDA2-4857-8BE0-0EE4C69EE136}" destId="{24413394-0DD1-40B4-A9E1-E92AE39378A2}" srcOrd="0" destOrd="0" presId="urn:microsoft.com/office/officeart/2005/8/layout/hierarchy1"/>
    <dgm:cxn modelId="{BD9233B5-9240-475C-A23B-BA6370C48A51}" type="presParOf" srcId="{40BB765E-FDA2-4857-8BE0-0EE4C69EE136}" destId="{086E4364-6D62-4862-B402-67FDCE9E0B9B}" srcOrd="1" destOrd="0" presId="urn:microsoft.com/office/officeart/2005/8/layout/hierarchy1"/>
    <dgm:cxn modelId="{31F3B302-181A-4304-B35B-202E3D19DACA}" type="presParOf" srcId="{3D9247D8-611B-4EE7-BFDE-2BF739D8113B}" destId="{36B6CFE3-4BDF-40C3-99B9-3E12F92C93E0}" srcOrd="1" destOrd="0" presId="urn:microsoft.com/office/officeart/2005/8/layout/hierarchy1"/>
    <dgm:cxn modelId="{54C7F786-585A-4710-A5A7-715E1AC473C9}" type="presParOf" srcId="{36B6CFE3-4BDF-40C3-99B9-3E12F92C93E0}" destId="{BA4AF5EE-8E9D-4522-B849-CEA45C08BFF6}" srcOrd="0" destOrd="0" presId="urn:microsoft.com/office/officeart/2005/8/layout/hierarchy1"/>
    <dgm:cxn modelId="{2A471D5D-0919-402D-B9E5-08923E6A3F42}" type="presParOf" srcId="{36B6CFE3-4BDF-40C3-99B9-3E12F92C93E0}" destId="{8020CA06-08EF-46FC-9EC9-B569DD0ACC77}" srcOrd="1" destOrd="0" presId="urn:microsoft.com/office/officeart/2005/8/layout/hierarchy1"/>
    <dgm:cxn modelId="{224AE31C-1B3F-429E-9025-ECF808B2ADEA}" type="presParOf" srcId="{8020CA06-08EF-46FC-9EC9-B569DD0ACC77}" destId="{0864C0D3-4EA3-4BBE-B96C-245CFAFC819F}" srcOrd="0" destOrd="0" presId="urn:microsoft.com/office/officeart/2005/8/layout/hierarchy1"/>
    <dgm:cxn modelId="{3F99EE36-525A-452B-888C-150BD27C99D4}" type="presParOf" srcId="{0864C0D3-4EA3-4BBE-B96C-245CFAFC819F}" destId="{7A95ACE1-C7C4-4FF9-91F4-C1D15BFC3062}" srcOrd="0" destOrd="0" presId="urn:microsoft.com/office/officeart/2005/8/layout/hierarchy1"/>
    <dgm:cxn modelId="{70DF634C-8B6A-4F61-8D18-0BBBC433CF91}" type="presParOf" srcId="{0864C0D3-4EA3-4BBE-B96C-245CFAFC819F}" destId="{47BE5352-1EEB-473E-B619-1042107A95BA}" srcOrd="1" destOrd="0" presId="urn:microsoft.com/office/officeart/2005/8/layout/hierarchy1"/>
    <dgm:cxn modelId="{B1CC3D60-407E-4EE4-8E60-1273785C792F}" type="presParOf" srcId="{8020CA06-08EF-46FC-9EC9-B569DD0ACC77}" destId="{4FF1CC65-DEB5-4BC3-9CB2-C4F318FE97A2}" srcOrd="1" destOrd="0" presId="urn:microsoft.com/office/officeart/2005/8/layout/hierarchy1"/>
    <dgm:cxn modelId="{F6534C49-1BE8-4AEB-8586-D721BA35B96C}" type="presParOf" srcId="{4FF1CC65-DEB5-4BC3-9CB2-C4F318FE97A2}" destId="{3E8FA80B-E361-4EE0-8C78-6E950CC44D68}" srcOrd="0" destOrd="0" presId="urn:microsoft.com/office/officeart/2005/8/layout/hierarchy1"/>
    <dgm:cxn modelId="{F60F7711-7643-4F9E-BB5A-717D6CFAB1E5}" type="presParOf" srcId="{4FF1CC65-DEB5-4BC3-9CB2-C4F318FE97A2}" destId="{1F350813-182E-4DAF-B09E-044C5B821991}" srcOrd="1" destOrd="0" presId="urn:microsoft.com/office/officeart/2005/8/layout/hierarchy1"/>
    <dgm:cxn modelId="{2CC1194F-8FDD-477F-B17E-06FFAFF5588A}" type="presParOf" srcId="{1F350813-182E-4DAF-B09E-044C5B821991}" destId="{888C304C-FA0B-416D-894F-F4AFDA928F88}" srcOrd="0" destOrd="0" presId="urn:microsoft.com/office/officeart/2005/8/layout/hierarchy1"/>
    <dgm:cxn modelId="{25B7DFF5-8E7C-49DF-8B8F-6F77415F9276}" type="presParOf" srcId="{888C304C-FA0B-416D-894F-F4AFDA928F88}" destId="{CB290B3A-F6CC-42CF-83C6-8C80C8CFA1A8}" srcOrd="0" destOrd="0" presId="urn:microsoft.com/office/officeart/2005/8/layout/hierarchy1"/>
    <dgm:cxn modelId="{AC056675-DB52-4660-8154-9D5B7A0A7CE0}" type="presParOf" srcId="{888C304C-FA0B-416D-894F-F4AFDA928F88}" destId="{8095A773-18E2-487C-9572-8792E48E310B}" srcOrd="1" destOrd="0" presId="urn:microsoft.com/office/officeart/2005/8/layout/hierarchy1"/>
    <dgm:cxn modelId="{8DDE504C-FB85-44AB-8924-95D52DF76D26}" type="presParOf" srcId="{1F350813-182E-4DAF-B09E-044C5B821991}" destId="{5B5FDC5E-A0E6-497B-9386-468C83254118}" srcOrd="1" destOrd="0" presId="urn:microsoft.com/office/officeart/2005/8/layout/hierarchy1"/>
    <dgm:cxn modelId="{F437ABC8-27BA-43E6-913D-958A233DDB37}" type="presParOf" srcId="{5B5FDC5E-A0E6-497B-9386-468C83254118}" destId="{C1B8C71F-E33E-450C-B054-441ADCDD12C7}" srcOrd="0" destOrd="0" presId="urn:microsoft.com/office/officeart/2005/8/layout/hierarchy1"/>
    <dgm:cxn modelId="{4B9514E8-FF20-49C6-AF7B-F3ACB8AA9F19}" type="presParOf" srcId="{5B5FDC5E-A0E6-497B-9386-468C83254118}" destId="{174E6143-201D-4590-8E8B-20EBCA37C676}" srcOrd="1" destOrd="0" presId="urn:microsoft.com/office/officeart/2005/8/layout/hierarchy1"/>
    <dgm:cxn modelId="{2218C3C3-9F68-474F-856F-883AEA8AA65F}" type="presParOf" srcId="{174E6143-201D-4590-8E8B-20EBCA37C676}" destId="{8902F066-F7ED-4B4C-8F63-3CA234D9B6AC}" srcOrd="0" destOrd="0" presId="urn:microsoft.com/office/officeart/2005/8/layout/hierarchy1"/>
    <dgm:cxn modelId="{9FEC9BC1-9BA3-47AF-9056-80B7CFAB555F}" type="presParOf" srcId="{8902F066-F7ED-4B4C-8F63-3CA234D9B6AC}" destId="{FE851EF3-F2C1-42D7-A83C-E34BF4C6CB2E}" srcOrd="0" destOrd="0" presId="urn:microsoft.com/office/officeart/2005/8/layout/hierarchy1"/>
    <dgm:cxn modelId="{F3A9CCD8-28D3-41AC-A67D-34FEE126C26A}" type="presParOf" srcId="{8902F066-F7ED-4B4C-8F63-3CA234D9B6AC}" destId="{43FF2B79-21CF-4D73-937F-13771A3DEFEF}" srcOrd="1" destOrd="0" presId="urn:microsoft.com/office/officeart/2005/8/layout/hierarchy1"/>
    <dgm:cxn modelId="{1609BD76-2D2E-4FED-A6B3-0E57582AB7C9}" type="presParOf" srcId="{174E6143-201D-4590-8E8B-20EBCA37C676}" destId="{3C32FC51-647A-4A23-B877-A477FA4701C5}" srcOrd="1" destOrd="0" presId="urn:microsoft.com/office/officeart/2005/8/layout/hierarchy1"/>
    <dgm:cxn modelId="{2C78AFC0-E7CA-464B-AE7C-7D47401C491A}" type="presParOf" srcId="{5B5FDC5E-A0E6-497B-9386-468C83254118}" destId="{BA3A2DC2-C6A7-4385-8AB3-188E30748D39}" srcOrd="2" destOrd="0" presId="urn:microsoft.com/office/officeart/2005/8/layout/hierarchy1"/>
    <dgm:cxn modelId="{FDC4BB98-703B-48F6-A336-CD26AE8A3CDD}" type="presParOf" srcId="{5B5FDC5E-A0E6-497B-9386-468C83254118}" destId="{53804F88-0BF9-4D38-B4B3-61219B01100C}" srcOrd="3" destOrd="0" presId="urn:microsoft.com/office/officeart/2005/8/layout/hierarchy1"/>
    <dgm:cxn modelId="{FE70D434-17D5-469D-8C84-1F0705743541}" type="presParOf" srcId="{53804F88-0BF9-4D38-B4B3-61219B01100C}" destId="{815970F3-DBD9-48C5-942A-1F8433015C84}" srcOrd="0" destOrd="0" presId="urn:microsoft.com/office/officeart/2005/8/layout/hierarchy1"/>
    <dgm:cxn modelId="{43E6035E-2624-4134-9406-9C0C0036EA83}" type="presParOf" srcId="{815970F3-DBD9-48C5-942A-1F8433015C84}" destId="{8DA74656-8C06-4D7F-8129-B706AF5BB3D2}" srcOrd="0" destOrd="0" presId="urn:microsoft.com/office/officeart/2005/8/layout/hierarchy1"/>
    <dgm:cxn modelId="{17F83BEC-E956-4986-9137-B26372A621C9}" type="presParOf" srcId="{815970F3-DBD9-48C5-942A-1F8433015C84}" destId="{5FDBD9EA-BF44-4A6A-BD44-CA7AF34DA96F}" srcOrd="1" destOrd="0" presId="urn:microsoft.com/office/officeart/2005/8/layout/hierarchy1"/>
    <dgm:cxn modelId="{C7516A90-12CB-4BCB-A538-FE4BC0DA5358}" type="presParOf" srcId="{53804F88-0BF9-4D38-B4B3-61219B01100C}" destId="{FE738646-5A3B-48CD-9578-BDA788708E81}" srcOrd="1" destOrd="0" presId="urn:microsoft.com/office/officeart/2005/8/layout/hierarchy1"/>
    <dgm:cxn modelId="{6C028E4D-6B05-48A5-A397-1643D672B842}" type="presParOf" srcId="{5B5FDC5E-A0E6-497B-9386-468C83254118}" destId="{73D21D13-7174-43C7-A0DF-732651D2ABC5}" srcOrd="4" destOrd="0" presId="urn:microsoft.com/office/officeart/2005/8/layout/hierarchy1"/>
    <dgm:cxn modelId="{2C7A2A45-DECF-4D24-81F7-E69804DBEAAF}" type="presParOf" srcId="{5B5FDC5E-A0E6-497B-9386-468C83254118}" destId="{61767F9F-5CD9-4200-B3BC-6ABFF94EE104}" srcOrd="5" destOrd="0" presId="urn:microsoft.com/office/officeart/2005/8/layout/hierarchy1"/>
    <dgm:cxn modelId="{EBCBFF0C-4AC9-4395-B548-7F07CBF70192}" type="presParOf" srcId="{61767F9F-5CD9-4200-B3BC-6ABFF94EE104}" destId="{81C94395-54B5-4436-BC9D-40FA6C5044F5}" srcOrd="0" destOrd="0" presId="urn:microsoft.com/office/officeart/2005/8/layout/hierarchy1"/>
    <dgm:cxn modelId="{727E76F3-ABF4-4AA0-BBD7-8E55502C511B}" type="presParOf" srcId="{81C94395-54B5-4436-BC9D-40FA6C5044F5}" destId="{9AA553FC-713F-4DE5-8A7C-2B0C08DE3D4A}" srcOrd="0" destOrd="0" presId="urn:microsoft.com/office/officeart/2005/8/layout/hierarchy1"/>
    <dgm:cxn modelId="{6DA217A3-7413-47ED-AE50-CB3BE11A9C94}" type="presParOf" srcId="{81C94395-54B5-4436-BC9D-40FA6C5044F5}" destId="{9639F539-4C03-425A-8B43-2A562F8FB148}" srcOrd="1" destOrd="0" presId="urn:microsoft.com/office/officeart/2005/8/layout/hierarchy1"/>
    <dgm:cxn modelId="{4BFE9D2C-95DD-45A3-A35D-C39C2A360F13}" type="presParOf" srcId="{61767F9F-5CD9-4200-B3BC-6ABFF94EE104}" destId="{0AA82481-34E0-43F9-A3D6-19DA96645090}" srcOrd="1" destOrd="0" presId="urn:microsoft.com/office/officeart/2005/8/layout/hierarchy1"/>
    <dgm:cxn modelId="{655267DB-8B65-48E9-9784-97D235C25004}" type="presParOf" srcId="{5B5FDC5E-A0E6-497B-9386-468C83254118}" destId="{947DC025-A491-4444-9B52-AC54FAB34505}" srcOrd="6" destOrd="0" presId="urn:microsoft.com/office/officeart/2005/8/layout/hierarchy1"/>
    <dgm:cxn modelId="{495FC691-7773-4BF4-8F10-E0D356AB4ED7}" type="presParOf" srcId="{5B5FDC5E-A0E6-497B-9386-468C83254118}" destId="{4F70442A-82EB-4F92-A1DD-124633649D1D}" srcOrd="7" destOrd="0" presId="urn:microsoft.com/office/officeart/2005/8/layout/hierarchy1"/>
    <dgm:cxn modelId="{C5EDB133-5BC8-46BE-A289-6FE77D72088D}" type="presParOf" srcId="{4F70442A-82EB-4F92-A1DD-124633649D1D}" destId="{FC320E2C-501F-438B-9B14-F0D366BC9E1B}" srcOrd="0" destOrd="0" presId="urn:microsoft.com/office/officeart/2005/8/layout/hierarchy1"/>
    <dgm:cxn modelId="{D39299A8-4D1F-4468-BF28-7B880E8490DB}" type="presParOf" srcId="{FC320E2C-501F-438B-9B14-F0D366BC9E1B}" destId="{1460D9AF-0E34-42F3-ACA9-21B216826721}" srcOrd="0" destOrd="0" presId="urn:microsoft.com/office/officeart/2005/8/layout/hierarchy1"/>
    <dgm:cxn modelId="{4562362B-B22B-46C0-B5C6-D5EBC35B0807}" type="presParOf" srcId="{FC320E2C-501F-438B-9B14-F0D366BC9E1B}" destId="{CBB8AAC1-D71E-46CD-9973-A888A226BF79}" srcOrd="1" destOrd="0" presId="urn:microsoft.com/office/officeart/2005/8/layout/hierarchy1"/>
    <dgm:cxn modelId="{831EC27D-4EC3-4212-A478-2BB83538F2F3}" type="presParOf" srcId="{4F70442A-82EB-4F92-A1DD-124633649D1D}" destId="{E2D9EE8F-37CA-40F6-8B23-AECE0A86EF3B}" srcOrd="1" destOrd="0" presId="urn:microsoft.com/office/officeart/2005/8/layout/hierarchy1"/>
    <dgm:cxn modelId="{7ECC9C1C-3549-4AA5-9968-F5674C28BBE8}" type="presParOf" srcId="{4FF1CC65-DEB5-4BC3-9CB2-C4F318FE97A2}" destId="{25F32789-FA33-4185-86B7-32EF4C665E03}" srcOrd="2" destOrd="0" presId="urn:microsoft.com/office/officeart/2005/8/layout/hierarchy1"/>
    <dgm:cxn modelId="{F916E8A6-00D2-49F8-BE53-E4D2B7E78FF1}" type="presParOf" srcId="{4FF1CC65-DEB5-4BC3-9CB2-C4F318FE97A2}" destId="{7ED27966-E3CD-41C6-B80F-4FD2F8AB8109}" srcOrd="3" destOrd="0" presId="urn:microsoft.com/office/officeart/2005/8/layout/hierarchy1"/>
    <dgm:cxn modelId="{6FE666D6-2870-4C4A-BB9E-A5CDF7065356}" type="presParOf" srcId="{7ED27966-E3CD-41C6-B80F-4FD2F8AB8109}" destId="{3E54BD6D-DD74-4B45-B9F2-A5F64ED104A9}" srcOrd="0" destOrd="0" presId="urn:microsoft.com/office/officeart/2005/8/layout/hierarchy1"/>
    <dgm:cxn modelId="{059C6E4E-5941-47F4-9805-50AC34A2FB68}" type="presParOf" srcId="{3E54BD6D-DD74-4B45-B9F2-A5F64ED104A9}" destId="{C82A5B28-8D07-4880-BB6C-3423493DEDA7}" srcOrd="0" destOrd="0" presId="urn:microsoft.com/office/officeart/2005/8/layout/hierarchy1"/>
    <dgm:cxn modelId="{40F584A7-EA7C-4A77-891D-18752E7EE1BF}" type="presParOf" srcId="{3E54BD6D-DD74-4B45-B9F2-A5F64ED104A9}" destId="{49ED1625-6615-4CFE-B8C0-D9D59F0A262F}" srcOrd="1" destOrd="0" presId="urn:microsoft.com/office/officeart/2005/8/layout/hierarchy1"/>
    <dgm:cxn modelId="{2B22F85B-9799-4B72-B22C-97E798F5BC5D}" type="presParOf" srcId="{7ED27966-E3CD-41C6-B80F-4FD2F8AB8109}" destId="{B2256394-6225-40EC-B62C-3D8EA4C3A292}" srcOrd="1" destOrd="0" presId="urn:microsoft.com/office/officeart/2005/8/layout/hierarchy1"/>
    <dgm:cxn modelId="{0122C283-BB3A-4D7C-8D4E-C9F3113E1894}" type="presParOf" srcId="{4FF1CC65-DEB5-4BC3-9CB2-C4F318FE97A2}" destId="{B34E3DC5-EF09-4A83-8487-3667E5223394}" srcOrd="4" destOrd="0" presId="urn:microsoft.com/office/officeart/2005/8/layout/hierarchy1"/>
    <dgm:cxn modelId="{80D8A5C1-8FDC-43BF-838F-DF268DD62CAE}" type="presParOf" srcId="{4FF1CC65-DEB5-4BC3-9CB2-C4F318FE97A2}" destId="{9613CFA5-6504-42D3-A661-5E45B8A8E51E}" srcOrd="5" destOrd="0" presId="urn:microsoft.com/office/officeart/2005/8/layout/hierarchy1"/>
    <dgm:cxn modelId="{101221B3-ACF8-40F6-8183-6228419E280B}" type="presParOf" srcId="{9613CFA5-6504-42D3-A661-5E45B8A8E51E}" destId="{198F425A-90F7-4307-B9D9-F7D8327D3F97}" srcOrd="0" destOrd="0" presId="urn:microsoft.com/office/officeart/2005/8/layout/hierarchy1"/>
    <dgm:cxn modelId="{E1FCD8E1-4160-43FF-991D-2EEBD90E04DB}" type="presParOf" srcId="{198F425A-90F7-4307-B9D9-F7D8327D3F97}" destId="{A0FE52FE-2B2C-4F23-89DA-9103A6C2F952}" srcOrd="0" destOrd="0" presId="urn:microsoft.com/office/officeart/2005/8/layout/hierarchy1"/>
    <dgm:cxn modelId="{69F27F18-BDF4-4C1B-8D8E-47DA667CD0D2}" type="presParOf" srcId="{198F425A-90F7-4307-B9D9-F7D8327D3F97}" destId="{E540B2E2-C6F8-49DE-930A-EBAAEA1BF050}" srcOrd="1" destOrd="0" presId="urn:microsoft.com/office/officeart/2005/8/layout/hierarchy1"/>
    <dgm:cxn modelId="{B1BF970C-A567-4510-83C0-449B5F665046}" type="presParOf" srcId="{9613CFA5-6504-42D3-A661-5E45B8A8E51E}" destId="{DB069FCC-CB0B-41A5-BF4D-A9B006CF1FC9}" srcOrd="1" destOrd="0" presId="urn:microsoft.com/office/officeart/2005/8/layout/hierarchy1"/>
    <dgm:cxn modelId="{ED801216-3EE8-455B-96D3-FBF65EC48BD1}" type="presParOf" srcId="{4FF1CC65-DEB5-4BC3-9CB2-C4F318FE97A2}" destId="{EEC146E5-8D55-4FD3-A7BF-5630998E908D}" srcOrd="6" destOrd="0" presId="urn:microsoft.com/office/officeart/2005/8/layout/hierarchy1"/>
    <dgm:cxn modelId="{2678DD10-9709-4282-A252-08DDB9299311}" type="presParOf" srcId="{4FF1CC65-DEB5-4BC3-9CB2-C4F318FE97A2}" destId="{50B1364C-CB05-4431-ADAD-3CA61AEB95C3}" srcOrd="7" destOrd="0" presId="urn:microsoft.com/office/officeart/2005/8/layout/hierarchy1"/>
    <dgm:cxn modelId="{FCAE64B6-E606-44A9-AD47-4362CD7E710A}" type="presParOf" srcId="{50B1364C-CB05-4431-ADAD-3CA61AEB95C3}" destId="{8EB94003-1F21-4ED8-B447-250FE3F3AE81}" srcOrd="0" destOrd="0" presId="urn:microsoft.com/office/officeart/2005/8/layout/hierarchy1"/>
    <dgm:cxn modelId="{6EE0B1D0-15E2-463B-9436-C6889EC6307B}" type="presParOf" srcId="{8EB94003-1F21-4ED8-B447-250FE3F3AE81}" destId="{9DCCB459-B01A-43AB-B7D8-5B701981DCAF}" srcOrd="0" destOrd="0" presId="urn:microsoft.com/office/officeart/2005/8/layout/hierarchy1"/>
    <dgm:cxn modelId="{952522BD-94D1-4E7C-A62C-B1A8BA70848E}" type="presParOf" srcId="{8EB94003-1F21-4ED8-B447-250FE3F3AE81}" destId="{4B8F4F28-6CEC-455D-ABAB-DC699BD0FC9B}" srcOrd="1" destOrd="0" presId="urn:microsoft.com/office/officeart/2005/8/layout/hierarchy1"/>
    <dgm:cxn modelId="{E2E9573A-B629-467A-9D53-733BD79A0609}" type="presParOf" srcId="{50B1364C-CB05-4431-ADAD-3CA61AEB95C3}" destId="{057AAD16-AAF6-415A-93AE-2F2A84D2D491}" srcOrd="1" destOrd="0" presId="urn:microsoft.com/office/officeart/2005/8/layout/hierarchy1"/>
    <dgm:cxn modelId="{7D103E94-7924-4392-A78F-EE8C58EE12E2}" type="presParOf" srcId="{36B6CFE3-4BDF-40C3-99B9-3E12F92C93E0}" destId="{8EEC0BA7-A716-42C1-A475-E85434BE0115}" srcOrd="2" destOrd="0" presId="urn:microsoft.com/office/officeart/2005/8/layout/hierarchy1"/>
    <dgm:cxn modelId="{C9796C0E-8D56-40AF-B098-B007C2287250}" type="presParOf" srcId="{36B6CFE3-4BDF-40C3-99B9-3E12F92C93E0}" destId="{97E4D170-8B92-4117-BEAF-02465FDCF8E3}" srcOrd="3" destOrd="0" presId="urn:microsoft.com/office/officeart/2005/8/layout/hierarchy1"/>
    <dgm:cxn modelId="{2D97623F-7572-4663-A488-2D18760173B7}" type="presParOf" srcId="{97E4D170-8B92-4117-BEAF-02465FDCF8E3}" destId="{7086FA99-AE18-4738-96E4-592D79F07C40}" srcOrd="0" destOrd="0" presId="urn:microsoft.com/office/officeart/2005/8/layout/hierarchy1"/>
    <dgm:cxn modelId="{AB5C70A2-1016-42A4-8A99-A7CE7093C4A4}" type="presParOf" srcId="{7086FA99-AE18-4738-96E4-592D79F07C40}" destId="{30FFCEAD-B353-4DEE-8FD9-F0AF11F3E3B7}" srcOrd="0" destOrd="0" presId="urn:microsoft.com/office/officeart/2005/8/layout/hierarchy1"/>
    <dgm:cxn modelId="{8FBD710B-342F-4533-993F-B1D8634FED21}" type="presParOf" srcId="{7086FA99-AE18-4738-96E4-592D79F07C40}" destId="{7587C039-0D41-4814-BEFE-98BF670B0B85}" srcOrd="1" destOrd="0" presId="urn:microsoft.com/office/officeart/2005/8/layout/hierarchy1"/>
    <dgm:cxn modelId="{E7DF264C-AA0A-4953-B1F0-C728D4D83F2E}" type="presParOf" srcId="{97E4D170-8B92-4117-BEAF-02465FDCF8E3}" destId="{B20F5575-1D85-4031-AD45-77224C95AB42}" srcOrd="1" destOrd="0" presId="urn:microsoft.com/office/officeart/2005/8/layout/hierarchy1"/>
    <dgm:cxn modelId="{2F3388FF-B7B4-470C-B24A-2EBE34918882}" type="presParOf" srcId="{36B6CFE3-4BDF-40C3-99B9-3E12F92C93E0}" destId="{F8ADD24B-8AE7-41CB-A26A-B5FE8D207B6D}" srcOrd="4" destOrd="0" presId="urn:microsoft.com/office/officeart/2005/8/layout/hierarchy1"/>
    <dgm:cxn modelId="{D2C550D2-57DA-41DE-9C4B-ED8AB00670DE}" type="presParOf" srcId="{36B6CFE3-4BDF-40C3-99B9-3E12F92C93E0}" destId="{483921A2-0C53-4D85-8934-8E4B56A4215A}" srcOrd="5" destOrd="0" presId="urn:microsoft.com/office/officeart/2005/8/layout/hierarchy1"/>
    <dgm:cxn modelId="{5ACB50D0-8DE8-4C06-A824-A649BF9490AC}" type="presParOf" srcId="{483921A2-0C53-4D85-8934-8E4B56A4215A}" destId="{D02BE18F-EB81-409D-9C18-6AEBA8015731}" srcOrd="0" destOrd="0" presId="urn:microsoft.com/office/officeart/2005/8/layout/hierarchy1"/>
    <dgm:cxn modelId="{DCF413B4-BD38-4B75-8AA9-05FDEA7FF9B1}" type="presParOf" srcId="{D02BE18F-EB81-409D-9C18-6AEBA8015731}" destId="{7F95F380-E995-40A9-B054-EECAFA1A8926}" srcOrd="0" destOrd="0" presId="urn:microsoft.com/office/officeart/2005/8/layout/hierarchy1"/>
    <dgm:cxn modelId="{347F70CB-1341-42B2-AB97-004D4B27672B}" type="presParOf" srcId="{D02BE18F-EB81-409D-9C18-6AEBA8015731}" destId="{95406DFC-8302-4658-8F95-4C1FA3BE6014}" srcOrd="1" destOrd="0" presId="urn:microsoft.com/office/officeart/2005/8/layout/hierarchy1"/>
    <dgm:cxn modelId="{9E728E3E-013A-4E04-9280-ACA96AF3E5BB}" type="presParOf" srcId="{483921A2-0C53-4D85-8934-8E4B56A4215A}" destId="{07D26004-9074-4FA3-825F-A2BB2C37D0A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A57ED5-BB91-4B15-B308-7FBBF831DDB0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07A3A1-94CE-4742-857E-0198EC97B250}">
      <dgm:prSet phldrT="[Text]"/>
      <dgm:spPr/>
      <dgm:t>
        <a:bodyPr/>
        <a:lstStyle/>
        <a:p>
          <a:r>
            <a:rPr lang="en-US" dirty="0"/>
            <a:t>LFN</a:t>
          </a:r>
          <a:endParaRPr lang="en-GB" dirty="0"/>
        </a:p>
      </dgm:t>
    </dgm:pt>
    <dgm:pt modelId="{9DEC2985-0286-44B8-A2E6-FFE2D62664DC}" type="parTrans" cxnId="{163C7C8B-AF8B-4603-ADF3-965A65E1CC69}">
      <dgm:prSet/>
      <dgm:spPr/>
      <dgm:t>
        <a:bodyPr/>
        <a:lstStyle/>
        <a:p>
          <a:endParaRPr lang="en-GB"/>
        </a:p>
      </dgm:t>
    </dgm:pt>
    <dgm:pt modelId="{DFB7DA8B-3419-493B-8F40-6D0386BE14DE}" type="sibTrans" cxnId="{163C7C8B-AF8B-4603-ADF3-965A65E1CC69}">
      <dgm:prSet/>
      <dgm:spPr/>
      <dgm:t>
        <a:bodyPr/>
        <a:lstStyle/>
        <a:p>
          <a:endParaRPr lang="en-GB"/>
        </a:p>
      </dgm:t>
    </dgm:pt>
    <dgm:pt modelId="{154BACC2-2D18-4430-8E0F-77CB2F59147D}">
      <dgm:prSet phldrT="[Text]"/>
      <dgm:spPr/>
      <dgm:t>
        <a:bodyPr/>
        <a:lstStyle/>
        <a:p>
          <a:r>
            <a:rPr lang="en-US" dirty="0"/>
            <a:t>PFN</a:t>
          </a:r>
          <a:endParaRPr lang="en-GB" dirty="0"/>
        </a:p>
      </dgm:t>
    </dgm:pt>
    <dgm:pt modelId="{21A826C6-086A-4306-B136-F73FD8439B84}" type="parTrans" cxnId="{F2D26771-4C91-4EEB-9110-E4DFB72B2692}">
      <dgm:prSet/>
      <dgm:spPr/>
      <dgm:t>
        <a:bodyPr/>
        <a:lstStyle/>
        <a:p>
          <a:endParaRPr lang="en-GB"/>
        </a:p>
      </dgm:t>
    </dgm:pt>
    <dgm:pt modelId="{6B614A41-BA21-43F3-816F-4C0454EB3BAE}" type="sibTrans" cxnId="{F2D26771-4C91-4EEB-9110-E4DFB72B2692}">
      <dgm:prSet/>
      <dgm:spPr/>
      <dgm:t>
        <a:bodyPr/>
        <a:lstStyle/>
        <a:p>
          <a:endParaRPr lang="en-GB"/>
        </a:p>
      </dgm:t>
    </dgm:pt>
    <dgm:pt modelId="{97FF9A7A-811D-42EE-BB8D-A117C272BC31}">
      <dgm:prSet phldrT="[Text]"/>
      <dgm:spPr/>
      <dgm:t>
        <a:bodyPr/>
        <a:lstStyle/>
        <a:p>
          <a:r>
            <a:rPr lang="en-US" dirty="0"/>
            <a:t>TURL</a:t>
          </a:r>
          <a:endParaRPr lang="en-GB" dirty="0"/>
        </a:p>
      </dgm:t>
    </dgm:pt>
    <dgm:pt modelId="{01F62FE4-ACCF-489E-8EB0-B993F882BE99}" type="parTrans" cxnId="{41ACB5B1-194B-4C73-9DC1-23169B6E5333}">
      <dgm:prSet/>
      <dgm:spPr/>
      <dgm:t>
        <a:bodyPr/>
        <a:lstStyle/>
        <a:p>
          <a:endParaRPr lang="en-GB"/>
        </a:p>
      </dgm:t>
    </dgm:pt>
    <dgm:pt modelId="{C4AEECDA-46C8-4BB7-BE37-DC00EF8C5494}" type="sibTrans" cxnId="{41ACB5B1-194B-4C73-9DC1-23169B6E5333}">
      <dgm:prSet/>
      <dgm:spPr/>
      <dgm:t>
        <a:bodyPr/>
        <a:lstStyle/>
        <a:p>
          <a:endParaRPr lang="en-GB"/>
        </a:p>
      </dgm:t>
    </dgm:pt>
    <dgm:pt modelId="{79689480-B178-44B1-8A7C-165912E5F002}">
      <dgm:prSet phldrT="[Text]"/>
      <dgm:spPr/>
      <dgm:t>
        <a:bodyPr/>
        <a:lstStyle/>
        <a:p>
          <a:r>
            <a:rPr lang="en-US" dirty="0"/>
            <a:t>TURL</a:t>
          </a:r>
          <a:endParaRPr lang="en-GB" dirty="0"/>
        </a:p>
      </dgm:t>
    </dgm:pt>
    <dgm:pt modelId="{CF1F324F-C1B2-4439-8615-861115AF31EC}" type="parTrans" cxnId="{E8B314AF-76FB-4AD1-B65A-FBB236822837}">
      <dgm:prSet/>
      <dgm:spPr/>
      <dgm:t>
        <a:bodyPr/>
        <a:lstStyle/>
        <a:p>
          <a:endParaRPr lang="en-GB"/>
        </a:p>
      </dgm:t>
    </dgm:pt>
    <dgm:pt modelId="{A7FB73CF-F6C2-4574-8CC1-EA9C294A2834}" type="sibTrans" cxnId="{E8B314AF-76FB-4AD1-B65A-FBB236822837}">
      <dgm:prSet/>
      <dgm:spPr/>
      <dgm:t>
        <a:bodyPr/>
        <a:lstStyle/>
        <a:p>
          <a:endParaRPr lang="en-GB"/>
        </a:p>
      </dgm:t>
    </dgm:pt>
    <dgm:pt modelId="{C4743405-8859-4F42-A731-A2171224ECDF}">
      <dgm:prSet phldrT="[Text]"/>
      <dgm:spPr/>
      <dgm:t>
        <a:bodyPr/>
        <a:lstStyle/>
        <a:p>
          <a:r>
            <a:rPr lang="en-US" dirty="0"/>
            <a:t>SFN</a:t>
          </a:r>
          <a:endParaRPr lang="en-GB" dirty="0"/>
        </a:p>
      </dgm:t>
    </dgm:pt>
    <dgm:pt modelId="{B471D2CA-695F-4A93-9EFF-D5355CB9247E}" type="parTrans" cxnId="{C3150D21-A5DC-4990-9BE0-D1FE727548E7}">
      <dgm:prSet/>
      <dgm:spPr/>
      <dgm:t>
        <a:bodyPr/>
        <a:lstStyle/>
        <a:p>
          <a:endParaRPr lang="en-GB"/>
        </a:p>
      </dgm:t>
    </dgm:pt>
    <dgm:pt modelId="{48092FA5-D99A-4EA9-9E4B-C2B2826C1A0B}" type="sibTrans" cxnId="{C3150D21-A5DC-4990-9BE0-D1FE727548E7}">
      <dgm:prSet/>
      <dgm:spPr/>
      <dgm:t>
        <a:bodyPr/>
        <a:lstStyle/>
        <a:p>
          <a:endParaRPr lang="en-GB"/>
        </a:p>
      </dgm:t>
    </dgm:pt>
    <dgm:pt modelId="{DF42C981-F521-452F-9CF9-41211EF58A14}" type="pres">
      <dgm:prSet presAssocID="{7EA57ED5-BB91-4B15-B308-7FBBF831DDB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5BC309-F40C-4FFA-A59E-CAC577894DB2}" type="pres">
      <dgm:prSet presAssocID="{ED07A3A1-94CE-4742-857E-0198EC97B250}" presName="hierRoot1" presStyleCnt="0"/>
      <dgm:spPr/>
    </dgm:pt>
    <dgm:pt modelId="{36892E86-03BC-4747-9A98-582CFCDCB383}" type="pres">
      <dgm:prSet presAssocID="{ED07A3A1-94CE-4742-857E-0198EC97B250}" presName="composite" presStyleCnt="0"/>
      <dgm:spPr/>
    </dgm:pt>
    <dgm:pt modelId="{D92A0B1D-18C0-4C4A-8BB0-AACF50099B5C}" type="pres">
      <dgm:prSet presAssocID="{ED07A3A1-94CE-4742-857E-0198EC97B250}" presName="image" presStyleLbl="node0" presStyleIdx="0" presStyleCnt="1"/>
      <dgm:spPr/>
    </dgm:pt>
    <dgm:pt modelId="{47E1538D-ABCD-4D92-8A18-58730EA553EB}" type="pres">
      <dgm:prSet presAssocID="{ED07A3A1-94CE-4742-857E-0198EC97B250}" presName="text" presStyleLbl="revTx" presStyleIdx="0" presStyleCnt="5">
        <dgm:presLayoutVars>
          <dgm:chPref val="3"/>
        </dgm:presLayoutVars>
      </dgm:prSet>
      <dgm:spPr/>
    </dgm:pt>
    <dgm:pt modelId="{1579557E-629C-418B-B07B-366DBBD9BC41}" type="pres">
      <dgm:prSet presAssocID="{ED07A3A1-94CE-4742-857E-0198EC97B250}" presName="hierChild2" presStyleCnt="0"/>
      <dgm:spPr/>
    </dgm:pt>
    <dgm:pt modelId="{4D8108C4-E96C-4151-84A5-0A7D46F879E6}" type="pres">
      <dgm:prSet presAssocID="{21A826C6-086A-4306-B136-F73FD8439B84}" presName="Name10" presStyleLbl="parChTrans1D2" presStyleIdx="0" presStyleCnt="2"/>
      <dgm:spPr/>
    </dgm:pt>
    <dgm:pt modelId="{5B311E08-2B1C-4347-8D8E-57E827562E73}" type="pres">
      <dgm:prSet presAssocID="{154BACC2-2D18-4430-8E0F-77CB2F59147D}" presName="hierRoot2" presStyleCnt="0"/>
      <dgm:spPr/>
    </dgm:pt>
    <dgm:pt modelId="{40C75D0A-E581-4C70-89A5-761D916A6ACB}" type="pres">
      <dgm:prSet presAssocID="{154BACC2-2D18-4430-8E0F-77CB2F59147D}" presName="composite2" presStyleCnt="0"/>
      <dgm:spPr/>
    </dgm:pt>
    <dgm:pt modelId="{2481472F-E142-4ACB-AFBD-75E49EF2073B}" type="pres">
      <dgm:prSet presAssocID="{154BACC2-2D18-4430-8E0F-77CB2F59147D}" presName="image2" presStyleLbl="node2" presStyleIdx="0" presStyleCnt="2"/>
      <dgm:spPr/>
    </dgm:pt>
    <dgm:pt modelId="{07B03867-17A3-4333-BC77-B4AF9BC854FC}" type="pres">
      <dgm:prSet presAssocID="{154BACC2-2D18-4430-8E0F-77CB2F59147D}" presName="text2" presStyleLbl="revTx" presStyleIdx="1" presStyleCnt="5">
        <dgm:presLayoutVars>
          <dgm:chPref val="3"/>
        </dgm:presLayoutVars>
      </dgm:prSet>
      <dgm:spPr/>
    </dgm:pt>
    <dgm:pt modelId="{D1A9A586-EE53-4496-81EC-81CACE33CC2E}" type="pres">
      <dgm:prSet presAssocID="{154BACC2-2D18-4430-8E0F-77CB2F59147D}" presName="hierChild3" presStyleCnt="0"/>
      <dgm:spPr/>
    </dgm:pt>
    <dgm:pt modelId="{7BB39E09-F667-4F14-937E-18004DEBE862}" type="pres">
      <dgm:prSet presAssocID="{01F62FE4-ACCF-489E-8EB0-B993F882BE99}" presName="Name17" presStyleLbl="parChTrans1D3" presStyleIdx="0" presStyleCnt="2"/>
      <dgm:spPr/>
    </dgm:pt>
    <dgm:pt modelId="{34B0A829-D3D5-4A31-B672-E8E6F85D44C1}" type="pres">
      <dgm:prSet presAssocID="{97FF9A7A-811D-42EE-BB8D-A117C272BC31}" presName="hierRoot3" presStyleCnt="0"/>
      <dgm:spPr/>
    </dgm:pt>
    <dgm:pt modelId="{07613413-ACA9-4A0C-930D-6F3F84734097}" type="pres">
      <dgm:prSet presAssocID="{97FF9A7A-811D-42EE-BB8D-A117C272BC31}" presName="composite3" presStyleCnt="0"/>
      <dgm:spPr/>
    </dgm:pt>
    <dgm:pt modelId="{5AFCE395-3F19-420D-A9F1-BDEAC92F2969}" type="pres">
      <dgm:prSet presAssocID="{97FF9A7A-811D-42EE-BB8D-A117C272BC31}" presName="image3" presStyleLbl="node3" presStyleIdx="0" presStyleCnt="2"/>
      <dgm:spPr/>
    </dgm:pt>
    <dgm:pt modelId="{77C42DA8-623B-48EF-91AB-882423E7B350}" type="pres">
      <dgm:prSet presAssocID="{97FF9A7A-811D-42EE-BB8D-A117C272BC31}" presName="text3" presStyleLbl="revTx" presStyleIdx="2" presStyleCnt="5">
        <dgm:presLayoutVars>
          <dgm:chPref val="3"/>
        </dgm:presLayoutVars>
      </dgm:prSet>
      <dgm:spPr/>
    </dgm:pt>
    <dgm:pt modelId="{CC7F661C-1A6B-494E-86AB-B31C7AC451C2}" type="pres">
      <dgm:prSet presAssocID="{97FF9A7A-811D-42EE-BB8D-A117C272BC31}" presName="hierChild4" presStyleCnt="0"/>
      <dgm:spPr/>
    </dgm:pt>
    <dgm:pt modelId="{938E3DCA-86DE-4E7A-94D7-99DEEC62F529}" type="pres">
      <dgm:prSet presAssocID="{CF1F324F-C1B2-4439-8615-861115AF31EC}" presName="Name17" presStyleLbl="parChTrans1D3" presStyleIdx="1" presStyleCnt="2"/>
      <dgm:spPr/>
    </dgm:pt>
    <dgm:pt modelId="{C4DCF561-B22E-4714-A183-56CDC3A79855}" type="pres">
      <dgm:prSet presAssocID="{79689480-B178-44B1-8A7C-165912E5F002}" presName="hierRoot3" presStyleCnt="0"/>
      <dgm:spPr/>
    </dgm:pt>
    <dgm:pt modelId="{9FBFA3CD-3A27-46D9-8924-1C6AFB1D53BC}" type="pres">
      <dgm:prSet presAssocID="{79689480-B178-44B1-8A7C-165912E5F002}" presName="composite3" presStyleCnt="0"/>
      <dgm:spPr/>
    </dgm:pt>
    <dgm:pt modelId="{846EBE53-8856-4005-99EC-B3AA810B6F9C}" type="pres">
      <dgm:prSet presAssocID="{79689480-B178-44B1-8A7C-165912E5F002}" presName="image3" presStyleLbl="node3" presStyleIdx="1" presStyleCnt="2"/>
      <dgm:spPr/>
    </dgm:pt>
    <dgm:pt modelId="{48FFB7C4-506E-4153-B6F7-36748DA1ECDB}" type="pres">
      <dgm:prSet presAssocID="{79689480-B178-44B1-8A7C-165912E5F002}" presName="text3" presStyleLbl="revTx" presStyleIdx="3" presStyleCnt="5">
        <dgm:presLayoutVars>
          <dgm:chPref val="3"/>
        </dgm:presLayoutVars>
      </dgm:prSet>
      <dgm:spPr/>
    </dgm:pt>
    <dgm:pt modelId="{F53EB14C-64BA-4E5C-8B2D-E397926222B9}" type="pres">
      <dgm:prSet presAssocID="{79689480-B178-44B1-8A7C-165912E5F002}" presName="hierChild4" presStyleCnt="0"/>
      <dgm:spPr/>
    </dgm:pt>
    <dgm:pt modelId="{25EC0419-889A-4ADC-86C1-B75D9B402B02}" type="pres">
      <dgm:prSet presAssocID="{B471D2CA-695F-4A93-9EFF-D5355CB9247E}" presName="Name10" presStyleLbl="parChTrans1D2" presStyleIdx="1" presStyleCnt="2"/>
      <dgm:spPr/>
    </dgm:pt>
    <dgm:pt modelId="{F29C6AA6-D3F1-471B-A802-05476D939ECD}" type="pres">
      <dgm:prSet presAssocID="{C4743405-8859-4F42-A731-A2171224ECDF}" presName="hierRoot2" presStyleCnt="0"/>
      <dgm:spPr/>
    </dgm:pt>
    <dgm:pt modelId="{397FD6F4-3DA7-452D-A9A8-C8AC268935CC}" type="pres">
      <dgm:prSet presAssocID="{C4743405-8859-4F42-A731-A2171224ECDF}" presName="composite2" presStyleCnt="0"/>
      <dgm:spPr/>
    </dgm:pt>
    <dgm:pt modelId="{411E8FC8-D6A5-4E15-80A6-5B682F6679B1}" type="pres">
      <dgm:prSet presAssocID="{C4743405-8859-4F42-A731-A2171224ECDF}" presName="image2" presStyleLbl="node2" presStyleIdx="1" presStyleCnt="2"/>
      <dgm:spPr/>
    </dgm:pt>
    <dgm:pt modelId="{30A2C0D7-05DE-4042-8FF0-DF1C51EF5479}" type="pres">
      <dgm:prSet presAssocID="{C4743405-8859-4F42-A731-A2171224ECDF}" presName="text2" presStyleLbl="revTx" presStyleIdx="4" presStyleCnt="5">
        <dgm:presLayoutVars>
          <dgm:chPref val="3"/>
        </dgm:presLayoutVars>
      </dgm:prSet>
      <dgm:spPr/>
    </dgm:pt>
    <dgm:pt modelId="{CDD0C910-EA1E-4266-A013-E5DF14026B05}" type="pres">
      <dgm:prSet presAssocID="{C4743405-8859-4F42-A731-A2171224ECDF}" presName="hierChild3" presStyleCnt="0"/>
      <dgm:spPr/>
    </dgm:pt>
  </dgm:ptLst>
  <dgm:cxnLst>
    <dgm:cxn modelId="{C3150D21-A5DC-4990-9BE0-D1FE727548E7}" srcId="{ED07A3A1-94CE-4742-857E-0198EC97B250}" destId="{C4743405-8859-4F42-A731-A2171224ECDF}" srcOrd="1" destOrd="0" parTransId="{B471D2CA-695F-4A93-9EFF-D5355CB9247E}" sibTransId="{48092FA5-D99A-4EA9-9E4B-C2B2826C1A0B}"/>
    <dgm:cxn modelId="{98167C2F-524C-44B0-9D07-3C8EBAB217EA}" type="presOf" srcId="{01F62FE4-ACCF-489E-8EB0-B993F882BE99}" destId="{7BB39E09-F667-4F14-937E-18004DEBE862}" srcOrd="0" destOrd="0" presId="urn:microsoft.com/office/officeart/2009/layout/CirclePictureHierarchy"/>
    <dgm:cxn modelId="{DB9E6A66-7735-43CF-9663-FFF901FE8395}" type="presOf" srcId="{154BACC2-2D18-4430-8E0F-77CB2F59147D}" destId="{07B03867-17A3-4333-BC77-B4AF9BC854FC}" srcOrd="0" destOrd="0" presId="urn:microsoft.com/office/officeart/2009/layout/CirclePictureHierarchy"/>
    <dgm:cxn modelId="{F2D26771-4C91-4EEB-9110-E4DFB72B2692}" srcId="{ED07A3A1-94CE-4742-857E-0198EC97B250}" destId="{154BACC2-2D18-4430-8E0F-77CB2F59147D}" srcOrd="0" destOrd="0" parTransId="{21A826C6-086A-4306-B136-F73FD8439B84}" sibTransId="{6B614A41-BA21-43F3-816F-4C0454EB3BAE}"/>
    <dgm:cxn modelId="{45DD8D55-B13D-433A-9EC9-E04C9A8F9B55}" type="presOf" srcId="{B471D2CA-695F-4A93-9EFF-D5355CB9247E}" destId="{25EC0419-889A-4ADC-86C1-B75D9B402B02}" srcOrd="0" destOrd="0" presId="urn:microsoft.com/office/officeart/2009/layout/CirclePictureHierarchy"/>
    <dgm:cxn modelId="{9A50BC7A-1E6F-4A9E-A4D8-D24FFFAEC499}" type="presOf" srcId="{7EA57ED5-BB91-4B15-B308-7FBBF831DDB0}" destId="{DF42C981-F521-452F-9CF9-41211EF58A14}" srcOrd="0" destOrd="0" presId="urn:microsoft.com/office/officeart/2009/layout/CirclePictureHierarchy"/>
    <dgm:cxn modelId="{C409E67D-A47B-450A-AFD4-92DDB3BB4C6E}" type="presOf" srcId="{CF1F324F-C1B2-4439-8615-861115AF31EC}" destId="{938E3DCA-86DE-4E7A-94D7-99DEEC62F529}" srcOrd="0" destOrd="0" presId="urn:microsoft.com/office/officeart/2009/layout/CirclePictureHierarchy"/>
    <dgm:cxn modelId="{163C7C8B-AF8B-4603-ADF3-965A65E1CC69}" srcId="{7EA57ED5-BB91-4B15-B308-7FBBF831DDB0}" destId="{ED07A3A1-94CE-4742-857E-0198EC97B250}" srcOrd="0" destOrd="0" parTransId="{9DEC2985-0286-44B8-A2E6-FFE2D62664DC}" sibTransId="{DFB7DA8B-3419-493B-8F40-6D0386BE14DE}"/>
    <dgm:cxn modelId="{97B1378E-F802-447D-AC3E-3550E1D87FBD}" type="presOf" srcId="{79689480-B178-44B1-8A7C-165912E5F002}" destId="{48FFB7C4-506E-4153-B6F7-36748DA1ECDB}" srcOrd="0" destOrd="0" presId="urn:microsoft.com/office/officeart/2009/layout/CirclePictureHierarchy"/>
    <dgm:cxn modelId="{E047F89D-D77E-43FA-A4B5-913909551AD1}" type="presOf" srcId="{97FF9A7A-811D-42EE-BB8D-A117C272BC31}" destId="{77C42DA8-623B-48EF-91AB-882423E7B350}" srcOrd="0" destOrd="0" presId="urn:microsoft.com/office/officeart/2009/layout/CirclePictureHierarchy"/>
    <dgm:cxn modelId="{54E38C9E-46A8-4886-BCF4-74A2B1BE2746}" type="presOf" srcId="{C4743405-8859-4F42-A731-A2171224ECDF}" destId="{30A2C0D7-05DE-4042-8FF0-DF1C51EF5479}" srcOrd="0" destOrd="0" presId="urn:microsoft.com/office/officeart/2009/layout/CirclePictureHierarchy"/>
    <dgm:cxn modelId="{E8B314AF-76FB-4AD1-B65A-FBB236822837}" srcId="{154BACC2-2D18-4430-8E0F-77CB2F59147D}" destId="{79689480-B178-44B1-8A7C-165912E5F002}" srcOrd="1" destOrd="0" parTransId="{CF1F324F-C1B2-4439-8615-861115AF31EC}" sibTransId="{A7FB73CF-F6C2-4574-8CC1-EA9C294A2834}"/>
    <dgm:cxn modelId="{41ACB5B1-194B-4C73-9DC1-23169B6E5333}" srcId="{154BACC2-2D18-4430-8E0F-77CB2F59147D}" destId="{97FF9A7A-811D-42EE-BB8D-A117C272BC31}" srcOrd="0" destOrd="0" parTransId="{01F62FE4-ACCF-489E-8EB0-B993F882BE99}" sibTransId="{C4AEECDA-46C8-4BB7-BE37-DC00EF8C5494}"/>
    <dgm:cxn modelId="{6831B3D4-48A1-4BE3-A6E9-63B7A7D904AE}" type="presOf" srcId="{ED07A3A1-94CE-4742-857E-0198EC97B250}" destId="{47E1538D-ABCD-4D92-8A18-58730EA553EB}" srcOrd="0" destOrd="0" presId="urn:microsoft.com/office/officeart/2009/layout/CirclePictureHierarchy"/>
    <dgm:cxn modelId="{0B0580E0-7F9A-4D42-9983-96B9A2B44C0A}" type="presOf" srcId="{21A826C6-086A-4306-B136-F73FD8439B84}" destId="{4D8108C4-E96C-4151-84A5-0A7D46F879E6}" srcOrd="0" destOrd="0" presId="urn:microsoft.com/office/officeart/2009/layout/CirclePictureHierarchy"/>
    <dgm:cxn modelId="{714AEF13-70CB-4CB6-9516-4835D6B3AB8C}" type="presParOf" srcId="{DF42C981-F521-452F-9CF9-41211EF58A14}" destId="{325BC309-F40C-4FFA-A59E-CAC577894DB2}" srcOrd="0" destOrd="0" presId="urn:microsoft.com/office/officeart/2009/layout/CirclePictureHierarchy"/>
    <dgm:cxn modelId="{EFC24D53-2DE4-451C-962D-63E14D60C886}" type="presParOf" srcId="{325BC309-F40C-4FFA-A59E-CAC577894DB2}" destId="{36892E86-03BC-4747-9A98-582CFCDCB383}" srcOrd="0" destOrd="0" presId="urn:microsoft.com/office/officeart/2009/layout/CirclePictureHierarchy"/>
    <dgm:cxn modelId="{86CA8E48-25F2-433D-B4E1-C72174FABCDF}" type="presParOf" srcId="{36892E86-03BC-4747-9A98-582CFCDCB383}" destId="{D92A0B1D-18C0-4C4A-8BB0-AACF50099B5C}" srcOrd="0" destOrd="0" presId="urn:microsoft.com/office/officeart/2009/layout/CirclePictureHierarchy"/>
    <dgm:cxn modelId="{C4A5619F-77D6-4C30-B5DC-1C00F84BAB7F}" type="presParOf" srcId="{36892E86-03BC-4747-9A98-582CFCDCB383}" destId="{47E1538D-ABCD-4D92-8A18-58730EA553EB}" srcOrd="1" destOrd="0" presId="urn:microsoft.com/office/officeart/2009/layout/CirclePictureHierarchy"/>
    <dgm:cxn modelId="{12C0D9A2-4568-4F3B-9137-60BF61BBA70E}" type="presParOf" srcId="{325BC309-F40C-4FFA-A59E-CAC577894DB2}" destId="{1579557E-629C-418B-B07B-366DBBD9BC41}" srcOrd="1" destOrd="0" presId="urn:microsoft.com/office/officeart/2009/layout/CirclePictureHierarchy"/>
    <dgm:cxn modelId="{A81F349E-F484-45C9-911C-F7139479AD8D}" type="presParOf" srcId="{1579557E-629C-418B-B07B-366DBBD9BC41}" destId="{4D8108C4-E96C-4151-84A5-0A7D46F879E6}" srcOrd="0" destOrd="0" presId="urn:microsoft.com/office/officeart/2009/layout/CirclePictureHierarchy"/>
    <dgm:cxn modelId="{11300207-2AFC-48A9-A35B-DB13DB222C32}" type="presParOf" srcId="{1579557E-629C-418B-B07B-366DBBD9BC41}" destId="{5B311E08-2B1C-4347-8D8E-57E827562E73}" srcOrd="1" destOrd="0" presId="urn:microsoft.com/office/officeart/2009/layout/CirclePictureHierarchy"/>
    <dgm:cxn modelId="{7DDA1ADE-AFC0-46EF-8AB2-A88BA5E7A9C8}" type="presParOf" srcId="{5B311E08-2B1C-4347-8D8E-57E827562E73}" destId="{40C75D0A-E581-4C70-89A5-761D916A6ACB}" srcOrd="0" destOrd="0" presId="urn:microsoft.com/office/officeart/2009/layout/CirclePictureHierarchy"/>
    <dgm:cxn modelId="{A1A0FD96-730C-40D7-BD77-EE3A9CB9BB93}" type="presParOf" srcId="{40C75D0A-E581-4C70-89A5-761D916A6ACB}" destId="{2481472F-E142-4ACB-AFBD-75E49EF2073B}" srcOrd="0" destOrd="0" presId="urn:microsoft.com/office/officeart/2009/layout/CirclePictureHierarchy"/>
    <dgm:cxn modelId="{BF084C10-B4BB-4E44-A0A0-C7A6CD45A287}" type="presParOf" srcId="{40C75D0A-E581-4C70-89A5-761D916A6ACB}" destId="{07B03867-17A3-4333-BC77-B4AF9BC854FC}" srcOrd="1" destOrd="0" presId="urn:microsoft.com/office/officeart/2009/layout/CirclePictureHierarchy"/>
    <dgm:cxn modelId="{5C1D0023-FE1A-4B97-AC37-B2415DF7DECF}" type="presParOf" srcId="{5B311E08-2B1C-4347-8D8E-57E827562E73}" destId="{D1A9A586-EE53-4496-81EC-81CACE33CC2E}" srcOrd="1" destOrd="0" presId="urn:microsoft.com/office/officeart/2009/layout/CirclePictureHierarchy"/>
    <dgm:cxn modelId="{D9BC58EE-B15C-4326-B178-01B5D7CFFCBB}" type="presParOf" srcId="{D1A9A586-EE53-4496-81EC-81CACE33CC2E}" destId="{7BB39E09-F667-4F14-937E-18004DEBE862}" srcOrd="0" destOrd="0" presId="urn:microsoft.com/office/officeart/2009/layout/CirclePictureHierarchy"/>
    <dgm:cxn modelId="{F732A4A3-8C74-46BD-8A93-7B83CC8AF0B1}" type="presParOf" srcId="{D1A9A586-EE53-4496-81EC-81CACE33CC2E}" destId="{34B0A829-D3D5-4A31-B672-E8E6F85D44C1}" srcOrd="1" destOrd="0" presId="urn:microsoft.com/office/officeart/2009/layout/CirclePictureHierarchy"/>
    <dgm:cxn modelId="{BE613FF6-5055-4FA9-8B59-EF9167797D03}" type="presParOf" srcId="{34B0A829-D3D5-4A31-B672-E8E6F85D44C1}" destId="{07613413-ACA9-4A0C-930D-6F3F84734097}" srcOrd="0" destOrd="0" presId="urn:microsoft.com/office/officeart/2009/layout/CirclePictureHierarchy"/>
    <dgm:cxn modelId="{C40D0F10-4604-4B4C-8DA1-059E8D1035A3}" type="presParOf" srcId="{07613413-ACA9-4A0C-930D-6F3F84734097}" destId="{5AFCE395-3F19-420D-A9F1-BDEAC92F2969}" srcOrd="0" destOrd="0" presId="urn:microsoft.com/office/officeart/2009/layout/CirclePictureHierarchy"/>
    <dgm:cxn modelId="{DEB11490-124B-45CC-B0D4-BE67E19A64F5}" type="presParOf" srcId="{07613413-ACA9-4A0C-930D-6F3F84734097}" destId="{77C42DA8-623B-48EF-91AB-882423E7B350}" srcOrd="1" destOrd="0" presId="urn:microsoft.com/office/officeart/2009/layout/CirclePictureHierarchy"/>
    <dgm:cxn modelId="{7C873BD4-9BB4-4151-B53D-82D31409A54E}" type="presParOf" srcId="{34B0A829-D3D5-4A31-B672-E8E6F85D44C1}" destId="{CC7F661C-1A6B-494E-86AB-B31C7AC451C2}" srcOrd="1" destOrd="0" presId="urn:microsoft.com/office/officeart/2009/layout/CirclePictureHierarchy"/>
    <dgm:cxn modelId="{F3DA5FED-BCAB-440D-925B-67A3F84D578D}" type="presParOf" srcId="{D1A9A586-EE53-4496-81EC-81CACE33CC2E}" destId="{938E3DCA-86DE-4E7A-94D7-99DEEC62F529}" srcOrd="2" destOrd="0" presId="urn:microsoft.com/office/officeart/2009/layout/CirclePictureHierarchy"/>
    <dgm:cxn modelId="{087CC98A-B7BA-44B8-B6A4-7CF5628B0980}" type="presParOf" srcId="{D1A9A586-EE53-4496-81EC-81CACE33CC2E}" destId="{C4DCF561-B22E-4714-A183-56CDC3A79855}" srcOrd="3" destOrd="0" presId="urn:microsoft.com/office/officeart/2009/layout/CirclePictureHierarchy"/>
    <dgm:cxn modelId="{403709A3-3664-4A00-84E2-F85D6A59ACB4}" type="presParOf" srcId="{C4DCF561-B22E-4714-A183-56CDC3A79855}" destId="{9FBFA3CD-3A27-46D9-8924-1C6AFB1D53BC}" srcOrd="0" destOrd="0" presId="urn:microsoft.com/office/officeart/2009/layout/CirclePictureHierarchy"/>
    <dgm:cxn modelId="{E6903ECA-8A54-458C-8BC6-C24348D295A0}" type="presParOf" srcId="{9FBFA3CD-3A27-46D9-8924-1C6AFB1D53BC}" destId="{846EBE53-8856-4005-99EC-B3AA810B6F9C}" srcOrd="0" destOrd="0" presId="urn:microsoft.com/office/officeart/2009/layout/CirclePictureHierarchy"/>
    <dgm:cxn modelId="{DFA56FBD-776A-4AAC-83FA-3C02107A0D99}" type="presParOf" srcId="{9FBFA3CD-3A27-46D9-8924-1C6AFB1D53BC}" destId="{48FFB7C4-506E-4153-B6F7-36748DA1ECDB}" srcOrd="1" destOrd="0" presId="urn:microsoft.com/office/officeart/2009/layout/CirclePictureHierarchy"/>
    <dgm:cxn modelId="{09BDC437-170D-461D-82BC-6F17026B61D1}" type="presParOf" srcId="{C4DCF561-B22E-4714-A183-56CDC3A79855}" destId="{F53EB14C-64BA-4E5C-8B2D-E397926222B9}" srcOrd="1" destOrd="0" presId="urn:microsoft.com/office/officeart/2009/layout/CirclePictureHierarchy"/>
    <dgm:cxn modelId="{83F206EC-5941-45A4-9590-29673CF15C8D}" type="presParOf" srcId="{1579557E-629C-418B-B07B-366DBBD9BC41}" destId="{25EC0419-889A-4ADC-86C1-B75D9B402B02}" srcOrd="2" destOrd="0" presId="urn:microsoft.com/office/officeart/2009/layout/CirclePictureHierarchy"/>
    <dgm:cxn modelId="{D14AB839-C821-45CD-92FD-22878939E463}" type="presParOf" srcId="{1579557E-629C-418B-B07B-366DBBD9BC41}" destId="{F29C6AA6-D3F1-471B-A802-05476D939ECD}" srcOrd="3" destOrd="0" presId="urn:microsoft.com/office/officeart/2009/layout/CirclePictureHierarchy"/>
    <dgm:cxn modelId="{3D02DAD8-23FD-4FD8-8083-1BDD5588E438}" type="presParOf" srcId="{F29C6AA6-D3F1-471B-A802-05476D939ECD}" destId="{397FD6F4-3DA7-452D-A9A8-C8AC268935CC}" srcOrd="0" destOrd="0" presId="urn:microsoft.com/office/officeart/2009/layout/CirclePictureHierarchy"/>
    <dgm:cxn modelId="{80EBABBE-C9B6-4033-B665-2CA29723C3CA}" type="presParOf" srcId="{397FD6F4-3DA7-452D-A9A8-C8AC268935CC}" destId="{411E8FC8-D6A5-4E15-80A6-5B682F6679B1}" srcOrd="0" destOrd="0" presId="urn:microsoft.com/office/officeart/2009/layout/CirclePictureHierarchy"/>
    <dgm:cxn modelId="{89E030A6-998C-42D9-9849-C25CE8DD8554}" type="presParOf" srcId="{397FD6F4-3DA7-452D-A9A8-C8AC268935CC}" destId="{30A2C0D7-05DE-4042-8FF0-DF1C51EF5479}" srcOrd="1" destOrd="0" presId="urn:microsoft.com/office/officeart/2009/layout/CirclePictureHierarchy"/>
    <dgm:cxn modelId="{C4BBB07D-936F-4337-9A16-41B305FF1AE6}" type="presParOf" srcId="{F29C6AA6-D3F1-471B-A802-05476D939ECD}" destId="{CDD0C910-EA1E-4266-A013-E5DF14026B05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8097B4-E7F1-48A2-85AB-37BA70881A88}">
      <dsp:nvSpPr>
        <dsp:cNvPr id="0" name=""/>
        <dsp:cNvSpPr/>
      </dsp:nvSpPr>
      <dsp:spPr>
        <a:xfrm>
          <a:off x="3286" y="837818"/>
          <a:ext cx="3203971" cy="86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CERN</a:t>
          </a:r>
          <a:endParaRPr lang="en-GB" sz="3000" kern="1200" dirty="0"/>
        </a:p>
      </dsp:txBody>
      <dsp:txXfrm>
        <a:off x="3286" y="837818"/>
        <a:ext cx="3203971" cy="864000"/>
      </dsp:txXfrm>
    </dsp:sp>
    <dsp:sp modelId="{D7CC82CF-2B78-4E81-A491-3AF7086589E9}">
      <dsp:nvSpPr>
        <dsp:cNvPr id="0" name=""/>
        <dsp:cNvSpPr/>
      </dsp:nvSpPr>
      <dsp:spPr>
        <a:xfrm>
          <a:off x="3286" y="1701819"/>
          <a:ext cx="3203971" cy="18117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Building LHC</a:t>
          </a:r>
          <a:endParaRPr lang="en-GB" sz="3000" kern="1200" dirty="0"/>
        </a:p>
      </dsp:txBody>
      <dsp:txXfrm>
        <a:off x="3286" y="1701819"/>
        <a:ext cx="3203971" cy="1811700"/>
      </dsp:txXfrm>
    </dsp:sp>
    <dsp:sp modelId="{205F668B-0875-46A3-8EFF-1302312FEE5C}">
      <dsp:nvSpPr>
        <dsp:cNvPr id="0" name=""/>
        <dsp:cNvSpPr/>
      </dsp:nvSpPr>
      <dsp:spPr>
        <a:xfrm>
          <a:off x="3655814" y="837818"/>
          <a:ext cx="3203971" cy="86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EU</a:t>
          </a:r>
          <a:endParaRPr lang="en-GB" sz="3000" kern="1200" dirty="0"/>
        </a:p>
      </dsp:txBody>
      <dsp:txXfrm>
        <a:off x="3655814" y="837818"/>
        <a:ext cx="3203971" cy="864000"/>
      </dsp:txXfrm>
    </dsp:sp>
    <dsp:sp modelId="{B0FB2AFE-2DC2-436C-A4EE-8DC7139BD6C4}">
      <dsp:nvSpPr>
        <dsp:cNvPr id="0" name=""/>
        <dsp:cNvSpPr/>
      </dsp:nvSpPr>
      <dsp:spPr>
        <a:xfrm>
          <a:off x="3655814" y="1701819"/>
          <a:ext cx="3203971" cy="18117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DataGrid</a:t>
          </a:r>
          <a:endParaRPr lang="en-GB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 err="1"/>
            <a:t>CrossGrid</a:t>
          </a:r>
          <a:endParaRPr lang="en-GB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 err="1"/>
            <a:t>DataTag</a:t>
          </a:r>
          <a:endParaRPr lang="en-GB" sz="3000" kern="1200" dirty="0"/>
        </a:p>
      </dsp:txBody>
      <dsp:txXfrm>
        <a:off x="3655814" y="1701819"/>
        <a:ext cx="3203971" cy="1811700"/>
      </dsp:txXfrm>
    </dsp:sp>
    <dsp:sp modelId="{5D4D8BCB-687E-4358-B99D-4A37FCA3AE39}">
      <dsp:nvSpPr>
        <dsp:cNvPr id="0" name=""/>
        <dsp:cNvSpPr/>
      </dsp:nvSpPr>
      <dsp:spPr>
        <a:xfrm>
          <a:off x="7308342" y="837818"/>
          <a:ext cx="3203971" cy="86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UK</a:t>
          </a:r>
          <a:endParaRPr lang="en-GB" sz="3000" kern="1200" dirty="0"/>
        </a:p>
      </dsp:txBody>
      <dsp:txXfrm>
        <a:off x="7308342" y="837818"/>
        <a:ext cx="3203971" cy="864000"/>
      </dsp:txXfrm>
    </dsp:sp>
    <dsp:sp modelId="{F16C3832-59EE-43DF-9AEF-A23EFC76E515}">
      <dsp:nvSpPr>
        <dsp:cNvPr id="0" name=""/>
        <dsp:cNvSpPr/>
      </dsp:nvSpPr>
      <dsp:spPr>
        <a:xfrm>
          <a:off x="7308342" y="1701819"/>
          <a:ext cx="3203971" cy="18117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 err="1"/>
            <a:t>GridPP</a:t>
          </a:r>
          <a:endParaRPr lang="en-GB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PPARC/CCLRC</a:t>
          </a:r>
          <a:endParaRPr lang="en-GB" sz="3000" kern="1200" dirty="0"/>
        </a:p>
      </dsp:txBody>
      <dsp:txXfrm>
        <a:off x="7308342" y="1701819"/>
        <a:ext cx="3203971" cy="18117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ADD24B-8AE7-41CB-A26A-B5FE8D207B6D}">
      <dsp:nvSpPr>
        <dsp:cNvPr id="0" name=""/>
        <dsp:cNvSpPr/>
      </dsp:nvSpPr>
      <dsp:spPr>
        <a:xfrm>
          <a:off x="6858947" y="794631"/>
          <a:ext cx="1523631" cy="362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070"/>
              </a:lnTo>
              <a:lnTo>
                <a:pt x="1523631" y="247070"/>
              </a:lnTo>
              <a:lnTo>
                <a:pt x="1523631" y="36255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EC0BA7-A716-42C1-A475-E85434BE0115}">
      <dsp:nvSpPr>
        <dsp:cNvPr id="0" name=""/>
        <dsp:cNvSpPr/>
      </dsp:nvSpPr>
      <dsp:spPr>
        <a:xfrm>
          <a:off x="6813227" y="794631"/>
          <a:ext cx="91440" cy="3625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55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C146E5-8D55-4FD3-A7BF-5630998E908D}">
      <dsp:nvSpPr>
        <dsp:cNvPr id="0" name=""/>
        <dsp:cNvSpPr/>
      </dsp:nvSpPr>
      <dsp:spPr>
        <a:xfrm>
          <a:off x="5335316" y="1948782"/>
          <a:ext cx="2285446" cy="362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070"/>
              </a:lnTo>
              <a:lnTo>
                <a:pt x="2285446" y="247070"/>
              </a:lnTo>
              <a:lnTo>
                <a:pt x="2285446" y="36255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E3DC5-EF09-4A83-8487-3667E5223394}">
      <dsp:nvSpPr>
        <dsp:cNvPr id="0" name=""/>
        <dsp:cNvSpPr/>
      </dsp:nvSpPr>
      <dsp:spPr>
        <a:xfrm>
          <a:off x="5335316" y="1948782"/>
          <a:ext cx="761815" cy="362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070"/>
              </a:lnTo>
              <a:lnTo>
                <a:pt x="761815" y="247070"/>
              </a:lnTo>
              <a:lnTo>
                <a:pt x="761815" y="36255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F32789-FA33-4185-86B7-32EF4C665E03}">
      <dsp:nvSpPr>
        <dsp:cNvPr id="0" name=""/>
        <dsp:cNvSpPr/>
      </dsp:nvSpPr>
      <dsp:spPr>
        <a:xfrm>
          <a:off x="4573500" y="1948782"/>
          <a:ext cx="761815" cy="362554"/>
        </a:xfrm>
        <a:custGeom>
          <a:avLst/>
          <a:gdLst/>
          <a:ahLst/>
          <a:cxnLst/>
          <a:rect l="0" t="0" r="0" b="0"/>
          <a:pathLst>
            <a:path>
              <a:moveTo>
                <a:pt x="761815" y="0"/>
              </a:moveTo>
              <a:lnTo>
                <a:pt x="761815" y="247070"/>
              </a:lnTo>
              <a:lnTo>
                <a:pt x="0" y="247070"/>
              </a:lnTo>
              <a:lnTo>
                <a:pt x="0" y="36255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7DC025-A491-4444-9B52-AC54FAB34505}">
      <dsp:nvSpPr>
        <dsp:cNvPr id="0" name=""/>
        <dsp:cNvSpPr/>
      </dsp:nvSpPr>
      <dsp:spPr>
        <a:xfrm>
          <a:off x="3049869" y="3102932"/>
          <a:ext cx="2285446" cy="362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070"/>
              </a:lnTo>
              <a:lnTo>
                <a:pt x="2285446" y="247070"/>
              </a:lnTo>
              <a:lnTo>
                <a:pt x="2285446" y="36255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D21D13-7174-43C7-A0DF-732651D2ABC5}">
      <dsp:nvSpPr>
        <dsp:cNvPr id="0" name=""/>
        <dsp:cNvSpPr/>
      </dsp:nvSpPr>
      <dsp:spPr>
        <a:xfrm>
          <a:off x="3049869" y="3102932"/>
          <a:ext cx="761815" cy="362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070"/>
              </a:lnTo>
              <a:lnTo>
                <a:pt x="761815" y="247070"/>
              </a:lnTo>
              <a:lnTo>
                <a:pt x="761815" y="36255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3A2DC2-C6A7-4385-8AB3-188E30748D39}">
      <dsp:nvSpPr>
        <dsp:cNvPr id="0" name=""/>
        <dsp:cNvSpPr/>
      </dsp:nvSpPr>
      <dsp:spPr>
        <a:xfrm>
          <a:off x="2288053" y="3102932"/>
          <a:ext cx="761815" cy="362554"/>
        </a:xfrm>
        <a:custGeom>
          <a:avLst/>
          <a:gdLst/>
          <a:ahLst/>
          <a:cxnLst/>
          <a:rect l="0" t="0" r="0" b="0"/>
          <a:pathLst>
            <a:path>
              <a:moveTo>
                <a:pt x="761815" y="0"/>
              </a:moveTo>
              <a:lnTo>
                <a:pt x="761815" y="247070"/>
              </a:lnTo>
              <a:lnTo>
                <a:pt x="0" y="247070"/>
              </a:lnTo>
              <a:lnTo>
                <a:pt x="0" y="36255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B8C71F-E33E-450C-B054-441ADCDD12C7}">
      <dsp:nvSpPr>
        <dsp:cNvPr id="0" name=""/>
        <dsp:cNvSpPr/>
      </dsp:nvSpPr>
      <dsp:spPr>
        <a:xfrm>
          <a:off x="764422" y="3102932"/>
          <a:ext cx="2285446" cy="362554"/>
        </a:xfrm>
        <a:custGeom>
          <a:avLst/>
          <a:gdLst/>
          <a:ahLst/>
          <a:cxnLst/>
          <a:rect l="0" t="0" r="0" b="0"/>
          <a:pathLst>
            <a:path>
              <a:moveTo>
                <a:pt x="2285446" y="0"/>
              </a:moveTo>
              <a:lnTo>
                <a:pt x="2285446" y="247070"/>
              </a:lnTo>
              <a:lnTo>
                <a:pt x="0" y="247070"/>
              </a:lnTo>
              <a:lnTo>
                <a:pt x="0" y="36255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8FA80B-E361-4EE0-8C78-6E950CC44D68}">
      <dsp:nvSpPr>
        <dsp:cNvPr id="0" name=""/>
        <dsp:cNvSpPr/>
      </dsp:nvSpPr>
      <dsp:spPr>
        <a:xfrm>
          <a:off x="3049869" y="1948782"/>
          <a:ext cx="2285446" cy="362554"/>
        </a:xfrm>
        <a:custGeom>
          <a:avLst/>
          <a:gdLst/>
          <a:ahLst/>
          <a:cxnLst/>
          <a:rect l="0" t="0" r="0" b="0"/>
          <a:pathLst>
            <a:path>
              <a:moveTo>
                <a:pt x="2285446" y="0"/>
              </a:moveTo>
              <a:lnTo>
                <a:pt x="2285446" y="247070"/>
              </a:lnTo>
              <a:lnTo>
                <a:pt x="0" y="247070"/>
              </a:lnTo>
              <a:lnTo>
                <a:pt x="0" y="36255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4AF5EE-8E9D-4522-B849-CEA45C08BFF6}">
      <dsp:nvSpPr>
        <dsp:cNvPr id="0" name=""/>
        <dsp:cNvSpPr/>
      </dsp:nvSpPr>
      <dsp:spPr>
        <a:xfrm>
          <a:off x="5335316" y="794631"/>
          <a:ext cx="1523631" cy="362554"/>
        </a:xfrm>
        <a:custGeom>
          <a:avLst/>
          <a:gdLst/>
          <a:ahLst/>
          <a:cxnLst/>
          <a:rect l="0" t="0" r="0" b="0"/>
          <a:pathLst>
            <a:path>
              <a:moveTo>
                <a:pt x="1523631" y="0"/>
              </a:moveTo>
              <a:lnTo>
                <a:pt x="1523631" y="247070"/>
              </a:lnTo>
              <a:lnTo>
                <a:pt x="0" y="247070"/>
              </a:lnTo>
              <a:lnTo>
                <a:pt x="0" y="36255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413394-0DD1-40B4-A9E1-E92AE39378A2}">
      <dsp:nvSpPr>
        <dsp:cNvPr id="0" name=""/>
        <dsp:cNvSpPr/>
      </dsp:nvSpPr>
      <dsp:spPr>
        <a:xfrm>
          <a:off x="6235643" y="3036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E4364-6D62-4862-B402-67FDCE9E0B9B}">
      <dsp:nvSpPr>
        <dsp:cNvPr id="0" name=""/>
        <dsp:cNvSpPr/>
      </dsp:nvSpPr>
      <dsp:spPr>
        <a:xfrm>
          <a:off x="6374155" y="134622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CERN</a:t>
          </a:r>
          <a:endParaRPr lang="en-GB" sz="2100" kern="1200" dirty="0"/>
        </a:p>
      </dsp:txBody>
      <dsp:txXfrm>
        <a:off x="6397340" y="157807"/>
        <a:ext cx="1200237" cy="745225"/>
      </dsp:txXfrm>
    </dsp:sp>
    <dsp:sp modelId="{7A95ACE1-C7C4-4FF9-91F4-C1D15BFC3062}">
      <dsp:nvSpPr>
        <dsp:cNvPr id="0" name=""/>
        <dsp:cNvSpPr/>
      </dsp:nvSpPr>
      <dsp:spPr>
        <a:xfrm>
          <a:off x="4712012" y="1157186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E5352-1EEB-473E-B619-1042107A95BA}">
      <dsp:nvSpPr>
        <dsp:cNvPr id="0" name=""/>
        <dsp:cNvSpPr/>
      </dsp:nvSpPr>
      <dsp:spPr>
        <a:xfrm>
          <a:off x="4850524" y="1288773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RAL</a:t>
          </a:r>
          <a:endParaRPr lang="en-GB" sz="2100" kern="1200" dirty="0"/>
        </a:p>
      </dsp:txBody>
      <dsp:txXfrm>
        <a:off x="4873709" y="1311958"/>
        <a:ext cx="1200237" cy="745225"/>
      </dsp:txXfrm>
    </dsp:sp>
    <dsp:sp modelId="{CB290B3A-F6CC-42CF-83C6-8C80C8CFA1A8}">
      <dsp:nvSpPr>
        <dsp:cNvPr id="0" name=""/>
        <dsp:cNvSpPr/>
      </dsp:nvSpPr>
      <dsp:spPr>
        <a:xfrm>
          <a:off x="2426565" y="2311337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95A773-18E2-487C-9572-8792E48E310B}">
      <dsp:nvSpPr>
        <dsp:cNvPr id="0" name=""/>
        <dsp:cNvSpPr/>
      </dsp:nvSpPr>
      <dsp:spPr>
        <a:xfrm>
          <a:off x="2565077" y="2442923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London</a:t>
          </a:r>
          <a:endParaRPr lang="en-GB" sz="2100" kern="1200" dirty="0"/>
        </a:p>
      </dsp:txBody>
      <dsp:txXfrm>
        <a:off x="2588262" y="2466108"/>
        <a:ext cx="1200237" cy="745225"/>
      </dsp:txXfrm>
    </dsp:sp>
    <dsp:sp modelId="{FE851EF3-F2C1-42D7-A83C-E34BF4C6CB2E}">
      <dsp:nvSpPr>
        <dsp:cNvPr id="0" name=""/>
        <dsp:cNvSpPr/>
      </dsp:nvSpPr>
      <dsp:spPr>
        <a:xfrm>
          <a:off x="141118" y="3465487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FF2B79-21CF-4D73-937F-13771A3DEFEF}">
      <dsp:nvSpPr>
        <dsp:cNvPr id="0" name=""/>
        <dsp:cNvSpPr/>
      </dsp:nvSpPr>
      <dsp:spPr>
        <a:xfrm>
          <a:off x="279630" y="3597074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IC</a:t>
          </a:r>
          <a:endParaRPr lang="en-GB" sz="2100" kern="1200" dirty="0"/>
        </a:p>
      </dsp:txBody>
      <dsp:txXfrm>
        <a:off x="302815" y="3620259"/>
        <a:ext cx="1200237" cy="745225"/>
      </dsp:txXfrm>
    </dsp:sp>
    <dsp:sp modelId="{8DA74656-8C06-4D7F-8129-B706AF5BB3D2}">
      <dsp:nvSpPr>
        <dsp:cNvPr id="0" name=""/>
        <dsp:cNvSpPr/>
      </dsp:nvSpPr>
      <dsp:spPr>
        <a:xfrm>
          <a:off x="1664750" y="3465487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BD9EA-BF44-4A6A-BD44-CA7AF34DA96F}">
      <dsp:nvSpPr>
        <dsp:cNvPr id="0" name=""/>
        <dsp:cNvSpPr/>
      </dsp:nvSpPr>
      <dsp:spPr>
        <a:xfrm>
          <a:off x="1803262" y="3597074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QMUL</a:t>
          </a:r>
          <a:endParaRPr lang="en-GB" sz="2100" kern="1200" dirty="0"/>
        </a:p>
      </dsp:txBody>
      <dsp:txXfrm>
        <a:off x="1826447" y="3620259"/>
        <a:ext cx="1200237" cy="745225"/>
      </dsp:txXfrm>
    </dsp:sp>
    <dsp:sp modelId="{9AA553FC-713F-4DE5-8A7C-2B0C08DE3D4A}">
      <dsp:nvSpPr>
        <dsp:cNvPr id="0" name=""/>
        <dsp:cNvSpPr/>
      </dsp:nvSpPr>
      <dsp:spPr>
        <a:xfrm>
          <a:off x="3188381" y="3465487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9F539-4C03-425A-8B43-2A562F8FB148}">
      <dsp:nvSpPr>
        <dsp:cNvPr id="0" name=""/>
        <dsp:cNvSpPr/>
      </dsp:nvSpPr>
      <dsp:spPr>
        <a:xfrm>
          <a:off x="3326893" y="3597074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RHUL</a:t>
          </a:r>
          <a:endParaRPr lang="en-GB" sz="2100" kern="1200" dirty="0"/>
        </a:p>
      </dsp:txBody>
      <dsp:txXfrm>
        <a:off x="3350078" y="3620259"/>
        <a:ext cx="1200237" cy="745225"/>
      </dsp:txXfrm>
    </dsp:sp>
    <dsp:sp modelId="{1460D9AF-0E34-42F3-ACA9-21B216826721}">
      <dsp:nvSpPr>
        <dsp:cNvPr id="0" name=""/>
        <dsp:cNvSpPr/>
      </dsp:nvSpPr>
      <dsp:spPr>
        <a:xfrm>
          <a:off x="4712012" y="3465487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B8AAC1-D71E-46CD-9973-A888A226BF79}">
      <dsp:nvSpPr>
        <dsp:cNvPr id="0" name=""/>
        <dsp:cNvSpPr/>
      </dsp:nvSpPr>
      <dsp:spPr>
        <a:xfrm>
          <a:off x="4850524" y="3597074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Brunel</a:t>
          </a:r>
          <a:endParaRPr lang="en-GB" sz="2100" kern="1200" dirty="0"/>
        </a:p>
      </dsp:txBody>
      <dsp:txXfrm>
        <a:off x="4873709" y="3620259"/>
        <a:ext cx="1200237" cy="745225"/>
      </dsp:txXfrm>
    </dsp:sp>
    <dsp:sp modelId="{C82A5B28-8D07-4880-BB6C-3423493DEDA7}">
      <dsp:nvSpPr>
        <dsp:cNvPr id="0" name=""/>
        <dsp:cNvSpPr/>
      </dsp:nvSpPr>
      <dsp:spPr>
        <a:xfrm>
          <a:off x="3950196" y="2311337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ED1625-6615-4CFE-B8C0-D9D59F0A262F}">
      <dsp:nvSpPr>
        <dsp:cNvPr id="0" name=""/>
        <dsp:cNvSpPr/>
      </dsp:nvSpPr>
      <dsp:spPr>
        <a:xfrm>
          <a:off x="4088708" y="2442923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ScotGrid</a:t>
          </a:r>
          <a:endParaRPr lang="en-GB" sz="2100" kern="1200" dirty="0"/>
        </a:p>
      </dsp:txBody>
      <dsp:txXfrm>
        <a:off x="4111893" y="2466108"/>
        <a:ext cx="1200237" cy="745225"/>
      </dsp:txXfrm>
    </dsp:sp>
    <dsp:sp modelId="{A0FE52FE-2B2C-4F23-89DA-9103A6C2F952}">
      <dsp:nvSpPr>
        <dsp:cNvPr id="0" name=""/>
        <dsp:cNvSpPr/>
      </dsp:nvSpPr>
      <dsp:spPr>
        <a:xfrm>
          <a:off x="5473828" y="2311337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40B2E2-C6F8-49DE-930A-EBAAEA1BF050}">
      <dsp:nvSpPr>
        <dsp:cNvPr id="0" name=""/>
        <dsp:cNvSpPr/>
      </dsp:nvSpPr>
      <dsp:spPr>
        <a:xfrm>
          <a:off x="5612339" y="2442923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North</a:t>
          </a:r>
          <a:endParaRPr lang="en-GB" sz="2100" kern="1200" dirty="0"/>
        </a:p>
      </dsp:txBody>
      <dsp:txXfrm>
        <a:off x="5635524" y="2466108"/>
        <a:ext cx="1200237" cy="745225"/>
      </dsp:txXfrm>
    </dsp:sp>
    <dsp:sp modelId="{9DCCB459-B01A-43AB-B7D8-5B701981DCAF}">
      <dsp:nvSpPr>
        <dsp:cNvPr id="0" name=""/>
        <dsp:cNvSpPr/>
      </dsp:nvSpPr>
      <dsp:spPr>
        <a:xfrm>
          <a:off x="6997459" y="2311337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8F4F28-6CEC-455D-ABAB-DC699BD0FC9B}">
      <dsp:nvSpPr>
        <dsp:cNvPr id="0" name=""/>
        <dsp:cNvSpPr/>
      </dsp:nvSpPr>
      <dsp:spPr>
        <a:xfrm>
          <a:off x="7135971" y="2442923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South</a:t>
          </a:r>
          <a:endParaRPr lang="en-GB" sz="2100" kern="1200" dirty="0"/>
        </a:p>
      </dsp:txBody>
      <dsp:txXfrm>
        <a:off x="7159156" y="2466108"/>
        <a:ext cx="1200237" cy="745225"/>
      </dsp:txXfrm>
    </dsp:sp>
    <dsp:sp modelId="{30FFCEAD-B353-4DEE-8FD9-F0AF11F3E3B7}">
      <dsp:nvSpPr>
        <dsp:cNvPr id="0" name=""/>
        <dsp:cNvSpPr/>
      </dsp:nvSpPr>
      <dsp:spPr>
        <a:xfrm>
          <a:off x="6235643" y="1157186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87C039-0D41-4814-BEFE-98BF670B0B85}">
      <dsp:nvSpPr>
        <dsp:cNvPr id="0" name=""/>
        <dsp:cNvSpPr/>
      </dsp:nvSpPr>
      <dsp:spPr>
        <a:xfrm>
          <a:off x="6374155" y="1288773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INFN</a:t>
          </a:r>
          <a:endParaRPr lang="en-GB" sz="2100" kern="1200" dirty="0"/>
        </a:p>
      </dsp:txBody>
      <dsp:txXfrm>
        <a:off x="6397340" y="1311958"/>
        <a:ext cx="1200237" cy="745225"/>
      </dsp:txXfrm>
    </dsp:sp>
    <dsp:sp modelId="{7F95F380-E995-40A9-B054-EECAFA1A8926}">
      <dsp:nvSpPr>
        <dsp:cNvPr id="0" name=""/>
        <dsp:cNvSpPr/>
      </dsp:nvSpPr>
      <dsp:spPr>
        <a:xfrm>
          <a:off x="7759274" y="1157186"/>
          <a:ext cx="1246607" cy="79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406DFC-8302-4658-8F95-4C1FA3BE6014}">
      <dsp:nvSpPr>
        <dsp:cNvPr id="0" name=""/>
        <dsp:cNvSpPr/>
      </dsp:nvSpPr>
      <dsp:spPr>
        <a:xfrm>
          <a:off x="7897786" y="1288773"/>
          <a:ext cx="1246607" cy="791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FNAL</a:t>
          </a:r>
          <a:endParaRPr lang="en-GB" sz="2100" kern="1200" dirty="0"/>
        </a:p>
      </dsp:txBody>
      <dsp:txXfrm>
        <a:off x="7920971" y="1311958"/>
        <a:ext cx="1200237" cy="7452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C0419-889A-4ADC-86C1-B75D9B402B02}">
      <dsp:nvSpPr>
        <dsp:cNvPr id="0" name=""/>
        <dsp:cNvSpPr/>
      </dsp:nvSpPr>
      <dsp:spPr>
        <a:xfrm>
          <a:off x="3444475" y="1314169"/>
          <a:ext cx="1455682" cy="3334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065"/>
              </a:lnTo>
              <a:lnTo>
                <a:pt x="1455682" y="168065"/>
              </a:lnTo>
              <a:lnTo>
                <a:pt x="1455682" y="3334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8E3DCA-86DE-4E7A-94D7-99DEEC62F529}">
      <dsp:nvSpPr>
        <dsp:cNvPr id="0" name=""/>
        <dsp:cNvSpPr/>
      </dsp:nvSpPr>
      <dsp:spPr>
        <a:xfrm>
          <a:off x="1988792" y="2706331"/>
          <a:ext cx="1455682" cy="3334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065"/>
              </a:lnTo>
              <a:lnTo>
                <a:pt x="1455682" y="168065"/>
              </a:lnTo>
              <a:lnTo>
                <a:pt x="1455682" y="33348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39E09-F667-4F14-937E-18004DEBE862}">
      <dsp:nvSpPr>
        <dsp:cNvPr id="0" name=""/>
        <dsp:cNvSpPr/>
      </dsp:nvSpPr>
      <dsp:spPr>
        <a:xfrm>
          <a:off x="533110" y="2706331"/>
          <a:ext cx="1455682" cy="333483"/>
        </a:xfrm>
        <a:custGeom>
          <a:avLst/>
          <a:gdLst/>
          <a:ahLst/>
          <a:cxnLst/>
          <a:rect l="0" t="0" r="0" b="0"/>
          <a:pathLst>
            <a:path>
              <a:moveTo>
                <a:pt x="1455682" y="0"/>
              </a:moveTo>
              <a:lnTo>
                <a:pt x="1455682" y="168065"/>
              </a:lnTo>
              <a:lnTo>
                <a:pt x="0" y="168065"/>
              </a:lnTo>
              <a:lnTo>
                <a:pt x="0" y="33348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8108C4-E96C-4151-84A5-0A7D46F879E6}">
      <dsp:nvSpPr>
        <dsp:cNvPr id="0" name=""/>
        <dsp:cNvSpPr/>
      </dsp:nvSpPr>
      <dsp:spPr>
        <a:xfrm>
          <a:off x="1988792" y="1314169"/>
          <a:ext cx="1455682" cy="333483"/>
        </a:xfrm>
        <a:custGeom>
          <a:avLst/>
          <a:gdLst/>
          <a:ahLst/>
          <a:cxnLst/>
          <a:rect l="0" t="0" r="0" b="0"/>
          <a:pathLst>
            <a:path>
              <a:moveTo>
                <a:pt x="1455682" y="0"/>
              </a:moveTo>
              <a:lnTo>
                <a:pt x="1455682" y="168065"/>
              </a:lnTo>
              <a:lnTo>
                <a:pt x="0" y="168065"/>
              </a:lnTo>
              <a:lnTo>
                <a:pt x="0" y="3334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2A0B1D-18C0-4C4A-8BB0-AACF50099B5C}">
      <dsp:nvSpPr>
        <dsp:cNvPr id="0" name=""/>
        <dsp:cNvSpPr/>
      </dsp:nvSpPr>
      <dsp:spPr>
        <a:xfrm>
          <a:off x="2915136" y="255491"/>
          <a:ext cx="1058678" cy="10586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E1538D-ABCD-4D92-8A18-58730EA553EB}">
      <dsp:nvSpPr>
        <dsp:cNvPr id="0" name=""/>
        <dsp:cNvSpPr/>
      </dsp:nvSpPr>
      <dsp:spPr>
        <a:xfrm>
          <a:off x="3973814" y="252844"/>
          <a:ext cx="1588017" cy="1058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LFN</a:t>
          </a:r>
          <a:endParaRPr lang="en-GB" sz="4300" kern="1200" dirty="0"/>
        </a:p>
      </dsp:txBody>
      <dsp:txXfrm>
        <a:off x="3973814" y="252844"/>
        <a:ext cx="1588017" cy="1058678"/>
      </dsp:txXfrm>
    </dsp:sp>
    <dsp:sp modelId="{2481472F-E142-4ACB-AFBD-75E49EF2073B}">
      <dsp:nvSpPr>
        <dsp:cNvPr id="0" name=""/>
        <dsp:cNvSpPr/>
      </dsp:nvSpPr>
      <dsp:spPr>
        <a:xfrm>
          <a:off x="1459453" y="1647653"/>
          <a:ext cx="1058678" cy="10586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B03867-17A3-4333-BC77-B4AF9BC854FC}">
      <dsp:nvSpPr>
        <dsp:cNvPr id="0" name=""/>
        <dsp:cNvSpPr/>
      </dsp:nvSpPr>
      <dsp:spPr>
        <a:xfrm>
          <a:off x="2518132" y="1645006"/>
          <a:ext cx="1588017" cy="1058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PFN</a:t>
          </a:r>
          <a:endParaRPr lang="en-GB" sz="4300" kern="1200" dirty="0"/>
        </a:p>
      </dsp:txBody>
      <dsp:txXfrm>
        <a:off x="2518132" y="1645006"/>
        <a:ext cx="1588017" cy="1058678"/>
      </dsp:txXfrm>
    </dsp:sp>
    <dsp:sp modelId="{5AFCE395-3F19-420D-A9F1-BDEAC92F2969}">
      <dsp:nvSpPr>
        <dsp:cNvPr id="0" name=""/>
        <dsp:cNvSpPr/>
      </dsp:nvSpPr>
      <dsp:spPr>
        <a:xfrm>
          <a:off x="3771" y="3039815"/>
          <a:ext cx="1058678" cy="10586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C42DA8-623B-48EF-91AB-882423E7B350}">
      <dsp:nvSpPr>
        <dsp:cNvPr id="0" name=""/>
        <dsp:cNvSpPr/>
      </dsp:nvSpPr>
      <dsp:spPr>
        <a:xfrm>
          <a:off x="1062449" y="3037168"/>
          <a:ext cx="1588017" cy="1058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TURL</a:t>
          </a:r>
          <a:endParaRPr lang="en-GB" sz="4300" kern="1200" dirty="0"/>
        </a:p>
      </dsp:txBody>
      <dsp:txXfrm>
        <a:off x="1062449" y="3037168"/>
        <a:ext cx="1588017" cy="1058678"/>
      </dsp:txXfrm>
    </dsp:sp>
    <dsp:sp modelId="{846EBE53-8856-4005-99EC-B3AA810B6F9C}">
      <dsp:nvSpPr>
        <dsp:cNvPr id="0" name=""/>
        <dsp:cNvSpPr/>
      </dsp:nvSpPr>
      <dsp:spPr>
        <a:xfrm>
          <a:off x="2915136" y="3039815"/>
          <a:ext cx="1058678" cy="10586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FB7C4-506E-4153-B6F7-36748DA1ECDB}">
      <dsp:nvSpPr>
        <dsp:cNvPr id="0" name=""/>
        <dsp:cNvSpPr/>
      </dsp:nvSpPr>
      <dsp:spPr>
        <a:xfrm>
          <a:off x="3973814" y="3037168"/>
          <a:ext cx="1588017" cy="1058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TURL</a:t>
          </a:r>
          <a:endParaRPr lang="en-GB" sz="4300" kern="1200" dirty="0"/>
        </a:p>
      </dsp:txBody>
      <dsp:txXfrm>
        <a:off x="3973814" y="3037168"/>
        <a:ext cx="1588017" cy="1058678"/>
      </dsp:txXfrm>
    </dsp:sp>
    <dsp:sp modelId="{411E8FC8-D6A5-4E15-80A6-5B682F6679B1}">
      <dsp:nvSpPr>
        <dsp:cNvPr id="0" name=""/>
        <dsp:cNvSpPr/>
      </dsp:nvSpPr>
      <dsp:spPr>
        <a:xfrm>
          <a:off x="4370819" y="1647653"/>
          <a:ext cx="1058678" cy="10586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2C0D7-05DE-4042-8FF0-DF1C51EF5479}">
      <dsp:nvSpPr>
        <dsp:cNvPr id="0" name=""/>
        <dsp:cNvSpPr/>
      </dsp:nvSpPr>
      <dsp:spPr>
        <a:xfrm>
          <a:off x="5429497" y="1645006"/>
          <a:ext cx="1588017" cy="1058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SFN</a:t>
          </a:r>
          <a:endParaRPr lang="en-GB" sz="4300" kern="1200" dirty="0"/>
        </a:p>
      </dsp:txBody>
      <dsp:txXfrm>
        <a:off x="5429497" y="1645006"/>
        <a:ext cx="1588017" cy="1058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28EAA-E1E7-AC2D-CEDD-815B095E4B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48E041-24A8-AAF9-51D6-F582D8AC31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97C53-E4E6-DD2A-28D0-77C8B6063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A567F-0A69-B9A8-13B6-B3BA21291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E9B93-D16C-4D97-07E8-128B41B18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972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FFDF8-9D11-B78C-87C6-6B152A12E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1C3C7C-CC1B-F3A8-7295-67E21EA4EE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708DD-5899-86CA-FCD8-9DD820AD5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9582C-55CE-B75D-2D99-8748C214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A3EAF-892E-C2CF-497B-2EE8817F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22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CA5DF9-8148-54D3-4A5E-EA36AB5A42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5F0618-AFAC-59EF-FA6B-09ED84DE1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65AEE-86FB-5774-CB48-84AB39F9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93A0C-EC8F-6662-CB50-9B6F626BA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BB49D-B19C-F1C6-5C96-22B11C457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04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C82C4-073C-2E4E-55EA-5582F8F6B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6D82F-08A2-9360-BAFF-CD51A7FCB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9FD22-FE21-7E13-697B-DC2048AE3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BEA7C-F6E5-0310-960A-A7990809E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0E4BF-1034-7692-9350-DEDB89406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60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80203-E671-9375-841A-8BA39EAEA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61C81-010D-CDFB-6172-E623713D3B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A4D2F-7314-4382-342F-9BE668E7B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94436-8F89-C18F-6F89-F09361A40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5D70-CD36-AC0D-4099-936D65B32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69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14C68-A80A-AC50-F50F-F6C500C8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5351D-86A3-0BA1-3494-9E81B896D6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294E61-1E2E-CAC4-F3E4-099646638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E48C8-BE1C-D40B-EB6D-1F1B948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CF40D-2C19-41BD-579E-CBDF0CEF5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7DB385-FEC2-531A-7FDD-52D4FC223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27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17312-EE8B-E880-2B80-248ED951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C80EF-04CD-39B5-4589-E9F0C6D87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681EC7-AC58-5850-299C-C1D78C7C9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720AD5-E2D2-B8C0-FB65-AA7E2C093B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18139C-5BE2-933A-83D7-D036CD2FAA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860DA-2EEF-B305-37CA-95788AEF6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9353EF-E607-69E1-1E86-889CF9613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7EA915-5D4F-5CEC-DF06-2E874AC40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175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637FA-1F7D-4977-984E-F4587737E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DA05E2-6C7E-886A-20D2-25DD5C50D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3753CC-55F7-F2FB-6817-0DC179CC6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A65BE4-20D9-44CE-C0CF-15FE3F82E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897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153146-E7EB-0023-948A-1C003340E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CB6496-6CAB-8AC4-E4AE-32A313B5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C703C9-0302-6D9C-05F8-FD7A9EF8B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561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021AC-7A09-D39C-64AC-CD278EB6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C350C-7430-200C-AE43-DCE867332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12D158-911E-BFBA-D790-26509F98EF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89B967-9068-F2F8-D822-33156E3D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845FB-4C8B-A52F-2A77-CC0C5D0D2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D69987-4A4C-E9C4-3A46-EA0E6C30D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838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3C357-C7E4-5912-8B27-D43299128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F54000-376E-D43F-8BF4-1D682DAA5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DE9BA-4B9F-7D16-CB80-734F4D065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E33883-188D-353D-B103-E978059D4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1AFFF6-A8BC-F6DA-1896-8EF519300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D25E0-C29D-8A91-A407-F0317CB84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392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8B5E83-F8BB-43EB-5F43-26CDA7813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6AC94-2291-27ED-2456-4235C16B3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34659-CC8A-E566-C269-3F2316EA62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FD190-5E3B-4D9C-8B83-97EDCE35D1FA}" type="datetimeFigureOut">
              <a:rPr lang="en-GB" smtClean="0"/>
              <a:t>14/09/2025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371BC-F173-C6D0-41E6-08D99EF976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BCDC2-BEB3-9D21-532C-429F74A51E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C3AD55-7BAC-4689-8544-DAA247D02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80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url.org/net/epubs/work/62715432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ogf.org/documents/GFD.129.pdf" TargetMode="External"/><Relationship Id="rId2" Type="http://schemas.openxmlformats.org/officeDocument/2006/relationships/hyperlink" Target="https://ogf.org/documents/GFD.47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gf.org/documents/GFD.154.pdf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53AEC-D8A9-3388-90DE-1E4C931A9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25(</a:t>
            </a:r>
            <a:r>
              <a:rPr lang="el-GR" dirty="0"/>
              <a:t>±ε</a:t>
            </a:r>
            <a:r>
              <a:rPr lang="en-US" dirty="0"/>
              <a:t>) years of particle physics software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726792-1C17-4604-3CAF-D822DBC0A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831420"/>
          </a:xfrm>
        </p:spPr>
        <p:txBody>
          <a:bodyPr>
            <a:normAutofit/>
          </a:bodyPr>
          <a:lstStyle/>
          <a:p>
            <a:r>
              <a:rPr lang="en-US" dirty="0"/>
              <a:t>Lessons in Improving Code Quality – A Case Study</a:t>
            </a:r>
          </a:p>
          <a:p>
            <a:r>
              <a:rPr lang="en-US" dirty="0"/>
              <a:t>LHC </a:t>
            </a:r>
            <a:r>
              <a:rPr lang="en-US" strike="sngStrike" dirty="0" err="1"/>
              <a:t>Muddleware</a:t>
            </a:r>
            <a:r>
              <a:rPr lang="en-US" dirty="0"/>
              <a:t> Middleware</a:t>
            </a:r>
            <a:endParaRPr lang="en-GB" dirty="0"/>
          </a:p>
          <a:p>
            <a:r>
              <a:rPr lang="en-GB" dirty="0"/>
              <a:t>0000-0003-4714-184X</a:t>
            </a:r>
          </a:p>
          <a:p>
            <a:r>
              <a:rPr lang="en-GB" dirty="0"/>
              <a:t>Dr Jens Jensen, UKRI-STFC</a:t>
            </a:r>
          </a:p>
          <a:p>
            <a:r>
              <a:rPr lang="en-GB" dirty="0"/>
              <a:t>CC-BY 4.0</a:t>
            </a:r>
          </a:p>
          <a:p>
            <a:r>
              <a:rPr lang="en-GB" dirty="0">
                <a:hlinkClick r:id="rId2" tooltip="Persistent URL"/>
              </a:rPr>
              <a:t>http://purl.org/net/epubs/work/62715432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89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782A4D-560A-8ECB-139E-27862695F2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2F62C-2E8E-A046-0DD3-C909C0554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Unifying science applications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E23A570-3768-D88D-6880-C1CEECF54BD5}"/>
              </a:ext>
            </a:extLst>
          </p:cNvPr>
          <p:cNvSpPr/>
          <p:nvPr/>
        </p:nvSpPr>
        <p:spPr>
          <a:xfrm>
            <a:off x="1012372" y="1826307"/>
            <a:ext cx="10341428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Applications</a:t>
            </a:r>
          </a:p>
          <a:p>
            <a:pPr algn="ctr"/>
            <a:r>
              <a:rPr lang="en-GB" dirty="0"/>
              <a:t>uniform working environment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21A32B4-C9BA-7984-8442-F0B1806ACAFE}"/>
              </a:ext>
            </a:extLst>
          </p:cNvPr>
          <p:cNvSpPr/>
          <p:nvPr/>
        </p:nvSpPr>
        <p:spPr>
          <a:xfrm>
            <a:off x="1012372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248769-4CBB-49DE-46F9-B87F5FC2CB7A}"/>
              </a:ext>
            </a:extLst>
          </p:cNvPr>
          <p:cNvSpPr/>
          <p:nvPr/>
        </p:nvSpPr>
        <p:spPr>
          <a:xfrm>
            <a:off x="925285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BF8CE94-D78B-9CDE-3379-1FF45ECE9DA7}"/>
              </a:ext>
            </a:extLst>
          </p:cNvPr>
          <p:cNvSpPr/>
          <p:nvPr/>
        </p:nvSpPr>
        <p:spPr>
          <a:xfrm>
            <a:off x="7369628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892749-B746-DFEB-ABE2-DBD07E9DADA2}"/>
              </a:ext>
            </a:extLst>
          </p:cNvPr>
          <p:cNvSpPr/>
          <p:nvPr/>
        </p:nvSpPr>
        <p:spPr>
          <a:xfrm>
            <a:off x="7282541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650CC3E1-16F7-1A5E-F2EF-44C3A3A4E1ED}"/>
              </a:ext>
            </a:extLst>
          </p:cNvPr>
          <p:cNvSpPr/>
          <p:nvPr/>
        </p:nvSpPr>
        <p:spPr>
          <a:xfrm>
            <a:off x="5214259" y="3728356"/>
            <a:ext cx="1807029" cy="870857"/>
          </a:xfrm>
          <a:prstGeom prst="left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72945759-6C50-69D2-B088-C03D20EBDBAC}"/>
              </a:ext>
            </a:extLst>
          </p:cNvPr>
          <p:cNvSpPr/>
          <p:nvPr/>
        </p:nvSpPr>
        <p:spPr>
          <a:xfrm>
            <a:off x="5236028" y="5322660"/>
            <a:ext cx="1807029" cy="870857"/>
          </a:xfrm>
          <a:prstGeom prst="left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91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6FD61-3703-3213-236B-0B8FE9A34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3AFAD-F0FD-405E-EE3E-992D72F8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Unifying science applications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F4A04B0-F6AE-AB7D-6902-0FED80933332}"/>
              </a:ext>
            </a:extLst>
          </p:cNvPr>
          <p:cNvSpPr/>
          <p:nvPr/>
        </p:nvSpPr>
        <p:spPr>
          <a:xfrm>
            <a:off x="1012372" y="1815421"/>
            <a:ext cx="10341428" cy="69917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Applications</a:t>
            </a:r>
          </a:p>
          <a:p>
            <a:pPr algn="ctr"/>
            <a:r>
              <a:rPr lang="en-GB" dirty="0"/>
              <a:t>experiment specific middleware (</a:t>
            </a:r>
            <a:r>
              <a:rPr lang="en-GB" dirty="0" err="1"/>
              <a:t>AliEn</a:t>
            </a:r>
            <a:r>
              <a:rPr lang="en-GB" dirty="0"/>
              <a:t>, DIRAC – </a:t>
            </a:r>
            <a:r>
              <a:rPr lang="en-GB" dirty="0" err="1"/>
              <a:t>DonQuixote</a:t>
            </a:r>
            <a:r>
              <a:rPr lang="en-GB" dirty="0"/>
              <a:t> was later? </a:t>
            </a:r>
            <a:r>
              <a:rPr lang="en-GB" dirty="0" err="1"/>
              <a:t>Rucio</a:t>
            </a:r>
            <a:r>
              <a:rPr lang="en-GB" dirty="0"/>
              <a:t> later still)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9B7DBC-DE26-3CE7-4099-2BE2B1AAFD00}"/>
              </a:ext>
            </a:extLst>
          </p:cNvPr>
          <p:cNvSpPr/>
          <p:nvPr/>
        </p:nvSpPr>
        <p:spPr>
          <a:xfrm>
            <a:off x="1012372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2B7CE5-B522-906F-8D02-F9670E92B482}"/>
              </a:ext>
            </a:extLst>
          </p:cNvPr>
          <p:cNvSpPr/>
          <p:nvPr/>
        </p:nvSpPr>
        <p:spPr>
          <a:xfrm>
            <a:off x="925285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8474284-AA45-B67B-5F8C-D0CA82D2BF7C}"/>
              </a:ext>
            </a:extLst>
          </p:cNvPr>
          <p:cNvSpPr/>
          <p:nvPr/>
        </p:nvSpPr>
        <p:spPr>
          <a:xfrm>
            <a:off x="7369628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1A34D16-F03A-DB62-4CCE-FEC51FA2F886}"/>
              </a:ext>
            </a:extLst>
          </p:cNvPr>
          <p:cNvSpPr/>
          <p:nvPr/>
        </p:nvSpPr>
        <p:spPr>
          <a:xfrm>
            <a:off x="7282541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69824B65-BAC3-3677-CEF6-553DB060E477}"/>
              </a:ext>
            </a:extLst>
          </p:cNvPr>
          <p:cNvSpPr/>
          <p:nvPr/>
        </p:nvSpPr>
        <p:spPr>
          <a:xfrm>
            <a:off x="5214259" y="3728356"/>
            <a:ext cx="1807029" cy="870857"/>
          </a:xfrm>
          <a:prstGeom prst="left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6C72240B-736B-64FA-4E1D-590D1A3BBAED}"/>
              </a:ext>
            </a:extLst>
          </p:cNvPr>
          <p:cNvSpPr/>
          <p:nvPr/>
        </p:nvSpPr>
        <p:spPr>
          <a:xfrm>
            <a:off x="5236028" y="5322660"/>
            <a:ext cx="1807029" cy="870857"/>
          </a:xfrm>
          <a:prstGeom prst="left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90BA784-1226-84F0-787C-1A1456703831}"/>
              </a:ext>
            </a:extLst>
          </p:cNvPr>
          <p:cNvSpPr/>
          <p:nvPr/>
        </p:nvSpPr>
        <p:spPr>
          <a:xfrm>
            <a:off x="1012372" y="2605088"/>
            <a:ext cx="10341428" cy="69917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uniform working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3607073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41249-984C-8672-CC2A-FF685774C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Grid Infrastructure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218E3-636A-EA1C-A9F5-7FF6BCB3D2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Site</a:t>
            </a:r>
          </a:p>
          <a:p>
            <a:r>
              <a:rPr lang="en-US" dirty="0"/>
              <a:t>Storage Element (SE)</a:t>
            </a:r>
          </a:p>
          <a:p>
            <a:r>
              <a:rPr lang="en-US" dirty="0"/>
              <a:t>Computing Element (CE)</a:t>
            </a:r>
          </a:p>
          <a:p>
            <a:r>
              <a:rPr lang="en-US" dirty="0"/>
              <a:t>Information Service (BDII, GRIS)</a:t>
            </a:r>
          </a:p>
          <a:p>
            <a:pPr lvl="1"/>
            <a:r>
              <a:rPr lang="en-US" dirty="0"/>
              <a:t>Berkeley Database Information Index</a:t>
            </a:r>
          </a:p>
          <a:p>
            <a:pPr lvl="1"/>
            <a:r>
              <a:rPr lang="en-US" dirty="0"/>
              <a:t>Globus Resource Information Service</a:t>
            </a:r>
          </a:p>
          <a:p>
            <a:pPr lvl="1"/>
            <a:r>
              <a:rPr lang="en-US" dirty="0"/>
              <a:t>Using GLUE schema (OGF)</a:t>
            </a:r>
          </a:p>
          <a:p>
            <a:r>
              <a:rPr lang="en-US" dirty="0"/>
              <a:t>Quota management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2ED19-1D7A-052F-AE0F-C188F2DA52D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Federation level</a:t>
            </a:r>
          </a:p>
          <a:p>
            <a:r>
              <a:rPr lang="en-GB" dirty="0"/>
              <a:t>Information (BDII, GIIS)</a:t>
            </a:r>
          </a:p>
          <a:p>
            <a:r>
              <a:rPr lang="en-GB" dirty="0"/>
              <a:t>Accounting</a:t>
            </a:r>
          </a:p>
          <a:p>
            <a:r>
              <a:rPr lang="en-GB" dirty="0"/>
              <a:t>Resource Planning</a:t>
            </a:r>
          </a:p>
          <a:p>
            <a:r>
              <a:rPr lang="en-GB" dirty="0"/>
              <a:t>High level data management</a:t>
            </a:r>
          </a:p>
          <a:p>
            <a:pPr lvl="1"/>
            <a:r>
              <a:rPr lang="en-GB" dirty="0"/>
              <a:t>File transfer service</a:t>
            </a:r>
          </a:p>
          <a:p>
            <a:pPr lvl="1"/>
            <a:r>
              <a:rPr lang="en-GB" dirty="0"/>
              <a:t>Replica catalogue</a:t>
            </a:r>
          </a:p>
          <a:p>
            <a:pPr lvl="1"/>
            <a:r>
              <a:rPr lang="en-GB" dirty="0"/>
              <a:t>Replica management</a:t>
            </a:r>
          </a:p>
          <a:p>
            <a:pPr lvl="1"/>
            <a:r>
              <a:rPr lang="en-GB" dirty="0"/>
              <a:t>Metadata catalogue</a:t>
            </a:r>
          </a:p>
          <a:p>
            <a:r>
              <a:rPr lang="en-GB" dirty="0"/>
              <a:t>AAI</a:t>
            </a:r>
          </a:p>
        </p:txBody>
      </p:sp>
    </p:spTree>
    <p:extLst>
      <p:ext uri="{BB962C8B-B14F-4D97-AF65-F5344CB8AC3E}">
        <p14:creationId xmlns:p14="http://schemas.microsoft.com/office/powerpoint/2010/main" val="1939805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894B99-642C-5DDC-4713-D8D6C60FB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Infrastructure</a:t>
            </a:r>
            <a:br>
              <a:rPr lang="en-US" dirty="0"/>
            </a:br>
            <a:r>
              <a:rPr lang="en-US" sz="3600" dirty="0"/>
              <a:t>(then and now: see Alastair’s talk)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CB0F6563-7EB8-6600-BE08-079C194A7B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344501"/>
              </p:ext>
            </p:extLst>
          </p:nvPr>
        </p:nvGraphicFramePr>
        <p:xfrm>
          <a:off x="2558143" y="1817915"/>
          <a:ext cx="9285513" cy="4391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650909A-B586-59B9-EB1C-B5BEE0CFA18C}"/>
              </a:ext>
            </a:extLst>
          </p:cNvPr>
          <p:cNvSpPr txBox="1"/>
          <p:nvPr/>
        </p:nvSpPr>
        <p:spPr>
          <a:xfrm>
            <a:off x="838200" y="2166257"/>
            <a:ext cx="2826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Tier 0 (</a:t>
            </a:r>
            <a:r>
              <a:rPr lang="en-US" sz="2800" dirty="0" err="1"/>
              <a:t>disk+tape</a:t>
            </a:r>
            <a:r>
              <a:rPr lang="en-US" sz="2800" dirty="0"/>
              <a:t>)</a:t>
            </a:r>
            <a:endParaRPr lang="en-GB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11AD0D-8C98-4160-279A-1C9699C8C6BD}"/>
              </a:ext>
            </a:extLst>
          </p:cNvPr>
          <p:cNvSpPr txBox="1"/>
          <p:nvPr/>
        </p:nvSpPr>
        <p:spPr>
          <a:xfrm>
            <a:off x="838197" y="3167390"/>
            <a:ext cx="2826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Tier 1 (</a:t>
            </a:r>
            <a:r>
              <a:rPr lang="en-US" sz="2800" dirty="0" err="1"/>
              <a:t>disk+tape</a:t>
            </a:r>
            <a:r>
              <a:rPr lang="en-US" sz="2800" dirty="0"/>
              <a:t>)</a:t>
            </a: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6F5987-DA39-B393-51CE-D4A28B410B80}"/>
              </a:ext>
            </a:extLst>
          </p:cNvPr>
          <p:cNvSpPr txBox="1"/>
          <p:nvPr/>
        </p:nvSpPr>
        <p:spPr>
          <a:xfrm>
            <a:off x="838198" y="4169228"/>
            <a:ext cx="2662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Tier 2 (disk only)</a:t>
            </a:r>
            <a:endParaRPr lang="en-GB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D1298F-E062-ACDC-260A-A6D7317F807C}"/>
              </a:ext>
            </a:extLst>
          </p:cNvPr>
          <p:cNvSpPr txBox="1"/>
          <p:nvPr/>
        </p:nvSpPr>
        <p:spPr>
          <a:xfrm>
            <a:off x="553595" y="5167312"/>
            <a:ext cx="16528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Tier 2 site</a:t>
            </a:r>
          </a:p>
          <a:p>
            <a:r>
              <a:rPr lang="en-US" sz="2800" dirty="0"/>
              <a:t>Tier 3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40920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4AC85-C1A7-A102-73FC-9A8CDD5F1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always a uniform API in the beginning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462C8-CE45-FB32-4D87-720586E1C6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CERN’s CASTOR had RFIO (written by J-P Baud) but no </a:t>
            </a:r>
            <a:r>
              <a:rPr lang="en-US" dirty="0" err="1"/>
              <a:t>GridFTP</a:t>
            </a:r>
            <a:endParaRPr lang="en-US" dirty="0"/>
          </a:p>
          <a:p>
            <a:r>
              <a:rPr lang="en-US" dirty="0"/>
              <a:t>All EDG SEs supported Globus </a:t>
            </a:r>
            <a:r>
              <a:rPr lang="en-US" dirty="0" err="1"/>
              <a:t>GridFTP</a:t>
            </a:r>
            <a:endParaRPr lang="en-US" dirty="0"/>
          </a:p>
          <a:p>
            <a:r>
              <a:rPr lang="en-GB" dirty="0"/>
              <a:t>Initial suggestion was to have </a:t>
            </a:r>
            <a:r>
              <a:rPr lang="en-GB" dirty="0" err="1"/>
              <a:t>GridFTP</a:t>
            </a:r>
            <a:r>
              <a:rPr lang="en-GB" dirty="0"/>
              <a:t> alone on top</a:t>
            </a:r>
          </a:p>
          <a:p>
            <a:r>
              <a:rPr lang="en-GB" dirty="0"/>
              <a:t>Using LBNL’s SRM as control layer</a:t>
            </a:r>
          </a:p>
          <a:p>
            <a:pPr lvl="1"/>
            <a:r>
              <a:rPr lang="en-GB" dirty="0"/>
              <a:t>A more sophisticated (and complex) v2 API was designed soon after</a:t>
            </a:r>
          </a:p>
          <a:p>
            <a:pPr lvl="1"/>
            <a:r>
              <a:rPr lang="en-GB" dirty="0"/>
              <a:t>“Design by committee”</a:t>
            </a:r>
          </a:p>
          <a:p>
            <a:pPr lvl="1"/>
            <a:r>
              <a:rPr lang="en-GB" dirty="0"/>
              <a:t>Standardised by GGF</a:t>
            </a:r>
          </a:p>
        </p:txBody>
      </p:sp>
    </p:spTree>
    <p:extLst>
      <p:ext uri="{BB962C8B-B14F-4D97-AF65-F5344CB8AC3E}">
        <p14:creationId xmlns:p14="http://schemas.microsoft.com/office/powerpoint/2010/main" val="2690855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6966C-8D86-1648-F47B-7A09188C4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Management</a:t>
            </a:r>
            <a:br>
              <a:rPr lang="en-US" dirty="0"/>
            </a:br>
            <a:r>
              <a:rPr lang="en-US" dirty="0"/>
              <a:t>abstractions to manage files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0C2CEF-0383-D110-29AF-A75BA12146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6974235"/>
              </p:ext>
            </p:extLst>
          </p:nvPr>
        </p:nvGraphicFramePr>
        <p:xfrm>
          <a:off x="838200" y="1825625"/>
          <a:ext cx="702128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C03409A-93C2-9E7F-0E59-18D0D66B9D90}"/>
              </a:ext>
            </a:extLst>
          </p:cNvPr>
          <p:cNvSpPr txBox="1"/>
          <p:nvPr/>
        </p:nvSpPr>
        <p:spPr>
          <a:xfrm>
            <a:off x="7576458" y="2296885"/>
            <a:ext cx="4474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Logical File Name addresses file on the grid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3DCA89-BAF2-439D-D5AA-14EACAEB18AC}"/>
              </a:ext>
            </a:extLst>
          </p:cNvPr>
          <p:cNvSpPr txBox="1"/>
          <p:nvPr/>
        </p:nvSpPr>
        <p:spPr>
          <a:xfrm>
            <a:off x="7576457" y="3712028"/>
            <a:ext cx="4082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Physical File Name locates site with file</a:t>
            </a:r>
          </a:p>
          <a:p>
            <a:r>
              <a:rPr lang="en-US" dirty="0"/>
              <a:t>aka SFN = Site File Name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F216D0-BA98-C2E7-9F7A-97A8B5F4899D}"/>
              </a:ext>
            </a:extLst>
          </p:cNvPr>
          <p:cNvSpPr txBox="1"/>
          <p:nvPr/>
        </p:nvSpPr>
        <p:spPr>
          <a:xfrm>
            <a:off x="7576457" y="4944495"/>
            <a:ext cx="4135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Transfer URL provides access to cached</a:t>
            </a:r>
          </a:p>
          <a:p>
            <a:r>
              <a:rPr lang="en-US" dirty="0"/>
              <a:t>copies of a single file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7492FC-29F9-C3CD-2A77-5592A20A1421}"/>
              </a:ext>
            </a:extLst>
          </p:cNvPr>
          <p:cNvSpPr txBox="1"/>
          <p:nvPr/>
        </p:nvSpPr>
        <p:spPr>
          <a:xfrm>
            <a:off x="1416353" y="6259940"/>
            <a:ext cx="9359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US" sz="2800" dirty="0"/>
              <a:t>Full scheme was more like LFN/GUID/SURL/SFN/</a:t>
            </a:r>
            <a:r>
              <a:rPr lang="en-GB" altLang="en-US" sz="2800" dirty="0" err="1"/>
              <a:t>StFN</a:t>
            </a:r>
            <a:r>
              <a:rPr lang="en-GB" altLang="en-US" sz="2800" dirty="0"/>
              <a:t>/TURL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01862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F3CDC3F-80ED-38D9-3AB1-3FEF2C0D3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Storage Element report – ca. 2002</a:t>
            </a:r>
            <a:br>
              <a:rPr lang="en-US" dirty="0"/>
            </a:br>
            <a:r>
              <a:rPr lang="en-US" sz="3600" dirty="0"/>
              <a:t>(estimated max,  not actual)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EA01199-A162-EDA3-E38C-EA83934AAF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043289"/>
              </p:ext>
            </p:extLst>
          </p:nvPr>
        </p:nvGraphicFramePr>
        <p:xfrm>
          <a:off x="762000" y="2111829"/>
          <a:ext cx="10744199" cy="21154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1853">
                  <a:extLst>
                    <a:ext uri="{9D8B030D-6E8A-4147-A177-3AD203B41FA5}">
                      <a16:colId xmlns:a16="http://schemas.microsoft.com/office/drawing/2014/main" val="1355841458"/>
                    </a:ext>
                  </a:extLst>
                </a:gridCol>
                <a:gridCol w="1214774">
                  <a:extLst>
                    <a:ext uri="{9D8B030D-6E8A-4147-A177-3AD203B41FA5}">
                      <a16:colId xmlns:a16="http://schemas.microsoft.com/office/drawing/2014/main" val="1783423223"/>
                    </a:ext>
                  </a:extLst>
                </a:gridCol>
                <a:gridCol w="1201932">
                  <a:extLst>
                    <a:ext uri="{9D8B030D-6E8A-4147-A177-3AD203B41FA5}">
                      <a16:colId xmlns:a16="http://schemas.microsoft.com/office/drawing/2014/main" val="2916531841"/>
                    </a:ext>
                  </a:extLst>
                </a:gridCol>
                <a:gridCol w="966940">
                  <a:extLst>
                    <a:ext uri="{9D8B030D-6E8A-4147-A177-3AD203B41FA5}">
                      <a16:colId xmlns:a16="http://schemas.microsoft.com/office/drawing/2014/main" val="445370693"/>
                    </a:ext>
                  </a:extLst>
                </a:gridCol>
                <a:gridCol w="1284115">
                  <a:extLst>
                    <a:ext uri="{9D8B030D-6E8A-4147-A177-3AD203B41FA5}">
                      <a16:colId xmlns:a16="http://schemas.microsoft.com/office/drawing/2014/main" val="3004647747"/>
                    </a:ext>
                  </a:extLst>
                </a:gridCol>
                <a:gridCol w="1565338">
                  <a:extLst>
                    <a:ext uri="{9D8B030D-6E8A-4147-A177-3AD203B41FA5}">
                      <a16:colId xmlns:a16="http://schemas.microsoft.com/office/drawing/2014/main" val="1526294982"/>
                    </a:ext>
                  </a:extLst>
                </a:gridCol>
                <a:gridCol w="1710443">
                  <a:extLst>
                    <a:ext uri="{9D8B030D-6E8A-4147-A177-3AD203B41FA5}">
                      <a16:colId xmlns:a16="http://schemas.microsoft.com/office/drawing/2014/main" val="2794457009"/>
                    </a:ext>
                  </a:extLst>
                </a:gridCol>
                <a:gridCol w="1648804">
                  <a:extLst>
                    <a:ext uri="{9D8B030D-6E8A-4147-A177-3AD203B41FA5}">
                      <a16:colId xmlns:a16="http://schemas.microsoft.com/office/drawing/2014/main" val="3400547770"/>
                    </a:ext>
                  </a:extLst>
                </a:gridCol>
              </a:tblGrid>
              <a:tr h="892628">
                <a:tc>
                  <a:txBody>
                    <a:bodyPr/>
                    <a:lstStyle/>
                    <a:p>
                      <a:pPr marL="0" marR="0">
                        <a:spcAft>
                          <a:spcPts val="1200"/>
                        </a:spcAft>
                        <a:buNone/>
                        <a:tabLst>
                          <a:tab pos="304800" algn="l"/>
                          <a:tab pos="609600" algn="l"/>
                          <a:tab pos="914400" algn="l"/>
                          <a:tab pos="1219200" algn="l"/>
                          <a:tab pos="1524000" algn="l"/>
                          <a:tab pos="1828800" algn="l"/>
                          <a:tab pos="2133600" algn="l"/>
                          <a:tab pos="2438400" algn="l"/>
                          <a:tab pos="2743200" algn="l"/>
                          <a:tab pos="457200" algn="l"/>
                        </a:tabLst>
                      </a:pPr>
                      <a:r>
                        <a:rPr lang="en-GB" sz="1600" b="1" dirty="0">
                          <a:effectLst/>
                        </a:rPr>
                        <a:t>Robot</a:t>
                      </a:r>
                      <a:endParaRPr lang="en-GB" sz="16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b="1" dirty="0">
                          <a:effectLst/>
                        </a:rPr>
                        <a:t>Drive type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b="1" dirty="0">
                          <a:effectLst/>
                        </a:rPr>
                        <a:t>Max number of Drives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b="1" dirty="0">
                          <a:effectLst/>
                        </a:rPr>
                        <a:t>Max Slots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b="1" dirty="0">
                          <a:effectLst/>
                        </a:rPr>
                        <a:t>Average mount time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b="1" dirty="0">
                          <a:effectLst/>
                        </a:rPr>
                        <a:t>Transfer speed Mbytes/sec 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b="1" dirty="0">
                          <a:effectLst/>
                        </a:rPr>
                        <a:t>Mounts/ hour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b="1" dirty="0">
                          <a:effectLst/>
                        </a:rPr>
                        <a:t>Max capacity</a:t>
                      </a:r>
                      <a:endParaRPr lang="en-GB" sz="2000" b="1" dirty="0">
                        <a:effectLst/>
                      </a:endParaRPr>
                    </a:p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b="1" dirty="0" err="1">
                          <a:effectLst/>
                        </a:rPr>
                        <a:t>TeraBytes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2260611"/>
                  </a:ext>
                </a:extLst>
              </a:tr>
              <a:tr h="5769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3494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Aft>
                          <a:spcPts val="1200"/>
                        </a:spcAft>
                        <a:buNone/>
                        <a:tabLst>
                          <a:tab pos="304800" algn="l"/>
                          <a:tab pos="609600" algn="l"/>
                          <a:tab pos="914400" algn="l"/>
                          <a:tab pos="1219200" algn="l"/>
                          <a:tab pos="1524000" algn="l"/>
                          <a:tab pos="1828800" algn="l"/>
                          <a:tab pos="2133600" algn="l"/>
                          <a:tab pos="2438400" algn="l"/>
                          <a:tab pos="2743200" algn="l"/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3590 B1</a:t>
                      </a:r>
                      <a:endParaRPr lang="en-GB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 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6000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23 sec (one frame)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de-DE" sz="1600">
                          <a:effectLst/>
                        </a:rPr>
                        <a:t>9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de-DE" sz="1600">
                          <a:effectLst/>
                        </a:rPr>
                        <a:t>610 (twin robot)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de-DE" sz="1600">
                          <a:effectLst/>
                        </a:rPr>
                        <a:t>120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6623745"/>
                  </a:ext>
                </a:extLst>
              </a:tr>
              <a:tr h="3229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de-DE" sz="16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de-DE" sz="1600">
                          <a:effectLst/>
                        </a:rPr>
                        <a:t>3590 E1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de-DE" sz="16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de-DE" sz="16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14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240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3302356"/>
                  </a:ext>
                </a:extLst>
              </a:tr>
              <a:tr h="3229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3584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LTO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72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2481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?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15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?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240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136575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A2FB806-179A-DD82-AA4C-7D734BA39B98}"/>
              </a:ext>
            </a:extLst>
          </p:cNvPr>
          <p:cNvSpPr txBox="1"/>
          <p:nvPr/>
        </p:nvSpPr>
        <p:spPr>
          <a:xfrm>
            <a:off x="1828800" y="4441988"/>
            <a:ext cx="631512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MSS (Mass Storage System)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CASTOR (CERN)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Enstore</a:t>
            </a:r>
            <a:r>
              <a:rPr lang="en-US" dirty="0"/>
              <a:t> (FNAL)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HPSS (</a:t>
            </a:r>
            <a:r>
              <a:rPr lang="en-US" dirty="0" err="1"/>
              <a:t>eg</a:t>
            </a:r>
            <a:r>
              <a:rPr lang="en-US" dirty="0"/>
              <a:t> SDSC)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ADS (RAL)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DMF (several sites, also RAL though RAL’s not used by LHC)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JASMINE (JLAB)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802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8A88E2-7CC8-1593-0873-72C70D5F6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HEP view of the early Data Grid (~2003)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AE454F-ED75-3C37-1822-89A12395A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LHC (Monte Carlo data), </a:t>
            </a:r>
            <a:r>
              <a:rPr lang="en-US" dirty="0" err="1"/>
              <a:t>BaBar</a:t>
            </a:r>
            <a:r>
              <a:rPr lang="en-US" dirty="0"/>
              <a:t>, D0</a:t>
            </a:r>
          </a:p>
          <a:p>
            <a:pPr lvl="1"/>
            <a:r>
              <a:rPr lang="en-US" dirty="0"/>
              <a:t>HEPCAL common use cases</a:t>
            </a:r>
          </a:p>
          <a:p>
            <a:r>
              <a:rPr lang="en-US" dirty="0"/>
              <a:t>VO management</a:t>
            </a:r>
          </a:p>
          <a:p>
            <a:r>
              <a:rPr lang="en-US" dirty="0"/>
              <a:t>Job management</a:t>
            </a:r>
          </a:p>
          <a:p>
            <a:pPr lvl="1"/>
            <a:r>
              <a:rPr lang="en-US" dirty="0"/>
              <a:t>Pilot jobs not yet invented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r>
              <a:rPr lang="en-US" dirty="0"/>
              <a:t>Data and mass storage management</a:t>
            </a:r>
          </a:p>
        </p:txBody>
      </p:sp>
    </p:spTree>
    <p:extLst>
      <p:ext uri="{BB962C8B-B14F-4D97-AF65-F5344CB8AC3E}">
        <p14:creationId xmlns:p14="http://schemas.microsoft.com/office/powerpoint/2010/main" val="2380229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71539-96FD-3865-295E-77E23C277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experiences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70869-36E0-1E84-B95D-C7CA40C86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EDG 1.1 (Feb 2002)</a:t>
            </a:r>
          </a:p>
          <a:p>
            <a:pPr lvl="1"/>
            <a:r>
              <a:rPr lang="en-US" dirty="0"/>
              <a:t>Mostly proof of concept</a:t>
            </a:r>
          </a:p>
          <a:p>
            <a:pPr lvl="1"/>
            <a:r>
              <a:rPr lang="en-US" dirty="0"/>
              <a:t>Brittle, but testable</a:t>
            </a:r>
          </a:p>
          <a:p>
            <a:r>
              <a:rPr lang="en-US" dirty="0"/>
              <a:t>EDG 1.4.3 (Jan 2003)</a:t>
            </a:r>
          </a:p>
          <a:p>
            <a:pPr lvl="1"/>
            <a:r>
              <a:rPr lang="en-US" dirty="0"/>
              <a:t>Achieved a lot of stability</a:t>
            </a:r>
          </a:p>
        </p:txBody>
      </p:sp>
    </p:spTree>
    <p:extLst>
      <p:ext uri="{BB962C8B-B14F-4D97-AF65-F5344CB8AC3E}">
        <p14:creationId xmlns:p14="http://schemas.microsoft.com/office/powerpoint/2010/main" val="4679157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98B5F-DE75-1DDF-F5D9-46CDC70E5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early testing</a:t>
            </a:r>
            <a:endParaRPr lang="en-GB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48EF76A-41D1-729F-9D11-41074A33C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" t="16704" r="1433" b="15877"/>
          <a:stretch>
            <a:fillRect/>
          </a:stretch>
        </p:blipFill>
        <p:spPr bwMode="auto">
          <a:xfrm>
            <a:off x="1230086" y="1424882"/>
            <a:ext cx="8262258" cy="400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19D3DF-CC7D-EE8A-9735-1614F03003EE}"/>
              </a:ext>
            </a:extLst>
          </p:cNvPr>
          <p:cNvSpPr txBox="1"/>
          <p:nvPr/>
        </p:nvSpPr>
        <p:spPr>
          <a:xfrm>
            <a:off x="1719943" y="5725886"/>
            <a:ext cx="4272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IMPALA creates, submits and tracks jobs</a:t>
            </a:r>
          </a:p>
          <a:p>
            <a:r>
              <a:rPr lang="en-US" dirty="0"/>
              <a:t>BOSS = Batch Object Submission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3277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DA4EE-A8A7-6509-2377-5173AFF10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this talk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F8BA6-66AB-D2BB-9D38-3382CC1E9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09861"/>
          </a:xfrm>
        </p:spPr>
        <p:txBody>
          <a:bodyPr>
            <a:normAutofit/>
          </a:bodyPr>
          <a:lstStyle/>
          <a:p>
            <a:r>
              <a:rPr lang="en-US" dirty="0"/>
              <a:t>A random walk through early years of LHC computing support</a:t>
            </a:r>
          </a:p>
          <a:p>
            <a:r>
              <a:rPr lang="en-GB" dirty="0"/>
              <a:t>“Improving Code Quality in Scientific Software”</a:t>
            </a:r>
          </a:p>
          <a:p>
            <a:r>
              <a:rPr lang="en-GB" dirty="0"/>
              <a:t>Ways of working:</a:t>
            </a:r>
          </a:p>
          <a:p>
            <a:pPr lvl="1"/>
            <a:r>
              <a:rPr lang="en-GB" dirty="0"/>
              <a:t>What has changed today</a:t>
            </a:r>
          </a:p>
          <a:p>
            <a:pPr lvl="1"/>
            <a:r>
              <a:rPr lang="en-GB" dirty="0"/>
              <a:t>What hasn’t changed</a:t>
            </a:r>
          </a:p>
          <a:p>
            <a:r>
              <a:rPr lang="en-GB" dirty="0"/>
              <a:t>Caveats</a:t>
            </a:r>
          </a:p>
          <a:p>
            <a:pPr lvl="1"/>
            <a:r>
              <a:rPr lang="en-GB" dirty="0"/>
              <a:t>I am entirely incapable of remembering years and dates</a:t>
            </a:r>
          </a:p>
          <a:p>
            <a:pPr lvl="1"/>
            <a:r>
              <a:rPr lang="en-GB" dirty="0"/>
              <a:t>Very much a personal perspective</a:t>
            </a:r>
          </a:p>
          <a:p>
            <a:pPr lvl="1"/>
            <a:r>
              <a:rPr lang="en-GB" dirty="0"/>
              <a:t>I was </a:t>
            </a:r>
            <a:r>
              <a:rPr lang="en-GB" i="1" dirty="0"/>
              <a:t>not</a:t>
            </a:r>
            <a:r>
              <a:rPr lang="en-GB" dirty="0"/>
              <a:t> at the inception of </a:t>
            </a:r>
            <a:r>
              <a:rPr lang="en-GB" dirty="0" err="1"/>
              <a:t>GridPP</a:t>
            </a:r>
            <a:r>
              <a:rPr lang="en-GB" dirty="0"/>
              <a:t> , nor at DataGrid</a:t>
            </a:r>
          </a:p>
          <a:p>
            <a:pPr lvl="1"/>
            <a:r>
              <a:rPr lang="en-GB" dirty="0"/>
              <a:t>Original slides use </a:t>
            </a:r>
            <a:r>
              <a:rPr lang="en-GB" dirty="0">
                <a:latin typeface="Comic Sans MS" panose="030F0702030302020204" pitchFamily="66" charset="0"/>
              </a:rPr>
              <a:t>Comic Sans</a:t>
            </a:r>
          </a:p>
          <a:p>
            <a:pPr lvl="1"/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8062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CBDF6-C534-06FF-D10D-31DD507E4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version of DIRAC (LHCb)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0F3A0A-1049-00A6-2095-F9A9BA343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83192"/>
            <a:ext cx="9504292" cy="464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068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AC021-D598-94DC-B251-DB723D5F1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Grid Requirements (2003)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B72A793-9ED9-8ECB-4CB7-EBA1E02A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410457"/>
              </p:ext>
            </p:extLst>
          </p:nvPr>
        </p:nvGraphicFramePr>
        <p:xfrm>
          <a:off x="370114" y="1447800"/>
          <a:ext cx="11451772" cy="35814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38562">
                  <a:extLst>
                    <a:ext uri="{9D8B030D-6E8A-4147-A177-3AD203B41FA5}">
                      <a16:colId xmlns:a16="http://schemas.microsoft.com/office/drawing/2014/main" val="3867145870"/>
                    </a:ext>
                  </a:extLst>
                </a:gridCol>
                <a:gridCol w="1051272">
                  <a:extLst>
                    <a:ext uri="{9D8B030D-6E8A-4147-A177-3AD203B41FA5}">
                      <a16:colId xmlns:a16="http://schemas.microsoft.com/office/drawing/2014/main" val="643311106"/>
                    </a:ext>
                  </a:extLst>
                </a:gridCol>
                <a:gridCol w="1053563">
                  <a:extLst>
                    <a:ext uri="{9D8B030D-6E8A-4147-A177-3AD203B41FA5}">
                      <a16:colId xmlns:a16="http://schemas.microsoft.com/office/drawing/2014/main" val="2241020326"/>
                    </a:ext>
                  </a:extLst>
                </a:gridCol>
                <a:gridCol w="1110822">
                  <a:extLst>
                    <a:ext uri="{9D8B030D-6E8A-4147-A177-3AD203B41FA5}">
                      <a16:colId xmlns:a16="http://schemas.microsoft.com/office/drawing/2014/main" val="2849965434"/>
                    </a:ext>
                  </a:extLst>
                </a:gridCol>
                <a:gridCol w="1168081">
                  <a:extLst>
                    <a:ext uri="{9D8B030D-6E8A-4147-A177-3AD203B41FA5}">
                      <a16:colId xmlns:a16="http://schemas.microsoft.com/office/drawing/2014/main" val="3384798945"/>
                    </a:ext>
                  </a:extLst>
                </a:gridCol>
                <a:gridCol w="1168081">
                  <a:extLst>
                    <a:ext uri="{9D8B030D-6E8A-4147-A177-3AD203B41FA5}">
                      <a16:colId xmlns:a16="http://schemas.microsoft.com/office/drawing/2014/main" val="621166147"/>
                    </a:ext>
                  </a:extLst>
                </a:gridCol>
                <a:gridCol w="1053563">
                  <a:extLst>
                    <a:ext uri="{9D8B030D-6E8A-4147-A177-3AD203B41FA5}">
                      <a16:colId xmlns:a16="http://schemas.microsoft.com/office/drawing/2014/main" val="1829628011"/>
                    </a:ext>
                  </a:extLst>
                </a:gridCol>
                <a:gridCol w="769628">
                  <a:extLst>
                    <a:ext uri="{9D8B030D-6E8A-4147-A177-3AD203B41FA5}">
                      <a16:colId xmlns:a16="http://schemas.microsoft.com/office/drawing/2014/main" val="278635784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979165294"/>
                    </a:ext>
                  </a:extLst>
                </a:gridCol>
              </a:tblGrid>
              <a:tr h="427458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200" dirty="0">
                          <a:effectLst/>
                        </a:rPr>
                        <a:t>Metric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 grid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200">
                          <a:effectLst/>
                        </a:rPr>
                        <a:t>July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200">
                          <a:effectLst/>
                        </a:rPr>
                        <a:t>November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63783"/>
                  </a:ext>
                </a:extLst>
              </a:tr>
              <a:tr h="46211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Alice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ATLAS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CMS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LHCb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Alice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ATLAS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CMS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LHCb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extLst>
                  <a:ext uri="{0D108BD9-81ED-4DB2-BD59-A6C34878D82A}">
                    <a16:rowId xmlns:a16="http://schemas.microsoft.com/office/drawing/2014/main" val="2047401997"/>
                  </a:ext>
                </a:extLst>
              </a:tr>
              <a:tr h="46211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Total Stored Data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NA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150GB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10TB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0.5TB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220TB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1TB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140TB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6TB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extLst>
                  <a:ext uri="{0D108BD9-81ED-4DB2-BD59-A6C34878D82A}">
                    <a16:rowId xmlns:a16="http://schemas.microsoft.com/office/drawing/2014/main" val="3791250811"/>
                  </a:ext>
                </a:extLst>
              </a:tr>
              <a:tr h="46211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Total Number of Files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NA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2K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100K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2K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200K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10K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850K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24k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extLst>
                  <a:ext uri="{0D108BD9-81ED-4DB2-BD59-A6C34878D82A}">
                    <a16:rowId xmlns:a16="http://schemas.microsoft.com/office/drawing/2014/main" val="1797555371"/>
                  </a:ext>
                </a:extLst>
              </a:tr>
              <a:tr h="46211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Average data read/job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NA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300MB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20MB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0.75GB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2GB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50MB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2GB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0.75GB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extLst>
                  <a:ext uri="{0D108BD9-81ED-4DB2-BD59-A6C34878D82A}">
                    <a16:rowId xmlns:a16="http://schemas.microsoft.com/office/drawing/2014/main" val="2747248386"/>
                  </a:ext>
                </a:extLst>
              </a:tr>
              <a:tr h="46211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Average data written/job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NA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500MB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200MB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1.5GB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2GB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500MB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1.5GB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1.5GB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extLst>
                  <a:ext uri="{0D108BD9-81ED-4DB2-BD59-A6C34878D82A}">
                    <a16:rowId xmlns:a16="http://schemas.microsoft.com/office/drawing/2014/main" val="1956428550"/>
                  </a:ext>
                </a:extLst>
              </a:tr>
              <a:tr h="84336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Job submission rate</a:t>
                      </a:r>
                      <a:br>
                        <a:rPr lang="en-GB" sz="1600">
                          <a:effectLst/>
                        </a:rPr>
                      </a:br>
                      <a:r>
                        <a:rPr lang="en-GB" sz="1600">
                          <a:effectLst/>
                        </a:rPr>
                        <a:t>(jobs/day)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NA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40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4500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10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Variable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200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nl-NL" sz="1600">
                          <a:effectLst/>
                        </a:rPr>
                        <a:t>10K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130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17780" marB="17780"/>
                </a:tc>
                <a:extLst>
                  <a:ext uri="{0D108BD9-81ED-4DB2-BD59-A6C34878D82A}">
                    <a16:rowId xmlns:a16="http://schemas.microsoft.com/office/drawing/2014/main" val="1495453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7692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D72AB-4123-7945-F92C-8DC97852E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Data Challenges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FBE706-6E94-8C37-70F3-7444C7D39FD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791800" cy="2546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data challenge 0: 10</a:t>
            </a:r>
            <a:r>
              <a:rPr lang="en-US" baseline="30000" dirty="0"/>
              <a:t>5</a:t>
            </a:r>
            <a:r>
              <a:rPr lang="en-US" dirty="0"/>
              <a:t> p-p events (2002)</a:t>
            </a:r>
          </a:p>
          <a:p>
            <a:r>
              <a:rPr lang="en-US" dirty="0"/>
              <a:t>DC1 phase 1 (2002): 10M physics events; 30M particle events, 25TB</a:t>
            </a:r>
          </a:p>
          <a:p>
            <a:r>
              <a:rPr lang="en-US" dirty="0"/>
              <a:t>DC1 phase 2 (2003): reconstruction</a:t>
            </a:r>
          </a:p>
          <a:p>
            <a:r>
              <a:rPr lang="en-US" dirty="0"/>
              <a:t>150 seconds per event (1 GHz CPU)</a:t>
            </a:r>
          </a:p>
          <a:p>
            <a:r>
              <a:rPr lang="en-US" dirty="0"/>
              <a:t>A job running 5000 events will run 20hrs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53803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CA8CB-BE63-5F15-9FFB-E30462D8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– Importance of Testing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E54D2-3E4B-4D8B-E52A-AFBF1B545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3163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Job submissions to site with spare capacity</a:t>
            </a:r>
          </a:p>
          <a:p>
            <a:pPr lvl="1"/>
            <a:r>
              <a:rPr lang="en-US" dirty="0"/>
              <a:t>Don’t send </a:t>
            </a:r>
            <a:r>
              <a:rPr lang="en-US" i="1" dirty="0"/>
              <a:t>all</a:t>
            </a:r>
            <a:r>
              <a:rPr lang="en-US" dirty="0"/>
              <a:t> the jobs to the same site</a:t>
            </a:r>
          </a:p>
          <a:p>
            <a:r>
              <a:rPr lang="en-US" dirty="0"/>
              <a:t>LHCb used MC data to find bug in their code</a:t>
            </a:r>
          </a:p>
          <a:p>
            <a:r>
              <a:rPr lang="en-US" dirty="0"/>
              <a:t>The role of </a:t>
            </a:r>
            <a:r>
              <a:rPr lang="en-US" i="1" dirty="0"/>
              <a:t>actual</a:t>
            </a:r>
            <a:r>
              <a:rPr lang="en-US" dirty="0"/>
              <a:t> standards in interoperation</a:t>
            </a:r>
          </a:p>
          <a:p>
            <a:pPr lvl="1"/>
            <a:r>
              <a:rPr lang="en-US" dirty="0"/>
              <a:t>Defining standards takes </a:t>
            </a:r>
            <a:r>
              <a:rPr lang="en-US" i="1" dirty="0"/>
              <a:t>years</a:t>
            </a:r>
            <a:endParaRPr lang="en-US" dirty="0"/>
          </a:p>
          <a:p>
            <a:pPr lvl="1"/>
            <a:r>
              <a:rPr lang="en-US" dirty="0"/>
              <a:t>Global Grid Forum (later Open Grid Forum, www.ogf.org)</a:t>
            </a:r>
          </a:p>
          <a:p>
            <a:pPr lvl="1"/>
            <a:r>
              <a:rPr lang="en-GB" dirty="0"/>
              <a:t>Fun fact: OGF still exists, and has PAS submitter status to ISO/IEC JTC1</a:t>
            </a:r>
          </a:p>
          <a:p>
            <a:pPr lvl="1"/>
            <a:r>
              <a:rPr lang="en-GB" dirty="0"/>
              <a:t>And a category A liaison with ISO/IEC JTC1 SC38 (cloud and distributed computing)</a:t>
            </a:r>
          </a:p>
          <a:p>
            <a:pPr lvl="1"/>
            <a:r>
              <a:rPr lang="en-GB" dirty="0"/>
              <a:t>Today, EU supports standards through </a:t>
            </a:r>
            <a:r>
              <a:rPr lang="en-GB" dirty="0" err="1"/>
              <a:t>StandICT</a:t>
            </a:r>
            <a:endParaRPr lang="en-GB" dirty="0"/>
          </a:p>
          <a:p>
            <a:pPr lvl="1"/>
            <a:r>
              <a:rPr lang="en-GB" dirty="0"/>
              <a:t>WLCG has been open about their work but won’t let standards stand in the way </a:t>
            </a:r>
          </a:p>
        </p:txBody>
      </p:sp>
    </p:spTree>
    <p:extLst>
      <p:ext uri="{BB962C8B-B14F-4D97-AF65-F5344CB8AC3E}">
        <p14:creationId xmlns:p14="http://schemas.microsoft.com/office/powerpoint/2010/main" val="4003981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81651-E4C4-A4F6-0CD7-DC602B8F9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– Importance of Deployment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4C6E1-22ED-EBF0-BC59-879AD10DE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9940"/>
            <a:ext cx="10515600" cy="45969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Science code: dependence on libraries</a:t>
            </a:r>
          </a:p>
          <a:p>
            <a:pPr lvl="1"/>
            <a:r>
              <a:rPr lang="en-US" dirty="0"/>
              <a:t>Initially ask experiment-specific RPMs</a:t>
            </a:r>
          </a:p>
          <a:p>
            <a:pPr lvl="1"/>
            <a:r>
              <a:rPr lang="en-US" dirty="0"/>
              <a:t>Later leads to pilot jobs (late binding of workloads)</a:t>
            </a:r>
          </a:p>
          <a:p>
            <a:pPr lvl="1"/>
            <a:r>
              <a:rPr lang="en-US" dirty="0"/>
              <a:t>And CVMFS (</a:t>
            </a:r>
            <a:r>
              <a:rPr lang="en-US" dirty="0" err="1"/>
              <a:t>centralised</a:t>
            </a:r>
            <a:r>
              <a:rPr lang="en-US" dirty="0"/>
              <a:t> code deployment, Alastair’s talk)</a:t>
            </a:r>
          </a:p>
          <a:p>
            <a:pPr lvl="1"/>
            <a:r>
              <a:rPr lang="en-US" dirty="0"/>
              <a:t>And VM images (with a </a:t>
            </a:r>
            <a:r>
              <a:rPr lang="en-US" dirty="0" err="1"/>
              <a:t>HEPiX</a:t>
            </a:r>
            <a:r>
              <a:rPr lang="en-US" dirty="0"/>
              <a:t> working group)</a:t>
            </a:r>
          </a:p>
          <a:p>
            <a:r>
              <a:rPr lang="en-US" dirty="0"/>
              <a:t>SRM was designed to interface to a tape store</a:t>
            </a:r>
          </a:p>
          <a:p>
            <a:pPr lvl="1"/>
            <a:r>
              <a:rPr lang="en-US" dirty="0"/>
              <a:t>Not designed for interactive end user access</a:t>
            </a:r>
          </a:p>
          <a:p>
            <a:pPr lvl="1"/>
            <a:r>
              <a:rPr lang="en-US" dirty="0"/>
              <a:t>Though implementations </a:t>
            </a:r>
            <a:r>
              <a:rPr lang="en-US" i="1" dirty="0"/>
              <a:t>could</a:t>
            </a:r>
            <a:r>
              <a:rPr lang="en-US" dirty="0"/>
              <a:t> have implemented immediate access</a:t>
            </a:r>
          </a:p>
          <a:p>
            <a:pPr lvl="1"/>
            <a:r>
              <a:rPr lang="en-US" dirty="0"/>
              <a:t>But none did </a:t>
            </a:r>
            <a:r>
              <a:rPr lang="en-US" dirty="0">
                <a:sym typeface="Wingdings" panose="05000000000000000000" pitchFamily="2" charset="2"/>
              </a:rPr>
              <a:t>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So SRM got a reputation for being slow</a:t>
            </a:r>
          </a:p>
          <a:p>
            <a:r>
              <a:rPr lang="en-US" dirty="0">
                <a:sym typeface="Wingdings" panose="05000000000000000000" pitchFamily="2" charset="2"/>
              </a:rPr>
              <a:t>Finer grained access matching needed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Cf. Condor </a:t>
            </a:r>
            <a:r>
              <a:rPr lang="en-US" dirty="0" err="1">
                <a:sym typeface="Wingdings" panose="05000000000000000000" pitchFamily="2" charset="2"/>
              </a:rPr>
              <a:t>ClassAds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1236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B6D16-EAEF-29AC-CE2D-94D77ACDC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– other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809E1-A2A7-BF13-9D95-0E2E06AF9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3242"/>
            <a:ext cx="10515600" cy="493667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Security fitted as an afterthought</a:t>
            </a:r>
          </a:p>
          <a:p>
            <a:pPr lvl="1"/>
            <a:r>
              <a:rPr lang="en-US" dirty="0"/>
              <a:t>Doesn’t look exciting in a demo!</a:t>
            </a:r>
          </a:p>
          <a:p>
            <a:pPr lvl="1"/>
            <a:r>
              <a:rPr lang="en-US" dirty="0"/>
              <a:t>Though very early SE did not have authentication!</a:t>
            </a:r>
          </a:p>
          <a:p>
            <a:r>
              <a:rPr lang="en-GB" dirty="0"/>
              <a:t>Consistency of information systems</a:t>
            </a:r>
          </a:p>
          <a:p>
            <a:pPr lvl="1"/>
            <a:r>
              <a:rPr lang="en-GB" dirty="0"/>
              <a:t>Long history of central services mistrusting sites</a:t>
            </a:r>
          </a:p>
          <a:p>
            <a:pPr lvl="1"/>
            <a:r>
              <a:rPr lang="en-GB" dirty="0"/>
              <a:t>The “99999” </a:t>
            </a:r>
            <a:r>
              <a:rPr lang="en-GB" dirty="0" err="1"/>
              <a:t>NaN</a:t>
            </a:r>
            <a:endParaRPr lang="en-GB" dirty="0"/>
          </a:p>
          <a:p>
            <a:r>
              <a:rPr lang="en-GB" dirty="0"/>
              <a:t>Infrastructure “deployment team” working with experiment experts</a:t>
            </a:r>
          </a:p>
          <a:p>
            <a:r>
              <a:rPr lang="en-GB" dirty="0"/>
              <a:t>Initial system was brittle</a:t>
            </a:r>
          </a:p>
          <a:p>
            <a:pPr lvl="1"/>
            <a:r>
              <a:rPr lang="en-GB" dirty="0"/>
              <a:t>If a catalogue got out of sync with data at the site</a:t>
            </a:r>
          </a:p>
          <a:p>
            <a:pPr lvl="1"/>
            <a:r>
              <a:rPr lang="en-GB" dirty="0"/>
              <a:t>In the early days all experiments built/needed bespoke higher level components</a:t>
            </a:r>
          </a:p>
          <a:p>
            <a:r>
              <a:rPr lang="en-GB" dirty="0"/>
              <a:t>Trade-off between long running jobs or data transfer vs rapid rate</a:t>
            </a:r>
          </a:p>
          <a:p>
            <a:r>
              <a:rPr lang="en-GB" dirty="0"/>
              <a:t>Loosely coupled between components but errors not consistent</a:t>
            </a:r>
          </a:p>
          <a:p>
            <a:endParaRPr lang="en-GB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FB91362-8034-44D7-F94E-7156ECE4E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315" y="272142"/>
            <a:ext cx="210978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855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44A1C-D1CC-BB75-91D4-124D38824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– other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EC027-6BAD-2E33-754F-3743A6A258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Complexity of software</a:t>
            </a:r>
          </a:p>
          <a:p>
            <a:pPr lvl="1"/>
            <a:r>
              <a:rPr lang="en-US" dirty="0"/>
              <a:t>Partially reflecting complex problems</a:t>
            </a:r>
          </a:p>
          <a:p>
            <a:pPr lvl="1"/>
            <a:r>
              <a:rPr lang="en-US" dirty="0"/>
              <a:t>Handling exceptions (in the general sense)</a:t>
            </a:r>
          </a:p>
          <a:p>
            <a:r>
              <a:rPr lang="en-US" dirty="0"/>
              <a:t>Error handling</a:t>
            </a:r>
          </a:p>
          <a:p>
            <a:pPr lvl="1"/>
            <a:r>
              <a:rPr lang="en-US" dirty="0"/>
              <a:t>Some errors need to propagate up (file is missing)</a:t>
            </a:r>
          </a:p>
          <a:p>
            <a:pPr lvl="1"/>
            <a:r>
              <a:rPr lang="en-US" dirty="0"/>
              <a:t>Some errors need handling in stack (replica is missing, retry)</a:t>
            </a:r>
          </a:p>
          <a:p>
            <a:pPr lvl="1"/>
            <a:r>
              <a:rPr lang="en-US" dirty="0"/>
              <a:t>Inconsistent handling of the same error in different operations</a:t>
            </a:r>
          </a:p>
          <a:p>
            <a:pPr lvl="1"/>
            <a:r>
              <a:rPr lang="en-US" dirty="0"/>
              <a:t>User error often very poor (=&gt; XML)</a:t>
            </a:r>
          </a:p>
          <a:p>
            <a:r>
              <a:rPr lang="en-GB" dirty="0"/>
              <a:t>Bugs get fixed, and closed, but fix is not deployed</a:t>
            </a:r>
          </a:p>
          <a:p>
            <a:r>
              <a:rPr lang="en-GB" dirty="0"/>
              <a:t>Many abbreviations and acronyms – daunting for the beginner</a:t>
            </a:r>
          </a:p>
          <a:p>
            <a:r>
              <a:rPr lang="en-GB" dirty="0"/>
              <a:t>Replica </a:t>
            </a:r>
            <a:r>
              <a:rPr lang="en-GB" dirty="0" err="1"/>
              <a:t>mgmt</a:t>
            </a:r>
            <a:r>
              <a:rPr lang="en-GB" dirty="0"/>
              <a:t> surprisingly slow - </a:t>
            </a:r>
          </a:p>
        </p:txBody>
      </p:sp>
    </p:spTree>
    <p:extLst>
      <p:ext uri="{BB962C8B-B14F-4D97-AF65-F5344CB8AC3E}">
        <p14:creationId xmlns:p14="http://schemas.microsoft.com/office/powerpoint/2010/main" val="3822208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4CDF9-2A73-954F-88B9-11499ADAA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Standards - API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F9510-C859-381F-2753-0CCA21177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9289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POSIX as foundation</a:t>
            </a:r>
          </a:p>
          <a:p>
            <a:pPr lvl="1"/>
            <a:r>
              <a:rPr lang="en-US" dirty="0"/>
              <a:t>“</a:t>
            </a:r>
            <a:r>
              <a:rPr lang="en-GB" dirty="0"/>
              <a:t>Furthermore, some </a:t>
            </a:r>
            <a:r>
              <a:rPr lang="en-GB" dirty="0" err="1"/>
              <a:t>MSSes</a:t>
            </a:r>
            <a:r>
              <a:rPr lang="en-GB" dirty="0"/>
              <a:t> might provide a richer yet interface.  For example, when using RFIO as a front-end to HPSS, a function </a:t>
            </a:r>
            <a:r>
              <a:rPr lang="en-GB" dirty="0" err="1"/>
              <a:t>rfio_setcos</a:t>
            </a:r>
            <a:r>
              <a:rPr lang="en-GB" dirty="0"/>
              <a:t>() allows the client to set the HPSS Class of Service.  In C++, this additional functionality can be implemented either as additional methods for the </a:t>
            </a:r>
            <a:r>
              <a:rPr lang="en-GB" dirty="0" err="1"/>
              <a:t>rfstream</a:t>
            </a:r>
            <a:r>
              <a:rPr lang="en-GB" dirty="0"/>
              <a:t> class, as stream flags, or using manipulators.”</a:t>
            </a:r>
          </a:p>
          <a:p>
            <a:r>
              <a:rPr lang="en-GB" dirty="0" err="1"/>
              <a:t>GridFTP</a:t>
            </a:r>
            <a:r>
              <a:rPr lang="en-GB" dirty="0"/>
              <a:t> as Globus extension to FTP</a:t>
            </a:r>
          </a:p>
          <a:p>
            <a:pPr lvl="1"/>
            <a:r>
              <a:rPr lang="en-GB" dirty="0"/>
              <a:t>Follows </a:t>
            </a:r>
            <a:r>
              <a:rPr lang="en-GB" dirty="0" err="1"/>
              <a:t>bbftp</a:t>
            </a:r>
            <a:r>
              <a:rPr lang="en-GB" dirty="0"/>
              <a:t> (as used by LHCb), and other *ftp</a:t>
            </a:r>
          </a:p>
          <a:p>
            <a:pPr lvl="1"/>
            <a:r>
              <a:rPr lang="en-GB" dirty="0">
                <a:hlinkClick r:id="rId2"/>
              </a:rPr>
              <a:t>https://ogf.org/documents/GFD.47.pdf</a:t>
            </a:r>
            <a:r>
              <a:rPr lang="en-GB" dirty="0"/>
              <a:t>  </a:t>
            </a:r>
            <a:r>
              <a:rPr lang="en-GB" dirty="0" err="1"/>
              <a:t>GridFTP</a:t>
            </a:r>
            <a:r>
              <a:rPr lang="en-GB" dirty="0"/>
              <a:t> as a GGF standard</a:t>
            </a:r>
          </a:p>
          <a:p>
            <a:pPr lvl="1"/>
            <a:r>
              <a:rPr lang="en-GB" dirty="0"/>
              <a:t>(W)LCG used a slightly non-standard version</a:t>
            </a:r>
          </a:p>
          <a:p>
            <a:r>
              <a:rPr lang="en-GB" dirty="0"/>
              <a:t>SRM v2</a:t>
            </a:r>
          </a:p>
          <a:p>
            <a:pPr lvl="1"/>
            <a:r>
              <a:rPr lang="en-GB" dirty="0">
                <a:hlinkClick r:id="rId3"/>
              </a:rPr>
              <a:t>https://ogf.org/documents/GFD.129.pdf</a:t>
            </a:r>
            <a:r>
              <a:rPr lang="en-GB" dirty="0"/>
              <a:t> (specification)</a:t>
            </a:r>
          </a:p>
          <a:p>
            <a:pPr lvl="1"/>
            <a:r>
              <a:rPr lang="en-GB" dirty="0">
                <a:hlinkClick r:id="rId4"/>
              </a:rPr>
              <a:t>https://ogf.org/documents/GFD.154.pdf</a:t>
            </a:r>
            <a:r>
              <a:rPr lang="en-GB" dirty="0"/>
              <a:t> (experiences - recommended) - </a:t>
            </a:r>
          </a:p>
          <a:p>
            <a:pPr lvl="1"/>
            <a:r>
              <a:rPr lang="en-GB" dirty="0"/>
              <a:t>≥2 independent interoperating implementations </a:t>
            </a:r>
          </a:p>
        </p:txBody>
      </p:sp>
    </p:spTree>
    <p:extLst>
      <p:ext uri="{BB962C8B-B14F-4D97-AF65-F5344CB8AC3E}">
        <p14:creationId xmlns:p14="http://schemas.microsoft.com/office/powerpoint/2010/main" val="33752239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493E0-FE8D-329F-906E-0193B3838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Notable less-solved problems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658AC-AB99-AFB7-97AF-292091CEA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Originally required to be portable</a:t>
            </a:r>
          </a:p>
          <a:p>
            <a:pPr lvl="1"/>
            <a:r>
              <a:rPr lang="en-US" dirty="0"/>
              <a:t>“Run on Linux and Windows”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pPr lvl="1"/>
            <a:r>
              <a:rPr lang="en-US" dirty="0"/>
              <a:t>In practice, didn’t even port to its own OS (thanks to python 2.X -&gt; 3.0)</a:t>
            </a:r>
          </a:p>
          <a:p>
            <a:r>
              <a:rPr lang="en-US" dirty="0"/>
              <a:t>Allocation of local user accounts</a:t>
            </a:r>
          </a:p>
          <a:p>
            <a:pPr lvl="1"/>
            <a:r>
              <a:rPr lang="en-US" dirty="0" err="1"/>
              <a:t>GridPP</a:t>
            </a:r>
            <a:r>
              <a:rPr lang="en-US" dirty="0"/>
              <a:t> used pool accounts (A McNab, Manchester)</a:t>
            </a:r>
          </a:p>
          <a:p>
            <a:pPr lvl="1"/>
            <a:r>
              <a:rPr lang="en-US" dirty="0"/>
              <a:t>LCMAPS for </a:t>
            </a:r>
            <a:r>
              <a:rPr lang="en-US" dirty="0" err="1"/>
              <a:t>authorisation</a:t>
            </a:r>
            <a:r>
              <a:rPr lang="en-US" dirty="0"/>
              <a:t> (NIKHEF (now: </a:t>
            </a:r>
            <a:r>
              <a:rPr lang="en-US" dirty="0" err="1"/>
              <a:t>Nikhef</a:t>
            </a:r>
            <a:r>
              <a:rPr lang="en-US" dirty="0"/>
              <a:t>))</a:t>
            </a:r>
          </a:p>
          <a:p>
            <a:r>
              <a:rPr lang="en-US" dirty="0"/>
              <a:t>VOs are still very heavyweight constructions</a:t>
            </a:r>
          </a:p>
          <a:p>
            <a:r>
              <a:rPr lang="en-US" dirty="0"/>
              <a:t>Dependency management</a:t>
            </a:r>
          </a:p>
          <a:p>
            <a:pPr lvl="1"/>
            <a:r>
              <a:rPr lang="en-US" dirty="0"/>
              <a:t>Globus licensing changed – everyone dependent on </a:t>
            </a:r>
            <a:r>
              <a:rPr lang="en-US" dirty="0" err="1"/>
              <a:t>GridFTP</a:t>
            </a:r>
            <a:endParaRPr lang="en-US" dirty="0"/>
          </a:p>
          <a:p>
            <a:pPr lvl="1"/>
            <a:r>
              <a:rPr lang="en-US" dirty="0"/>
              <a:t>There was a </a:t>
            </a:r>
            <a:r>
              <a:rPr lang="en-US" dirty="0" err="1"/>
              <a:t>wuftpd</a:t>
            </a:r>
            <a:r>
              <a:rPr lang="en-US" dirty="0"/>
              <a:t> as well</a:t>
            </a:r>
          </a:p>
          <a:p>
            <a:r>
              <a:rPr lang="en-US" dirty="0"/>
              <a:t>The need for “robot accounts”</a:t>
            </a:r>
          </a:p>
          <a:p>
            <a:pPr lvl="1"/>
            <a:r>
              <a:rPr lang="en-US" dirty="0"/>
              <a:t>Who owns the robot and is responsible for it?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1004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6ACD1-FE29-AA6A-038E-0B30AF1E1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has (not) changed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CF0A9-596F-6F46-B9A0-E890CEFA6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2230"/>
            <a:ext cx="10678887" cy="509451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LHC computing grid still has the same structure</a:t>
            </a:r>
          </a:p>
          <a:p>
            <a:pPr lvl="1"/>
            <a:r>
              <a:rPr lang="en-US" dirty="0"/>
              <a:t>All the software has been replaced</a:t>
            </a:r>
          </a:p>
          <a:p>
            <a:pPr lvl="1"/>
            <a:r>
              <a:rPr lang="en-US" dirty="0"/>
              <a:t>Experiments are still large enough to have their own RSEs</a:t>
            </a:r>
          </a:p>
          <a:p>
            <a:r>
              <a:rPr lang="en-US" dirty="0"/>
              <a:t>Users (slowly) switch from personal X.509 certs to token-based </a:t>
            </a:r>
            <a:r>
              <a:rPr lang="en-US" dirty="0" err="1"/>
              <a:t>authorisation</a:t>
            </a:r>
            <a:r>
              <a:rPr lang="en-US" dirty="0"/>
              <a:t> (OIDC)</a:t>
            </a:r>
          </a:p>
          <a:p>
            <a:pPr lvl="1"/>
            <a:r>
              <a:rPr lang="en-US" dirty="0"/>
              <a:t>X.509 PKI still needed for infrastructure</a:t>
            </a:r>
          </a:p>
          <a:p>
            <a:r>
              <a:rPr lang="en-US" dirty="0"/>
              <a:t>Web services</a:t>
            </a:r>
          </a:p>
          <a:p>
            <a:pPr lvl="1"/>
            <a:r>
              <a:rPr lang="en-US" dirty="0"/>
              <a:t>Originally SOAP, WSDL and WS-*</a:t>
            </a:r>
          </a:p>
          <a:p>
            <a:pPr lvl="1"/>
            <a:r>
              <a:rPr lang="en-US" dirty="0"/>
              <a:t>Now </a:t>
            </a:r>
            <a:r>
              <a:rPr lang="en-US" dirty="0" err="1"/>
              <a:t>ReST</a:t>
            </a:r>
            <a:r>
              <a:rPr lang="en-US" dirty="0"/>
              <a:t> with JSON because they are “simpler”</a:t>
            </a:r>
          </a:p>
          <a:p>
            <a:pPr lvl="1"/>
            <a:r>
              <a:rPr lang="en-US" dirty="0"/>
              <a:t>Error handling worse with </a:t>
            </a:r>
            <a:r>
              <a:rPr lang="en-US" dirty="0" err="1"/>
              <a:t>ReST</a:t>
            </a:r>
            <a:r>
              <a:rPr lang="en-US" dirty="0"/>
              <a:t> (at HTTP level and WS level)</a:t>
            </a:r>
          </a:p>
          <a:p>
            <a:r>
              <a:rPr lang="en-US" dirty="0"/>
              <a:t>Networks now allow direct data access across sites</a:t>
            </a:r>
          </a:p>
          <a:p>
            <a:pPr lvl="1"/>
            <a:r>
              <a:rPr lang="en-US" dirty="0"/>
              <a:t>Previously jobs were always sent to where the data was</a:t>
            </a:r>
          </a:p>
          <a:p>
            <a:r>
              <a:rPr lang="en-US" dirty="0"/>
              <a:t>Open source helps</a:t>
            </a:r>
          </a:p>
          <a:p>
            <a:pPr lvl="1"/>
            <a:r>
              <a:rPr lang="en-US" dirty="0"/>
              <a:t>Fond memories of reading CASTOR source code to find out how things work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72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D9479-E96C-007B-2E0C-6F76BA077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2582B-BF14-4F6C-13A8-DE0435E3C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Then</a:t>
            </a:r>
          </a:p>
          <a:p>
            <a:pPr lvl="1"/>
            <a:r>
              <a:rPr lang="en-US" dirty="0"/>
              <a:t>Started in DataGrid WP5 (storage) as software engineer</a:t>
            </a:r>
          </a:p>
          <a:p>
            <a:pPr lvl="1"/>
            <a:r>
              <a:rPr lang="en-US" dirty="0"/>
              <a:t>Ended DataGrid as WP manager</a:t>
            </a:r>
          </a:p>
          <a:p>
            <a:pPr lvl="1"/>
            <a:r>
              <a:rPr lang="en-US" dirty="0"/>
              <a:t>Final WP5 presentation to EC commissioner</a:t>
            </a:r>
          </a:p>
          <a:p>
            <a:pPr marL="0" indent="0">
              <a:buNone/>
            </a:pPr>
            <a:r>
              <a:rPr lang="en-US" dirty="0"/>
              <a:t>Since then (LHC related)</a:t>
            </a:r>
          </a:p>
          <a:p>
            <a:pPr lvl="1"/>
            <a:r>
              <a:rPr lang="en-US" dirty="0"/>
              <a:t>Responsible for storage and data management in </a:t>
            </a:r>
            <a:r>
              <a:rPr lang="en-US" dirty="0" err="1"/>
              <a:t>GridPP</a:t>
            </a:r>
            <a:r>
              <a:rPr lang="en-US" dirty="0"/>
              <a:t> (until ??)</a:t>
            </a:r>
          </a:p>
          <a:p>
            <a:pPr lvl="1"/>
            <a:r>
              <a:rPr lang="en-US" dirty="0"/>
              <a:t>Group leader for data services at RAL (20??-20??)</a:t>
            </a:r>
          </a:p>
          <a:p>
            <a:pPr lvl="1"/>
            <a:r>
              <a:rPr lang="en-US" dirty="0"/>
              <a:t>Responsible for UK eScience Certification Authority (= authentication trust fabric)</a:t>
            </a:r>
          </a:p>
          <a:p>
            <a:pPr marL="0" indent="0">
              <a:buNone/>
            </a:pPr>
            <a:r>
              <a:rPr lang="en-US" dirty="0"/>
              <a:t>Now</a:t>
            </a:r>
          </a:p>
          <a:p>
            <a:pPr lvl="1"/>
            <a:r>
              <a:rPr lang="en-US" dirty="0"/>
              <a:t>Research Software Engineering “theme” lead – cutting across all 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017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C5F86-1F28-2CC9-3384-532AE272D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the poor software quality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64E78-7B68-3A12-5E0F-0A5044731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9289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Four buggy features better than one solid feature</a:t>
            </a:r>
          </a:p>
          <a:p>
            <a:pPr lvl="1"/>
            <a:r>
              <a:rPr lang="en-US" dirty="0"/>
              <a:t>Schedule driven development (deliverables)</a:t>
            </a:r>
          </a:p>
          <a:p>
            <a:pPr lvl="2"/>
            <a:r>
              <a:rPr lang="en-US" dirty="0"/>
              <a:t>In those days, EU were more lenient with deadlines</a:t>
            </a:r>
          </a:p>
          <a:p>
            <a:pPr lvl="1"/>
            <a:r>
              <a:rPr lang="en-US" dirty="0"/>
              <a:t>A buggy feature can be demonstrated (quietly working around bugs)</a:t>
            </a:r>
          </a:p>
          <a:p>
            <a:r>
              <a:rPr lang="en-US" dirty="0"/>
              <a:t>The dev-lead factor</a:t>
            </a:r>
          </a:p>
          <a:p>
            <a:r>
              <a:rPr lang="en-US" dirty="0"/>
              <a:t>Idempotent installers!</a:t>
            </a:r>
          </a:p>
          <a:p>
            <a:pPr lvl="1"/>
            <a:r>
              <a:rPr lang="en-US" dirty="0"/>
              <a:t>Installers would often fail, leaving systems in in-between states</a:t>
            </a:r>
          </a:p>
          <a:p>
            <a:r>
              <a:rPr lang="en-US" dirty="0"/>
              <a:t>Undisciplined commit messages</a:t>
            </a:r>
          </a:p>
          <a:p>
            <a:pPr lvl="1"/>
            <a:r>
              <a:rPr lang="en-US" dirty="0"/>
              <a:t>“small change”</a:t>
            </a:r>
          </a:p>
          <a:p>
            <a:r>
              <a:rPr lang="en-US" dirty="0"/>
              <a:t>No code review</a:t>
            </a:r>
          </a:p>
          <a:p>
            <a:r>
              <a:rPr lang="en-US" dirty="0"/>
              <a:t>Insufficient testing prior to deployment</a:t>
            </a:r>
          </a:p>
          <a:p>
            <a:pPr lvl="1"/>
            <a:r>
              <a:rPr lang="en-US" dirty="0"/>
              <a:t>What we now call CI and TDD</a:t>
            </a:r>
          </a:p>
          <a:p>
            <a:pPr lvl="1"/>
            <a:r>
              <a:rPr lang="en-US" dirty="0"/>
              <a:t>HEP recommended essentially dependency injection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99807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10547-59D8-3944-2291-174C2933E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would we do better today?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E95FB-5C72-C498-1D7D-831C956CE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14661"/>
          </a:xfrm>
        </p:spPr>
        <p:txBody>
          <a:bodyPr>
            <a:normAutofit/>
          </a:bodyPr>
          <a:lstStyle/>
          <a:p>
            <a:r>
              <a:rPr lang="en-US" dirty="0"/>
              <a:t>Scaled Agile</a:t>
            </a:r>
          </a:p>
          <a:p>
            <a:pPr lvl="1"/>
            <a:r>
              <a:rPr lang="en-US" dirty="0"/>
              <a:t>Scrum of scrums to coordinate development</a:t>
            </a:r>
          </a:p>
          <a:p>
            <a:r>
              <a:rPr lang="en-US" dirty="0"/>
              <a:t>More formal approach to architecture</a:t>
            </a:r>
          </a:p>
          <a:p>
            <a:r>
              <a:rPr lang="en-US" dirty="0"/>
              <a:t> Share knowledge across teams</a:t>
            </a:r>
          </a:p>
          <a:p>
            <a:pPr lvl="1"/>
            <a:r>
              <a:rPr lang="en-GB" dirty="0"/>
              <a:t>Systems demos (Scaled Agile)</a:t>
            </a:r>
          </a:p>
          <a:p>
            <a:pPr lvl="1"/>
            <a:r>
              <a:rPr lang="en-GB" dirty="0"/>
              <a:t>Tech talks in teams</a:t>
            </a:r>
          </a:p>
          <a:p>
            <a:r>
              <a:rPr lang="en-GB" dirty="0"/>
              <a:t>RSE communities</a:t>
            </a:r>
          </a:p>
          <a:p>
            <a:pPr lvl="1"/>
            <a:r>
              <a:rPr lang="en-GB" dirty="0"/>
              <a:t>More explicit focus on EDI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  <a:p>
            <a:pPr lvl="1"/>
            <a:r>
              <a:rPr lang="en-GB" dirty="0"/>
              <a:t>De-silo collaborations</a:t>
            </a:r>
          </a:p>
          <a:p>
            <a:pPr lvl="1"/>
            <a:r>
              <a:rPr lang="en-GB" dirty="0"/>
              <a:t>Technology champions?</a:t>
            </a:r>
          </a:p>
          <a:p>
            <a:pPr lvl="1"/>
            <a:r>
              <a:rPr lang="en-GB" dirty="0"/>
              <a:t>CI/CD and TDD</a:t>
            </a:r>
          </a:p>
        </p:txBody>
      </p:sp>
    </p:spTree>
    <p:extLst>
      <p:ext uri="{BB962C8B-B14F-4D97-AF65-F5344CB8AC3E}">
        <p14:creationId xmlns:p14="http://schemas.microsoft.com/office/powerpoint/2010/main" val="39737782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24B58-153A-DE7F-E38A-259D3179C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Global Leadership in UK RSE?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CF36D-48DB-432C-64E1-9D65D70AEE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\begin{soapbox}</a:t>
            </a:r>
          </a:p>
          <a:p>
            <a:r>
              <a:rPr lang="en-GB" dirty="0"/>
              <a:t>To the extent the UK is seen as a leader</a:t>
            </a:r>
          </a:p>
          <a:p>
            <a:r>
              <a:rPr lang="en-GB" dirty="0"/>
              <a:t>Contribute to standards (if pos.)</a:t>
            </a:r>
          </a:p>
          <a:p>
            <a:pPr lvl="1"/>
            <a:r>
              <a:rPr lang="en-GB" dirty="0"/>
              <a:t>ISO/IEC JTC1 SC22 (Fortran, C++, C)</a:t>
            </a:r>
          </a:p>
          <a:p>
            <a:pPr lvl="1"/>
            <a:r>
              <a:rPr lang="en-GB" dirty="0"/>
              <a:t>PEP (python)</a:t>
            </a:r>
          </a:p>
          <a:p>
            <a:r>
              <a:rPr lang="en-GB" dirty="0"/>
              <a:t>EDI built in to projects and activities</a:t>
            </a:r>
          </a:p>
          <a:p>
            <a:r>
              <a:rPr lang="en-GB" dirty="0"/>
              <a:t>Understanding CO2e impact of computing/storage</a:t>
            </a:r>
          </a:p>
          <a:p>
            <a:pPr lvl="1"/>
            <a:r>
              <a:rPr lang="en-GB" dirty="0"/>
              <a:t>And travel for meetings</a:t>
            </a:r>
          </a:p>
          <a:p>
            <a:pPr marL="0" indent="0">
              <a:buNone/>
            </a:pPr>
            <a:r>
              <a:rPr lang="en-GB" dirty="0"/>
              <a:t>\end{soapbox}</a:t>
            </a:r>
          </a:p>
        </p:txBody>
      </p:sp>
    </p:spTree>
    <p:extLst>
      <p:ext uri="{BB962C8B-B14F-4D97-AF65-F5344CB8AC3E}">
        <p14:creationId xmlns:p14="http://schemas.microsoft.com/office/powerpoint/2010/main" val="31024195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770EE-A3A9-C305-AACB-F4789F4FA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Observations (final slide)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9A1F4-41E2-7B35-EC6A-B7973735E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Lots of principles established early</a:t>
            </a:r>
          </a:p>
          <a:p>
            <a:pPr lvl="1"/>
            <a:r>
              <a:rPr lang="en-US" dirty="0"/>
              <a:t>Though LHC data processing is very HTC / grid</a:t>
            </a:r>
          </a:p>
          <a:p>
            <a:pPr lvl="1"/>
            <a:r>
              <a:rPr lang="en-US" dirty="0"/>
              <a:t>Today’s Research Infrastructures work on same principles (</a:t>
            </a:r>
            <a:r>
              <a:rPr lang="en-US" dirty="0" err="1"/>
              <a:t>eg</a:t>
            </a:r>
            <a:r>
              <a:rPr lang="en-US" dirty="0"/>
              <a:t> EOSC)</a:t>
            </a:r>
          </a:p>
          <a:p>
            <a:r>
              <a:rPr lang="en-US" dirty="0"/>
              <a:t>HEP has always used CLI – power users</a:t>
            </a:r>
          </a:p>
          <a:p>
            <a:pPr lvl="1"/>
            <a:r>
              <a:rPr lang="en-US" dirty="0"/>
              <a:t>dg-job-submit </a:t>
            </a:r>
            <a:r>
              <a:rPr lang="en-US" dirty="0" err="1"/>
              <a:t>myjob.jdl</a:t>
            </a:r>
            <a:endParaRPr lang="en-US" dirty="0"/>
          </a:p>
          <a:p>
            <a:pPr lvl="1"/>
            <a:r>
              <a:rPr lang="en-US" dirty="0"/>
              <a:t>dg-job-status</a:t>
            </a:r>
          </a:p>
          <a:p>
            <a:r>
              <a:rPr lang="en-GB" dirty="0"/>
              <a:t>HEP leadership in scientific computation?</a:t>
            </a:r>
          </a:p>
          <a:p>
            <a:pPr lvl="1"/>
            <a:r>
              <a:rPr lang="en-GB" dirty="0"/>
              <a:t>Quite HTC rather than HPC (but see </a:t>
            </a:r>
            <a:r>
              <a:rPr lang="en-GB" dirty="0" err="1"/>
              <a:t>DiRAC</a:t>
            </a:r>
            <a:r>
              <a:rPr lang="en-GB" dirty="0"/>
              <a:t> talk)</a:t>
            </a:r>
          </a:p>
          <a:p>
            <a:pPr lvl="1"/>
            <a:r>
              <a:rPr lang="en-GB" dirty="0"/>
              <a:t>HEPCAL</a:t>
            </a:r>
          </a:p>
          <a:p>
            <a:pPr lvl="1"/>
            <a:r>
              <a:rPr lang="en-GB" dirty="0"/>
              <a:t>Scaling by </a:t>
            </a:r>
          </a:p>
        </p:txBody>
      </p:sp>
    </p:spTree>
    <p:extLst>
      <p:ext uri="{BB962C8B-B14F-4D97-AF65-F5344CB8AC3E}">
        <p14:creationId xmlns:p14="http://schemas.microsoft.com/office/powerpoint/2010/main" val="636893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140B6-D05D-0DCA-B9F1-2704E069D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the LHC</a:t>
            </a:r>
            <a:br>
              <a:rPr lang="en-US" dirty="0"/>
            </a:br>
            <a:r>
              <a:rPr lang="en-US" dirty="0"/>
              <a:t>Building the LHC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0F58BA9-1D52-141D-D13C-BC2F3C48A7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65812"/>
              </p:ext>
            </p:extLst>
          </p:nvPr>
        </p:nvGraphicFramePr>
        <p:xfrm>
          <a:off x="838200" y="151629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49BC17E3-2ECB-3449-8373-F5EC49648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146" y="535900"/>
            <a:ext cx="1908682" cy="98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014D0C-FFCB-8E8C-E41B-F21E76780D7A}"/>
              </a:ext>
            </a:extLst>
          </p:cNvPr>
          <p:cNvSpPr txBox="1"/>
          <p:nvPr/>
        </p:nvSpPr>
        <p:spPr>
          <a:xfrm>
            <a:off x="1295400" y="5544462"/>
            <a:ext cx="9891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Other grid projects: </a:t>
            </a:r>
            <a:r>
              <a:rPr lang="en-US" dirty="0" err="1"/>
              <a:t>NorduGrid</a:t>
            </a:r>
            <a:r>
              <a:rPr lang="en-US" dirty="0"/>
              <a:t> (Nordic countries, using ARC), US grids (</a:t>
            </a:r>
            <a:r>
              <a:rPr lang="en-US" dirty="0" err="1"/>
              <a:t>eg</a:t>
            </a:r>
            <a:r>
              <a:rPr lang="en-US" dirty="0"/>
              <a:t> Condor (now </a:t>
            </a:r>
            <a:r>
              <a:rPr lang="en-US" dirty="0" err="1"/>
              <a:t>HTCondor</a:t>
            </a:r>
            <a:r>
              <a:rPr lang="en-US" dirty="0"/>
              <a:t>))</a:t>
            </a:r>
          </a:p>
          <a:p>
            <a:r>
              <a:rPr lang="en-US" dirty="0"/>
              <a:t>First Europe job submission to US grid (</a:t>
            </a:r>
            <a:r>
              <a:rPr lang="en-US" dirty="0" err="1"/>
              <a:t>TeraGrid</a:t>
            </a:r>
            <a:r>
              <a:rPr lang="en-US" dirty="0"/>
              <a:t>?) – press release (200?)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0FF5D0-1C7F-2967-5636-0FD63BFF9FD8}"/>
              </a:ext>
            </a:extLst>
          </p:cNvPr>
          <p:cNvSpPr txBox="1"/>
          <p:nvPr/>
        </p:nvSpPr>
        <p:spPr>
          <a:xfrm>
            <a:off x="3990304" y="1687065"/>
            <a:ext cx="4501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Expected LHC start up in 2007 </a:t>
            </a:r>
            <a:r>
              <a:rPr lang="en-US" sz="2400" dirty="0">
                <a:sym typeface="Wingdings" panose="05000000000000000000" pitchFamily="2" charset="2"/>
              </a:rPr>
              <a:t>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08636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D058D-6596-9F4E-1204-2A8D9A69F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Science Applications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170297-098D-276D-3CB0-D5210FB2645A}"/>
              </a:ext>
            </a:extLst>
          </p:cNvPr>
          <p:cNvSpPr/>
          <p:nvPr/>
        </p:nvSpPr>
        <p:spPr>
          <a:xfrm>
            <a:off x="1012371" y="1815421"/>
            <a:ext cx="1034142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Applications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1D5473-D118-41EE-1524-3B39B1097EB1}"/>
              </a:ext>
            </a:extLst>
          </p:cNvPr>
          <p:cNvSpPr/>
          <p:nvPr/>
        </p:nvSpPr>
        <p:spPr>
          <a:xfrm>
            <a:off x="1012371" y="3429000"/>
            <a:ext cx="1034142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05EEE4-097A-B059-429E-0BC5C8FD5907}"/>
              </a:ext>
            </a:extLst>
          </p:cNvPr>
          <p:cNvSpPr/>
          <p:nvPr/>
        </p:nvSpPr>
        <p:spPr>
          <a:xfrm>
            <a:off x="925285" y="5023304"/>
            <a:ext cx="1034142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578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381A1-BF08-712D-B13A-9F751A2B6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068B9-D9A5-A477-5F46-46F0FEC78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Middleware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3053B85-63FE-3350-04E8-223F7E470514}"/>
              </a:ext>
            </a:extLst>
          </p:cNvPr>
          <p:cNvSpPr/>
          <p:nvPr/>
        </p:nvSpPr>
        <p:spPr>
          <a:xfrm>
            <a:off x="1012371" y="1815421"/>
            <a:ext cx="1034142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Applications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B4D5B-3916-3C6E-F70A-9192CEA3E9F6}"/>
              </a:ext>
            </a:extLst>
          </p:cNvPr>
          <p:cNvSpPr/>
          <p:nvPr/>
        </p:nvSpPr>
        <p:spPr>
          <a:xfrm>
            <a:off x="1012371" y="3429001"/>
            <a:ext cx="10341429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5821CB-8606-0B4C-B466-B247368614FD}"/>
              </a:ext>
            </a:extLst>
          </p:cNvPr>
          <p:cNvSpPr/>
          <p:nvPr/>
        </p:nvSpPr>
        <p:spPr>
          <a:xfrm>
            <a:off x="925285" y="5023304"/>
            <a:ext cx="1034142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224C6D8-6D28-59CF-4C8B-72F20E6E5350}"/>
              </a:ext>
            </a:extLst>
          </p:cNvPr>
          <p:cNvSpPr/>
          <p:nvPr/>
        </p:nvSpPr>
        <p:spPr>
          <a:xfrm>
            <a:off x="1012371" y="4182610"/>
            <a:ext cx="10341429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Globus Middleware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20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53CA11-13B1-756F-4CEB-41FA82236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A14C7-354C-0C3D-5015-FEDD8E8CC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Linking multiple sites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2F4F82A-E130-04C3-424F-80F50FD8F63F}"/>
              </a:ext>
            </a:extLst>
          </p:cNvPr>
          <p:cNvSpPr/>
          <p:nvPr/>
        </p:nvSpPr>
        <p:spPr>
          <a:xfrm>
            <a:off x="1012372" y="1815421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Applications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8E28743-8529-6DDD-DDC9-A3FA288BC05F}"/>
              </a:ext>
            </a:extLst>
          </p:cNvPr>
          <p:cNvSpPr/>
          <p:nvPr/>
        </p:nvSpPr>
        <p:spPr>
          <a:xfrm>
            <a:off x="1012372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29B515D-A824-B170-08A7-C2669510ED1E}"/>
              </a:ext>
            </a:extLst>
          </p:cNvPr>
          <p:cNvSpPr/>
          <p:nvPr/>
        </p:nvSpPr>
        <p:spPr>
          <a:xfrm>
            <a:off x="925285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968EB01-30A5-785F-5F34-B5DA3DB5CC7B}"/>
              </a:ext>
            </a:extLst>
          </p:cNvPr>
          <p:cNvSpPr/>
          <p:nvPr/>
        </p:nvSpPr>
        <p:spPr>
          <a:xfrm>
            <a:off x="7369628" y="1815421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Applications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F3684BB-CC16-9785-87FC-6BA166E51168}"/>
              </a:ext>
            </a:extLst>
          </p:cNvPr>
          <p:cNvSpPr/>
          <p:nvPr/>
        </p:nvSpPr>
        <p:spPr>
          <a:xfrm>
            <a:off x="7369628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C7553FA-23B6-D183-95A7-38427DFC7D0B}"/>
              </a:ext>
            </a:extLst>
          </p:cNvPr>
          <p:cNvSpPr/>
          <p:nvPr/>
        </p:nvSpPr>
        <p:spPr>
          <a:xfrm>
            <a:off x="7282541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1E53FBF9-02F7-8BA7-411C-E673D19E4C65}"/>
              </a:ext>
            </a:extLst>
          </p:cNvPr>
          <p:cNvSpPr/>
          <p:nvPr/>
        </p:nvSpPr>
        <p:spPr>
          <a:xfrm>
            <a:off x="5236028" y="5322660"/>
            <a:ext cx="1807029" cy="870857"/>
          </a:xfrm>
          <a:prstGeom prst="left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networks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29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56004-B1FA-3EC2-4C80-B1C4014D9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FF372-DFC1-E512-0AD5-D0CB1C844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Connecting Middleware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D1103A8-A9B3-A420-7DEE-47FE2555552E}"/>
              </a:ext>
            </a:extLst>
          </p:cNvPr>
          <p:cNvSpPr/>
          <p:nvPr/>
        </p:nvSpPr>
        <p:spPr>
          <a:xfrm>
            <a:off x="1012372" y="1815421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Applications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92008C5-CAFC-C36E-F130-E98047A32A14}"/>
              </a:ext>
            </a:extLst>
          </p:cNvPr>
          <p:cNvSpPr/>
          <p:nvPr/>
        </p:nvSpPr>
        <p:spPr>
          <a:xfrm>
            <a:off x="1012372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54B877-5A30-0FCE-A3CE-39E8A73A3C36}"/>
              </a:ext>
            </a:extLst>
          </p:cNvPr>
          <p:cNvSpPr/>
          <p:nvPr/>
        </p:nvSpPr>
        <p:spPr>
          <a:xfrm>
            <a:off x="925285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F0FD7AF-C065-B159-F0FA-31F51E317041}"/>
              </a:ext>
            </a:extLst>
          </p:cNvPr>
          <p:cNvSpPr/>
          <p:nvPr/>
        </p:nvSpPr>
        <p:spPr>
          <a:xfrm>
            <a:off x="7369628" y="1815421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Applications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F0EEE20-385E-F659-8871-5C9FE863E547}"/>
              </a:ext>
            </a:extLst>
          </p:cNvPr>
          <p:cNvSpPr/>
          <p:nvPr/>
        </p:nvSpPr>
        <p:spPr>
          <a:xfrm>
            <a:off x="7369628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656A631-814B-69F6-2C1E-DA12EB682178}"/>
              </a:ext>
            </a:extLst>
          </p:cNvPr>
          <p:cNvSpPr/>
          <p:nvPr/>
        </p:nvSpPr>
        <p:spPr>
          <a:xfrm>
            <a:off x="7282541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7E3FA630-2C62-1EF6-683E-A5BEA53DEBC1}"/>
              </a:ext>
            </a:extLst>
          </p:cNvPr>
          <p:cNvSpPr/>
          <p:nvPr/>
        </p:nvSpPr>
        <p:spPr>
          <a:xfrm>
            <a:off x="5214259" y="3728356"/>
            <a:ext cx="1807029" cy="870857"/>
          </a:xfrm>
          <a:prstGeom prst="left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74B1E3ED-AB7A-4082-4870-9940C1547565}"/>
              </a:ext>
            </a:extLst>
          </p:cNvPr>
          <p:cNvSpPr/>
          <p:nvPr/>
        </p:nvSpPr>
        <p:spPr>
          <a:xfrm>
            <a:off x="5236028" y="5322660"/>
            <a:ext cx="1807029" cy="870857"/>
          </a:xfrm>
          <a:prstGeom prst="left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927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248D8-A29C-B076-CDF5-C03C360DB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0E157-6503-817B-33C0-050277C64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Unifying science applications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3FEAE7C-689E-2F01-7DE6-6BF5CAF1AE84}"/>
              </a:ext>
            </a:extLst>
          </p:cNvPr>
          <p:cNvSpPr/>
          <p:nvPr/>
        </p:nvSpPr>
        <p:spPr>
          <a:xfrm>
            <a:off x="1012372" y="1815421"/>
            <a:ext cx="10341428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Science Applications</a:t>
            </a:r>
          </a:p>
          <a:p>
            <a:pPr algn="ctr"/>
            <a:r>
              <a:rPr lang="en-GB" dirty="0"/>
              <a:t>uniform working environment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FB1F8A8-18C8-E2E9-5A77-473929D64937}"/>
              </a:ext>
            </a:extLst>
          </p:cNvPr>
          <p:cNvSpPr/>
          <p:nvPr/>
        </p:nvSpPr>
        <p:spPr>
          <a:xfrm>
            <a:off x="1012372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775B17-E949-0DA6-A813-0CC8E43F080C}"/>
              </a:ext>
            </a:extLst>
          </p:cNvPr>
          <p:cNvSpPr/>
          <p:nvPr/>
        </p:nvSpPr>
        <p:spPr>
          <a:xfrm>
            <a:off x="925285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EC49132-5CD8-48EF-8A87-63AF1950D23A}"/>
              </a:ext>
            </a:extLst>
          </p:cNvPr>
          <p:cNvSpPr/>
          <p:nvPr/>
        </p:nvSpPr>
        <p:spPr>
          <a:xfrm>
            <a:off x="7369628" y="3429000"/>
            <a:ext cx="3984172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288EEFE-51B1-568D-5823-534B2C597E5A}"/>
              </a:ext>
            </a:extLst>
          </p:cNvPr>
          <p:cNvSpPr/>
          <p:nvPr/>
        </p:nvSpPr>
        <p:spPr>
          <a:xfrm>
            <a:off x="7282541" y="5023304"/>
            <a:ext cx="4071259" cy="146957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OS, hardware</a:t>
            </a:r>
            <a:endParaRPr lang="en-GB" dirty="0"/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A5EEFF0F-A114-8967-17A9-5A3B07F2AAA1}"/>
              </a:ext>
            </a:extLst>
          </p:cNvPr>
          <p:cNvSpPr/>
          <p:nvPr/>
        </p:nvSpPr>
        <p:spPr>
          <a:xfrm>
            <a:off x="5214259" y="3728356"/>
            <a:ext cx="1807029" cy="870857"/>
          </a:xfrm>
          <a:prstGeom prst="left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86F393AF-F9A9-C6B2-876E-14B9F134F707}"/>
              </a:ext>
            </a:extLst>
          </p:cNvPr>
          <p:cNvSpPr/>
          <p:nvPr/>
        </p:nvSpPr>
        <p:spPr>
          <a:xfrm>
            <a:off x="5236028" y="5322660"/>
            <a:ext cx="1807029" cy="870857"/>
          </a:xfrm>
          <a:prstGeom prst="left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896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3380</TotalTime>
  <Words>1980</Words>
  <Application>Microsoft Office PowerPoint</Application>
  <PresentationFormat>Widescreen</PresentationFormat>
  <Paragraphs>401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Aptos</vt:lpstr>
      <vt:lpstr>Aptos Display</vt:lpstr>
      <vt:lpstr>Arial</vt:lpstr>
      <vt:lpstr>Comic Sans MS</vt:lpstr>
      <vt:lpstr>Courier New</vt:lpstr>
      <vt:lpstr>Times New Roman</vt:lpstr>
      <vt:lpstr>Wingdings</vt:lpstr>
      <vt:lpstr>Office Theme</vt:lpstr>
      <vt:lpstr>25(±ε) years of particle physics software</vt:lpstr>
      <vt:lpstr>Purpose of this talk</vt:lpstr>
      <vt:lpstr>About me</vt:lpstr>
      <vt:lpstr>Preparing for the LHC Building the LHC</vt:lpstr>
      <vt:lpstr>Science Applications</vt:lpstr>
      <vt:lpstr>Middleware</vt:lpstr>
      <vt:lpstr>Linking multiple sites</vt:lpstr>
      <vt:lpstr>Connecting Middleware</vt:lpstr>
      <vt:lpstr>Unifying science applications</vt:lpstr>
      <vt:lpstr>Unifying science applications</vt:lpstr>
      <vt:lpstr>Unifying science applications</vt:lpstr>
      <vt:lpstr>Early Grid Infrastructure</vt:lpstr>
      <vt:lpstr>LHC Infrastructure (then and now: see Alastair’s talk)</vt:lpstr>
      <vt:lpstr>Not always a uniform API in the beginning</vt:lpstr>
      <vt:lpstr>Data Management abstractions to manage files</vt:lpstr>
      <vt:lpstr>Tier 1 Storage Element report – ca. 2002 (estimated max,  not actual)</vt:lpstr>
      <vt:lpstr>A HEP view of the early Data Grid (~2003)</vt:lpstr>
      <vt:lpstr>HEP experiences</vt:lpstr>
      <vt:lpstr>CMS early testing</vt:lpstr>
      <vt:lpstr>Early version of DIRAC (LHCb)</vt:lpstr>
      <vt:lpstr>Initial Grid Requirements (2003)</vt:lpstr>
      <vt:lpstr>ATLAS Data Challenges</vt:lpstr>
      <vt:lpstr>Lessons learned – Importance of Testing</vt:lpstr>
      <vt:lpstr>Lessons learned – Importance of Deployment</vt:lpstr>
      <vt:lpstr>Lessons learned – other</vt:lpstr>
      <vt:lpstr>Lessons learned – other</vt:lpstr>
      <vt:lpstr>Use of Standards - API</vt:lpstr>
      <vt:lpstr>Notable less-solved problems</vt:lpstr>
      <vt:lpstr>What has (not) changed</vt:lpstr>
      <vt:lpstr>Why the poor software quality</vt:lpstr>
      <vt:lpstr>What would we do better today?</vt:lpstr>
      <vt:lpstr>Towards Global Leadership in UK RSE?</vt:lpstr>
      <vt:lpstr>General Observations (final slide)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Jensen, Jens (STFC,RAL,SC)</dc:creator>
  <cp:lastModifiedBy>Jensen, Jens (STFC,RAL,SC)</cp:lastModifiedBy>
  <cp:revision>2</cp:revision>
  <dcterms:created xsi:type="dcterms:W3CDTF">2025-09-12T08:44:23Z</dcterms:created>
  <dcterms:modified xsi:type="dcterms:W3CDTF">2025-09-15T10:38:45Z</dcterms:modified>
</cp:coreProperties>
</file>