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4AA_F07C4D03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485_8790ADDF.xml" ContentType="application/vnd.ms-powerpoint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modernComment_46D_E934E546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4"/>
    <p:sldMasterId id="2147483664" r:id="rId5"/>
    <p:sldMasterId id="2147483684" r:id="rId6"/>
  </p:sldMasterIdLst>
  <p:notesMasterIdLst>
    <p:notesMasterId r:id="rId64"/>
  </p:notesMasterIdLst>
  <p:sldIdLst>
    <p:sldId id="1002" r:id="rId7"/>
    <p:sldId id="258" r:id="rId8"/>
    <p:sldId id="1194" r:id="rId9"/>
    <p:sldId id="1191" r:id="rId10"/>
    <p:sldId id="1076" r:id="rId11"/>
    <p:sldId id="1075" r:id="rId12"/>
    <p:sldId id="1195" r:id="rId13"/>
    <p:sldId id="1199" r:id="rId14"/>
    <p:sldId id="1192" r:id="rId15"/>
    <p:sldId id="1193" r:id="rId16"/>
    <p:sldId id="1197" r:id="rId17"/>
    <p:sldId id="1027" r:id="rId18"/>
    <p:sldId id="1198" r:id="rId19"/>
    <p:sldId id="1103" r:id="rId20"/>
    <p:sldId id="1157" r:id="rId21"/>
    <p:sldId id="1159" r:id="rId22"/>
    <p:sldId id="1161" r:id="rId23"/>
    <p:sldId id="1158" r:id="rId24"/>
    <p:sldId id="1166" r:id="rId25"/>
    <p:sldId id="1188" r:id="rId26"/>
    <p:sldId id="1162" r:id="rId27"/>
    <p:sldId id="1184" r:id="rId28"/>
    <p:sldId id="1185" r:id="rId29"/>
    <p:sldId id="1186" r:id="rId30"/>
    <p:sldId id="1187" r:id="rId31"/>
    <p:sldId id="1189" r:id="rId32"/>
    <p:sldId id="1170" r:id="rId33"/>
    <p:sldId id="1171" r:id="rId34"/>
    <p:sldId id="1172" r:id="rId35"/>
    <p:sldId id="1067" r:id="rId36"/>
    <p:sldId id="1014" r:id="rId37"/>
    <p:sldId id="1051" r:id="rId38"/>
    <p:sldId id="1100" r:id="rId39"/>
    <p:sldId id="1190" r:id="rId40"/>
    <p:sldId id="1174" r:id="rId41"/>
    <p:sldId id="1175" r:id="rId42"/>
    <p:sldId id="1176" r:id="rId43"/>
    <p:sldId id="1178" r:id="rId44"/>
    <p:sldId id="1179" r:id="rId45"/>
    <p:sldId id="1180" r:id="rId46"/>
    <p:sldId id="1182" r:id="rId47"/>
    <p:sldId id="1177" r:id="rId48"/>
    <p:sldId id="1181" r:id="rId49"/>
    <p:sldId id="1077" r:id="rId50"/>
    <p:sldId id="263" r:id="rId51"/>
    <p:sldId id="1169" r:id="rId52"/>
    <p:sldId id="1143" r:id="rId53"/>
    <p:sldId id="1128" r:id="rId54"/>
    <p:sldId id="1127" r:id="rId55"/>
    <p:sldId id="1126" r:id="rId56"/>
    <p:sldId id="1122" r:id="rId57"/>
    <p:sldId id="1123" r:id="rId58"/>
    <p:sldId id="1138" r:id="rId59"/>
    <p:sldId id="1139" r:id="rId60"/>
    <p:sldId id="1142" r:id="rId61"/>
    <p:sldId id="1133" r:id="rId62"/>
    <p:sldId id="1183" r:id="rId63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65"/>
    </p:embeddedFont>
    <p:embeddedFont>
      <p:font typeface="Cascadia Code" panose="020B0609020000020004" pitchFamily="49" charset="0"/>
      <p:regular r:id="rId66"/>
      <p:bold r:id="rId67"/>
      <p:italic r:id="rId68"/>
      <p:boldItalic r:id="rId69"/>
    </p:embeddedFont>
    <p:embeddedFont>
      <p:font typeface="Lato" panose="020F0502020204030203" pitchFamily="34" charset="0"/>
      <p:regular r:id="rId70"/>
      <p:bold r:id="rId71"/>
      <p:italic r:id="rId72"/>
      <p:boldItalic r:id="rId73"/>
    </p:embeddedFont>
    <p:embeddedFont>
      <p:font typeface="Lato Light" panose="020F0502020204030203" pitchFamily="34" charset="0"/>
      <p:regular r:id="rId74"/>
      <p:bold r:id="rId75"/>
      <p:italic r:id="rId76"/>
      <p:boldItalic r:id="rId77"/>
    </p:embeddedFont>
    <p:embeddedFont>
      <p:font typeface="Raleway" pitchFamily="2" charset="0"/>
      <p:regular r:id="rId78"/>
      <p:bold r:id="rId79"/>
      <p:italic r:id="rId80"/>
      <p:boldItalic r:id="rId8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7A4F68-328C-9175-0772-433296627E4D}" name="Samuel Eriksen" initials="SE" userId="S::ak18773@bristol.ac.uk::5ff6e1ed-1738-463f-8cf3-306224ed0ce0" providerId="AD"/>
  <p188:author id="{8CAE7D79-4234-9F22-0CD4-672F333B5927}" name="Samuel Eriksen" initials="SE" userId="S::seriksen@umich.edu::00519169-a8db-4636-9bef-9b714462c494" providerId="AD"/>
  <p188:author id="{210812BC-46B3-0BFF-32D0-9114B0F34C2D}" name="Luke Kreczko" initials="LK" userId="S::phxlk@bristol.ac.uk::1f6b659e-cae3-4e09-bd8e-efe7b15f0ea1" providerId="AD"/>
  <p188:author id="{2F16CED4-3892-D9F3-4986-F708B35B11E3}" name="Guest User" initials="GU" userId="S::urn:spo:anon#2fa46d378d0184541fc1565a0df301943572335791d7cf090728136ab9d927f2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ke Kreczko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FFFF"/>
    <a:srgbClr val="B22222"/>
    <a:srgbClr val="FF2800"/>
    <a:srgbClr val="FB8C00"/>
    <a:srgbClr val="3069DE"/>
    <a:srgbClr val="1A84AF"/>
    <a:srgbClr val="1ABBFD"/>
    <a:srgbClr val="FDA061"/>
    <a:srgbClr val="2B2B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927752-2FA8-4A44-97C0-6C5F433619C0}" v="120" dt="2025-09-12T11:07:17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6" d="100"/>
          <a:sy n="206" d="100"/>
        </p:scale>
        <p:origin x="504" y="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font" Target="fonts/font4.fntdata"/><Relationship Id="rId84" Type="http://schemas.openxmlformats.org/officeDocument/2006/relationships/viewProps" Target="viewProps.xml"/><Relationship Id="rId89" Type="http://schemas.microsoft.com/office/2018/10/relationships/authors" Target="authors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font" Target="fonts/font10.fntdata"/><Relationship Id="rId79" Type="http://schemas.openxmlformats.org/officeDocument/2006/relationships/font" Target="fonts/font15.fntdata"/><Relationship Id="rId5" Type="http://schemas.openxmlformats.org/officeDocument/2006/relationships/slideMaster" Target="slideMasters/slideMaster2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notesMaster" Target="notesMasters/notesMaster1.xml"/><Relationship Id="rId69" Type="http://schemas.openxmlformats.org/officeDocument/2006/relationships/font" Target="fonts/font5.fntdata"/><Relationship Id="rId77" Type="http://schemas.openxmlformats.org/officeDocument/2006/relationships/font" Target="fonts/font13.fntdata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font" Target="fonts/font8.fntdata"/><Relationship Id="rId80" Type="http://schemas.openxmlformats.org/officeDocument/2006/relationships/font" Target="fonts/font16.fntdata"/><Relationship Id="rId85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font" Target="fonts/font3.fntdata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font" Target="fonts/font6.fntdata"/><Relationship Id="rId75" Type="http://schemas.openxmlformats.org/officeDocument/2006/relationships/font" Target="fonts/font11.fntdata"/><Relationship Id="rId83" Type="http://schemas.openxmlformats.org/officeDocument/2006/relationships/presProps" Target="presProps.xml"/><Relationship Id="rId88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font" Target="fonts/font1.fntdata"/><Relationship Id="rId73" Type="http://schemas.openxmlformats.org/officeDocument/2006/relationships/font" Target="fonts/font9.fntdata"/><Relationship Id="rId78" Type="http://schemas.openxmlformats.org/officeDocument/2006/relationships/font" Target="fonts/font14.fntdata"/><Relationship Id="rId81" Type="http://schemas.openxmlformats.org/officeDocument/2006/relationships/font" Target="fonts/font17.fntdata"/><Relationship Id="rId86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font" Target="fonts/font12.fntdata"/><Relationship Id="rId7" Type="http://schemas.openxmlformats.org/officeDocument/2006/relationships/slide" Target="slides/slide1.xml"/><Relationship Id="rId71" Type="http://schemas.openxmlformats.org/officeDocument/2006/relationships/font" Target="fonts/font7.fntdata"/><Relationship Id="rId2" Type="http://schemas.openxmlformats.org/officeDocument/2006/relationships/customXml" Target="../customXml/item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font" Target="fonts/font2.fntdata"/><Relationship Id="rId87" Type="http://schemas.microsoft.com/office/2016/11/relationships/changesInfo" Target="changesInfos/changesInfo1.xml"/><Relationship Id="rId61" Type="http://schemas.openxmlformats.org/officeDocument/2006/relationships/slide" Target="slides/slide55.xml"/><Relationship Id="rId82" Type="http://schemas.openxmlformats.org/officeDocument/2006/relationships/commentAuthors" Target="commentAuthors.xml"/><Relationship Id="rId19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Eriksen" userId="5ff6e1ed-1738-463f-8cf3-306224ed0ce0" providerId="ADAL" clId="{B1C4C2D4-C632-4632-A5B1-B4D5D97363DB}"/>
    <pc:docChg chg="undo custSel addSld delSld modSld sldOrd modMainMaster">
      <pc:chgData name="Samuel Eriksen" userId="5ff6e1ed-1738-463f-8cf3-306224ed0ce0" providerId="ADAL" clId="{B1C4C2D4-C632-4632-A5B1-B4D5D97363DB}" dt="2024-11-12T12:45:54.555" v="12642" actId="33524"/>
      <pc:docMkLst>
        <pc:docMk/>
      </pc:docMkLst>
      <pc:sldChg chg="addSp modSp mod">
        <pc:chgData name="Samuel Eriksen" userId="5ff6e1ed-1738-463f-8cf3-306224ed0ce0" providerId="ADAL" clId="{B1C4C2D4-C632-4632-A5B1-B4D5D97363DB}" dt="2024-11-08T16:36:19.809" v="12190" actId="1076"/>
        <pc:sldMkLst>
          <pc:docMk/>
          <pc:sldMk cId="1805849594" sldId="1002"/>
        </pc:sldMkLst>
      </pc:sldChg>
      <pc:sldChg chg="addSp modSp mod">
        <pc:chgData name="Samuel Eriksen" userId="5ff6e1ed-1738-463f-8cf3-306224ed0ce0" providerId="ADAL" clId="{B1C4C2D4-C632-4632-A5B1-B4D5D97363DB}" dt="2024-11-08T16:39:19.979" v="12213" actId="1076"/>
        <pc:sldMkLst>
          <pc:docMk/>
          <pc:sldMk cId="520104056" sldId="1014"/>
        </pc:sldMkLst>
      </pc:sldChg>
      <pc:sldChg chg="modSp mod">
        <pc:chgData name="Samuel Eriksen" userId="5ff6e1ed-1738-463f-8cf3-306224ed0ce0" providerId="ADAL" clId="{B1C4C2D4-C632-4632-A5B1-B4D5D97363DB}" dt="2024-11-12T12:02:37.895" v="12274" actId="14100"/>
        <pc:sldMkLst>
          <pc:docMk/>
          <pc:sldMk cId="4044988235" sldId="1051"/>
        </pc:sldMkLst>
      </pc:sldChg>
      <pc:sldChg chg="addSp delSp modSp add del mod">
        <pc:chgData name="Samuel Eriksen" userId="5ff6e1ed-1738-463f-8cf3-306224ed0ce0" providerId="ADAL" clId="{B1C4C2D4-C632-4632-A5B1-B4D5D97363DB}" dt="2024-10-28T13:29:55.762" v="977" actId="47"/>
        <pc:sldMkLst>
          <pc:docMk/>
          <pc:sldMk cId="1247798570" sldId="1053"/>
        </pc:sldMkLst>
      </pc:sldChg>
      <pc:sldChg chg="addSp modSp mod modCm">
        <pc:chgData name="Samuel Eriksen" userId="5ff6e1ed-1738-463f-8cf3-306224ed0ce0" providerId="ADAL" clId="{B1C4C2D4-C632-4632-A5B1-B4D5D97363DB}" dt="2024-11-05T20:40:11.968" v="12150" actId="20577"/>
        <pc:sldMkLst>
          <pc:docMk/>
          <pc:sldMk cId="3926472248" sldId="10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20:38:45.445" v="11968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20:40:11.968" v="12150" actId="20577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del">
        <pc:chgData name="Samuel Eriksen" userId="5ff6e1ed-1738-463f-8cf3-306224ed0ce0" providerId="ADAL" clId="{B1C4C2D4-C632-4632-A5B1-B4D5D97363DB}" dt="2024-11-05T20:40:27.812" v="12152" actId="47"/>
        <pc:sldMkLst>
          <pc:docMk/>
          <pc:sldMk cId="2533331456" sldId="1070"/>
        </pc:sldMkLst>
      </pc:sldChg>
      <pc:sldChg chg="del">
        <pc:chgData name="Samuel Eriksen" userId="5ff6e1ed-1738-463f-8cf3-306224ed0ce0" providerId="ADAL" clId="{B1C4C2D4-C632-4632-A5B1-B4D5D97363DB}" dt="2024-11-05T20:40:30.064" v="12153" actId="47"/>
        <pc:sldMkLst>
          <pc:docMk/>
          <pc:sldMk cId="2305457637" sldId="1072"/>
        </pc:sldMkLst>
      </pc:sldChg>
      <pc:sldChg chg="modSp mod">
        <pc:chgData name="Samuel Eriksen" userId="5ff6e1ed-1738-463f-8cf3-306224ed0ce0" providerId="ADAL" clId="{B1C4C2D4-C632-4632-A5B1-B4D5D97363DB}" dt="2024-11-12T12:19:31.008" v="12531" actId="20577"/>
        <pc:sldMkLst>
          <pc:docMk/>
          <pc:sldMk cId="2852058953" sldId="1077"/>
        </pc:sldMkLst>
      </pc:sldChg>
      <pc:sldChg chg="modSp mod">
        <pc:chgData name="Samuel Eriksen" userId="5ff6e1ed-1738-463f-8cf3-306224ed0ce0" providerId="ADAL" clId="{B1C4C2D4-C632-4632-A5B1-B4D5D97363DB}" dt="2024-11-04T14:24:20.294" v="1644" actId="20577"/>
        <pc:sldMkLst>
          <pc:docMk/>
          <pc:sldMk cId="112157763" sldId="1079"/>
        </pc:sldMkLst>
      </pc:sldChg>
      <pc:sldChg chg="delSp modSp del mod">
        <pc:chgData name="Samuel Eriksen" userId="5ff6e1ed-1738-463f-8cf3-306224ed0ce0" providerId="ADAL" clId="{B1C4C2D4-C632-4632-A5B1-B4D5D97363DB}" dt="2024-11-04T14:40:47.132" v="2122" actId="47"/>
        <pc:sldMkLst>
          <pc:docMk/>
          <pc:sldMk cId="3633995354" sldId="1093"/>
        </pc:sldMkLst>
      </pc:sldChg>
      <pc:sldChg chg="del">
        <pc:chgData name="Samuel Eriksen" userId="5ff6e1ed-1738-463f-8cf3-306224ed0ce0" providerId="ADAL" clId="{B1C4C2D4-C632-4632-A5B1-B4D5D97363DB}" dt="2024-11-05T20:40:26.752" v="12151" actId="47"/>
        <pc:sldMkLst>
          <pc:docMk/>
          <pc:sldMk cId="1197450311" sldId="1097"/>
        </pc:sldMkLst>
      </pc:sldChg>
      <pc:sldChg chg="addSp delSp modSp mod">
        <pc:chgData name="Samuel Eriksen" userId="5ff6e1ed-1738-463f-8cf3-306224ed0ce0" providerId="ADAL" clId="{B1C4C2D4-C632-4632-A5B1-B4D5D97363DB}" dt="2024-11-12T12:15:11.298" v="12509" actId="20577"/>
        <pc:sldMkLst>
          <pc:docMk/>
          <pc:sldMk cId="214499695" sldId="1104"/>
        </pc:sldMkLst>
      </pc:sldChg>
      <pc:sldChg chg="addSp delSp modSp mod">
        <pc:chgData name="Samuel Eriksen" userId="5ff6e1ed-1738-463f-8cf3-306224ed0ce0" providerId="ADAL" clId="{B1C4C2D4-C632-4632-A5B1-B4D5D97363DB}" dt="2024-11-05T16:15:03.817" v="10536" actId="20577"/>
        <pc:sldMkLst>
          <pc:docMk/>
          <pc:sldMk cId="1238399369" sldId="1108"/>
        </pc:sldMkLst>
      </pc:sldChg>
      <pc:sldChg chg="del ord">
        <pc:chgData name="Samuel Eriksen" userId="5ff6e1ed-1738-463f-8cf3-306224ed0ce0" providerId="ADAL" clId="{B1C4C2D4-C632-4632-A5B1-B4D5D97363DB}" dt="2024-11-04T18:07:14.593" v="7965" actId="47"/>
        <pc:sldMkLst>
          <pc:docMk/>
          <pc:sldMk cId="3206741754" sldId="1114"/>
        </pc:sldMkLst>
      </pc:sldChg>
      <pc:sldChg chg="del">
        <pc:chgData name="Samuel Eriksen" userId="5ff6e1ed-1738-463f-8cf3-306224ed0ce0" providerId="ADAL" clId="{B1C4C2D4-C632-4632-A5B1-B4D5D97363DB}" dt="2024-11-04T14:44:25.710" v="2462" actId="47"/>
        <pc:sldMkLst>
          <pc:docMk/>
          <pc:sldMk cId="770053851" sldId="1118"/>
        </pc:sldMkLst>
      </pc:sldChg>
      <pc:sldChg chg="addSp delSp modSp del mod">
        <pc:chgData name="Samuel Eriksen" userId="5ff6e1ed-1738-463f-8cf3-306224ed0ce0" providerId="ADAL" clId="{B1C4C2D4-C632-4632-A5B1-B4D5D97363DB}" dt="2024-11-04T18:18:37.214" v="8429" actId="47"/>
        <pc:sldMkLst>
          <pc:docMk/>
          <pc:sldMk cId="1325936428" sldId="1119"/>
        </pc:sldMkLst>
      </pc:sldChg>
      <pc:sldChg chg="del">
        <pc:chgData name="Samuel Eriksen" userId="5ff6e1ed-1738-463f-8cf3-306224ed0ce0" providerId="ADAL" clId="{B1C4C2D4-C632-4632-A5B1-B4D5D97363DB}" dt="2024-09-26T14:23:07.980" v="38" actId="47"/>
        <pc:sldMkLst>
          <pc:docMk/>
          <pc:sldMk cId="197064543" sldId="1120"/>
        </pc:sldMkLst>
      </pc:sldChg>
      <pc:sldChg chg="del">
        <pc:chgData name="Samuel Eriksen" userId="5ff6e1ed-1738-463f-8cf3-306224ed0ce0" providerId="ADAL" clId="{B1C4C2D4-C632-4632-A5B1-B4D5D97363DB}" dt="2024-09-26T14:23:14.028" v="39" actId="47"/>
        <pc:sldMkLst>
          <pc:docMk/>
          <pc:sldMk cId="3827144350" sldId="1121"/>
        </pc:sldMkLst>
      </pc:sldChg>
      <pc:sldChg chg="ord">
        <pc:chgData name="Samuel Eriksen" userId="5ff6e1ed-1738-463f-8cf3-306224ed0ce0" providerId="ADAL" clId="{B1C4C2D4-C632-4632-A5B1-B4D5D97363DB}" dt="2024-10-28T13:33:04.521" v="1108"/>
        <pc:sldMkLst>
          <pc:docMk/>
          <pc:sldMk cId="167828250" sldId="1122"/>
        </pc:sldMkLst>
      </pc:sldChg>
      <pc:sldChg chg="ord">
        <pc:chgData name="Samuel Eriksen" userId="5ff6e1ed-1738-463f-8cf3-306224ed0ce0" providerId="ADAL" clId="{B1C4C2D4-C632-4632-A5B1-B4D5D97363DB}" dt="2024-10-28T13:33:04.521" v="1108"/>
        <pc:sldMkLst>
          <pc:docMk/>
          <pc:sldMk cId="2553198656" sldId="1123"/>
        </pc:sldMkLst>
      </pc:sldChg>
      <pc:sldChg chg="addSp delSp modSp add del mod ord">
        <pc:chgData name="Samuel Eriksen" userId="5ff6e1ed-1738-463f-8cf3-306224ed0ce0" providerId="ADAL" clId="{B1C4C2D4-C632-4632-A5B1-B4D5D97363DB}" dt="2024-09-26T14:26:28.950" v="285" actId="47"/>
        <pc:sldMkLst>
          <pc:docMk/>
          <pc:sldMk cId="2491681432" sldId="1124"/>
        </pc:sldMkLst>
      </pc:sldChg>
      <pc:sldChg chg="addSp delSp modSp add del mod">
        <pc:chgData name="Samuel Eriksen" userId="5ff6e1ed-1738-463f-8cf3-306224ed0ce0" providerId="ADAL" clId="{B1C4C2D4-C632-4632-A5B1-B4D5D97363DB}" dt="2024-09-26T14:27:09.641" v="326" actId="47"/>
        <pc:sldMkLst>
          <pc:docMk/>
          <pc:sldMk cId="3750966057" sldId="1125"/>
        </pc:sldMkLst>
      </pc:sldChg>
      <pc:sldChg chg="addSp delSp modSp add mod ord">
        <pc:chgData name="Samuel Eriksen" userId="5ff6e1ed-1738-463f-8cf3-306224ed0ce0" providerId="ADAL" clId="{B1C4C2D4-C632-4632-A5B1-B4D5D97363DB}" dt="2024-10-28T13:33:04.521" v="1108"/>
        <pc:sldMkLst>
          <pc:docMk/>
          <pc:sldMk cId="2145869803" sldId="1126"/>
        </pc:sldMkLst>
      </pc:sldChg>
      <pc:sldChg chg="addSp delSp modSp add mod ord">
        <pc:chgData name="Samuel Eriksen" userId="5ff6e1ed-1738-463f-8cf3-306224ed0ce0" providerId="ADAL" clId="{B1C4C2D4-C632-4632-A5B1-B4D5D97363DB}" dt="2024-11-04T18:20:55.324" v="8572"/>
        <pc:sldMkLst>
          <pc:docMk/>
          <pc:sldMk cId="2162712899" sldId="1127"/>
        </pc:sldMkLst>
      </pc:sldChg>
      <pc:sldChg chg="addSp delSp modSp add mod ord">
        <pc:chgData name="Samuel Eriksen" userId="5ff6e1ed-1738-463f-8cf3-306224ed0ce0" providerId="ADAL" clId="{B1C4C2D4-C632-4632-A5B1-B4D5D97363DB}" dt="2024-10-28T13:32:27.140" v="1106"/>
        <pc:sldMkLst>
          <pc:docMk/>
          <pc:sldMk cId="4044256833" sldId="1128"/>
        </pc:sldMkLst>
      </pc:sldChg>
      <pc:sldChg chg="addSp delSp modSp add del mod">
        <pc:chgData name="Samuel Eriksen" userId="5ff6e1ed-1738-463f-8cf3-306224ed0ce0" providerId="ADAL" clId="{B1C4C2D4-C632-4632-A5B1-B4D5D97363DB}" dt="2024-11-04T18:39:19.616" v="10140" actId="47"/>
        <pc:sldMkLst>
          <pc:docMk/>
          <pc:sldMk cId="3099223420" sldId="1129"/>
        </pc:sldMkLst>
      </pc:sldChg>
      <pc:sldChg chg="addSp delSp modSp add del mod">
        <pc:chgData name="Samuel Eriksen" userId="5ff6e1ed-1738-463f-8cf3-306224ed0ce0" providerId="ADAL" clId="{B1C4C2D4-C632-4632-A5B1-B4D5D97363DB}" dt="2024-11-04T18:39:40.363" v="10210" actId="47"/>
        <pc:sldMkLst>
          <pc:docMk/>
          <pc:sldMk cId="2636217465" sldId="1130"/>
        </pc:sldMkLst>
      </pc:sldChg>
      <pc:sldChg chg="add del">
        <pc:chgData name="Samuel Eriksen" userId="5ff6e1ed-1738-463f-8cf3-306224ed0ce0" providerId="ADAL" clId="{B1C4C2D4-C632-4632-A5B1-B4D5D97363DB}" dt="2024-11-04T14:38:18.805" v="2078" actId="47"/>
        <pc:sldMkLst>
          <pc:docMk/>
          <pc:sldMk cId="312437746" sldId="1131"/>
        </pc:sldMkLst>
      </pc:sldChg>
      <pc:sldChg chg="addSp modSp add del mod">
        <pc:chgData name="Samuel Eriksen" userId="5ff6e1ed-1738-463f-8cf3-306224ed0ce0" providerId="ADAL" clId="{B1C4C2D4-C632-4632-A5B1-B4D5D97363DB}" dt="2024-11-04T14:45:10.769" v="2507" actId="47"/>
        <pc:sldMkLst>
          <pc:docMk/>
          <pc:sldMk cId="900589401" sldId="1131"/>
        </pc:sldMkLst>
      </pc:sldChg>
      <pc:sldChg chg="addSp delSp modSp add mod">
        <pc:chgData name="Samuel Eriksen" userId="5ff6e1ed-1738-463f-8cf3-306224ed0ce0" providerId="ADAL" clId="{B1C4C2D4-C632-4632-A5B1-B4D5D97363DB}" dt="2024-11-12T12:16:01.687" v="12510" actId="14100"/>
        <pc:sldMkLst>
          <pc:docMk/>
          <pc:sldMk cId="1909299429" sldId="1132"/>
        </pc:sldMkLst>
      </pc:sldChg>
      <pc:sldChg chg="addSp modSp add mod ord modCm">
        <pc:chgData name="Samuel Eriksen" userId="5ff6e1ed-1738-463f-8cf3-306224ed0ce0" providerId="ADAL" clId="{B1C4C2D4-C632-4632-A5B1-B4D5D97363DB}" dt="2024-11-12T12:13:59.061" v="12472"/>
        <pc:sldMkLst>
          <pc:docMk/>
          <pc:sldMk cId="3912557894" sldId="113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B1C4C2D4-C632-4632-A5B1-B4D5D97363DB}" dt="2024-11-05T16:13:53.545" v="10529" actId="6549"/>
              <pc2:cmMkLst xmlns:pc2="http://schemas.microsoft.com/office/powerpoint/2019/9/main/command">
                <pc:docMk/>
                <pc:sldMk cId="3912557894" sldId="1133"/>
                <pc2:cmMk id="{196AFBCE-6035-4B3A-91E9-DEBC6879BCD7}"/>
              </pc2:cmMkLst>
            </pc226:cmChg>
          </p:ext>
        </pc:extLst>
      </pc:sldChg>
      <pc:sldChg chg="delSp modSp add del mod">
        <pc:chgData name="Samuel Eriksen" userId="5ff6e1ed-1738-463f-8cf3-306224ed0ce0" providerId="ADAL" clId="{B1C4C2D4-C632-4632-A5B1-B4D5D97363DB}" dt="2024-11-04T17:45:10.981" v="6680" actId="47"/>
        <pc:sldMkLst>
          <pc:docMk/>
          <pc:sldMk cId="2477013601" sldId="1134"/>
        </pc:sldMkLst>
      </pc:sldChg>
      <pc:sldChg chg="addSp delSp modSp add mod">
        <pc:chgData name="Samuel Eriksen" userId="5ff6e1ed-1738-463f-8cf3-306224ed0ce0" providerId="ADAL" clId="{B1C4C2D4-C632-4632-A5B1-B4D5D97363DB}" dt="2024-11-04T17:34:05.054" v="5731" actId="14100"/>
        <pc:sldMkLst>
          <pc:docMk/>
          <pc:sldMk cId="651879426" sldId="1135"/>
        </pc:sldMkLst>
      </pc:sldChg>
      <pc:sldChg chg="addSp delSp modSp add mod">
        <pc:chgData name="Samuel Eriksen" userId="5ff6e1ed-1738-463f-8cf3-306224ed0ce0" providerId="ADAL" clId="{B1C4C2D4-C632-4632-A5B1-B4D5D97363DB}" dt="2024-11-12T12:20:30.721" v="12583" actId="20577"/>
        <pc:sldMkLst>
          <pc:docMk/>
          <pc:sldMk cId="2267487558" sldId="1136"/>
        </pc:sldMkLst>
      </pc:sldChg>
      <pc:sldChg chg="modSp add del mod">
        <pc:chgData name="Samuel Eriksen" userId="5ff6e1ed-1738-463f-8cf3-306224ed0ce0" providerId="ADAL" clId="{B1C4C2D4-C632-4632-A5B1-B4D5D97363DB}" dt="2024-11-04T15:04:28.330" v="3915" actId="47"/>
        <pc:sldMkLst>
          <pc:docMk/>
          <pc:sldMk cId="3882081727" sldId="1136"/>
        </pc:sldMkLst>
      </pc:sldChg>
      <pc:sldChg chg="modSp add mod">
        <pc:chgData name="Samuel Eriksen" userId="5ff6e1ed-1738-463f-8cf3-306224ed0ce0" providerId="ADAL" clId="{B1C4C2D4-C632-4632-A5B1-B4D5D97363DB}" dt="2024-11-05T20:36:14.478" v="11823" actId="20577"/>
        <pc:sldMkLst>
          <pc:docMk/>
          <pc:sldMk cId="1527484573" sldId="1137"/>
        </pc:sldMkLst>
      </pc:sldChg>
      <pc:sldChg chg="addSp delSp modSp add mod ord">
        <pc:chgData name="Samuel Eriksen" userId="5ff6e1ed-1738-463f-8cf3-306224ed0ce0" providerId="ADAL" clId="{B1C4C2D4-C632-4632-A5B1-B4D5D97363DB}" dt="2024-11-04T17:30:45.878" v="5493"/>
        <pc:sldMkLst>
          <pc:docMk/>
          <pc:sldMk cId="1864566959" sldId="1138"/>
        </pc:sldMkLst>
      </pc:sldChg>
      <pc:sldChg chg="addSp delSp modSp add mod ord">
        <pc:chgData name="Samuel Eriksen" userId="5ff6e1ed-1738-463f-8cf3-306224ed0ce0" providerId="ADAL" clId="{B1C4C2D4-C632-4632-A5B1-B4D5D97363DB}" dt="2024-11-04T17:30:45.878" v="5493"/>
        <pc:sldMkLst>
          <pc:docMk/>
          <pc:sldMk cId="606185449" sldId="1139"/>
        </pc:sldMkLst>
      </pc:sldChg>
      <pc:sldChg chg="addSp delSp modSp add mod">
        <pc:chgData name="Samuel Eriksen" userId="5ff6e1ed-1738-463f-8cf3-306224ed0ce0" providerId="ADAL" clId="{B1C4C2D4-C632-4632-A5B1-B4D5D97363DB}" dt="2024-11-05T16:21:55.696" v="10539" actId="20577"/>
        <pc:sldMkLst>
          <pc:docMk/>
          <pc:sldMk cId="803201433" sldId="1140"/>
        </pc:sldMkLst>
      </pc:sldChg>
      <pc:sldChg chg="addSp delSp modSp add mod">
        <pc:chgData name="Samuel Eriksen" userId="5ff6e1ed-1738-463f-8cf3-306224ed0ce0" providerId="ADAL" clId="{B1C4C2D4-C632-4632-A5B1-B4D5D97363DB}" dt="2024-11-12T12:22:13.254" v="12585" actId="6549"/>
        <pc:sldMkLst>
          <pc:docMk/>
          <pc:sldMk cId="3872398627" sldId="1141"/>
        </pc:sldMkLst>
      </pc:sldChg>
      <pc:sldChg chg="addSp delSp modSp add mod">
        <pc:chgData name="Samuel Eriksen" userId="5ff6e1ed-1738-463f-8cf3-306224ed0ce0" providerId="ADAL" clId="{B1C4C2D4-C632-4632-A5B1-B4D5D97363DB}" dt="2024-11-04T17:49:22.228" v="6864" actId="14100"/>
        <pc:sldMkLst>
          <pc:docMk/>
          <pc:sldMk cId="1790409322" sldId="1142"/>
        </pc:sldMkLst>
      </pc:sldChg>
      <pc:sldChg chg="addSp delSp modSp add mod ord modShow">
        <pc:chgData name="Samuel Eriksen" userId="5ff6e1ed-1738-463f-8cf3-306224ed0ce0" providerId="ADAL" clId="{B1C4C2D4-C632-4632-A5B1-B4D5D97363DB}" dt="2024-11-04T18:41:38.570" v="10398" actId="729"/>
        <pc:sldMkLst>
          <pc:docMk/>
          <pc:sldMk cId="2180466036" sldId="1143"/>
        </pc:sldMkLst>
      </pc:sldChg>
      <pc:sldChg chg="addSp delSp modSp add del mod">
        <pc:chgData name="Samuel Eriksen" userId="5ff6e1ed-1738-463f-8cf3-306224ed0ce0" providerId="ADAL" clId="{B1C4C2D4-C632-4632-A5B1-B4D5D97363DB}" dt="2024-11-04T18:08:03.656" v="7971" actId="47"/>
        <pc:sldMkLst>
          <pc:docMk/>
          <pc:sldMk cId="1341891557" sldId="1144"/>
        </pc:sldMkLst>
      </pc:sldChg>
      <pc:sldChg chg="addSp delSp modSp add mod">
        <pc:chgData name="Samuel Eriksen" userId="5ff6e1ed-1738-463f-8cf3-306224ed0ce0" providerId="ADAL" clId="{B1C4C2D4-C632-4632-A5B1-B4D5D97363DB}" dt="2024-11-12T12:24:07.494" v="12586" actId="20577"/>
        <pc:sldMkLst>
          <pc:docMk/>
          <pc:sldMk cId="3657532853" sldId="1144"/>
        </pc:sldMkLst>
      </pc:sldChg>
      <pc:sldChg chg="addSp modSp add mod">
        <pc:chgData name="Samuel Eriksen" userId="5ff6e1ed-1738-463f-8cf3-306224ed0ce0" providerId="ADAL" clId="{B1C4C2D4-C632-4632-A5B1-B4D5D97363DB}" dt="2024-11-12T12:26:16.517" v="12598" actId="166"/>
        <pc:sldMkLst>
          <pc:docMk/>
          <pc:sldMk cId="3043260789" sldId="1145"/>
        </pc:sldMkLst>
      </pc:sldChg>
      <pc:sldChg chg="addSp delSp modSp add del mod ord">
        <pc:chgData name="Samuel Eriksen" userId="5ff6e1ed-1738-463f-8cf3-306224ed0ce0" providerId="ADAL" clId="{B1C4C2D4-C632-4632-A5B1-B4D5D97363DB}" dt="2024-11-05T20:25:16.777" v="10984" actId="47"/>
        <pc:sldMkLst>
          <pc:docMk/>
          <pc:sldMk cId="1958982141" sldId="1146"/>
        </pc:sldMkLst>
      </pc:sldChg>
      <pc:sldChg chg="addSp delSp modSp add mod">
        <pc:chgData name="Samuel Eriksen" userId="5ff6e1ed-1738-463f-8cf3-306224ed0ce0" providerId="ADAL" clId="{B1C4C2D4-C632-4632-A5B1-B4D5D97363DB}" dt="2024-11-04T18:39:17.390" v="10139" actId="20577"/>
        <pc:sldMkLst>
          <pc:docMk/>
          <pc:sldMk cId="563564786" sldId="1147"/>
        </pc:sldMkLst>
      </pc:sldChg>
      <pc:sldChg chg="addSp modSp add mod">
        <pc:chgData name="Samuel Eriksen" userId="5ff6e1ed-1738-463f-8cf3-306224ed0ce0" providerId="ADAL" clId="{B1C4C2D4-C632-4632-A5B1-B4D5D97363DB}" dt="2024-11-05T20:38:06.843" v="11929" actId="20577"/>
        <pc:sldMkLst>
          <pc:docMk/>
          <pc:sldMk cId="1319758203" sldId="1148"/>
        </pc:sldMkLst>
      </pc:sldChg>
      <pc:sldChg chg="addSp delSp modSp mod">
        <pc:chgData name="Samuel Eriksen" userId="5ff6e1ed-1738-463f-8cf3-306224ed0ce0" providerId="ADAL" clId="{B1C4C2D4-C632-4632-A5B1-B4D5D97363DB}" dt="2024-11-12T12:30:41.706" v="12616" actId="14100"/>
        <pc:sldMkLst>
          <pc:docMk/>
          <pc:sldMk cId="3063756544" sldId="1151"/>
        </pc:sldMkLst>
      </pc:sldChg>
      <pc:sldChg chg="modSp mod">
        <pc:chgData name="Samuel Eriksen" userId="5ff6e1ed-1738-463f-8cf3-306224ed0ce0" providerId="ADAL" clId="{B1C4C2D4-C632-4632-A5B1-B4D5D97363DB}" dt="2024-11-12T12:33:34.674" v="12618" actId="313"/>
        <pc:sldMkLst>
          <pc:docMk/>
          <pc:sldMk cId="2377977470" sldId="1152"/>
        </pc:sldMkLst>
      </pc:sldChg>
      <pc:sldChg chg="addSp delSp modSp mod">
        <pc:chgData name="Samuel Eriksen" userId="5ff6e1ed-1738-463f-8cf3-306224ed0ce0" providerId="ADAL" clId="{B1C4C2D4-C632-4632-A5B1-B4D5D97363DB}" dt="2024-11-12T12:45:07.875" v="12631" actId="313"/>
        <pc:sldMkLst>
          <pc:docMk/>
          <pc:sldMk cId="3386363779" sldId="1153"/>
        </pc:sldMkLst>
      </pc:sldChg>
      <pc:sldChg chg="addSp delSp modSp mod">
        <pc:chgData name="Samuel Eriksen" userId="5ff6e1ed-1738-463f-8cf3-306224ed0ce0" providerId="ADAL" clId="{B1C4C2D4-C632-4632-A5B1-B4D5D97363DB}" dt="2024-11-12T12:45:54.555" v="12642" actId="33524"/>
        <pc:sldMkLst>
          <pc:docMk/>
          <pc:sldMk cId="2609522108" sldId="1154"/>
        </pc:sldMkLst>
      </pc:sldChg>
      <pc:sldChg chg="modSp mod">
        <pc:chgData name="Samuel Eriksen" userId="5ff6e1ed-1738-463f-8cf3-306224ed0ce0" providerId="ADAL" clId="{B1C4C2D4-C632-4632-A5B1-B4D5D97363DB}" dt="2024-11-12T12:28:09.901" v="12599" actId="790"/>
        <pc:sldMkLst>
          <pc:docMk/>
          <pc:sldMk cId="2260245534" sldId="1155"/>
        </pc:sldMkLst>
      </pc:sldChg>
      <pc:sldChg chg="modSp mod">
        <pc:chgData name="Samuel Eriksen" userId="5ff6e1ed-1738-463f-8cf3-306224ed0ce0" providerId="ADAL" clId="{B1C4C2D4-C632-4632-A5B1-B4D5D97363DB}" dt="2024-11-12T12:45:42.483" v="12640" actId="20577"/>
        <pc:sldMkLst>
          <pc:docMk/>
          <pc:sldMk cId="1862448512" sldId="1156"/>
        </pc:sldMkLst>
      </pc:sldChg>
      <pc:sldMasterChg chg="modSldLayout">
        <pc:chgData name="Samuel Eriksen" userId="5ff6e1ed-1738-463f-8cf3-306224ed0ce0" providerId="ADAL" clId="{B1C4C2D4-C632-4632-A5B1-B4D5D97363DB}" dt="2024-11-08T15:42:37.057" v="12160" actId="113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B1C4C2D4-C632-4632-A5B1-B4D5D97363DB}" dt="2024-11-08T15:42:37.057" v="12160" actId="113"/>
          <pc:sldLayoutMkLst>
            <pc:docMk/>
            <pc:sldMasterMk cId="0" sldId="2147483660"/>
            <pc:sldLayoutMk cId="1247888890" sldId="2147483682"/>
          </pc:sldLayoutMkLst>
        </pc:sldLayoutChg>
      </pc:sldMasterChg>
      <pc:sldMasterChg chg="delSldLayout">
        <pc:chgData name="Samuel Eriksen" userId="5ff6e1ed-1738-463f-8cf3-306224ed0ce0" providerId="ADAL" clId="{B1C4C2D4-C632-4632-A5B1-B4D5D97363DB}" dt="2024-11-05T20:40:30.064" v="12153" actId="47"/>
        <pc:sldMasterMkLst>
          <pc:docMk/>
          <pc:sldMasterMk cId="0" sldId="2147483684"/>
        </pc:sldMasterMkLst>
        <pc:sldLayoutChg chg="del">
          <pc:chgData name="Samuel Eriksen" userId="5ff6e1ed-1738-463f-8cf3-306224ed0ce0" providerId="ADAL" clId="{B1C4C2D4-C632-4632-A5B1-B4D5D97363DB}" dt="2024-11-05T20:40:30.064" v="12153" actId="47"/>
          <pc:sldLayoutMkLst>
            <pc:docMk/>
            <pc:sldMasterMk cId="0" sldId="2147483684"/>
            <pc:sldLayoutMk cId="2651208452" sldId="2147483687"/>
          </pc:sldLayoutMkLst>
        </pc:sldLayoutChg>
      </pc:sldMasterChg>
    </pc:docChg>
  </pc:docChgLst>
  <pc:docChgLst>
    <pc:chgData name="Samuel Eriksen" userId="5ff6e1ed-1738-463f-8cf3-306224ed0ce0" providerId="ADAL" clId="{73975F85-6B86-41D9-BC42-1DC85BF80AB9}"/>
    <pc:docChg chg="undo custSel addSld delSld modSld sldOrd modMainMaster">
      <pc:chgData name="Samuel Eriksen" userId="5ff6e1ed-1738-463f-8cf3-306224ed0ce0" providerId="ADAL" clId="{73975F85-6B86-41D9-BC42-1DC85BF80AB9}" dt="2023-10-02T14:23:58.116" v="5564" actId="14100"/>
      <pc:docMkLst>
        <pc:docMk/>
      </pc:docMkLst>
      <pc:sldChg chg="addSp delSp modSp mod">
        <pc:chgData name="Samuel Eriksen" userId="5ff6e1ed-1738-463f-8cf3-306224ed0ce0" providerId="ADAL" clId="{73975F85-6B86-41D9-BC42-1DC85BF80AB9}" dt="2023-09-26T13:10:37.375" v="5360" actId="1076"/>
        <pc:sldMkLst>
          <pc:docMk/>
          <pc:sldMk cId="1805849594" sldId="1002"/>
        </pc:sldMkLst>
      </pc:sldChg>
      <pc:sldChg chg="addSp delSp modSp mod">
        <pc:chgData name="Samuel Eriksen" userId="5ff6e1ed-1738-463f-8cf3-306224ed0ce0" providerId="ADAL" clId="{73975F85-6B86-41D9-BC42-1DC85BF80AB9}" dt="2023-09-25T19:18:32.890" v="5304" actId="1076"/>
        <pc:sldMkLst>
          <pc:docMk/>
          <pc:sldMk cId="520104056" sldId="1014"/>
        </pc:sldMkLst>
      </pc:sldChg>
      <pc:sldChg chg="addSp delSp modSp mod">
        <pc:chgData name="Samuel Eriksen" userId="5ff6e1ed-1738-463f-8cf3-306224ed0ce0" providerId="ADAL" clId="{73975F85-6B86-41D9-BC42-1DC85BF80AB9}" dt="2023-09-25T15:50:40.081" v="39" actId="14100"/>
        <pc:sldMkLst>
          <pc:docMk/>
          <pc:sldMk cId="1567789888" sldId="1027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919194902" sldId="1045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075913761" sldId="1046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1523870231" sldId="1049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17616992" sldId="1050"/>
        </pc:sldMkLst>
      </pc:sldChg>
      <pc:sldChg chg="del">
        <pc:chgData name="Samuel Eriksen" userId="5ff6e1ed-1738-463f-8cf3-306224ed0ce0" providerId="ADAL" clId="{73975F85-6B86-41D9-BC42-1DC85BF80AB9}" dt="2023-09-25T16:41:15.515" v="2580" actId="47"/>
        <pc:sldMkLst>
          <pc:docMk/>
          <pc:sldMk cId="2285493023" sldId="1052"/>
        </pc:sldMkLst>
      </pc:sldChg>
      <pc:sldChg chg="addSp delSp modSp add mod">
        <pc:chgData name="Samuel Eriksen" userId="5ff6e1ed-1738-463f-8cf3-306224ed0ce0" providerId="ADAL" clId="{73975F85-6B86-41D9-BC42-1DC85BF80AB9}" dt="2023-09-29T12:37:29.498" v="5562" actId="478"/>
        <pc:sldMkLst>
          <pc:docMk/>
          <pc:sldMk cId="1247798570" sldId="1053"/>
        </pc:sldMkLst>
      </pc:sldChg>
      <pc:sldChg chg="addSp delSp modSp add mod">
        <pc:chgData name="Samuel Eriksen" userId="5ff6e1ed-1738-463f-8cf3-306224ed0ce0" providerId="ADAL" clId="{73975F85-6B86-41D9-BC42-1DC85BF80AB9}" dt="2023-09-25T17:07:13.135" v="2723" actId="20577"/>
        <pc:sldMkLst>
          <pc:docMk/>
          <pc:sldMk cId="1837370548" sldId="1054"/>
        </pc:sldMkLst>
      </pc:sldChg>
      <pc:sldChg chg="addSp delSp modSp add mod">
        <pc:chgData name="Samuel Eriksen" userId="5ff6e1ed-1738-463f-8cf3-306224ed0ce0" providerId="ADAL" clId="{73975F85-6B86-41D9-BC42-1DC85BF80AB9}" dt="2023-09-25T16:34:57.272" v="1973" actId="20577"/>
        <pc:sldMkLst>
          <pc:docMk/>
          <pc:sldMk cId="71802747" sldId="1055"/>
        </pc:sldMkLst>
      </pc:sldChg>
      <pc:sldChg chg="delSp modSp add del mod">
        <pc:chgData name="Samuel Eriksen" userId="5ff6e1ed-1738-463f-8cf3-306224ed0ce0" providerId="ADAL" clId="{73975F85-6B86-41D9-BC42-1DC85BF80AB9}" dt="2023-09-25T16:41:15.515" v="2580" actId="47"/>
        <pc:sldMkLst>
          <pc:docMk/>
          <pc:sldMk cId="1814786046" sldId="1056"/>
        </pc:sldMkLst>
      </pc:sldChg>
      <pc:sldChg chg="addSp modSp add mod">
        <pc:chgData name="Samuel Eriksen" userId="5ff6e1ed-1738-463f-8cf3-306224ed0ce0" providerId="ADAL" clId="{73975F85-6B86-41D9-BC42-1DC85BF80AB9}" dt="2023-09-29T12:30:18.313" v="5430" actId="20577"/>
        <pc:sldMkLst>
          <pc:docMk/>
          <pc:sldMk cId="63791839" sldId="1057"/>
        </pc:sldMkLst>
      </pc:sldChg>
      <pc:sldChg chg="addSp delSp modSp add mod ord">
        <pc:chgData name="Samuel Eriksen" userId="5ff6e1ed-1738-463f-8cf3-306224ed0ce0" providerId="ADAL" clId="{73975F85-6B86-41D9-BC42-1DC85BF80AB9}" dt="2023-09-25T17:18:58.611" v="3504" actId="404"/>
        <pc:sldMkLst>
          <pc:docMk/>
          <pc:sldMk cId="3045809876" sldId="1058"/>
        </pc:sldMkLst>
      </pc:sldChg>
      <pc:sldChg chg="modSp add mod">
        <pc:chgData name="Samuel Eriksen" userId="5ff6e1ed-1738-463f-8cf3-306224ed0ce0" providerId="ADAL" clId="{73975F85-6B86-41D9-BC42-1DC85BF80AB9}" dt="2023-09-25T17:07:51.024" v="2855" actId="20577"/>
        <pc:sldMkLst>
          <pc:docMk/>
          <pc:sldMk cId="2729720079" sldId="1059"/>
        </pc:sldMkLst>
      </pc:sldChg>
      <pc:sldChg chg="addSp delSp modSp add mod ord">
        <pc:chgData name="Samuel Eriksen" userId="5ff6e1ed-1738-463f-8cf3-306224ed0ce0" providerId="ADAL" clId="{73975F85-6B86-41D9-BC42-1DC85BF80AB9}" dt="2023-09-25T17:14:29.539" v="2955" actId="1076"/>
        <pc:sldMkLst>
          <pc:docMk/>
          <pc:sldMk cId="388660873" sldId="1060"/>
        </pc:sldMkLst>
      </pc:sldChg>
      <pc:sldChg chg="addSp delSp modSp add mod">
        <pc:chgData name="Samuel Eriksen" userId="5ff6e1ed-1738-463f-8cf3-306224ed0ce0" providerId="ADAL" clId="{73975F85-6B86-41D9-BC42-1DC85BF80AB9}" dt="2023-09-25T19:14:41.418" v="5226" actId="1076"/>
        <pc:sldMkLst>
          <pc:docMk/>
          <pc:sldMk cId="601908858" sldId="1061"/>
        </pc:sldMkLst>
      </pc:sldChg>
      <pc:sldChg chg="addSp delSp modSp add mod">
        <pc:chgData name="Samuel Eriksen" userId="5ff6e1ed-1738-463f-8cf3-306224ed0ce0" providerId="ADAL" clId="{73975F85-6B86-41D9-BC42-1DC85BF80AB9}" dt="2023-10-02T14:23:58.116" v="5564" actId="14100"/>
        <pc:sldMkLst>
          <pc:docMk/>
          <pc:sldMk cId="217853095" sldId="1062"/>
        </pc:sldMkLst>
      </pc:sldChg>
      <pc:sldChg chg="delSp modSp add mod">
        <pc:chgData name="Samuel Eriksen" userId="5ff6e1ed-1738-463f-8cf3-306224ed0ce0" providerId="ADAL" clId="{73975F85-6B86-41D9-BC42-1DC85BF80AB9}" dt="2023-09-25T17:59:02.866" v="4899" actId="20577"/>
        <pc:sldMkLst>
          <pc:docMk/>
          <pc:sldMk cId="727249004" sldId="1063"/>
        </pc:sldMkLst>
      </pc:sldChg>
      <pc:sldChg chg="addSp delSp modSp add mod">
        <pc:chgData name="Samuel Eriksen" userId="5ff6e1ed-1738-463f-8cf3-306224ed0ce0" providerId="ADAL" clId="{73975F85-6B86-41D9-BC42-1DC85BF80AB9}" dt="2023-09-25T17:51:29.561" v="4304" actId="20577"/>
        <pc:sldMkLst>
          <pc:docMk/>
          <pc:sldMk cId="1155886924" sldId="1064"/>
        </pc:sldMkLst>
      </pc:sldChg>
      <pc:sldChg chg="addSp delSp modSp add mod">
        <pc:chgData name="Samuel Eriksen" userId="5ff6e1ed-1738-463f-8cf3-306224ed0ce0" providerId="ADAL" clId="{73975F85-6B86-41D9-BC42-1DC85BF80AB9}" dt="2023-09-25T17:55:20.512" v="4725" actId="20577"/>
        <pc:sldMkLst>
          <pc:docMk/>
          <pc:sldMk cId="3598893596" sldId="1065"/>
        </pc:sldMkLst>
      </pc:sldChg>
      <pc:sldChg chg="addSp delSp modSp add mod">
        <pc:chgData name="Samuel Eriksen" userId="5ff6e1ed-1738-463f-8cf3-306224ed0ce0" providerId="ADAL" clId="{73975F85-6B86-41D9-BC42-1DC85BF80AB9}" dt="2023-09-29T12:21:10.801" v="5374" actId="1076"/>
        <pc:sldMkLst>
          <pc:docMk/>
          <pc:sldMk cId="726563327" sldId="1066"/>
        </pc:sldMkLst>
      </pc:sldChg>
      <pc:sldChg chg="addSp delSp modSp add del mod">
        <pc:chgData name="Samuel Eriksen" userId="5ff6e1ed-1738-463f-8cf3-306224ed0ce0" providerId="ADAL" clId="{73975F85-6B86-41D9-BC42-1DC85BF80AB9}" dt="2023-09-25T17:58:18.011" v="4862" actId="47"/>
        <pc:sldMkLst>
          <pc:docMk/>
          <pc:sldMk cId="1890686682" sldId="1066"/>
        </pc:sldMkLst>
      </pc:sldChg>
      <pc:sldChg chg="addSp delSp modSp add del mod">
        <pc:chgData name="Samuel Eriksen" userId="5ff6e1ed-1738-463f-8cf3-306224ed0ce0" providerId="ADAL" clId="{73975F85-6B86-41D9-BC42-1DC85BF80AB9}" dt="2023-09-25T19:18:16.238" v="5298" actId="47"/>
        <pc:sldMkLst>
          <pc:docMk/>
          <pc:sldMk cId="2110338753" sldId="1067"/>
        </pc:sldMkLst>
      </pc:sldChg>
      <pc:sldChg chg="addSp delSp modSp add mod">
        <pc:chgData name="Samuel Eriksen" userId="5ff6e1ed-1738-463f-8cf3-306224ed0ce0" providerId="ADAL" clId="{73975F85-6B86-41D9-BC42-1DC85BF80AB9}" dt="2023-09-29T12:33:22.732" v="5514" actId="404"/>
        <pc:sldMkLst>
          <pc:docMk/>
          <pc:sldMk cId="3926472248" sldId="1067"/>
        </pc:sldMkLst>
      </pc:sldChg>
      <pc:sldChg chg="addSp delSp modSp mod ord">
        <pc:chgData name="Samuel Eriksen" userId="5ff6e1ed-1738-463f-8cf3-306224ed0ce0" providerId="ADAL" clId="{73975F85-6B86-41D9-BC42-1DC85BF80AB9}" dt="2023-09-29T12:29:38.324" v="5409"/>
        <pc:sldMkLst>
          <pc:docMk/>
          <pc:sldMk cId="3213924443" sldId="1069"/>
        </pc:sldMkLst>
      </pc:sldChg>
      <pc:sldChg chg="addSp modSp mod ord">
        <pc:chgData name="Samuel Eriksen" userId="5ff6e1ed-1738-463f-8cf3-306224ed0ce0" providerId="ADAL" clId="{73975F85-6B86-41D9-BC42-1DC85BF80AB9}" dt="2023-09-29T12:29:38.324" v="5409"/>
        <pc:sldMkLst>
          <pc:docMk/>
          <pc:sldMk cId="2533331456" sldId="1070"/>
        </pc:sldMkLst>
      </pc:sldChg>
      <pc:sldChg chg="delSp modSp add mod ord">
        <pc:chgData name="Samuel Eriksen" userId="5ff6e1ed-1738-463f-8cf3-306224ed0ce0" providerId="ADAL" clId="{73975F85-6B86-41D9-BC42-1DC85BF80AB9}" dt="2023-09-29T12:31:18.323" v="5469" actId="20577"/>
        <pc:sldMkLst>
          <pc:docMk/>
          <pc:sldMk cId="2305457637" sldId="1072"/>
        </pc:sldMkLst>
      </pc:sldChg>
      <pc:sldMasterChg chg="modSldLayout">
        <pc:chgData name="Samuel Eriksen" userId="5ff6e1ed-1738-463f-8cf3-306224ed0ce0" providerId="ADAL" clId="{73975F85-6B86-41D9-BC42-1DC85BF80AB9}" dt="2023-09-29T12:32:35.449" v="5506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73975F85-6B86-41D9-BC42-1DC85BF80AB9}" dt="2023-09-29T12:32:35.449" v="5506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Samuel Eriksen" userId="S::ak18773@bristol.ac.uk::5ff6e1ed-1738-463f-8cf3-306224ed0ce0" providerId="AD" clId="Web-{B7049B2E-D933-5539-CCF5-5229E21B85EB}"/>
    <pc:docChg chg="addSld delSld modSld sldOrd">
      <pc:chgData name="Samuel Eriksen" userId="S::ak18773@bristol.ac.uk::5ff6e1ed-1738-463f-8cf3-306224ed0ce0" providerId="AD" clId="Web-{B7049B2E-D933-5539-CCF5-5229E21B85EB}" dt="2024-11-12T01:22:48.061" v="91" actId="20577"/>
      <pc:docMkLst>
        <pc:docMk/>
      </pc:docMkLst>
      <pc:sldChg chg="modSp">
        <pc:chgData name="Samuel Eriksen" userId="S::ak18773@bristol.ac.uk::5ff6e1ed-1738-463f-8cf3-306224ed0ce0" providerId="AD" clId="Web-{B7049B2E-D933-5539-CCF5-5229E21B85EB}" dt="2024-11-12T01:22:00.575" v="89" actId="20577"/>
        <pc:sldMkLst>
          <pc:docMk/>
          <pc:sldMk cId="3926472248" sldId="1067"/>
        </pc:sldMkLst>
      </pc:sldChg>
      <pc:sldChg chg="modSp modCm">
        <pc:chgData name="Samuel Eriksen" userId="S::ak18773@bristol.ac.uk::5ff6e1ed-1738-463f-8cf3-306224ed0ce0" providerId="AD" clId="Web-{B7049B2E-D933-5539-CCF5-5229E21B85EB}" dt="2024-11-12T01:16:06.345" v="28" actId="20577"/>
        <pc:sldMkLst>
          <pc:docMk/>
          <pc:sldMk cId="1238399369" sldId="110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S::ak18773@bristol.ac.uk::5ff6e1ed-1738-463f-8cf3-306224ed0ce0" providerId="AD" clId="Web-{B7049B2E-D933-5539-CCF5-5229E21B85EB}" dt="2024-11-12T01:15:58.782" v="25" actId="20577"/>
              <pc2:cmMkLst xmlns:pc2="http://schemas.microsoft.com/office/powerpoint/2019/9/main/command">
                <pc:docMk/>
                <pc:sldMk cId="1238399369" sldId="1108"/>
                <pc2:cmMk id="{F214A04A-6E7F-413C-94C0-429A99DA465B}"/>
              </pc2:cmMkLst>
            </pc226:cmChg>
          </p:ext>
        </pc:extLst>
      </pc:sldChg>
      <pc:sldChg chg="addSp modSp">
        <pc:chgData name="Samuel Eriksen" userId="S::ak18773@bristol.ac.uk::5ff6e1ed-1738-463f-8cf3-306224ed0ce0" providerId="AD" clId="Web-{B7049B2E-D933-5539-CCF5-5229E21B85EB}" dt="2024-11-12T01:12:13.415" v="7" actId="14100"/>
        <pc:sldMkLst>
          <pc:docMk/>
          <pc:sldMk cId="1909299429" sldId="1132"/>
        </pc:sldMkLst>
      </pc:sldChg>
      <pc:sldChg chg="ord">
        <pc:chgData name="Samuel Eriksen" userId="S::ak18773@bristol.ac.uk::5ff6e1ed-1738-463f-8cf3-306224ed0ce0" providerId="AD" clId="Web-{B7049B2E-D933-5539-CCF5-5229E21B85EB}" dt="2024-11-12T01:15:44.313" v="20"/>
        <pc:sldMkLst>
          <pc:docMk/>
          <pc:sldMk cId="3912557894" sldId="1133"/>
        </pc:sldMkLst>
      </pc:sldChg>
      <pc:sldChg chg="modSp">
        <pc:chgData name="Samuel Eriksen" userId="S::ak18773@bristol.ac.uk::5ff6e1ed-1738-463f-8cf3-306224ed0ce0" providerId="AD" clId="Web-{B7049B2E-D933-5539-CCF5-5229E21B85EB}" dt="2024-11-12T01:19:42.290" v="59" actId="14100"/>
        <pc:sldMkLst>
          <pc:docMk/>
          <pc:sldMk cId="3872398627" sldId="1141"/>
        </pc:sldMkLst>
      </pc:sldChg>
      <pc:sldChg chg="modSp">
        <pc:chgData name="Samuel Eriksen" userId="S::ak18773@bristol.ac.uk::5ff6e1ed-1738-463f-8cf3-306224ed0ce0" providerId="AD" clId="Web-{B7049B2E-D933-5539-CCF5-5229E21B85EB}" dt="2024-11-12T01:22:48.061" v="91" actId="20577"/>
        <pc:sldMkLst>
          <pc:docMk/>
          <pc:sldMk cId="2260245534" sldId="1155"/>
        </pc:sldMkLst>
      </pc:sldChg>
      <pc:sldChg chg="modSp add del replId">
        <pc:chgData name="Samuel Eriksen" userId="S::ak18773@bristol.ac.uk::5ff6e1ed-1738-463f-8cf3-306224ed0ce0" providerId="AD" clId="Web-{B7049B2E-D933-5539-CCF5-5229E21B85EB}" dt="2024-11-12T01:14:42.655" v="19"/>
        <pc:sldMkLst>
          <pc:docMk/>
          <pc:sldMk cId="1540585797" sldId="1157"/>
        </pc:sldMkLst>
      </pc:sldChg>
      <pc:sldChg chg="modSp add del replId">
        <pc:chgData name="Samuel Eriksen" userId="S::ak18773@bristol.ac.uk::5ff6e1ed-1738-463f-8cf3-306224ed0ce0" providerId="AD" clId="Web-{B7049B2E-D933-5539-CCF5-5229E21B85EB}" dt="2024-11-12T01:13:00.417" v="16"/>
        <pc:sldMkLst>
          <pc:docMk/>
          <pc:sldMk cId="2340649775" sldId="1157"/>
        </pc:sldMkLst>
      </pc:sldChg>
    </pc:docChg>
  </pc:docChgLst>
  <pc:docChgLst>
    <pc:chgData name="Guest User" userId="S::urn:spo:anon#2fa46d378d0184541fc1565a0df301943572335791d7cf090728136ab9d927f2::" providerId="AD" clId="Web-{A11C1C95-5D6E-3A96-2614-ECC8E5BC641E}"/>
    <pc:docChg chg="addSld modSld sldOrd">
      <pc:chgData name="Guest User" userId="S::urn:spo:anon#2fa46d378d0184541fc1565a0df301943572335791d7cf090728136ab9d927f2::" providerId="AD" clId="Web-{A11C1C95-5D6E-3A96-2614-ECC8E5BC641E}" dt="2024-11-11T16:17:15.976" v="469" actId="20577"/>
      <pc:docMkLst>
        <pc:docMk/>
      </pc:docMkLst>
      <pc:sldChg chg="modSp">
        <pc:chgData name="Guest User" userId="S::urn:spo:anon#2fa46d378d0184541fc1565a0df301943572335791d7cf090728136ab9d927f2::" providerId="AD" clId="Web-{A11C1C95-5D6E-3A96-2614-ECC8E5BC641E}" dt="2024-11-11T16:17:15.976" v="469" actId="20577"/>
        <pc:sldMkLst>
          <pc:docMk/>
          <pc:sldMk cId="3063756544" sldId="1151"/>
        </pc:sldMkLst>
      </pc:sldChg>
      <pc:sldChg chg="modSp add ord replId">
        <pc:chgData name="Guest User" userId="S::urn:spo:anon#2fa46d378d0184541fc1565a0df301943572335791d7cf090728136ab9d927f2::" providerId="AD" clId="Web-{A11C1C95-5D6E-3A96-2614-ECC8E5BC641E}" dt="2024-11-11T14:34:10.218" v="38" actId="20577"/>
        <pc:sldMkLst>
          <pc:docMk/>
          <pc:sldMk cId="2260245534" sldId="1155"/>
        </pc:sldMkLst>
      </pc:sldChg>
      <pc:sldChg chg="addSp delSp modSp add ord replId">
        <pc:chgData name="Guest User" userId="S::urn:spo:anon#2fa46d378d0184541fc1565a0df301943572335791d7cf090728136ab9d927f2::" providerId="AD" clId="Web-{A11C1C95-5D6E-3A96-2614-ECC8E5BC641E}" dt="2024-11-11T14:58:37.949" v="429" actId="20577"/>
        <pc:sldMkLst>
          <pc:docMk/>
          <pc:sldMk cId="1862448512" sldId="1156"/>
        </pc:sldMkLst>
      </pc:sldChg>
    </pc:docChg>
  </pc:docChgLst>
  <pc:docChgLst>
    <pc:chgData name="Guest User" userId="S::urn:spo:anon#2fa46d378d0184541fc1565a0df301943572335791d7cf090728136ab9d927f2::" providerId="AD" clId="Web-{C13B2254-B689-6F13-73A5-F0E61286CF5D}"/>
    <pc:docChg chg="modSld">
      <pc:chgData name="Guest User" userId="S::urn:spo:anon#2fa46d378d0184541fc1565a0df301943572335791d7cf090728136ab9d927f2::" providerId="AD" clId="Web-{C13B2254-B689-6F13-73A5-F0E61286CF5D}" dt="2024-11-12T10:12:22.640" v="319" actId="20577"/>
      <pc:docMkLst>
        <pc:docMk/>
      </pc:docMkLst>
      <pc:sldChg chg="modSp">
        <pc:chgData name="Guest User" userId="S::urn:spo:anon#2fa46d378d0184541fc1565a0df301943572335791d7cf090728136ab9d927f2::" providerId="AD" clId="Web-{C13B2254-B689-6F13-73A5-F0E61286CF5D}" dt="2024-11-12T10:11:50.905" v="274" actId="20577"/>
        <pc:sldMkLst>
          <pc:docMk/>
          <pc:sldMk cId="3063756544" sldId="1151"/>
        </pc:sldMkLst>
      </pc:sldChg>
      <pc:sldChg chg="modSp">
        <pc:chgData name="Guest User" userId="S::urn:spo:anon#2fa46d378d0184541fc1565a0df301943572335791d7cf090728136ab9d927f2::" providerId="AD" clId="Web-{C13B2254-B689-6F13-73A5-F0E61286CF5D}" dt="2024-11-12T10:12:22.640" v="319" actId="20577"/>
        <pc:sldMkLst>
          <pc:docMk/>
          <pc:sldMk cId="3386363779" sldId="1153"/>
        </pc:sldMkLst>
      </pc:sldChg>
      <pc:sldChg chg="modSp">
        <pc:chgData name="Guest User" userId="S::urn:spo:anon#2fa46d378d0184541fc1565a0df301943572335791d7cf090728136ab9d927f2::" providerId="AD" clId="Web-{C13B2254-B689-6F13-73A5-F0E61286CF5D}" dt="2024-11-12T10:11:45.201" v="238" actId="1076"/>
        <pc:sldMkLst>
          <pc:docMk/>
          <pc:sldMk cId="1862448512" sldId="1156"/>
        </pc:sldMkLst>
      </pc:sldChg>
    </pc:docChg>
  </pc:docChgLst>
  <pc:docChgLst>
    <pc:chgData name="Luke Kreczko" userId="S::phxlk@bristol.ac.uk::1f6b659e-cae3-4e09-bd8e-efe7b15f0ea1" providerId="AD" clId="Web-{3CBF61F6-6337-B406-0E8F-BBFB49E89A23}"/>
    <pc:docChg chg="modSld">
      <pc:chgData name="Luke Kreczko" userId="S::phxlk@bristol.ac.uk::1f6b659e-cae3-4e09-bd8e-efe7b15f0ea1" providerId="AD" clId="Web-{3CBF61F6-6337-B406-0E8F-BBFB49E89A23}" dt="2025-04-08T12:27:45.400" v="0" actId="20577"/>
      <pc:docMkLst>
        <pc:docMk/>
      </pc:docMkLst>
      <pc:sldChg chg="modSp">
        <pc:chgData name="Luke Kreczko" userId="S::phxlk@bristol.ac.uk::1f6b659e-cae3-4e09-bd8e-efe7b15f0ea1" providerId="AD" clId="Web-{3CBF61F6-6337-B406-0E8F-BBFB49E89A23}" dt="2025-04-08T12:27:45.400" v="0" actId="20577"/>
        <pc:sldMkLst>
          <pc:docMk/>
          <pc:sldMk cId="2334229410" sldId="1159"/>
        </pc:sldMkLst>
      </pc:sldChg>
    </pc:docChg>
  </pc:docChgLst>
  <pc:docChgLst>
    <pc:chgData name="Guest User" userId="S::urn:spo:anon#2fa46d378d0184541fc1565a0df301943572335791d7cf090728136ab9d927f2::" providerId="AD" clId="Web-{51B3D56C-FE9F-B397-DEED-CF4718F1939D}"/>
    <pc:docChg chg="addSld modSld">
      <pc:chgData name="Guest User" userId="S::urn:spo:anon#2fa46d378d0184541fc1565a0df301943572335791d7cf090728136ab9d927f2::" providerId="AD" clId="Web-{51B3D56C-FE9F-B397-DEED-CF4718F1939D}" dt="2024-11-08T15:35:49.118" v="1437"/>
      <pc:docMkLst>
        <pc:docMk/>
      </pc:docMkLst>
      <pc:sldChg chg="modSp">
        <pc:chgData name="Guest User" userId="S::urn:spo:anon#2fa46d378d0184541fc1565a0df301943572335791d7cf090728136ab9d927f2::" providerId="AD" clId="Web-{51B3D56C-FE9F-B397-DEED-CF4718F1939D}" dt="2024-11-07T16:52:23.801" v="15" actId="20577"/>
        <pc:sldMkLst>
          <pc:docMk/>
          <pc:sldMk cId="1805849594" sldId="1002"/>
        </pc:sldMkLst>
      </pc:sldChg>
      <pc:sldChg chg="addSp modSp">
        <pc:chgData name="Guest User" userId="S::urn:spo:anon#2fa46d378d0184541fc1565a0df301943572335791d7cf090728136ab9d927f2::" providerId="AD" clId="Web-{51B3D56C-FE9F-B397-DEED-CF4718F1939D}" dt="2024-11-07T17:15:11.193" v="450" actId="1076"/>
        <pc:sldMkLst>
          <pc:docMk/>
          <pc:sldMk cId="3063756544" sldId="1151"/>
        </pc:sldMkLst>
      </pc:sldChg>
      <pc:sldChg chg="addSp delSp modSp">
        <pc:chgData name="Guest User" userId="S::urn:spo:anon#2fa46d378d0184541fc1565a0df301943572335791d7cf090728136ab9d927f2::" providerId="AD" clId="Web-{51B3D56C-FE9F-B397-DEED-CF4718F1939D}" dt="2024-11-08T15:34:50.601" v="1416" actId="14100"/>
        <pc:sldMkLst>
          <pc:docMk/>
          <pc:sldMk cId="2377977470" sldId="1152"/>
        </pc:sldMkLst>
      </pc:sldChg>
      <pc:sldChg chg="addSp delSp modSp add replId">
        <pc:chgData name="Guest User" userId="S::urn:spo:anon#2fa46d378d0184541fc1565a0df301943572335791d7cf090728136ab9d927f2::" providerId="AD" clId="Web-{51B3D56C-FE9F-B397-DEED-CF4718F1939D}" dt="2024-11-08T09:37:55.062" v="918" actId="1076"/>
        <pc:sldMkLst>
          <pc:docMk/>
          <pc:sldMk cId="3386363779" sldId="1153"/>
        </pc:sldMkLst>
      </pc:sldChg>
      <pc:sldChg chg="addSp delSp modSp add replId">
        <pc:chgData name="Guest User" userId="S::urn:spo:anon#2fa46d378d0184541fc1565a0df301943572335791d7cf090728136ab9d927f2::" providerId="AD" clId="Web-{51B3D56C-FE9F-B397-DEED-CF4718F1939D}" dt="2024-11-08T15:35:49.118" v="1437"/>
        <pc:sldMkLst>
          <pc:docMk/>
          <pc:sldMk cId="2609522108" sldId="1154"/>
        </pc:sldMkLst>
      </pc:sldChg>
    </pc:docChg>
  </pc:docChgLst>
  <pc:docChgLst>
    <pc:chgData name="Luke Kreczko" userId="S::phxlk@bristol.ac.uk::1f6b659e-cae3-4e09-bd8e-efe7b15f0ea1" providerId="AD" clId="Web-{F4E4DDC4-CE03-9015-0D73-062763512547}"/>
    <pc:docChg chg="modSld">
      <pc:chgData name="Luke Kreczko" userId="S::phxlk@bristol.ac.uk::1f6b659e-cae3-4e09-bd8e-efe7b15f0ea1" providerId="AD" clId="Web-{F4E4DDC4-CE03-9015-0D73-062763512547}" dt="2025-02-13T13:02:55.588" v="8" actId="20577"/>
      <pc:docMkLst>
        <pc:docMk/>
      </pc:docMkLst>
      <pc:sldChg chg="modSp">
        <pc:chgData name="Luke Kreczko" userId="S::phxlk@bristol.ac.uk::1f6b659e-cae3-4e09-bd8e-efe7b15f0ea1" providerId="AD" clId="Web-{F4E4DDC4-CE03-9015-0D73-062763512547}" dt="2025-02-13T13:01:08.601" v="3" actId="14100"/>
        <pc:sldMkLst>
          <pc:docMk/>
          <pc:sldMk cId="3926390868" sldId="1075"/>
        </pc:sldMkLst>
      </pc:sldChg>
      <pc:sldChg chg="modSp">
        <pc:chgData name="Luke Kreczko" userId="S::phxlk@bristol.ac.uk::1f6b659e-cae3-4e09-bd8e-efe7b15f0ea1" providerId="AD" clId="Web-{F4E4DDC4-CE03-9015-0D73-062763512547}" dt="2025-02-13T13:02:55.588" v="8" actId="20577"/>
        <pc:sldMkLst>
          <pc:docMk/>
          <pc:sldMk cId="2274405855" sldId="1157"/>
        </pc:sldMkLst>
      </pc:sldChg>
    </pc:docChg>
  </pc:docChgLst>
  <pc:docChgLst>
    <pc:chgData name="Samuel Eriksen" userId="S::ak18773@bristol.ac.uk::5ff6e1ed-1738-463f-8cf3-306224ed0ce0" providerId="AD" clId="Web-{F810B3D1-8F6B-19E4-4D22-5C194D80070B}"/>
    <pc:docChg chg="addSld modSld addMainMaster">
      <pc:chgData name="Samuel Eriksen" userId="S::ak18773@bristol.ac.uk::5ff6e1ed-1738-463f-8cf3-306224ed0ce0" providerId="AD" clId="Web-{F810B3D1-8F6B-19E4-4D22-5C194D80070B}" dt="2023-09-25T14:13:55.376" v="186" actId="20577"/>
      <pc:docMkLst>
        <pc:docMk/>
      </pc:docMkLst>
      <pc:sldChg chg="addSp delSp modSp">
        <pc:chgData name="Samuel Eriksen" userId="S::ak18773@bristol.ac.uk::5ff6e1ed-1738-463f-8cf3-306224ed0ce0" providerId="AD" clId="Web-{F810B3D1-8F6B-19E4-4D22-5C194D80070B}" dt="2023-09-25T14:07:45.724" v="42"/>
        <pc:sldMkLst>
          <pc:docMk/>
          <pc:sldMk cId="1805849594" sldId="1002"/>
        </pc:sldMkLst>
      </pc:sldChg>
      <pc:sldChg chg="addSp delSp modSp">
        <pc:chgData name="Samuel Eriksen" userId="S::ak18773@bristol.ac.uk::5ff6e1ed-1738-463f-8cf3-306224ed0ce0" providerId="AD" clId="Web-{F810B3D1-8F6B-19E4-4D22-5C194D80070B}" dt="2023-09-25T14:11:07.145" v="69" actId="20577"/>
        <pc:sldMkLst>
          <pc:docMk/>
          <pc:sldMk cId="1567789888" sldId="1027"/>
        </pc:sldMkLst>
      </pc:sldChg>
      <pc:sldChg chg="addSp delSp modSp">
        <pc:chgData name="Samuel Eriksen" userId="S::ak18773@bristol.ac.uk::5ff6e1ed-1738-463f-8cf3-306224ed0ce0" providerId="AD" clId="Web-{F810B3D1-8F6B-19E4-4D22-5C194D80070B}" dt="2023-09-25T14:13:12.717" v="127" actId="14100"/>
        <pc:sldMkLst>
          <pc:docMk/>
          <pc:sldMk cId="2919194902" sldId="1045"/>
        </pc:sldMkLst>
      </pc:sldChg>
      <pc:sldChg chg="modSp add">
        <pc:chgData name="Samuel Eriksen" userId="S::ak18773@bristol.ac.uk::5ff6e1ed-1738-463f-8cf3-306224ed0ce0" providerId="AD" clId="Web-{F810B3D1-8F6B-19E4-4D22-5C194D80070B}" dt="2023-09-25T14:08:30.930" v="55" actId="20577"/>
        <pc:sldMkLst>
          <pc:docMk/>
          <pc:sldMk cId="4044988235" sldId="1051"/>
        </pc:sldMkLst>
      </pc:sldChg>
      <pc:sldChg chg="modSp add replId">
        <pc:chgData name="Samuel Eriksen" userId="S::ak18773@bristol.ac.uk::5ff6e1ed-1738-463f-8cf3-306224ed0ce0" providerId="AD" clId="Web-{F810B3D1-8F6B-19E4-4D22-5C194D80070B}" dt="2023-09-25T14:13:55.376" v="186" actId="20577"/>
        <pc:sldMkLst>
          <pc:docMk/>
          <pc:sldMk cId="2285493023" sldId="1052"/>
        </pc:sldMkLst>
      </pc:sldChg>
      <pc:sldMasterChg chg="add addSldLayout">
        <pc:chgData name="Samuel Eriksen" userId="S::ak18773@bristol.ac.uk::5ff6e1ed-1738-463f-8cf3-306224ed0ce0" providerId="AD" clId="Web-{F810B3D1-8F6B-19E4-4D22-5C194D80070B}" dt="2023-09-25T14:07:52.099" v="43"/>
        <pc:sldMasterMkLst>
          <pc:docMk/>
          <pc:sldMasterMk cId="0" sldId="2147483684"/>
        </pc:sldMasterMkLst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48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49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0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3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4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6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7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59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3357520374" sldId="2147483661"/>
          </pc:sldLayoutMkLst>
        </pc:sldLayoutChg>
        <pc:sldLayoutChg chg="add">
          <pc:chgData name="Samuel Eriksen" userId="S::ak18773@bristol.ac.uk::5ff6e1ed-1738-463f-8cf3-306224ed0ce0" providerId="AD" clId="Web-{F810B3D1-8F6B-19E4-4D22-5C194D80070B}" dt="2023-09-25T14:07:52.099" v="43"/>
          <pc:sldLayoutMkLst>
            <pc:docMk/>
            <pc:sldMasterMk cId="0" sldId="2147483684"/>
            <pc:sldLayoutMk cId="0" sldId="2147483685"/>
          </pc:sldLayoutMkLst>
        </pc:sldLayoutChg>
      </pc:sldMasterChg>
    </pc:docChg>
  </pc:docChgLst>
  <pc:docChgLst>
    <pc:chgData name="Samuel Eriksen" userId="5ff6e1ed-1738-463f-8cf3-306224ed0ce0" providerId="ADAL" clId="{13345F4F-46F6-4BA0-A3AB-D0E63E9F993D}"/>
    <pc:docChg chg="undo custSel addSld delSld modSld sldOrd modMainMaster">
      <pc:chgData name="Samuel Eriksen" userId="5ff6e1ed-1738-463f-8cf3-306224ed0ce0" providerId="ADAL" clId="{13345F4F-46F6-4BA0-A3AB-D0E63E9F993D}" dt="2023-08-22T09:29:51.883" v="10533"/>
      <pc:docMkLst>
        <pc:docMk/>
      </pc:docMkLst>
      <pc:sldChg chg="del">
        <pc:chgData name="Samuel Eriksen" userId="5ff6e1ed-1738-463f-8cf3-306224ed0ce0" providerId="ADAL" clId="{13345F4F-46F6-4BA0-A3AB-D0E63E9F993D}" dt="2023-08-10T14:47:19.448" v="3719" actId="47"/>
        <pc:sldMkLst>
          <pc:docMk/>
          <pc:sldMk cId="3640346524" sldId="967"/>
        </pc:sldMkLst>
      </pc:sldChg>
      <pc:sldChg chg="addSp delSp modSp mod">
        <pc:chgData name="Samuel Eriksen" userId="5ff6e1ed-1738-463f-8cf3-306224ed0ce0" providerId="ADAL" clId="{13345F4F-46F6-4BA0-A3AB-D0E63E9F993D}" dt="2023-08-18T14:31:44.196" v="10483" actId="1076"/>
        <pc:sldMkLst>
          <pc:docMk/>
          <pc:sldMk cId="3531004652" sldId="969"/>
        </pc:sldMkLst>
      </pc:sldChg>
      <pc:sldChg chg="del">
        <pc:chgData name="Samuel Eriksen" userId="5ff6e1ed-1738-463f-8cf3-306224ed0ce0" providerId="ADAL" clId="{13345F4F-46F6-4BA0-A3AB-D0E63E9F993D}" dt="2023-08-10T18:15:21.901" v="6593" actId="47"/>
        <pc:sldMkLst>
          <pc:docMk/>
          <pc:sldMk cId="477621391" sldId="973"/>
        </pc:sldMkLst>
      </pc:sldChg>
      <pc:sldChg chg="del">
        <pc:chgData name="Samuel Eriksen" userId="5ff6e1ed-1738-463f-8cf3-306224ed0ce0" providerId="ADAL" clId="{13345F4F-46F6-4BA0-A3AB-D0E63E9F993D}" dt="2023-08-10T17:37:32.240" v="4910" actId="47"/>
        <pc:sldMkLst>
          <pc:docMk/>
          <pc:sldMk cId="251279119" sldId="977"/>
        </pc:sldMkLst>
      </pc:sldChg>
      <pc:sldChg chg="addSp delSp modSp del mod">
        <pc:chgData name="Samuel Eriksen" userId="5ff6e1ed-1738-463f-8cf3-306224ed0ce0" providerId="ADAL" clId="{13345F4F-46F6-4BA0-A3AB-D0E63E9F993D}" dt="2023-08-09T15:38:11.508" v="835" actId="47"/>
        <pc:sldMkLst>
          <pc:docMk/>
          <pc:sldMk cId="2305918643" sldId="978"/>
        </pc:sldMkLst>
      </pc:sldChg>
      <pc:sldChg chg="addSp delSp modSp del mod">
        <pc:chgData name="Samuel Eriksen" userId="5ff6e1ed-1738-463f-8cf3-306224ed0ce0" providerId="ADAL" clId="{13345F4F-46F6-4BA0-A3AB-D0E63E9F993D}" dt="2023-08-09T15:41:55.029" v="924" actId="47"/>
        <pc:sldMkLst>
          <pc:docMk/>
          <pc:sldMk cId="86867524" sldId="979"/>
        </pc:sldMkLst>
      </pc:sldChg>
      <pc:sldChg chg="del">
        <pc:chgData name="Samuel Eriksen" userId="5ff6e1ed-1738-463f-8cf3-306224ed0ce0" providerId="ADAL" clId="{13345F4F-46F6-4BA0-A3AB-D0E63E9F993D}" dt="2023-08-10T18:26:50.812" v="7026" actId="47"/>
        <pc:sldMkLst>
          <pc:docMk/>
          <pc:sldMk cId="928299371" sldId="980"/>
        </pc:sldMkLst>
      </pc:sldChg>
      <pc:sldChg chg="addSp delSp modSp del mod">
        <pc:chgData name="Samuel Eriksen" userId="5ff6e1ed-1738-463f-8cf3-306224ed0ce0" providerId="ADAL" clId="{13345F4F-46F6-4BA0-A3AB-D0E63E9F993D}" dt="2023-08-10T18:26:58" v="7030" actId="47"/>
        <pc:sldMkLst>
          <pc:docMk/>
          <pc:sldMk cId="2143094726" sldId="982"/>
        </pc:sldMkLst>
      </pc:sldChg>
      <pc:sldChg chg="addSp delSp modSp del mod">
        <pc:chgData name="Samuel Eriksen" userId="5ff6e1ed-1738-463f-8cf3-306224ed0ce0" providerId="ADAL" clId="{13345F4F-46F6-4BA0-A3AB-D0E63E9F993D}" dt="2023-08-10T14:48:23.570" v="3740" actId="47"/>
        <pc:sldMkLst>
          <pc:docMk/>
          <pc:sldMk cId="3562666505" sldId="984"/>
        </pc:sldMkLst>
      </pc:sldChg>
      <pc:sldChg chg="del">
        <pc:chgData name="Samuel Eriksen" userId="5ff6e1ed-1738-463f-8cf3-306224ed0ce0" providerId="ADAL" clId="{13345F4F-46F6-4BA0-A3AB-D0E63E9F993D}" dt="2023-08-09T15:35:50.916" v="773" actId="47"/>
        <pc:sldMkLst>
          <pc:docMk/>
          <pc:sldMk cId="3461533548" sldId="987"/>
        </pc:sldMkLst>
      </pc:sldChg>
      <pc:sldChg chg="del">
        <pc:chgData name="Samuel Eriksen" userId="5ff6e1ed-1738-463f-8cf3-306224ed0ce0" providerId="ADAL" clId="{13345F4F-46F6-4BA0-A3AB-D0E63E9F993D}" dt="2023-08-10T14:47:19.448" v="3719" actId="47"/>
        <pc:sldMkLst>
          <pc:docMk/>
          <pc:sldMk cId="2154265773" sldId="989"/>
        </pc:sldMkLst>
      </pc:sldChg>
      <pc:sldChg chg="del">
        <pc:chgData name="Samuel Eriksen" userId="5ff6e1ed-1738-463f-8cf3-306224ed0ce0" providerId="ADAL" clId="{13345F4F-46F6-4BA0-A3AB-D0E63E9F993D}" dt="2023-08-10T18:15:25.131" v="6594" actId="47"/>
        <pc:sldMkLst>
          <pc:docMk/>
          <pc:sldMk cId="1173962095" sldId="990"/>
        </pc:sldMkLst>
      </pc:sldChg>
      <pc:sldChg chg="modSp del mod">
        <pc:chgData name="Samuel Eriksen" userId="5ff6e1ed-1738-463f-8cf3-306224ed0ce0" providerId="ADAL" clId="{13345F4F-46F6-4BA0-A3AB-D0E63E9F993D}" dt="2023-08-09T17:26:04.003" v="1683" actId="47"/>
        <pc:sldMkLst>
          <pc:docMk/>
          <pc:sldMk cId="1302896924" sldId="992"/>
        </pc:sldMkLst>
      </pc:sldChg>
      <pc:sldChg chg="del">
        <pc:chgData name="Samuel Eriksen" userId="5ff6e1ed-1738-463f-8cf3-306224ed0ce0" providerId="ADAL" clId="{13345F4F-46F6-4BA0-A3AB-D0E63E9F993D}" dt="2023-08-10T14:46:32.749" v="3663" actId="47"/>
        <pc:sldMkLst>
          <pc:docMk/>
          <pc:sldMk cId="1400125783" sldId="993"/>
        </pc:sldMkLst>
      </pc:sldChg>
      <pc:sldChg chg="modSp del mod">
        <pc:chgData name="Samuel Eriksen" userId="5ff6e1ed-1738-463f-8cf3-306224ed0ce0" providerId="ADAL" clId="{13345F4F-46F6-4BA0-A3AB-D0E63E9F993D}" dt="2023-08-09T16:58:02.467" v="1009" actId="47"/>
        <pc:sldMkLst>
          <pc:docMk/>
          <pc:sldMk cId="2376395592" sldId="995"/>
        </pc:sldMkLst>
      </pc:sldChg>
      <pc:sldChg chg="mod ord modShow">
        <pc:chgData name="Samuel Eriksen" userId="5ff6e1ed-1738-463f-8cf3-306224ed0ce0" providerId="ADAL" clId="{13345F4F-46F6-4BA0-A3AB-D0E63E9F993D}" dt="2023-08-13T03:05:42.506" v="7073" actId="729"/>
        <pc:sldMkLst>
          <pc:docMk/>
          <pc:sldMk cId="2662661325" sldId="996"/>
        </pc:sldMkLst>
      </pc:sldChg>
      <pc:sldChg chg="del">
        <pc:chgData name="Samuel Eriksen" userId="5ff6e1ed-1738-463f-8cf3-306224ed0ce0" providerId="ADAL" clId="{13345F4F-46F6-4BA0-A3AB-D0E63E9F993D}" dt="2023-08-10T14:05:06.409" v="2454" actId="47"/>
        <pc:sldMkLst>
          <pc:docMk/>
          <pc:sldMk cId="1336163444" sldId="997"/>
        </pc:sldMkLst>
      </pc:sldChg>
      <pc:sldChg chg="del">
        <pc:chgData name="Samuel Eriksen" userId="5ff6e1ed-1738-463f-8cf3-306224ed0ce0" providerId="ADAL" clId="{13345F4F-46F6-4BA0-A3AB-D0E63E9F993D}" dt="2023-08-09T17:26:10.552" v="1685" actId="47"/>
        <pc:sldMkLst>
          <pc:docMk/>
          <pc:sldMk cId="3529798484" sldId="998"/>
        </pc:sldMkLst>
      </pc:sldChg>
      <pc:sldChg chg="addSp delSp modSp mod">
        <pc:chgData name="Samuel Eriksen" userId="5ff6e1ed-1738-463f-8cf3-306224ed0ce0" providerId="ADAL" clId="{13345F4F-46F6-4BA0-A3AB-D0E63E9F993D}" dt="2023-08-10T17:44:35.246" v="5354" actId="6549"/>
        <pc:sldMkLst>
          <pc:docMk/>
          <pc:sldMk cId="694562172" sldId="1001"/>
        </pc:sldMkLst>
      </pc:sldChg>
      <pc:sldChg chg="addSp modSp del mod">
        <pc:chgData name="Samuel Eriksen" userId="5ff6e1ed-1738-463f-8cf3-306224ed0ce0" providerId="ADAL" clId="{13345F4F-46F6-4BA0-A3AB-D0E63E9F993D}" dt="2023-08-10T14:11:14.763" v="2571" actId="47"/>
        <pc:sldMkLst>
          <pc:docMk/>
          <pc:sldMk cId="3505907138" sldId="1003"/>
        </pc:sldMkLst>
      </pc:sldChg>
      <pc:sldChg chg="add del ord">
        <pc:chgData name="Samuel Eriksen" userId="5ff6e1ed-1738-463f-8cf3-306224ed0ce0" providerId="ADAL" clId="{13345F4F-46F6-4BA0-A3AB-D0E63E9F993D}" dt="2023-08-10T18:27:06.299" v="7034" actId="47"/>
        <pc:sldMkLst>
          <pc:docMk/>
          <pc:sldMk cId="4121129861" sldId="1004"/>
        </pc:sldMkLst>
      </pc:sldChg>
      <pc:sldChg chg="addSp delSp modSp add mod ord">
        <pc:chgData name="Samuel Eriksen" userId="5ff6e1ed-1738-463f-8cf3-306224ed0ce0" providerId="ADAL" clId="{13345F4F-46F6-4BA0-A3AB-D0E63E9F993D}" dt="2023-08-14T11:25:24.188" v="10410" actId="208"/>
        <pc:sldMkLst>
          <pc:docMk/>
          <pc:sldMk cId="721906809" sldId="1005"/>
        </pc:sldMkLst>
      </pc:sldChg>
      <pc:sldChg chg="add del">
        <pc:chgData name="Samuel Eriksen" userId="5ff6e1ed-1738-463f-8cf3-306224ed0ce0" providerId="ADAL" clId="{13345F4F-46F6-4BA0-A3AB-D0E63E9F993D}" dt="2023-08-09T15:36:22.656" v="779"/>
        <pc:sldMkLst>
          <pc:docMk/>
          <pc:sldMk cId="1644076169" sldId="1005"/>
        </pc:sldMkLst>
      </pc:sldChg>
      <pc:sldChg chg="addSp delSp modSp add del mod">
        <pc:chgData name="Samuel Eriksen" userId="5ff6e1ed-1738-463f-8cf3-306224ed0ce0" providerId="ADAL" clId="{13345F4F-46F6-4BA0-A3AB-D0E63E9F993D}" dt="2023-08-10T18:26:10.325" v="6999" actId="47"/>
        <pc:sldMkLst>
          <pc:docMk/>
          <pc:sldMk cId="3126701724" sldId="1006"/>
        </pc:sldMkLst>
      </pc:sldChg>
      <pc:sldChg chg="addSp delSp modSp add del mod ord">
        <pc:chgData name="Samuel Eriksen" userId="5ff6e1ed-1738-463f-8cf3-306224ed0ce0" providerId="ADAL" clId="{13345F4F-46F6-4BA0-A3AB-D0E63E9F993D}" dt="2023-08-10T18:26:23.101" v="7005" actId="47"/>
        <pc:sldMkLst>
          <pc:docMk/>
          <pc:sldMk cId="886628063" sldId="1007"/>
        </pc:sldMkLst>
      </pc:sldChg>
      <pc:sldChg chg="addSp delSp modSp add del mod ord">
        <pc:chgData name="Samuel Eriksen" userId="5ff6e1ed-1738-463f-8cf3-306224ed0ce0" providerId="ADAL" clId="{13345F4F-46F6-4BA0-A3AB-D0E63E9F993D}" dt="2023-08-09T17:26:06.883" v="1684" actId="47"/>
        <pc:sldMkLst>
          <pc:docMk/>
          <pc:sldMk cId="702418828" sldId="1008"/>
        </pc:sldMkLst>
      </pc:sldChg>
      <pc:sldChg chg="addSp delSp modSp add mod modClrScheme chgLayout">
        <pc:chgData name="Samuel Eriksen" userId="5ff6e1ed-1738-463f-8cf3-306224ed0ce0" providerId="ADAL" clId="{13345F4F-46F6-4BA0-A3AB-D0E63E9F993D}" dt="2023-08-09T16:57:58.092" v="1008" actId="478"/>
        <pc:sldMkLst>
          <pc:docMk/>
          <pc:sldMk cId="1847842696" sldId="1009"/>
        </pc:sldMkLst>
      </pc:sldChg>
      <pc:sldChg chg="addSp delSp modSp add del mod">
        <pc:chgData name="Samuel Eriksen" userId="5ff6e1ed-1738-463f-8cf3-306224ed0ce0" providerId="ADAL" clId="{13345F4F-46F6-4BA0-A3AB-D0E63E9F993D}" dt="2023-08-10T18:26:56.381" v="7029" actId="47"/>
        <pc:sldMkLst>
          <pc:docMk/>
          <pc:sldMk cId="504969039" sldId="1010"/>
        </pc:sldMkLst>
      </pc:sldChg>
      <pc:sldChg chg="addSp delSp modSp add del mod">
        <pc:chgData name="Samuel Eriksen" userId="5ff6e1ed-1738-463f-8cf3-306224ed0ce0" providerId="ADAL" clId="{13345F4F-46F6-4BA0-A3AB-D0E63E9F993D}" dt="2023-08-10T18:25:42.235" v="6997" actId="47"/>
        <pc:sldMkLst>
          <pc:docMk/>
          <pc:sldMk cId="1489998930" sldId="1011"/>
        </pc:sldMkLst>
      </pc:sldChg>
      <pc:sldChg chg="addSp delSp modSp add del mod">
        <pc:chgData name="Samuel Eriksen" userId="5ff6e1ed-1738-463f-8cf3-306224ed0ce0" providerId="ADAL" clId="{13345F4F-46F6-4BA0-A3AB-D0E63E9F993D}" dt="2023-08-13T13:10:23.569" v="10400" actId="47"/>
        <pc:sldMkLst>
          <pc:docMk/>
          <pc:sldMk cId="1737224210" sldId="1012"/>
        </pc:sldMkLst>
      </pc:sldChg>
      <pc:sldChg chg="addSp delSp modSp add mod ord">
        <pc:chgData name="Samuel Eriksen" userId="5ff6e1ed-1738-463f-8cf3-306224ed0ce0" providerId="ADAL" clId="{13345F4F-46F6-4BA0-A3AB-D0E63E9F993D}" dt="2023-08-22T09:29:51.883" v="10533"/>
        <pc:sldMkLst>
          <pc:docMk/>
          <pc:sldMk cId="803977845" sldId="1013"/>
        </pc:sldMkLst>
      </pc:sldChg>
      <pc:sldChg chg="addSp delSp modSp add mod ord">
        <pc:chgData name="Samuel Eriksen" userId="5ff6e1ed-1738-463f-8cf3-306224ed0ce0" providerId="ADAL" clId="{13345F4F-46F6-4BA0-A3AB-D0E63E9F993D}" dt="2023-08-10T14:05:01.660" v="2452" actId="14100"/>
        <pc:sldMkLst>
          <pc:docMk/>
          <pc:sldMk cId="520104056" sldId="1014"/>
        </pc:sldMkLst>
      </pc:sldChg>
      <pc:sldChg chg="addSp delSp modSp add del mod ord">
        <pc:chgData name="Samuel Eriksen" userId="5ff6e1ed-1738-463f-8cf3-306224ed0ce0" providerId="ADAL" clId="{13345F4F-46F6-4BA0-A3AB-D0E63E9F993D}" dt="2023-08-13T12:15:11.409" v="8894" actId="47"/>
        <pc:sldMkLst>
          <pc:docMk/>
          <pc:sldMk cId="485676914" sldId="1015"/>
        </pc:sldMkLst>
      </pc:sldChg>
      <pc:sldChg chg="addSp delSp modSp add del mod">
        <pc:chgData name="Samuel Eriksen" userId="5ff6e1ed-1738-463f-8cf3-306224ed0ce0" providerId="ADAL" clId="{13345F4F-46F6-4BA0-A3AB-D0E63E9F993D}" dt="2023-08-10T14:48:26.868" v="3741" actId="47"/>
        <pc:sldMkLst>
          <pc:docMk/>
          <pc:sldMk cId="266575542" sldId="1016"/>
        </pc:sldMkLst>
      </pc:sldChg>
      <pc:sldChg chg="add del ord">
        <pc:chgData name="Samuel Eriksen" userId="5ff6e1ed-1738-463f-8cf3-306224ed0ce0" providerId="ADAL" clId="{13345F4F-46F6-4BA0-A3AB-D0E63E9F993D}" dt="2023-08-10T14:05:04.809" v="2453" actId="47"/>
        <pc:sldMkLst>
          <pc:docMk/>
          <pc:sldMk cId="2907660737" sldId="1017"/>
        </pc:sldMkLst>
      </pc:sldChg>
      <pc:sldChg chg="addSp delSp modSp add mod ord">
        <pc:chgData name="Samuel Eriksen" userId="5ff6e1ed-1738-463f-8cf3-306224ed0ce0" providerId="ADAL" clId="{13345F4F-46F6-4BA0-A3AB-D0E63E9F993D}" dt="2023-08-14T11:27:53.219" v="10412" actId="14100"/>
        <pc:sldMkLst>
          <pc:docMk/>
          <pc:sldMk cId="2980891496" sldId="1017"/>
        </pc:sldMkLst>
      </pc:sldChg>
      <pc:sldChg chg="delSp modSp add del mod">
        <pc:chgData name="Samuel Eriksen" userId="5ff6e1ed-1738-463f-8cf3-306224ed0ce0" providerId="ADAL" clId="{13345F4F-46F6-4BA0-A3AB-D0E63E9F993D}" dt="2023-08-13T12:42:36.948" v="9356" actId="47"/>
        <pc:sldMkLst>
          <pc:docMk/>
          <pc:sldMk cId="528807426" sldId="1018"/>
        </pc:sldMkLst>
      </pc:sldChg>
      <pc:sldChg chg="addSp delSp modSp add del mod ord">
        <pc:chgData name="Samuel Eriksen" userId="5ff6e1ed-1738-463f-8cf3-306224ed0ce0" providerId="ADAL" clId="{13345F4F-46F6-4BA0-A3AB-D0E63E9F993D}" dt="2023-08-10T14:49:44.605" v="3742" actId="47"/>
        <pc:sldMkLst>
          <pc:docMk/>
          <pc:sldMk cId="1554238531" sldId="1019"/>
        </pc:sldMkLst>
      </pc:sldChg>
      <pc:sldChg chg="addSp delSp modSp add mod ord">
        <pc:chgData name="Samuel Eriksen" userId="5ff6e1ed-1738-463f-8cf3-306224ed0ce0" providerId="ADAL" clId="{13345F4F-46F6-4BA0-A3AB-D0E63E9F993D}" dt="2023-08-13T13:10:01.733" v="10399" actId="6549"/>
        <pc:sldMkLst>
          <pc:docMk/>
          <pc:sldMk cId="1846987605" sldId="1020"/>
        </pc:sldMkLst>
      </pc:sldChg>
      <pc:sldChg chg="addSp delSp modSp add mod">
        <pc:chgData name="Samuel Eriksen" userId="5ff6e1ed-1738-463f-8cf3-306224ed0ce0" providerId="ADAL" clId="{13345F4F-46F6-4BA0-A3AB-D0E63E9F993D}" dt="2023-08-10T14:48:12.225" v="3739" actId="1076"/>
        <pc:sldMkLst>
          <pc:docMk/>
          <pc:sldMk cId="1053146808" sldId="1021"/>
        </pc:sldMkLst>
      </pc:sldChg>
      <pc:sldChg chg="modSp add mod">
        <pc:chgData name="Samuel Eriksen" userId="5ff6e1ed-1738-463f-8cf3-306224ed0ce0" providerId="ADAL" clId="{13345F4F-46F6-4BA0-A3AB-D0E63E9F993D}" dt="2023-08-10T14:47:58.198" v="3737" actId="1076"/>
        <pc:sldMkLst>
          <pc:docMk/>
          <pc:sldMk cId="720335724" sldId="1022"/>
        </pc:sldMkLst>
      </pc:sldChg>
      <pc:sldChg chg="addSp delSp modSp add mod">
        <pc:chgData name="Samuel Eriksen" userId="5ff6e1ed-1738-463f-8cf3-306224ed0ce0" providerId="ADAL" clId="{13345F4F-46F6-4BA0-A3AB-D0E63E9F993D}" dt="2023-08-10T15:00:54.831" v="4350" actId="14100"/>
        <pc:sldMkLst>
          <pc:docMk/>
          <pc:sldMk cId="2972511505" sldId="1023"/>
        </pc:sldMkLst>
      </pc:sldChg>
      <pc:sldChg chg="addSp delSp modSp add del mod">
        <pc:chgData name="Samuel Eriksen" userId="5ff6e1ed-1738-463f-8cf3-306224ed0ce0" providerId="ADAL" clId="{13345F4F-46F6-4BA0-A3AB-D0E63E9F993D}" dt="2023-08-10T17:53:37.603" v="5535" actId="47"/>
        <pc:sldMkLst>
          <pc:docMk/>
          <pc:sldMk cId="2917548915" sldId="1024"/>
        </pc:sldMkLst>
      </pc:sldChg>
      <pc:sldChg chg="addSp delSp modSp add mod">
        <pc:chgData name="Samuel Eriksen" userId="5ff6e1ed-1738-463f-8cf3-306224ed0ce0" providerId="ADAL" clId="{13345F4F-46F6-4BA0-A3AB-D0E63E9F993D}" dt="2023-08-13T11:46:25.266" v="8467" actId="20577"/>
        <pc:sldMkLst>
          <pc:docMk/>
          <pc:sldMk cId="3933754902" sldId="1025"/>
        </pc:sldMkLst>
      </pc:sldChg>
      <pc:sldChg chg="addSp delSp modSp add del mod">
        <pc:chgData name="Samuel Eriksen" userId="5ff6e1ed-1738-463f-8cf3-306224ed0ce0" providerId="ADAL" clId="{13345F4F-46F6-4BA0-A3AB-D0E63E9F993D}" dt="2023-08-10T18:02:15.153" v="5710" actId="47"/>
        <pc:sldMkLst>
          <pc:docMk/>
          <pc:sldMk cId="2054228486" sldId="1026"/>
        </pc:sldMkLst>
      </pc:sldChg>
      <pc:sldChg chg="addSp delSp modSp add mod">
        <pc:chgData name="Samuel Eriksen" userId="5ff6e1ed-1738-463f-8cf3-306224ed0ce0" providerId="ADAL" clId="{13345F4F-46F6-4BA0-A3AB-D0E63E9F993D}" dt="2023-08-14T11:34:19.058" v="10451" actId="33524"/>
        <pc:sldMkLst>
          <pc:docMk/>
          <pc:sldMk cId="2811878360" sldId="1026"/>
        </pc:sldMkLst>
      </pc:sldChg>
      <pc:sldChg chg="addSp delSp modSp add mod">
        <pc:chgData name="Samuel Eriksen" userId="5ff6e1ed-1738-463f-8cf3-306224ed0ce0" providerId="ADAL" clId="{13345F4F-46F6-4BA0-A3AB-D0E63E9F993D}" dt="2023-08-10T18:26:03.373" v="6998" actId="1076"/>
        <pc:sldMkLst>
          <pc:docMk/>
          <pc:sldMk cId="1567789888" sldId="1027"/>
        </pc:sldMkLst>
      </pc:sldChg>
      <pc:sldChg chg="addSp delSp modSp add del mod ord">
        <pc:chgData name="Samuel Eriksen" userId="5ff6e1ed-1738-463f-8cf3-306224ed0ce0" providerId="ADAL" clId="{13345F4F-46F6-4BA0-A3AB-D0E63E9F993D}" dt="2023-08-13T03:41:54.815" v="7952" actId="47"/>
        <pc:sldMkLst>
          <pc:docMk/>
          <pc:sldMk cId="419433594" sldId="1028"/>
        </pc:sldMkLst>
      </pc:sldChg>
      <pc:sldChg chg="addSp modSp add mod">
        <pc:chgData name="Samuel Eriksen" userId="5ff6e1ed-1738-463f-8cf3-306224ed0ce0" providerId="ADAL" clId="{13345F4F-46F6-4BA0-A3AB-D0E63E9F993D}" dt="2023-08-13T11:04:02.895" v="7960" actId="1076"/>
        <pc:sldMkLst>
          <pc:docMk/>
          <pc:sldMk cId="3630818879" sldId="1029"/>
        </pc:sldMkLst>
      </pc:sldChg>
      <pc:sldChg chg="addSp delSp modSp add del mod">
        <pc:chgData name="Samuel Eriksen" userId="5ff6e1ed-1738-463f-8cf3-306224ed0ce0" providerId="ADAL" clId="{13345F4F-46F6-4BA0-A3AB-D0E63E9F993D}" dt="2023-08-13T11:51:36.480" v="8486" actId="47"/>
        <pc:sldMkLst>
          <pc:docMk/>
          <pc:sldMk cId="895924359" sldId="1030"/>
        </pc:sldMkLst>
      </pc:sldChg>
      <pc:sldChg chg="addSp delSp modSp add mod">
        <pc:chgData name="Samuel Eriksen" userId="5ff6e1ed-1738-463f-8cf3-306224ed0ce0" providerId="ADAL" clId="{13345F4F-46F6-4BA0-A3AB-D0E63E9F993D}" dt="2023-08-13T12:43:09.111" v="9360" actId="1076"/>
        <pc:sldMkLst>
          <pc:docMk/>
          <pc:sldMk cId="538624274" sldId="1031"/>
        </pc:sldMkLst>
      </pc:sldChg>
      <pc:sldChg chg="addSp delSp modSp add mod">
        <pc:chgData name="Samuel Eriksen" userId="5ff6e1ed-1738-463f-8cf3-306224ed0ce0" providerId="ADAL" clId="{13345F4F-46F6-4BA0-A3AB-D0E63E9F993D}" dt="2023-08-13T13:10:30.891" v="10407" actId="20577"/>
        <pc:sldMkLst>
          <pc:docMk/>
          <pc:sldMk cId="2453111688" sldId="1032"/>
        </pc:sldMkLst>
      </pc:sldChg>
      <pc:sldChg chg="addSp delSp modSp add mod">
        <pc:chgData name="Samuel Eriksen" userId="5ff6e1ed-1738-463f-8cf3-306224ed0ce0" providerId="ADAL" clId="{13345F4F-46F6-4BA0-A3AB-D0E63E9F993D}" dt="2023-08-13T12:42:33.939" v="9355" actId="1076"/>
        <pc:sldMkLst>
          <pc:docMk/>
          <pc:sldMk cId="3431159681" sldId="1033"/>
        </pc:sldMkLst>
      </pc:sldChg>
      <pc:sldChg chg="delSp modSp add del mod">
        <pc:chgData name="Samuel Eriksen" userId="5ff6e1ed-1738-463f-8cf3-306224ed0ce0" providerId="ADAL" clId="{13345F4F-46F6-4BA0-A3AB-D0E63E9F993D}" dt="2023-08-22T09:24:02.140" v="10497" actId="47"/>
        <pc:sldMkLst>
          <pc:docMk/>
          <pc:sldMk cId="2966769702" sldId="1035"/>
        </pc:sldMkLst>
      </pc:sldChg>
      <pc:sldChg chg="addSp delSp modSp add del mod">
        <pc:chgData name="Samuel Eriksen" userId="5ff6e1ed-1738-463f-8cf3-306224ed0ce0" providerId="ADAL" clId="{13345F4F-46F6-4BA0-A3AB-D0E63E9F993D}" dt="2023-08-22T09:26:39.461" v="10531" actId="47"/>
        <pc:sldMkLst>
          <pc:docMk/>
          <pc:sldMk cId="2233689760" sldId="1036"/>
        </pc:sldMkLst>
      </pc:sldChg>
      <pc:sldMasterChg chg="addSldLayout delSldLayout modSldLayout">
        <pc:chgData name="Samuel Eriksen" userId="5ff6e1ed-1738-463f-8cf3-306224ed0ce0" providerId="ADAL" clId="{13345F4F-46F6-4BA0-A3AB-D0E63E9F993D}" dt="2023-08-10T14:48:23.570" v="3740" actId="47"/>
        <pc:sldMasterMkLst>
          <pc:docMk/>
          <pc:sldMasterMk cId="0" sldId="2147483660"/>
        </pc:sldMasterMkLst>
        <pc:sldLayoutChg chg="del">
          <pc:chgData name="Samuel Eriksen" userId="5ff6e1ed-1738-463f-8cf3-306224ed0ce0" providerId="ADAL" clId="{13345F4F-46F6-4BA0-A3AB-D0E63E9F993D}" dt="2023-08-10T14:48:23.570" v="3740" actId="47"/>
          <pc:sldLayoutMkLst>
            <pc:docMk/>
            <pc:sldMasterMk cId="0" sldId="2147483660"/>
            <pc:sldLayoutMk cId="0" sldId="2147483656"/>
          </pc:sldLayoutMkLst>
        </pc:sldLayoutChg>
        <pc:sldLayoutChg chg="del">
          <pc:chgData name="Samuel Eriksen" userId="5ff6e1ed-1738-463f-8cf3-306224ed0ce0" providerId="ADAL" clId="{13345F4F-46F6-4BA0-A3AB-D0E63E9F993D}" dt="2023-08-09T17:26:10.552" v="1685" actId="47"/>
          <pc:sldLayoutMkLst>
            <pc:docMk/>
            <pc:sldMasterMk cId="0" sldId="2147483660"/>
            <pc:sldLayoutMk cId="3357520374" sldId="2147483661"/>
          </pc:sldLayoutMkLst>
        </pc:sldLayoutChg>
        <pc:sldLayoutChg chg="modSp mod">
          <pc:chgData name="Samuel Eriksen" userId="5ff6e1ed-1738-463f-8cf3-306224ed0ce0" providerId="ADAL" clId="{13345F4F-46F6-4BA0-A3AB-D0E63E9F993D}" dt="2023-08-09T16:57:11.662" v="1003" actId="208"/>
          <pc:sldLayoutMkLst>
            <pc:docMk/>
            <pc:sldMasterMk cId="0" sldId="2147483660"/>
            <pc:sldLayoutMk cId="1247888890" sldId="2147483682"/>
          </pc:sldLayoutMkLst>
        </pc:sldLayoutChg>
        <pc:sldLayoutChg chg="modSp add mod modTransition">
          <pc:chgData name="Samuel Eriksen" userId="5ff6e1ed-1738-463f-8cf3-306224ed0ce0" providerId="ADAL" clId="{13345F4F-46F6-4BA0-A3AB-D0E63E9F993D}" dt="2023-08-09T16:57:29.748" v="1005" actId="14100"/>
          <pc:sldLayoutMkLst>
            <pc:docMk/>
            <pc:sldMasterMk cId="0" sldId="2147483660"/>
            <pc:sldLayoutMk cId="558728508" sldId="2147483683"/>
          </pc:sldLayoutMkLst>
        </pc:sldLayoutChg>
      </pc:sldMasterChg>
    </pc:docChg>
  </pc:docChgLst>
  <pc:docChgLst>
    <pc:chgData name="Samuel Eriksen" userId="5ff6e1ed-1738-463f-8cf3-306224ed0ce0" providerId="ADAL" clId="{C7E6C914-662E-41E7-97CC-112408108432}"/>
    <pc:docChg chg="undo custSel addSld delSld modSld sldOrd modMainMaster">
      <pc:chgData name="Samuel Eriksen" userId="5ff6e1ed-1738-463f-8cf3-306224ed0ce0" providerId="ADAL" clId="{C7E6C914-662E-41E7-97CC-112408108432}" dt="2023-11-22T10:02:38.655" v="5743" actId="1076"/>
      <pc:docMkLst>
        <pc:docMk/>
      </pc:docMkLst>
      <pc:sldChg chg="delSp add mod">
        <pc:chgData name="Samuel Eriksen" userId="5ff6e1ed-1738-463f-8cf3-306224ed0ce0" providerId="ADAL" clId="{C7E6C914-662E-41E7-97CC-112408108432}" dt="2023-11-16T14:17:33.595" v="147" actId="478"/>
        <pc:sldMkLst>
          <pc:docMk/>
          <pc:sldMk cId="0" sldId="258"/>
        </pc:sldMkLst>
      </pc:sldChg>
      <pc:sldChg chg="delSp add mod">
        <pc:chgData name="Samuel Eriksen" userId="5ff6e1ed-1738-463f-8cf3-306224ed0ce0" providerId="ADAL" clId="{C7E6C914-662E-41E7-97CC-112408108432}" dt="2023-11-16T14:17:36.495" v="148" actId="478"/>
        <pc:sldMkLst>
          <pc:docMk/>
          <pc:sldMk cId="0" sldId="259"/>
        </pc:sldMkLst>
      </pc:sldChg>
      <pc:sldChg chg="add del modNotes">
        <pc:chgData name="Samuel Eriksen" userId="5ff6e1ed-1738-463f-8cf3-306224ed0ce0" providerId="ADAL" clId="{C7E6C914-662E-41E7-97CC-112408108432}" dt="2023-11-16T14:19:07.958" v="178" actId="47"/>
        <pc:sldMkLst>
          <pc:docMk/>
          <pc:sldMk cId="0" sldId="260"/>
        </pc:sldMkLst>
      </pc:sldChg>
      <pc:sldChg chg="add del modNotes">
        <pc:chgData name="Samuel Eriksen" userId="5ff6e1ed-1738-463f-8cf3-306224ed0ce0" providerId="ADAL" clId="{C7E6C914-662E-41E7-97CC-112408108432}" dt="2023-11-16T14:20:03.059" v="185" actId="47"/>
        <pc:sldMkLst>
          <pc:docMk/>
          <pc:sldMk cId="0" sldId="261"/>
        </pc:sldMkLst>
      </pc:sldChg>
      <pc:sldChg chg="modSp mod">
        <pc:chgData name="Samuel Eriksen" userId="5ff6e1ed-1738-463f-8cf3-306224ed0ce0" providerId="ADAL" clId="{C7E6C914-662E-41E7-97CC-112408108432}" dt="2023-11-21T23:39:43.934" v="5737" actId="14100"/>
        <pc:sldMkLst>
          <pc:docMk/>
          <pc:sldMk cId="1805849594" sldId="1002"/>
        </pc:sldMkLst>
      </pc:sldChg>
      <pc:sldChg chg="modSp mod">
        <pc:chgData name="Samuel Eriksen" userId="5ff6e1ed-1738-463f-8cf3-306224ed0ce0" providerId="ADAL" clId="{C7E6C914-662E-41E7-97CC-112408108432}" dt="2023-11-16T14:26:10.144" v="256" actId="20577"/>
        <pc:sldMkLst>
          <pc:docMk/>
          <pc:sldMk cId="1567789888" sldId="1027"/>
        </pc:sldMkLst>
      </pc:sldChg>
      <pc:sldChg chg="modSp mod">
        <pc:chgData name="Samuel Eriksen" userId="5ff6e1ed-1738-463f-8cf3-306224ed0ce0" providerId="ADAL" clId="{C7E6C914-662E-41E7-97CC-112408108432}" dt="2023-11-20T16:24:53.944" v="4223" actId="20577"/>
        <pc:sldMkLst>
          <pc:docMk/>
          <pc:sldMk cId="4044988235" sldId="1051"/>
        </pc:sldMkLst>
      </pc:sldChg>
      <pc:sldChg chg="addSp delSp modSp mod">
        <pc:chgData name="Samuel Eriksen" userId="5ff6e1ed-1738-463f-8cf3-306224ed0ce0" providerId="ADAL" clId="{C7E6C914-662E-41E7-97CC-112408108432}" dt="2023-11-16T15:55:32.525" v="1924" actId="14100"/>
        <pc:sldMkLst>
          <pc:docMk/>
          <pc:sldMk cId="1247798570" sldId="1053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1837370548" sldId="1054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1802747" sldId="1055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63791839" sldId="1057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045809876" sldId="1058"/>
        </pc:sldMkLst>
      </pc:sldChg>
      <pc:sldChg chg="del">
        <pc:chgData name="Samuel Eriksen" userId="5ff6e1ed-1738-463f-8cf3-306224ed0ce0" providerId="ADAL" clId="{C7E6C914-662E-41E7-97CC-112408108432}" dt="2023-11-16T16:25:32.875" v="2625" actId="47"/>
        <pc:sldMkLst>
          <pc:docMk/>
          <pc:sldMk cId="2729720079" sldId="1059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88660873" sldId="1060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601908858" sldId="1061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217853095" sldId="1062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27249004" sldId="1063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1155886924" sldId="1064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598893596" sldId="1065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726563327" sldId="1066"/>
        </pc:sldMkLst>
      </pc:sldChg>
      <pc:sldChg chg="addSp modSp mod">
        <pc:chgData name="Samuel Eriksen" userId="5ff6e1ed-1738-463f-8cf3-306224ed0ce0" providerId="ADAL" clId="{C7E6C914-662E-41E7-97CC-112408108432}" dt="2023-11-21T23:34:35.398" v="5719" actId="14100"/>
        <pc:sldMkLst>
          <pc:docMk/>
          <pc:sldMk cId="3926472248" sldId="1067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213924443" sldId="1069"/>
        </pc:sldMkLst>
      </pc:sldChg>
      <pc:sldChg chg="add del">
        <pc:chgData name="Samuel Eriksen" userId="5ff6e1ed-1738-463f-8cf3-306224ed0ce0" providerId="ADAL" clId="{C7E6C914-662E-41E7-97CC-112408108432}" dt="2023-11-20T16:30:24.292" v="4650"/>
        <pc:sldMkLst>
          <pc:docMk/>
          <pc:sldMk cId="2533331456" sldId="1070"/>
        </pc:sldMkLst>
      </pc:sldChg>
      <pc:sldChg chg="del">
        <pc:chgData name="Samuel Eriksen" userId="5ff6e1ed-1738-463f-8cf3-306224ed0ce0" providerId="ADAL" clId="{C7E6C914-662E-41E7-97CC-112408108432}" dt="2023-11-16T16:32:49.802" v="3232" actId="47"/>
        <pc:sldMkLst>
          <pc:docMk/>
          <pc:sldMk cId="3668756845" sldId="1071"/>
        </pc:sldMkLst>
      </pc:sldChg>
      <pc:sldChg chg="add del">
        <pc:chgData name="Samuel Eriksen" userId="5ff6e1ed-1738-463f-8cf3-306224ed0ce0" providerId="ADAL" clId="{C7E6C914-662E-41E7-97CC-112408108432}" dt="2023-11-20T16:30:13.949" v="4649"/>
        <pc:sldMkLst>
          <pc:docMk/>
          <pc:sldMk cId="2305457637" sldId="1072"/>
        </pc:sldMkLst>
      </pc:sldChg>
      <pc:sldChg chg="add del">
        <pc:chgData name="Samuel Eriksen" userId="5ff6e1ed-1738-463f-8cf3-306224ed0ce0" providerId="ADAL" clId="{C7E6C914-662E-41E7-97CC-112408108432}" dt="2023-11-16T14:18:16.477" v="154" actId="47"/>
        <pc:sldMkLst>
          <pc:docMk/>
          <pc:sldMk cId="2430024352" sldId="1073"/>
        </pc:sldMkLst>
      </pc:sldChg>
      <pc:sldChg chg="add del">
        <pc:chgData name="Samuel Eriksen" userId="5ff6e1ed-1738-463f-8cf3-306224ed0ce0" providerId="ADAL" clId="{C7E6C914-662E-41E7-97CC-112408108432}" dt="2023-11-16T14:18:09.246" v="153" actId="47"/>
        <pc:sldMkLst>
          <pc:docMk/>
          <pc:sldMk cId="933531535" sldId="1074"/>
        </pc:sldMkLst>
      </pc:sldChg>
      <pc:sldChg chg="addSp delSp modSp add mod ord">
        <pc:chgData name="Samuel Eriksen" userId="5ff6e1ed-1738-463f-8cf3-306224ed0ce0" providerId="ADAL" clId="{C7E6C914-662E-41E7-97CC-112408108432}" dt="2023-11-21T23:12:08.078" v="4975" actId="113"/>
        <pc:sldMkLst>
          <pc:docMk/>
          <pc:sldMk cId="3926390868" sldId="1075"/>
        </pc:sldMkLst>
      </pc:sldChg>
      <pc:sldChg chg="addSp delSp modSp add mod">
        <pc:chgData name="Samuel Eriksen" userId="5ff6e1ed-1738-463f-8cf3-306224ed0ce0" providerId="ADAL" clId="{C7E6C914-662E-41E7-97CC-112408108432}" dt="2023-11-16T14:19:29.646" v="181"/>
        <pc:sldMkLst>
          <pc:docMk/>
          <pc:sldMk cId="2658344418" sldId="1076"/>
        </pc:sldMkLst>
      </pc:sldChg>
      <pc:sldChg chg="addSp delSp modSp add mod">
        <pc:chgData name="Samuel Eriksen" userId="5ff6e1ed-1738-463f-8cf3-306224ed0ce0" providerId="ADAL" clId="{C7E6C914-662E-41E7-97CC-112408108432}" dt="2023-11-21T23:14:13.590" v="5029" actId="14100"/>
        <pc:sldMkLst>
          <pc:docMk/>
          <pc:sldMk cId="2852058953" sldId="1077"/>
        </pc:sldMkLst>
      </pc:sldChg>
      <pc:sldChg chg="modSp add del mod">
        <pc:chgData name="Samuel Eriksen" userId="5ff6e1ed-1738-463f-8cf3-306224ed0ce0" providerId="ADAL" clId="{C7E6C914-662E-41E7-97CC-112408108432}" dt="2023-11-16T14:31:43.323" v="618" actId="47"/>
        <pc:sldMkLst>
          <pc:docMk/>
          <pc:sldMk cId="448115614" sldId="1078"/>
        </pc:sldMkLst>
      </pc:sldChg>
      <pc:sldChg chg="modSp add mod ord">
        <pc:chgData name="Samuel Eriksen" userId="5ff6e1ed-1738-463f-8cf3-306224ed0ce0" providerId="ADAL" clId="{C7E6C914-662E-41E7-97CC-112408108432}" dt="2023-11-16T14:31:39.249" v="617" actId="20577"/>
        <pc:sldMkLst>
          <pc:docMk/>
          <pc:sldMk cId="112157763" sldId="1079"/>
        </pc:sldMkLst>
      </pc:sldChg>
      <pc:sldChg chg="add del">
        <pc:chgData name="Samuel Eriksen" userId="5ff6e1ed-1738-463f-8cf3-306224ed0ce0" providerId="ADAL" clId="{C7E6C914-662E-41E7-97CC-112408108432}" dt="2023-11-16T14:44:08.952" v="692" actId="47"/>
        <pc:sldMkLst>
          <pc:docMk/>
          <pc:sldMk cId="1054346009" sldId="1080"/>
        </pc:sldMkLst>
      </pc:sldChg>
      <pc:sldChg chg="add del">
        <pc:chgData name="Samuel Eriksen" userId="5ff6e1ed-1738-463f-8cf3-306224ed0ce0" providerId="ADAL" clId="{C7E6C914-662E-41E7-97CC-112408108432}" dt="2023-11-16T16:15:17.180" v="2368" actId="47"/>
        <pc:sldMkLst>
          <pc:docMk/>
          <pc:sldMk cId="298141923" sldId="1081"/>
        </pc:sldMkLst>
      </pc:sldChg>
      <pc:sldChg chg="addSp delSp modSp add del mod">
        <pc:chgData name="Samuel Eriksen" userId="5ff6e1ed-1738-463f-8cf3-306224ed0ce0" providerId="ADAL" clId="{C7E6C914-662E-41E7-97CC-112408108432}" dt="2023-11-16T16:09:53.582" v="2156" actId="20577"/>
        <pc:sldMkLst>
          <pc:docMk/>
          <pc:sldMk cId="3741928537" sldId="1082"/>
        </pc:sldMkLst>
      </pc:sldChg>
      <pc:sldChg chg="modSp add del mod">
        <pc:chgData name="Samuel Eriksen" userId="5ff6e1ed-1738-463f-8cf3-306224ed0ce0" providerId="ADAL" clId="{C7E6C914-662E-41E7-97CC-112408108432}" dt="2023-11-16T16:15:15.715" v="2367" actId="47"/>
        <pc:sldMkLst>
          <pc:docMk/>
          <pc:sldMk cId="3870396630" sldId="1083"/>
        </pc:sldMkLst>
      </pc:sldChg>
      <pc:sldChg chg="delSp modSp add mod">
        <pc:chgData name="Samuel Eriksen" userId="5ff6e1ed-1738-463f-8cf3-306224ed0ce0" providerId="ADAL" clId="{C7E6C914-662E-41E7-97CC-112408108432}" dt="2023-11-21T23:15:45.959" v="5117" actId="20577"/>
        <pc:sldMkLst>
          <pc:docMk/>
          <pc:sldMk cId="1068763430" sldId="1084"/>
        </pc:sldMkLst>
      </pc:sldChg>
      <pc:sldChg chg="add del">
        <pc:chgData name="Samuel Eriksen" userId="5ff6e1ed-1738-463f-8cf3-306224ed0ce0" providerId="ADAL" clId="{C7E6C914-662E-41E7-97CC-112408108432}" dt="2023-11-16T16:00:20.174" v="2099" actId="47"/>
        <pc:sldMkLst>
          <pc:docMk/>
          <pc:sldMk cId="25839453" sldId="1085"/>
        </pc:sldMkLst>
      </pc:sldChg>
      <pc:sldChg chg="delSp modSp add del mod">
        <pc:chgData name="Samuel Eriksen" userId="5ff6e1ed-1738-463f-8cf3-306224ed0ce0" providerId="ADAL" clId="{C7E6C914-662E-41E7-97CC-112408108432}" dt="2023-11-16T15:57:06.340" v="2081" actId="47"/>
        <pc:sldMkLst>
          <pc:docMk/>
          <pc:sldMk cId="1741537136" sldId="1085"/>
        </pc:sldMkLst>
      </pc:sldChg>
      <pc:sldChg chg="addSp delSp modSp add mod">
        <pc:chgData name="Samuel Eriksen" userId="5ff6e1ed-1738-463f-8cf3-306224ed0ce0" providerId="ADAL" clId="{C7E6C914-662E-41E7-97CC-112408108432}" dt="2023-11-16T16:16:53.151" v="2428" actId="14100"/>
        <pc:sldMkLst>
          <pc:docMk/>
          <pc:sldMk cId="2484776247" sldId="1085"/>
        </pc:sldMkLst>
      </pc:sldChg>
      <pc:sldChg chg="addSp delSp modSp add mod">
        <pc:chgData name="Samuel Eriksen" userId="5ff6e1ed-1738-463f-8cf3-306224ed0ce0" providerId="ADAL" clId="{C7E6C914-662E-41E7-97CC-112408108432}" dt="2023-11-16T16:17:26.322" v="2431" actId="1076"/>
        <pc:sldMkLst>
          <pc:docMk/>
          <pc:sldMk cId="1883975425" sldId="1086"/>
        </pc:sldMkLst>
      </pc:sldChg>
      <pc:sldChg chg="addSp delSp modSp add mod">
        <pc:chgData name="Samuel Eriksen" userId="5ff6e1ed-1738-463f-8cf3-306224ed0ce0" providerId="ADAL" clId="{C7E6C914-662E-41E7-97CC-112408108432}" dt="2023-11-17T13:31:05.168" v="3439" actId="478"/>
        <pc:sldMkLst>
          <pc:docMk/>
          <pc:sldMk cId="2631420031" sldId="1087"/>
        </pc:sldMkLst>
      </pc:sldChg>
      <pc:sldChg chg="addSp delSp modSp add del mod">
        <pc:chgData name="Samuel Eriksen" userId="5ff6e1ed-1738-463f-8cf3-306224ed0ce0" providerId="ADAL" clId="{C7E6C914-662E-41E7-97CC-112408108432}" dt="2023-11-16T16:25:32.875" v="2625" actId="47"/>
        <pc:sldMkLst>
          <pc:docMk/>
          <pc:sldMk cId="3586286579" sldId="1088"/>
        </pc:sldMkLst>
      </pc:sldChg>
      <pc:sldChg chg="addSp delSp modSp add mod ord">
        <pc:chgData name="Samuel Eriksen" userId="5ff6e1ed-1738-463f-8cf3-306224ed0ce0" providerId="ADAL" clId="{C7E6C914-662E-41E7-97CC-112408108432}" dt="2023-11-16T16:25:24.851" v="2624" actId="1037"/>
        <pc:sldMkLst>
          <pc:docMk/>
          <pc:sldMk cId="1911604968" sldId="1089"/>
        </pc:sldMkLst>
      </pc:sldChg>
      <pc:sldChg chg="addSp delSp modSp add mod ord">
        <pc:chgData name="Samuel Eriksen" userId="5ff6e1ed-1738-463f-8cf3-306224ed0ce0" providerId="ADAL" clId="{C7E6C914-662E-41E7-97CC-112408108432}" dt="2023-11-16T16:30:11.657" v="2940" actId="1076"/>
        <pc:sldMkLst>
          <pc:docMk/>
          <pc:sldMk cId="3420792661" sldId="1090"/>
        </pc:sldMkLst>
      </pc:sldChg>
      <pc:sldChg chg="addSp delSp modSp add del mod">
        <pc:chgData name="Samuel Eriksen" userId="5ff6e1ed-1738-463f-8cf3-306224ed0ce0" providerId="ADAL" clId="{C7E6C914-662E-41E7-97CC-112408108432}" dt="2023-11-21T23:21:19.724" v="5121" actId="47"/>
        <pc:sldMkLst>
          <pc:docMk/>
          <pc:sldMk cId="2932724156" sldId="1091"/>
        </pc:sldMkLst>
      </pc:sldChg>
      <pc:sldChg chg="add del">
        <pc:chgData name="Samuel Eriksen" userId="5ff6e1ed-1738-463f-8cf3-306224ed0ce0" providerId="ADAL" clId="{C7E6C914-662E-41E7-97CC-112408108432}" dt="2023-11-16T16:32:56.162" v="3235" actId="47"/>
        <pc:sldMkLst>
          <pc:docMk/>
          <pc:sldMk cId="3493184707" sldId="1092"/>
        </pc:sldMkLst>
      </pc:sldChg>
      <pc:sldChg chg="addSp delSp modSp add mod ord">
        <pc:chgData name="Samuel Eriksen" userId="5ff6e1ed-1738-463f-8cf3-306224ed0ce0" providerId="ADAL" clId="{C7E6C914-662E-41E7-97CC-112408108432}" dt="2023-11-21T23:30:59.680" v="5484" actId="20577"/>
        <pc:sldMkLst>
          <pc:docMk/>
          <pc:sldMk cId="3633995354" sldId="1093"/>
        </pc:sldMkLst>
      </pc:sldChg>
      <pc:sldChg chg="modSp add del mod">
        <pc:chgData name="Samuel Eriksen" userId="5ff6e1ed-1738-463f-8cf3-306224ed0ce0" providerId="ADAL" clId="{C7E6C914-662E-41E7-97CC-112408108432}" dt="2023-11-20T15:51:51.244" v="3612" actId="47"/>
        <pc:sldMkLst>
          <pc:docMk/>
          <pc:sldMk cId="1829289007" sldId="1094"/>
        </pc:sldMkLst>
      </pc:sldChg>
      <pc:sldChg chg="modSp add mod ord">
        <pc:chgData name="Samuel Eriksen" userId="5ff6e1ed-1738-463f-8cf3-306224ed0ce0" providerId="ADAL" clId="{C7E6C914-662E-41E7-97CC-112408108432}" dt="2023-11-20T16:02:27.163" v="3765" actId="20577"/>
        <pc:sldMkLst>
          <pc:docMk/>
          <pc:sldMk cId="266560636" sldId="1095"/>
        </pc:sldMkLst>
      </pc:sldChg>
      <pc:sldChg chg="add del">
        <pc:chgData name="Samuel Eriksen" userId="5ff6e1ed-1738-463f-8cf3-306224ed0ce0" providerId="ADAL" clId="{C7E6C914-662E-41E7-97CC-112408108432}" dt="2023-11-20T15:51:28.228" v="3580" actId="47"/>
        <pc:sldMkLst>
          <pc:docMk/>
          <pc:sldMk cId="3791064074" sldId="1095"/>
        </pc:sldMkLst>
      </pc:sldChg>
      <pc:sldChg chg="addSp delSp modSp add mod ord">
        <pc:chgData name="Samuel Eriksen" userId="5ff6e1ed-1738-463f-8cf3-306224ed0ce0" providerId="ADAL" clId="{C7E6C914-662E-41E7-97CC-112408108432}" dt="2023-11-20T16:29:15.638" v="4620" actId="20577"/>
        <pc:sldMkLst>
          <pc:docMk/>
          <pc:sldMk cId="3165603808" sldId="1096"/>
        </pc:sldMkLst>
      </pc:sldChg>
      <pc:sldChg chg="modSp add mod">
        <pc:chgData name="Samuel Eriksen" userId="5ff6e1ed-1738-463f-8cf3-306224ed0ce0" providerId="ADAL" clId="{C7E6C914-662E-41E7-97CC-112408108432}" dt="2023-11-20T16:30:56.212" v="4696" actId="20577"/>
        <pc:sldMkLst>
          <pc:docMk/>
          <pc:sldMk cId="1197450311" sldId="1097"/>
        </pc:sldMkLst>
      </pc:sldChg>
      <pc:sldChg chg="addSp delSp modSp add mod">
        <pc:chgData name="Samuel Eriksen" userId="5ff6e1ed-1738-463f-8cf3-306224ed0ce0" providerId="ADAL" clId="{C7E6C914-662E-41E7-97CC-112408108432}" dt="2023-11-22T10:02:38.655" v="5743" actId="1076"/>
        <pc:sldMkLst>
          <pc:docMk/>
          <pc:sldMk cId="2533070212" sldId="1098"/>
        </pc:sldMkLst>
      </pc:sldChg>
      <pc:sldChg chg="addSp delSp modSp add del mod">
        <pc:chgData name="Samuel Eriksen" userId="5ff6e1ed-1738-463f-8cf3-306224ed0ce0" providerId="ADAL" clId="{C7E6C914-662E-41E7-97CC-112408108432}" dt="2023-11-20T16:30:04.939" v="4642" actId="47"/>
        <pc:sldMkLst>
          <pc:docMk/>
          <pc:sldMk cId="1258100160" sldId="1099"/>
        </pc:sldMkLst>
      </pc:sldChg>
      <pc:sldChg chg="modSp add mod ord">
        <pc:chgData name="Samuel Eriksen" userId="5ff6e1ed-1738-463f-8cf3-306224ed0ce0" providerId="ADAL" clId="{C7E6C914-662E-41E7-97CC-112408108432}" dt="2023-11-20T16:30:07.364" v="4648" actId="20577"/>
        <pc:sldMkLst>
          <pc:docMk/>
          <pc:sldMk cId="3592276515" sldId="1100"/>
        </pc:sldMkLst>
      </pc:sldChg>
      <pc:sldChg chg="addSp delSp modSp add mod">
        <pc:chgData name="Samuel Eriksen" userId="5ff6e1ed-1738-463f-8cf3-306224ed0ce0" providerId="ADAL" clId="{C7E6C914-662E-41E7-97CC-112408108432}" dt="2023-11-21T23:34:05.369" v="5714" actId="20577"/>
        <pc:sldMkLst>
          <pc:docMk/>
          <pc:sldMk cId="279514348" sldId="1101"/>
        </pc:sldMkLst>
      </pc:sldChg>
      <pc:sldMasterChg chg="delSldLayout modSldLayout">
        <pc:chgData name="Samuel Eriksen" userId="5ff6e1ed-1738-463f-8cf3-306224ed0ce0" providerId="ADAL" clId="{C7E6C914-662E-41E7-97CC-112408108432}" dt="2023-11-20T16:42:51.005" v="4706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C7E6C914-662E-41E7-97CC-112408108432}" dt="2023-11-20T16:42:51.005" v="4706" actId="20577"/>
          <pc:sldLayoutMkLst>
            <pc:docMk/>
            <pc:sldMasterMk cId="0" sldId="2147483660"/>
            <pc:sldLayoutMk cId="1247888890" sldId="2147483682"/>
          </pc:sldLayoutMkLst>
        </pc:sldLayoutChg>
        <pc:sldLayoutChg chg="del">
          <pc:chgData name="Samuel Eriksen" userId="5ff6e1ed-1738-463f-8cf3-306224ed0ce0" providerId="ADAL" clId="{C7E6C914-662E-41E7-97CC-112408108432}" dt="2023-11-16T14:31:43.323" v="618" actId="47"/>
          <pc:sldLayoutMkLst>
            <pc:docMk/>
            <pc:sldMasterMk cId="0" sldId="2147483660"/>
            <pc:sldLayoutMk cId="227444307" sldId="2147483687"/>
          </pc:sldLayoutMkLst>
        </pc:sldLayoutChg>
        <pc:sldLayoutChg chg="del">
          <pc:chgData name="Samuel Eriksen" userId="5ff6e1ed-1738-463f-8cf3-306224ed0ce0" providerId="ADAL" clId="{C7E6C914-662E-41E7-97CC-112408108432}" dt="2023-11-20T15:51:28.228" v="3580" actId="47"/>
          <pc:sldLayoutMkLst>
            <pc:docMk/>
            <pc:sldMasterMk cId="0" sldId="2147483660"/>
            <pc:sldLayoutMk cId="3300781948" sldId="2147483687"/>
          </pc:sldLayoutMkLst>
        </pc:sldLayoutChg>
      </pc:sldMasterChg>
      <pc:sldMasterChg chg="delSldLayout">
        <pc:chgData name="Samuel Eriksen" userId="5ff6e1ed-1738-463f-8cf3-306224ed0ce0" providerId="ADAL" clId="{C7E6C914-662E-41E7-97CC-112408108432}" dt="2023-11-16T14:20:03.059" v="185" actId="47"/>
        <pc:sldMasterMkLst>
          <pc:docMk/>
          <pc:sldMasterMk cId="0" sldId="2147483684"/>
        </pc:sldMasterMkLst>
        <pc:sldLayoutChg chg="del">
          <pc:chgData name="Samuel Eriksen" userId="5ff6e1ed-1738-463f-8cf3-306224ed0ce0" providerId="ADAL" clId="{C7E6C914-662E-41E7-97CC-112408108432}" dt="2023-11-16T14:20:03.059" v="185" actId="47"/>
          <pc:sldLayoutMkLst>
            <pc:docMk/>
            <pc:sldMasterMk cId="0" sldId="2147483684"/>
            <pc:sldLayoutMk cId="0" sldId="2147483650"/>
          </pc:sldLayoutMkLst>
        </pc:sldLayoutChg>
        <pc:sldLayoutChg chg="del">
          <pc:chgData name="Samuel Eriksen" userId="5ff6e1ed-1738-463f-8cf3-306224ed0ce0" providerId="ADAL" clId="{C7E6C914-662E-41E7-97CC-112408108432}" dt="2023-11-16T14:18:16.477" v="154" actId="47"/>
          <pc:sldLayoutMkLst>
            <pc:docMk/>
            <pc:sldMasterMk cId="0" sldId="2147483684"/>
            <pc:sldLayoutMk cId="0" sldId="2147483656"/>
          </pc:sldLayoutMkLst>
        </pc:sldLayoutChg>
      </pc:sldMasterChg>
    </pc:docChg>
  </pc:docChgLst>
  <pc:docChgLst>
    <pc:chgData name="Samuel Eriksen" userId="5ff6e1ed-1738-463f-8cf3-306224ed0ce0" providerId="ADAL" clId="{1BF0D894-736F-4D94-9BD2-A44B83FB1F39}"/>
    <pc:docChg chg="undo custSel addSld delSld modSld sldOrd modMainMaster">
      <pc:chgData name="Samuel Eriksen" userId="5ff6e1ed-1738-463f-8cf3-306224ed0ce0" providerId="ADAL" clId="{1BF0D894-736F-4D94-9BD2-A44B83FB1F39}" dt="2024-03-27T13:36:11.308" v="1801" actId="47"/>
      <pc:docMkLst>
        <pc:docMk/>
      </pc:docMkLst>
      <pc:sldChg chg="addSp delSp modSp mod">
        <pc:chgData name="Samuel Eriksen" userId="5ff6e1ed-1738-463f-8cf3-306224ed0ce0" providerId="ADAL" clId="{1BF0D894-736F-4D94-9BD2-A44B83FB1F39}" dt="2024-03-26T18:52:41.635" v="1555" actId="478"/>
        <pc:sldMkLst>
          <pc:docMk/>
          <pc:sldMk cId="1247798570" sldId="1053"/>
        </pc:sldMkLst>
      </pc:sldChg>
      <pc:sldChg chg="modSp mod modCm">
        <pc:chgData name="Samuel Eriksen" userId="5ff6e1ed-1738-463f-8cf3-306224ed0ce0" providerId="ADAL" clId="{1BF0D894-736F-4D94-9BD2-A44B83FB1F39}" dt="2024-03-26T18:55:28.629" v="1792"/>
        <pc:sldMkLst>
          <pc:docMk/>
          <pc:sldMk cId="3926472248" sldId="10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1BF0D894-736F-4D94-9BD2-A44B83FB1F39}" dt="2024-03-26T18:55:26.020" v="1791" actId="20577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mod">
              <pc226:chgData name="Samuel Eriksen" userId="5ff6e1ed-1738-463f-8cf3-306224ed0ce0" providerId="ADAL" clId="{1BF0D894-736F-4D94-9BD2-A44B83FB1F39}" dt="2024-03-26T18:55:28.629" v="1792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delSp modSp del mod">
        <pc:chgData name="Samuel Eriksen" userId="5ff6e1ed-1738-463f-8cf3-306224ed0ce0" providerId="ADAL" clId="{1BF0D894-736F-4D94-9BD2-A44B83FB1F39}" dt="2024-03-20T18:42:37.367" v="755" actId="47"/>
        <pc:sldMkLst>
          <pc:docMk/>
          <pc:sldMk cId="3420792661" sldId="1090"/>
        </pc:sldMkLst>
      </pc:sldChg>
      <pc:sldChg chg="addSp delSp modSp mod">
        <pc:chgData name="Samuel Eriksen" userId="5ff6e1ed-1738-463f-8cf3-306224ed0ce0" providerId="ADAL" clId="{1BF0D894-736F-4D94-9BD2-A44B83FB1F39}" dt="2024-03-27T13:26:01.670" v="1800" actId="1076"/>
        <pc:sldMkLst>
          <pc:docMk/>
          <pc:sldMk cId="3633995354" sldId="1093"/>
        </pc:sldMkLst>
      </pc:sldChg>
      <pc:sldChg chg="del modCm">
        <pc:chgData name="Samuel Eriksen" userId="5ff6e1ed-1738-463f-8cf3-306224ed0ce0" providerId="ADAL" clId="{1BF0D894-736F-4D94-9BD2-A44B83FB1F39}" dt="2024-03-22T13:29:20.581" v="1540" actId="47"/>
        <pc:sldMkLst>
          <pc:docMk/>
          <pc:sldMk cId="3753790458" sldId="11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Samuel Eriksen" userId="5ff6e1ed-1738-463f-8cf3-306224ed0ce0" providerId="ADAL" clId="{1BF0D894-736F-4D94-9BD2-A44B83FB1F39}" dt="2024-03-22T13:29:17.247" v="1539"/>
              <pc2:cmMkLst xmlns:pc2="http://schemas.microsoft.com/office/powerpoint/2019/9/main/command">
                <pc:docMk/>
                <pc:sldMk cId="3753790458" sldId="1107"/>
                <pc2:cmMk id="{14EF27C8-246C-40A5-ADF7-1142AB51AE1A}"/>
              </pc2:cmMkLst>
              <pc226:cmRplyChg chg="add">
                <pc226:chgData name="Samuel Eriksen" userId="5ff6e1ed-1738-463f-8cf3-306224ed0ce0" providerId="ADAL" clId="{1BF0D894-736F-4D94-9BD2-A44B83FB1F39}" dt="2024-03-22T13:29:17.247" v="1539"/>
                <pc2:cmRplyMkLst xmlns:pc2="http://schemas.microsoft.com/office/powerpoint/2019/9/main/command">
                  <pc:docMk/>
                  <pc:sldMk cId="3753790458" sldId="1107"/>
                  <pc2:cmMk id="{14EF27C8-246C-40A5-ADF7-1142AB51AE1A}"/>
                  <pc2:cmRplyMk id="{AEA30060-458E-4E3A-8409-A1CFCCE45D4D}"/>
                </pc2:cmRplyMkLst>
              </pc226:cmRplyChg>
            </pc226:cmChg>
          </p:ext>
        </pc:extLst>
      </pc:sldChg>
      <pc:sldChg chg="addSp delSp modSp mod">
        <pc:chgData name="Samuel Eriksen" userId="5ff6e1ed-1738-463f-8cf3-306224ed0ce0" providerId="ADAL" clId="{1BF0D894-736F-4D94-9BD2-A44B83FB1F39}" dt="2024-03-22T13:29:52.542" v="1542" actId="20577"/>
        <pc:sldMkLst>
          <pc:docMk/>
          <pc:sldMk cId="1238399369" sldId="1108"/>
        </pc:sldMkLst>
      </pc:sldChg>
      <pc:sldChg chg="modSp mod">
        <pc:chgData name="Samuel Eriksen" userId="5ff6e1ed-1738-463f-8cf3-306224ed0ce0" providerId="ADAL" clId="{1BF0D894-736F-4D94-9BD2-A44B83FB1F39}" dt="2024-03-20T18:50:26.240" v="1157" actId="14100"/>
        <pc:sldMkLst>
          <pc:docMk/>
          <pc:sldMk cId="720762611" sldId="1111"/>
        </pc:sldMkLst>
      </pc:sldChg>
      <pc:sldChg chg="addSp delSp modSp mod modCm">
        <pc:chgData name="Samuel Eriksen" userId="5ff6e1ed-1738-463f-8cf3-306224ed0ce0" providerId="ADAL" clId="{1BF0D894-736F-4D94-9BD2-A44B83FB1F39}" dt="2024-03-26T18:54:31.071" v="1684"/>
        <pc:sldMkLst>
          <pc:docMk/>
          <pc:sldMk cId="1714686052" sldId="11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Samuel Eriksen" userId="5ff6e1ed-1738-463f-8cf3-306224ed0ce0" providerId="ADAL" clId="{1BF0D894-736F-4D94-9BD2-A44B83FB1F39}" dt="2024-03-26T18:54:31.071" v="1684"/>
              <pc2:cmMkLst xmlns:pc2="http://schemas.microsoft.com/office/powerpoint/2019/9/main/command">
                <pc:docMk/>
                <pc:sldMk cId="1714686052" sldId="1112"/>
                <pc2:cmMk id="{9B1B47BF-DEDB-46A1-B076-3F078FF15CF2}"/>
              </pc2:cmMkLst>
            </pc226:cmChg>
          </p:ext>
        </pc:extLst>
      </pc:sldChg>
      <pc:sldChg chg="modSp mod">
        <pc:chgData name="Samuel Eriksen" userId="5ff6e1ed-1738-463f-8cf3-306224ed0ce0" providerId="ADAL" clId="{1BF0D894-736F-4D94-9BD2-A44B83FB1F39}" dt="2024-03-20T18:39:43.551" v="671" actId="20577"/>
        <pc:sldMkLst>
          <pc:docMk/>
          <pc:sldMk cId="2960952366" sldId="1113"/>
        </pc:sldMkLst>
      </pc:sldChg>
      <pc:sldChg chg="addSp delSp modSp add mod ord">
        <pc:chgData name="Samuel Eriksen" userId="5ff6e1ed-1738-463f-8cf3-306224ed0ce0" providerId="ADAL" clId="{1BF0D894-736F-4D94-9BD2-A44B83FB1F39}" dt="2024-03-20T18:42:35.497" v="754" actId="1076"/>
        <pc:sldMkLst>
          <pc:docMk/>
          <pc:sldMk cId="3206741754" sldId="1114"/>
        </pc:sldMkLst>
      </pc:sldChg>
      <pc:sldChg chg="addSp delSp modSp add mod">
        <pc:chgData name="Samuel Eriksen" userId="5ff6e1ed-1738-463f-8cf3-306224ed0ce0" providerId="ADAL" clId="{1BF0D894-736F-4D94-9BD2-A44B83FB1F39}" dt="2024-03-20T17:58:21.877" v="569" actId="20577"/>
        <pc:sldMkLst>
          <pc:docMk/>
          <pc:sldMk cId="1526539482" sldId="1115"/>
        </pc:sldMkLst>
      </pc:sldChg>
      <pc:sldChg chg="addSp delSp modSp add mod">
        <pc:chgData name="Samuel Eriksen" userId="5ff6e1ed-1738-463f-8cf3-306224ed0ce0" providerId="ADAL" clId="{1BF0D894-736F-4D94-9BD2-A44B83FB1F39}" dt="2024-03-20T18:02:33.096" v="650" actId="1076"/>
        <pc:sldMkLst>
          <pc:docMk/>
          <pc:sldMk cId="1065421295" sldId="1116"/>
        </pc:sldMkLst>
      </pc:sldChg>
      <pc:sldChg chg="delSp modSp add mod">
        <pc:chgData name="Samuel Eriksen" userId="5ff6e1ed-1738-463f-8cf3-306224ed0ce0" providerId="ADAL" clId="{1BF0D894-736F-4D94-9BD2-A44B83FB1F39}" dt="2024-03-20T18:49:13.986" v="1132" actId="20577"/>
        <pc:sldMkLst>
          <pc:docMk/>
          <pc:sldMk cId="4073789663" sldId="1117"/>
        </pc:sldMkLst>
      </pc:sldChg>
      <pc:sldChg chg="add del">
        <pc:chgData name="Samuel Eriksen" userId="5ff6e1ed-1738-463f-8cf3-306224ed0ce0" providerId="ADAL" clId="{1BF0D894-736F-4D94-9BD2-A44B83FB1F39}" dt="2024-03-27T13:36:11.308" v="1801" actId="47"/>
        <pc:sldMkLst>
          <pc:docMk/>
          <pc:sldMk cId="2828317380" sldId="1118"/>
        </pc:sldMkLst>
      </pc:sldChg>
      <pc:sldChg chg="add del">
        <pc:chgData name="Samuel Eriksen" userId="5ff6e1ed-1738-463f-8cf3-306224ed0ce0" providerId="ADAL" clId="{1BF0D894-736F-4D94-9BD2-A44B83FB1F39}" dt="2024-03-26T18:56:58.168" v="1796" actId="47"/>
        <pc:sldMkLst>
          <pc:docMk/>
          <pc:sldMk cId="669556801" sldId="1119"/>
        </pc:sldMkLst>
      </pc:sldChg>
      <pc:sldChg chg="add del">
        <pc:chgData name="Samuel Eriksen" userId="5ff6e1ed-1738-463f-8cf3-306224ed0ce0" providerId="ADAL" clId="{1BF0D894-736F-4D94-9BD2-A44B83FB1F39}" dt="2024-03-26T18:56:49.173" v="1794" actId="47"/>
        <pc:sldMkLst>
          <pc:docMk/>
          <pc:sldMk cId="2460918899" sldId="1119"/>
        </pc:sldMkLst>
      </pc:sldChg>
      <pc:sldMasterChg chg="modSldLayout">
        <pc:chgData name="Samuel Eriksen" userId="5ff6e1ed-1738-463f-8cf3-306224ed0ce0" providerId="ADAL" clId="{1BF0D894-736F-4D94-9BD2-A44B83FB1F39}" dt="2024-03-26T18:52:15.176" v="1554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1BF0D894-736F-4D94-9BD2-A44B83FB1F39}" dt="2024-03-26T18:52:15.176" v="1554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Luke Kreczko" userId="1f6b659e-cae3-4e09-bd8e-efe7b15f0ea1" providerId="ADAL" clId="{A4E10FAD-DE3B-41A9-9544-67CA4B34E144}"/>
    <pc:docChg chg="modSld">
      <pc:chgData name="Luke Kreczko" userId="1f6b659e-cae3-4e09-bd8e-efe7b15f0ea1" providerId="ADAL" clId="{A4E10FAD-DE3B-41A9-9544-67CA4B34E144}" dt="2024-03-26T09:25:30.945" v="8" actId="1036"/>
      <pc:docMkLst>
        <pc:docMk/>
      </pc:docMkLst>
      <pc:sldChg chg="addCm">
        <pc:chgData name="Luke Kreczko" userId="1f6b659e-cae3-4e09-bd8e-efe7b15f0ea1" providerId="ADAL" clId="{A4E10FAD-DE3B-41A9-9544-67CA4B34E144}" dt="2024-03-22T09:52:07.740" v="6"/>
        <pc:sldMkLst>
          <pc:docMk/>
          <pc:sldMk cId="3926472248" sldId="10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39:37.140" v="5"/>
              <pc2:cmMkLst xmlns:pc2="http://schemas.microsoft.com/office/powerpoint/2019/9/main/command">
                <pc:docMk/>
                <pc:sldMk cId="3926472248" sldId="1067"/>
                <pc2:cmMk id="{6900571F-8DCF-43EA-936A-D985E86268A4}"/>
              </pc2:cmMkLst>
            </pc226:cmChg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52:07.740" v="6"/>
              <pc2:cmMkLst xmlns:pc2="http://schemas.microsoft.com/office/powerpoint/2019/9/main/command">
                <pc:docMk/>
                <pc:sldMk cId="3926472248" sldId="1067"/>
                <pc2:cmMk id="{339B4348-6E1F-4E51-B167-9FE36896A8DE}"/>
              </pc2:cmMkLst>
            </pc226:cmChg>
          </p:ext>
        </pc:extLst>
      </pc:sldChg>
      <pc:sldChg chg="modSp mod">
        <pc:chgData name="Luke Kreczko" userId="1f6b659e-cae3-4e09-bd8e-efe7b15f0ea1" providerId="ADAL" clId="{A4E10FAD-DE3B-41A9-9544-67CA4B34E144}" dt="2024-03-22T09:35:52.787" v="1" actId="20577"/>
        <pc:sldMkLst>
          <pc:docMk/>
          <pc:sldMk cId="3926390868" sldId="1075"/>
        </pc:sldMkLst>
      </pc:sldChg>
      <pc:sldChg chg="modSp mod">
        <pc:chgData name="Luke Kreczko" userId="1f6b659e-cae3-4e09-bd8e-efe7b15f0ea1" providerId="ADAL" clId="{A4E10FAD-DE3B-41A9-9544-67CA4B34E144}" dt="2024-03-22T09:37:00.440" v="4" actId="20577"/>
        <pc:sldMkLst>
          <pc:docMk/>
          <pc:sldMk cId="2852058953" sldId="1077"/>
        </pc:sldMkLst>
      </pc:sldChg>
      <pc:sldChg chg="addCm">
        <pc:chgData name="Luke Kreczko" userId="1f6b659e-cae3-4e09-bd8e-efe7b15f0ea1" providerId="ADAL" clId="{A4E10FAD-DE3B-41A9-9544-67CA4B34E144}" dt="2024-03-22T09:36:41.910" v="2"/>
        <pc:sldMkLst>
          <pc:docMk/>
          <pc:sldMk cId="3753790458" sldId="11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36:41.910" v="2"/>
              <pc2:cmMkLst xmlns:pc2="http://schemas.microsoft.com/office/powerpoint/2019/9/main/command">
                <pc:docMk/>
                <pc:sldMk cId="3753790458" sldId="1107"/>
                <pc2:cmMk id="{14EF27C8-246C-40A5-ADF7-1142AB51AE1A}"/>
              </pc2:cmMkLst>
            </pc226:cmChg>
          </p:ext>
        </pc:extLst>
      </pc:sldChg>
      <pc:sldChg chg="modSp mod">
        <pc:chgData name="Luke Kreczko" userId="1f6b659e-cae3-4e09-bd8e-efe7b15f0ea1" providerId="ADAL" clId="{A4E10FAD-DE3B-41A9-9544-67CA4B34E144}" dt="2024-03-26T09:25:30.945" v="8" actId="1036"/>
        <pc:sldMkLst>
          <pc:docMk/>
          <pc:sldMk cId="1238399369" sldId="1108"/>
        </pc:sldMkLst>
      </pc:sldChg>
      <pc:sldChg chg="addCm">
        <pc:chgData name="Luke Kreczko" userId="1f6b659e-cae3-4e09-bd8e-efe7b15f0ea1" providerId="ADAL" clId="{A4E10FAD-DE3B-41A9-9544-67CA4B34E144}" dt="2024-03-22T09:53:19.063" v="7"/>
        <pc:sldMkLst>
          <pc:docMk/>
          <pc:sldMk cId="1714686052" sldId="111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uke Kreczko" userId="1f6b659e-cae3-4e09-bd8e-efe7b15f0ea1" providerId="ADAL" clId="{A4E10FAD-DE3B-41A9-9544-67CA4B34E144}" dt="2024-03-22T09:53:19.063" v="7"/>
              <pc2:cmMkLst xmlns:pc2="http://schemas.microsoft.com/office/powerpoint/2019/9/main/command">
                <pc:docMk/>
                <pc:sldMk cId="1714686052" sldId="1112"/>
                <pc2:cmMk id="{9B1B47BF-DEDB-46A1-B076-3F078FF15CF2}"/>
              </pc2:cmMkLst>
            </pc226:cmChg>
          </p:ext>
        </pc:extLst>
      </pc:sldChg>
    </pc:docChg>
  </pc:docChgLst>
  <pc:docChgLst>
    <pc:chgData name="Luke Kreczko" userId="S::phxlk@bristol.ac.uk::1f6b659e-cae3-4e09-bd8e-efe7b15f0ea1" providerId="AD" clId="Web-{6825EA61-07B6-1E68-D9D1-1305C738CADA}"/>
    <pc:docChg chg="modSld">
      <pc:chgData name="Luke Kreczko" userId="S::phxlk@bristol.ac.uk::1f6b659e-cae3-4e09-bd8e-efe7b15f0ea1" providerId="AD" clId="Web-{6825EA61-07B6-1E68-D9D1-1305C738CADA}" dt="2025-04-08T12:33:32.242" v="23" actId="20577"/>
      <pc:docMkLst>
        <pc:docMk/>
      </pc:docMkLst>
      <pc:sldChg chg="modSp">
        <pc:chgData name="Luke Kreczko" userId="S::phxlk@bristol.ac.uk::1f6b659e-cae3-4e09-bd8e-efe7b15f0ea1" providerId="AD" clId="Web-{6825EA61-07B6-1E68-D9D1-1305C738CADA}" dt="2025-04-08T12:33:32.242" v="23" actId="20577"/>
        <pc:sldMkLst>
          <pc:docMk/>
          <pc:sldMk cId="3926472248" sldId="1067"/>
        </pc:sldMkLst>
      </pc:sldChg>
      <pc:sldChg chg="delSp">
        <pc:chgData name="Luke Kreczko" userId="S::phxlk@bristol.ac.uk::1f6b659e-cae3-4e09-bd8e-efe7b15f0ea1" providerId="AD" clId="Web-{6825EA61-07B6-1E68-D9D1-1305C738CADA}" dt="2025-04-08T12:29:46.521" v="0"/>
        <pc:sldMkLst>
          <pc:docMk/>
          <pc:sldMk cId="2334229410" sldId="1159"/>
        </pc:sldMkLst>
      </pc:sldChg>
      <pc:sldChg chg="modSp">
        <pc:chgData name="Luke Kreczko" userId="S::phxlk@bristol.ac.uk::1f6b659e-cae3-4e09-bd8e-efe7b15f0ea1" providerId="AD" clId="Web-{6825EA61-07B6-1E68-D9D1-1305C738CADA}" dt="2025-04-08T12:32:44.457" v="21" actId="20577"/>
        <pc:sldMkLst>
          <pc:docMk/>
          <pc:sldMk cId="1539465297" sldId="1170"/>
        </pc:sldMkLst>
      </pc:sldChg>
    </pc:docChg>
  </pc:docChgLst>
  <pc:docChgLst>
    <pc:chgData name="Samuel Eriksen" userId="5ff6e1ed-1738-463f-8cf3-306224ed0ce0" providerId="ADAL" clId="{3F927752-2FA8-4A44-97C0-6C5F433619C0}"/>
    <pc:docChg chg="undo custSel addSld delSld modSld sldOrd modMainMaster">
      <pc:chgData name="Samuel Eriksen" userId="5ff6e1ed-1738-463f-8cf3-306224ed0ce0" providerId="ADAL" clId="{3F927752-2FA8-4A44-97C0-6C5F433619C0}" dt="2025-09-15T09:00:08.861" v="2483" actId="20577"/>
      <pc:docMkLst>
        <pc:docMk/>
      </pc:docMkLst>
      <pc:sldChg chg="modSp mod">
        <pc:chgData name="Samuel Eriksen" userId="5ff6e1ed-1738-463f-8cf3-306224ed0ce0" providerId="ADAL" clId="{3F927752-2FA8-4A44-97C0-6C5F433619C0}" dt="2025-09-11T15:42:12.065" v="213" actId="20577"/>
        <pc:sldMkLst>
          <pc:docMk/>
          <pc:sldMk cId="0" sldId="258"/>
        </pc:sldMkLst>
        <pc:spChg chg="mod">
          <ac:chgData name="Samuel Eriksen" userId="5ff6e1ed-1738-463f-8cf3-306224ed0ce0" providerId="ADAL" clId="{3F927752-2FA8-4A44-97C0-6C5F433619C0}" dt="2025-09-11T15:42:12.065" v="213" actId="20577"/>
          <ac:spMkLst>
            <pc:docMk/>
            <pc:sldMk cId="0" sldId="258"/>
            <ac:spMk id="219" creationId="{00000000-0000-0000-0000-000000000000}"/>
          </ac:spMkLst>
        </pc:spChg>
      </pc:sldChg>
      <pc:sldChg chg="del">
        <pc:chgData name="Samuel Eriksen" userId="5ff6e1ed-1738-463f-8cf3-306224ed0ce0" providerId="ADAL" clId="{3F927752-2FA8-4A44-97C0-6C5F433619C0}" dt="2025-09-12T09:53:35.753" v="1988" actId="47"/>
        <pc:sldMkLst>
          <pc:docMk/>
          <pc:sldMk cId="0" sldId="259"/>
        </pc:sldMkLst>
      </pc:sldChg>
      <pc:sldChg chg="modSp mod">
        <pc:chgData name="Samuel Eriksen" userId="5ff6e1ed-1738-463f-8cf3-306224ed0ce0" providerId="ADAL" clId="{3F927752-2FA8-4A44-97C0-6C5F433619C0}" dt="2025-09-11T15:05:54.367" v="46" actId="20577"/>
        <pc:sldMkLst>
          <pc:docMk/>
          <pc:sldMk cId="1805849594" sldId="1002"/>
        </pc:sldMkLst>
        <pc:spChg chg="mod">
          <ac:chgData name="Samuel Eriksen" userId="5ff6e1ed-1738-463f-8cf3-306224ed0ce0" providerId="ADAL" clId="{3F927752-2FA8-4A44-97C0-6C5F433619C0}" dt="2025-09-11T15:05:54.367" v="46" actId="20577"/>
          <ac:spMkLst>
            <pc:docMk/>
            <pc:sldMk cId="1805849594" sldId="1002"/>
            <ac:spMk id="7" creationId="{B4CE4917-C04E-3D5F-2C7D-6BC9E3C2C796}"/>
          </ac:spMkLst>
        </pc:spChg>
        <pc:spChg chg="mod">
          <ac:chgData name="Samuel Eriksen" userId="5ff6e1ed-1738-463f-8cf3-306224ed0ce0" providerId="ADAL" clId="{3F927752-2FA8-4A44-97C0-6C5F433619C0}" dt="2025-09-11T15:05:35.990" v="10" actId="20577"/>
          <ac:spMkLst>
            <pc:docMk/>
            <pc:sldMk cId="1805849594" sldId="1002"/>
            <ac:spMk id="8" creationId="{93E300A2-188E-0165-EC75-67ED63FE845A}"/>
          </ac:spMkLst>
        </pc:spChg>
      </pc:sldChg>
      <pc:sldChg chg="addSp delSp modSp mod ord">
        <pc:chgData name="Samuel Eriksen" userId="5ff6e1ed-1738-463f-8cf3-306224ed0ce0" providerId="ADAL" clId="{3F927752-2FA8-4A44-97C0-6C5F433619C0}" dt="2025-09-12T10:01:22.099" v="2106" actId="1076"/>
        <pc:sldMkLst>
          <pc:docMk/>
          <pc:sldMk cId="1567789888" sldId="1027"/>
        </pc:sldMkLst>
        <pc:spChg chg="mod">
          <ac:chgData name="Samuel Eriksen" userId="5ff6e1ed-1738-463f-8cf3-306224ed0ce0" providerId="ADAL" clId="{3F927752-2FA8-4A44-97C0-6C5F433619C0}" dt="2025-09-12T09:56:09.689" v="2025" actId="6549"/>
          <ac:spMkLst>
            <pc:docMk/>
            <pc:sldMk cId="1567789888" sldId="1027"/>
            <ac:spMk id="3" creationId="{C61FD94A-2C93-58D1-A26B-2DF27F3788D0}"/>
          </ac:spMkLst>
        </pc:spChg>
        <pc:picChg chg="add mod">
          <ac:chgData name="Samuel Eriksen" userId="5ff6e1ed-1738-463f-8cf3-306224ed0ce0" providerId="ADAL" clId="{3F927752-2FA8-4A44-97C0-6C5F433619C0}" dt="2025-09-12T10:01:22.099" v="2106" actId="1076"/>
          <ac:picMkLst>
            <pc:docMk/>
            <pc:sldMk cId="1567789888" sldId="1027"/>
            <ac:picMk id="4" creationId="{8EA8757A-5502-C25A-4006-9B6D57287978}"/>
          </ac:picMkLst>
        </pc:picChg>
      </pc:sldChg>
      <pc:sldChg chg="ord">
        <pc:chgData name="Samuel Eriksen" userId="5ff6e1ed-1738-463f-8cf3-306224ed0ce0" providerId="ADAL" clId="{3F927752-2FA8-4A44-97C0-6C5F433619C0}" dt="2025-09-12T10:08:18.751" v="2329"/>
        <pc:sldMkLst>
          <pc:docMk/>
          <pc:sldMk cId="4044988235" sldId="1051"/>
        </pc:sldMkLst>
      </pc:sldChg>
      <pc:sldChg chg="addSp delSp modSp mod">
        <pc:chgData name="Samuel Eriksen" userId="5ff6e1ed-1738-463f-8cf3-306224ed0ce0" providerId="ADAL" clId="{3F927752-2FA8-4A44-97C0-6C5F433619C0}" dt="2025-09-15T08:59:32.913" v="2476" actId="6549"/>
        <pc:sldMkLst>
          <pc:docMk/>
          <pc:sldMk cId="3926472248" sldId="1067"/>
        </pc:sldMkLst>
        <pc:spChg chg="add mod">
          <ac:chgData name="Samuel Eriksen" userId="5ff6e1ed-1738-463f-8cf3-306224ed0ce0" providerId="ADAL" clId="{3F927752-2FA8-4A44-97C0-6C5F433619C0}" dt="2025-09-12T09:59:24.075" v="2041" actId="20577"/>
          <ac:spMkLst>
            <pc:docMk/>
            <pc:sldMk cId="3926472248" sldId="1067"/>
            <ac:spMk id="37" creationId="{A6BDB60C-B914-8DDF-ECB0-1A69193EF218}"/>
          </ac:spMkLst>
        </pc:spChg>
        <pc:spChg chg="mod">
          <ac:chgData name="Samuel Eriksen" userId="5ff6e1ed-1738-463f-8cf3-306224ed0ce0" providerId="ADAL" clId="{3F927752-2FA8-4A44-97C0-6C5F433619C0}" dt="2025-09-15T08:59:32.913" v="2476" actId="6549"/>
          <ac:spMkLst>
            <pc:docMk/>
            <pc:sldMk cId="3926472248" sldId="1067"/>
            <ac:spMk id="476" creationId="{00000000-0000-0000-0000-000000000000}"/>
          </ac:spMkLst>
        </pc:spChg>
      </pc:sldChg>
      <pc:sldChg chg="addSp delSp modSp mod ord">
        <pc:chgData name="Samuel Eriksen" userId="5ff6e1ed-1738-463f-8cf3-306224ed0ce0" providerId="ADAL" clId="{3F927752-2FA8-4A44-97C0-6C5F433619C0}" dt="2025-09-12T10:04:19.992" v="2177" actId="20577"/>
        <pc:sldMkLst>
          <pc:docMk/>
          <pc:sldMk cId="3926390868" sldId="1075"/>
        </pc:sldMkLst>
        <pc:spChg chg="mod">
          <ac:chgData name="Samuel Eriksen" userId="5ff6e1ed-1738-463f-8cf3-306224ed0ce0" providerId="ADAL" clId="{3F927752-2FA8-4A44-97C0-6C5F433619C0}" dt="2025-09-11T15:42:23.917" v="247" actId="20577"/>
          <ac:spMkLst>
            <pc:docMk/>
            <pc:sldMk cId="3926390868" sldId="1075"/>
            <ac:spMk id="3" creationId="{C61FD94A-2C93-58D1-A26B-2DF27F3788D0}"/>
          </ac:spMkLst>
        </pc:spChg>
        <pc:spChg chg="add mod">
          <ac:chgData name="Samuel Eriksen" userId="5ff6e1ed-1738-463f-8cf3-306224ed0ce0" providerId="ADAL" clId="{3F927752-2FA8-4A44-97C0-6C5F433619C0}" dt="2025-09-12T10:04:19.992" v="2177" actId="20577"/>
          <ac:spMkLst>
            <pc:docMk/>
            <pc:sldMk cId="3926390868" sldId="1075"/>
            <ac:spMk id="11" creationId="{CC2C45C4-91E2-31C4-6EDB-53D0D568388E}"/>
          </ac:spMkLst>
        </pc:spChg>
        <pc:picChg chg="add mod">
          <ac:chgData name="Samuel Eriksen" userId="5ff6e1ed-1738-463f-8cf3-306224ed0ce0" providerId="ADAL" clId="{3F927752-2FA8-4A44-97C0-6C5F433619C0}" dt="2025-09-12T09:08:36.690" v="1478" actId="1076"/>
          <ac:picMkLst>
            <pc:docMk/>
            <pc:sldMk cId="3926390868" sldId="1075"/>
            <ac:picMk id="4" creationId="{DE7C12B0-3D20-DF54-920F-0C6DA752D77C}"/>
          </ac:picMkLst>
        </pc:picChg>
        <pc:picChg chg="mod">
          <ac:chgData name="Samuel Eriksen" userId="5ff6e1ed-1738-463f-8cf3-306224ed0ce0" providerId="ADAL" clId="{3F927752-2FA8-4A44-97C0-6C5F433619C0}" dt="2025-09-11T15:07:24.217" v="60" actId="1076"/>
          <ac:picMkLst>
            <pc:docMk/>
            <pc:sldMk cId="3926390868" sldId="1075"/>
            <ac:picMk id="80" creationId="{1122A998-D972-1E1D-8C0F-391EEFECA7E6}"/>
          </ac:picMkLst>
        </pc:picChg>
      </pc:sldChg>
      <pc:sldChg chg="addSp delSp modSp mod ord">
        <pc:chgData name="Samuel Eriksen" userId="5ff6e1ed-1738-463f-8cf3-306224ed0ce0" providerId="ADAL" clId="{3F927752-2FA8-4A44-97C0-6C5F433619C0}" dt="2025-09-12T09:45:08.431" v="1873" actId="478"/>
        <pc:sldMkLst>
          <pc:docMk/>
          <pc:sldMk cId="2658344418" sldId="1076"/>
        </pc:sldMkLst>
      </pc:sldChg>
      <pc:sldChg chg="modSp mod">
        <pc:chgData name="Samuel Eriksen" userId="5ff6e1ed-1738-463f-8cf3-306224ed0ce0" providerId="ADAL" clId="{3F927752-2FA8-4A44-97C0-6C5F433619C0}" dt="2025-09-12T09:53:42.167" v="1997" actId="20577"/>
        <pc:sldMkLst>
          <pc:docMk/>
          <pc:sldMk cId="653133667" sldId="1103"/>
        </pc:sldMkLst>
        <pc:spChg chg="mod">
          <ac:chgData name="Samuel Eriksen" userId="5ff6e1ed-1738-463f-8cf3-306224ed0ce0" providerId="ADAL" clId="{3F927752-2FA8-4A44-97C0-6C5F433619C0}" dt="2025-09-12T09:53:42.167" v="1997" actId="20577"/>
          <ac:spMkLst>
            <pc:docMk/>
            <pc:sldMk cId="653133667" sldId="1103"/>
            <ac:spMk id="219" creationId="{00000000-0000-0000-0000-000000000000}"/>
          </ac:spMkLst>
        </pc:spChg>
      </pc:sldChg>
      <pc:sldChg chg="addSp delSp modSp mod">
        <pc:chgData name="Samuel Eriksen" userId="5ff6e1ed-1738-463f-8cf3-306224ed0ce0" providerId="ADAL" clId="{3F927752-2FA8-4A44-97C0-6C5F433619C0}" dt="2025-09-12T10:47:20.144" v="2409" actId="1076"/>
        <pc:sldMkLst>
          <pc:docMk/>
          <pc:sldMk cId="1340535320" sldId="1158"/>
        </pc:sldMkLst>
        <pc:picChg chg="add mod">
          <ac:chgData name="Samuel Eriksen" userId="5ff6e1ed-1738-463f-8cf3-306224ed0ce0" providerId="ADAL" clId="{3F927752-2FA8-4A44-97C0-6C5F433619C0}" dt="2025-09-12T10:47:20.144" v="2409" actId="1076"/>
          <ac:picMkLst>
            <pc:docMk/>
            <pc:sldMk cId="1340535320" sldId="1158"/>
            <ac:picMk id="4" creationId="{D823B934-C727-DB27-3C68-B0E09A406489}"/>
          </ac:picMkLst>
        </pc:picChg>
      </pc:sldChg>
      <pc:sldChg chg="delSp modSp mod">
        <pc:chgData name="Samuel Eriksen" userId="5ff6e1ed-1738-463f-8cf3-306224ed0ce0" providerId="ADAL" clId="{3F927752-2FA8-4A44-97C0-6C5F433619C0}" dt="2025-09-12T09:54:48.426" v="2002" actId="1076"/>
        <pc:sldMkLst>
          <pc:docMk/>
          <pc:sldMk cId="2334229410" sldId="1159"/>
        </pc:sldMkLst>
        <pc:spChg chg="mod">
          <ac:chgData name="Samuel Eriksen" userId="5ff6e1ed-1738-463f-8cf3-306224ed0ce0" providerId="ADAL" clId="{3F927752-2FA8-4A44-97C0-6C5F433619C0}" dt="2025-09-12T09:54:47.024" v="2001" actId="1076"/>
          <ac:spMkLst>
            <pc:docMk/>
            <pc:sldMk cId="2334229410" sldId="1159"/>
            <ac:spMk id="2" creationId="{2E17A68C-500D-21B3-CDBD-6312AC3489C1}"/>
          </ac:spMkLst>
        </pc:spChg>
        <pc:spChg chg="mod">
          <ac:chgData name="Samuel Eriksen" userId="5ff6e1ed-1738-463f-8cf3-306224ed0ce0" providerId="ADAL" clId="{3F927752-2FA8-4A44-97C0-6C5F433619C0}" dt="2025-09-12T09:54:47.024" v="2001" actId="1076"/>
          <ac:spMkLst>
            <pc:docMk/>
            <pc:sldMk cId="2334229410" sldId="1159"/>
            <ac:spMk id="5" creationId="{36B16D8A-EA57-7B05-E41E-3C2E3EF33ABF}"/>
          </ac:spMkLst>
        </pc:spChg>
        <pc:picChg chg="mod">
          <ac:chgData name="Samuel Eriksen" userId="5ff6e1ed-1738-463f-8cf3-306224ed0ce0" providerId="ADAL" clId="{3F927752-2FA8-4A44-97C0-6C5F433619C0}" dt="2025-09-12T09:54:48.426" v="2002" actId="1076"/>
          <ac:picMkLst>
            <pc:docMk/>
            <pc:sldMk cId="2334229410" sldId="1159"/>
            <ac:picMk id="4" creationId="{481FB169-1DE9-319F-15B0-7919E144B5EB}"/>
          </ac:picMkLst>
        </pc:picChg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3698850283" sldId="1174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3636995105" sldId="1175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2604151833" sldId="1176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1637001043" sldId="1177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1869273684" sldId="1178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2748219897" sldId="1179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2203652738" sldId="1180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3320695936" sldId="1181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965364379" sldId="1182"/>
        </pc:sldMkLst>
      </pc:sldChg>
      <pc:sldChg chg="ord">
        <pc:chgData name="Samuel Eriksen" userId="5ff6e1ed-1738-463f-8cf3-306224ed0ce0" providerId="ADAL" clId="{3F927752-2FA8-4A44-97C0-6C5F433619C0}" dt="2025-09-12T10:48:30.893" v="2411"/>
        <pc:sldMkLst>
          <pc:docMk/>
          <pc:sldMk cId="79183354" sldId="1190"/>
        </pc:sldMkLst>
      </pc:sldChg>
      <pc:sldChg chg="delSp add mod ord">
        <pc:chgData name="Samuel Eriksen" userId="5ff6e1ed-1738-463f-8cf3-306224ed0ce0" providerId="ADAL" clId="{3F927752-2FA8-4A44-97C0-6C5F433619C0}" dt="2025-09-12T09:45:13.569" v="1874" actId="478"/>
        <pc:sldMkLst>
          <pc:docMk/>
          <pc:sldMk cId="587636532" sldId="1191"/>
        </pc:sldMkLst>
      </pc:sldChg>
      <pc:sldChg chg="add">
        <pc:chgData name="Samuel Eriksen" userId="5ff6e1ed-1738-463f-8cf3-306224ed0ce0" providerId="ADAL" clId="{3F927752-2FA8-4A44-97C0-6C5F433619C0}" dt="2025-09-11T15:42:06.486" v="194" actId="2890"/>
        <pc:sldMkLst>
          <pc:docMk/>
          <pc:sldMk cId="4058866673" sldId="1192"/>
        </pc:sldMkLst>
      </pc:sldChg>
      <pc:sldChg chg="addSp delSp modSp add mod">
        <pc:chgData name="Samuel Eriksen" userId="5ff6e1ed-1738-463f-8cf3-306224ed0ce0" providerId="ADAL" clId="{3F927752-2FA8-4A44-97C0-6C5F433619C0}" dt="2025-09-12T10:40:33.906" v="2403" actId="122"/>
        <pc:sldMkLst>
          <pc:docMk/>
          <pc:sldMk cId="575306532" sldId="1193"/>
        </pc:sldMkLst>
        <pc:spChg chg="mod">
          <ac:chgData name="Samuel Eriksen" userId="5ff6e1ed-1738-463f-8cf3-306224ed0ce0" providerId="ADAL" clId="{3F927752-2FA8-4A44-97C0-6C5F433619C0}" dt="2025-09-12T09:26:30.676" v="1537" actId="20577"/>
          <ac:spMkLst>
            <pc:docMk/>
            <pc:sldMk cId="575306532" sldId="1193"/>
            <ac:spMk id="3" creationId="{18128371-C103-1ACF-BEE7-871A16A53C19}"/>
          </ac:spMkLst>
        </pc:spChg>
        <pc:spChg chg="mod">
          <ac:chgData name="Samuel Eriksen" userId="5ff6e1ed-1738-463f-8cf3-306224ed0ce0" providerId="ADAL" clId="{3F927752-2FA8-4A44-97C0-6C5F433619C0}" dt="2025-09-12T09:26:39.599" v="1542" actId="20577"/>
          <ac:spMkLst>
            <pc:docMk/>
            <pc:sldMk cId="575306532" sldId="1193"/>
            <ac:spMk id="11" creationId="{7E7740D3-74B6-FDB4-23AD-2F3F8CF47DBA}"/>
          </ac:spMkLst>
        </pc:spChg>
        <pc:spChg chg="add mod">
          <ac:chgData name="Samuel Eriksen" userId="5ff6e1ed-1738-463f-8cf3-306224ed0ce0" providerId="ADAL" clId="{3F927752-2FA8-4A44-97C0-6C5F433619C0}" dt="2025-09-12T10:40:33.906" v="2403" actId="122"/>
          <ac:spMkLst>
            <pc:docMk/>
            <pc:sldMk cId="575306532" sldId="1193"/>
            <ac:spMk id="12" creationId="{B8A4427A-33CB-5894-2D6A-6C59445D2BE6}"/>
          </ac:spMkLst>
        </pc:spChg>
        <pc:spChg chg="add mod">
          <ac:chgData name="Samuel Eriksen" userId="5ff6e1ed-1738-463f-8cf3-306224ed0ce0" providerId="ADAL" clId="{3F927752-2FA8-4A44-97C0-6C5F433619C0}" dt="2025-09-12T09:49:37.732" v="1911" actId="207"/>
          <ac:spMkLst>
            <pc:docMk/>
            <pc:sldMk cId="575306532" sldId="1193"/>
            <ac:spMk id="13" creationId="{B020220D-97C3-D2BE-206C-8FE5E7853E80}"/>
          </ac:spMkLst>
        </pc:spChg>
        <pc:spChg chg="add mod">
          <ac:chgData name="Samuel Eriksen" userId="5ff6e1ed-1738-463f-8cf3-306224ed0ce0" providerId="ADAL" clId="{3F927752-2FA8-4A44-97C0-6C5F433619C0}" dt="2025-09-12T09:51:35.785" v="1984" actId="1076"/>
          <ac:spMkLst>
            <pc:docMk/>
            <pc:sldMk cId="575306532" sldId="1193"/>
            <ac:spMk id="14" creationId="{9AE01AD1-0A98-5B00-E22D-D5D971247D9B}"/>
          </ac:spMkLst>
        </pc:spChg>
        <pc:spChg chg="add mod ord">
          <ac:chgData name="Samuel Eriksen" userId="5ff6e1ed-1738-463f-8cf3-306224ed0ce0" providerId="ADAL" clId="{3F927752-2FA8-4A44-97C0-6C5F433619C0}" dt="2025-09-12T09:51:28.090" v="1983" actId="14100"/>
          <ac:spMkLst>
            <pc:docMk/>
            <pc:sldMk cId="575306532" sldId="1193"/>
            <ac:spMk id="15" creationId="{FE2C4D5E-CB72-7005-626F-8E935B8141C3}"/>
          </ac:spMkLst>
        </pc:spChg>
        <pc:spChg chg="add mod ord">
          <ac:chgData name="Samuel Eriksen" userId="5ff6e1ed-1738-463f-8cf3-306224ed0ce0" providerId="ADAL" clId="{3F927752-2FA8-4A44-97C0-6C5F433619C0}" dt="2025-09-12T09:51:25.845" v="1982" actId="1076"/>
          <ac:spMkLst>
            <pc:docMk/>
            <pc:sldMk cId="575306532" sldId="1193"/>
            <ac:spMk id="16" creationId="{EC0FE65C-6B4D-03AC-368C-2E0D4C96710D}"/>
          </ac:spMkLst>
        </pc:spChg>
        <pc:picChg chg="add mod">
          <ac:chgData name="Samuel Eriksen" userId="5ff6e1ed-1738-463f-8cf3-306224ed0ce0" providerId="ADAL" clId="{3F927752-2FA8-4A44-97C0-6C5F433619C0}" dt="2025-09-12T09:37:00.431" v="1687" actId="1076"/>
          <ac:picMkLst>
            <pc:docMk/>
            <pc:sldMk cId="575306532" sldId="1193"/>
            <ac:picMk id="9" creationId="{3EBBE8A3-3945-A223-6B76-4FA2529E858B}"/>
          </ac:picMkLst>
        </pc:picChg>
        <pc:picChg chg="add mod ord">
          <ac:chgData name="Samuel Eriksen" userId="5ff6e1ed-1738-463f-8cf3-306224ed0ce0" providerId="ADAL" clId="{3F927752-2FA8-4A44-97C0-6C5F433619C0}" dt="2025-09-12T09:51:21.816" v="1981" actId="167"/>
          <ac:picMkLst>
            <pc:docMk/>
            <pc:sldMk cId="575306532" sldId="1193"/>
            <ac:picMk id="10" creationId="{945DF88F-4876-216D-BAFA-466A70C6B11D}"/>
          </ac:picMkLst>
        </pc:picChg>
      </pc:sldChg>
      <pc:sldChg chg="modSp add mod ord modCm">
        <pc:chgData name="Samuel Eriksen" userId="5ff6e1ed-1738-463f-8cf3-306224ed0ce0" providerId="ADAL" clId="{3F927752-2FA8-4A44-97C0-6C5F433619C0}" dt="2025-09-15T09:00:08.861" v="2483" actId="20577"/>
        <pc:sldMkLst>
          <pc:docMk/>
          <pc:sldMk cId="4034678019" sldId="1194"/>
        </pc:sldMkLst>
        <pc:spChg chg="mod">
          <ac:chgData name="Samuel Eriksen" userId="5ff6e1ed-1738-463f-8cf3-306224ed0ce0" providerId="ADAL" clId="{3F927752-2FA8-4A44-97C0-6C5F433619C0}" dt="2025-09-15T09:00:08.861" v="2483" actId="20577"/>
          <ac:spMkLst>
            <pc:docMk/>
            <pc:sldMk cId="4034678019" sldId="1194"/>
            <ac:spMk id="11" creationId="{1DD3D30E-42DC-10AD-D109-10765E43CB0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amuel Eriksen" userId="5ff6e1ed-1738-463f-8cf3-306224ed0ce0" providerId="ADAL" clId="{3F927752-2FA8-4A44-97C0-6C5F433619C0}" dt="2025-09-15T09:00:08.861" v="2483" actId="20577"/>
              <pc2:cmMkLst xmlns:pc2="http://schemas.microsoft.com/office/powerpoint/2019/9/main/command">
                <pc:docMk/>
                <pc:sldMk cId="4034678019" sldId="1194"/>
                <pc2:cmMk id="{FCE97202-B3BD-491F-82D5-B7E8DB42DA63}"/>
              </pc2:cmMkLst>
            </pc226:cmChg>
          </p:ext>
        </pc:extLst>
      </pc:sldChg>
      <pc:sldChg chg="addSp delSp modSp add mod">
        <pc:chgData name="Samuel Eriksen" userId="5ff6e1ed-1738-463f-8cf3-306224ed0ce0" providerId="ADAL" clId="{3F927752-2FA8-4A44-97C0-6C5F433619C0}" dt="2025-09-12T10:39:06.082" v="2339" actId="1076"/>
        <pc:sldMkLst>
          <pc:docMk/>
          <pc:sldMk cId="572341344" sldId="1195"/>
        </pc:sldMkLst>
        <pc:spChg chg="mod">
          <ac:chgData name="Samuel Eriksen" userId="5ff6e1ed-1738-463f-8cf3-306224ed0ce0" providerId="ADAL" clId="{3F927752-2FA8-4A44-97C0-6C5F433619C0}" dt="2025-09-12T10:04:10.528" v="2176" actId="20577"/>
          <ac:spMkLst>
            <pc:docMk/>
            <pc:sldMk cId="572341344" sldId="1195"/>
            <ac:spMk id="3" creationId="{DD39F8AF-ADC0-25A1-E060-9779B8B38E65}"/>
          </ac:spMkLst>
        </pc:spChg>
        <pc:spChg chg="add mod">
          <ac:chgData name="Samuel Eriksen" userId="5ff6e1ed-1738-463f-8cf3-306224ed0ce0" providerId="ADAL" clId="{3F927752-2FA8-4A44-97C0-6C5F433619C0}" dt="2025-09-12T10:39:06.082" v="2339" actId="1076"/>
          <ac:spMkLst>
            <pc:docMk/>
            <pc:sldMk cId="572341344" sldId="1195"/>
            <ac:spMk id="6" creationId="{2C6F299B-2902-C3D2-01E2-6BDDFEEAAC50}"/>
          </ac:spMkLst>
        </pc:spChg>
        <pc:spChg chg="mod">
          <ac:chgData name="Samuel Eriksen" userId="5ff6e1ed-1738-463f-8cf3-306224ed0ce0" providerId="ADAL" clId="{3F927752-2FA8-4A44-97C0-6C5F433619C0}" dt="2025-09-12T10:03:04.415" v="2167" actId="20577"/>
          <ac:spMkLst>
            <pc:docMk/>
            <pc:sldMk cId="572341344" sldId="1195"/>
            <ac:spMk id="11" creationId="{2B6A70D0-01C6-1C1F-066D-EFB0C1A58E1B}"/>
          </ac:spMkLst>
        </pc:spChg>
        <pc:picChg chg="add mod ord">
          <ac:chgData name="Samuel Eriksen" userId="5ff6e1ed-1738-463f-8cf3-306224ed0ce0" providerId="ADAL" clId="{3F927752-2FA8-4A44-97C0-6C5F433619C0}" dt="2025-09-12T10:39:02.808" v="2338" actId="167"/>
          <ac:picMkLst>
            <pc:docMk/>
            <pc:sldMk cId="572341344" sldId="1195"/>
            <ac:picMk id="12" creationId="{84C90747-BF5D-6AD5-69D8-D3318099B2E2}"/>
          </ac:picMkLst>
        </pc:picChg>
      </pc:sldChg>
      <pc:sldChg chg="delSp modSp add del mod">
        <pc:chgData name="Samuel Eriksen" userId="5ff6e1ed-1738-463f-8cf3-306224ed0ce0" providerId="ADAL" clId="{3F927752-2FA8-4A44-97C0-6C5F433619C0}" dt="2025-09-12T09:52:35.179" v="1987" actId="47"/>
        <pc:sldMkLst>
          <pc:docMk/>
          <pc:sldMk cId="218894009" sldId="1196"/>
        </pc:sldMkLst>
      </pc:sldChg>
      <pc:sldChg chg="addSp delSp modSp add mod ord">
        <pc:chgData name="Samuel Eriksen" userId="5ff6e1ed-1738-463f-8cf3-306224ed0ce0" providerId="ADAL" clId="{3F927752-2FA8-4A44-97C0-6C5F433619C0}" dt="2025-09-12T10:39:57.456" v="2342" actId="1076"/>
        <pc:sldMkLst>
          <pc:docMk/>
          <pc:sldMk cId="945090338" sldId="1197"/>
        </pc:sldMkLst>
        <pc:spChg chg="add mod">
          <ac:chgData name="Samuel Eriksen" userId="5ff6e1ed-1738-463f-8cf3-306224ed0ce0" providerId="ADAL" clId="{3F927752-2FA8-4A44-97C0-6C5F433619C0}" dt="2025-09-12T10:39:57.456" v="2342" actId="1076"/>
          <ac:spMkLst>
            <pc:docMk/>
            <pc:sldMk cId="945090338" sldId="1197"/>
            <ac:spMk id="22" creationId="{4BCBCF15-047C-1831-6B46-8DD95B7138AD}"/>
          </ac:spMkLst>
        </pc:spChg>
      </pc:sldChg>
      <pc:sldChg chg="modSp add del mod">
        <pc:chgData name="Samuel Eriksen" userId="5ff6e1ed-1738-463f-8cf3-306224ed0ce0" providerId="ADAL" clId="{3F927752-2FA8-4A44-97C0-6C5F433619C0}" dt="2025-09-12T09:44:02.752" v="1856" actId="47"/>
        <pc:sldMkLst>
          <pc:docMk/>
          <pc:sldMk cId="4224935631" sldId="1197"/>
        </pc:sldMkLst>
      </pc:sldChg>
      <pc:sldChg chg="add">
        <pc:chgData name="Samuel Eriksen" userId="5ff6e1ed-1738-463f-8cf3-306224ed0ce0" providerId="ADAL" clId="{3F927752-2FA8-4A44-97C0-6C5F433619C0}" dt="2025-09-12T09:56:03.361" v="2015" actId="2890"/>
        <pc:sldMkLst>
          <pc:docMk/>
          <pc:sldMk cId="1476425627" sldId="1198"/>
        </pc:sldMkLst>
      </pc:sldChg>
      <pc:sldChg chg="addSp delSp modSp add mod">
        <pc:chgData name="Samuel Eriksen" userId="5ff6e1ed-1738-463f-8cf3-306224ed0ce0" providerId="ADAL" clId="{3F927752-2FA8-4A44-97C0-6C5F433619C0}" dt="2025-09-12T10:08:04.462" v="2327" actId="1076"/>
        <pc:sldMkLst>
          <pc:docMk/>
          <pc:sldMk cId="2361324369" sldId="1199"/>
        </pc:sldMkLst>
        <pc:picChg chg="add mod">
          <ac:chgData name="Samuel Eriksen" userId="5ff6e1ed-1738-463f-8cf3-306224ed0ce0" providerId="ADAL" clId="{3F927752-2FA8-4A44-97C0-6C5F433619C0}" dt="2025-09-12T10:08:04.462" v="2327" actId="1076"/>
          <ac:picMkLst>
            <pc:docMk/>
            <pc:sldMk cId="2361324369" sldId="1199"/>
            <ac:picMk id="4" creationId="{8A4C899E-7771-9AEF-FCC4-39EC27CA0327}"/>
          </ac:picMkLst>
        </pc:picChg>
      </pc:sldChg>
      <pc:sldChg chg="addSp delSp modSp add del mod">
        <pc:chgData name="Samuel Eriksen" userId="5ff6e1ed-1738-463f-8cf3-306224ed0ce0" providerId="ADAL" clId="{3F927752-2FA8-4A44-97C0-6C5F433619C0}" dt="2025-09-12T11:07:36.993" v="2441" actId="47"/>
        <pc:sldMkLst>
          <pc:docMk/>
          <pc:sldMk cId="2418582997" sldId="1200"/>
        </pc:sldMkLst>
      </pc:sldChg>
      <pc:sldMasterChg chg="modSldLayout">
        <pc:chgData name="Samuel Eriksen" userId="5ff6e1ed-1738-463f-8cf3-306224ed0ce0" providerId="ADAL" clId="{3F927752-2FA8-4A44-97C0-6C5F433619C0}" dt="2025-09-15T08:58:10.253" v="2454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3F927752-2FA8-4A44-97C0-6C5F433619C0}" dt="2025-09-15T08:58:10.253" v="2454" actId="20577"/>
          <pc:sldLayoutMkLst>
            <pc:docMk/>
            <pc:sldMasterMk cId="0" sldId="2147483660"/>
            <pc:sldLayoutMk cId="1247888890" sldId="2147483682"/>
          </pc:sldLayoutMkLst>
          <pc:spChg chg="mod">
            <ac:chgData name="Samuel Eriksen" userId="5ff6e1ed-1738-463f-8cf3-306224ed0ce0" providerId="ADAL" clId="{3F927752-2FA8-4A44-97C0-6C5F433619C0}" dt="2025-09-15T08:58:10.253" v="2454" actId="20577"/>
            <ac:spMkLst>
              <pc:docMk/>
              <pc:sldMasterMk cId="0" sldId="2147483660"/>
              <pc:sldLayoutMk cId="1247888890" sldId="2147483682"/>
              <ac:spMk id="3" creationId="{196145BC-F751-86AC-AA2C-056003FC31BC}"/>
            </ac:spMkLst>
          </pc:spChg>
        </pc:sldLayoutChg>
      </pc:sldMasterChg>
    </pc:docChg>
  </pc:docChgLst>
  <pc:docChgLst>
    <pc:chgData name="Luke Kreczko" userId="S::phxlk@bristol.ac.uk::1f6b659e-cae3-4e09-bd8e-efe7b15f0ea1" providerId="AD" clId="Web-{50EC7169-6287-A8B8-C2A1-1856EFFB6A04}"/>
    <pc:docChg chg="modSld">
      <pc:chgData name="Luke Kreczko" userId="S::phxlk@bristol.ac.uk::1f6b659e-cae3-4e09-bd8e-efe7b15f0ea1" providerId="AD" clId="Web-{50EC7169-6287-A8B8-C2A1-1856EFFB6A04}" dt="2025-04-08T12:29:24.324" v="8" actId="20577"/>
      <pc:docMkLst>
        <pc:docMk/>
      </pc:docMkLst>
      <pc:sldChg chg="addSp delSp modSp">
        <pc:chgData name="Luke Kreczko" userId="S::phxlk@bristol.ac.uk::1f6b659e-cae3-4e09-bd8e-efe7b15f0ea1" providerId="AD" clId="Web-{50EC7169-6287-A8B8-C2A1-1856EFFB6A04}" dt="2025-04-08T12:29:24.324" v="8" actId="20577"/>
        <pc:sldMkLst>
          <pc:docMk/>
          <pc:sldMk cId="2334229410" sldId="1159"/>
        </pc:sldMkLst>
      </pc:sldChg>
    </pc:docChg>
  </pc:docChgLst>
  <pc:docChgLst>
    <pc:chgData name="Samuel Eriksen" userId="5ff6e1ed-1738-463f-8cf3-306224ed0ce0" providerId="ADAL" clId="{4A0183FD-FEAF-4814-BB66-125264315557}"/>
    <pc:docChg chg="undo custSel addSld delSld modSld sldOrd modMainMaster">
      <pc:chgData name="Samuel Eriksen" userId="5ff6e1ed-1738-463f-8cf3-306224ed0ce0" providerId="ADAL" clId="{4A0183FD-FEAF-4814-BB66-125264315557}" dt="2023-08-24T16:55:37.706" v="1058" actId="20577"/>
      <pc:docMkLst>
        <pc:docMk/>
      </pc:docMkLst>
      <pc:sldChg chg="modSp mod">
        <pc:chgData name="Samuel Eriksen" userId="5ff6e1ed-1738-463f-8cf3-306224ed0ce0" providerId="ADAL" clId="{4A0183FD-FEAF-4814-BB66-125264315557}" dt="2023-08-24T16:54:57.944" v="1005" actId="20577"/>
        <pc:sldMkLst>
          <pc:docMk/>
          <pc:sldMk cId="1805849594" sldId="1002"/>
        </pc:sldMkLst>
      </pc:sldChg>
      <pc:sldChg chg="delSp modSp del mod">
        <pc:chgData name="Samuel Eriksen" userId="5ff6e1ed-1738-463f-8cf3-306224ed0ce0" providerId="ADAL" clId="{4A0183FD-FEAF-4814-BB66-125264315557}" dt="2023-08-24T16:53:37.782" v="934" actId="47"/>
        <pc:sldMkLst>
          <pc:docMk/>
          <pc:sldMk cId="721906809" sldId="1005"/>
        </pc:sldMkLst>
      </pc:sldChg>
      <pc:sldChg chg="modSp">
        <pc:chgData name="Samuel Eriksen" userId="5ff6e1ed-1738-463f-8cf3-306224ed0ce0" providerId="ADAL" clId="{4A0183FD-FEAF-4814-BB66-125264315557}" dt="2023-08-24T09:47:19.568" v="186" actId="20577"/>
        <pc:sldMkLst>
          <pc:docMk/>
          <pc:sldMk cId="803977845" sldId="1013"/>
        </pc:sldMkLst>
      </pc:sldChg>
      <pc:sldChg chg="addSp delSp modSp mod">
        <pc:chgData name="Samuel Eriksen" userId="5ff6e1ed-1738-463f-8cf3-306224ed0ce0" providerId="ADAL" clId="{4A0183FD-FEAF-4814-BB66-125264315557}" dt="2023-08-24T09:51:08.153" v="218" actId="14100"/>
        <pc:sldMkLst>
          <pc:docMk/>
          <pc:sldMk cId="520104056" sldId="1014"/>
        </pc:sldMkLst>
      </pc:sldChg>
      <pc:sldChg chg="del">
        <pc:chgData name="Samuel Eriksen" userId="5ff6e1ed-1738-463f-8cf3-306224ed0ce0" providerId="ADAL" clId="{4A0183FD-FEAF-4814-BB66-125264315557}" dt="2023-08-24T13:20:46.393" v="403" actId="47"/>
        <pc:sldMkLst>
          <pc:docMk/>
          <pc:sldMk cId="2980891496" sldId="1017"/>
        </pc:sldMkLst>
      </pc:sldChg>
      <pc:sldChg chg="delSp mod">
        <pc:chgData name="Samuel Eriksen" userId="5ff6e1ed-1738-463f-8cf3-306224ed0ce0" providerId="ADAL" clId="{4A0183FD-FEAF-4814-BB66-125264315557}" dt="2023-08-24T16:52:27.163" v="923" actId="478"/>
        <pc:sldMkLst>
          <pc:docMk/>
          <pc:sldMk cId="1846987605" sldId="1020"/>
        </pc:sldMkLst>
      </pc:sldChg>
      <pc:sldChg chg="delSp modSp mod">
        <pc:chgData name="Samuel Eriksen" userId="5ff6e1ed-1738-463f-8cf3-306224ed0ce0" providerId="ADAL" clId="{4A0183FD-FEAF-4814-BB66-125264315557}" dt="2023-08-24T16:52:42.647" v="926" actId="20577"/>
        <pc:sldMkLst>
          <pc:docMk/>
          <pc:sldMk cId="1567789888" sldId="1027"/>
        </pc:sldMkLst>
      </pc:sldChg>
      <pc:sldChg chg="ord">
        <pc:chgData name="Samuel Eriksen" userId="5ff6e1ed-1738-463f-8cf3-306224ed0ce0" providerId="ADAL" clId="{4A0183FD-FEAF-4814-BB66-125264315557}" dt="2023-08-24T16:52:01.201" v="922"/>
        <pc:sldMkLst>
          <pc:docMk/>
          <pc:sldMk cId="538624274" sldId="1031"/>
        </pc:sldMkLst>
      </pc:sldChg>
      <pc:sldChg chg="del">
        <pc:chgData name="Samuel Eriksen" userId="5ff6e1ed-1738-463f-8cf3-306224ed0ce0" providerId="ADAL" clId="{4A0183FD-FEAF-4814-BB66-125264315557}" dt="2023-08-24T16:51:53.763" v="920" actId="47"/>
        <pc:sldMkLst>
          <pc:docMk/>
          <pc:sldMk cId="2453111688" sldId="1032"/>
        </pc:sldMkLst>
      </pc:sldChg>
      <pc:sldChg chg="delSp modSp mod">
        <pc:chgData name="Samuel Eriksen" userId="5ff6e1ed-1738-463f-8cf3-306224ed0ce0" providerId="ADAL" clId="{4A0183FD-FEAF-4814-BB66-125264315557}" dt="2023-08-24T09:57:21.362" v="290" actId="1076"/>
        <pc:sldMkLst>
          <pc:docMk/>
          <pc:sldMk cId="3431159681" sldId="1033"/>
        </pc:sldMkLst>
      </pc:sldChg>
      <pc:sldChg chg="addSp delSp modSp add del mod">
        <pc:chgData name="Samuel Eriksen" userId="5ff6e1ed-1738-463f-8cf3-306224ed0ce0" providerId="ADAL" clId="{4A0183FD-FEAF-4814-BB66-125264315557}" dt="2023-08-24T16:53:39.512" v="935" actId="47"/>
        <pc:sldMkLst>
          <pc:docMk/>
          <pc:sldMk cId="3788977268" sldId="1035"/>
        </pc:sldMkLst>
      </pc:sldChg>
      <pc:sldChg chg="addSp delSp modSp add mod">
        <pc:chgData name="Samuel Eriksen" userId="5ff6e1ed-1738-463f-8cf3-306224ed0ce0" providerId="ADAL" clId="{4A0183FD-FEAF-4814-BB66-125264315557}" dt="2023-08-24T09:46:49.780" v="185" actId="1076"/>
        <pc:sldMkLst>
          <pc:docMk/>
          <pc:sldMk cId="3853484083" sldId="1036"/>
        </pc:sldMkLst>
      </pc:sldChg>
      <pc:sldChg chg="add">
        <pc:chgData name="Samuel Eriksen" userId="5ff6e1ed-1738-463f-8cf3-306224ed0ce0" providerId="ADAL" clId="{4A0183FD-FEAF-4814-BB66-125264315557}" dt="2023-08-24T09:46:14.690" v="168"/>
        <pc:sldMkLst>
          <pc:docMk/>
          <pc:sldMk cId="1957237199" sldId="1037"/>
        </pc:sldMkLst>
      </pc:sldChg>
      <pc:sldChg chg="addSp delSp modSp add del mod">
        <pc:chgData name="Samuel Eriksen" userId="5ff6e1ed-1738-463f-8cf3-306224ed0ce0" providerId="ADAL" clId="{4A0183FD-FEAF-4814-BB66-125264315557}" dt="2023-08-24T09:53:20.656" v="241" actId="47"/>
        <pc:sldMkLst>
          <pc:docMk/>
          <pc:sldMk cId="1843050881" sldId="1038"/>
        </pc:sldMkLst>
      </pc:sldChg>
      <pc:sldChg chg="addSp delSp modSp add mod">
        <pc:chgData name="Samuel Eriksen" userId="5ff6e1ed-1738-463f-8cf3-306224ed0ce0" providerId="ADAL" clId="{4A0183FD-FEAF-4814-BB66-125264315557}" dt="2023-08-24T09:56:47.776" v="281" actId="1076"/>
        <pc:sldMkLst>
          <pc:docMk/>
          <pc:sldMk cId="3459642619" sldId="1038"/>
        </pc:sldMkLst>
      </pc:sldChg>
      <pc:sldChg chg="modSp add mod ord">
        <pc:chgData name="Samuel Eriksen" userId="5ff6e1ed-1738-463f-8cf3-306224ed0ce0" providerId="ADAL" clId="{4A0183FD-FEAF-4814-BB66-125264315557}" dt="2023-08-24T09:57:51.016" v="295" actId="14100"/>
        <pc:sldMkLst>
          <pc:docMk/>
          <pc:sldMk cId="3960291378" sldId="1039"/>
        </pc:sldMkLst>
      </pc:sldChg>
      <pc:sldChg chg="addSp delSp modSp add mod">
        <pc:chgData name="Samuel Eriksen" userId="5ff6e1ed-1738-463f-8cf3-306224ed0ce0" providerId="ADAL" clId="{4A0183FD-FEAF-4814-BB66-125264315557}" dt="2023-08-24T10:01:08.824" v="304" actId="27614"/>
        <pc:sldMkLst>
          <pc:docMk/>
          <pc:sldMk cId="324233519" sldId="1040"/>
        </pc:sldMkLst>
      </pc:sldChg>
      <pc:sldChg chg="modSp add mod">
        <pc:chgData name="Samuel Eriksen" userId="5ff6e1ed-1738-463f-8cf3-306224ed0ce0" providerId="ADAL" clId="{4A0183FD-FEAF-4814-BB66-125264315557}" dt="2023-08-24T10:04:27.157" v="334" actId="17032"/>
        <pc:sldMkLst>
          <pc:docMk/>
          <pc:sldMk cId="551254318" sldId="1041"/>
        </pc:sldMkLst>
      </pc:sldChg>
      <pc:sldChg chg="addSp delSp modSp add mod ord">
        <pc:chgData name="Samuel Eriksen" userId="5ff6e1ed-1738-463f-8cf3-306224ed0ce0" providerId="ADAL" clId="{4A0183FD-FEAF-4814-BB66-125264315557}" dt="2023-08-24T16:54:25.421" v="942" actId="20577"/>
        <pc:sldMkLst>
          <pc:docMk/>
          <pc:sldMk cId="1938388236" sldId="1042"/>
        </pc:sldMkLst>
      </pc:sldChg>
      <pc:sldChg chg="addSp delSp modSp add mod">
        <pc:chgData name="Samuel Eriksen" userId="5ff6e1ed-1738-463f-8cf3-306224ed0ce0" providerId="ADAL" clId="{4A0183FD-FEAF-4814-BB66-125264315557}" dt="2023-08-24T16:53:34.967" v="933" actId="14100"/>
        <pc:sldMkLst>
          <pc:docMk/>
          <pc:sldMk cId="3069937061" sldId="1043"/>
        </pc:sldMkLst>
      </pc:sldChg>
      <pc:sldMasterChg chg="modSldLayout">
        <pc:chgData name="Samuel Eriksen" userId="5ff6e1ed-1738-463f-8cf3-306224ed0ce0" providerId="ADAL" clId="{4A0183FD-FEAF-4814-BB66-125264315557}" dt="2023-08-24T16:55:37.706" v="1058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4A0183FD-FEAF-4814-BB66-125264315557}" dt="2023-08-24T16:55:37.706" v="1058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Luke Kreczko" userId="S::phxlk@bristol.ac.uk::1f6b659e-cae3-4e09-bd8e-efe7b15f0ea1" providerId="AD" clId="Web-{F43EA47A-2448-D4DD-0F0E-6857ECDD742E}"/>
    <pc:docChg chg="modSld sldOrd">
      <pc:chgData name="Luke Kreczko" userId="S::phxlk@bristol.ac.uk::1f6b659e-cae3-4e09-bd8e-efe7b15f0ea1" providerId="AD" clId="Web-{F43EA47A-2448-D4DD-0F0E-6857ECDD742E}" dt="2025-04-08T12:26:31.793" v="5" actId="20577"/>
      <pc:docMkLst>
        <pc:docMk/>
      </pc:docMkLst>
      <pc:sldChg chg="ord">
        <pc:chgData name="Luke Kreczko" userId="S::phxlk@bristol.ac.uk::1f6b659e-cae3-4e09-bd8e-efe7b15f0ea1" providerId="AD" clId="Web-{F43EA47A-2448-D4DD-0F0E-6857ECDD742E}" dt="2025-04-08T12:25:30.557" v="0"/>
        <pc:sldMkLst>
          <pc:docMk/>
          <pc:sldMk cId="2852058953" sldId="1077"/>
        </pc:sldMkLst>
      </pc:sldChg>
      <pc:sldChg chg="modSp">
        <pc:chgData name="Luke Kreczko" userId="S::phxlk@bristol.ac.uk::1f6b659e-cae3-4e09-bd8e-efe7b15f0ea1" providerId="AD" clId="Web-{F43EA47A-2448-D4DD-0F0E-6857ECDD742E}" dt="2025-04-08T12:26:31.793" v="5" actId="20577"/>
        <pc:sldMkLst>
          <pc:docMk/>
          <pc:sldMk cId="2334229410" sldId="1159"/>
        </pc:sldMkLst>
      </pc:sldChg>
    </pc:docChg>
  </pc:docChgLst>
  <pc:docChgLst>
    <pc:chgData name="Samuel Eriksen" userId="5ff6e1ed-1738-463f-8cf3-306224ed0ce0" providerId="ADAL" clId="{2437040C-9C04-41DA-AA10-CB9DEA02FB5C}"/>
    <pc:docChg chg="undo custSel addSld delSld modSld sldOrd modMainMaster">
      <pc:chgData name="Samuel Eriksen" userId="5ff6e1ed-1738-463f-8cf3-306224ed0ce0" providerId="ADAL" clId="{2437040C-9C04-41DA-AA10-CB9DEA02FB5C}" dt="2025-04-09T18:50:03.640" v="7305"/>
      <pc:docMkLst>
        <pc:docMk/>
      </pc:docMkLst>
      <pc:sldChg chg="add">
        <pc:chgData name="Samuel Eriksen" userId="5ff6e1ed-1738-463f-8cf3-306224ed0ce0" providerId="ADAL" clId="{2437040C-9C04-41DA-AA10-CB9DEA02FB5C}" dt="2025-04-09T18:50:03.640" v="7305"/>
        <pc:sldMkLst>
          <pc:docMk/>
          <pc:sldMk cId="0" sldId="263"/>
        </pc:sldMkLst>
      </pc:sldChg>
      <pc:sldChg chg="modSp mod">
        <pc:chgData name="Samuel Eriksen" userId="5ff6e1ed-1738-463f-8cf3-306224ed0ce0" providerId="ADAL" clId="{2437040C-9C04-41DA-AA10-CB9DEA02FB5C}" dt="2025-04-08T12:51:53.547" v="7103" actId="20577"/>
        <pc:sldMkLst>
          <pc:docMk/>
          <pc:sldMk cId="1805849594" sldId="1002"/>
        </pc:sldMkLst>
      </pc:sldChg>
      <pc:sldChg chg="modSp mod">
        <pc:chgData name="Samuel Eriksen" userId="5ff6e1ed-1738-463f-8cf3-306224ed0ce0" providerId="ADAL" clId="{2437040C-9C04-41DA-AA10-CB9DEA02FB5C}" dt="2025-04-07T20:44:58.414" v="6756" actId="3626"/>
        <pc:sldMkLst>
          <pc:docMk/>
          <pc:sldMk cId="4044988235" sldId="1051"/>
        </pc:sldMkLst>
      </pc:sldChg>
      <pc:sldChg chg="modSp mod">
        <pc:chgData name="Samuel Eriksen" userId="5ff6e1ed-1738-463f-8cf3-306224ed0ce0" providerId="ADAL" clId="{2437040C-9C04-41DA-AA10-CB9DEA02FB5C}" dt="2025-03-18T17:53:43.445" v="5769" actId="14100"/>
        <pc:sldMkLst>
          <pc:docMk/>
          <pc:sldMk cId="3926472248" sldId="1067"/>
        </pc:sldMkLst>
      </pc:sldChg>
      <pc:sldChg chg="addSp delSp modSp mod">
        <pc:chgData name="Samuel Eriksen" userId="5ff6e1ed-1738-463f-8cf3-306224ed0ce0" providerId="ADAL" clId="{2437040C-9C04-41DA-AA10-CB9DEA02FB5C}" dt="2025-04-08T12:59:50.747" v="7304" actId="14100"/>
        <pc:sldMkLst>
          <pc:docMk/>
          <pc:sldMk cId="2658344418" sldId="1076"/>
        </pc:sldMkLst>
      </pc:sldChg>
      <pc:sldChg chg="modSp">
        <pc:chgData name="Samuel Eriksen" userId="5ff6e1ed-1738-463f-8cf3-306224ed0ce0" providerId="ADAL" clId="{2437040C-9C04-41DA-AA10-CB9DEA02FB5C}" dt="2025-03-18T17:44:57.159" v="5064" actId="13926"/>
        <pc:sldMkLst>
          <pc:docMk/>
          <pc:sldMk cId="2274405855" sldId="1157"/>
        </pc:sldMkLst>
      </pc:sldChg>
      <pc:sldChg chg="modSp mod">
        <pc:chgData name="Samuel Eriksen" userId="5ff6e1ed-1738-463f-8cf3-306224ed0ce0" providerId="ADAL" clId="{2437040C-9C04-41DA-AA10-CB9DEA02FB5C}" dt="2025-03-18T17:46:14.016" v="5073" actId="20577"/>
        <pc:sldMkLst>
          <pc:docMk/>
          <pc:sldMk cId="1340535320" sldId="1158"/>
        </pc:sldMkLst>
      </pc:sldChg>
      <pc:sldChg chg="modSp mod">
        <pc:chgData name="Samuel Eriksen" userId="5ff6e1ed-1738-463f-8cf3-306224ed0ce0" providerId="ADAL" clId="{2437040C-9C04-41DA-AA10-CB9DEA02FB5C}" dt="2025-03-18T17:45:38.124" v="5070" actId="13926"/>
        <pc:sldMkLst>
          <pc:docMk/>
          <pc:sldMk cId="2334229410" sldId="1159"/>
        </pc:sldMkLst>
      </pc:sldChg>
      <pc:sldChg chg="addSp delSp modSp mod modAnim">
        <pc:chgData name="Samuel Eriksen" userId="5ff6e1ed-1738-463f-8cf3-306224ed0ce0" providerId="ADAL" clId="{2437040C-9C04-41DA-AA10-CB9DEA02FB5C}" dt="2025-03-17T12:44:31.872" v="4854"/>
        <pc:sldMkLst>
          <pc:docMk/>
          <pc:sldMk cId="359317989" sldId="1162"/>
        </pc:sldMkLst>
      </pc:sldChg>
      <pc:sldChg chg="del">
        <pc:chgData name="Samuel Eriksen" userId="5ff6e1ed-1738-463f-8cf3-306224ed0ce0" providerId="ADAL" clId="{2437040C-9C04-41DA-AA10-CB9DEA02FB5C}" dt="2025-03-11T11:34:17.145" v="1961" actId="47"/>
        <pc:sldMkLst>
          <pc:docMk/>
          <pc:sldMk cId="3696560171" sldId="1163"/>
        </pc:sldMkLst>
      </pc:sldChg>
      <pc:sldChg chg="del">
        <pc:chgData name="Samuel Eriksen" userId="5ff6e1ed-1738-463f-8cf3-306224ed0ce0" providerId="ADAL" clId="{2437040C-9C04-41DA-AA10-CB9DEA02FB5C}" dt="2025-03-17T10:43:51.433" v="3268" actId="47"/>
        <pc:sldMkLst>
          <pc:docMk/>
          <pc:sldMk cId="339536728" sldId="1164"/>
        </pc:sldMkLst>
      </pc:sldChg>
      <pc:sldChg chg="del">
        <pc:chgData name="Samuel Eriksen" userId="5ff6e1ed-1738-463f-8cf3-306224ed0ce0" providerId="ADAL" clId="{2437040C-9C04-41DA-AA10-CB9DEA02FB5C}" dt="2025-03-17T12:38:54.275" v="4374" actId="47"/>
        <pc:sldMkLst>
          <pc:docMk/>
          <pc:sldMk cId="1868491468" sldId="1167"/>
        </pc:sldMkLst>
      </pc:sldChg>
      <pc:sldChg chg="add del">
        <pc:chgData name="Samuel Eriksen" userId="5ff6e1ed-1738-463f-8cf3-306224ed0ce0" providerId="ADAL" clId="{2437040C-9C04-41DA-AA10-CB9DEA02FB5C}" dt="2025-03-11T10:58:55.304" v="1012" actId="47"/>
        <pc:sldMkLst>
          <pc:docMk/>
          <pc:sldMk cId="2330462543" sldId="1168"/>
        </pc:sldMkLst>
      </pc:sldChg>
      <pc:sldChg chg="add del">
        <pc:chgData name="Samuel Eriksen" userId="5ff6e1ed-1738-463f-8cf3-306224ed0ce0" providerId="ADAL" clId="{2437040C-9C04-41DA-AA10-CB9DEA02FB5C}" dt="2025-03-11T08:41:43.180" v="563" actId="47"/>
        <pc:sldMkLst>
          <pc:docMk/>
          <pc:sldMk cId="1243313641" sldId="1169"/>
        </pc:sldMkLst>
      </pc:sldChg>
      <pc:sldChg chg="addSp delSp modSp add mod ord modAnim">
        <pc:chgData name="Samuel Eriksen" userId="5ff6e1ed-1738-463f-8cf3-306224ed0ce0" providerId="ADAL" clId="{2437040C-9C04-41DA-AA10-CB9DEA02FB5C}" dt="2025-03-31T11:25:31.158" v="6435"/>
        <pc:sldMkLst>
          <pc:docMk/>
          <pc:sldMk cId="3619448591" sldId="1169"/>
        </pc:sldMkLst>
      </pc:sldChg>
      <pc:sldChg chg="addSp delSp modSp add mod ord delAnim">
        <pc:chgData name="Samuel Eriksen" userId="5ff6e1ed-1738-463f-8cf3-306224ed0ce0" providerId="ADAL" clId="{2437040C-9C04-41DA-AA10-CB9DEA02FB5C}" dt="2025-03-18T17:46:51.670" v="5075"/>
        <pc:sldMkLst>
          <pc:docMk/>
          <pc:sldMk cId="1539465297" sldId="1170"/>
        </pc:sldMkLst>
      </pc:sldChg>
      <pc:sldChg chg="addSp delSp modSp add mod delAnim">
        <pc:chgData name="Samuel Eriksen" userId="5ff6e1ed-1738-463f-8cf3-306224ed0ce0" providerId="ADAL" clId="{2437040C-9C04-41DA-AA10-CB9DEA02FB5C}" dt="2025-03-11T11:35:09.911" v="1966" actId="478"/>
        <pc:sldMkLst>
          <pc:docMk/>
          <pc:sldMk cId="1842199270" sldId="1171"/>
        </pc:sldMkLst>
      </pc:sldChg>
      <pc:sldChg chg="addSp delSp modSp add mod">
        <pc:chgData name="Samuel Eriksen" userId="5ff6e1ed-1738-463f-8cf3-306224ed0ce0" providerId="ADAL" clId="{2437040C-9C04-41DA-AA10-CB9DEA02FB5C}" dt="2025-03-11T11:34:10.642" v="1960" actId="14100"/>
        <pc:sldMkLst>
          <pc:docMk/>
          <pc:sldMk cId="3459641853" sldId="1172"/>
        </pc:sldMkLst>
      </pc:sldChg>
      <pc:sldChg chg="add del">
        <pc:chgData name="Samuel Eriksen" userId="5ff6e1ed-1738-463f-8cf3-306224ed0ce0" providerId="ADAL" clId="{2437040C-9C04-41DA-AA10-CB9DEA02FB5C}" dt="2025-03-11T11:31:37.912" v="1761" actId="47"/>
        <pc:sldMkLst>
          <pc:docMk/>
          <pc:sldMk cId="2358892622" sldId="1173"/>
        </pc:sldMkLst>
      </pc:sldChg>
      <pc:sldChg chg="modSp add del mod ord">
        <pc:chgData name="Samuel Eriksen" userId="5ff6e1ed-1738-463f-8cf3-306224ed0ce0" providerId="ADAL" clId="{2437040C-9C04-41DA-AA10-CB9DEA02FB5C}" dt="2025-03-11T11:35:56.329" v="2004" actId="47"/>
        <pc:sldMkLst>
          <pc:docMk/>
          <pc:sldMk cId="3139126328" sldId="1173"/>
        </pc:sldMkLst>
      </pc:sldChg>
      <pc:sldChg chg="addSp delSp modSp add mod ord delAnim">
        <pc:chgData name="Samuel Eriksen" userId="5ff6e1ed-1738-463f-8cf3-306224ed0ce0" providerId="ADAL" clId="{2437040C-9C04-41DA-AA10-CB9DEA02FB5C}" dt="2025-03-18T17:52:16.261" v="5556" actId="20577"/>
        <pc:sldMkLst>
          <pc:docMk/>
          <pc:sldMk cId="3698850283" sldId="1174"/>
        </pc:sldMkLst>
      </pc:sldChg>
      <pc:sldChg chg="addSp delSp modSp add mod delAnim">
        <pc:chgData name="Samuel Eriksen" userId="5ff6e1ed-1738-463f-8cf3-306224ed0ce0" providerId="ADAL" clId="{2437040C-9C04-41DA-AA10-CB9DEA02FB5C}" dt="2025-03-17T16:43:56.248" v="5016" actId="14100"/>
        <pc:sldMkLst>
          <pc:docMk/>
          <pc:sldMk cId="3636995105" sldId="1175"/>
        </pc:sldMkLst>
      </pc:sldChg>
      <pc:sldChg chg="addSp delSp modSp add mod">
        <pc:chgData name="Samuel Eriksen" userId="5ff6e1ed-1738-463f-8cf3-306224ed0ce0" providerId="ADAL" clId="{2437040C-9C04-41DA-AA10-CB9DEA02FB5C}" dt="2025-03-17T16:43:40.916" v="5013" actId="14100"/>
        <pc:sldMkLst>
          <pc:docMk/>
          <pc:sldMk cId="2604151833" sldId="1176"/>
        </pc:sldMkLst>
      </pc:sldChg>
      <pc:sldChg chg="addSp delSp modSp add mod">
        <pc:chgData name="Samuel Eriksen" userId="5ff6e1ed-1738-463f-8cf3-306224ed0ce0" providerId="ADAL" clId="{2437040C-9C04-41DA-AA10-CB9DEA02FB5C}" dt="2025-03-17T12:37:31.678" v="4368" actId="20577"/>
        <pc:sldMkLst>
          <pc:docMk/>
          <pc:sldMk cId="1637001043" sldId="1177"/>
        </pc:sldMkLst>
      </pc:sldChg>
      <pc:sldChg chg="addSp delSp modSp add mod ord">
        <pc:chgData name="Samuel Eriksen" userId="5ff6e1ed-1738-463f-8cf3-306224ed0ce0" providerId="ADAL" clId="{2437040C-9C04-41DA-AA10-CB9DEA02FB5C}" dt="2025-03-17T10:34:24.904" v="3227" actId="20577"/>
        <pc:sldMkLst>
          <pc:docMk/>
          <pc:sldMk cId="1869273684" sldId="1178"/>
        </pc:sldMkLst>
      </pc:sldChg>
      <pc:sldChg chg="addSp delSp modSp add mod">
        <pc:chgData name="Samuel Eriksen" userId="5ff6e1ed-1738-463f-8cf3-306224ed0ce0" providerId="ADAL" clId="{2437040C-9C04-41DA-AA10-CB9DEA02FB5C}" dt="2025-03-17T12:37:59.806" v="4370" actId="1076"/>
        <pc:sldMkLst>
          <pc:docMk/>
          <pc:sldMk cId="2748219897" sldId="1179"/>
        </pc:sldMkLst>
      </pc:sldChg>
      <pc:sldChg chg="addSp delSp modSp add mod">
        <pc:chgData name="Samuel Eriksen" userId="5ff6e1ed-1738-463f-8cf3-306224ed0ce0" providerId="ADAL" clId="{2437040C-9C04-41DA-AA10-CB9DEA02FB5C}" dt="2025-03-17T12:24:00.095" v="3704" actId="20577"/>
        <pc:sldMkLst>
          <pc:docMk/>
          <pc:sldMk cId="2203652738" sldId="1180"/>
        </pc:sldMkLst>
      </pc:sldChg>
      <pc:sldChg chg="addSp delSp modSp add mod">
        <pc:chgData name="Samuel Eriksen" userId="5ff6e1ed-1738-463f-8cf3-306224ed0ce0" providerId="ADAL" clId="{2437040C-9C04-41DA-AA10-CB9DEA02FB5C}" dt="2025-03-18T17:49:05.083" v="5269" actId="20577"/>
        <pc:sldMkLst>
          <pc:docMk/>
          <pc:sldMk cId="3320695936" sldId="1181"/>
        </pc:sldMkLst>
      </pc:sldChg>
      <pc:sldChg chg="addSp delSp modSp add mod">
        <pc:chgData name="Samuel Eriksen" userId="5ff6e1ed-1738-463f-8cf3-306224ed0ce0" providerId="ADAL" clId="{2437040C-9C04-41DA-AA10-CB9DEA02FB5C}" dt="2025-03-17T12:24:13.505" v="3705" actId="1076"/>
        <pc:sldMkLst>
          <pc:docMk/>
          <pc:sldMk cId="965364379" sldId="1182"/>
        </pc:sldMkLst>
      </pc:sldChg>
      <pc:sldChg chg="addSp delSp modSp add mod ord">
        <pc:chgData name="Samuel Eriksen" userId="5ff6e1ed-1738-463f-8cf3-306224ed0ce0" providerId="ADAL" clId="{2437040C-9C04-41DA-AA10-CB9DEA02FB5C}" dt="2025-03-17T12:39:25.138" v="4385" actId="1076"/>
        <pc:sldMkLst>
          <pc:docMk/>
          <pc:sldMk cId="1758122726" sldId="1183"/>
        </pc:sldMkLst>
      </pc:sldChg>
      <pc:sldChg chg="addSp delSp modSp add mod ord">
        <pc:chgData name="Samuel Eriksen" userId="5ff6e1ed-1738-463f-8cf3-306224ed0ce0" providerId="ADAL" clId="{2437040C-9C04-41DA-AA10-CB9DEA02FB5C}" dt="2025-03-31T11:18:42.546" v="6133" actId="20577"/>
        <pc:sldMkLst>
          <pc:docMk/>
          <pc:sldMk cId="3511781886" sldId="1184"/>
        </pc:sldMkLst>
      </pc:sldChg>
      <pc:sldChg chg="addSp delSp modSp add mod">
        <pc:chgData name="Samuel Eriksen" userId="5ff6e1ed-1738-463f-8cf3-306224ed0ce0" providerId="ADAL" clId="{2437040C-9C04-41DA-AA10-CB9DEA02FB5C}" dt="2025-03-31T13:46:36.468" v="6541" actId="1076"/>
        <pc:sldMkLst>
          <pc:docMk/>
          <pc:sldMk cId="3912493063" sldId="1185"/>
        </pc:sldMkLst>
      </pc:sldChg>
      <pc:sldChg chg="add del">
        <pc:chgData name="Samuel Eriksen" userId="5ff6e1ed-1738-463f-8cf3-306224ed0ce0" providerId="ADAL" clId="{2437040C-9C04-41DA-AA10-CB9DEA02FB5C}" dt="2025-03-31T11:18:36.059" v="6129" actId="2890"/>
        <pc:sldMkLst>
          <pc:docMk/>
          <pc:sldMk cId="4110987999" sldId="1185"/>
        </pc:sldMkLst>
      </pc:sldChg>
      <pc:sldChg chg="add del replId">
        <pc:chgData name="Samuel Eriksen" userId="5ff6e1ed-1738-463f-8cf3-306224ed0ce0" providerId="ADAL" clId="{2437040C-9C04-41DA-AA10-CB9DEA02FB5C}" dt="2025-03-31T11:18:36.059" v="6129" actId="2890"/>
        <pc:sldMkLst>
          <pc:docMk/>
          <pc:sldMk cId="2825687596" sldId="1186"/>
        </pc:sldMkLst>
      </pc:sldChg>
      <pc:sldChg chg="addSp delSp modSp add mod">
        <pc:chgData name="Samuel Eriksen" userId="5ff6e1ed-1738-463f-8cf3-306224ed0ce0" providerId="ADAL" clId="{2437040C-9C04-41DA-AA10-CB9DEA02FB5C}" dt="2025-03-31T14:41:49.410" v="6741" actId="1076"/>
        <pc:sldMkLst>
          <pc:docMk/>
          <pc:sldMk cId="2933545826" sldId="1186"/>
        </pc:sldMkLst>
      </pc:sldChg>
      <pc:sldChg chg="addSp delSp modSp add mod">
        <pc:chgData name="Samuel Eriksen" userId="5ff6e1ed-1738-463f-8cf3-306224ed0ce0" providerId="ADAL" clId="{2437040C-9C04-41DA-AA10-CB9DEA02FB5C}" dt="2025-03-31T14:41:01.814" v="6732" actId="1076"/>
        <pc:sldMkLst>
          <pc:docMk/>
          <pc:sldMk cId="1846215277" sldId="1187"/>
        </pc:sldMkLst>
      </pc:sldChg>
      <pc:sldChg chg="addSp delSp modSp add mod ord">
        <pc:chgData name="Samuel Eriksen" userId="5ff6e1ed-1738-463f-8cf3-306224ed0ce0" providerId="ADAL" clId="{2437040C-9C04-41DA-AA10-CB9DEA02FB5C}" dt="2025-04-07T20:53:51.421" v="6969" actId="478"/>
        <pc:sldMkLst>
          <pc:docMk/>
          <pc:sldMk cId="1627705785" sldId="1188"/>
        </pc:sldMkLst>
      </pc:sldChg>
      <pc:sldChg chg="addSp modSp add mod ord">
        <pc:chgData name="Samuel Eriksen" userId="5ff6e1ed-1738-463f-8cf3-306224ed0ce0" providerId="ADAL" clId="{2437040C-9C04-41DA-AA10-CB9DEA02FB5C}" dt="2025-04-07T20:54:27.706" v="6994" actId="20577"/>
        <pc:sldMkLst>
          <pc:docMk/>
          <pc:sldMk cId="218865729" sldId="1189"/>
        </pc:sldMkLst>
      </pc:sldChg>
      <pc:sldChg chg="delSp modSp add mod ord">
        <pc:chgData name="Samuel Eriksen" userId="5ff6e1ed-1738-463f-8cf3-306224ed0ce0" providerId="ADAL" clId="{2437040C-9C04-41DA-AA10-CB9DEA02FB5C}" dt="2025-04-07T20:55:17.538" v="7099" actId="20577"/>
        <pc:sldMkLst>
          <pc:docMk/>
          <pc:sldMk cId="79183354" sldId="1190"/>
        </pc:sldMkLst>
      </pc:sldChg>
      <pc:sldMasterChg chg="modSldLayout">
        <pc:chgData name="Samuel Eriksen" userId="5ff6e1ed-1738-463f-8cf3-306224ed0ce0" providerId="ADAL" clId="{2437040C-9C04-41DA-AA10-CB9DEA02FB5C}" dt="2025-04-08T12:51:48.695" v="7101" actId="20577"/>
        <pc:sldMasterMkLst>
          <pc:docMk/>
          <pc:sldMasterMk cId="0" sldId="2147483660"/>
        </pc:sldMasterMkLst>
        <pc:sldLayoutChg chg="modSp mod">
          <pc:chgData name="Samuel Eriksen" userId="5ff6e1ed-1738-463f-8cf3-306224ed0ce0" providerId="ADAL" clId="{2437040C-9C04-41DA-AA10-CB9DEA02FB5C}" dt="2025-04-08T12:51:48.695" v="7101" actId="20577"/>
          <pc:sldLayoutMkLst>
            <pc:docMk/>
            <pc:sldMasterMk cId="0" sldId="2147483660"/>
            <pc:sldLayoutMk cId="1247888890" sldId="2147483682"/>
          </pc:sldLayoutMkLst>
        </pc:sldLayoutChg>
      </pc:sldMasterChg>
    </pc:docChg>
  </pc:docChgLst>
  <pc:docChgLst>
    <pc:chgData name="Samuel Eriksen" userId="S::ak18773@bristol.ac.uk::5ff6e1ed-1738-463f-8cf3-306224ed0ce0" providerId="AD" clId="Web-{67A20399-5A72-6E0C-4FB5-E0A52AC6D97D}"/>
    <pc:docChg chg="addSld delSld modSld">
      <pc:chgData name="Samuel Eriksen" userId="S::ak18773@bristol.ac.uk::5ff6e1ed-1738-463f-8cf3-306224ed0ce0" providerId="AD" clId="Web-{67A20399-5A72-6E0C-4FB5-E0A52AC6D97D}" dt="2023-09-28T22:54:47.057" v="640" actId="20577"/>
      <pc:docMkLst>
        <pc:docMk/>
      </pc:docMkLst>
      <pc:sldChg chg="modSp">
        <pc:chgData name="Samuel Eriksen" userId="S::ak18773@bristol.ac.uk::5ff6e1ed-1738-463f-8cf3-306224ed0ce0" providerId="AD" clId="Web-{67A20399-5A72-6E0C-4FB5-E0A52AC6D97D}" dt="2023-09-28T22:54:47.057" v="640" actId="20577"/>
        <pc:sldMkLst>
          <pc:docMk/>
          <pc:sldMk cId="63791839" sldId="1057"/>
        </pc:sldMkLst>
      </pc:sldChg>
      <pc:sldChg chg="modSp">
        <pc:chgData name="Samuel Eriksen" userId="S::ak18773@bristol.ac.uk::5ff6e1ed-1738-463f-8cf3-306224ed0ce0" providerId="AD" clId="Web-{67A20399-5A72-6E0C-4FB5-E0A52AC6D97D}" dt="2023-09-28T22:18:57.318" v="389" actId="20577"/>
        <pc:sldMkLst>
          <pc:docMk/>
          <pc:sldMk cId="601908858" sldId="1061"/>
        </pc:sldMkLst>
      </pc:sldChg>
      <pc:sldChg chg="modSp">
        <pc:chgData name="Samuel Eriksen" userId="S::ak18773@bristol.ac.uk::5ff6e1ed-1738-463f-8cf3-306224ed0ce0" providerId="AD" clId="Web-{67A20399-5A72-6E0C-4FB5-E0A52AC6D97D}" dt="2023-09-28T22:22:27.575" v="522" actId="20577"/>
        <pc:sldMkLst>
          <pc:docMk/>
          <pc:sldMk cId="727249004" sldId="1063"/>
        </pc:sldMkLst>
      </pc:sldChg>
      <pc:sldChg chg="modSp">
        <pc:chgData name="Samuel Eriksen" userId="S::ak18773@bristol.ac.uk::5ff6e1ed-1738-463f-8cf3-306224ed0ce0" providerId="AD" clId="Web-{67A20399-5A72-6E0C-4FB5-E0A52AC6D97D}" dt="2023-09-28T22:49:44.325" v="611" actId="20577"/>
        <pc:sldMkLst>
          <pc:docMk/>
          <pc:sldMk cId="726563327" sldId="1066"/>
        </pc:sldMkLst>
      </pc:sldChg>
      <pc:sldChg chg="addSp delSp modSp add del replId">
        <pc:chgData name="Samuel Eriksen" userId="S::ak18773@bristol.ac.uk::5ff6e1ed-1738-463f-8cf3-306224ed0ce0" providerId="AD" clId="Web-{67A20399-5A72-6E0C-4FB5-E0A52AC6D97D}" dt="2023-09-28T21:26:20.785" v="317"/>
        <pc:sldMkLst>
          <pc:docMk/>
          <pc:sldMk cId="2096290046" sldId="1068"/>
        </pc:sldMkLst>
      </pc:sldChg>
      <pc:sldChg chg="addSp delSp modSp add replId">
        <pc:chgData name="Samuel Eriksen" userId="S::ak18773@bristol.ac.uk::5ff6e1ed-1738-463f-8cf3-306224ed0ce0" providerId="AD" clId="Web-{67A20399-5A72-6E0C-4FB5-E0A52AC6D97D}" dt="2023-09-28T21:26:50.536" v="336" actId="20577"/>
        <pc:sldMkLst>
          <pc:docMk/>
          <pc:sldMk cId="3213924443" sldId="1069"/>
        </pc:sldMkLst>
      </pc:sldChg>
      <pc:sldChg chg="add replId">
        <pc:chgData name="Samuel Eriksen" userId="S::ak18773@bristol.ac.uk::5ff6e1ed-1738-463f-8cf3-306224ed0ce0" providerId="AD" clId="Web-{67A20399-5A72-6E0C-4FB5-E0A52AC6D97D}" dt="2023-09-28T21:26:54.926" v="337"/>
        <pc:sldMkLst>
          <pc:docMk/>
          <pc:sldMk cId="2533331456" sldId="1070"/>
        </pc:sldMkLst>
      </pc:sldChg>
      <pc:sldChg chg="addSp delSp modSp add replId">
        <pc:chgData name="Samuel Eriksen" userId="S::ak18773@bristol.ac.uk::5ff6e1ed-1738-463f-8cf3-306224ed0ce0" providerId="AD" clId="Web-{67A20399-5A72-6E0C-4FB5-E0A52AC6D97D}" dt="2023-09-28T22:32:39.519" v="525" actId="1076"/>
        <pc:sldMkLst>
          <pc:docMk/>
          <pc:sldMk cId="3668756845" sldId="1071"/>
        </pc:sldMkLst>
      </pc:sldChg>
    </pc:docChg>
  </pc:docChgLst>
  <pc:docChgLst>
    <pc:chgData name="Guest User" userId="S::urn:spo:anon#2fa46d378d0184541fc1565a0df301943572335791d7cf090728136ab9d927f2::" providerId="AD" clId="Web-{4ECE3BF5-51EE-CB02-2167-F89F1949FA20}"/>
    <pc:docChg chg="mod addSld delSld modSld sldOrd">
      <pc:chgData name="Guest User" userId="S::urn:spo:anon#2fa46d378d0184541fc1565a0df301943572335791d7cf090728136ab9d927f2::" providerId="AD" clId="Web-{4ECE3BF5-51EE-CB02-2167-F89F1949FA20}" dt="2024-11-07T16:44:48.074" v="1133" actId="20577"/>
      <pc:docMkLst>
        <pc:docMk/>
      </pc:docMkLst>
      <pc:sldChg chg="modSp modCm">
        <pc:chgData name="Guest User" userId="S::urn:spo:anon#2fa46d378d0184541fc1565a0df301943572335791d7cf090728136ab9d927f2::" providerId="AD" clId="Web-{4ECE3BF5-51EE-CB02-2167-F89F1949FA20}" dt="2024-11-07T15:07:43.810" v="370" actId="20577"/>
        <pc:sldMkLst>
          <pc:docMk/>
          <pc:sldMk cId="1238399369" sldId="110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uest User" userId="S::urn:spo:anon#2fa46d378d0184541fc1565a0df301943572335791d7cf090728136ab9d927f2::" providerId="AD" clId="Web-{4ECE3BF5-51EE-CB02-2167-F89F1949FA20}" dt="2024-11-07T15:07:11.495" v="369" actId="20577"/>
              <pc2:cmMkLst xmlns:pc2="http://schemas.microsoft.com/office/powerpoint/2019/9/main/command">
                <pc:docMk/>
                <pc:sldMk cId="1238399369" sldId="1108"/>
                <pc2:cmMk id="{F214A04A-6E7F-413C-94C0-429A99DA465B}"/>
              </pc2:cmMkLst>
            </pc226:cmChg>
          </p:ext>
        </pc:extLst>
      </pc:sldChg>
      <pc:sldChg chg="new del">
        <pc:chgData name="Guest User" userId="S::urn:spo:anon#2fa46d378d0184541fc1565a0df301943572335791d7cf090728136ab9d927f2::" providerId="AD" clId="Web-{4ECE3BF5-51EE-CB02-2167-F89F1949FA20}" dt="2024-11-07T15:08:01.966" v="372"/>
        <pc:sldMkLst>
          <pc:docMk/>
          <pc:sldMk cId="362275555" sldId="1149"/>
        </pc:sldMkLst>
      </pc:sldChg>
      <pc:sldChg chg="modSp add ord replId">
        <pc:chgData name="Guest User" userId="S::urn:spo:anon#2fa46d378d0184541fc1565a0df301943572335791d7cf090728136ab9d927f2::" providerId="AD" clId="Web-{4ECE3BF5-51EE-CB02-2167-F89F1949FA20}" dt="2024-11-07T15:09:14.422" v="405" actId="20577"/>
        <pc:sldMkLst>
          <pc:docMk/>
          <pc:sldMk cId="4058356282" sldId="1149"/>
        </pc:sldMkLst>
      </pc:sldChg>
      <pc:sldChg chg="new del">
        <pc:chgData name="Guest User" userId="S::urn:spo:anon#2fa46d378d0184541fc1565a0df301943572335791d7cf090728136ab9d927f2::" providerId="AD" clId="Web-{4ECE3BF5-51EE-CB02-2167-F89F1949FA20}" dt="2024-11-07T15:09:49.533" v="407"/>
        <pc:sldMkLst>
          <pc:docMk/>
          <pc:sldMk cId="2219762308" sldId="1150"/>
        </pc:sldMkLst>
      </pc:sldChg>
      <pc:sldChg chg="add del ord replId">
        <pc:chgData name="Guest User" userId="S::urn:spo:anon#2fa46d378d0184541fc1565a0df301943572335791d7cf090728136ab9d927f2::" providerId="AD" clId="Web-{4ECE3BF5-51EE-CB02-2167-F89F1949FA20}" dt="2024-11-07T15:10:27.660" v="412"/>
        <pc:sldMkLst>
          <pc:docMk/>
          <pc:sldMk cId="2418321266" sldId="1150"/>
        </pc:sldMkLst>
      </pc:sldChg>
      <pc:sldChg chg="addSp delSp modSp add ord replId">
        <pc:chgData name="Guest User" userId="S::urn:spo:anon#2fa46d378d0184541fc1565a0df301943572335791d7cf090728136ab9d927f2::" providerId="AD" clId="Web-{4ECE3BF5-51EE-CB02-2167-F89F1949FA20}" dt="2024-11-07T16:44:48.074" v="1133" actId="20577"/>
        <pc:sldMkLst>
          <pc:docMk/>
          <pc:sldMk cId="3063756544" sldId="1151"/>
        </pc:sldMkLst>
      </pc:sldChg>
      <pc:sldChg chg="modSp add ord replId">
        <pc:chgData name="Guest User" userId="S::urn:spo:anon#2fa46d378d0184541fc1565a0df301943572335791d7cf090728136ab9d927f2::" providerId="AD" clId="Web-{4ECE3BF5-51EE-CB02-2167-F89F1949FA20}" dt="2024-11-07T15:13:05.713" v="651" actId="20577"/>
        <pc:sldMkLst>
          <pc:docMk/>
          <pc:sldMk cId="2377977470" sldId="1152"/>
        </pc:sldMkLst>
      </pc:sldChg>
    </pc:docChg>
  </pc:docChgLst>
  <pc:docChgLst>
    <pc:chgData name="Samuel Eriksen" userId="5ff6e1ed-1738-463f-8cf3-306224ed0ce0" providerId="ADAL" clId="{4FECC086-AF40-4A55-8CDF-B5823FC36209}"/>
    <pc:docChg chg="undo custSel addSld delSld modSld">
      <pc:chgData name="Samuel Eriksen" userId="5ff6e1ed-1738-463f-8cf3-306224ed0ce0" providerId="ADAL" clId="{4FECC086-AF40-4A55-8CDF-B5823FC36209}" dt="2025-02-17T16:54:23.550" v="2473" actId="29295"/>
      <pc:docMkLst>
        <pc:docMk/>
      </pc:docMkLst>
      <pc:sldChg chg="modSp mod">
        <pc:chgData name="Samuel Eriksen" userId="5ff6e1ed-1738-463f-8cf3-306224ed0ce0" providerId="ADAL" clId="{4FECC086-AF40-4A55-8CDF-B5823FC36209}" dt="2025-02-13T14:58:27.354" v="36" actId="20577"/>
        <pc:sldMkLst>
          <pc:docMk/>
          <pc:sldMk cId="2274405855" sldId="1157"/>
        </pc:sldMkLst>
      </pc:sldChg>
      <pc:sldChg chg="add del">
        <pc:chgData name="Samuel Eriksen" userId="5ff6e1ed-1738-463f-8cf3-306224ed0ce0" providerId="ADAL" clId="{4FECC086-AF40-4A55-8CDF-B5823FC36209}" dt="2025-02-13T12:42:32.165" v="1" actId="47"/>
        <pc:sldMkLst>
          <pc:docMk/>
          <pc:sldMk cId="1269121300" sldId="1167"/>
        </pc:sldMkLst>
      </pc:sldChg>
      <pc:sldChg chg="addSp delSp modSp add mod">
        <pc:chgData name="Samuel Eriksen" userId="5ff6e1ed-1738-463f-8cf3-306224ed0ce0" providerId="ADAL" clId="{4FECC086-AF40-4A55-8CDF-B5823FC36209}" dt="2025-02-17T16:54:23.550" v="2473" actId="29295"/>
        <pc:sldMkLst>
          <pc:docMk/>
          <pc:sldMk cId="1868491468" sldId="1167"/>
        </pc:sldMkLst>
      </pc:sldChg>
    </pc:docChg>
  </pc:docChgLst>
  <pc:docChgLst>
    <pc:chgData name="Luke Kreczko" userId="S::phxlk@bristol.ac.uk::1f6b659e-cae3-4e09-bd8e-efe7b15f0ea1" providerId="AD" clId="Web-{A0AFD38C-50E9-6554-E3FF-320E494895E4}"/>
    <pc:docChg chg="modSld">
      <pc:chgData name="Luke Kreczko" userId="S::phxlk@bristol.ac.uk::1f6b659e-cae3-4e09-bd8e-efe7b15f0ea1" providerId="AD" clId="Web-{A0AFD38C-50E9-6554-E3FF-320E494895E4}" dt="2024-11-05T16:21:40.024" v="82" actId="20577"/>
      <pc:docMkLst>
        <pc:docMk/>
      </pc:docMkLst>
      <pc:sldChg chg="modSp">
        <pc:chgData name="Luke Kreczko" userId="S::phxlk@bristol.ac.uk::1f6b659e-cae3-4e09-bd8e-efe7b15f0ea1" providerId="AD" clId="Web-{A0AFD38C-50E9-6554-E3FF-320E494895E4}" dt="2024-11-05T16:15:43.959" v="46" actId="20577"/>
        <pc:sldMkLst>
          <pc:docMk/>
          <pc:sldMk cId="1238399369" sldId="1108"/>
        </pc:sldMkLst>
      </pc:sldChg>
      <pc:sldChg chg="modSp">
        <pc:chgData name="Luke Kreczko" userId="S::phxlk@bristol.ac.uk::1f6b659e-cae3-4e09-bd8e-efe7b15f0ea1" providerId="AD" clId="Web-{A0AFD38C-50E9-6554-E3FF-320E494895E4}" dt="2024-11-05T13:27:54.826" v="2" actId="20577"/>
        <pc:sldMkLst>
          <pc:docMk/>
          <pc:sldMk cId="1909299429" sldId="1132"/>
        </pc:sldMkLst>
      </pc:sldChg>
      <pc:sldChg chg="modSp">
        <pc:chgData name="Luke Kreczko" userId="S::phxlk@bristol.ac.uk::1f6b659e-cae3-4e09-bd8e-efe7b15f0ea1" providerId="AD" clId="Web-{A0AFD38C-50E9-6554-E3FF-320E494895E4}" dt="2024-11-05T16:12:02.102" v="32" actId="20577"/>
        <pc:sldMkLst>
          <pc:docMk/>
          <pc:sldMk cId="3912557894" sldId="1133"/>
        </pc:sldMkLst>
      </pc:sldChg>
      <pc:sldChg chg="modSp">
        <pc:chgData name="Luke Kreczko" userId="S::phxlk@bristol.ac.uk::1f6b659e-cae3-4e09-bd8e-efe7b15f0ea1" providerId="AD" clId="Web-{A0AFD38C-50E9-6554-E3FF-320E494895E4}" dt="2024-11-05T16:16:43.430" v="61" actId="20577"/>
        <pc:sldMkLst>
          <pc:docMk/>
          <pc:sldMk cId="651879426" sldId="1135"/>
        </pc:sldMkLst>
      </pc:sldChg>
      <pc:sldChg chg="addSp delSp modSp">
        <pc:chgData name="Luke Kreczko" userId="S::phxlk@bristol.ac.uk::1f6b659e-cae3-4e09-bd8e-efe7b15f0ea1" providerId="AD" clId="Web-{A0AFD38C-50E9-6554-E3FF-320E494895E4}" dt="2024-11-05T16:19:02.734" v="63" actId="20577"/>
        <pc:sldMkLst>
          <pc:docMk/>
          <pc:sldMk cId="2267487558" sldId="1136"/>
        </pc:sldMkLst>
      </pc:sldChg>
      <pc:sldChg chg="addSp delSp">
        <pc:chgData name="Luke Kreczko" userId="S::phxlk@bristol.ac.uk::1f6b659e-cae3-4e09-bd8e-efe7b15f0ea1" providerId="AD" clId="Web-{A0AFD38C-50E9-6554-E3FF-320E494895E4}" dt="2024-11-05T13:29:27.641" v="10"/>
        <pc:sldMkLst>
          <pc:docMk/>
          <pc:sldMk cId="1527484573" sldId="1137"/>
        </pc:sldMkLst>
      </pc:sldChg>
      <pc:sldChg chg="addSp delSp modSp">
        <pc:chgData name="Luke Kreczko" userId="S::phxlk@bristol.ac.uk::1f6b659e-cae3-4e09-bd8e-efe7b15f0ea1" providerId="AD" clId="Web-{A0AFD38C-50E9-6554-E3FF-320E494895E4}" dt="2024-11-05T16:21:40.024" v="82" actId="20577"/>
        <pc:sldMkLst>
          <pc:docMk/>
          <pc:sldMk cId="803201433" sldId="1140"/>
        </pc:sldMkLst>
      </pc:sldChg>
      <pc:sldChg chg="addSp delSp modSp">
        <pc:chgData name="Luke Kreczko" userId="S::phxlk@bristol.ac.uk::1f6b659e-cae3-4e09-bd8e-efe7b15f0ea1" providerId="AD" clId="Web-{A0AFD38C-50E9-6554-E3FF-320E494895E4}" dt="2024-11-05T13:48:11.120" v="20" actId="20577"/>
        <pc:sldMkLst>
          <pc:docMk/>
          <pc:sldMk cId="3872398627" sldId="1141"/>
        </pc:sldMkLst>
      </pc:sldChg>
      <pc:sldChg chg="addSp delSp">
        <pc:chgData name="Luke Kreczko" userId="S::phxlk@bristol.ac.uk::1f6b659e-cae3-4e09-bd8e-efe7b15f0ea1" providerId="AD" clId="Web-{A0AFD38C-50E9-6554-E3FF-320E494895E4}" dt="2024-11-05T13:29:34.969" v="14"/>
        <pc:sldMkLst>
          <pc:docMk/>
          <pc:sldMk cId="3657532853" sldId="1144"/>
        </pc:sldMkLst>
      </pc:sldChg>
      <pc:sldChg chg="addSp delSp">
        <pc:chgData name="Luke Kreczko" userId="S::phxlk@bristol.ac.uk::1f6b659e-cae3-4e09-bd8e-efe7b15f0ea1" providerId="AD" clId="Web-{A0AFD38C-50E9-6554-E3FF-320E494895E4}" dt="2024-11-05T13:29:38.391" v="16"/>
        <pc:sldMkLst>
          <pc:docMk/>
          <pc:sldMk cId="3043260789" sldId="1145"/>
        </pc:sldMkLst>
      </pc:sldChg>
      <pc:sldChg chg="addSp delSp">
        <pc:chgData name="Luke Kreczko" userId="S::phxlk@bristol.ac.uk::1f6b659e-cae3-4e09-bd8e-efe7b15f0ea1" providerId="AD" clId="Web-{A0AFD38C-50E9-6554-E3FF-320E494895E4}" dt="2024-11-05T13:29:41.266" v="18"/>
        <pc:sldMkLst>
          <pc:docMk/>
          <pc:sldMk cId="1958982141" sldId="1146"/>
        </pc:sldMkLst>
      </pc:sldChg>
    </pc:docChg>
  </pc:docChgLst>
  <pc:docChgLst>
    <pc:chgData name="Samuel Eriksen" userId="5ff6e1ed-1738-463f-8cf3-306224ed0ce0" providerId="ADAL" clId="{2C9E020E-8517-4EFE-AEFA-1AA1C1B1FDFA}"/>
    <pc:docChg chg="undo custSel addSld delSld modSld">
      <pc:chgData name="Samuel Eriksen" userId="5ff6e1ed-1738-463f-8cf3-306224ed0ce0" providerId="ADAL" clId="{2C9E020E-8517-4EFE-AEFA-1AA1C1B1FDFA}" dt="2023-09-13T19:39:58.416" v="1976" actId="47"/>
      <pc:docMkLst>
        <pc:docMk/>
      </pc:docMkLst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531004652" sldId="96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2662661325" sldId="996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694562172" sldId="1001"/>
        </pc:sldMkLst>
      </pc:sldChg>
      <pc:sldChg chg="modSp mod">
        <pc:chgData name="Samuel Eriksen" userId="5ff6e1ed-1738-463f-8cf3-306224ed0ce0" providerId="ADAL" clId="{2C9E020E-8517-4EFE-AEFA-1AA1C1B1FDFA}" dt="2023-09-13T16:24:11.878" v="1962" actId="115"/>
        <pc:sldMkLst>
          <pc:docMk/>
          <pc:sldMk cId="1805849594" sldId="100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847842696" sldId="100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803977845" sldId="101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846987605" sldId="1020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053146808" sldId="102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720335724" sldId="102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2972511505" sldId="102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933754902" sldId="1025"/>
        </pc:sldMkLst>
      </pc:sldChg>
      <pc:sldChg chg="addSp delSp modSp mod">
        <pc:chgData name="Samuel Eriksen" userId="5ff6e1ed-1738-463f-8cf3-306224ed0ce0" providerId="ADAL" clId="{2C9E020E-8517-4EFE-AEFA-1AA1C1B1FDFA}" dt="2023-09-13T16:03:00.081" v="463" actId="1076"/>
        <pc:sldMkLst>
          <pc:docMk/>
          <pc:sldMk cId="1567789888" sldId="1027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630818879" sldId="1029"/>
        </pc:sldMkLst>
      </pc:sldChg>
      <pc:sldChg chg="del">
        <pc:chgData name="Samuel Eriksen" userId="5ff6e1ed-1738-463f-8cf3-306224ed0ce0" providerId="ADAL" clId="{2C9E020E-8517-4EFE-AEFA-1AA1C1B1FDFA}" dt="2023-09-13T16:24:02.251" v="1960" actId="47"/>
        <pc:sldMkLst>
          <pc:docMk/>
          <pc:sldMk cId="538624274" sldId="103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431159681" sldId="1033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371055097" sldId="1034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853484083" sldId="1036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957237199" sldId="1037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459642619" sldId="1038"/>
        </pc:sldMkLst>
      </pc:sldChg>
      <pc:sldChg chg="del">
        <pc:chgData name="Samuel Eriksen" userId="5ff6e1ed-1738-463f-8cf3-306224ed0ce0" providerId="ADAL" clId="{2C9E020E-8517-4EFE-AEFA-1AA1C1B1FDFA}" dt="2023-09-13T16:24:01.470" v="1959" actId="47"/>
        <pc:sldMkLst>
          <pc:docMk/>
          <pc:sldMk cId="3960291378" sldId="1039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24233519" sldId="1040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551254318" sldId="1041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1938388236" sldId="1042"/>
        </pc:sldMkLst>
      </pc:sldChg>
      <pc:sldChg chg="del">
        <pc:chgData name="Samuel Eriksen" userId="5ff6e1ed-1738-463f-8cf3-306224ed0ce0" providerId="ADAL" clId="{2C9E020E-8517-4EFE-AEFA-1AA1C1B1FDFA}" dt="2023-09-13T16:23:59.648" v="1958" actId="47"/>
        <pc:sldMkLst>
          <pc:docMk/>
          <pc:sldMk cId="3069937061" sldId="1043"/>
        </pc:sldMkLst>
      </pc:sldChg>
      <pc:sldChg chg="modSp add del mod">
        <pc:chgData name="Samuel Eriksen" userId="5ff6e1ed-1738-463f-8cf3-306224ed0ce0" providerId="ADAL" clId="{2C9E020E-8517-4EFE-AEFA-1AA1C1B1FDFA}" dt="2023-09-13T16:01:41.628" v="358" actId="47"/>
        <pc:sldMkLst>
          <pc:docMk/>
          <pc:sldMk cId="2848763961" sldId="1044"/>
        </pc:sldMkLst>
      </pc:sldChg>
      <pc:sldChg chg="addSp delSp modSp add mod">
        <pc:chgData name="Samuel Eriksen" userId="5ff6e1ed-1738-463f-8cf3-306224ed0ce0" providerId="ADAL" clId="{2C9E020E-8517-4EFE-AEFA-1AA1C1B1FDFA}" dt="2023-09-13T16:23:50.834" v="1957" actId="20577"/>
        <pc:sldMkLst>
          <pc:docMk/>
          <pc:sldMk cId="2919194902" sldId="1045"/>
        </pc:sldMkLst>
      </pc:sldChg>
      <pc:sldChg chg="addSp delSp modSp add mod">
        <pc:chgData name="Samuel Eriksen" userId="5ff6e1ed-1738-463f-8cf3-306224ed0ce0" providerId="ADAL" clId="{2C9E020E-8517-4EFE-AEFA-1AA1C1B1FDFA}" dt="2023-09-13T16:25:22.799" v="1968" actId="790"/>
        <pc:sldMkLst>
          <pc:docMk/>
          <pc:sldMk cId="2075913761" sldId="1046"/>
        </pc:sldMkLst>
      </pc:sldChg>
      <pc:sldChg chg="modSp add del mod">
        <pc:chgData name="Samuel Eriksen" userId="5ff6e1ed-1738-463f-8cf3-306224ed0ce0" providerId="ADAL" clId="{2C9E020E-8517-4EFE-AEFA-1AA1C1B1FDFA}" dt="2023-09-13T19:39:50.662" v="1974" actId="47"/>
        <pc:sldMkLst>
          <pc:docMk/>
          <pc:sldMk cId="421507931" sldId="1047"/>
        </pc:sldMkLst>
      </pc:sldChg>
      <pc:sldChg chg="modSp add del mod">
        <pc:chgData name="Samuel Eriksen" userId="5ff6e1ed-1738-463f-8cf3-306224ed0ce0" providerId="ADAL" clId="{2C9E020E-8517-4EFE-AEFA-1AA1C1B1FDFA}" dt="2023-09-13T19:39:58.416" v="1976" actId="47"/>
        <pc:sldMkLst>
          <pc:docMk/>
          <pc:sldMk cId="752962353" sldId="1048"/>
        </pc:sldMkLst>
      </pc:sldChg>
      <pc:sldChg chg="modSp add mod">
        <pc:chgData name="Samuel Eriksen" userId="5ff6e1ed-1738-463f-8cf3-306224ed0ce0" providerId="ADAL" clId="{2C9E020E-8517-4EFE-AEFA-1AA1C1B1FDFA}" dt="2023-09-13T19:39:46.027" v="1973"/>
        <pc:sldMkLst>
          <pc:docMk/>
          <pc:sldMk cId="1523870231" sldId="1049"/>
        </pc:sldMkLst>
      </pc:sldChg>
      <pc:sldChg chg="modSp add mod">
        <pc:chgData name="Samuel Eriksen" userId="5ff6e1ed-1738-463f-8cf3-306224ed0ce0" providerId="ADAL" clId="{2C9E020E-8517-4EFE-AEFA-1AA1C1B1FDFA}" dt="2023-09-13T19:39:56.575" v="1975"/>
        <pc:sldMkLst>
          <pc:docMk/>
          <pc:sldMk cId="217616992" sldId="1050"/>
        </pc:sldMkLst>
      </pc:sldChg>
    </pc:docChg>
  </pc:docChgLst>
  <pc:docChgLst>
    <pc:chgData name="Samuel Eriksen" userId="S::ak18773@bristol.ac.uk::5ff6e1ed-1738-463f-8cf3-306224ed0ce0" providerId="AD" clId="Web-{F38A7BCE-0D02-2136-0875-BD761D67687D}"/>
    <pc:docChg chg="modSld">
      <pc:chgData name="Samuel Eriksen" userId="S::ak18773@bristol.ac.uk::5ff6e1ed-1738-463f-8cf3-306224ed0ce0" providerId="AD" clId="Web-{F38A7BCE-0D02-2136-0875-BD761D67687D}" dt="2023-09-09T21:44:19.969" v="2" actId="20577"/>
      <pc:docMkLst>
        <pc:docMk/>
      </pc:docMkLst>
    </pc:docChg>
  </pc:docChgLst>
</pc:chgInfo>
</file>

<file path=ppt/comments/modernComment_46D_E934E54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96AFBCE-6035-4B3A-91E9-DEBC6879BCD7}" authorId="{210812BC-46B3-0BFF-32D0-9114B0F34C2D}" status="resolved" created="2024-11-05T16:12:56.55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912557894" sldId="1133"/>
      <ac:spMk id="11" creationId="{3B7A49DF-8F61-18D6-5C92-634241F1F226}"/>
      <ac:txMk cp="182" len="77">
        <ac:context len="260" hash="694869734"/>
      </ac:txMk>
    </ac:txMkLst>
    <p188:pos x="2445151" y="1526411"/>
    <p188:txBody>
      <a:bodyPr/>
      <a:lstStyle/>
      <a:p>
        <a:r>
          <a:rPr lang="en-US"/>
          <a:t>idea: perform check (ideally via RUCIO) if result exists before a task starts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4-11-05T16:13:56.185" authorId="{D77A4F68-328C-9175-0772-433296627E4D}"/>
          </p223:rxn>
        </p223:reactions>
      </p:ext>
    </p188:extLst>
  </p188:cm>
</p188:cmLst>
</file>

<file path=ppt/comments/modernComment_485_8790ADD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74B1459-B859-4EBD-8853-6CCD4A58E9C6}" authorId="{210812BC-46B3-0BFF-32D0-9114B0F34C2D}" status="resolved" created="2025-02-13T13:03:32.448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274405855" sldId="1157"/>
      <ac:spMk id="15" creationId="{1668135A-7166-47E6-3776-A92ED3130DAC}"/>
    </ac:deMkLst>
    <p188:txBody>
      <a:bodyPr/>
      <a:lstStyle/>
      <a:p>
        <a:r>
          <a:rPr lang="en-US"/>
          <a:t>*configurable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3-31T11:26:33.952" authorId="{D77A4F68-328C-9175-0772-433296627E4D}"/>
          </p223:rxn>
        </p223:reactions>
      </p:ext>
    </p188:extLst>
  </p188:cm>
  <p188:cm id="{C3B2469D-E095-4064-85CA-1D008EF71E4E}" authorId="{210812BC-46B3-0BFF-32D0-9114B0F34C2D}" status="resolved" created="2025-02-13T13:03:49.24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74405855" sldId="1157"/>
      <ac:spMk id="5" creationId="{1A73F09F-0B90-AE07-EEE2-474A70628672}"/>
      <ac:txMk cp="50" len="24">
        <ac:context len="143" hash="1309863256"/>
      </ac:txMk>
    </ac:txMkLst>
    <p188:pos x="2100262" y="266700"/>
    <p188:txBody>
      <a:bodyPr/>
      <a:lstStyle/>
      <a:p>
        <a:r>
          <a:rPr lang="en-US"/>
          <a:t>highlight the two lines that change</a:t>
        </a:r>
      </a:p>
    </p188:txBody>
  </p188:cm>
</p188:cmLst>
</file>

<file path=ppt/comments/modernComment_4AA_F07C4D0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CE97202-B3BD-491F-82D5-B7E8DB42DA63}" authorId="{210812BC-46B3-0BFF-32D0-9114B0F34C2D}" created="2025-09-12T10:11:52.91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034678019" sldId="1194"/>
      <ac:spMk id="11" creationId="{1DD3D30E-42DC-10AD-D109-10765E43CB04}"/>
      <ac:txMk cp="315" len="11">
        <ac:context len="474" hash="2013763351"/>
      </ac:txMk>
    </ac:txMkLst>
    <p188:pos x="1571625" y="2124075"/>
    <p188:txBody>
      <a:bodyPr/>
      <a:lstStyle/>
      <a:p>
        <a:r>
          <a:rPr lang="en-US"/>
          <a:t>"time to insight" is a good phrase mentioned in this context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9-15T09:00:12.829" authorId="{D77A4F68-328C-9175-0772-433296627E4D}"/>
          </p223:rxn>
        </p223:reactions>
      </p:ext>
    </p188:extLst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b96054ab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b96054ab1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6728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684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>
          <a:extLst>
            <a:ext uri="{FF2B5EF4-FFF2-40B4-BE49-F238E27FC236}">
              <a16:creationId xmlns:a16="http://schemas.microsoft.com/office/drawing/2014/main" id="{848DD8B2-3B8C-F58E-7390-B37397C29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>
            <a:extLst>
              <a:ext uri="{FF2B5EF4-FFF2-40B4-BE49-F238E27FC236}">
                <a16:creationId xmlns:a16="http://schemas.microsoft.com/office/drawing/2014/main" id="{1C62036C-7331-34F8-C59F-2EB00A58FA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>
            <a:extLst>
              <a:ext uri="{FF2B5EF4-FFF2-40B4-BE49-F238E27FC236}">
                <a16:creationId xmlns:a16="http://schemas.microsoft.com/office/drawing/2014/main" id="{5E66B20E-F7F5-7B6D-0E58-EF7A36ED9F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1567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dfe9d4afb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1dfe9d4afb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EDF3126B-564E-D396-172B-B8A140E0F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>
            <a:extLst>
              <a:ext uri="{FF2B5EF4-FFF2-40B4-BE49-F238E27FC236}">
                <a16:creationId xmlns:a16="http://schemas.microsoft.com/office/drawing/2014/main" id="{2982CB18-DB4A-2728-094A-6895DC3777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>
            <a:extLst>
              <a:ext uri="{FF2B5EF4-FFF2-40B4-BE49-F238E27FC236}">
                <a16:creationId xmlns:a16="http://schemas.microsoft.com/office/drawing/2014/main" id="{F72CFB3B-3E4A-1357-8766-B7EE087B16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4788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0236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>
          <a:extLst>
            <a:ext uri="{FF2B5EF4-FFF2-40B4-BE49-F238E27FC236}">
              <a16:creationId xmlns:a16="http://schemas.microsoft.com/office/drawing/2014/main" id="{58E33AAA-90AF-F065-2767-3802287E1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330b49a5a_0_7:notes">
            <a:extLst>
              <a:ext uri="{FF2B5EF4-FFF2-40B4-BE49-F238E27FC236}">
                <a16:creationId xmlns:a16="http://schemas.microsoft.com/office/drawing/2014/main" id="{DA1F5730-D724-1CE0-51D6-EEE2CB08AA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330b49a5a_0_7:notes">
            <a:extLst>
              <a:ext uri="{FF2B5EF4-FFF2-40B4-BE49-F238E27FC236}">
                <a16:creationId xmlns:a16="http://schemas.microsoft.com/office/drawing/2014/main" id="{3AE8D7B1-DEC3-8B9A-EF90-1E62BD1609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3741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>
          <a:extLst>
            <a:ext uri="{FF2B5EF4-FFF2-40B4-BE49-F238E27FC236}">
              <a16:creationId xmlns:a16="http://schemas.microsoft.com/office/drawing/2014/main" id="{92AE040D-5A3E-7DBA-2057-94ADDB827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>
            <a:extLst>
              <a:ext uri="{FF2B5EF4-FFF2-40B4-BE49-F238E27FC236}">
                <a16:creationId xmlns:a16="http://schemas.microsoft.com/office/drawing/2014/main" id="{694B45EF-BFDF-BFAA-6654-C6A7434B97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>
            <a:extLst>
              <a:ext uri="{FF2B5EF4-FFF2-40B4-BE49-F238E27FC236}">
                <a16:creationId xmlns:a16="http://schemas.microsoft.com/office/drawing/2014/main" id="{083C4D92-251F-1A44-E0A0-6CC33EFB75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3467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>
          <a:extLst>
            <a:ext uri="{FF2B5EF4-FFF2-40B4-BE49-F238E27FC236}">
              <a16:creationId xmlns:a16="http://schemas.microsoft.com/office/drawing/2014/main" id="{9EF8CF2A-BD23-4353-F7AE-740F00FAC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>
            <a:extLst>
              <a:ext uri="{FF2B5EF4-FFF2-40B4-BE49-F238E27FC236}">
                <a16:creationId xmlns:a16="http://schemas.microsoft.com/office/drawing/2014/main" id="{F9059B08-5DFB-25FE-DC6C-0B58917352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>
            <a:extLst>
              <a:ext uri="{FF2B5EF4-FFF2-40B4-BE49-F238E27FC236}">
                <a16:creationId xmlns:a16="http://schemas.microsoft.com/office/drawing/2014/main" id="{ACC2F353-14D9-EFCA-5800-E0290E1A9E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7278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dfe9d4afb8_1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dfe9d4afb8_1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5586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b96054ab1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b96054ab1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3752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 preserve="1">
  <p:cSld name="1_Custom layout 5 1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3"/>
          <p:cNvSpPr/>
          <p:nvPr userDrawn="1"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 userDrawn="1"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685175" y="2731725"/>
            <a:ext cx="61200" cy="145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147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 preserve="1">
  <p:cSld name="Custom layout 5 1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Google Shape;109;p19">
            <a:extLst>
              <a:ext uri="{FF2B5EF4-FFF2-40B4-BE49-F238E27FC236}">
                <a16:creationId xmlns:a16="http://schemas.microsoft.com/office/drawing/2014/main" id="{D6ECA19D-549A-A6E2-19D4-4EEB16034392}"/>
              </a:ext>
            </a:extLst>
          </p:cNvPr>
          <p:cNvPicPr/>
          <p:nvPr userDrawn="1"/>
        </p:nvPicPr>
        <p:blipFill>
          <a:blip r:embed="rId2"/>
          <a:srcRect t="34802" r="45307" b="10093"/>
          <a:stretch/>
        </p:blipFill>
        <p:spPr>
          <a:xfrm>
            <a:off x="2425326" y="8131"/>
            <a:ext cx="6718680" cy="5138280"/>
          </a:xfrm>
          <a:prstGeom prst="rect">
            <a:avLst/>
          </a:prstGeom>
          <a:ln>
            <a:noFill/>
          </a:ln>
        </p:spPr>
      </p:pic>
      <p:grpSp>
        <p:nvGrpSpPr>
          <p:cNvPr id="69" name="Google Shape;69;p13"/>
          <p:cNvGrpSpPr/>
          <p:nvPr userDrawn="1"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70" name="Google Shape;70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16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E2D83-C6CD-591B-77B4-0561AA170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866A0E-DD33-95CF-01C2-B83CB01FC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94B5C-8B57-B5C3-DE90-0615E591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ADE60-4C3A-52B6-E7ED-3D2BF1BA0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ED7FB-3A3D-1C35-E8D2-EFCABA91F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3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0660-25A8-6F99-8419-A5EC360C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A1F4F-036F-8E09-D11B-6FDD87691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6D6C-6C69-A515-D32C-3E12C54E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F1346-692B-AEC6-3BDB-03B4ABBC3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93350-D7AD-02EA-CBF0-F82BA2CF4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77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FB6B1-4088-30E9-20FF-0EE191403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5F89C-5E81-F6E4-769F-BF5C9F38F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AF2E5-67E2-E01C-41FE-D6CFE144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CA762-2B8E-929F-8398-850FF5081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B991F-0907-0230-F65A-CB8E5613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252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3CA4-CF9D-9841-169A-C540BFFB2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3F990-A0BF-71A5-BA46-3C20181F2F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676FFA-C4D5-3E06-30B2-46365CC95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E0547-A871-7AF5-91A3-86742D2C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C5393-578F-5D73-A363-62C889637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7A307-DC5C-161B-5A5A-C39A71FA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831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18E7B-3C36-F23A-F9EB-1A470CB64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D0638-1180-8606-5DD9-7E46D5FA5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230B-4C47-C6A9-2E19-76E5F7700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7961B-0120-0B39-4106-CD4A219CC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E5294B-C50A-9C20-A940-C359A7B38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41DFF-2E7E-3746-A7EA-CD281388C1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77681-0293-F5D7-C34E-8B761E95D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5A5081-E14F-C394-95D1-22BC9A47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11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29A6-F0C3-7182-2AF4-4FB4A0477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002AF5-78AF-ABEB-4BA5-6674627FEA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8475D-7757-3400-95F7-62BEDE1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DBDA2-07E3-4D8A-2FF5-A9DD5660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98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CD0D0-6E19-AC10-73B0-24F43087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EB21B-572E-E698-15B6-07B4715F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79538-FD82-8716-D465-43B7BCF87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50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76E41-9DAB-FB62-53BB-9C422580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7AD85-9697-C8DB-0415-2E2A1CA63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293EF-2C84-5C4B-927C-52808E67D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4ABAF-3620-456B-3569-CDC8903DCA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A71D4-F8E1-BCCC-7106-25BB9E8C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4149A-5115-DBC2-2C33-EF22FECDC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04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23711-4D32-83C7-7E46-A218E307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886A32-5A8E-F314-38DE-6535D2CE0C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48E5A8-5700-6DA9-0CA5-97A6FF808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E292-DBB4-34C4-465B-BA7A3F41BB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5F455-58C8-17AC-B379-DAD19B36C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3FF70A-2099-7846-783E-F742B10D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14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BB9B2-3AAE-A4C2-1564-F7047EE58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81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BFA2C-AF4B-38F4-7EFA-9E2441A7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6AF3A-FA49-458E-B846-23BD71CBC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F1560-B0FD-7035-859F-88744671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CB8D-A7F5-F8FD-E0EE-9A04E7D3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8FC1D-243D-CAAD-28D3-926F7ECC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867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141956-7505-8E5E-5F9D-8E2B354682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9919B-99BA-BD93-09EB-10B0880D3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71241-5D7E-5054-0D88-8F39A52F51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BD7CE2E-F1E8-494B-B3BC-3FC8B852981C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C5247-6BB0-7CAD-DAD4-410A1CD51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01359-5333-AC4C-AE01-0BC79EAEB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17D7472-955A-4A2F-ACCD-E1CFA1F8F7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16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" name="Google Shape;61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 1">
  <p:cSld name="AUTOLAYOUT_25"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" name="Google Shape;69;p13"/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70" name="Google Shape;70;p13"/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3"/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3"/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3"/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3"/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13"/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3"/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685175" y="2731725"/>
            <a:ext cx="61200" cy="145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ctrTitle"/>
          </p:nvPr>
        </p:nvSpPr>
        <p:spPr>
          <a:xfrm>
            <a:off x="992425" y="2536400"/>
            <a:ext cx="3136800" cy="188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13"/>
          <p:cNvSpPr txBox="1">
            <a:spLocks noGrp="1"/>
          </p:cNvSpPr>
          <p:nvPr>
            <p:ph type="sldNum" idx="12"/>
          </p:nvPr>
        </p:nvSpPr>
        <p:spPr>
          <a:xfrm>
            <a:off x="8472458" y="4706554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752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4"/>
          <p:cNvCxnSpPr>
            <a:cxnSpLocks/>
          </p:cNvCxnSpPr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195314" y="154418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95314" y="854469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880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02127"/>
            <a:ext cx="9144000" cy="24149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856570"/>
            <a:ext cx="527700" cy="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856569"/>
            <a:ext cx="224629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11</a:t>
            </a:r>
            <a:r>
              <a:rPr lang="en-US" baseline="300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August 2022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0" y="4856568"/>
            <a:ext cx="308877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>
                <a:solidFill>
                  <a:schemeClr val="bg1"/>
                </a:solidFill>
              </a:rPr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3434934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54621"/>
            <a:ext cx="9144000" cy="189004"/>
          </a:xfrm>
          <a:prstGeom prst="rect">
            <a:avLst/>
          </a:prstGeom>
          <a:solidFill>
            <a:schemeClr val="dk1"/>
          </a:solidFill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954621"/>
            <a:ext cx="527700" cy="1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z="800" smtClean="0">
                <a:solidFill>
                  <a:schemeClr val="bg1"/>
                </a:solidFill>
              </a:rPr>
              <a:pPr/>
              <a:t>‹#›</a:t>
            </a:fld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954621"/>
            <a:ext cx="2246293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15 September 2025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1" y="4954621"/>
            <a:ext cx="2246294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900" dirty="0">
                <a:solidFill>
                  <a:schemeClr val="bg1"/>
                </a:solidFill>
              </a:rPr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124788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1_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9;p9">
            <a:extLst>
              <a:ext uri="{FF2B5EF4-FFF2-40B4-BE49-F238E27FC236}">
                <a16:creationId xmlns:a16="http://schemas.microsoft.com/office/drawing/2014/main" id="{41273939-F0E1-25DC-DB4C-9AA011F2CDB2}"/>
              </a:ext>
            </a:extLst>
          </p:cNvPr>
          <p:cNvSpPr/>
          <p:nvPr userDrawn="1"/>
        </p:nvSpPr>
        <p:spPr>
          <a:xfrm>
            <a:off x="0" y="4954621"/>
            <a:ext cx="9144000" cy="18900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6" name="Google Shape;56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328017" y="531779"/>
            <a:ext cx="8388600" cy="4087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C79E5051-FB14-231C-F9B1-08B8B6844167}"/>
              </a:ext>
            </a:extLst>
          </p:cNvPr>
          <p:cNvSpPr txBox="1">
            <a:spLocks/>
          </p:cNvSpPr>
          <p:nvPr userDrawn="1"/>
        </p:nvSpPr>
        <p:spPr>
          <a:xfrm>
            <a:off x="8668970" y="4954621"/>
            <a:ext cx="527700" cy="1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z="800" smtClean="0">
                <a:solidFill>
                  <a:schemeClr val="bg1"/>
                </a:solidFill>
              </a:rPr>
              <a:pPr/>
              <a:t>‹#›</a:t>
            </a:fld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96145BC-F751-86AC-AA2C-056003FC31BC}"/>
              </a:ext>
            </a:extLst>
          </p:cNvPr>
          <p:cNvSpPr txBox="1">
            <a:spLocks/>
          </p:cNvSpPr>
          <p:nvPr userDrawn="1"/>
        </p:nvSpPr>
        <p:spPr>
          <a:xfrm>
            <a:off x="3448853" y="4954621"/>
            <a:ext cx="2246293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900">
                <a:solidFill>
                  <a:schemeClr val="bg1"/>
                </a:solidFill>
              </a:rPr>
              <a:t>11</a:t>
            </a:r>
            <a:r>
              <a:rPr lang="en-US" sz="900" baseline="30000">
                <a:solidFill>
                  <a:schemeClr val="bg1"/>
                </a:solidFill>
              </a:rPr>
              <a:t> </a:t>
            </a:r>
            <a:r>
              <a:rPr lang="en-US" sz="900">
                <a:solidFill>
                  <a:schemeClr val="bg1"/>
                </a:solidFill>
              </a:rPr>
              <a:t>August 2022</a:t>
            </a:r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D86D77-99AC-2820-088C-D0F8116CFB21}"/>
              </a:ext>
            </a:extLst>
          </p:cNvPr>
          <p:cNvSpPr txBox="1">
            <a:spLocks/>
          </p:cNvSpPr>
          <p:nvPr userDrawn="1"/>
        </p:nvSpPr>
        <p:spPr>
          <a:xfrm>
            <a:off x="1" y="4954621"/>
            <a:ext cx="2246294" cy="18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 sz="900">
                <a:solidFill>
                  <a:schemeClr val="bg1"/>
                </a:solidFill>
              </a:rPr>
              <a:t>Sam Eriksen</a:t>
            </a:r>
          </a:p>
        </p:txBody>
      </p:sp>
    </p:spTree>
    <p:extLst>
      <p:ext uri="{BB962C8B-B14F-4D97-AF65-F5344CB8AC3E}">
        <p14:creationId xmlns:p14="http://schemas.microsoft.com/office/powerpoint/2010/main" val="55872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1_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>
            <a:cxnSpLocks/>
          </p:cNvCxnSpPr>
          <p:nvPr/>
        </p:nvCxnSpPr>
        <p:spPr>
          <a:xfrm>
            <a:off x="-58366" y="538867"/>
            <a:ext cx="9202366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>
            <a:cxnSpLocks/>
          </p:cNvCxnSpPr>
          <p:nvPr/>
        </p:nvCxnSpPr>
        <p:spPr>
          <a:xfrm>
            <a:off x="0" y="4885559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143432" y="20721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43432" y="765682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595300" y="4885559"/>
            <a:ext cx="548700" cy="2579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972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650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" name="Google Shape;71;p14">
            <a:extLst>
              <a:ext uri="{FF2B5EF4-FFF2-40B4-BE49-F238E27FC236}">
                <a16:creationId xmlns:a16="http://schemas.microsoft.com/office/drawing/2014/main" id="{336E7BD6-6C78-CB0E-DA5E-12CE37D5D56C}"/>
              </a:ext>
            </a:extLst>
          </p:cNvPr>
          <p:cNvSpPr txBox="1">
            <a:spLocks/>
          </p:cNvSpPr>
          <p:nvPr userDrawn="1"/>
        </p:nvSpPr>
        <p:spPr>
          <a:xfrm>
            <a:off x="8668970" y="4856570"/>
            <a:ext cx="527700" cy="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4AB4AD70-B21D-3D38-A9A3-B83966C2A41D}"/>
              </a:ext>
            </a:extLst>
          </p:cNvPr>
          <p:cNvSpPr txBox="1">
            <a:spLocks/>
          </p:cNvSpPr>
          <p:nvPr userDrawn="1"/>
        </p:nvSpPr>
        <p:spPr>
          <a:xfrm>
            <a:off x="3448853" y="4856569"/>
            <a:ext cx="224629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11</a:t>
            </a:r>
            <a:r>
              <a:rPr lang="en-US" baseline="30000"/>
              <a:t> </a:t>
            </a:r>
            <a:r>
              <a:rPr lang="en-US"/>
              <a:t>August 2022</a:t>
            </a:r>
            <a:endParaRPr lang="en-GB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E7CE564-1CFC-6133-E4E7-B618DC94A1F0}"/>
              </a:ext>
            </a:extLst>
          </p:cNvPr>
          <p:cNvSpPr txBox="1">
            <a:spLocks/>
          </p:cNvSpPr>
          <p:nvPr userDrawn="1"/>
        </p:nvSpPr>
        <p:spPr>
          <a:xfrm>
            <a:off x="0" y="4856568"/>
            <a:ext cx="3088773" cy="346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>
                <a:solidFill>
                  <a:srgbClr val="FFFFFF"/>
                </a:solidFill>
              </a:rPr>
              <a:t>Sam Eriksen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0" r:id="rId3"/>
    <p:sldLayoutId id="2147483677" r:id="rId4"/>
    <p:sldLayoutId id="2147483682" r:id="rId5"/>
    <p:sldLayoutId id="2147483683" r:id="rId6"/>
    <p:sldLayoutId id="2147483658" r:id="rId7"/>
    <p:sldLayoutId id="2147483663" r:id="rId8"/>
    <p:sldLayoutId id="214748368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62516-7241-2249-D1E4-0A3652CF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517FF-9E40-5C93-410E-13B5E9097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57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7" r:id="rId5"/>
    <p:sldLayoutId id="2147483685" r:id="rId6"/>
    <p:sldLayoutId id="2147483659" r:id="rId7"/>
    <p:sldLayoutId id="2147483661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swift.hep.ac.uk/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hIwuAaIavxmtL0ckPLyLLw3b4Csuya2lUtUKhK82JQw/edit#slide=id.g12a7c0b9631_0_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WIFT-HEP/dask-dirac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hyperlink" Target="https://docs.google.com/presentation/d/1hIwuAaIavxmtL0ckPLyLLw3b4Csuya2lUtUKhK82JQw/edit#slide=id.g12a7c0b9631_0_7" TargetMode="External"/><Relationship Id="rId4" Type="http://schemas.openxmlformats.org/officeDocument/2006/relationships/hyperlink" Target="https://indico.cern.ch/event/1107386/contributions/4827830/attachments/2438557/4176958/DIRAC_WMS_Resources_2022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8/10/relationships/comments" Target="../comments/modernComment_485_8790ADDF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SWIFT-HEP/analysis-grand-challenge/tree/se_daskdirac" TargetMode="External"/><Relationship Id="rId5" Type="http://schemas.openxmlformats.org/officeDocument/2006/relationships/image" Target="../media/image110.png"/><Relationship Id="rId4" Type="http://schemas.openxmlformats.org/officeDocument/2006/relationships/hyperlink" Target="https://inspirehep.net/literature/2598292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hyperlink" Target="https://dirac.readthedocs.io/en/latest/UserGuide/GettingStarted/InstallingClient/index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hyperlink" Target="https://diracdev.grid.hep.ph.ic.ac.uk:8443/DIRAC" TargetMode="Externa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hyperlink" Target="https://github.com/SWIFT-HEP/dask-dirac/blob/main/examples/notebooks/April2025_workshop.ipynb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8/10/relationships/comments" Target="../comments/modernComment_4AA_F07C4D03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rxiv.org/abs/2404.02100" TargetMode="Externa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15829/contributions/5306513/attachments/2620665/4530829/SWIFT-HEP_March2023.pdf" TargetMode="External"/><Relationship Id="rId3" Type="http://schemas.openxmlformats.org/officeDocument/2006/relationships/hyperlink" Target="https://indico.cern.ch/event/1466097/contributions/6216341/attachments/2965699/5217652/2024_11_SWIFT-HEP_Meeting.pdf" TargetMode="External"/><Relationship Id="rId7" Type="http://schemas.openxmlformats.org/officeDocument/2006/relationships/hyperlink" Target="https://indico.cern.ch/event/1290054/contributions/5420864/attachments/2654888/4597700/SE_SWIFT-HEP_monthly_update_May2023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indico.cern.ch/event/1325046/contributions/5575746/attachments/2724511/4734462/2023_09_29_SWIFT-HEP_monthly_update.pdf" TargetMode="External"/><Relationship Id="rId5" Type="http://schemas.openxmlformats.org/officeDocument/2006/relationships/hyperlink" Target="https://indico.cern.ch/event/1324606/contributions/5639228/attachments/2757250/4800888/2023_11_22_SWIFT-HEP_Meeting.pdf" TargetMode="External"/><Relationship Id="rId4" Type="http://schemas.openxmlformats.org/officeDocument/2006/relationships/hyperlink" Target="https://indico.cern.ch/event/1366954/contributions/5871404/attachments/2828000/4940987/2024_04_SWIFT-HEP_Meeting.pdf" TargetMode="External"/><Relationship Id="rId9" Type="http://schemas.openxmlformats.org/officeDocument/2006/relationships/hyperlink" Target="https://indico.cern.ch/event/1249939/contributions/5281648/attachments/2599865/4488840/SE_25Feb2023_2.pdf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hyperlink" Target="https://github.com/SWIFT-HEP/dask-dirac/blob/main/examples/notebooks/April2025_workshop.ipynb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rapidsai/cudf" TargetMode="External"/><Relationship Id="rId5" Type="http://schemas.openxmlformats.org/officeDocument/2006/relationships/hyperlink" Target="https://cupy.dev/" TargetMode="External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WIFT-HEP/dask-dirac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cs.google.com/presentation/d/1WplKw9tjYMW3TOTULRLbxSHUWJ_tO2TRQvmp3F3srfg/edit#slide=id.g61d98b96ec_0_152" TargetMode="Externa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pWoSWjoDwJw?feature=oembed" TargetMode="External"/><Relationship Id="rId5" Type="http://schemas.openxmlformats.org/officeDocument/2006/relationships/image" Target="../media/image41.jpe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11.pn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4.png"/><Relationship Id="rId7" Type="http://schemas.openxmlformats.org/officeDocument/2006/relationships/image" Target="../media/image60.svg"/><Relationship Id="rId2" Type="http://schemas.microsoft.com/office/2018/10/relationships/comments" Target="../comments/modernComment_46D_E934E54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11" Type="http://schemas.openxmlformats.org/officeDocument/2006/relationships/image" Target="../media/image14.png"/><Relationship Id="rId5" Type="http://schemas.openxmlformats.org/officeDocument/2006/relationships/image" Target="../media/image15.png"/><Relationship Id="rId10" Type="http://schemas.openxmlformats.org/officeDocument/2006/relationships/image" Target="../media/image63.png"/><Relationship Id="rId4" Type="http://schemas.openxmlformats.org/officeDocument/2006/relationships/image" Target="../media/image5.png"/><Relationship Id="rId9" Type="http://schemas.openxmlformats.org/officeDocument/2006/relationships/image" Target="../media/image62.sv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upyter.org/" TargetMode="External"/><Relationship Id="rId5" Type="http://schemas.openxmlformats.org/officeDocument/2006/relationships/hyperlink" Target="https://www.dask.org/" TargetMode="External"/><Relationship Id="rId4" Type="http://schemas.openxmlformats.org/officeDocument/2006/relationships/hyperlink" Target="https://iris-hep.org/projects/coffea-casa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dask.org/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hyperlink" Target="https://www.dask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69;p13">
            <a:extLst>
              <a:ext uri="{FF2B5EF4-FFF2-40B4-BE49-F238E27FC236}">
                <a16:creationId xmlns:a16="http://schemas.microsoft.com/office/drawing/2014/main" id="{C07E0DD3-5B08-B594-2CD1-3483130EB172}"/>
              </a:ext>
            </a:extLst>
          </p:cNvPr>
          <p:cNvGrpSpPr/>
          <p:nvPr/>
        </p:nvGrpSpPr>
        <p:grpSpPr>
          <a:xfrm>
            <a:off x="2076660" y="-26606"/>
            <a:ext cx="7038765" cy="5138761"/>
            <a:chOff x="3388636" y="43347"/>
            <a:chExt cx="5755327" cy="4201767"/>
          </a:xfrm>
        </p:grpSpPr>
        <p:sp>
          <p:nvSpPr>
            <p:cNvPr id="12" name="Google Shape;70;p13">
              <a:extLst>
                <a:ext uri="{FF2B5EF4-FFF2-40B4-BE49-F238E27FC236}">
                  <a16:creationId xmlns:a16="http://schemas.microsoft.com/office/drawing/2014/main" id="{2023F75A-5D8F-90A3-C94B-62322E1AFAC4}"/>
                </a:ext>
              </a:extLst>
            </p:cNvPr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1;p13">
              <a:extLst>
                <a:ext uri="{FF2B5EF4-FFF2-40B4-BE49-F238E27FC236}">
                  <a16:creationId xmlns:a16="http://schemas.microsoft.com/office/drawing/2014/main" id="{57F9F525-7223-A56A-14E7-D67F26C7F711}"/>
                </a:ext>
              </a:extLst>
            </p:cNvPr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2;p13">
              <a:extLst>
                <a:ext uri="{FF2B5EF4-FFF2-40B4-BE49-F238E27FC236}">
                  <a16:creationId xmlns:a16="http://schemas.microsoft.com/office/drawing/2014/main" id="{6AF4CE15-4A0B-A298-BAA0-7171C0257F07}"/>
                </a:ext>
              </a:extLst>
            </p:cNvPr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73;p13">
              <a:extLst>
                <a:ext uri="{FF2B5EF4-FFF2-40B4-BE49-F238E27FC236}">
                  <a16:creationId xmlns:a16="http://schemas.microsoft.com/office/drawing/2014/main" id="{40CDEB3A-DA29-FF57-2098-3E8D1C3BBD21}"/>
                </a:ext>
              </a:extLst>
            </p:cNvPr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4;p13">
              <a:extLst>
                <a:ext uri="{FF2B5EF4-FFF2-40B4-BE49-F238E27FC236}">
                  <a16:creationId xmlns:a16="http://schemas.microsoft.com/office/drawing/2014/main" id="{9DCA4D76-BCCF-09DC-27AB-EC5FBCA00DFB}"/>
                </a:ext>
              </a:extLst>
            </p:cNvPr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5;p13">
              <a:extLst>
                <a:ext uri="{FF2B5EF4-FFF2-40B4-BE49-F238E27FC236}">
                  <a16:creationId xmlns:a16="http://schemas.microsoft.com/office/drawing/2014/main" id="{4219A02B-B682-CEEB-59F2-D0BD517E9009}"/>
                </a:ext>
              </a:extLst>
            </p:cNvPr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6;p13">
              <a:extLst>
                <a:ext uri="{FF2B5EF4-FFF2-40B4-BE49-F238E27FC236}">
                  <a16:creationId xmlns:a16="http://schemas.microsoft.com/office/drawing/2014/main" id="{B62BD44E-599C-B8CB-9806-914AEB9400F2}"/>
                </a:ext>
              </a:extLst>
            </p:cNvPr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7;p13">
              <a:extLst>
                <a:ext uri="{FF2B5EF4-FFF2-40B4-BE49-F238E27FC236}">
                  <a16:creationId xmlns:a16="http://schemas.microsoft.com/office/drawing/2014/main" id="{9683A31C-C162-D5E4-AFC2-2A36F47EC673}"/>
                </a:ext>
              </a:extLst>
            </p:cNvPr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8;p13">
              <a:extLst>
                <a:ext uri="{FF2B5EF4-FFF2-40B4-BE49-F238E27FC236}">
                  <a16:creationId xmlns:a16="http://schemas.microsoft.com/office/drawing/2014/main" id="{1E1A2FA5-22CF-4CFD-5561-5093000E881E}"/>
                </a:ext>
              </a:extLst>
            </p:cNvPr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9;p13">
              <a:extLst>
                <a:ext uri="{FF2B5EF4-FFF2-40B4-BE49-F238E27FC236}">
                  <a16:creationId xmlns:a16="http://schemas.microsoft.com/office/drawing/2014/main" id="{A4E6CB74-EDE6-0501-86CF-36B534B5C3EA}"/>
                </a:ext>
              </a:extLst>
            </p:cNvPr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0;p13">
              <a:extLst>
                <a:ext uri="{FF2B5EF4-FFF2-40B4-BE49-F238E27FC236}">
                  <a16:creationId xmlns:a16="http://schemas.microsoft.com/office/drawing/2014/main" id="{F3EABA38-23AA-94DB-46F7-BA046A0CE82A}"/>
                </a:ext>
              </a:extLst>
            </p:cNvPr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1;p13">
              <a:extLst>
                <a:ext uri="{FF2B5EF4-FFF2-40B4-BE49-F238E27FC236}">
                  <a16:creationId xmlns:a16="http://schemas.microsoft.com/office/drawing/2014/main" id="{190582DF-5A72-9909-55AE-79237A13E356}"/>
                </a:ext>
              </a:extLst>
            </p:cNvPr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2;p13">
              <a:extLst>
                <a:ext uri="{FF2B5EF4-FFF2-40B4-BE49-F238E27FC236}">
                  <a16:creationId xmlns:a16="http://schemas.microsoft.com/office/drawing/2014/main" id="{D80C34E4-A8D2-985B-558F-7E2B44E25E31}"/>
                </a:ext>
              </a:extLst>
            </p:cNvPr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3;p13">
              <a:extLst>
                <a:ext uri="{FF2B5EF4-FFF2-40B4-BE49-F238E27FC236}">
                  <a16:creationId xmlns:a16="http://schemas.microsoft.com/office/drawing/2014/main" id="{0F4B2F05-A8BD-84C5-38A6-DB70696919F5}"/>
                </a:ext>
              </a:extLst>
            </p:cNvPr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4;p13">
              <a:extLst>
                <a:ext uri="{FF2B5EF4-FFF2-40B4-BE49-F238E27FC236}">
                  <a16:creationId xmlns:a16="http://schemas.microsoft.com/office/drawing/2014/main" id="{DDFF2940-1A1E-DDA7-F8F9-21B16D3C1282}"/>
                </a:ext>
              </a:extLst>
            </p:cNvPr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5;p13">
              <a:extLst>
                <a:ext uri="{FF2B5EF4-FFF2-40B4-BE49-F238E27FC236}">
                  <a16:creationId xmlns:a16="http://schemas.microsoft.com/office/drawing/2014/main" id="{11641DB8-9488-CBA2-7E6C-C44DF6B092C4}"/>
                </a:ext>
              </a:extLst>
            </p:cNvPr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6;p13">
              <a:extLst>
                <a:ext uri="{FF2B5EF4-FFF2-40B4-BE49-F238E27FC236}">
                  <a16:creationId xmlns:a16="http://schemas.microsoft.com/office/drawing/2014/main" id="{B58B4548-C673-4F61-DC7C-06CFA694AED3}"/>
                </a:ext>
              </a:extLst>
            </p:cNvPr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7;p13">
              <a:extLst>
                <a:ext uri="{FF2B5EF4-FFF2-40B4-BE49-F238E27FC236}">
                  <a16:creationId xmlns:a16="http://schemas.microsoft.com/office/drawing/2014/main" id="{542CA133-9775-D913-8255-E234F73ED306}"/>
                </a:ext>
              </a:extLst>
            </p:cNvPr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8;p13">
              <a:extLst>
                <a:ext uri="{FF2B5EF4-FFF2-40B4-BE49-F238E27FC236}">
                  <a16:creationId xmlns:a16="http://schemas.microsoft.com/office/drawing/2014/main" id="{0DF006E9-D5EA-C686-8266-E87FD23C9EB6}"/>
                </a:ext>
              </a:extLst>
            </p:cNvPr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9;p13">
              <a:extLst>
                <a:ext uri="{FF2B5EF4-FFF2-40B4-BE49-F238E27FC236}">
                  <a16:creationId xmlns:a16="http://schemas.microsoft.com/office/drawing/2014/main" id="{4DE8C21A-BD4F-226C-E6A7-51FCB7203B36}"/>
                </a:ext>
              </a:extLst>
            </p:cNvPr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90;p13">
              <a:extLst>
                <a:ext uri="{FF2B5EF4-FFF2-40B4-BE49-F238E27FC236}">
                  <a16:creationId xmlns:a16="http://schemas.microsoft.com/office/drawing/2014/main" id="{F37BD151-33E5-6AA5-A751-FDE5B70179CA}"/>
                </a:ext>
              </a:extLst>
            </p:cNvPr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91;p13">
              <a:extLst>
                <a:ext uri="{FF2B5EF4-FFF2-40B4-BE49-F238E27FC236}">
                  <a16:creationId xmlns:a16="http://schemas.microsoft.com/office/drawing/2014/main" id="{5C6E2C85-BB23-6049-99DC-70FB62E3FFA3}"/>
                </a:ext>
              </a:extLst>
            </p:cNvPr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92;p13">
              <a:extLst>
                <a:ext uri="{FF2B5EF4-FFF2-40B4-BE49-F238E27FC236}">
                  <a16:creationId xmlns:a16="http://schemas.microsoft.com/office/drawing/2014/main" id="{8FB38F3E-C6A3-530D-EB7B-8A219CCA35B2}"/>
                </a:ext>
              </a:extLst>
            </p:cNvPr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93;p13">
              <a:extLst>
                <a:ext uri="{FF2B5EF4-FFF2-40B4-BE49-F238E27FC236}">
                  <a16:creationId xmlns:a16="http://schemas.microsoft.com/office/drawing/2014/main" id="{848CAAAD-BB8D-40F9-30BD-C9E549E828DF}"/>
                </a:ext>
              </a:extLst>
            </p:cNvPr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94;p13">
              <a:extLst>
                <a:ext uri="{FF2B5EF4-FFF2-40B4-BE49-F238E27FC236}">
                  <a16:creationId xmlns:a16="http://schemas.microsoft.com/office/drawing/2014/main" id="{F9BB4E85-2AA7-E533-71DA-81B765A1EB2D}"/>
                </a:ext>
              </a:extLst>
            </p:cNvPr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95;p13">
              <a:extLst>
                <a:ext uri="{FF2B5EF4-FFF2-40B4-BE49-F238E27FC236}">
                  <a16:creationId xmlns:a16="http://schemas.microsoft.com/office/drawing/2014/main" id="{D05EE77A-0961-4B79-8028-56B7F00E02D0}"/>
                </a:ext>
              </a:extLst>
            </p:cNvPr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96;p13">
              <a:extLst>
                <a:ext uri="{FF2B5EF4-FFF2-40B4-BE49-F238E27FC236}">
                  <a16:creationId xmlns:a16="http://schemas.microsoft.com/office/drawing/2014/main" id="{E2210E16-F646-27C1-B2C9-BBEFE9A8D54C}"/>
                </a:ext>
              </a:extLst>
            </p:cNvPr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97;p13">
              <a:extLst>
                <a:ext uri="{FF2B5EF4-FFF2-40B4-BE49-F238E27FC236}">
                  <a16:creationId xmlns:a16="http://schemas.microsoft.com/office/drawing/2014/main" id="{F263F8CE-16D6-91AC-75CC-394894069E9B}"/>
                </a:ext>
              </a:extLst>
            </p:cNvPr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98;p13">
              <a:extLst>
                <a:ext uri="{FF2B5EF4-FFF2-40B4-BE49-F238E27FC236}">
                  <a16:creationId xmlns:a16="http://schemas.microsoft.com/office/drawing/2014/main" id="{4F79756F-D4C8-CAF5-6777-107CBFF47DFA}"/>
                </a:ext>
              </a:extLst>
            </p:cNvPr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99;p13">
              <a:extLst>
                <a:ext uri="{FF2B5EF4-FFF2-40B4-BE49-F238E27FC236}">
                  <a16:creationId xmlns:a16="http://schemas.microsoft.com/office/drawing/2014/main" id="{40656016-3CD9-26AB-26DD-0D3428D3B57A}"/>
                </a:ext>
              </a:extLst>
            </p:cNvPr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00;p13">
              <a:extLst>
                <a:ext uri="{FF2B5EF4-FFF2-40B4-BE49-F238E27FC236}">
                  <a16:creationId xmlns:a16="http://schemas.microsoft.com/office/drawing/2014/main" id="{8A390BA0-C3F5-0F53-6B12-6B0B72D72518}"/>
                </a:ext>
              </a:extLst>
            </p:cNvPr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01;p13">
              <a:extLst>
                <a:ext uri="{FF2B5EF4-FFF2-40B4-BE49-F238E27FC236}">
                  <a16:creationId xmlns:a16="http://schemas.microsoft.com/office/drawing/2014/main" id="{D56CCC66-D25E-3AF2-34ED-0C2FE0245FA3}"/>
                </a:ext>
              </a:extLst>
            </p:cNvPr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02;p13">
              <a:extLst>
                <a:ext uri="{FF2B5EF4-FFF2-40B4-BE49-F238E27FC236}">
                  <a16:creationId xmlns:a16="http://schemas.microsoft.com/office/drawing/2014/main" id="{36BC7D86-CBA8-FF86-E597-06FCBFD5364D}"/>
                </a:ext>
              </a:extLst>
            </p:cNvPr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3;p13">
              <a:extLst>
                <a:ext uri="{FF2B5EF4-FFF2-40B4-BE49-F238E27FC236}">
                  <a16:creationId xmlns:a16="http://schemas.microsoft.com/office/drawing/2014/main" id="{E692DB0A-FC4F-184D-BDBF-AEFE5BAF00DE}"/>
                </a:ext>
              </a:extLst>
            </p:cNvPr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4;p13">
              <a:extLst>
                <a:ext uri="{FF2B5EF4-FFF2-40B4-BE49-F238E27FC236}">
                  <a16:creationId xmlns:a16="http://schemas.microsoft.com/office/drawing/2014/main" id="{4C47729D-30C3-3E28-A82E-603643954D6A}"/>
                </a:ext>
              </a:extLst>
            </p:cNvPr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05;p13">
              <a:extLst>
                <a:ext uri="{FF2B5EF4-FFF2-40B4-BE49-F238E27FC236}">
                  <a16:creationId xmlns:a16="http://schemas.microsoft.com/office/drawing/2014/main" id="{8017D869-A2A9-571D-B6F5-21CF532D74C7}"/>
                </a:ext>
              </a:extLst>
            </p:cNvPr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06;p13">
              <a:extLst>
                <a:ext uri="{FF2B5EF4-FFF2-40B4-BE49-F238E27FC236}">
                  <a16:creationId xmlns:a16="http://schemas.microsoft.com/office/drawing/2014/main" id="{2C12C54B-DE02-57F3-1CD1-66544813C7A9}"/>
                </a:ext>
              </a:extLst>
            </p:cNvPr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07;p13">
              <a:extLst>
                <a:ext uri="{FF2B5EF4-FFF2-40B4-BE49-F238E27FC236}">
                  <a16:creationId xmlns:a16="http://schemas.microsoft.com/office/drawing/2014/main" id="{E25532F7-E2D2-2E88-F25B-37786768B6E5}"/>
                </a:ext>
              </a:extLst>
            </p:cNvPr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08;p13">
              <a:extLst>
                <a:ext uri="{FF2B5EF4-FFF2-40B4-BE49-F238E27FC236}">
                  <a16:creationId xmlns:a16="http://schemas.microsoft.com/office/drawing/2014/main" id="{AE6B2865-D046-4C7F-234B-54F3B2374FD5}"/>
                </a:ext>
              </a:extLst>
            </p:cNvPr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9;p13">
              <a:extLst>
                <a:ext uri="{FF2B5EF4-FFF2-40B4-BE49-F238E27FC236}">
                  <a16:creationId xmlns:a16="http://schemas.microsoft.com/office/drawing/2014/main" id="{EFD6196F-1739-380F-DEE4-78E92A432631}"/>
                </a:ext>
              </a:extLst>
            </p:cNvPr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10;p13">
              <a:extLst>
                <a:ext uri="{FF2B5EF4-FFF2-40B4-BE49-F238E27FC236}">
                  <a16:creationId xmlns:a16="http://schemas.microsoft.com/office/drawing/2014/main" id="{E0443D10-6DD0-DFD7-0F60-0637850F38DB}"/>
                </a:ext>
              </a:extLst>
            </p:cNvPr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11;p13">
              <a:extLst>
                <a:ext uri="{FF2B5EF4-FFF2-40B4-BE49-F238E27FC236}">
                  <a16:creationId xmlns:a16="http://schemas.microsoft.com/office/drawing/2014/main" id="{FC00B35C-075F-A18C-9C1A-CDCD7865B3E4}"/>
                </a:ext>
              </a:extLst>
            </p:cNvPr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12;p13">
              <a:extLst>
                <a:ext uri="{FF2B5EF4-FFF2-40B4-BE49-F238E27FC236}">
                  <a16:creationId xmlns:a16="http://schemas.microsoft.com/office/drawing/2014/main" id="{0595E87D-5A60-7328-C8D7-FF9991C902AA}"/>
                </a:ext>
              </a:extLst>
            </p:cNvPr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13;p13">
              <a:extLst>
                <a:ext uri="{FF2B5EF4-FFF2-40B4-BE49-F238E27FC236}">
                  <a16:creationId xmlns:a16="http://schemas.microsoft.com/office/drawing/2014/main" id="{1C80C5D1-9530-98CA-19A3-67AC2C164FE7}"/>
                </a:ext>
              </a:extLst>
            </p:cNvPr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14;p13">
              <a:extLst>
                <a:ext uri="{FF2B5EF4-FFF2-40B4-BE49-F238E27FC236}">
                  <a16:creationId xmlns:a16="http://schemas.microsoft.com/office/drawing/2014/main" id="{C5A7B550-087D-20C0-8487-AD98A30E68F0}"/>
                </a:ext>
              </a:extLst>
            </p:cNvPr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15;p13">
              <a:extLst>
                <a:ext uri="{FF2B5EF4-FFF2-40B4-BE49-F238E27FC236}">
                  <a16:creationId xmlns:a16="http://schemas.microsoft.com/office/drawing/2014/main" id="{85F817B9-8514-A3D5-0DC3-012D8093FE19}"/>
                </a:ext>
              </a:extLst>
            </p:cNvPr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16;p13">
              <a:extLst>
                <a:ext uri="{FF2B5EF4-FFF2-40B4-BE49-F238E27FC236}">
                  <a16:creationId xmlns:a16="http://schemas.microsoft.com/office/drawing/2014/main" id="{BF7CA644-FB87-997F-CE53-74059EC9AB86}"/>
                </a:ext>
              </a:extLst>
            </p:cNvPr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17;p13">
              <a:extLst>
                <a:ext uri="{FF2B5EF4-FFF2-40B4-BE49-F238E27FC236}">
                  <a16:creationId xmlns:a16="http://schemas.microsoft.com/office/drawing/2014/main" id="{F3D1D3EB-A8F6-8A55-C2D6-7CFD0D069737}"/>
                </a:ext>
              </a:extLst>
            </p:cNvPr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18;p13">
              <a:extLst>
                <a:ext uri="{FF2B5EF4-FFF2-40B4-BE49-F238E27FC236}">
                  <a16:creationId xmlns:a16="http://schemas.microsoft.com/office/drawing/2014/main" id="{76BA3BCE-E497-B62B-9082-F992449DD3A8}"/>
                </a:ext>
              </a:extLst>
            </p:cNvPr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19;p13">
              <a:extLst>
                <a:ext uri="{FF2B5EF4-FFF2-40B4-BE49-F238E27FC236}">
                  <a16:creationId xmlns:a16="http://schemas.microsoft.com/office/drawing/2014/main" id="{DEF4BC86-C9DD-6A60-6F51-7AB12429DA47}"/>
                </a:ext>
              </a:extLst>
            </p:cNvPr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20;p13">
              <a:extLst>
                <a:ext uri="{FF2B5EF4-FFF2-40B4-BE49-F238E27FC236}">
                  <a16:creationId xmlns:a16="http://schemas.microsoft.com/office/drawing/2014/main" id="{3A964081-7C6E-B883-93BB-C14E9F40C30C}"/>
                </a:ext>
              </a:extLst>
            </p:cNvPr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21;p13">
              <a:extLst>
                <a:ext uri="{FF2B5EF4-FFF2-40B4-BE49-F238E27FC236}">
                  <a16:creationId xmlns:a16="http://schemas.microsoft.com/office/drawing/2014/main" id="{DBAE0A1C-B65F-E22C-C051-7D686CACA367}"/>
                </a:ext>
              </a:extLst>
            </p:cNvPr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22;p13">
              <a:extLst>
                <a:ext uri="{FF2B5EF4-FFF2-40B4-BE49-F238E27FC236}">
                  <a16:creationId xmlns:a16="http://schemas.microsoft.com/office/drawing/2014/main" id="{A8690894-DC8C-AD22-46CC-16CE4DD0D872}"/>
                </a:ext>
              </a:extLst>
            </p:cNvPr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23;p13">
              <a:extLst>
                <a:ext uri="{FF2B5EF4-FFF2-40B4-BE49-F238E27FC236}">
                  <a16:creationId xmlns:a16="http://schemas.microsoft.com/office/drawing/2014/main" id="{819AE3C0-B444-4D61-F748-77FF8F33458A}"/>
                </a:ext>
              </a:extLst>
            </p:cNvPr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24;p13">
              <a:extLst>
                <a:ext uri="{FF2B5EF4-FFF2-40B4-BE49-F238E27FC236}">
                  <a16:creationId xmlns:a16="http://schemas.microsoft.com/office/drawing/2014/main" id="{AB3BE458-B059-CFB5-1F58-BD2A6E130D2B}"/>
                </a:ext>
              </a:extLst>
            </p:cNvPr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25;p13">
              <a:extLst>
                <a:ext uri="{FF2B5EF4-FFF2-40B4-BE49-F238E27FC236}">
                  <a16:creationId xmlns:a16="http://schemas.microsoft.com/office/drawing/2014/main" id="{9F1FF14D-CF65-4EF7-816A-5EAEB24A8954}"/>
                </a:ext>
              </a:extLst>
            </p:cNvPr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26;p13">
              <a:extLst>
                <a:ext uri="{FF2B5EF4-FFF2-40B4-BE49-F238E27FC236}">
                  <a16:creationId xmlns:a16="http://schemas.microsoft.com/office/drawing/2014/main" id="{6D736BB8-52B2-73FB-EB7F-C05783706C7B}"/>
                </a:ext>
              </a:extLst>
            </p:cNvPr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27;p13">
              <a:extLst>
                <a:ext uri="{FF2B5EF4-FFF2-40B4-BE49-F238E27FC236}">
                  <a16:creationId xmlns:a16="http://schemas.microsoft.com/office/drawing/2014/main" id="{5C09A3DB-2499-2C18-84F9-65CCAB10BF64}"/>
                </a:ext>
              </a:extLst>
            </p:cNvPr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28;p13">
              <a:extLst>
                <a:ext uri="{FF2B5EF4-FFF2-40B4-BE49-F238E27FC236}">
                  <a16:creationId xmlns:a16="http://schemas.microsoft.com/office/drawing/2014/main" id="{F70CD476-60C0-45DC-DC99-1574EC04A99E}"/>
                </a:ext>
              </a:extLst>
            </p:cNvPr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29;p13">
              <a:extLst>
                <a:ext uri="{FF2B5EF4-FFF2-40B4-BE49-F238E27FC236}">
                  <a16:creationId xmlns:a16="http://schemas.microsoft.com/office/drawing/2014/main" id="{6F2D516B-4EE2-4930-8769-1B0F3F9B8D71}"/>
                </a:ext>
              </a:extLst>
            </p:cNvPr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30;p13">
              <a:extLst>
                <a:ext uri="{FF2B5EF4-FFF2-40B4-BE49-F238E27FC236}">
                  <a16:creationId xmlns:a16="http://schemas.microsoft.com/office/drawing/2014/main" id="{B53C9B6D-FC0C-9039-C55A-9FE838F80195}"/>
                </a:ext>
              </a:extLst>
            </p:cNvPr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31;p13">
              <a:extLst>
                <a:ext uri="{FF2B5EF4-FFF2-40B4-BE49-F238E27FC236}">
                  <a16:creationId xmlns:a16="http://schemas.microsoft.com/office/drawing/2014/main" id="{0E291191-B545-0357-0B64-548256401D21}"/>
                </a:ext>
              </a:extLst>
            </p:cNvPr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32;p13">
              <a:extLst>
                <a:ext uri="{FF2B5EF4-FFF2-40B4-BE49-F238E27FC236}">
                  <a16:creationId xmlns:a16="http://schemas.microsoft.com/office/drawing/2014/main" id="{055BBF8C-12AF-60BA-FD4B-87CBE9A2A402}"/>
                </a:ext>
              </a:extLst>
            </p:cNvPr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33;p13">
              <a:extLst>
                <a:ext uri="{FF2B5EF4-FFF2-40B4-BE49-F238E27FC236}">
                  <a16:creationId xmlns:a16="http://schemas.microsoft.com/office/drawing/2014/main" id="{79082D3E-CB93-7C37-F913-8CDB1AE35644}"/>
                </a:ext>
              </a:extLst>
            </p:cNvPr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34;p13">
              <a:extLst>
                <a:ext uri="{FF2B5EF4-FFF2-40B4-BE49-F238E27FC236}">
                  <a16:creationId xmlns:a16="http://schemas.microsoft.com/office/drawing/2014/main" id="{32137B47-DD5B-F437-3DC5-28D0F1F3F845}"/>
                </a:ext>
              </a:extLst>
            </p:cNvPr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35;p13">
              <a:extLst>
                <a:ext uri="{FF2B5EF4-FFF2-40B4-BE49-F238E27FC236}">
                  <a16:creationId xmlns:a16="http://schemas.microsoft.com/office/drawing/2014/main" id="{0A312F75-B6F8-D7EC-08E5-274C6345A2AC}"/>
                </a:ext>
              </a:extLst>
            </p:cNvPr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36;p13">
              <a:extLst>
                <a:ext uri="{FF2B5EF4-FFF2-40B4-BE49-F238E27FC236}">
                  <a16:creationId xmlns:a16="http://schemas.microsoft.com/office/drawing/2014/main" id="{34092567-6BB9-025C-00ED-760A0FD94455}"/>
                </a:ext>
              </a:extLst>
            </p:cNvPr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37;p13">
              <a:extLst>
                <a:ext uri="{FF2B5EF4-FFF2-40B4-BE49-F238E27FC236}">
                  <a16:creationId xmlns:a16="http://schemas.microsoft.com/office/drawing/2014/main" id="{87D0D925-7FA4-BCEF-C999-6964DFDDCF77}"/>
                </a:ext>
              </a:extLst>
            </p:cNvPr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38;p13">
              <a:extLst>
                <a:ext uri="{FF2B5EF4-FFF2-40B4-BE49-F238E27FC236}">
                  <a16:creationId xmlns:a16="http://schemas.microsoft.com/office/drawing/2014/main" id="{C23BF6C0-1798-B645-1736-309C455AD4F7}"/>
                </a:ext>
              </a:extLst>
            </p:cNvPr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39;p13">
              <a:extLst>
                <a:ext uri="{FF2B5EF4-FFF2-40B4-BE49-F238E27FC236}">
                  <a16:creationId xmlns:a16="http://schemas.microsoft.com/office/drawing/2014/main" id="{851DAAE4-EB62-5CDF-0D22-A267FA5A5C9E}"/>
                </a:ext>
              </a:extLst>
            </p:cNvPr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40;p13">
              <a:extLst>
                <a:ext uri="{FF2B5EF4-FFF2-40B4-BE49-F238E27FC236}">
                  <a16:creationId xmlns:a16="http://schemas.microsoft.com/office/drawing/2014/main" id="{C44D42AD-D7DE-CF25-3CF3-9B617ECA63FE}"/>
                </a:ext>
              </a:extLst>
            </p:cNvPr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41;p13">
              <a:extLst>
                <a:ext uri="{FF2B5EF4-FFF2-40B4-BE49-F238E27FC236}">
                  <a16:creationId xmlns:a16="http://schemas.microsoft.com/office/drawing/2014/main" id="{C2346F05-5F23-91A8-3ED0-F6D8789F914B}"/>
                </a:ext>
              </a:extLst>
            </p:cNvPr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42;p13">
              <a:extLst>
                <a:ext uri="{FF2B5EF4-FFF2-40B4-BE49-F238E27FC236}">
                  <a16:creationId xmlns:a16="http://schemas.microsoft.com/office/drawing/2014/main" id="{0062A19D-BB42-F50C-1D6C-AE2F41980EC7}"/>
                </a:ext>
              </a:extLst>
            </p:cNvPr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43;p13">
              <a:extLst>
                <a:ext uri="{FF2B5EF4-FFF2-40B4-BE49-F238E27FC236}">
                  <a16:creationId xmlns:a16="http://schemas.microsoft.com/office/drawing/2014/main" id="{1F0DFC35-9F8B-4142-9044-8BB937C852E5}"/>
                </a:ext>
              </a:extLst>
            </p:cNvPr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44;p13">
              <a:extLst>
                <a:ext uri="{FF2B5EF4-FFF2-40B4-BE49-F238E27FC236}">
                  <a16:creationId xmlns:a16="http://schemas.microsoft.com/office/drawing/2014/main" id="{6481AF21-2532-F1B4-188A-5193D88989F5}"/>
                </a:ext>
              </a:extLst>
            </p:cNvPr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45;p13">
              <a:extLst>
                <a:ext uri="{FF2B5EF4-FFF2-40B4-BE49-F238E27FC236}">
                  <a16:creationId xmlns:a16="http://schemas.microsoft.com/office/drawing/2014/main" id="{AC876D1F-90A9-5D95-510E-D85A93726EDC}"/>
                </a:ext>
              </a:extLst>
            </p:cNvPr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46;p13">
              <a:extLst>
                <a:ext uri="{FF2B5EF4-FFF2-40B4-BE49-F238E27FC236}">
                  <a16:creationId xmlns:a16="http://schemas.microsoft.com/office/drawing/2014/main" id="{36EA7EB7-4ED1-D97E-EE1E-CAE80AE567F9}"/>
                </a:ext>
              </a:extLst>
            </p:cNvPr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47;p13">
              <a:extLst>
                <a:ext uri="{FF2B5EF4-FFF2-40B4-BE49-F238E27FC236}">
                  <a16:creationId xmlns:a16="http://schemas.microsoft.com/office/drawing/2014/main" id="{C5B953E6-755B-6AA9-81F1-AC374DFF140E}"/>
                </a:ext>
              </a:extLst>
            </p:cNvPr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48;p13">
              <a:extLst>
                <a:ext uri="{FF2B5EF4-FFF2-40B4-BE49-F238E27FC236}">
                  <a16:creationId xmlns:a16="http://schemas.microsoft.com/office/drawing/2014/main" id="{F3656E11-D2AF-7195-E090-979736F2E66C}"/>
                </a:ext>
              </a:extLst>
            </p:cNvPr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49;p13">
              <a:extLst>
                <a:ext uri="{FF2B5EF4-FFF2-40B4-BE49-F238E27FC236}">
                  <a16:creationId xmlns:a16="http://schemas.microsoft.com/office/drawing/2014/main" id="{6A8FB957-87C5-F5B6-D5AE-D14B1CFBAE89}"/>
                </a:ext>
              </a:extLst>
            </p:cNvPr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50;p13">
              <a:extLst>
                <a:ext uri="{FF2B5EF4-FFF2-40B4-BE49-F238E27FC236}">
                  <a16:creationId xmlns:a16="http://schemas.microsoft.com/office/drawing/2014/main" id="{DA64DB61-E1E2-F8E1-3880-E0D098125065}"/>
                </a:ext>
              </a:extLst>
            </p:cNvPr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51;p13">
              <a:extLst>
                <a:ext uri="{FF2B5EF4-FFF2-40B4-BE49-F238E27FC236}">
                  <a16:creationId xmlns:a16="http://schemas.microsoft.com/office/drawing/2014/main" id="{F6E51B8F-AFC9-E908-5C54-81F2BE468496}"/>
                </a:ext>
              </a:extLst>
            </p:cNvPr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52;p13">
              <a:extLst>
                <a:ext uri="{FF2B5EF4-FFF2-40B4-BE49-F238E27FC236}">
                  <a16:creationId xmlns:a16="http://schemas.microsoft.com/office/drawing/2014/main" id="{0467AEB0-AE4F-AF5D-0406-74ACB5123C44}"/>
                </a:ext>
              </a:extLst>
            </p:cNvPr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53;p13">
              <a:extLst>
                <a:ext uri="{FF2B5EF4-FFF2-40B4-BE49-F238E27FC236}">
                  <a16:creationId xmlns:a16="http://schemas.microsoft.com/office/drawing/2014/main" id="{D8B8DED0-ACDC-C252-7054-B584E3695436}"/>
                </a:ext>
              </a:extLst>
            </p:cNvPr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54;p13">
              <a:extLst>
                <a:ext uri="{FF2B5EF4-FFF2-40B4-BE49-F238E27FC236}">
                  <a16:creationId xmlns:a16="http://schemas.microsoft.com/office/drawing/2014/main" id="{D2F26F31-BDC8-AD15-4A91-8D9B74A03704}"/>
                </a:ext>
              </a:extLst>
            </p:cNvPr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55;p13">
              <a:extLst>
                <a:ext uri="{FF2B5EF4-FFF2-40B4-BE49-F238E27FC236}">
                  <a16:creationId xmlns:a16="http://schemas.microsoft.com/office/drawing/2014/main" id="{6F1F6933-B71A-2397-A9E5-4A98E04D8FE3}"/>
                </a:ext>
              </a:extLst>
            </p:cNvPr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56;p13">
              <a:extLst>
                <a:ext uri="{FF2B5EF4-FFF2-40B4-BE49-F238E27FC236}">
                  <a16:creationId xmlns:a16="http://schemas.microsoft.com/office/drawing/2014/main" id="{CC69ABB8-5E57-73DB-4CFE-2B23BFB2E2CB}"/>
                </a:ext>
              </a:extLst>
            </p:cNvPr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57;p13">
              <a:extLst>
                <a:ext uri="{FF2B5EF4-FFF2-40B4-BE49-F238E27FC236}">
                  <a16:creationId xmlns:a16="http://schemas.microsoft.com/office/drawing/2014/main" id="{620662E3-3FCD-C375-EC39-E24949645FFF}"/>
                </a:ext>
              </a:extLst>
            </p:cNvPr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58;p13">
              <a:extLst>
                <a:ext uri="{FF2B5EF4-FFF2-40B4-BE49-F238E27FC236}">
                  <a16:creationId xmlns:a16="http://schemas.microsoft.com/office/drawing/2014/main" id="{00D61A4D-0E8D-E9AE-EEA7-DCBF35F6B160}"/>
                </a:ext>
              </a:extLst>
            </p:cNvPr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59;p13">
              <a:extLst>
                <a:ext uri="{FF2B5EF4-FFF2-40B4-BE49-F238E27FC236}">
                  <a16:creationId xmlns:a16="http://schemas.microsoft.com/office/drawing/2014/main" id="{E610041F-1929-34F3-F91E-0AE6C7E9CEB1}"/>
                </a:ext>
              </a:extLst>
            </p:cNvPr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60;p13">
              <a:extLst>
                <a:ext uri="{FF2B5EF4-FFF2-40B4-BE49-F238E27FC236}">
                  <a16:creationId xmlns:a16="http://schemas.microsoft.com/office/drawing/2014/main" id="{24D9C9F3-3E70-939E-14BF-4971E9BE999D}"/>
                </a:ext>
              </a:extLst>
            </p:cNvPr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61;p13">
              <a:extLst>
                <a:ext uri="{FF2B5EF4-FFF2-40B4-BE49-F238E27FC236}">
                  <a16:creationId xmlns:a16="http://schemas.microsoft.com/office/drawing/2014/main" id="{56BCF8FD-4151-6FE1-18DA-5B6808942CB7}"/>
                </a:ext>
              </a:extLst>
            </p:cNvPr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62;p13">
              <a:extLst>
                <a:ext uri="{FF2B5EF4-FFF2-40B4-BE49-F238E27FC236}">
                  <a16:creationId xmlns:a16="http://schemas.microsoft.com/office/drawing/2014/main" id="{A047B955-FB07-A56A-4971-DA9FA70377D2}"/>
                </a:ext>
              </a:extLst>
            </p:cNvPr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63;p13">
              <a:extLst>
                <a:ext uri="{FF2B5EF4-FFF2-40B4-BE49-F238E27FC236}">
                  <a16:creationId xmlns:a16="http://schemas.microsoft.com/office/drawing/2014/main" id="{6B6D4C44-82F4-4100-D362-2DE0668D5747}"/>
                </a:ext>
              </a:extLst>
            </p:cNvPr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164;p13">
              <a:extLst>
                <a:ext uri="{FF2B5EF4-FFF2-40B4-BE49-F238E27FC236}">
                  <a16:creationId xmlns:a16="http://schemas.microsoft.com/office/drawing/2014/main" id="{41D69E8C-A730-7C97-E53E-D13E5A708639}"/>
                </a:ext>
              </a:extLst>
            </p:cNvPr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165;p13">
              <a:extLst>
                <a:ext uri="{FF2B5EF4-FFF2-40B4-BE49-F238E27FC236}">
                  <a16:creationId xmlns:a16="http://schemas.microsoft.com/office/drawing/2014/main" id="{44A9DC91-D174-7091-3AE7-57CE178DB182}"/>
                </a:ext>
              </a:extLst>
            </p:cNvPr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66;p13">
              <a:extLst>
                <a:ext uri="{FF2B5EF4-FFF2-40B4-BE49-F238E27FC236}">
                  <a16:creationId xmlns:a16="http://schemas.microsoft.com/office/drawing/2014/main" id="{91511930-3509-28C2-E256-A6D838E0D78E}"/>
                </a:ext>
              </a:extLst>
            </p:cNvPr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67;p13">
              <a:extLst>
                <a:ext uri="{FF2B5EF4-FFF2-40B4-BE49-F238E27FC236}">
                  <a16:creationId xmlns:a16="http://schemas.microsoft.com/office/drawing/2014/main" id="{B9BFE9F3-5965-A101-A59F-E26F294A836C}"/>
                </a:ext>
              </a:extLst>
            </p:cNvPr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68;p13">
              <a:extLst>
                <a:ext uri="{FF2B5EF4-FFF2-40B4-BE49-F238E27FC236}">
                  <a16:creationId xmlns:a16="http://schemas.microsoft.com/office/drawing/2014/main" id="{665D77E1-1782-37BD-5584-AAFCBF2E83C7}"/>
                </a:ext>
              </a:extLst>
            </p:cNvPr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69;p13">
              <a:extLst>
                <a:ext uri="{FF2B5EF4-FFF2-40B4-BE49-F238E27FC236}">
                  <a16:creationId xmlns:a16="http://schemas.microsoft.com/office/drawing/2014/main" id="{4D1E6D65-A347-7D56-FBB3-383AED527684}"/>
                </a:ext>
              </a:extLst>
            </p:cNvPr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70;p13">
              <a:extLst>
                <a:ext uri="{FF2B5EF4-FFF2-40B4-BE49-F238E27FC236}">
                  <a16:creationId xmlns:a16="http://schemas.microsoft.com/office/drawing/2014/main" id="{75E8636E-73E7-792A-DF11-F5654008DE8D}"/>
                </a:ext>
              </a:extLst>
            </p:cNvPr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71;p13">
              <a:extLst>
                <a:ext uri="{FF2B5EF4-FFF2-40B4-BE49-F238E27FC236}">
                  <a16:creationId xmlns:a16="http://schemas.microsoft.com/office/drawing/2014/main" id="{D5B454CB-C5B1-E90F-4FCB-508B0CAC919E}"/>
                </a:ext>
              </a:extLst>
            </p:cNvPr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72;p13">
              <a:extLst>
                <a:ext uri="{FF2B5EF4-FFF2-40B4-BE49-F238E27FC236}">
                  <a16:creationId xmlns:a16="http://schemas.microsoft.com/office/drawing/2014/main" id="{1DED925E-3EC3-568E-3FF8-167E5B652D55}"/>
                </a:ext>
              </a:extLst>
            </p:cNvPr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73;p13">
              <a:extLst>
                <a:ext uri="{FF2B5EF4-FFF2-40B4-BE49-F238E27FC236}">
                  <a16:creationId xmlns:a16="http://schemas.microsoft.com/office/drawing/2014/main" id="{B8B51B65-094D-ED5C-C56E-61C91A7FA19F}"/>
                </a:ext>
              </a:extLst>
            </p:cNvPr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74;p13">
              <a:extLst>
                <a:ext uri="{FF2B5EF4-FFF2-40B4-BE49-F238E27FC236}">
                  <a16:creationId xmlns:a16="http://schemas.microsoft.com/office/drawing/2014/main" id="{55CE7AC0-CABB-0353-E505-9442DA1C313D}"/>
                </a:ext>
              </a:extLst>
            </p:cNvPr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75;p13">
              <a:extLst>
                <a:ext uri="{FF2B5EF4-FFF2-40B4-BE49-F238E27FC236}">
                  <a16:creationId xmlns:a16="http://schemas.microsoft.com/office/drawing/2014/main" id="{D57DF269-9AC0-1314-CBB7-9C3098FDC8CB}"/>
                </a:ext>
              </a:extLst>
            </p:cNvPr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76;p13">
              <a:extLst>
                <a:ext uri="{FF2B5EF4-FFF2-40B4-BE49-F238E27FC236}">
                  <a16:creationId xmlns:a16="http://schemas.microsoft.com/office/drawing/2014/main" id="{DE41B970-A3F1-2D8A-51F7-712E68AE7C68}"/>
                </a:ext>
              </a:extLst>
            </p:cNvPr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77;p13">
              <a:extLst>
                <a:ext uri="{FF2B5EF4-FFF2-40B4-BE49-F238E27FC236}">
                  <a16:creationId xmlns:a16="http://schemas.microsoft.com/office/drawing/2014/main" id="{BBCEEE3C-1E59-9A07-4742-E13DDF4EE537}"/>
                </a:ext>
              </a:extLst>
            </p:cNvPr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78;p13">
              <a:extLst>
                <a:ext uri="{FF2B5EF4-FFF2-40B4-BE49-F238E27FC236}">
                  <a16:creationId xmlns:a16="http://schemas.microsoft.com/office/drawing/2014/main" id="{B7022EB3-87C3-7884-4E1A-E30D68C58B03}"/>
                </a:ext>
              </a:extLst>
            </p:cNvPr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79;p13">
              <a:extLst>
                <a:ext uri="{FF2B5EF4-FFF2-40B4-BE49-F238E27FC236}">
                  <a16:creationId xmlns:a16="http://schemas.microsoft.com/office/drawing/2014/main" id="{EC29C5A8-9D70-FF31-D839-0676F0188101}"/>
                </a:ext>
              </a:extLst>
            </p:cNvPr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80;p13">
              <a:extLst>
                <a:ext uri="{FF2B5EF4-FFF2-40B4-BE49-F238E27FC236}">
                  <a16:creationId xmlns:a16="http://schemas.microsoft.com/office/drawing/2014/main" id="{FCC82945-A641-06D9-CE2A-3B6777ECF38E}"/>
                </a:ext>
              </a:extLst>
            </p:cNvPr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81;p13">
              <a:extLst>
                <a:ext uri="{FF2B5EF4-FFF2-40B4-BE49-F238E27FC236}">
                  <a16:creationId xmlns:a16="http://schemas.microsoft.com/office/drawing/2014/main" id="{0A7FA557-ADBD-BBF2-EF5A-47DA6D748212}"/>
                </a:ext>
              </a:extLst>
            </p:cNvPr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2;p13">
              <a:extLst>
                <a:ext uri="{FF2B5EF4-FFF2-40B4-BE49-F238E27FC236}">
                  <a16:creationId xmlns:a16="http://schemas.microsoft.com/office/drawing/2014/main" id="{C0F0FCB6-2C17-3243-2C5F-412BC7C4F264}"/>
                </a:ext>
              </a:extLst>
            </p:cNvPr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83;p13">
              <a:extLst>
                <a:ext uri="{FF2B5EF4-FFF2-40B4-BE49-F238E27FC236}">
                  <a16:creationId xmlns:a16="http://schemas.microsoft.com/office/drawing/2014/main" id="{B2C5D25E-D7FA-A472-CEE9-F7BD3B29F060}"/>
                </a:ext>
              </a:extLst>
            </p:cNvPr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84;p13">
              <a:extLst>
                <a:ext uri="{FF2B5EF4-FFF2-40B4-BE49-F238E27FC236}">
                  <a16:creationId xmlns:a16="http://schemas.microsoft.com/office/drawing/2014/main" id="{06B993E5-DF95-91F6-B4C8-66DC59B68FC3}"/>
                </a:ext>
              </a:extLst>
            </p:cNvPr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85;p13">
              <a:extLst>
                <a:ext uri="{FF2B5EF4-FFF2-40B4-BE49-F238E27FC236}">
                  <a16:creationId xmlns:a16="http://schemas.microsoft.com/office/drawing/2014/main" id="{37560AF0-ED3A-F066-5D9D-6E0BA78A551F}"/>
                </a:ext>
              </a:extLst>
            </p:cNvPr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86;p13">
              <a:extLst>
                <a:ext uri="{FF2B5EF4-FFF2-40B4-BE49-F238E27FC236}">
                  <a16:creationId xmlns:a16="http://schemas.microsoft.com/office/drawing/2014/main" id="{0D7D4BC9-9E83-BFC5-A999-2EA34CFA418B}"/>
                </a:ext>
              </a:extLst>
            </p:cNvPr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87;p13">
              <a:extLst>
                <a:ext uri="{FF2B5EF4-FFF2-40B4-BE49-F238E27FC236}">
                  <a16:creationId xmlns:a16="http://schemas.microsoft.com/office/drawing/2014/main" id="{687F7C08-736D-0607-2DAE-2549F1A937B7}"/>
                </a:ext>
              </a:extLst>
            </p:cNvPr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88;p13">
              <a:extLst>
                <a:ext uri="{FF2B5EF4-FFF2-40B4-BE49-F238E27FC236}">
                  <a16:creationId xmlns:a16="http://schemas.microsoft.com/office/drawing/2014/main" id="{AD6968D9-A475-B449-E151-A5525C1CD9DC}"/>
                </a:ext>
              </a:extLst>
            </p:cNvPr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89;p13">
              <a:extLst>
                <a:ext uri="{FF2B5EF4-FFF2-40B4-BE49-F238E27FC236}">
                  <a16:creationId xmlns:a16="http://schemas.microsoft.com/office/drawing/2014/main" id="{8D671C12-958A-4E73-6C2C-4A071C9BF482}"/>
                </a:ext>
              </a:extLst>
            </p:cNvPr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90;p13">
              <a:extLst>
                <a:ext uri="{FF2B5EF4-FFF2-40B4-BE49-F238E27FC236}">
                  <a16:creationId xmlns:a16="http://schemas.microsoft.com/office/drawing/2014/main" id="{1EE01553-1359-9594-25EA-6819443B803E}"/>
                </a:ext>
              </a:extLst>
            </p:cNvPr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191;p13">
              <a:extLst>
                <a:ext uri="{FF2B5EF4-FFF2-40B4-BE49-F238E27FC236}">
                  <a16:creationId xmlns:a16="http://schemas.microsoft.com/office/drawing/2014/main" id="{A33E083A-3A10-5642-5AB5-FFDC71D988DE}"/>
                </a:ext>
              </a:extLst>
            </p:cNvPr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92;p13">
            <a:extLst>
              <a:ext uri="{FF2B5EF4-FFF2-40B4-BE49-F238E27FC236}">
                <a16:creationId xmlns:a16="http://schemas.microsoft.com/office/drawing/2014/main" id="{F446C36B-A63B-E9E6-2579-86A62F5B1642}"/>
              </a:ext>
            </a:extLst>
          </p:cNvPr>
          <p:cNvSpPr/>
          <p:nvPr/>
        </p:nvSpPr>
        <p:spPr>
          <a:xfrm>
            <a:off x="3396590" y="0"/>
            <a:ext cx="3250800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3;p13">
            <a:extLst>
              <a:ext uri="{FF2B5EF4-FFF2-40B4-BE49-F238E27FC236}">
                <a16:creationId xmlns:a16="http://schemas.microsoft.com/office/drawing/2014/main" id="{00ACA4C9-E025-1BCD-DF3D-DD49419D62DF}"/>
              </a:ext>
            </a:extLst>
          </p:cNvPr>
          <p:cNvSpPr/>
          <p:nvPr/>
        </p:nvSpPr>
        <p:spPr>
          <a:xfrm>
            <a:off x="0" y="0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2"/>
          <p:cNvSpPr/>
          <p:nvPr/>
        </p:nvSpPr>
        <p:spPr>
          <a:xfrm>
            <a:off x="114850" y="3481025"/>
            <a:ext cx="1083900" cy="12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202;p14">
            <a:extLst>
              <a:ext uri="{FF2B5EF4-FFF2-40B4-BE49-F238E27FC236}">
                <a16:creationId xmlns:a16="http://schemas.microsoft.com/office/drawing/2014/main" id="{B4CE4917-C04E-3D5F-2C7D-6BC9E3C2C79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1166" y="2243142"/>
            <a:ext cx="4561943" cy="185816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Analysis Facilities and SWIFT-HEP</a:t>
            </a:r>
            <a:endParaRPr sz="2000" dirty="0"/>
          </a:p>
        </p:txBody>
      </p:sp>
      <p:sp>
        <p:nvSpPr>
          <p:cNvPr id="8" name="Google Shape;203;p14">
            <a:extLst>
              <a:ext uri="{FF2B5EF4-FFF2-40B4-BE49-F238E27FC236}">
                <a16:creationId xmlns:a16="http://schemas.microsoft.com/office/drawing/2014/main" id="{93E300A2-188E-0165-EC75-67ED63FE845A}"/>
              </a:ext>
            </a:extLst>
          </p:cNvPr>
          <p:cNvSpPr txBox="1">
            <a:spLocks/>
          </p:cNvSpPr>
          <p:nvPr/>
        </p:nvSpPr>
        <p:spPr>
          <a:xfrm>
            <a:off x="114850" y="3981225"/>
            <a:ext cx="6061500" cy="12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100" b="1" dirty="0">
                <a:solidFill>
                  <a:srgbClr val="000000"/>
                </a:solidFill>
                <a:sym typeface="Lato Light"/>
              </a:rPr>
              <a:t>Sam Eriksen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10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lnSpc>
                <a:spcPct val="100000"/>
              </a:lnSpc>
              <a:buFont typeface="Lato"/>
              <a:buNone/>
            </a:pPr>
            <a:r>
              <a:rPr lang="en-US" sz="2100" dirty="0">
                <a:solidFill>
                  <a:srgbClr val="000000"/>
                </a:solidFill>
                <a:sym typeface="Lato Light"/>
              </a:rPr>
              <a:t>15</a:t>
            </a:r>
            <a:r>
              <a:rPr lang="en-US" sz="2100" baseline="30000" dirty="0">
                <a:solidFill>
                  <a:srgbClr val="000000"/>
                </a:solidFill>
                <a:sym typeface="Lato Light"/>
              </a:rPr>
              <a:t>th</a:t>
            </a:r>
            <a:r>
              <a:rPr lang="en-US" sz="2100" dirty="0">
                <a:solidFill>
                  <a:srgbClr val="000000"/>
                </a:solidFill>
                <a:sym typeface="Lato Light"/>
              </a:rPr>
              <a:t> September 2025</a:t>
            </a: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Font typeface="Lato"/>
              <a:buNone/>
            </a:pPr>
            <a:endParaRPr lang="en-US" sz="2100" dirty="0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F615C3C-B827-F1AA-5604-A78D90BBA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4" y="31346"/>
            <a:ext cx="2926904" cy="884106"/>
          </a:xfrm>
          <a:prstGeom prst="rect">
            <a:avLst/>
          </a:prstGeom>
        </p:spPr>
      </p:pic>
      <p:pic>
        <p:nvPicPr>
          <p:cNvPr id="11" name="Picture 10" descr="A logo with black and blue lines&#10;&#10;Description automatically generated">
            <a:extLst>
              <a:ext uri="{FF2B5EF4-FFF2-40B4-BE49-F238E27FC236}">
                <a16:creationId xmlns:a16="http://schemas.microsoft.com/office/drawing/2014/main" id="{012A1FC6-C341-51D3-CE1E-90CFC88AD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9" t="2841" r="1318" b="3220"/>
          <a:stretch/>
        </p:blipFill>
        <p:spPr>
          <a:xfrm>
            <a:off x="0" y="1019177"/>
            <a:ext cx="2926904" cy="130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49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93A91-1A3B-CAF1-E85A-303A168C3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software system&#10;&#10;AI-generated content may be incorrect.">
            <a:extLst>
              <a:ext uri="{FF2B5EF4-FFF2-40B4-BE49-F238E27FC236}">
                <a16:creationId xmlns:a16="http://schemas.microsoft.com/office/drawing/2014/main" id="{945DF88F-4876-216D-BAFA-466A70C6B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44689"/>
            <a:ext cx="4560874" cy="243092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C0FE65C-6B4D-03AC-368C-2E0D4C96710D}"/>
              </a:ext>
            </a:extLst>
          </p:cNvPr>
          <p:cNvSpPr/>
          <p:nvPr/>
        </p:nvSpPr>
        <p:spPr>
          <a:xfrm>
            <a:off x="4717472" y="3593673"/>
            <a:ext cx="1704110" cy="923501"/>
          </a:xfrm>
          <a:prstGeom prst="rect">
            <a:avLst/>
          </a:prstGeom>
          <a:solidFill>
            <a:srgbClr val="FFFFFF">
              <a:alpha val="89804"/>
            </a:srgb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C00CC"/>
                </a:solidFill>
              </a:rPr>
              <a:t>Can run on </a:t>
            </a:r>
            <a:r>
              <a:rPr lang="en-GB" dirty="0" err="1">
                <a:solidFill>
                  <a:srgbClr val="CC00CC"/>
                </a:solidFill>
              </a:rPr>
              <a:t>DiRAC</a:t>
            </a:r>
            <a:endParaRPr lang="en-GB" dirty="0">
              <a:solidFill>
                <a:srgbClr val="CC00CC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2C4D5E-CB72-7005-626F-8E935B8141C3}"/>
              </a:ext>
            </a:extLst>
          </p:cNvPr>
          <p:cNvSpPr/>
          <p:nvPr/>
        </p:nvSpPr>
        <p:spPr>
          <a:xfrm>
            <a:off x="6373091" y="3484417"/>
            <a:ext cx="687420" cy="923501"/>
          </a:xfrm>
          <a:prstGeom prst="rect">
            <a:avLst/>
          </a:prstGeom>
          <a:solidFill>
            <a:srgbClr val="FFFFFF">
              <a:alpha val="89804"/>
            </a:srgb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C00CC"/>
                </a:solidFill>
              </a:rPr>
              <a:t>Data lake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128371-C103-1ACF-BEE7-871A16A53C19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What is/was SWIFT-HEP doing with analysis facilities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1D348918-1FEC-CBA8-BF75-1B789FBFBAE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F1A8D72E-93F4-932E-DE92-78CEF5902C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7740D3-74B6-FDB4-23AD-2F3F8CF47DBA}"/>
              </a:ext>
            </a:extLst>
          </p:cNvPr>
          <p:cNvSpPr txBox="1"/>
          <p:nvPr/>
        </p:nvSpPr>
        <p:spPr>
          <a:xfrm>
            <a:off x="84991" y="484543"/>
            <a:ext cx="8897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hlinkClick r:id="rId5"/>
              </a:rPr>
              <a:t>S</a:t>
            </a:r>
            <a:r>
              <a:rPr lang="en-GB" sz="1600" dirty="0">
                <a:hlinkClick r:id="rId5"/>
              </a:rPr>
              <a:t>oft</a:t>
            </a:r>
            <a:r>
              <a:rPr lang="en-GB" sz="1600" b="1" dirty="0">
                <a:hlinkClick r:id="rId5"/>
              </a:rPr>
              <a:t>W</a:t>
            </a:r>
            <a:r>
              <a:rPr lang="en-GB" sz="1600" dirty="0">
                <a:hlinkClick r:id="rId5"/>
              </a:rPr>
              <a:t>are and </a:t>
            </a:r>
            <a:r>
              <a:rPr lang="en-GB" sz="1600" b="1" dirty="0" err="1">
                <a:hlinkClick r:id="rId5"/>
              </a:rPr>
              <a:t>I</a:t>
            </a:r>
            <a:r>
              <a:rPr lang="en-GB" sz="1600" dirty="0" err="1">
                <a:hlinkClick r:id="rId5"/>
              </a:rPr>
              <a:t>n</a:t>
            </a:r>
            <a:r>
              <a:rPr lang="en-GB" sz="1600" b="1" dirty="0" err="1">
                <a:hlinkClick r:id="rId5"/>
              </a:rPr>
              <a:t>F</a:t>
            </a:r>
            <a:r>
              <a:rPr lang="en-GB" sz="1600" dirty="0" err="1">
                <a:hlinkClick r:id="rId5"/>
              </a:rPr>
              <a:t>rastructure</a:t>
            </a:r>
            <a:r>
              <a:rPr lang="en-GB" sz="1600" dirty="0">
                <a:hlinkClick r:id="rId5"/>
              </a:rPr>
              <a:t> </a:t>
            </a:r>
            <a:r>
              <a:rPr lang="en-GB" sz="1600" b="1" dirty="0">
                <a:hlinkClick r:id="rId5"/>
              </a:rPr>
              <a:t>T</a:t>
            </a:r>
            <a:r>
              <a:rPr lang="en-GB" sz="1600" dirty="0">
                <a:hlinkClick r:id="rId5"/>
              </a:rPr>
              <a:t>echnology for </a:t>
            </a:r>
            <a:r>
              <a:rPr lang="en-GB" sz="1600" b="1" dirty="0">
                <a:hlinkClick r:id="rId5"/>
              </a:rPr>
              <a:t>H</a:t>
            </a:r>
            <a:r>
              <a:rPr lang="en-GB" sz="1600" dirty="0">
                <a:hlinkClick r:id="rId5"/>
              </a:rPr>
              <a:t>igh </a:t>
            </a:r>
            <a:r>
              <a:rPr lang="en-GB" sz="1600" b="1" dirty="0">
                <a:hlinkClick r:id="rId5"/>
              </a:rPr>
              <a:t>E</a:t>
            </a:r>
            <a:r>
              <a:rPr lang="en-GB" sz="1600" dirty="0">
                <a:hlinkClick r:id="rId5"/>
              </a:rPr>
              <a:t>nergy </a:t>
            </a:r>
            <a:r>
              <a:rPr lang="en-GB" sz="1600" b="1" dirty="0">
                <a:hlinkClick r:id="rId5"/>
              </a:rPr>
              <a:t>P</a:t>
            </a:r>
            <a:r>
              <a:rPr lang="en-GB" sz="1600" dirty="0">
                <a:hlinkClick r:id="rId5"/>
              </a:rPr>
              <a:t>hysics</a:t>
            </a:r>
            <a:endParaRPr lang="en-GB" sz="1600" dirty="0"/>
          </a:p>
        </p:txBody>
      </p:sp>
      <p:pic>
        <p:nvPicPr>
          <p:cNvPr id="9" name="Picture 8" descr="A diagram of a software system&#10;&#10;AI-generated content may be incorrect.">
            <a:extLst>
              <a:ext uri="{FF2B5EF4-FFF2-40B4-BE49-F238E27FC236}">
                <a16:creationId xmlns:a16="http://schemas.microsoft.com/office/drawing/2014/main" id="{3EBBE8A3-3945-A223-6B76-4FA2529E8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91" y="2044690"/>
            <a:ext cx="4560874" cy="24309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A4427A-33CB-5894-2D6A-6C59445D2BE6}"/>
              </a:ext>
            </a:extLst>
          </p:cNvPr>
          <p:cNvSpPr txBox="1"/>
          <p:nvPr/>
        </p:nvSpPr>
        <p:spPr>
          <a:xfrm>
            <a:off x="1" y="871222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SWIFT-HEP + </a:t>
            </a:r>
            <a:r>
              <a:rPr lang="en-GB" dirty="0" err="1"/>
              <a:t>GridPP</a:t>
            </a:r>
            <a:r>
              <a:rPr lang="en-GB" dirty="0"/>
              <a:t> == experiment agnostic AF spanning across </a:t>
            </a:r>
            <a:r>
              <a:rPr lang="en-GB" dirty="0" err="1"/>
              <a:t>GridPP</a:t>
            </a:r>
            <a:r>
              <a:rPr lang="en-GB" dirty="0"/>
              <a:t> sites == Virtual Analysis Facility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20220D-97C3-D2BE-206C-8FE5E7853E80}"/>
              </a:ext>
            </a:extLst>
          </p:cNvPr>
          <p:cNvSpPr/>
          <p:nvPr/>
        </p:nvSpPr>
        <p:spPr>
          <a:xfrm>
            <a:off x="6989618" y="2230582"/>
            <a:ext cx="2069391" cy="2140527"/>
          </a:xfrm>
          <a:prstGeom prst="rect">
            <a:avLst/>
          </a:prstGeom>
          <a:solidFill>
            <a:srgbClr val="FFFFFF">
              <a:alpha val="89804"/>
            </a:srgb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C00CC"/>
                </a:solidFill>
              </a:rPr>
              <a:t>Virtual analysis facility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E01AD1-0A98-5B00-E22D-D5D971247D9B}"/>
              </a:ext>
            </a:extLst>
          </p:cNvPr>
          <p:cNvSpPr/>
          <p:nvPr/>
        </p:nvSpPr>
        <p:spPr>
          <a:xfrm>
            <a:off x="4917255" y="2466406"/>
            <a:ext cx="2069391" cy="1000700"/>
          </a:xfrm>
          <a:prstGeom prst="rect">
            <a:avLst/>
          </a:prstGeom>
          <a:solidFill>
            <a:srgbClr val="FFFFFF">
              <a:alpha val="89804"/>
            </a:srgb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C00CC"/>
                </a:solidFill>
              </a:rPr>
              <a:t>Shared </a:t>
            </a:r>
            <a:r>
              <a:rPr lang="en-GB" dirty="0" err="1">
                <a:solidFill>
                  <a:srgbClr val="CC00CC"/>
                </a:solidFill>
              </a:rPr>
              <a:t>jupyter</a:t>
            </a:r>
            <a:r>
              <a:rPr lang="en-GB" dirty="0">
                <a:solidFill>
                  <a:srgbClr val="CC00CC"/>
                </a:solidFill>
              </a:rPr>
              <a:t>-hub </a:t>
            </a:r>
          </a:p>
        </p:txBody>
      </p:sp>
    </p:spTree>
    <p:extLst>
      <p:ext uri="{BB962C8B-B14F-4D97-AF65-F5344CB8AC3E}">
        <p14:creationId xmlns:p14="http://schemas.microsoft.com/office/powerpoint/2010/main" val="57530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6B4A0-3CBE-2FF9-3AE2-F2508C9C6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B4AF39-CFD7-17BF-8E17-A6403920A5B7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Analysis Anatomy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8B6F764-7728-68EA-82D9-E701BEDBEFE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03129EDD-C58F-EACA-7736-2DE794E54C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grpSp>
        <p:nvGrpSpPr>
          <p:cNvPr id="2" name="Google Shape;233;p18">
            <a:extLst>
              <a:ext uri="{FF2B5EF4-FFF2-40B4-BE49-F238E27FC236}">
                <a16:creationId xmlns:a16="http://schemas.microsoft.com/office/drawing/2014/main" id="{F0A35AA8-6353-F7E0-7A20-746E19CD73FF}"/>
              </a:ext>
            </a:extLst>
          </p:cNvPr>
          <p:cNvGrpSpPr/>
          <p:nvPr/>
        </p:nvGrpSpPr>
        <p:grpSpPr>
          <a:xfrm>
            <a:off x="76613" y="510025"/>
            <a:ext cx="2187951" cy="4043161"/>
            <a:chOff x="5740950" y="157775"/>
            <a:chExt cx="2334313" cy="4311325"/>
          </a:xfrm>
        </p:grpSpPr>
        <p:sp>
          <p:nvSpPr>
            <p:cNvPr id="4" name="Google Shape;234;p18">
              <a:extLst>
                <a:ext uri="{FF2B5EF4-FFF2-40B4-BE49-F238E27FC236}">
                  <a16:creationId xmlns:a16="http://schemas.microsoft.com/office/drawing/2014/main" id="{3515072F-D9B1-70D8-9B3A-C667DEE13DA5}"/>
                </a:ext>
              </a:extLst>
            </p:cNvPr>
            <p:cNvSpPr/>
            <p:nvPr/>
          </p:nvSpPr>
          <p:spPr>
            <a:xfrm>
              <a:off x="6553200" y="1577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5" name="Google Shape;235;p18">
              <a:extLst>
                <a:ext uri="{FF2B5EF4-FFF2-40B4-BE49-F238E27FC236}">
                  <a16:creationId xmlns:a16="http://schemas.microsoft.com/office/drawing/2014/main" id="{2457D53F-F5C4-B51C-5148-AA1677D91415}"/>
                </a:ext>
              </a:extLst>
            </p:cNvPr>
            <p:cNvSpPr/>
            <p:nvPr/>
          </p:nvSpPr>
          <p:spPr>
            <a:xfrm>
              <a:off x="574095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6" name="Google Shape;236;p18">
              <a:extLst>
                <a:ext uri="{FF2B5EF4-FFF2-40B4-BE49-F238E27FC236}">
                  <a16:creationId xmlns:a16="http://schemas.microsoft.com/office/drawing/2014/main" id="{86E4B839-DC7E-115F-5B8D-9135050986F8}"/>
                </a:ext>
              </a:extLst>
            </p:cNvPr>
            <p:cNvSpPr/>
            <p:nvPr/>
          </p:nvSpPr>
          <p:spPr>
            <a:xfrm>
              <a:off x="655320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" name="Google Shape;237;p18">
              <a:extLst>
                <a:ext uri="{FF2B5EF4-FFF2-40B4-BE49-F238E27FC236}">
                  <a16:creationId xmlns:a16="http://schemas.microsoft.com/office/drawing/2014/main" id="{19134E9B-1185-ED92-2BA0-1D476A8B5B5B}"/>
                </a:ext>
              </a:extLst>
            </p:cNvPr>
            <p:cNvSpPr/>
            <p:nvPr/>
          </p:nvSpPr>
          <p:spPr>
            <a:xfrm>
              <a:off x="7438063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10" name="Google Shape;238;p18">
              <a:extLst>
                <a:ext uri="{FF2B5EF4-FFF2-40B4-BE49-F238E27FC236}">
                  <a16:creationId xmlns:a16="http://schemas.microsoft.com/office/drawing/2014/main" id="{91B5EF32-421C-D1F5-12D4-00C647390822}"/>
                </a:ext>
              </a:extLst>
            </p:cNvPr>
            <p:cNvSpPr/>
            <p:nvPr/>
          </p:nvSpPr>
          <p:spPr>
            <a:xfrm>
              <a:off x="6553200" y="16161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4" name="Google Shape;239;p18">
              <a:extLst>
                <a:ext uri="{FF2B5EF4-FFF2-40B4-BE49-F238E27FC236}">
                  <a16:creationId xmlns:a16="http://schemas.microsoft.com/office/drawing/2014/main" id="{52F6C8B7-4FE2-E9F2-7CA6-934AEEE07050}"/>
                </a:ext>
              </a:extLst>
            </p:cNvPr>
            <p:cNvSpPr/>
            <p:nvPr/>
          </p:nvSpPr>
          <p:spPr>
            <a:xfrm>
              <a:off x="614707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5" name="Google Shape;240;p18">
              <a:extLst>
                <a:ext uri="{FF2B5EF4-FFF2-40B4-BE49-F238E27FC236}">
                  <a16:creationId xmlns:a16="http://schemas.microsoft.com/office/drawing/2014/main" id="{BBB08E5A-1249-51F4-3988-FA5B9711F0CD}"/>
                </a:ext>
              </a:extLst>
            </p:cNvPr>
            <p:cNvSpPr/>
            <p:nvPr/>
          </p:nvSpPr>
          <p:spPr>
            <a:xfrm>
              <a:off x="695932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6" name="Google Shape;241;p18">
              <a:extLst>
                <a:ext uri="{FF2B5EF4-FFF2-40B4-BE49-F238E27FC236}">
                  <a16:creationId xmlns:a16="http://schemas.microsoft.com/office/drawing/2014/main" id="{44B17AE0-AAB3-1396-5766-4B26365F4327}"/>
                </a:ext>
              </a:extLst>
            </p:cNvPr>
            <p:cNvSpPr/>
            <p:nvPr/>
          </p:nvSpPr>
          <p:spPr>
            <a:xfrm>
              <a:off x="6553200" y="294355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7" name="Google Shape;242;p18">
              <a:extLst>
                <a:ext uri="{FF2B5EF4-FFF2-40B4-BE49-F238E27FC236}">
                  <a16:creationId xmlns:a16="http://schemas.microsoft.com/office/drawing/2014/main" id="{CE2E92B6-AA68-D484-C0C2-09FDAC8299FE}"/>
                </a:ext>
              </a:extLst>
            </p:cNvPr>
            <p:cNvSpPr/>
            <p:nvPr/>
          </p:nvSpPr>
          <p:spPr>
            <a:xfrm>
              <a:off x="6553200" y="357132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8" name="Google Shape;243;p18">
              <a:extLst>
                <a:ext uri="{FF2B5EF4-FFF2-40B4-BE49-F238E27FC236}">
                  <a16:creationId xmlns:a16="http://schemas.microsoft.com/office/drawing/2014/main" id="{BBB8E49F-9C78-300C-63AD-4AFBDEB6E7DB}"/>
                </a:ext>
              </a:extLst>
            </p:cNvPr>
            <p:cNvSpPr/>
            <p:nvPr/>
          </p:nvSpPr>
          <p:spPr>
            <a:xfrm>
              <a:off x="6553200" y="419910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cxnSp>
          <p:nvCxnSpPr>
            <p:cNvPr id="79" name="Google Shape;244;p18">
              <a:extLst>
                <a:ext uri="{FF2B5EF4-FFF2-40B4-BE49-F238E27FC236}">
                  <a16:creationId xmlns:a16="http://schemas.microsoft.com/office/drawing/2014/main" id="{8065C7C8-5C1A-A0A5-91E6-0DC6069CD203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rot="5400000">
              <a:off x="6235200" y="252275"/>
              <a:ext cx="461100" cy="8121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1" name="Google Shape;245;p18">
              <a:extLst>
                <a:ext uri="{FF2B5EF4-FFF2-40B4-BE49-F238E27FC236}">
                  <a16:creationId xmlns:a16="http://schemas.microsoft.com/office/drawing/2014/main" id="{C31B336A-86EF-9C52-CB39-48DB3CF5CEE8}"/>
                </a:ext>
              </a:extLst>
            </p:cNvPr>
            <p:cNvCxnSpPr>
              <a:stCxn id="4" idx="3"/>
              <a:endCxn id="6" idx="0"/>
            </p:cNvCxnSpPr>
            <p:nvPr/>
          </p:nvCxnSpPr>
          <p:spPr>
            <a:xfrm rot="-5400000" flipH="1">
              <a:off x="6641550" y="658025"/>
              <a:ext cx="4611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246;p18">
              <a:extLst>
                <a:ext uri="{FF2B5EF4-FFF2-40B4-BE49-F238E27FC236}">
                  <a16:creationId xmlns:a16="http://schemas.microsoft.com/office/drawing/2014/main" id="{8E325F41-3274-5D04-D8E0-0512397FF00B}"/>
                </a:ext>
              </a:extLst>
            </p:cNvPr>
            <p:cNvCxnSpPr>
              <a:stCxn id="4" idx="3"/>
              <a:endCxn id="7" idx="0"/>
            </p:cNvCxnSpPr>
            <p:nvPr/>
          </p:nvCxnSpPr>
          <p:spPr>
            <a:xfrm rot="-5400000" flipH="1">
              <a:off x="7083750" y="215825"/>
              <a:ext cx="4611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Google Shape;247;p18">
              <a:extLst>
                <a:ext uri="{FF2B5EF4-FFF2-40B4-BE49-F238E27FC236}">
                  <a16:creationId xmlns:a16="http://schemas.microsoft.com/office/drawing/2014/main" id="{2B7F3B29-0718-D25F-9A40-306EC179E887}"/>
                </a:ext>
              </a:extLst>
            </p:cNvPr>
            <p:cNvCxnSpPr>
              <a:stCxn id="5" idx="2"/>
              <a:endCxn id="10" idx="1"/>
            </p:cNvCxnSpPr>
            <p:nvPr/>
          </p:nvCxnSpPr>
          <p:spPr>
            <a:xfrm rot="-5400000" flipH="1">
              <a:off x="6237000" y="981325"/>
              <a:ext cx="457500" cy="8124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4" name="Google Shape;248;p18">
              <a:extLst>
                <a:ext uri="{FF2B5EF4-FFF2-40B4-BE49-F238E27FC236}">
                  <a16:creationId xmlns:a16="http://schemas.microsoft.com/office/drawing/2014/main" id="{30E69004-D36E-33BB-5CDA-8103F7345A5A}"/>
                </a:ext>
              </a:extLst>
            </p:cNvPr>
            <p:cNvCxnSpPr>
              <a:stCxn id="6" idx="2"/>
              <a:endCxn id="10" idx="1"/>
            </p:cNvCxnSpPr>
            <p:nvPr/>
          </p:nvCxnSpPr>
          <p:spPr>
            <a:xfrm rot="-5400000" flipH="1">
              <a:off x="6643350" y="1387225"/>
              <a:ext cx="4575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5" name="Google Shape;249;p18">
              <a:extLst>
                <a:ext uri="{FF2B5EF4-FFF2-40B4-BE49-F238E27FC236}">
                  <a16:creationId xmlns:a16="http://schemas.microsoft.com/office/drawing/2014/main" id="{10D86BDF-4CF4-0D05-C9ED-A1D32B539EB0}"/>
                </a:ext>
              </a:extLst>
            </p:cNvPr>
            <p:cNvCxnSpPr>
              <a:stCxn id="7" idx="2"/>
              <a:endCxn id="10" idx="1"/>
            </p:cNvCxnSpPr>
            <p:nvPr/>
          </p:nvCxnSpPr>
          <p:spPr>
            <a:xfrm rot="5400000">
              <a:off x="7085413" y="945025"/>
              <a:ext cx="4575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6" name="Google Shape;250;p18">
              <a:extLst>
                <a:ext uri="{FF2B5EF4-FFF2-40B4-BE49-F238E27FC236}">
                  <a16:creationId xmlns:a16="http://schemas.microsoft.com/office/drawing/2014/main" id="{59890930-EB79-6B4D-C0F4-BB348D2CCA6B}"/>
                </a:ext>
              </a:extLst>
            </p:cNvPr>
            <p:cNvCxnSpPr>
              <a:stCxn id="10" idx="3"/>
              <a:endCxn id="74" idx="0"/>
            </p:cNvCxnSpPr>
            <p:nvPr/>
          </p:nvCxnSpPr>
          <p:spPr>
            <a:xfrm rot="5400000">
              <a:off x="64539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7" name="Google Shape;251;p18">
              <a:extLst>
                <a:ext uri="{FF2B5EF4-FFF2-40B4-BE49-F238E27FC236}">
                  <a16:creationId xmlns:a16="http://schemas.microsoft.com/office/drawing/2014/main" id="{4AD10F3C-23CA-EAAC-A604-2C8537B2534A}"/>
                </a:ext>
              </a:extLst>
            </p:cNvPr>
            <p:cNvCxnSpPr>
              <a:stCxn id="10" idx="3"/>
              <a:endCxn id="75" idx="0"/>
            </p:cNvCxnSpPr>
            <p:nvPr/>
          </p:nvCxnSpPr>
          <p:spPr>
            <a:xfrm rot="-5400000" flipH="1">
              <a:off x="68601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Google Shape;252;p18">
              <a:extLst>
                <a:ext uri="{FF2B5EF4-FFF2-40B4-BE49-F238E27FC236}">
                  <a16:creationId xmlns:a16="http://schemas.microsoft.com/office/drawing/2014/main" id="{19B5D11E-67DA-3A27-BADD-6FAE3B4DA8E5}"/>
                </a:ext>
              </a:extLst>
            </p:cNvPr>
            <p:cNvCxnSpPr>
              <a:stCxn id="74" idx="2"/>
              <a:endCxn id="76" idx="1"/>
            </p:cNvCxnSpPr>
            <p:nvPr/>
          </p:nvCxnSpPr>
          <p:spPr>
            <a:xfrm rot="-5400000" flipH="1">
              <a:off x="648982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Google Shape;253;p18">
              <a:extLst>
                <a:ext uri="{FF2B5EF4-FFF2-40B4-BE49-F238E27FC236}">
                  <a16:creationId xmlns:a16="http://schemas.microsoft.com/office/drawing/2014/main" id="{93453D70-8358-0794-35D5-191FED2701F4}"/>
                </a:ext>
              </a:extLst>
            </p:cNvPr>
            <p:cNvCxnSpPr>
              <a:stCxn id="75" idx="2"/>
              <a:endCxn id="76" idx="1"/>
            </p:cNvCxnSpPr>
            <p:nvPr/>
          </p:nvCxnSpPr>
          <p:spPr>
            <a:xfrm rot="5400000">
              <a:off x="689587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254;p18">
              <a:extLst>
                <a:ext uri="{FF2B5EF4-FFF2-40B4-BE49-F238E27FC236}">
                  <a16:creationId xmlns:a16="http://schemas.microsoft.com/office/drawing/2014/main" id="{72E1DC01-F4C0-DA14-464D-3D6F7091F255}"/>
                </a:ext>
              </a:extLst>
            </p:cNvPr>
            <p:cNvCxnSpPr>
              <a:stCxn id="76" idx="3"/>
              <a:endCxn id="77" idx="0"/>
            </p:cNvCxnSpPr>
            <p:nvPr/>
          </p:nvCxnSpPr>
          <p:spPr>
            <a:xfrm rot="-5400000" flipH="1">
              <a:off x="6693150" y="3392200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255;p18">
              <a:extLst>
                <a:ext uri="{FF2B5EF4-FFF2-40B4-BE49-F238E27FC236}">
                  <a16:creationId xmlns:a16="http://schemas.microsoft.com/office/drawing/2014/main" id="{15315AEF-E2AF-077B-990D-543A4F6F7E1E}"/>
                </a:ext>
              </a:extLst>
            </p:cNvPr>
            <p:cNvCxnSpPr>
              <a:stCxn id="77" idx="2"/>
              <a:endCxn id="78" idx="1"/>
            </p:cNvCxnSpPr>
            <p:nvPr/>
          </p:nvCxnSpPr>
          <p:spPr>
            <a:xfrm rot="-5400000" flipH="1">
              <a:off x="6693150" y="4019975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" name="Google Shape;274;p19">
            <a:extLst>
              <a:ext uri="{FF2B5EF4-FFF2-40B4-BE49-F238E27FC236}">
                <a16:creationId xmlns:a16="http://schemas.microsoft.com/office/drawing/2014/main" id="{C5D31194-A7F1-6FEC-0109-B06107529E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41863" y="1397662"/>
            <a:ext cx="2526900" cy="2779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WP1</a:t>
            </a:r>
            <a:endParaRPr dirty="0"/>
          </a:p>
        </p:txBody>
      </p:sp>
      <p:sp>
        <p:nvSpPr>
          <p:cNvPr id="11" name="Google Shape;275;p19">
            <a:extLst>
              <a:ext uri="{FF2B5EF4-FFF2-40B4-BE49-F238E27FC236}">
                <a16:creationId xmlns:a16="http://schemas.microsoft.com/office/drawing/2014/main" id="{EA773603-4ADC-B0E8-B088-30217866767B}"/>
              </a:ext>
            </a:extLst>
          </p:cNvPr>
          <p:cNvSpPr txBox="1"/>
          <p:nvPr/>
        </p:nvSpPr>
        <p:spPr>
          <a:xfrm>
            <a:off x="2513143" y="1708600"/>
            <a:ext cx="92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Analysis </a:t>
            </a:r>
            <a:r>
              <a:rPr lang="en" sz="1000" b="1" dirty="0">
                <a:latin typeface="Lato"/>
                <a:ea typeface="Lato"/>
                <a:cs typeface="Lato"/>
                <a:sym typeface="Lato"/>
              </a:rPr>
              <a:t>step</a:t>
            </a:r>
            <a:r>
              <a:rPr lang="en" sz="1000" dirty="0">
                <a:latin typeface="Lato"/>
                <a:ea typeface="Lato"/>
                <a:cs typeface="Lato"/>
                <a:sym typeface="Lato"/>
              </a:rPr>
              <a:t> 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output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279;p19">
            <a:extLst>
              <a:ext uri="{FF2B5EF4-FFF2-40B4-BE49-F238E27FC236}">
                <a16:creationId xmlns:a16="http://schemas.microsoft.com/office/drawing/2014/main" id="{337221DC-5F71-3CEB-1576-EFB7A3D3E8F0}"/>
              </a:ext>
            </a:extLst>
          </p:cNvPr>
          <p:cNvSpPr/>
          <p:nvPr/>
        </p:nvSpPr>
        <p:spPr>
          <a:xfrm>
            <a:off x="6294625" y="2405950"/>
            <a:ext cx="2286300" cy="393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Data lake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" name="Google Shape;280;p19">
            <a:extLst>
              <a:ext uri="{FF2B5EF4-FFF2-40B4-BE49-F238E27FC236}">
                <a16:creationId xmlns:a16="http://schemas.microsoft.com/office/drawing/2014/main" id="{BD9B2FAB-E49E-E4CA-250C-6BD6330C0903}"/>
              </a:ext>
            </a:extLst>
          </p:cNvPr>
          <p:cNvSpPr/>
          <p:nvPr/>
        </p:nvSpPr>
        <p:spPr>
          <a:xfrm>
            <a:off x="6294625" y="1974400"/>
            <a:ext cx="2286300" cy="393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DIRAC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" name="Google Shape;282;p19">
            <a:extLst>
              <a:ext uri="{FF2B5EF4-FFF2-40B4-BE49-F238E27FC236}">
                <a16:creationId xmlns:a16="http://schemas.microsoft.com/office/drawing/2014/main" id="{9F2A830A-0790-AD4A-2A3A-86BAECC77517}"/>
              </a:ext>
            </a:extLst>
          </p:cNvPr>
          <p:cNvSpPr/>
          <p:nvPr/>
        </p:nvSpPr>
        <p:spPr>
          <a:xfrm>
            <a:off x="3577550" y="1974400"/>
            <a:ext cx="2286300" cy="3936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caching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6" name="Google Shape;283;p19">
            <a:extLst>
              <a:ext uri="{FF2B5EF4-FFF2-40B4-BE49-F238E27FC236}">
                <a16:creationId xmlns:a16="http://schemas.microsoft.com/office/drawing/2014/main" id="{ED9C45D1-A948-2B02-5309-2370D3441BC6}"/>
              </a:ext>
            </a:extLst>
          </p:cNvPr>
          <p:cNvCxnSpPr>
            <a:stCxn id="15" idx="3"/>
            <a:endCxn id="13" idx="1"/>
          </p:cNvCxnSpPr>
          <p:nvPr/>
        </p:nvCxnSpPr>
        <p:spPr>
          <a:xfrm>
            <a:off x="5863850" y="2171200"/>
            <a:ext cx="430800" cy="0"/>
          </a:xfrm>
          <a:prstGeom prst="straightConnector1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284;p19">
            <a:extLst>
              <a:ext uri="{FF2B5EF4-FFF2-40B4-BE49-F238E27FC236}">
                <a16:creationId xmlns:a16="http://schemas.microsoft.com/office/drawing/2014/main" id="{CCF7613E-F786-5B2E-6660-2E7CC70FA1DE}"/>
              </a:ext>
            </a:extLst>
          </p:cNvPr>
          <p:cNvCxnSpPr>
            <a:stCxn id="15" idx="2"/>
            <a:endCxn id="12" idx="1"/>
          </p:cNvCxnSpPr>
          <p:nvPr/>
        </p:nvCxnSpPr>
        <p:spPr>
          <a:xfrm rot="-5400000" flipH="1">
            <a:off x="5390150" y="1698550"/>
            <a:ext cx="234900" cy="1573800"/>
          </a:xfrm>
          <a:prstGeom prst="bentConnector2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308;p19">
            <a:extLst>
              <a:ext uri="{FF2B5EF4-FFF2-40B4-BE49-F238E27FC236}">
                <a16:creationId xmlns:a16="http://schemas.microsoft.com/office/drawing/2014/main" id="{F777F10A-1076-F10A-B730-508EDD0EB56F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183"/>
            <a:ext cx="2142300" cy="22554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309;p19">
            <a:extLst>
              <a:ext uri="{FF2B5EF4-FFF2-40B4-BE49-F238E27FC236}">
                <a16:creationId xmlns:a16="http://schemas.microsoft.com/office/drawing/2014/main" id="{41DCD2C4-DBBF-F13F-C072-AC3F40ECAC56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228"/>
            <a:ext cx="2142300" cy="10779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310;p19">
            <a:extLst>
              <a:ext uri="{FF2B5EF4-FFF2-40B4-BE49-F238E27FC236}">
                <a16:creationId xmlns:a16="http://schemas.microsoft.com/office/drawing/2014/main" id="{F9A209ED-4AE7-5DB6-F442-66FA5A0756C5}"/>
              </a:ext>
            </a:extLst>
          </p:cNvPr>
          <p:cNvCxnSpPr>
            <a:endCxn id="15" idx="1"/>
          </p:cNvCxnSpPr>
          <p:nvPr/>
        </p:nvCxnSpPr>
        <p:spPr>
          <a:xfrm>
            <a:off x="1435183" y="2004316"/>
            <a:ext cx="2142300" cy="1668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311;p19">
            <a:extLst>
              <a:ext uri="{FF2B5EF4-FFF2-40B4-BE49-F238E27FC236}">
                <a16:creationId xmlns:a16="http://schemas.microsoft.com/office/drawing/2014/main" id="{9EA2EDF3-736A-227C-9443-FDCA7D201461}"/>
              </a:ext>
            </a:extLst>
          </p:cNvPr>
          <p:cNvSpPr txBox="1"/>
          <p:nvPr/>
        </p:nvSpPr>
        <p:spPr>
          <a:xfrm>
            <a:off x="3275427" y="4018459"/>
            <a:ext cx="58518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2"/>
                </a:solidFill>
              </a:rPr>
              <a:t>WP5 in a nutshell: </a:t>
            </a:r>
            <a:endParaRPr b="1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Run analysis workloads optimally** on distributed (GridPP) resources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</a:rPr>
              <a:t>** balanced between user-experience and computing efficiency</a:t>
            </a:r>
            <a:endParaRPr sz="900" dirty="0">
              <a:solidFill>
                <a:schemeClr val="dk2"/>
              </a:solidFill>
            </a:endParaRPr>
          </a:p>
        </p:txBody>
      </p:sp>
      <p:sp>
        <p:nvSpPr>
          <p:cNvPr id="33" name="Google Shape;280;p19">
            <a:extLst>
              <a:ext uri="{FF2B5EF4-FFF2-40B4-BE49-F238E27FC236}">
                <a16:creationId xmlns:a16="http://schemas.microsoft.com/office/drawing/2014/main" id="{C29471BD-D534-0450-6CED-0FFECDA38C39}"/>
              </a:ext>
            </a:extLst>
          </p:cNvPr>
          <p:cNvSpPr/>
          <p:nvPr/>
        </p:nvSpPr>
        <p:spPr>
          <a:xfrm>
            <a:off x="6294500" y="2882586"/>
            <a:ext cx="2286300" cy="393600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Heterogeneous hardware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34" name="Google Shape;279;p19">
            <a:extLst>
              <a:ext uri="{FF2B5EF4-FFF2-40B4-BE49-F238E27FC236}">
                <a16:creationId xmlns:a16="http://schemas.microsoft.com/office/drawing/2014/main" id="{38F3C526-5737-8401-E722-D20FF6E8C3FB}"/>
              </a:ext>
            </a:extLst>
          </p:cNvPr>
          <p:cNvSpPr/>
          <p:nvPr/>
        </p:nvSpPr>
        <p:spPr>
          <a:xfrm>
            <a:off x="6294500" y="3314134"/>
            <a:ext cx="2286300" cy="476637"/>
          </a:xfrm>
          <a:prstGeom prst="roundRect">
            <a:avLst>
              <a:gd name="adj" fmla="val 16667"/>
            </a:avLst>
          </a:pr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Specialised hardware (GPUs, etc…)</a:t>
            </a:r>
            <a:endParaRPr dirty="0">
              <a:solidFill>
                <a:schemeClr val="lt1"/>
              </a:solidFill>
            </a:endParaRPr>
          </a:p>
        </p:txBody>
      </p:sp>
      <p:cxnSp>
        <p:nvCxnSpPr>
          <p:cNvPr id="35" name="Google Shape;284;p19">
            <a:extLst>
              <a:ext uri="{FF2B5EF4-FFF2-40B4-BE49-F238E27FC236}">
                <a16:creationId xmlns:a16="http://schemas.microsoft.com/office/drawing/2014/main" id="{17FA6804-39F8-AA63-12E5-7D19444384CE}"/>
              </a:ext>
            </a:extLst>
          </p:cNvPr>
          <p:cNvCxnSpPr>
            <a:cxnSpLocks/>
            <a:stCxn id="30" idx="2"/>
            <a:endCxn id="34" idx="1"/>
          </p:cNvCxnSpPr>
          <p:nvPr/>
        </p:nvCxnSpPr>
        <p:spPr>
          <a:xfrm rot="16200000" flipH="1">
            <a:off x="5366567" y="2624519"/>
            <a:ext cx="282067" cy="1573800"/>
          </a:xfrm>
          <a:prstGeom prst="bentConnector2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" name="Google Shape;283;p19">
            <a:extLst>
              <a:ext uri="{FF2B5EF4-FFF2-40B4-BE49-F238E27FC236}">
                <a16:creationId xmlns:a16="http://schemas.microsoft.com/office/drawing/2014/main" id="{66C7239E-FCA1-D64C-BEBA-37EFF27478CF}"/>
              </a:ext>
            </a:extLst>
          </p:cNvPr>
          <p:cNvCxnSpPr>
            <a:cxnSpLocks/>
            <a:stCxn id="30" idx="3"/>
            <a:endCxn id="33" idx="1"/>
          </p:cNvCxnSpPr>
          <p:nvPr/>
        </p:nvCxnSpPr>
        <p:spPr>
          <a:xfrm>
            <a:off x="5863850" y="3073586"/>
            <a:ext cx="430650" cy="5800"/>
          </a:xfrm>
          <a:prstGeom prst="straightConnector1">
            <a:avLst/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" name="Google Shape;309;p19">
            <a:extLst>
              <a:ext uri="{FF2B5EF4-FFF2-40B4-BE49-F238E27FC236}">
                <a16:creationId xmlns:a16="http://schemas.microsoft.com/office/drawing/2014/main" id="{E0B1CF6E-4A49-9A6F-053F-C5D7EECC9F77}"/>
              </a:ext>
            </a:extLst>
          </p:cNvPr>
          <p:cNvCxnSpPr>
            <a:cxnSpLocks/>
            <a:stCxn id="75" idx="3"/>
            <a:endCxn id="30" idx="1"/>
          </p:cNvCxnSpPr>
          <p:nvPr/>
        </p:nvCxnSpPr>
        <p:spPr>
          <a:xfrm>
            <a:off x="1815843" y="2660401"/>
            <a:ext cx="1761707" cy="413185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4" name="Google Shape;309;p19">
            <a:extLst>
              <a:ext uri="{FF2B5EF4-FFF2-40B4-BE49-F238E27FC236}">
                <a16:creationId xmlns:a16="http://schemas.microsoft.com/office/drawing/2014/main" id="{A02A0A6D-5B71-7F29-76F9-B8DC3A75A4DC}"/>
              </a:ext>
            </a:extLst>
          </p:cNvPr>
          <p:cNvCxnSpPr>
            <a:cxnSpLocks/>
            <a:stCxn id="77" idx="3"/>
            <a:endCxn id="30" idx="1"/>
          </p:cNvCxnSpPr>
          <p:nvPr/>
        </p:nvCxnSpPr>
        <p:spPr>
          <a:xfrm flipV="1">
            <a:off x="1435182" y="3073586"/>
            <a:ext cx="2142368" cy="764270"/>
          </a:xfrm>
          <a:prstGeom prst="bentConnector3">
            <a:avLst>
              <a:gd name="adj1" fmla="val 54204"/>
            </a:avLst>
          </a:prstGeom>
          <a:noFill/>
          <a:ln w="28575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" name="Google Shape;275;p19">
            <a:extLst>
              <a:ext uri="{FF2B5EF4-FFF2-40B4-BE49-F238E27FC236}">
                <a16:creationId xmlns:a16="http://schemas.microsoft.com/office/drawing/2014/main" id="{AAAAF235-E116-7BA5-0CFC-5ABAA875A5CA}"/>
              </a:ext>
            </a:extLst>
          </p:cNvPr>
          <p:cNvSpPr txBox="1"/>
          <p:nvPr/>
        </p:nvSpPr>
        <p:spPr>
          <a:xfrm>
            <a:off x="1781732" y="2401800"/>
            <a:ext cx="9240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GPU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capable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Google Shape;275;p19">
            <a:extLst>
              <a:ext uri="{FF2B5EF4-FFF2-40B4-BE49-F238E27FC236}">
                <a16:creationId xmlns:a16="http://schemas.microsoft.com/office/drawing/2014/main" id="{E92B1C7D-5F49-AC8F-9CC2-901340B229DF}"/>
              </a:ext>
            </a:extLst>
          </p:cNvPr>
          <p:cNvSpPr txBox="1"/>
          <p:nvPr/>
        </p:nvSpPr>
        <p:spPr>
          <a:xfrm>
            <a:off x="1458635" y="3584650"/>
            <a:ext cx="924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CPU-only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50" name="Google Shape;284;p19">
            <a:extLst>
              <a:ext uri="{FF2B5EF4-FFF2-40B4-BE49-F238E27FC236}">
                <a16:creationId xmlns:a16="http://schemas.microsoft.com/office/drawing/2014/main" id="{A7640173-6D75-694C-DD06-A6C8846D41C7}"/>
              </a:ext>
            </a:extLst>
          </p:cNvPr>
          <p:cNvCxnSpPr>
            <a:cxnSpLocks/>
            <a:endCxn id="13" idx="3"/>
          </p:cNvCxnSpPr>
          <p:nvPr/>
        </p:nvCxnSpPr>
        <p:spPr>
          <a:xfrm flipV="1">
            <a:off x="4720383" y="2171200"/>
            <a:ext cx="3860542" cy="1760392"/>
          </a:xfrm>
          <a:prstGeom prst="bentConnector3">
            <a:avLst>
              <a:gd name="adj1" fmla="val 105921"/>
            </a:avLst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" name="Google Shape;284;p19">
            <a:extLst>
              <a:ext uri="{FF2B5EF4-FFF2-40B4-BE49-F238E27FC236}">
                <a16:creationId xmlns:a16="http://schemas.microsoft.com/office/drawing/2014/main" id="{469EDDB9-D987-A929-5B5D-AE2BB2DF08E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09919" y="3520807"/>
            <a:ext cx="821316" cy="254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99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" name="Google Shape;282;p19">
            <a:extLst>
              <a:ext uri="{FF2B5EF4-FFF2-40B4-BE49-F238E27FC236}">
                <a16:creationId xmlns:a16="http://schemas.microsoft.com/office/drawing/2014/main" id="{98F6F31F-CAAE-B590-C739-96F47DD6C54B}"/>
              </a:ext>
            </a:extLst>
          </p:cNvPr>
          <p:cNvSpPr/>
          <p:nvPr/>
        </p:nvSpPr>
        <p:spPr>
          <a:xfrm>
            <a:off x="3577550" y="2876786"/>
            <a:ext cx="2286300" cy="3936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portability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CBCF15-047C-1831-6B46-8DD95B7138AD}"/>
              </a:ext>
            </a:extLst>
          </p:cNvPr>
          <p:cNvSpPr txBox="1"/>
          <p:nvPr/>
        </p:nvSpPr>
        <p:spPr>
          <a:xfrm>
            <a:off x="3884349" y="418876"/>
            <a:ext cx="44485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work packages were focused on AF</a:t>
            </a:r>
          </a:p>
          <a:p>
            <a:pPr marL="285750" indent="-285750">
              <a:buFontTx/>
              <a:buChar char="-"/>
            </a:pPr>
            <a:r>
              <a:rPr lang="en-GB" dirty="0"/>
              <a:t>WP1: Intelligent data and workflow management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WP5: Analysis Systems</a:t>
            </a:r>
          </a:p>
        </p:txBody>
      </p:sp>
    </p:spTree>
    <p:extLst>
      <p:ext uri="{BB962C8B-B14F-4D97-AF65-F5344CB8AC3E}">
        <p14:creationId xmlns:p14="http://schemas.microsoft.com/office/powerpoint/2010/main" val="945090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Long Term: Roadmap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TextBox 1">
            <a:extLst>
              <a:ext uri="{FF2B5EF4-FFF2-40B4-BE49-F238E27FC236}">
                <a16:creationId xmlns:a16="http://schemas.microsoft.com/office/drawing/2014/main" id="{562EC2C2-5883-94B9-010E-B52C816DE781}"/>
              </a:ext>
            </a:extLst>
          </p:cNvPr>
          <p:cNvSpPr txBox="1"/>
          <p:nvPr/>
        </p:nvSpPr>
        <p:spPr>
          <a:xfrm>
            <a:off x="6839160" y="4527961"/>
            <a:ext cx="2136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hlinkClick r:id="rId3"/>
              </a:rPr>
              <a:t>More detailed slides</a:t>
            </a:r>
            <a:endParaRPr lang="en-GB" dirty="0"/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A8757A-5502-C25A-4006-9B6D572879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91" y="887374"/>
            <a:ext cx="8208818" cy="350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9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6E743-C72A-0759-1F48-6D1FDF691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2B7640D-7D65-9CFD-A3BC-59DF9DB5EC2B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Short Term: Roadmap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4226DCBF-B4C4-7594-C0A1-5543E455508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25C6861-67DC-39EF-F081-D4A2E0EE6A60}"/>
              </a:ext>
            </a:extLst>
          </p:cNvPr>
          <p:cNvGrpSpPr/>
          <p:nvPr/>
        </p:nvGrpSpPr>
        <p:grpSpPr>
          <a:xfrm>
            <a:off x="306150" y="1064727"/>
            <a:ext cx="8539400" cy="3348934"/>
            <a:chOff x="306150" y="1064727"/>
            <a:chExt cx="8539400" cy="334893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413D648-AE8F-2254-A482-F8C85E384AEB}"/>
                </a:ext>
              </a:extLst>
            </p:cNvPr>
            <p:cNvGrpSpPr/>
            <p:nvPr/>
          </p:nvGrpSpPr>
          <p:grpSpPr>
            <a:xfrm>
              <a:off x="306150" y="1269207"/>
              <a:ext cx="8539400" cy="3144454"/>
              <a:chOff x="306150" y="1269207"/>
              <a:chExt cx="8539400" cy="3144454"/>
            </a:xfrm>
          </p:grpSpPr>
          <p:sp>
            <p:nvSpPr>
              <p:cNvPr id="13" name="Google Shape;318;p20">
                <a:extLst>
                  <a:ext uri="{FF2B5EF4-FFF2-40B4-BE49-F238E27FC236}">
                    <a16:creationId xmlns:a16="http://schemas.microsoft.com/office/drawing/2014/main" id="{256C176F-751F-A4D8-7675-9B4199EF225A}"/>
                  </a:ext>
                </a:extLst>
              </p:cNvPr>
              <p:cNvSpPr/>
              <p:nvPr/>
            </p:nvSpPr>
            <p:spPr>
              <a:xfrm>
                <a:off x="306150" y="3352332"/>
                <a:ext cx="1776600" cy="8982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Dask to DIRAC interface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(</a:t>
                </a:r>
                <a:r>
                  <a:rPr lang="en" b="1" u="sng">
                    <a:solidFill>
                      <a:schemeClr val="hlink"/>
                    </a:solidFill>
                    <a:hlinkClick r:id="rId3"/>
                  </a:rPr>
                  <a:t>dask-dirac</a:t>
                </a:r>
                <a:r>
                  <a:rPr lang="en" b="1">
                    <a:solidFill>
                      <a:schemeClr val="lt1"/>
                    </a:solidFill>
                  </a:rPr>
                  <a:t>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4" name="Google Shape;319;p20">
                <a:extLst>
                  <a:ext uri="{FF2B5EF4-FFF2-40B4-BE49-F238E27FC236}">
                    <a16:creationId xmlns:a16="http://schemas.microsoft.com/office/drawing/2014/main" id="{5FF5BED0-AC17-E5FD-91CD-10947C31BE35}"/>
                  </a:ext>
                </a:extLst>
              </p:cNvPr>
              <p:cNvSpPr/>
              <p:nvPr/>
            </p:nvSpPr>
            <p:spPr>
              <a:xfrm>
                <a:off x="2548793" y="3352332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Connect to data lake (caching)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Google Shape;320;p20">
                <a:extLst>
                  <a:ext uri="{FF2B5EF4-FFF2-40B4-BE49-F238E27FC236}">
                    <a16:creationId xmlns:a16="http://schemas.microsoft.com/office/drawing/2014/main" id="{F1CE11CC-127B-D08D-C55C-FC72AF7266CE}"/>
                  </a:ext>
                </a:extLst>
              </p:cNvPr>
              <p:cNvSpPr/>
              <p:nvPr/>
            </p:nvSpPr>
            <p:spPr>
              <a:xfrm>
                <a:off x="5845250" y="2365932"/>
                <a:ext cx="30003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Specify resource requirements per analysis component (portability)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6" name="Google Shape;321;p20">
                <a:extLst>
                  <a:ext uri="{FF2B5EF4-FFF2-40B4-BE49-F238E27FC236}">
                    <a16:creationId xmlns:a16="http://schemas.microsoft.com/office/drawing/2014/main" id="{8F3D70BF-74C3-BF07-3B55-E169E81B3856}"/>
                  </a:ext>
                </a:extLst>
              </p:cNvPr>
              <p:cNvSpPr/>
              <p:nvPr/>
            </p:nvSpPr>
            <p:spPr>
              <a:xfrm>
                <a:off x="657375" y="1269207"/>
                <a:ext cx="16845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Data lake to DIRAC (via Rucio)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7" name="Google Shape;322;p20">
                <a:extLst>
                  <a:ext uri="{FF2B5EF4-FFF2-40B4-BE49-F238E27FC236}">
                    <a16:creationId xmlns:a16="http://schemas.microsoft.com/office/drawing/2014/main" id="{6567AABE-9350-0339-D55B-EC84AE27D7A0}"/>
                  </a:ext>
                </a:extLst>
              </p:cNvPr>
              <p:cNvSpPr/>
              <p:nvPr/>
            </p:nvSpPr>
            <p:spPr>
              <a:xfrm>
                <a:off x="4520750" y="1269207"/>
                <a:ext cx="18372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Virtual analysis facility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Google Shape;323;p20">
                <a:extLst>
                  <a:ext uri="{FF2B5EF4-FFF2-40B4-BE49-F238E27FC236}">
                    <a16:creationId xmlns:a16="http://schemas.microsoft.com/office/drawing/2014/main" id="{2C5C3216-EF31-DBCB-010B-E9217B902A84}"/>
                  </a:ext>
                </a:extLst>
              </p:cNvPr>
              <p:cNvSpPr/>
              <p:nvPr/>
            </p:nvSpPr>
            <p:spPr>
              <a:xfrm>
                <a:off x="2589100" y="2170157"/>
                <a:ext cx="1600800" cy="639600"/>
              </a:xfrm>
              <a:prstGeom prst="roundRect">
                <a:avLst>
                  <a:gd name="adj" fmla="val 16667"/>
                </a:avLst>
              </a:prstGeom>
              <a:solidFill>
                <a:srgbClr val="3C78D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DIRAC workflow manager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9" name="Google Shape;324;p20">
                <a:extLst>
                  <a:ext uri="{FF2B5EF4-FFF2-40B4-BE49-F238E27FC236}">
                    <a16:creationId xmlns:a16="http://schemas.microsoft.com/office/drawing/2014/main" id="{21CEE61F-384B-CD8D-B7DB-75F32F7ACA10}"/>
                  </a:ext>
                </a:extLst>
              </p:cNvPr>
              <p:cNvCxnSpPr>
                <a:stCxn id="6" idx="1"/>
                <a:endCxn id="9" idx="3"/>
              </p:cNvCxnSpPr>
              <p:nvPr/>
            </p:nvCxnSpPr>
            <p:spPr>
              <a:xfrm rot="10800000">
                <a:off x="4189850" y="2489982"/>
                <a:ext cx="1655400" cy="299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20" name="Google Shape;325;p20">
                <a:extLst>
                  <a:ext uri="{FF2B5EF4-FFF2-40B4-BE49-F238E27FC236}">
                    <a16:creationId xmlns:a16="http://schemas.microsoft.com/office/drawing/2014/main" id="{646D1662-ADEA-D748-F421-A8A5CD0B40B8}"/>
                  </a:ext>
                </a:extLst>
              </p:cNvPr>
              <p:cNvCxnSpPr>
                <a:stCxn id="9" idx="0"/>
                <a:endCxn id="8" idx="1"/>
              </p:cNvCxnSpPr>
              <p:nvPr/>
            </p:nvCxnSpPr>
            <p:spPr>
              <a:xfrm rot="-5400000">
                <a:off x="3709900" y="1359257"/>
                <a:ext cx="490500" cy="11313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21" name="Google Shape;326;p20">
                <a:extLst>
                  <a:ext uri="{FF2B5EF4-FFF2-40B4-BE49-F238E27FC236}">
                    <a16:creationId xmlns:a16="http://schemas.microsoft.com/office/drawing/2014/main" id="{9BD2956D-92FD-16DB-8B39-27320420B43C}"/>
                  </a:ext>
                </a:extLst>
              </p:cNvPr>
              <p:cNvCxnSpPr>
                <a:stCxn id="9" idx="0"/>
                <a:endCxn id="7" idx="3"/>
              </p:cNvCxnSpPr>
              <p:nvPr/>
            </p:nvCxnSpPr>
            <p:spPr>
              <a:xfrm rot="5400000" flipH="1">
                <a:off x="2620450" y="1401107"/>
                <a:ext cx="490500" cy="10476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2" name="Google Shape;327;p20">
                <a:extLst>
                  <a:ext uri="{FF2B5EF4-FFF2-40B4-BE49-F238E27FC236}">
                    <a16:creationId xmlns:a16="http://schemas.microsoft.com/office/drawing/2014/main" id="{10748F5D-FBFD-19A6-2A69-D55880F63AEA}"/>
                  </a:ext>
                </a:extLst>
              </p:cNvPr>
              <p:cNvSpPr txBox="1"/>
              <p:nvPr/>
            </p:nvSpPr>
            <p:spPr>
              <a:xfrm>
                <a:off x="4968075" y="2148207"/>
                <a:ext cx="11919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Via tags (</a:t>
                </a:r>
                <a:r>
                  <a:rPr lang="en" u="sng">
                    <a:solidFill>
                      <a:schemeClr val="hlink"/>
                    </a:solidFill>
                    <a:latin typeface="Lato"/>
                    <a:ea typeface="Lato"/>
                    <a:cs typeface="Lato"/>
                    <a:sym typeface="Lato"/>
                    <a:hlinkClick r:id="rId4"/>
                  </a:rPr>
                  <a:t>slide 26</a:t>
                </a: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)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23" name="Google Shape;328;p20">
                <a:extLst>
                  <a:ext uri="{FF2B5EF4-FFF2-40B4-BE49-F238E27FC236}">
                    <a16:creationId xmlns:a16="http://schemas.microsoft.com/office/drawing/2014/main" id="{859AC811-7710-510B-BA3E-714170F23B5A}"/>
                  </a:ext>
                </a:extLst>
              </p:cNvPr>
              <p:cNvCxnSpPr>
                <a:cxnSpLocks/>
                <a:stCxn id="4" idx="0"/>
                <a:endCxn id="9" idx="1"/>
              </p:cNvCxnSpPr>
              <p:nvPr/>
            </p:nvCxnSpPr>
            <p:spPr>
              <a:xfrm rot="-5400000">
                <a:off x="1460550" y="2223732"/>
                <a:ext cx="862500" cy="13947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4" name="Google Shape;329;p20">
                <a:extLst>
                  <a:ext uri="{FF2B5EF4-FFF2-40B4-BE49-F238E27FC236}">
                    <a16:creationId xmlns:a16="http://schemas.microsoft.com/office/drawing/2014/main" id="{7D6C16EB-0444-61DD-5F1E-ACE75C2184E7}"/>
                  </a:ext>
                </a:extLst>
              </p:cNvPr>
              <p:cNvSpPr txBox="1"/>
              <p:nvPr/>
            </p:nvSpPr>
            <p:spPr>
              <a:xfrm>
                <a:off x="1227475" y="2596632"/>
                <a:ext cx="7371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REST API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25" name="Google Shape;330;p20">
                <a:extLst>
                  <a:ext uri="{FF2B5EF4-FFF2-40B4-BE49-F238E27FC236}">
                    <a16:creationId xmlns:a16="http://schemas.microsoft.com/office/drawing/2014/main" id="{BC9DAA42-9778-23D9-1E8B-560A43E4B46C}"/>
                  </a:ext>
                </a:extLst>
              </p:cNvPr>
              <p:cNvCxnSpPr>
                <a:stCxn id="5" idx="0"/>
                <a:endCxn id="9" idx="2"/>
              </p:cNvCxnSpPr>
              <p:nvPr/>
            </p:nvCxnSpPr>
            <p:spPr>
              <a:xfrm rot="5400000" flipH="1">
                <a:off x="3118943" y="3080232"/>
                <a:ext cx="542700" cy="1500"/>
              </a:xfrm>
              <a:prstGeom prst="bentConnector3">
                <a:avLst>
                  <a:gd name="adj1" fmla="val 4998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6" name="Google Shape;331;p20">
                <a:extLst>
                  <a:ext uri="{FF2B5EF4-FFF2-40B4-BE49-F238E27FC236}">
                    <a16:creationId xmlns:a16="http://schemas.microsoft.com/office/drawing/2014/main" id="{FE72EBD5-90A4-DD42-FF51-4EE2D7BC2DE9}"/>
                  </a:ext>
                </a:extLst>
              </p:cNvPr>
              <p:cNvSpPr txBox="1"/>
              <p:nvPr/>
            </p:nvSpPr>
            <p:spPr>
              <a:xfrm>
                <a:off x="2268550" y="2880957"/>
                <a:ext cx="1488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FileCatalog?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27" name="Google Shape;333;p20">
                <a:extLst>
                  <a:ext uri="{FF2B5EF4-FFF2-40B4-BE49-F238E27FC236}">
                    <a16:creationId xmlns:a16="http://schemas.microsoft.com/office/drawing/2014/main" id="{53304B8B-B1AD-4F6B-3A43-2A1A6814E128}"/>
                  </a:ext>
                </a:extLst>
              </p:cNvPr>
              <p:cNvSpPr/>
              <p:nvPr/>
            </p:nvSpPr>
            <p:spPr>
              <a:xfrm>
                <a:off x="5021068" y="3567357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Caching at analysis step level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28" name="Google Shape;334;p20">
                <a:extLst>
                  <a:ext uri="{FF2B5EF4-FFF2-40B4-BE49-F238E27FC236}">
                    <a16:creationId xmlns:a16="http://schemas.microsoft.com/office/drawing/2014/main" id="{1F0AD42F-F951-7FFC-66D6-54E64965563F}"/>
                  </a:ext>
                </a:extLst>
              </p:cNvPr>
              <p:cNvCxnSpPr>
                <a:stCxn id="18" idx="1"/>
                <a:endCxn id="5" idx="3"/>
              </p:cNvCxnSpPr>
              <p:nvPr/>
            </p:nvCxnSpPr>
            <p:spPr>
              <a:xfrm rot="10800000">
                <a:off x="4233268" y="3775407"/>
                <a:ext cx="787800" cy="215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29" name="Google Shape;336;p20">
                <a:extLst>
                  <a:ext uri="{FF2B5EF4-FFF2-40B4-BE49-F238E27FC236}">
                    <a16:creationId xmlns:a16="http://schemas.microsoft.com/office/drawing/2014/main" id="{A4031C3D-F1C8-E34F-41EC-50F667C949BD}"/>
                  </a:ext>
                </a:extLst>
              </p:cNvPr>
              <p:cNvSpPr txBox="1"/>
              <p:nvPr/>
            </p:nvSpPr>
            <p:spPr>
              <a:xfrm>
                <a:off x="7399450" y="3652107"/>
                <a:ext cx="93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rgbClr val="FF9900"/>
                    </a:solidFill>
                    <a:latin typeface="Lato"/>
                    <a:ea typeface="Lato"/>
                    <a:cs typeface="Lato"/>
                    <a:sym typeface="Lato"/>
                  </a:rPr>
                  <a:t>WP5</a:t>
                </a:r>
                <a:endParaRPr sz="1800" b="1">
                  <a:solidFill>
                    <a:srgbClr val="FF99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grpSp>
            <p:nvGrpSpPr>
              <p:cNvPr id="30" name="Google Shape;337;p20">
                <a:extLst>
                  <a:ext uri="{FF2B5EF4-FFF2-40B4-BE49-F238E27FC236}">
                    <a16:creationId xmlns:a16="http://schemas.microsoft.com/office/drawing/2014/main" id="{255F84C6-4DC3-9556-FAD4-912253D787F2}"/>
                  </a:ext>
                </a:extLst>
              </p:cNvPr>
              <p:cNvGrpSpPr/>
              <p:nvPr/>
            </p:nvGrpSpPr>
            <p:grpSpPr>
              <a:xfrm>
                <a:off x="1660975" y="3816636"/>
                <a:ext cx="303600" cy="400200"/>
                <a:chOff x="1660975" y="3816636"/>
                <a:chExt cx="303600" cy="400200"/>
              </a:xfrm>
            </p:grpSpPr>
            <p:sp>
              <p:nvSpPr>
                <p:cNvPr id="40" name="Google Shape;338;p20">
                  <a:extLst>
                    <a:ext uri="{FF2B5EF4-FFF2-40B4-BE49-F238E27FC236}">
                      <a16:creationId xmlns:a16="http://schemas.microsoft.com/office/drawing/2014/main" id="{4F211052-E72F-76D8-1EE0-E4660727EBF4}"/>
                    </a:ext>
                  </a:extLst>
                </p:cNvPr>
                <p:cNvSpPr/>
                <p:nvPr/>
              </p:nvSpPr>
              <p:spPr>
                <a:xfrm>
                  <a:off x="1660975" y="3864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339;p20">
                  <a:extLst>
                    <a:ext uri="{FF2B5EF4-FFF2-40B4-BE49-F238E27FC236}">
                      <a16:creationId xmlns:a16="http://schemas.microsoft.com/office/drawing/2014/main" id="{C78CC6A7-895C-167E-6E9B-D87CE5683C3A}"/>
                    </a:ext>
                  </a:extLst>
                </p:cNvPr>
                <p:cNvSpPr txBox="1"/>
                <p:nvPr/>
              </p:nvSpPr>
              <p:spPr>
                <a:xfrm>
                  <a:off x="1671644" y="3816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1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1" name="Google Shape;340;p20">
                <a:extLst>
                  <a:ext uri="{FF2B5EF4-FFF2-40B4-BE49-F238E27FC236}">
                    <a16:creationId xmlns:a16="http://schemas.microsoft.com/office/drawing/2014/main" id="{7B5404FD-7531-E358-8EB5-7621E428E2A1}"/>
                  </a:ext>
                </a:extLst>
              </p:cNvPr>
              <p:cNvGrpSpPr/>
              <p:nvPr/>
            </p:nvGrpSpPr>
            <p:grpSpPr>
              <a:xfrm>
                <a:off x="3886250" y="3775411"/>
                <a:ext cx="303600" cy="400200"/>
                <a:chOff x="3886250" y="3775411"/>
                <a:chExt cx="303600" cy="400200"/>
              </a:xfrm>
            </p:grpSpPr>
            <p:sp>
              <p:nvSpPr>
                <p:cNvPr id="38" name="Google Shape;341;p20">
                  <a:extLst>
                    <a:ext uri="{FF2B5EF4-FFF2-40B4-BE49-F238E27FC236}">
                      <a16:creationId xmlns:a16="http://schemas.microsoft.com/office/drawing/2014/main" id="{9D812CF0-E602-E730-4566-700F7177B5BF}"/>
                    </a:ext>
                  </a:extLst>
                </p:cNvPr>
                <p:cNvSpPr/>
                <p:nvPr/>
              </p:nvSpPr>
              <p:spPr>
                <a:xfrm>
                  <a:off x="3886250" y="382315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342;p20">
                  <a:extLst>
                    <a:ext uri="{FF2B5EF4-FFF2-40B4-BE49-F238E27FC236}">
                      <a16:creationId xmlns:a16="http://schemas.microsoft.com/office/drawing/2014/main" id="{96BB4EFD-D4C3-B361-3375-09FDF75A7CBE}"/>
                    </a:ext>
                  </a:extLst>
                </p:cNvPr>
                <p:cNvSpPr txBox="1"/>
                <p:nvPr/>
              </p:nvSpPr>
              <p:spPr>
                <a:xfrm>
                  <a:off x="3896919" y="377541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2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2" name="Google Shape;343;p20">
                <a:extLst>
                  <a:ext uri="{FF2B5EF4-FFF2-40B4-BE49-F238E27FC236}">
                    <a16:creationId xmlns:a16="http://schemas.microsoft.com/office/drawing/2014/main" id="{2AE6995F-9C9A-C42B-567E-341A27CFDB6B}"/>
                  </a:ext>
                </a:extLst>
              </p:cNvPr>
              <p:cNvGrpSpPr/>
              <p:nvPr/>
            </p:nvGrpSpPr>
            <p:grpSpPr>
              <a:xfrm>
                <a:off x="6357950" y="4013461"/>
                <a:ext cx="303600" cy="400200"/>
                <a:chOff x="6357950" y="4013461"/>
                <a:chExt cx="303600" cy="400200"/>
              </a:xfrm>
            </p:grpSpPr>
            <p:sp>
              <p:nvSpPr>
                <p:cNvPr id="36" name="Google Shape;344;p20">
                  <a:extLst>
                    <a:ext uri="{FF2B5EF4-FFF2-40B4-BE49-F238E27FC236}">
                      <a16:creationId xmlns:a16="http://schemas.microsoft.com/office/drawing/2014/main" id="{A84044E1-1826-DF4D-6A09-E2902F040263}"/>
                    </a:ext>
                  </a:extLst>
                </p:cNvPr>
                <p:cNvSpPr/>
                <p:nvPr/>
              </p:nvSpPr>
              <p:spPr>
                <a:xfrm>
                  <a:off x="6357950" y="406120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" name="Google Shape;345;p20">
                  <a:extLst>
                    <a:ext uri="{FF2B5EF4-FFF2-40B4-BE49-F238E27FC236}">
                      <a16:creationId xmlns:a16="http://schemas.microsoft.com/office/drawing/2014/main" id="{91FA7DEB-7493-8BF9-D10D-4F2A428151A7}"/>
                    </a:ext>
                  </a:extLst>
                </p:cNvPr>
                <p:cNvSpPr txBox="1"/>
                <p:nvPr/>
              </p:nvSpPr>
              <p:spPr>
                <a:xfrm>
                  <a:off x="6368619" y="401346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3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33" name="Google Shape;346;p20">
                <a:extLst>
                  <a:ext uri="{FF2B5EF4-FFF2-40B4-BE49-F238E27FC236}">
                    <a16:creationId xmlns:a16="http://schemas.microsoft.com/office/drawing/2014/main" id="{2EA77349-A21A-B364-BFD0-0E2D796E13EE}"/>
                  </a:ext>
                </a:extLst>
              </p:cNvPr>
              <p:cNvGrpSpPr/>
              <p:nvPr/>
            </p:nvGrpSpPr>
            <p:grpSpPr>
              <a:xfrm>
                <a:off x="8359900" y="2809636"/>
                <a:ext cx="303600" cy="400200"/>
                <a:chOff x="8359900" y="2809636"/>
                <a:chExt cx="303600" cy="400200"/>
              </a:xfrm>
            </p:grpSpPr>
            <p:sp>
              <p:nvSpPr>
                <p:cNvPr id="34" name="Google Shape;347;p20">
                  <a:extLst>
                    <a:ext uri="{FF2B5EF4-FFF2-40B4-BE49-F238E27FC236}">
                      <a16:creationId xmlns:a16="http://schemas.microsoft.com/office/drawing/2014/main" id="{78FDA89A-39AF-1965-3E82-656ED757D5C2}"/>
                    </a:ext>
                  </a:extLst>
                </p:cNvPr>
                <p:cNvSpPr/>
                <p:nvPr/>
              </p:nvSpPr>
              <p:spPr>
                <a:xfrm>
                  <a:off x="8359900" y="2857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348;p20">
                  <a:extLst>
                    <a:ext uri="{FF2B5EF4-FFF2-40B4-BE49-F238E27FC236}">
                      <a16:creationId xmlns:a16="http://schemas.microsoft.com/office/drawing/2014/main" id="{FA0B01FD-33C1-0291-FF0A-E04510C439CF}"/>
                    </a:ext>
                  </a:extLst>
                </p:cNvPr>
                <p:cNvSpPr txBox="1"/>
                <p:nvPr/>
              </p:nvSpPr>
              <p:spPr>
                <a:xfrm>
                  <a:off x="8370569" y="2809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4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12" name="Google Shape;335;p20">
              <a:extLst>
                <a:ext uri="{FF2B5EF4-FFF2-40B4-BE49-F238E27FC236}">
                  <a16:creationId xmlns:a16="http://schemas.microsoft.com/office/drawing/2014/main" id="{66FE728F-C0A0-0E8F-F91E-6BE6D0C3F345}"/>
                </a:ext>
              </a:extLst>
            </p:cNvPr>
            <p:cNvSpPr txBox="1"/>
            <p:nvPr/>
          </p:nvSpPr>
          <p:spPr>
            <a:xfrm>
              <a:off x="6549600" y="1064727"/>
              <a:ext cx="93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6AA84F"/>
                  </a:solidFill>
                  <a:latin typeface="Lato"/>
                  <a:ea typeface="Lato"/>
                  <a:cs typeface="Lato"/>
                  <a:sym typeface="Lato"/>
                </a:rPr>
                <a:t>WP1</a:t>
              </a:r>
              <a:endParaRPr sz="1800" b="1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8CEF7E0-A0BB-E01F-437D-21F86E41BB27}"/>
              </a:ext>
            </a:extLst>
          </p:cNvPr>
          <p:cNvGrpSpPr/>
          <p:nvPr/>
        </p:nvGrpSpPr>
        <p:grpSpPr>
          <a:xfrm>
            <a:off x="306150" y="1064727"/>
            <a:ext cx="8539400" cy="3348934"/>
            <a:chOff x="306150" y="1064727"/>
            <a:chExt cx="8539400" cy="334893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30BC182-EE46-8DD3-4DA9-F291BE380BDE}"/>
                </a:ext>
              </a:extLst>
            </p:cNvPr>
            <p:cNvGrpSpPr/>
            <p:nvPr/>
          </p:nvGrpSpPr>
          <p:grpSpPr>
            <a:xfrm>
              <a:off x="306150" y="1269207"/>
              <a:ext cx="8539400" cy="3144454"/>
              <a:chOff x="306150" y="1269207"/>
              <a:chExt cx="8539400" cy="3144454"/>
            </a:xfrm>
          </p:grpSpPr>
          <p:sp>
            <p:nvSpPr>
              <p:cNvPr id="45" name="Google Shape;318;p20">
                <a:extLst>
                  <a:ext uri="{FF2B5EF4-FFF2-40B4-BE49-F238E27FC236}">
                    <a16:creationId xmlns:a16="http://schemas.microsoft.com/office/drawing/2014/main" id="{FA3B172C-674E-B585-2ED7-270DE1A17AB1}"/>
                  </a:ext>
                </a:extLst>
              </p:cNvPr>
              <p:cNvSpPr/>
              <p:nvPr/>
            </p:nvSpPr>
            <p:spPr>
              <a:xfrm>
                <a:off x="306150" y="3352332"/>
                <a:ext cx="1776600" cy="8982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Dask to DIRAC interface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(</a:t>
                </a:r>
                <a:r>
                  <a:rPr lang="en" b="1" u="sng">
                    <a:solidFill>
                      <a:schemeClr val="hlink"/>
                    </a:solidFill>
                    <a:hlinkClick r:id="rId3"/>
                  </a:rPr>
                  <a:t>dask-dirac</a:t>
                </a:r>
                <a:r>
                  <a:rPr lang="en" b="1">
                    <a:solidFill>
                      <a:schemeClr val="lt1"/>
                    </a:solidFill>
                  </a:rPr>
                  <a:t>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6" name="Google Shape;319;p20">
                <a:extLst>
                  <a:ext uri="{FF2B5EF4-FFF2-40B4-BE49-F238E27FC236}">
                    <a16:creationId xmlns:a16="http://schemas.microsoft.com/office/drawing/2014/main" id="{0B6696D6-719D-D0B4-7A1D-6B773985D34A}"/>
                  </a:ext>
                </a:extLst>
              </p:cNvPr>
              <p:cNvSpPr/>
              <p:nvPr/>
            </p:nvSpPr>
            <p:spPr>
              <a:xfrm>
                <a:off x="2548793" y="3352332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Connect to data lake (caching)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7" name="Google Shape;320;p20">
                <a:extLst>
                  <a:ext uri="{FF2B5EF4-FFF2-40B4-BE49-F238E27FC236}">
                    <a16:creationId xmlns:a16="http://schemas.microsoft.com/office/drawing/2014/main" id="{B259BC2C-A9ED-C826-EA97-DA6007AACF26}"/>
                  </a:ext>
                </a:extLst>
              </p:cNvPr>
              <p:cNvSpPr/>
              <p:nvPr/>
            </p:nvSpPr>
            <p:spPr>
              <a:xfrm>
                <a:off x="5845250" y="2365932"/>
                <a:ext cx="30003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Specify resource requirements per analysis component (portability)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Google Shape;321;p20">
                <a:extLst>
                  <a:ext uri="{FF2B5EF4-FFF2-40B4-BE49-F238E27FC236}">
                    <a16:creationId xmlns:a16="http://schemas.microsoft.com/office/drawing/2014/main" id="{C346D492-9EA2-3713-6988-BBC5F7531E79}"/>
                  </a:ext>
                </a:extLst>
              </p:cNvPr>
              <p:cNvSpPr/>
              <p:nvPr/>
            </p:nvSpPr>
            <p:spPr>
              <a:xfrm>
                <a:off x="657375" y="1269207"/>
                <a:ext cx="16845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Data lake to DIRAC (via Rucio)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49" name="Google Shape;322;p20">
                <a:extLst>
                  <a:ext uri="{FF2B5EF4-FFF2-40B4-BE49-F238E27FC236}">
                    <a16:creationId xmlns:a16="http://schemas.microsoft.com/office/drawing/2014/main" id="{45FD0A0D-72EC-B2FE-81EB-089CF9C8897E}"/>
                  </a:ext>
                </a:extLst>
              </p:cNvPr>
              <p:cNvSpPr/>
              <p:nvPr/>
            </p:nvSpPr>
            <p:spPr>
              <a:xfrm>
                <a:off x="4520750" y="1269207"/>
                <a:ext cx="1837200" cy="8208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Virtual analysis facility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Google Shape;323;p20">
                <a:extLst>
                  <a:ext uri="{FF2B5EF4-FFF2-40B4-BE49-F238E27FC236}">
                    <a16:creationId xmlns:a16="http://schemas.microsoft.com/office/drawing/2014/main" id="{FC047FDE-B4E1-4E35-1971-4DC56115550C}"/>
                  </a:ext>
                </a:extLst>
              </p:cNvPr>
              <p:cNvSpPr/>
              <p:nvPr/>
            </p:nvSpPr>
            <p:spPr>
              <a:xfrm>
                <a:off x="2589100" y="2170157"/>
                <a:ext cx="1600800" cy="639600"/>
              </a:xfrm>
              <a:prstGeom prst="roundRect">
                <a:avLst>
                  <a:gd name="adj" fmla="val 16667"/>
                </a:avLst>
              </a:prstGeom>
              <a:solidFill>
                <a:srgbClr val="3C78D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DIRAC workflow manager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51" name="Google Shape;324;p20">
                <a:extLst>
                  <a:ext uri="{FF2B5EF4-FFF2-40B4-BE49-F238E27FC236}">
                    <a16:creationId xmlns:a16="http://schemas.microsoft.com/office/drawing/2014/main" id="{8759A617-A43A-4E15-7EA7-8CB10DF0DB5A}"/>
                  </a:ext>
                </a:extLst>
              </p:cNvPr>
              <p:cNvCxnSpPr>
                <a:stCxn id="6" idx="1"/>
                <a:endCxn id="9" idx="3"/>
              </p:cNvCxnSpPr>
              <p:nvPr/>
            </p:nvCxnSpPr>
            <p:spPr>
              <a:xfrm rot="10800000">
                <a:off x="4189850" y="2489982"/>
                <a:ext cx="1655400" cy="299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2" name="Google Shape;325;p20">
                <a:extLst>
                  <a:ext uri="{FF2B5EF4-FFF2-40B4-BE49-F238E27FC236}">
                    <a16:creationId xmlns:a16="http://schemas.microsoft.com/office/drawing/2014/main" id="{36E8DD13-14AA-F460-1D7F-5DD3EE284E41}"/>
                  </a:ext>
                </a:extLst>
              </p:cNvPr>
              <p:cNvCxnSpPr>
                <a:stCxn id="9" idx="0"/>
                <a:endCxn id="8" idx="1"/>
              </p:cNvCxnSpPr>
              <p:nvPr/>
            </p:nvCxnSpPr>
            <p:spPr>
              <a:xfrm rot="-5400000">
                <a:off x="3709900" y="1359257"/>
                <a:ext cx="490500" cy="11313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3" name="Google Shape;326;p20">
                <a:extLst>
                  <a:ext uri="{FF2B5EF4-FFF2-40B4-BE49-F238E27FC236}">
                    <a16:creationId xmlns:a16="http://schemas.microsoft.com/office/drawing/2014/main" id="{C5A00672-AAF3-96BA-00D1-EDC4765C33C9}"/>
                  </a:ext>
                </a:extLst>
              </p:cNvPr>
              <p:cNvCxnSpPr>
                <a:stCxn id="9" idx="0"/>
                <a:endCxn id="7" idx="3"/>
              </p:cNvCxnSpPr>
              <p:nvPr/>
            </p:nvCxnSpPr>
            <p:spPr>
              <a:xfrm rot="5400000" flipH="1">
                <a:off x="2620450" y="1401107"/>
                <a:ext cx="490500" cy="10476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4" name="Google Shape;327;p20">
                <a:extLst>
                  <a:ext uri="{FF2B5EF4-FFF2-40B4-BE49-F238E27FC236}">
                    <a16:creationId xmlns:a16="http://schemas.microsoft.com/office/drawing/2014/main" id="{E7B7C1FF-4C86-0593-2384-2FE5392FD733}"/>
                  </a:ext>
                </a:extLst>
              </p:cNvPr>
              <p:cNvSpPr txBox="1"/>
              <p:nvPr/>
            </p:nvSpPr>
            <p:spPr>
              <a:xfrm>
                <a:off x="4968075" y="2148207"/>
                <a:ext cx="11919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Via tags (</a:t>
                </a:r>
                <a:r>
                  <a:rPr lang="en" u="sng">
                    <a:solidFill>
                      <a:schemeClr val="hlink"/>
                    </a:solidFill>
                    <a:latin typeface="Lato"/>
                    <a:ea typeface="Lato"/>
                    <a:cs typeface="Lato"/>
                    <a:sym typeface="Lato"/>
                    <a:hlinkClick r:id="rId4"/>
                  </a:rPr>
                  <a:t>slide 26</a:t>
                </a: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)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55" name="Google Shape;328;p20">
                <a:extLst>
                  <a:ext uri="{FF2B5EF4-FFF2-40B4-BE49-F238E27FC236}">
                    <a16:creationId xmlns:a16="http://schemas.microsoft.com/office/drawing/2014/main" id="{561C73E5-6714-C0FA-7F77-E9356D5DF35D}"/>
                  </a:ext>
                </a:extLst>
              </p:cNvPr>
              <p:cNvCxnSpPr>
                <a:cxnSpLocks/>
                <a:stCxn id="4" idx="0"/>
                <a:endCxn id="9" idx="1"/>
              </p:cNvCxnSpPr>
              <p:nvPr/>
            </p:nvCxnSpPr>
            <p:spPr>
              <a:xfrm rot="-5400000">
                <a:off x="1460550" y="2223732"/>
                <a:ext cx="862500" cy="1394700"/>
              </a:xfrm>
              <a:prstGeom prst="bentConnector2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6" name="Google Shape;329;p20">
                <a:extLst>
                  <a:ext uri="{FF2B5EF4-FFF2-40B4-BE49-F238E27FC236}">
                    <a16:creationId xmlns:a16="http://schemas.microsoft.com/office/drawing/2014/main" id="{A0254A35-C280-A39E-6B23-0EAD0AEC13EB}"/>
                  </a:ext>
                </a:extLst>
              </p:cNvPr>
              <p:cNvSpPr txBox="1"/>
              <p:nvPr/>
            </p:nvSpPr>
            <p:spPr>
              <a:xfrm>
                <a:off x="1227475" y="2596632"/>
                <a:ext cx="7371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REST API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cxnSp>
            <p:nvCxnSpPr>
              <p:cNvPr id="57" name="Google Shape;330;p20">
                <a:extLst>
                  <a:ext uri="{FF2B5EF4-FFF2-40B4-BE49-F238E27FC236}">
                    <a16:creationId xmlns:a16="http://schemas.microsoft.com/office/drawing/2014/main" id="{44508C2D-76F3-4D3E-4776-F34BA3757631}"/>
                  </a:ext>
                </a:extLst>
              </p:cNvPr>
              <p:cNvCxnSpPr>
                <a:stCxn id="5" idx="0"/>
                <a:endCxn id="9" idx="2"/>
              </p:cNvCxnSpPr>
              <p:nvPr/>
            </p:nvCxnSpPr>
            <p:spPr>
              <a:xfrm rot="5400000" flipH="1">
                <a:off x="3118943" y="3080232"/>
                <a:ext cx="542700" cy="1500"/>
              </a:xfrm>
              <a:prstGeom prst="bentConnector3">
                <a:avLst>
                  <a:gd name="adj1" fmla="val 4998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8" name="Google Shape;331;p20">
                <a:extLst>
                  <a:ext uri="{FF2B5EF4-FFF2-40B4-BE49-F238E27FC236}">
                    <a16:creationId xmlns:a16="http://schemas.microsoft.com/office/drawing/2014/main" id="{F59080E8-6EE1-9494-32AE-6AA0BDB6A3BE}"/>
                  </a:ext>
                </a:extLst>
              </p:cNvPr>
              <p:cNvSpPr txBox="1"/>
              <p:nvPr/>
            </p:nvSpPr>
            <p:spPr>
              <a:xfrm>
                <a:off x="2268550" y="2880957"/>
                <a:ext cx="1488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Lato"/>
                    <a:ea typeface="Lato"/>
                    <a:cs typeface="Lato"/>
                    <a:sym typeface="Lato"/>
                  </a:rPr>
                  <a:t>FileCatalog?</a:t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59" name="Google Shape;333;p20">
                <a:extLst>
                  <a:ext uri="{FF2B5EF4-FFF2-40B4-BE49-F238E27FC236}">
                    <a16:creationId xmlns:a16="http://schemas.microsoft.com/office/drawing/2014/main" id="{A7361E48-14EA-D1F1-41C8-98EAF27A7E8C}"/>
                  </a:ext>
                </a:extLst>
              </p:cNvPr>
              <p:cNvSpPr/>
              <p:nvPr/>
            </p:nvSpPr>
            <p:spPr>
              <a:xfrm>
                <a:off x="5021068" y="3567357"/>
                <a:ext cx="1684500" cy="846300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chemeClr val="lt1"/>
                    </a:solidFill>
                  </a:rPr>
                  <a:t>Caching at analysis step level</a:t>
                </a:r>
                <a:endParaRPr b="1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60" name="Google Shape;334;p20">
                <a:extLst>
                  <a:ext uri="{FF2B5EF4-FFF2-40B4-BE49-F238E27FC236}">
                    <a16:creationId xmlns:a16="http://schemas.microsoft.com/office/drawing/2014/main" id="{B1CB381C-CA92-D2E1-0AF4-4FBFB1A8ECBC}"/>
                  </a:ext>
                </a:extLst>
              </p:cNvPr>
              <p:cNvCxnSpPr>
                <a:stCxn id="18" idx="1"/>
                <a:endCxn id="5" idx="3"/>
              </p:cNvCxnSpPr>
              <p:nvPr/>
            </p:nvCxnSpPr>
            <p:spPr>
              <a:xfrm rot="10800000">
                <a:off x="4233268" y="3775407"/>
                <a:ext cx="787800" cy="215100"/>
              </a:xfrm>
              <a:prstGeom prst="bentConnector3">
                <a:avLst>
                  <a:gd name="adj1" fmla="val 49998"/>
                </a:avLst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61" name="Google Shape;336;p20">
                <a:extLst>
                  <a:ext uri="{FF2B5EF4-FFF2-40B4-BE49-F238E27FC236}">
                    <a16:creationId xmlns:a16="http://schemas.microsoft.com/office/drawing/2014/main" id="{EF58F3EE-027E-9552-37B8-FEF912A0D599}"/>
                  </a:ext>
                </a:extLst>
              </p:cNvPr>
              <p:cNvSpPr txBox="1"/>
              <p:nvPr/>
            </p:nvSpPr>
            <p:spPr>
              <a:xfrm>
                <a:off x="7399450" y="3652107"/>
                <a:ext cx="93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rgbClr val="FF9900"/>
                    </a:solidFill>
                    <a:latin typeface="Lato"/>
                    <a:ea typeface="Lato"/>
                    <a:cs typeface="Lato"/>
                    <a:sym typeface="Lato"/>
                  </a:rPr>
                  <a:t>WP5</a:t>
                </a:r>
                <a:endParaRPr sz="1800" b="1">
                  <a:solidFill>
                    <a:srgbClr val="FF99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grpSp>
            <p:nvGrpSpPr>
              <p:cNvPr id="62" name="Google Shape;337;p20">
                <a:extLst>
                  <a:ext uri="{FF2B5EF4-FFF2-40B4-BE49-F238E27FC236}">
                    <a16:creationId xmlns:a16="http://schemas.microsoft.com/office/drawing/2014/main" id="{BDEBFBA6-50D6-4124-A8CD-C7E3A7C2E90A}"/>
                  </a:ext>
                </a:extLst>
              </p:cNvPr>
              <p:cNvGrpSpPr/>
              <p:nvPr/>
            </p:nvGrpSpPr>
            <p:grpSpPr>
              <a:xfrm>
                <a:off x="1660975" y="3816636"/>
                <a:ext cx="303600" cy="400200"/>
                <a:chOff x="1660975" y="3816636"/>
                <a:chExt cx="303600" cy="400200"/>
              </a:xfrm>
            </p:grpSpPr>
            <p:sp>
              <p:nvSpPr>
                <p:cNvPr id="72" name="Google Shape;338;p20">
                  <a:extLst>
                    <a:ext uri="{FF2B5EF4-FFF2-40B4-BE49-F238E27FC236}">
                      <a16:creationId xmlns:a16="http://schemas.microsoft.com/office/drawing/2014/main" id="{FBDE857A-DB00-F779-18D6-E451CF1A86E1}"/>
                    </a:ext>
                  </a:extLst>
                </p:cNvPr>
                <p:cNvSpPr/>
                <p:nvPr/>
              </p:nvSpPr>
              <p:spPr>
                <a:xfrm>
                  <a:off x="1660975" y="3864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339;p20">
                  <a:extLst>
                    <a:ext uri="{FF2B5EF4-FFF2-40B4-BE49-F238E27FC236}">
                      <a16:creationId xmlns:a16="http://schemas.microsoft.com/office/drawing/2014/main" id="{7BE34C29-640E-15B5-2808-FAB34B1CF90D}"/>
                    </a:ext>
                  </a:extLst>
                </p:cNvPr>
                <p:cNvSpPr txBox="1"/>
                <p:nvPr/>
              </p:nvSpPr>
              <p:spPr>
                <a:xfrm>
                  <a:off x="1671644" y="3816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1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3" name="Google Shape;340;p20">
                <a:extLst>
                  <a:ext uri="{FF2B5EF4-FFF2-40B4-BE49-F238E27FC236}">
                    <a16:creationId xmlns:a16="http://schemas.microsoft.com/office/drawing/2014/main" id="{EE3891BC-C8AC-85EB-C872-7D583CA0252B}"/>
                  </a:ext>
                </a:extLst>
              </p:cNvPr>
              <p:cNvGrpSpPr/>
              <p:nvPr/>
            </p:nvGrpSpPr>
            <p:grpSpPr>
              <a:xfrm>
                <a:off x="3886250" y="3775411"/>
                <a:ext cx="303600" cy="400200"/>
                <a:chOff x="3886250" y="3775411"/>
                <a:chExt cx="303600" cy="400200"/>
              </a:xfrm>
            </p:grpSpPr>
            <p:sp>
              <p:nvSpPr>
                <p:cNvPr id="70" name="Google Shape;341;p20">
                  <a:extLst>
                    <a:ext uri="{FF2B5EF4-FFF2-40B4-BE49-F238E27FC236}">
                      <a16:creationId xmlns:a16="http://schemas.microsoft.com/office/drawing/2014/main" id="{231C62AF-C17B-81D4-0466-278BC2B2CAA2}"/>
                    </a:ext>
                  </a:extLst>
                </p:cNvPr>
                <p:cNvSpPr/>
                <p:nvPr/>
              </p:nvSpPr>
              <p:spPr>
                <a:xfrm>
                  <a:off x="3886250" y="382315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342;p20">
                  <a:extLst>
                    <a:ext uri="{FF2B5EF4-FFF2-40B4-BE49-F238E27FC236}">
                      <a16:creationId xmlns:a16="http://schemas.microsoft.com/office/drawing/2014/main" id="{4B11AEE1-03B8-9139-499F-B65C240F8158}"/>
                    </a:ext>
                  </a:extLst>
                </p:cNvPr>
                <p:cNvSpPr txBox="1"/>
                <p:nvPr/>
              </p:nvSpPr>
              <p:spPr>
                <a:xfrm>
                  <a:off x="3896919" y="377541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2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4" name="Google Shape;343;p20">
                <a:extLst>
                  <a:ext uri="{FF2B5EF4-FFF2-40B4-BE49-F238E27FC236}">
                    <a16:creationId xmlns:a16="http://schemas.microsoft.com/office/drawing/2014/main" id="{D7BCE0D0-CD59-C1EB-C4BD-A3E74B6296F4}"/>
                  </a:ext>
                </a:extLst>
              </p:cNvPr>
              <p:cNvGrpSpPr/>
              <p:nvPr/>
            </p:nvGrpSpPr>
            <p:grpSpPr>
              <a:xfrm>
                <a:off x="6357950" y="4013461"/>
                <a:ext cx="303600" cy="400200"/>
                <a:chOff x="6357950" y="4013461"/>
                <a:chExt cx="303600" cy="400200"/>
              </a:xfrm>
            </p:grpSpPr>
            <p:sp>
              <p:nvSpPr>
                <p:cNvPr id="68" name="Google Shape;344;p20">
                  <a:extLst>
                    <a:ext uri="{FF2B5EF4-FFF2-40B4-BE49-F238E27FC236}">
                      <a16:creationId xmlns:a16="http://schemas.microsoft.com/office/drawing/2014/main" id="{D98C8D32-A4A6-2613-63FE-88CE93E23C20}"/>
                    </a:ext>
                  </a:extLst>
                </p:cNvPr>
                <p:cNvSpPr/>
                <p:nvPr/>
              </p:nvSpPr>
              <p:spPr>
                <a:xfrm>
                  <a:off x="6357950" y="4061207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345;p20">
                  <a:extLst>
                    <a:ext uri="{FF2B5EF4-FFF2-40B4-BE49-F238E27FC236}">
                      <a16:creationId xmlns:a16="http://schemas.microsoft.com/office/drawing/2014/main" id="{7862CFBA-0DE7-55CB-C33B-ADB6081C3A4C}"/>
                    </a:ext>
                  </a:extLst>
                </p:cNvPr>
                <p:cNvSpPr txBox="1"/>
                <p:nvPr/>
              </p:nvSpPr>
              <p:spPr>
                <a:xfrm>
                  <a:off x="6368619" y="4013461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3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  <p:grpSp>
            <p:nvGrpSpPr>
              <p:cNvPr id="65" name="Google Shape;346;p20">
                <a:extLst>
                  <a:ext uri="{FF2B5EF4-FFF2-40B4-BE49-F238E27FC236}">
                    <a16:creationId xmlns:a16="http://schemas.microsoft.com/office/drawing/2014/main" id="{B7A99E54-DFFB-E4EC-E504-9EF127A22D50}"/>
                  </a:ext>
                </a:extLst>
              </p:cNvPr>
              <p:cNvGrpSpPr/>
              <p:nvPr/>
            </p:nvGrpSpPr>
            <p:grpSpPr>
              <a:xfrm>
                <a:off x="8359900" y="2809636"/>
                <a:ext cx="303600" cy="400200"/>
                <a:chOff x="8359900" y="2809636"/>
                <a:chExt cx="303600" cy="400200"/>
              </a:xfrm>
            </p:grpSpPr>
            <p:sp>
              <p:nvSpPr>
                <p:cNvPr id="66" name="Google Shape;347;p20">
                  <a:extLst>
                    <a:ext uri="{FF2B5EF4-FFF2-40B4-BE49-F238E27FC236}">
                      <a16:creationId xmlns:a16="http://schemas.microsoft.com/office/drawing/2014/main" id="{5CC1478C-8435-1533-C70C-F3CD2263C854}"/>
                    </a:ext>
                  </a:extLst>
                </p:cNvPr>
                <p:cNvSpPr/>
                <p:nvPr/>
              </p:nvSpPr>
              <p:spPr>
                <a:xfrm>
                  <a:off x="8359900" y="2857382"/>
                  <a:ext cx="303600" cy="2991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348;p20">
                  <a:extLst>
                    <a:ext uri="{FF2B5EF4-FFF2-40B4-BE49-F238E27FC236}">
                      <a16:creationId xmlns:a16="http://schemas.microsoft.com/office/drawing/2014/main" id="{8799EC7A-201E-8B76-A7C6-28D28B66AD10}"/>
                    </a:ext>
                  </a:extLst>
                </p:cNvPr>
                <p:cNvSpPr txBox="1"/>
                <p:nvPr/>
              </p:nvSpPr>
              <p:spPr>
                <a:xfrm>
                  <a:off x="8370569" y="2809636"/>
                  <a:ext cx="264900" cy="40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latin typeface="Lato"/>
                      <a:ea typeface="Lato"/>
                      <a:cs typeface="Lato"/>
                      <a:sym typeface="Lato"/>
                    </a:rPr>
                    <a:t>4</a:t>
                  </a:r>
                  <a:endParaRPr>
                    <a:latin typeface="Lato"/>
                    <a:ea typeface="Lato"/>
                    <a:cs typeface="Lato"/>
                    <a:sym typeface="Lato"/>
                  </a:endParaRPr>
                </a:p>
              </p:txBody>
            </p:sp>
          </p:grpSp>
        </p:grpSp>
        <p:sp>
          <p:nvSpPr>
            <p:cNvPr id="44" name="Google Shape;335;p20">
              <a:extLst>
                <a:ext uri="{FF2B5EF4-FFF2-40B4-BE49-F238E27FC236}">
                  <a16:creationId xmlns:a16="http://schemas.microsoft.com/office/drawing/2014/main" id="{352EEEDB-7FA3-4A92-B994-43B5B89961F2}"/>
                </a:ext>
              </a:extLst>
            </p:cNvPr>
            <p:cNvSpPr txBox="1"/>
            <p:nvPr/>
          </p:nvSpPr>
          <p:spPr>
            <a:xfrm>
              <a:off x="6549600" y="1064727"/>
              <a:ext cx="93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6AA84F"/>
                  </a:solidFill>
                  <a:latin typeface="Lato"/>
                  <a:ea typeface="Lato"/>
                  <a:cs typeface="Lato"/>
                  <a:sym typeface="Lato"/>
                </a:rPr>
                <a:t>WP1</a:t>
              </a:r>
              <a:endParaRPr sz="1800" b="1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38" name="TextBox 1">
            <a:extLst>
              <a:ext uri="{FF2B5EF4-FFF2-40B4-BE49-F238E27FC236}">
                <a16:creationId xmlns:a16="http://schemas.microsoft.com/office/drawing/2014/main" id="{CD0E11EF-70EA-5B8E-9BA0-0EAB6D4D4FB5}"/>
              </a:ext>
            </a:extLst>
          </p:cNvPr>
          <p:cNvSpPr txBox="1"/>
          <p:nvPr/>
        </p:nvSpPr>
        <p:spPr>
          <a:xfrm>
            <a:off x="6839160" y="4527961"/>
            <a:ext cx="2136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>
                <a:hlinkClick r:id="rId5"/>
              </a:rPr>
              <a:t>More detailed slides</a:t>
            </a:r>
            <a:endParaRPr lang="en-GB"/>
          </a:p>
        </p:txBody>
      </p: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37C665A-875C-B306-1C41-55711B96BD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2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have we actually implimented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3133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64B63-4C10-1AD0-3587-48B1A8BB2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81416CD-9631-4723-CBAF-0A47DC429BF9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A new cluster: </a:t>
            </a:r>
            <a:r>
              <a:rPr lang="en-US" sz="2400" dirty="0" err="1"/>
              <a:t>DiracCluster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4C0C2FB7-2EB5-6672-1AA0-8E80359B042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C3FEEF9A-BA93-F5A6-2A77-9226047F25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73F09F-0B90-AE07-EEE2-474A70628672}"/>
              </a:ext>
            </a:extLst>
          </p:cNvPr>
          <p:cNvSpPr/>
          <p:nvPr/>
        </p:nvSpPr>
        <p:spPr>
          <a:xfrm>
            <a:off x="173807" y="514933"/>
            <a:ext cx="4434024" cy="738664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LocalCluster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LocalCluster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=5) # runs dask worker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222563-3212-65D7-2C9F-6D4C30EC3D85}"/>
              </a:ext>
            </a:extLst>
          </p:cNvPr>
          <p:cNvSpPr txBox="1"/>
          <p:nvPr/>
        </p:nvSpPr>
        <p:spPr>
          <a:xfrm>
            <a:off x="5215379" y="514932"/>
            <a:ext cx="362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LocalCluster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Scheduler is local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Workers are local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590FE74-130D-C015-F98C-59A7DB6D068E}"/>
              </a:ext>
            </a:extLst>
          </p:cNvPr>
          <p:cNvSpPr/>
          <p:nvPr/>
        </p:nvSpPr>
        <p:spPr>
          <a:xfrm>
            <a:off x="173807" y="1349785"/>
            <a:ext cx="4434024" cy="738664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SlurmCluster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SlurmCluster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=5) # runs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srun</a:t>
            </a:r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71CA5B-525A-038A-74F7-5B3FA23494FD}"/>
              </a:ext>
            </a:extLst>
          </p:cNvPr>
          <p:cNvSpPr txBox="1"/>
          <p:nvPr/>
        </p:nvSpPr>
        <p:spPr>
          <a:xfrm>
            <a:off x="5215377" y="1348175"/>
            <a:ext cx="362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SlurmCluster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Scheduler is local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Workers are </a:t>
            </a:r>
            <a:r>
              <a:rPr lang="en-GB" dirty="0" err="1"/>
              <a:t>slurm</a:t>
            </a:r>
            <a:r>
              <a:rPr lang="en-GB" dirty="0"/>
              <a:t> jobs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5AAA673-594D-949F-F481-CC7B57991EB2}"/>
              </a:ext>
            </a:extLst>
          </p:cNvPr>
          <p:cNvSpPr/>
          <p:nvPr/>
        </p:nvSpPr>
        <p:spPr>
          <a:xfrm>
            <a:off x="173807" y="3378429"/>
            <a:ext cx="4434024" cy="1030743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dask_dirac</a:t>
            </a:r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DiracCluster</a:t>
            </a:r>
            <a:endParaRPr lang="en-GB" sz="1100" dirty="0">
              <a:highlight>
                <a:srgbClr val="FB8C00"/>
              </a:highlight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Client</a:t>
            </a:r>
          </a:p>
          <a:p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DiracCluster</a:t>
            </a:r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=5) # runs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dask-dirac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submit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68135A-7166-47E6-3776-A92ED3130DAC}"/>
              </a:ext>
            </a:extLst>
          </p:cNvPr>
          <p:cNvSpPr txBox="1"/>
          <p:nvPr/>
        </p:nvSpPr>
        <p:spPr>
          <a:xfrm>
            <a:off x="5215377" y="3378429"/>
            <a:ext cx="3621083" cy="16004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 err="1"/>
              <a:t>DiracCluster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Scheduler is local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Workers are DIRAC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Requirement;</a:t>
            </a:r>
          </a:p>
          <a:p>
            <a:pPr lvl="1"/>
            <a:r>
              <a:rPr lang="en-GB" dirty="0"/>
              <a:t>        -    that DIRAC site has an open port</a:t>
            </a:r>
          </a:p>
          <a:p>
            <a:pPr lvl="1"/>
            <a:r>
              <a:rPr lang="en-GB" dirty="0"/>
              <a:t>        -    local has port open (configurable)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A6BA53F-8291-7CAE-C645-48D7631099F1}"/>
              </a:ext>
            </a:extLst>
          </p:cNvPr>
          <p:cNvSpPr/>
          <p:nvPr/>
        </p:nvSpPr>
        <p:spPr>
          <a:xfrm>
            <a:off x="173807" y="2179824"/>
            <a:ext cx="4434024" cy="738664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PBCluster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PBCluster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=5)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CD957B-01D3-3F87-7E14-42E3023FCB69}"/>
              </a:ext>
            </a:extLst>
          </p:cNvPr>
          <p:cNvSpPr txBox="1"/>
          <p:nvPr/>
        </p:nvSpPr>
        <p:spPr>
          <a:xfrm>
            <a:off x="5215377" y="2179824"/>
            <a:ext cx="362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PBCluster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Scheduler is local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Workers run </a:t>
            </a:r>
            <a:r>
              <a:rPr lang="en-GB" dirty="0" err="1"/>
              <a:t>slurm</a:t>
            </a:r>
            <a:r>
              <a:rPr lang="en-GB" dirty="0"/>
              <a:t> jobs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AF1E34A-29D4-A45E-E7BE-BAE0D94D0D26}"/>
              </a:ext>
            </a:extLst>
          </p:cNvPr>
          <p:cNvCxnSpPr/>
          <p:nvPr/>
        </p:nvCxnSpPr>
        <p:spPr>
          <a:xfrm>
            <a:off x="0" y="3096491"/>
            <a:ext cx="914400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40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A3CAF-CDD1-D390-6296-C0CB0667D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38192E-27B3-F913-7F65-C5449DE596CD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</a:t>
            </a:r>
            <a:r>
              <a:rPr lang="en-US" sz="2400" dirty="0" err="1"/>
              <a:t>DiracCluster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1E0E87A-26A6-82BE-D098-289FF16733D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2EE2C7-F8FF-5E0F-0EBB-8DB9AD4FBC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1FB169-1DE9-319F-15B0-7919E144B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7667" y="945312"/>
            <a:ext cx="3812935" cy="325287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E17A68C-500D-21B3-CDBD-6312AC3489C1}"/>
              </a:ext>
            </a:extLst>
          </p:cNvPr>
          <p:cNvSpPr/>
          <p:nvPr/>
        </p:nvSpPr>
        <p:spPr>
          <a:xfrm>
            <a:off x="153024" y="1415478"/>
            <a:ext cx="4626794" cy="1074332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dask_dirac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DiracCluster</a:t>
            </a:r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sites=[</a:t>
            </a:r>
            <a:r>
              <a:rPr lang="en-GB" sz="1100" dirty="0" err="1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site_list</a:t>
            </a:r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]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                   </a:t>
            </a:r>
            <a:r>
              <a:rPr lang="en-GB" sz="1100" dirty="0" err="1">
                <a:highlight>
                  <a:srgbClr val="FF00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gpus</a:t>
            </a:r>
            <a:r>
              <a:rPr lang="en-GB" sz="1100" dirty="0">
                <a:highlight>
                  <a:srgbClr val="FF00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=&lt;bool&gt;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 </a:t>
            </a:r>
            <a:r>
              <a:rPr lang="en-GB" sz="1100" dirty="0" err="1">
                <a:highlight>
                  <a:srgbClr val="8080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nthreads</a:t>
            </a:r>
            <a:r>
              <a:rPr lang="en-GB" sz="1100" dirty="0">
                <a:highlight>
                  <a:srgbClr val="8080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=&lt;int&gt;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=5)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B16D8A-EA57-7B05-E41E-3C2E3EF33ABF}"/>
              </a:ext>
            </a:extLst>
          </p:cNvPr>
          <p:cNvSpPr txBox="1"/>
          <p:nvPr/>
        </p:nvSpPr>
        <p:spPr>
          <a:xfrm>
            <a:off x="153023" y="2496527"/>
            <a:ext cx="4680133" cy="11695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  <a:highlight>
                  <a:srgbClr val="FB8C00"/>
                </a:highlight>
              </a:rPr>
              <a:t>Can split across multiple sites</a:t>
            </a:r>
          </a:p>
          <a:p>
            <a:pPr lvl="1"/>
            <a:r>
              <a:rPr lang="en-GB" dirty="0"/>
              <a:t>        -    Requires open port for worker</a:t>
            </a:r>
          </a:p>
          <a:p>
            <a:pPr marL="285750" lvl="1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  <a:highlight>
                  <a:srgbClr val="FF0000"/>
                </a:highlight>
              </a:rPr>
              <a:t>Able to require GPU for job</a:t>
            </a:r>
          </a:p>
          <a:p>
            <a:pPr lvl="1"/>
            <a:r>
              <a:rPr lang="en-GB" dirty="0"/>
              <a:t>        -    More on this later</a:t>
            </a:r>
          </a:p>
          <a:p>
            <a:pPr marL="285750" lvl="1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  <a:highlight>
                  <a:srgbClr val="808000"/>
                </a:highlight>
              </a:rPr>
              <a:t>Able to select the number of threads</a:t>
            </a:r>
            <a:r>
              <a:rPr lang="en-GB" dirty="0"/>
              <a:t> (default is all)</a:t>
            </a:r>
          </a:p>
        </p:txBody>
      </p:sp>
    </p:spTree>
    <p:extLst>
      <p:ext uri="{BB962C8B-B14F-4D97-AF65-F5344CB8AC3E}">
        <p14:creationId xmlns:p14="http://schemas.microsoft.com/office/powerpoint/2010/main" val="2334229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23705-F35F-9319-260F-4E1A769D9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08CFFD-B18D-AF76-3891-8E0CF3F95997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A new client: </a:t>
            </a:r>
            <a:r>
              <a:rPr lang="en-US" sz="2400" dirty="0" err="1"/>
              <a:t>DiracClient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6ABFA56D-EE39-CD8D-ADDB-CE45632CA38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AAAC4F6A-BCC3-1260-9C63-7320AE8F18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D697D41-4FED-9CCF-C55F-51E4C0BAA05B}"/>
              </a:ext>
            </a:extLst>
          </p:cNvPr>
          <p:cNvSpPr/>
          <p:nvPr/>
        </p:nvSpPr>
        <p:spPr>
          <a:xfrm>
            <a:off x="173807" y="514933"/>
            <a:ext cx="4434024" cy="436417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2F303C-9E17-F82E-AE65-1301428C3AF7}"/>
              </a:ext>
            </a:extLst>
          </p:cNvPr>
          <p:cNvSpPr txBox="1"/>
          <p:nvPr/>
        </p:nvSpPr>
        <p:spPr>
          <a:xfrm>
            <a:off x="5215378" y="462244"/>
            <a:ext cx="362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Job (task graph) split and passed to scheduler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4CEAC1-9086-77F7-54F6-C7C69F054F9D}"/>
              </a:ext>
            </a:extLst>
          </p:cNvPr>
          <p:cNvSpPr txBox="1"/>
          <p:nvPr/>
        </p:nvSpPr>
        <p:spPr>
          <a:xfrm>
            <a:off x="5215377" y="1472504"/>
            <a:ext cx="3621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DiracClient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Intercepts task graph allowing for caching checks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C9600C-B493-EE55-BCD7-C22DC5EA81FB}"/>
              </a:ext>
            </a:extLst>
          </p:cNvPr>
          <p:cNvCxnSpPr/>
          <p:nvPr/>
        </p:nvCxnSpPr>
        <p:spPr>
          <a:xfrm>
            <a:off x="0" y="1336271"/>
            <a:ext cx="914400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009A21E-C03F-476E-7333-0B996D5ED7EF}"/>
              </a:ext>
            </a:extLst>
          </p:cNvPr>
          <p:cNvSpPr/>
          <p:nvPr/>
        </p:nvSpPr>
        <p:spPr>
          <a:xfrm>
            <a:off x="173807" y="1502984"/>
            <a:ext cx="4434024" cy="436417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dask_dirac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DiracClient</a:t>
            </a:r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DiracClient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(cluster)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C610D6-7B39-7E15-9CD0-0000CD244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990" y="2282499"/>
            <a:ext cx="1654553" cy="17394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EDD37-4788-8809-F48B-D3D1412DFB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63" r="1"/>
          <a:stretch/>
        </p:blipFill>
        <p:spPr>
          <a:xfrm>
            <a:off x="3747973" y="2385633"/>
            <a:ext cx="1719716" cy="24380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ADAC32-C4C3-C834-A567-6376C684B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1586" y="2564129"/>
            <a:ext cx="1913129" cy="2259561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CD7733-FCA6-17C3-38EE-487FB58BEBEA}"/>
              </a:ext>
            </a:extLst>
          </p:cNvPr>
          <p:cNvSpPr/>
          <p:nvPr/>
        </p:nvSpPr>
        <p:spPr>
          <a:xfrm>
            <a:off x="543623" y="2205736"/>
            <a:ext cx="1788254" cy="1863436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FBCA6FD-0DDA-41B4-7E10-E6A4DE591107}"/>
              </a:ext>
            </a:extLst>
          </p:cNvPr>
          <p:cNvSpPr/>
          <p:nvPr/>
        </p:nvSpPr>
        <p:spPr>
          <a:xfrm>
            <a:off x="3641635" y="2347400"/>
            <a:ext cx="1905726" cy="2552487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EEAFD21-6D53-7FF3-E2C4-3C01F7270476}"/>
              </a:ext>
            </a:extLst>
          </p:cNvPr>
          <p:cNvSpPr/>
          <p:nvPr/>
        </p:nvSpPr>
        <p:spPr>
          <a:xfrm>
            <a:off x="6591300" y="2541191"/>
            <a:ext cx="2057352" cy="2358696"/>
          </a:xfrm>
          <a:prstGeom prst="roundRect">
            <a:avLst>
              <a:gd name="adj" fmla="val 179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266843E-FBB4-9243-DF6C-1DA73C65008F}"/>
              </a:ext>
            </a:extLst>
          </p:cNvPr>
          <p:cNvCxnSpPr>
            <a:cxnSpLocks/>
            <a:endCxn id="12" idx="0"/>
          </p:cNvCxnSpPr>
          <p:nvPr/>
        </p:nvCxnSpPr>
        <p:spPr>
          <a:xfrm flipV="1">
            <a:off x="2334910" y="2541191"/>
            <a:ext cx="5285066" cy="409338"/>
          </a:xfrm>
          <a:prstGeom prst="bentConnector4">
            <a:avLst>
              <a:gd name="adj1" fmla="val 9990"/>
              <a:gd name="adj2" fmla="val 185631"/>
            </a:avLst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33F8469-2A1B-0288-BE46-B1EA7D5A7EA1}"/>
              </a:ext>
            </a:extLst>
          </p:cNvPr>
          <p:cNvCxnSpPr>
            <a:cxnSpLocks/>
            <a:endCxn id="11" idx="0"/>
          </p:cNvCxnSpPr>
          <p:nvPr/>
        </p:nvCxnSpPr>
        <p:spPr>
          <a:xfrm flipV="1">
            <a:off x="2334910" y="2347400"/>
            <a:ext cx="2259588" cy="929200"/>
          </a:xfrm>
          <a:prstGeom prst="bentConnector4">
            <a:avLst>
              <a:gd name="adj1" fmla="val 38357"/>
              <a:gd name="adj2" fmla="val 109841"/>
            </a:avLst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97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8FDA3-3418-B76A-3AB4-C90FDB031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A893F0-E8E9-BECD-CEB5-81B7DAC75D0A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</a:t>
            </a:r>
            <a:r>
              <a:rPr lang="en-US" sz="2400" dirty="0" err="1"/>
              <a:t>DiracClient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4C951C46-0DDA-22D1-CD87-246DBE27765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7B7D3C-8979-C6C5-00D0-91585D8373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BFCA56F-4141-5DC5-ECD9-CE25F5B03E63}"/>
              </a:ext>
            </a:extLst>
          </p:cNvPr>
          <p:cNvSpPr txBox="1"/>
          <p:nvPr/>
        </p:nvSpPr>
        <p:spPr>
          <a:xfrm>
            <a:off x="349067" y="1686778"/>
            <a:ext cx="25465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Cache supported:</a:t>
            </a:r>
          </a:p>
          <a:p>
            <a:pPr marL="285750" indent="-285750">
              <a:buFontTx/>
              <a:buChar char="-"/>
            </a:pPr>
            <a:r>
              <a:rPr lang="en-GB" dirty="0"/>
              <a:t>local</a:t>
            </a:r>
          </a:p>
          <a:p>
            <a:pPr marL="285750" indent="-285750">
              <a:buFontTx/>
              <a:buChar char="-"/>
            </a:pPr>
            <a:r>
              <a:rPr lang="en-GB" dirty="0"/>
              <a:t>Dirac storage element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Working towards: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RUCIO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35B0A0E-2A15-9D50-47DA-F7F8F71A660F}"/>
              </a:ext>
            </a:extLst>
          </p:cNvPr>
          <p:cNvSpPr/>
          <p:nvPr/>
        </p:nvSpPr>
        <p:spPr>
          <a:xfrm>
            <a:off x="173806" y="524395"/>
            <a:ext cx="4550593" cy="588125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dask_dirac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DiracClient</a:t>
            </a:r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DiracClient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(cluster,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                 </a:t>
            </a:r>
            <a:r>
              <a:rPr lang="en-GB" sz="1100" dirty="0" err="1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cache_location</a:t>
            </a:r>
            <a:r>
              <a:rPr lang="en-GB" sz="1100" dirty="0">
                <a:highlight>
                  <a:srgbClr val="FB8C00"/>
                </a:highlight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=&lt;path&gt;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23B934-C727-DB27-3C68-B0E09A406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430" y="1478756"/>
            <a:ext cx="5411106" cy="2717002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340535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C0F88342-08BF-BA4B-328D-4C9B0F1CB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>
            <a:extLst>
              <a:ext uri="{FF2B5EF4-FFF2-40B4-BE49-F238E27FC236}">
                <a16:creationId xmlns:a16="http://schemas.microsoft.com/office/drawing/2014/main" id="{D4B10E43-68BB-1D68-106D-A664E51751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Practical Examples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5504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Analysis Facilities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>
          <a:extLst>
            <a:ext uri="{FF2B5EF4-FFF2-40B4-BE49-F238E27FC236}">
              <a16:creationId xmlns:a16="http://schemas.microsoft.com/office/drawing/2014/main" id="{B0438983-5D73-5368-393A-17DE280F8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>
            <a:extLst>
              <a:ext uri="{FF2B5EF4-FFF2-40B4-BE49-F238E27FC236}">
                <a16:creationId xmlns:a16="http://schemas.microsoft.com/office/drawing/2014/main" id="{51E5F500-9FEA-4F26-F10C-59AD622F63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7500" y="1670125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Practical Example 1</a:t>
            </a:r>
            <a:br>
              <a:rPr lang="en" dirty="0"/>
            </a:br>
            <a:br>
              <a:rPr lang="en" dirty="0"/>
            </a:br>
            <a:r>
              <a:rPr lang="en" dirty="0"/>
              <a:t>CMS AGC</a:t>
            </a:r>
            <a:endParaRPr dirty="0"/>
          </a:p>
        </p:txBody>
      </p:sp>
      <p:sp>
        <p:nvSpPr>
          <p:cNvPr id="476" name="Google Shape;476;p30">
            <a:extLst>
              <a:ext uri="{FF2B5EF4-FFF2-40B4-BE49-F238E27FC236}">
                <a16:creationId xmlns:a16="http://schemas.microsoft.com/office/drawing/2014/main" id="{B7861958-8869-6986-979B-BC53DE3D6AD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786744" y="239125"/>
            <a:ext cx="4357255" cy="4843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Demonstration of using </a:t>
            </a:r>
            <a:r>
              <a:rPr lang="en-GB" dirty="0" err="1"/>
              <a:t>dask-dirac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77" name="Google Shape;477;p30">
            <a:extLst>
              <a:ext uri="{FF2B5EF4-FFF2-40B4-BE49-F238E27FC236}">
                <a16:creationId xmlns:a16="http://schemas.microsoft.com/office/drawing/2014/main" id="{0464A462-56EA-D627-F783-B83BD0922B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2FC001-00AB-A874-0254-BA35E6EED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700" y="2246563"/>
            <a:ext cx="4680133" cy="208167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67B1CF1-E220-566D-BEB2-7D3D005E5F64}"/>
              </a:ext>
            </a:extLst>
          </p:cNvPr>
          <p:cNvSpPr/>
          <p:nvPr/>
        </p:nvSpPr>
        <p:spPr>
          <a:xfrm>
            <a:off x="4467495" y="3508663"/>
            <a:ext cx="1074419" cy="693421"/>
          </a:xfrm>
          <a:prstGeom prst="rect">
            <a:avLst/>
          </a:prstGeom>
          <a:noFill/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05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92B4B-2F3B-296F-23D2-385B22C37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5706877-BF92-F3FB-7E2D-56E3AD08FCB4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CMS AGC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F81EBF86-C21B-8B74-DC48-A6B9D931B7C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F56879BA-762B-136E-B8C0-E18DD2EF52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Google Shape;318;p20">
                <a:extLst>
                  <a:ext uri="{FF2B5EF4-FFF2-40B4-BE49-F238E27FC236}">
                    <a16:creationId xmlns:a16="http://schemas.microsoft.com/office/drawing/2014/main" id="{0E35D688-9399-DC9B-DC76-84629C23F56B}"/>
                  </a:ext>
                </a:extLst>
              </p:cNvPr>
              <p:cNvSpPr/>
              <p:nvPr/>
            </p:nvSpPr>
            <p:spPr>
              <a:xfrm>
                <a:off x="65941" y="484544"/>
                <a:ext cx="3310305" cy="741984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 dirty="0">
                    <a:solidFill>
                      <a:schemeClr val="lt1"/>
                    </a:solidFill>
                  </a:rPr>
                  <a:t>IRIS-HEP Analysis Grand Challenge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b="1" dirty="0">
                    <a:solidFill>
                      <a:schemeClr val="lt1"/>
                    </a:solidFill>
                  </a:rPr>
                  <a:t>CMS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chemeClr val="lt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GB" b="1" i="1" smtClean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smtClean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chemeClr val="lt1"/>
                    </a:solidFill>
                  </a:rPr>
                  <a:t> using 2015 Open Data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b="1" dirty="0">
                    <a:solidFill>
                      <a:schemeClr val="lt1"/>
                    </a:solidFill>
                    <a:hlinkClick r:id="rId4"/>
                  </a:rPr>
                  <a:t>doi: 10.22323/1.414.0235</a:t>
                </a:r>
                <a:endParaRPr lang="en-GB" b="1" dirty="0">
                  <a:solidFill>
                    <a:schemeClr val="lt1"/>
                  </a:solidFill>
                </a:endParaRPr>
              </a:p>
            </p:txBody>
          </p:sp>
        </mc:Choice>
        <mc:Fallback xmlns="">
          <p:sp>
            <p:nvSpPr>
              <p:cNvPr id="2" name="Google Shape;318;p20">
                <a:extLst>
                  <a:ext uri="{FF2B5EF4-FFF2-40B4-BE49-F238E27FC236}">
                    <a16:creationId xmlns:a16="http://schemas.microsoft.com/office/drawing/2014/main" id="{0E35D688-9399-DC9B-DC76-84629C23F5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1" y="484544"/>
                <a:ext cx="3310305" cy="741984"/>
              </a:xfrm>
              <a:prstGeom prst="roundRect">
                <a:avLst>
                  <a:gd name="adj" fmla="val 16667"/>
                </a:avLst>
              </a:prstGeom>
              <a:blipFill>
                <a:blip r:embed="rId5"/>
                <a:stretch>
                  <a:fillRect b="-7258"/>
                </a:stretch>
              </a:blip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DAC8A7-DE68-835E-5934-E74A166A0CB2}"/>
                  </a:ext>
                </a:extLst>
              </p:cNvPr>
              <p:cNvSpPr txBox="1"/>
              <p:nvPr/>
            </p:nvSpPr>
            <p:spPr>
              <a:xfrm>
                <a:off x="65941" y="1332035"/>
                <a:ext cx="3477359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AGC is about performing the last step in an analysis pipeline at </a:t>
                </a:r>
                <a:r>
                  <a:rPr lang="en-GB" b="1" dirty="0"/>
                  <a:t>scale</a:t>
                </a:r>
                <a:r>
                  <a:rPr lang="en-GB" dirty="0"/>
                  <a:t> to test workflows envisioned for the HL-LHC</a:t>
                </a:r>
              </a:p>
              <a:p>
                <a:pPr marL="285750" indent="-285750">
                  <a:buFontTx/>
                  <a:buChar char="-"/>
                </a:pPr>
                <a:endParaRPr lang="en-GB" dirty="0"/>
              </a:p>
              <a:p>
                <a:pPr marL="285750" indent="-285750">
                  <a:buFontTx/>
                  <a:buChar char="-"/>
                </a:pPr>
                <a:endParaRPr lang="en-GB" dirty="0"/>
              </a:p>
              <a:p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Why CMS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 ?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Is a realistic workflow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Up to ~2TB (~1B events)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Uses </a:t>
                </a:r>
                <a:r>
                  <a:rPr lang="en-GB" b="1" dirty="0">
                    <a:solidFill>
                      <a:schemeClr val="bg2"/>
                    </a:solidFill>
                    <a:latin typeface="+mn-lt"/>
                  </a:rPr>
                  <a:t>dask</a:t>
                </a:r>
              </a:p>
              <a:p>
                <a:endParaRPr lang="en-GB" b="1" dirty="0">
                  <a:solidFill>
                    <a:schemeClr val="bg2"/>
                  </a:solidFill>
                  <a:latin typeface="+mn-lt"/>
                </a:endParaRPr>
              </a:p>
              <a:p>
                <a:endParaRPr lang="en-GB" b="1" dirty="0">
                  <a:solidFill>
                    <a:schemeClr val="bg2"/>
                  </a:solidFill>
                  <a:latin typeface="+mn-lt"/>
                </a:endParaRPr>
              </a:p>
              <a:p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For this example, I’m using;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AGC branch: </a:t>
                </a:r>
                <a:r>
                  <a:rPr lang="en-GB" dirty="0">
                    <a:solidFill>
                      <a:schemeClr val="bg2"/>
                    </a:solidFill>
                    <a:latin typeface="+mn-lt"/>
                    <a:hlinkClick r:id="rId6"/>
                  </a:rPr>
                  <a:t>se_daskdirac</a:t>
                </a:r>
                <a:endParaRPr lang="en-GB" dirty="0">
                  <a:solidFill>
                    <a:schemeClr val="bg2"/>
                  </a:solidFill>
                  <a:latin typeface="+mn-lt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GB" dirty="0" err="1">
                    <a:solidFill>
                      <a:schemeClr val="bg2"/>
                    </a:solidFill>
                    <a:latin typeface="+mn-lt"/>
                  </a:rPr>
                  <a:t>dask-dirac</a:t>
                </a: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 2025.3.1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submission is to </a:t>
                </a:r>
                <a:r>
                  <a:rPr lang="en-GB" b="1" dirty="0" err="1">
                    <a:solidFill>
                      <a:schemeClr val="bg2"/>
                    </a:solidFill>
                    <a:latin typeface="+mn-lt"/>
                  </a:rPr>
                  <a:t>diracdev</a:t>
                </a: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2"/>
                    </a:solidFill>
                    <a:latin typeface="+mn-lt"/>
                  </a:rPr>
                  <a:t>Using 42.8GB (~20M events)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DAC8A7-DE68-835E-5934-E74A166A0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1" y="1332035"/>
                <a:ext cx="3477359" cy="3539430"/>
              </a:xfrm>
              <a:prstGeom prst="rect">
                <a:avLst/>
              </a:prstGeom>
              <a:blipFill>
                <a:blip r:embed="rId7"/>
                <a:stretch>
                  <a:fillRect l="-526" t="-345" b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3A2327-BE62-054C-8A93-0888E9AB2458}"/>
              </a:ext>
            </a:extLst>
          </p:cNvPr>
          <p:cNvCxnSpPr>
            <a:cxnSpLocks/>
          </p:cNvCxnSpPr>
          <p:nvPr/>
        </p:nvCxnSpPr>
        <p:spPr>
          <a:xfrm flipV="1">
            <a:off x="3675123" y="419722"/>
            <a:ext cx="0" cy="453914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F42E3B7-EF2E-7C87-2C38-6A0117D35BAA}"/>
              </a:ext>
            </a:extLst>
          </p:cNvPr>
          <p:cNvSpPr txBox="1"/>
          <p:nvPr/>
        </p:nvSpPr>
        <p:spPr>
          <a:xfrm>
            <a:off x="3730198" y="466807"/>
            <a:ext cx="52995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order to use </a:t>
            </a:r>
            <a:r>
              <a:rPr lang="en-GB" dirty="0" err="1"/>
              <a:t>dask-dirac</a:t>
            </a:r>
            <a:r>
              <a:rPr lang="en-GB" dirty="0"/>
              <a:t>, what edits were made?</a:t>
            </a:r>
          </a:p>
          <a:p>
            <a:pPr marL="285750" indent="-285750">
              <a:buFontTx/>
              <a:buChar char="-"/>
            </a:pPr>
            <a:r>
              <a:rPr lang="en-GB" dirty="0"/>
              <a:t>Added the </a:t>
            </a:r>
            <a:r>
              <a:rPr lang="en-GB" b="1" dirty="0" err="1"/>
              <a:t>DiracCluster</a:t>
            </a:r>
            <a:r>
              <a:rPr lang="en-GB" dirty="0"/>
              <a:t> as an option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Set </a:t>
            </a:r>
            <a:r>
              <a:rPr lang="en-GB" dirty="0" err="1"/>
              <a:t>af</a:t>
            </a:r>
            <a:r>
              <a:rPr lang="en-GB" dirty="0"/>
              <a:t> = dirac when running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19A1C6-6CA7-9231-4BB0-80B5C43679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8792" y="1420914"/>
            <a:ext cx="5061540" cy="300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228A9-CB01-B8E5-CB98-817ED459B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9DB8A56-A09E-2392-3360-DD0845724F87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Step 1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03E8E09-F5F8-05BA-8DDA-6AAD1582BB9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08475182-D604-6F52-5D55-EBD6FEDE45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2AF5CFD-A466-7B39-5D14-00F2358F2E1B}"/>
              </a:ext>
            </a:extLst>
          </p:cNvPr>
          <p:cNvSpPr txBox="1"/>
          <p:nvPr/>
        </p:nvSpPr>
        <p:spPr>
          <a:xfrm>
            <a:off x="65940" y="3026299"/>
            <a:ext cx="81220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Exactly the same of any other grid job</a:t>
            </a:r>
          </a:p>
          <a:p>
            <a:pPr marL="285750" indent="-285750">
              <a:buFontTx/>
              <a:buChar char="-"/>
            </a:pPr>
            <a:r>
              <a:rPr lang="en-GB" dirty="0"/>
              <a:t>Follows instructions from </a:t>
            </a:r>
            <a:r>
              <a:rPr lang="en-GB" dirty="0">
                <a:hlinkClick r:id="rId4"/>
              </a:rPr>
              <a:t>dirac docs</a:t>
            </a:r>
            <a:r>
              <a:rPr lang="en-GB" dirty="0"/>
              <a:t> with one difference</a:t>
            </a:r>
          </a:p>
          <a:p>
            <a:pPr marL="285750" indent="-285750">
              <a:buFontTx/>
              <a:buChar char="-"/>
            </a:pPr>
            <a:r>
              <a:rPr lang="en-GB" dirty="0"/>
              <a:t>We configure for the development server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C967768-742E-C2FE-BF95-F91216113600}"/>
              </a:ext>
            </a:extLst>
          </p:cNvPr>
          <p:cNvSpPr/>
          <p:nvPr/>
        </p:nvSpPr>
        <p:spPr>
          <a:xfrm>
            <a:off x="65941" y="484544"/>
            <a:ext cx="3310305" cy="741984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Get a grid proxy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7BC5DA-02E1-9554-99EB-8F1D739C16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41" y="1309531"/>
            <a:ext cx="8173591" cy="1590897"/>
          </a:xfrm>
          <a:prstGeom prst="rect">
            <a:avLst/>
          </a:prstGeom>
        </p:spPr>
      </p:pic>
      <p:sp>
        <p:nvSpPr>
          <p:cNvPr id="11" name="Google Shape;318;p20">
            <a:extLst>
              <a:ext uri="{FF2B5EF4-FFF2-40B4-BE49-F238E27FC236}">
                <a16:creationId xmlns:a16="http://schemas.microsoft.com/office/drawing/2014/main" id="{055B3E28-09B6-F563-C1EC-75C77F2561B2}"/>
              </a:ext>
            </a:extLst>
          </p:cNvPr>
          <p:cNvSpPr/>
          <p:nvPr/>
        </p:nvSpPr>
        <p:spPr>
          <a:xfrm>
            <a:off x="65940" y="3962399"/>
            <a:ext cx="7872714" cy="313471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1" dirty="0">
                <a:solidFill>
                  <a:schemeClr val="lt1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dirac-configure -F -S </a:t>
            </a:r>
            <a:r>
              <a:rPr lang="en-GB" sz="1050" b="1" dirty="0" err="1">
                <a:solidFill>
                  <a:schemeClr val="lt1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GridPP</a:t>
            </a:r>
            <a:r>
              <a:rPr lang="en-GB" sz="1050" b="1" dirty="0">
                <a:solidFill>
                  <a:schemeClr val="lt1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-C dips://diracdev.grid.hep.ph.ic.ac.uk:9135/Configuration/Server -I</a:t>
            </a:r>
          </a:p>
        </p:txBody>
      </p:sp>
    </p:spTree>
    <p:extLst>
      <p:ext uri="{BB962C8B-B14F-4D97-AF65-F5344CB8AC3E}">
        <p14:creationId xmlns:p14="http://schemas.microsoft.com/office/powerpoint/2010/main" val="3511781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E27B9-820C-F5F7-3FEA-2719F3CA8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D31EAF-074D-3CD9-D17E-DAB23186D66E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Step 2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37947048-B00A-A436-6D8E-437BDAA11E3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A41DA3D3-9DF3-DE92-A713-72748081A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55F03F0-3257-129C-232B-8DA2E9B72B3F}"/>
              </a:ext>
            </a:extLst>
          </p:cNvPr>
          <p:cNvSpPr txBox="1"/>
          <p:nvPr/>
        </p:nvSpPr>
        <p:spPr>
          <a:xfrm>
            <a:off x="3578068" y="534030"/>
            <a:ext cx="53887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Analysis is a </a:t>
            </a:r>
            <a:r>
              <a:rPr lang="en-GB" dirty="0" err="1"/>
              <a:t>jupyter</a:t>
            </a:r>
            <a:r>
              <a:rPr lang="en-GB" dirty="0"/>
              <a:t> notebook</a:t>
            </a:r>
          </a:p>
          <a:p>
            <a:pPr marL="285750" indent="-285750">
              <a:buFontTx/>
              <a:buChar char="-"/>
            </a:pPr>
            <a:r>
              <a:rPr lang="en-GB" dirty="0"/>
              <a:t>Set: </a:t>
            </a:r>
            <a:r>
              <a:rPr lang="en-GB" dirty="0" err="1"/>
              <a:t>af</a:t>
            </a:r>
            <a:r>
              <a:rPr lang="en-GB" dirty="0"/>
              <a:t> = dirac</a:t>
            </a:r>
          </a:p>
          <a:p>
            <a:pPr marL="285750" indent="-285750">
              <a:buFontTx/>
              <a:buChar char="-"/>
            </a:pPr>
            <a:r>
              <a:rPr lang="en-GB" dirty="0"/>
              <a:t>Set: number of files </a:t>
            </a:r>
          </a:p>
        </p:txBody>
      </p:sp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6D912712-4A50-69CA-A13F-A1551D809F1A}"/>
              </a:ext>
            </a:extLst>
          </p:cNvPr>
          <p:cNvSpPr/>
          <p:nvPr/>
        </p:nvSpPr>
        <p:spPr>
          <a:xfrm>
            <a:off x="65941" y="484544"/>
            <a:ext cx="3439259" cy="741984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Run the analysis notebook as normal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61DE3C-0653-E26D-A57A-865A096D6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07" y="2020842"/>
            <a:ext cx="7592485" cy="9716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D002FB-7E10-CEE5-00E2-9AE5E88EE82A}"/>
              </a:ext>
            </a:extLst>
          </p:cNvPr>
          <p:cNvSpPr txBox="1"/>
          <p:nvPr/>
        </p:nvSpPr>
        <p:spPr>
          <a:xfrm>
            <a:off x="173807" y="1670409"/>
            <a:ext cx="705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When we get to defining the executor, this is where </a:t>
            </a:r>
            <a:r>
              <a:rPr lang="en-GB" dirty="0" err="1"/>
              <a:t>dask</a:t>
            </a:r>
            <a:r>
              <a:rPr lang="en-GB" dirty="0"/>
              <a:t>-dirac is used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32BD6B-C5D9-A8C2-C4C1-19966EF2F0F7}"/>
              </a:ext>
            </a:extLst>
          </p:cNvPr>
          <p:cNvSpPr txBox="1"/>
          <p:nvPr/>
        </p:nvSpPr>
        <p:spPr>
          <a:xfrm>
            <a:off x="173806" y="3035184"/>
            <a:ext cx="88524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In this example, 1 job submitted (see slide 15); visible on </a:t>
            </a:r>
            <a:r>
              <a:rPr lang="en-GB" dirty="0">
                <a:hlinkClick r:id="rId5"/>
              </a:rPr>
              <a:t>https://diracdev.grid.hep.ph.ic.ac.uk:8443/DIRAC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AF778C0-2BC9-A970-D142-425917E1E1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806" y="3571380"/>
            <a:ext cx="8259328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493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0FD46-F097-6B7B-5E41-18CCF794C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7CF5CA0-7940-1082-949A-E88005CC7B06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Step 2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5A64641A-B80F-4B03-9CE2-A441B2261D6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D49A884-7205-9CFB-9670-ABAF83E971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D4AC877-CDF2-DA4F-7747-01DB2C2DEE86}"/>
              </a:ext>
            </a:extLst>
          </p:cNvPr>
          <p:cNvSpPr txBox="1"/>
          <p:nvPr/>
        </p:nvSpPr>
        <p:spPr>
          <a:xfrm>
            <a:off x="3578068" y="534030"/>
            <a:ext cx="5388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And once the job starts, workers connect and the analysis begins</a:t>
            </a:r>
          </a:p>
        </p:txBody>
      </p:sp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E43D719D-FF50-B33E-5B6D-61497DE3DE75}"/>
              </a:ext>
            </a:extLst>
          </p:cNvPr>
          <p:cNvSpPr/>
          <p:nvPr/>
        </p:nvSpPr>
        <p:spPr>
          <a:xfrm>
            <a:off x="65941" y="484544"/>
            <a:ext cx="3439259" cy="741984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Run the analysis notebook as normal</a:t>
            </a:r>
          </a:p>
        </p:txBody>
      </p:sp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C5468D73-178B-73C5-28E5-2111B48D28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096" b="12240"/>
          <a:stretch/>
        </p:blipFill>
        <p:spPr>
          <a:xfrm>
            <a:off x="1433214" y="2284906"/>
            <a:ext cx="6277571" cy="2640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2DE131-4EAF-F4A3-EC20-AFA2FC1D51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0734" y="1090752"/>
            <a:ext cx="4623392" cy="99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45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1D2D8-104E-3B42-5A84-1B1A73F4D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094327F-D349-CF50-67EF-02BBEBE1D05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Step 2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1F24D547-FE18-05CD-AF0B-8B63907173C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ACB77D01-F75F-B94B-B9F4-2C59E437C8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9FD60F-BB74-5C4F-62B4-0DAC80F740FC}"/>
              </a:ext>
            </a:extLst>
          </p:cNvPr>
          <p:cNvSpPr txBox="1"/>
          <p:nvPr/>
        </p:nvSpPr>
        <p:spPr>
          <a:xfrm>
            <a:off x="3578068" y="534030"/>
            <a:ext cx="5388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Once processing if finished, the results are retried from the workers and we can plot the result</a:t>
            </a:r>
          </a:p>
        </p:txBody>
      </p:sp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0402A313-A73A-4A01-103E-9EAF43F35752}"/>
              </a:ext>
            </a:extLst>
          </p:cNvPr>
          <p:cNvSpPr/>
          <p:nvPr/>
        </p:nvSpPr>
        <p:spPr>
          <a:xfrm>
            <a:off x="65941" y="484544"/>
            <a:ext cx="3439259" cy="741984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Run the analysis notebook as normal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DB9D77-DB91-FC2A-1F29-69FB3274A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040" y="1324140"/>
            <a:ext cx="6131920" cy="354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15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>
          <a:extLst>
            <a:ext uri="{FF2B5EF4-FFF2-40B4-BE49-F238E27FC236}">
              <a16:creationId xmlns:a16="http://schemas.microsoft.com/office/drawing/2014/main" id="{4B163890-8864-D0CB-F44D-6E8D6A847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>
            <a:extLst>
              <a:ext uri="{FF2B5EF4-FFF2-40B4-BE49-F238E27FC236}">
                <a16:creationId xmlns:a16="http://schemas.microsoft.com/office/drawing/2014/main" id="{51353C4A-AC7F-F3B5-BB80-651E68E8C2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7500" y="1670125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Practical Example 2</a:t>
            </a:r>
            <a:br>
              <a:rPr lang="en" dirty="0"/>
            </a:br>
            <a:br>
              <a:rPr lang="en" dirty="0"/>
            </a:br>
            <a:r>
              <a:rPr lang="en" dirty="0"/>
              <a:t>DiracClient</a:t>
            </a:r>
            <a:endParaRPr dirty="0"/>
          </a:p>
        </p:txBody>
      </p:sp>
      <p:sp>
        <p:nvSpPr>
          <p:cNvPr id="476" name="Google Shape;476;p30">
            <a:extLst>
              <a:ext uri="{FF2B5EF4-FFF2-40B4-BE49-F238E27FC236}">
                <a16:creationId xmlns:a16="http://schemas.microsoft.com/office/drawing/2014/main" id="{DC6011FD-E432-346F-D7EC-644CB974F57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786744" y="239125"/>
            <a:ext cx="4357255" cy="4843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Demonstration of using caching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77" name="Google Shape;477;p30">
            <a:extLst>
              <a:ext uri="{FF2B5EF4-FFF2-40B4-BE49-F238E27FC236}">
                <a16:creationId xmlns:a16="http://schemas.microsoft.com/office/drawing/2014/main" id="{EED5141D-D999-975C-37EE-C68E666BE43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8FE539-FFF2-C7F3-6FDE-D27840FF5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700" y="2246563"/>
            <a:ext cx="4680133" cy="208167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185020-FC78-9D66-2651-15493A233DD3}"/>
              </a:ext>
            </a:extLst>
          </p:cNvPr>
          <p:cNvSpPr/>
          <p:nvPr/>
        </p:nvSpPr>
        <p:spPr>
          <a:xfrm>
            <a:off x="5624350" y="3478758"/>
            <a:ext cx="1074419" cy="693421"/>
          </a:xfrm>
          <a:prstGeom prst="rect">
            <a:avLst/>
          </a:prstGeom>
          <a:noFill/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E90C36-454B-1043-3D34-693A2300CBFD}"/>
              </a:ext>
            </a:extLst>
          </p:cNvPr>
          <p:cNvSpPr/>
          <p:nvPr/>
        </p:nvSpPr>
        <p:spPr>
          <a:xfrm>
            <a:off x="6905896" y="3568812"/>
            <a:ext cx="1074419" cy="693421"/>
          </a:xfrm>
          <a:prstGeom prst="rect">
            <a:avLst/>
          </a:prstGeom>
          <a:noFill/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65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A2103-4942-9499-3DAE-26FC5D2F1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C751A3-86B6-6A5E-038E-3D6A69B4E9DA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2: </a:t>
            </a:r>
            <a:r>
              <a:rPr lang="en-US" sz="2400" dirty="0" err="1"/>
              <a:t>DiracClient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C2889422-3766-62B9-3746-B94F3891EA7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ED4BF474-B5C1-E8C0-03F5-5C08DB23B0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318;p20">
            <a:extLst>
              <a:ext uri="{FF2B5EF4-FFF2-40B4-BE49-F238E27FC236}">
                <a16:creationId xmlns:a16="http://schemas.microsoft.com/office/drawing/2014/main" id="{D0496D43-14FE-17AB-A163-13B7179E814E}"/>
              </a:ext>
            </a:extLst>
          </p:cNvPr>
          <p:cNvSpPr/>
          <p:nvPr/>
        </p:nvSpPr>
        <p:spPr>
          <a:xfrm>
            <a:off x="65941" y="484544"/>
            <a:ext cx="3310305" cy="62768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 err="1">
                <a:solidFill>
                  <a:schemeClr val="lt1"/>
                </a:solidFill>
              </a:rPr>
              <a:t>dask-dirac</a:t>
            </a:r>
            <a:endParaRPr lang="en-GB" b="1" dirty="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April2025_workshop.ipynb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C5EA8-4AEF-2089-4C2B-5BEFD825C03E}"/>
              </a:ext>
            </a:extLst>
          </p:cNvPr>
          <p:cNvSpPr txBox="1"/>
          <p:nvPr/>
        </p:nvSpPr>
        <p:spPr>
          <a:xfrm>
            <a:off x="65941" y="1332035"/>
            <a:ext cx="347735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example is to show caching in action on a simple example.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What is the example?</a:t>
            </a:r>
          </a:p>
          <a:p>
            <a:pPr marL="285750" indent="-285750">
              <a:buFontTx/>
              <a:buChar char="-"/>
            </a:pPr>
            <a:r>
              <a:rPr lang="en-GB" dirty="0" err="1">
                <a:solidFill>
                  <a:schemeClr val="bg2"/>
                </a:solidFill>
                <a:latin typeface="+mn-lt"/>
              </a:rPr>
              <a:t>LocalCuster</a:t>
            </a:r>
            <a:r>
              <a:rPr lang="en-GB" dirty="0">
                <a:solidFill>
                  <a:schemeClr val="bg2"/>
                </a:solidFill>
                <a:latin typeface="+mn-lt"/>
              </a:rPr>
              <a:t> (workers are local)</a:t>
            </a:r>
          </a:p>
          <a:p>
            <a:pPr marL="285750" indent="-285750">
              <a:buFontTx/>
              <a:buChar char="-"/>
            </a:pPr>
            <a:r>
              <a:rPr lang="en-GB" dirty="0" err="1">
                <a:solidFill>
                  <a:schemeClr val="bg2"/>
                </a:solidFill>
                <a:latin typeface="+mn-lt"/>
              </a:rPr>
              <a:t>DiracClient</a:t>
            </a:r>
            <a:endParaRPr lang="en-GB" dirty="0">
              <a:solidFill>
                <a:schemeClr val="bg2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Local caching</a:t>
            </a:r>
          </a:p>
          <a:p>
            <a:pPr marL="285750" indent="-285750">
              <a:buFontTx/>
              <a:buChar char="-"/>
            </a:pPr>
            <a:endParaRPr lang="en-GB" b="1" dirty="0">
              <a:solidFill>
                <a:schemeClr val="bg2"/>
              </a:solidFill>
              <a:latin typeface="+mn-lt"/>
            </a:endParaRPr>
          </a:p>
          <a:p>
            <a:endParaRPr lang="en-GB" b="1" dirty="0">
              <a:solidFill>
                <a:schemeClr val="bg2"/>
              </a:solidFill>
              <a:latin typeface="+mn-lt"/>
            </a:endParaRPr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Where is this example?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hlinkClick r:id="rId4"/>
              </a:rPr>
              <a:t>April2025_workshop.ipynb</a:t>
            </a:r>
            <a:endParaRPr lang="en-GB" dirty="0">
              <a:solidFill>
                <a:schemeClr val="bg2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 err="1">
                <a:solidFill>
                  <a:schemeClr val="bg2"/>
                </a:solidFill>
                <a:latin typeface="+mn-lt"/>
              </a:rPr>
              <a:t>dask-dirac</a:t>
            </a:r>
            <a:r>
              <a:rPr lang="en-GB" dirty="0">
                <a:solidFill>
                  <a:schemeClr val="bg2"/>
                </a:solidFill>
                <a:latin typeface="+mn-lt"/>
              </a:rPr>
              <a:t> 2025.3.1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10D4E14-2152-F049-D6E5-7852CB39DE86}"/>
              </a:ext>
            </a:extLst>
          </p:cNvPr>
          <p:cNvCxnSpPr>
            <a:cxnSpLocks/>
          </p:cNvCxnSpPr>
          <p:nvPr/>
        </p:nvCxnSpPr>
        <p:spPr>
          <a:xfrm flipV="1">
            <a:off x="3675123" y="419722"/>
            <a:ext cx="0" cy="453914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D94E96-9FE7-6266-2F33-C3ECE56EC205}"/>
              </a:ext>
            </a:extLst>
          </p:cNvPr>
          <p:cNvSpPr txBox="1"/>
          <p:nvPr/>
        </p:nvSpPr>
        <p:spPr>
          <a:xfrm>
            <a:off x="3730198" y="466807"/>
            <a:ext cx="5299502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In order to use the </a:t>
            </a:r>
            <a:r>
              <a:rPr lang="en-GB" dirty="0" err="1"/>
              <a:t>DiracClient</a:t>
            </a:r>
            <a:r>
              <a:rPr lang="en-GB" dirty="0"/>
              <a:t>, what edits were made?</a:t>
            </a:r>
          </a:p>
          <a:p>
            <a:pPr marL="285750" indent="-285750">
              <a:buFontTx/>
              <a:buChar char="-"/>
            </a:pPr>
            <a:r>
              <a:rPr lang="en-GB" dirty="0"/>
              <a:t>Just from </a:t>
            </a:r>
            <a:r>
              <a:rPr lang="en-GB" dirty="0" err="1"/>
              <a:t>dask.distributed.Client</a:t>
            </a:r>
            <a:r>
              <a:rPr lang="en-GB" dirty="0"/>
              <a:t> to </a:t>
            </a:r>
            <a:r>
              <a:rPr lang="en-GB" dirty="0" err="1"/>
              <a:t>dask_dirac.DiracClient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Set a </a:t>
            </a:r>
            <a:r>
              <a:rPr lang="en-GB" dirty="0" err="1"/>
              <a:t>cache_location</a:t>
            </a:r>
            <a:r>
              <a:rPr lang="en-GB" dirty="0"/>
              <a:t> (dirac://, file://, </a:t>
            </a:r>
            <a:r>
              <a:rPr lang="en-GB" dirty="0">
                <a:solidFill>
                  <a:srgbClr val="FF0000"/>
                </a:solidFill>
              </a:rPr>
              <a:t>rucio://</a:t>
            </a:r>
            <a:r>
              <a:rPr lang="en-GB" dirty="0"/>
              <a:t>, etc…)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70CF42-EB90-7FB5-C48A-721E56385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0198" y="1490176"/>
            <a:ext cx="5391902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6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4BCFD-231F-9FC5-1C84-B6C8AC049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25815DE-F22D-B2AE-A91E-D19E9E16399D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2: </a:t>
            </a:r>
            <a:r>
              <a:rPr lang="en-US" sz="2400" dirty="0" err="1"/>
              <a:t>DiracClient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19AD5635-913E-1EDA-E57D-4652D06D3AD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E259DD8C-3085-3FEB-3E1E-77123C95EE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3031B9-526F-64C5-243A-6A335FCD8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62244"/>
            <a:ext cx="4374174" cy="44363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014EB52-6C7A-6ADC-0A70-A72E04F19D31}"/>
              </a:ext>
            </a:extLst>
          </p:cNvPr>
          <p:cNvSpPr txBox="1"/>
          <p:nvPr/>
        </p:nvSpPr>
        <p:spPr>
          <a:xfrm>
            <a:off x="197826" y="2464870"/>
            <a:ext cx="3855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Cluster; workers are on same machine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6362C6-2012-6153-495F-BAE84F521BA2}"/>
              </a:ext>
            </a:extLst>
          </p:cNvPr>
          <p:cNvSpPr txBox="1"/>
          <p:nvPr/>
        </p:nvSpPr>
        <p:spPr>
          <a:xfrm>
            <a:off x="197826" y="3002732"/>
            <a:ext cx="3855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Only change from conventional approach</a:t>
            </a:r>
          </a:p>
          <a:p>
            <a:r>
              <a:rPr lang="en-GB" dirty="0"/>
              <a:t>Using </a:t>
            </a:r>
            <a:r>
              <a:rPr lang="en-GB" dirty="0" err="1"/>
              <a:t>DiracClient</a:t>
            </a:r>
            <a:r>
              <a:rPr lang="en-GB" dirty="0"/>
              <a:t> rather than Client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94771-00F5-9A12-2ADF-88964F05A369}"/>
              </a:ext>
            </a:extLst>
          </p:cNvPr>
          <p:cNvSpPr txBox="1"/>
          <p:nvPr/>
        </p:nvSpPr>
        <p:spPr>
          <a:xfrm>
            <a:off x="197826" y="4052020"/>
            <a:ext cx="3855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Nothing in the cache location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2DB0157-C806-4F4C-2FB4-42517612A274}"/>
              </a:ext>
            </a:extLst>
          </p:cNvPr>
          <p:cNvSpPr/>
          <p:nvPr/>
        </p:nvSpPr>
        <p:spPr>
          <a:xfrm>
            <a:off x="3877408" y="3112477"/>
            <a:ext cx="662354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0585AAA-4F41-715E-444B-CB9BEFEFBBDC}"/>
              </a:ext>
            </a:extLst>
          </p:cNvPr>
          <p:cNvSpPr/>
          <p:nvPr/>
        </p:nvSpPr>
        <p:spPr>
          <a:xfrm>
            <a:off x="3877408" y="2480811"/>
            <a:ext cx="662354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3991763-A4FE-28B0-F0BC-A2405F59D25C}"/>
              </a:ext>
            </a:extLst>
          </p:cNvPr>
          <p:cNvSpPr/>
          <p:nvPr/>
        </p:nvSpPr>
        <p:spPr>
          <a:xfrm>
            <a:off x="2914650" y="4069373"/>
            <a:ext cx="1625112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1992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30ED9-44C3-619B-E4F2-DC712A07D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3786BB-C777-0F0F-02A5-26C070554F3E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2: </a:t>
            </a:r>
            <a:r>
              <a:rPr lang="en-US" sz="2400" dirty="0" err="1"/>
              <a:t>DiracClient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C2CC996F-DB91-F4C1-EB94-37A80638530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CA224CFD-245F-B645-03D5-13B8168F0C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72B643-4900-6463-EB49-3C130109F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896" y="462244"/>
            <a:ext cx="5459826" cy="44179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0FF2C-499C-8944-7862-77BFBDC76273}"/>
              </a:ext>
            </a:extLst>
          </p:cNvPr>
          <p:cNvSpPr txBox="1"/>
          <p:nvPr/>
        </p:nvSpPr>
        <p:spPr>
          <a:xfrm>
            <a:off x="57150" y="514932"/>
            <a:ext cx="3516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Processing is adding a number to an array.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25ADA4-9FBA-C3B9-FE37-75D4B0BA7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861" y="1086277"/>
            <a:ext cx="785079" cy="25246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D404CB-6BE4-799B-2A27-496409E5F153}"/>
              </a:ext>
            </a:extLst>
          </p:cNvPr>
          <p:cNvSpPr txBox="1"/>
          <p:nvPr/>
        </p:nvSpPr>
        <p:spPr>
          <a:xfrm>
            <a:off x="57150" y="3792384"/>
            <a:ext cx="32399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Behind the scenes, task graph has been altered so the two stages are cached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5B426B7-BADD-D9DA-7236-A272785294EB}"/>
              </a:ext>
            </a:extLst>
          </p:cNvPr>
          <p:cNvSpPr/>
          <p:nvPr/>
        </p:nvSpPr>
        <p:spPr>
          <a:xfrm>
            <a:off x="3160835" y="622653"/>
            <a:ext cx="460150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641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13643-75F3-FBB7-F025-2C47F5AE8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CAF2F19-FC36-5442-BD75-B965B1AC6E3E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Analysis Facilities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7711D22-67A7-7E63-4D2D-57E5EB39DF7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6F21E5C0-B554-E052-B22E-6981A7135C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D3D30E-42DC-10AD-D109-10765E43CB04}"/>
              </a:ext>
            </a:extLst>
          </p:cNvPr>
          <p:cNvSpPr txBox="1"/>
          <p:nvPr/>
        </p:nvSpPr>
        <p:spPr>
          <a:xfrm>
            <a:off x="84991" y="484543"/>
            <a:ext cx="889708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What does an analysis facility mean?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Infrastructure and services that provide integrated data, software and computation resources to execute one or more elements of an analysis workflow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These resources are shared among members …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5"/>
              </a:rPr>
              <a:t>arvix:2404.02100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Why develop analysis facilities? A well designed AF service can:</a:t>
            </a:r>
          </a:p>
          <a:p>
            <a:pPr marL="285750" indent="-285750">
              <a:buFontTx/>
              <a:buChar char="-"/>
            </a:pPr>
            <a:r>
              <a:rPr lang="en-GB" dirty="0"/>
              <a:t>Lower the insight for an analysis</a:t>
            </a:r>
          </a:p>
          <a:p>
            <a:pPr marL="285750" indent="-285750">
              <a:buFontTx/>
              <a:buChar char="-"/>
            </a:pPr>
            <a:r>
              <a:rPr lang="en-GB" dirty="0"/>
              <a:t>Provide easily-scalable computation environment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Provide user-friendly environment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Accelerate the delivery of physics results</a:t>
            </a:r>
          </a:p>
        </p:txBody>
      </p:sp>
    </p:spTree>
    <p:extLst>
      <p:ext uri="{BB962C8B-B14F-4D97-AF65-F5344CB8AC3E}">
        <p14:creationId xmlns:p14="http://schemas.microsoft.com/office/powerpoint/2010/main" val="403467801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0"/>
          <p:cNvSpPr txBox="1">
            <a:spLocks noGrp="1"/>
          </p:cNvSpPr>
          <p:nvPr>
            <p:ph type="body" idx="2"/>
          </p:nvPr>
        </p:nvSpPr>
        <p:spPr>
          <a:xfrm>
            <a:off x="4939500" y="61142"/>
            <a:ext cx="3837000" cy="48108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Tx/>
              <a:buChar char="-"/>
            </a:pPr>
            <a:r>
              <a:rPr lang="en-US" dirty="0" err="1"/>
              <a:t>dask-dirac</a:t>
            </a:r>
            <a:endParaRPr lang="en-US" dirty="0"/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Effectively splits up work across these sites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We can use request and use GPUs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Lowers barrier to DIRAC!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low-level cache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Between processing steps and persistent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Some really complex graphs may not work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What more are we planning?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Will integrate RUCIO when it’s ready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/>
              <a:t>Write up this work + improve documentation -&gt; invite others to use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b="1" dirty="0"/>
              <a:t>This is still a prototype -&gt; need to get production ready</a:t>
            </a:r>
          </a:p>
        </p:txBody>
      </p:sp>
      <p:sp>
        <p:nvSpPr>
          <p:cNvPr id="477" name="Google Shape;477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t>30</a:t>
            </a:fld>
            <a:endParaRPr/>
          </a:p>
        </p:txBody>
      </p:sp>
      <p:sp>
        <p:nvSpPr>
          <p:cNvPr id="37" name="Title 36">
            <a:extLst>
              <a:ext uri="{FF2B5EF4-FFF2-40B4-BE49-F238E27FC236}">
                <a16:creationId xmlns:a16="http://schemas.microsoft.com/office/drawing/2014/main" id="{A6BDB60C-B914-8DDF-ECB0-1A69193EF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26472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oogle Shape;69;p13">
            <a:extLst>
              <a:ext uri="{FF2B5EF4-FFF2-40B4-BE49-F238E27FC236}">
                <a16:creationId xmlns:a16="http://schemas.microsoft.com/office/drawing/2014/main" id="{79BA4449-565C-8345-B9AF-25858B375070}"/>
              </a:ext>
            </a:extLst>
          </p:cNvPr>
          <p:cNvGrpSpPr/>
          <p:nvPr/>
        </p:nvGrpSpPr>
        <p:grpSpPr>
          <a:xfrm>
            <a:off x="2105247" y="1"/>
            <a:ext cx="7038765" cy="5138761"/>
            <a:chOff x="3388636" y="43347"/>
            <a:chExt cx="5755327" cy="4201767"/>
          </a:xfrm>
        </p:grpSpPr>
        <p:sp>
          <p:nvSpPr>
            <p:cNvPr id="9" name="Google Shape;70;p13">
              <a:extLst>
                <a:ext uri="{FF2B5EF4-FFF2-40B4-BE49-F238E27FC236}">
                  <a16:creationId xmlns:a16="http://schemas.microsoft.com/office/drawing/2014/main" id="{3CC767DB-808C-0EC0-853A-221E3215C2B2}"/>
                </a:ext>
              </a:extLst>
            </p:cNvPr>
            <p:cNvSpPr/>
            <p:nvPr/>
          </p:nvSpPr>
          <p:spPr>
            <a:xfrm>
              <a:off x="3837147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1;p13">
              <a:extLst>
                <a:ext uri="{FF2B5EF4-FFF2-40B4-BE49-F238E27FC236}">
                  <a16:creationId xmlns:a16="http://schemas.microsoft.com/office/drawing/2014/main" id="{35B9C1B2-D4A3-720C-04C7-64C2565C2C58}"/>
                </a:ext>
              </a:extLst>
            </p:cNvPr>
            <p:cNvSpPr/>
            <p:nvPr/>
          </p:nvSpPr>
          <p:spPr>
            <a:xfrm>
              <a:off x="4285658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72;p13">
              <a:extLst>
                <a:ext uri="{FF2B5EF4-FFF2-40B4-BE49-F238E27FC236}">
                  <a16:creationId xmlns:a16="http://schemas.microsoft.com/office/drawing/2014/main" id="{480BBCE2-D7BF-2D73-63C7-3B79353F831F}"/>
                </a:ext>
              </a:extLst>
            </p:cNvPr>
            <p:cNvSpPr/>
            <p:nvPr/>
          </p:nvSpPr>
          <p:spPr>
            <a:xfrm>
              <a:off x="473416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73;p13">
              <a:extLst>
                <a:ext uri="{FF2B5EF4-FFF2-40B4-BE49-F238E27FC236}">
                  <a16:creationId xmlns:a16="http://schemas.microsoft.com/office/drawing/2014/main" id="{0CD2F4FD-D892-0593-6029-3CAE62F9E129}"/>
                </a:ext>
              </a:extLst>
            </p:cNvPr>
            <p:cNvSpPr/>
            <p:nvPr/>
          </p:nvSpPr>
          <p:spPr>
            <a:xfrm>
              <a:off x="518268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4;p13">
              <a:extLst>
                <a:ext uri="{FF2B5EF4-FFF2-40B4-BE49-F238E27FC236}">
                  <a16:creationId xmlns:a16="http://schemas.microsoft.com/office/drawing/2014/main" id="{BA83DBE6-494B-D447-AF04-531AFA9F1CB5}"/>
                </a:ext>
              </a:extLst>
            </p:cNvPr>
            <p:cNvSpPr/>
            <p:nvPr/>
          </p:nvSpPr>
          <p:spPr>
            <a:xfrm>
              <a:off x="5631192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75;p13">
              <a:extLst>
                <a:ext uri="{FF2B5EF4-FFF2-40B4-BE49-F238E27FC236}">
                  <a16:creationId xmlns:a16="http://schemas.microsoft.com/office/drawing/2014/main" id="{4200565E-C5CD-8088-1D24-0CFB2D0E4E66}"/>
                </a:ext>
              </a:extLst>
            </p:cNvPr>
            <p:cNvSpPr/>
            <p:nvPr/>
          </p:nvSpPr>
          <p:spPr>
            <a:xfrm>
              <a:off x="607970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6;p13">
              <a:extLst>
                <a:ext uri="{FF2B5EF4-FFF2-40B4-BE49-F238E27FC236}">
                  <a16:creationId xmlns:a16="http://schemas.microsoft.com/office/drawing/2014/main" id="{EDAFBB64-BF3D-19D5-7F53-66FB9C2B4088}"/>
                </a:ext>
              </a:extLst>
            </p:cNvPr>
            <p:cNvSpPr/>
            <p:nvPr/>
          </p:nvSpPr>
          <p:spPr>
            <a:xfrm>
              <a:off x="6528215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7;p13">
              <a:extLst>
                <a:ext uri="{FF2B5EF4-FFF2-40B4-BE49-F238E27FC236}">
                  <a16:creationId xmlns:a16="http://schemas.microsoft.com/office/drawing/2014/main" id="{E77ED896-1F51-6C86-313E-678CB50D1A8E}"/>
                </a:ext>
              </a:extLst>
            </p:cNvPr>
            <p:cNvSpPr/>
            <p:nvPr/>
          </p:nvSpPr>
          <p:spPr>
            <a:xfrm>
              <a:off x="6976726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78;p13">
              <a:extLst>
                <a:ext uri="{FF2B5EF4-FFF2-40B4-BE49-F238E27FC236}">
                  <a16:creationId xmlns:a16="http://schemas.microsoft.com/office/drawing/2014/main" id="{4F62AC1D-BE8B-B857-3DB7-DCAC2C5348E9}"/>
                </a:ext>
              </a:extLst>
            </p:cNvPr>
            <p:cNvSpPr/>
            <p:nvPr/>
          </p:nvSpPr>
          <p:spPr>
            <a:xfrm>
              <a:off x="7425229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9;p13">
              <a:extLst>
                <a:ext uri="{FF2B5EF4-FFF2-40B4-BE49-F238E27FC236}">
                  <a16:creationId xmlns:a16="http://schemas.microsoft.com/office/drawing/2014/main" id="{6467D938-5B24-20EA-8AC1-ABC0FDEF65C6}"/>
                </a:ext>
              </a:extLst>
            </p:cNvPr>
            <p:cNvSpPr/>
            <p:nvPr/>
          </p:nvSpPr>
          <p:spPr>
            <a:xfrm>
              <a:off x="7873740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0;p13">
              <a:extLst>
                <a:ext uri="{FF2B5EF4-FFF2-40B4-BE49-F238E27FC236}">
                  <a16:creationId xmlns:a16="http://schemas.microsoft.com/office/drawing/2014/main" id="{5539446A-AF0A-39A3-F403-9C2A94F9F89A}"/>
                </a:ext>
              </a:extLst>
            </p:cNvPr>
            <p:cNvSpPr/>
            <p:nvPr/>
          </p:nvSpPr>
          <p:spPr>
            <a:xfrm>
              <a:off x="8322251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1;p13">
              <a:extLst>
                <a:ext uri="{FF2B5EF4-FFF2-40B4-BE49-F238E27FC236}">
                  <a16:creationId xmlns:a16="http://schemas.microsoft.com/office/drawing/2014/main" id="{6AC41D8B-9789-7B50-79AC-9B134F3EBEB6}"/>
                </a:ext>
              </a:extLst>
            </p:cNvPr>
            <p:cNvSpPr/>
            <p:nvPr/>
          </p:nvSpPr>
          <p:spPr>
            <a:xfrm>
              <a:off x="8770763" y="1754163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2;p13">
              <a:extLst>
                <a:ext uri="{FF2B5EF4-FFF2-40B4-BE49-F238E27FC236}">
                  <a16:creationId xmlns:a16="http://schemas.microsoft.com/office/drawing/2014/main" id="{9D21C24A-E233-27EE-9204-1833443212ED}"/>
                </a:ext>
              </a:extLst>
            </p:cNvPr>
            <p:cNvSpPr/>
            <p:nvPr/>
          </p:nvSpPr>
          <p:spPr>
            <a:xfrm>
              <a:off x="3837147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3;p13">
              <a:extLst>
                <a:ext uri="{FF2B5EF4-FFF2-40B4-BE49-F238E27FC236}">
                  <a16:creationId xmlns:a16="http://schemas.microsoft.com/office/drawing/2014/main" id="{E9F9C549-E86B-DB87-D28D-B432B19558A8}"/>
                </a:ext>
              </a:extLst>
            </p:cNvPr>
            <p:cNvSpPr/>
            <p:nvPr/>
          </p:nvSpPr>
          <p:spPr>
            <a:xfrm>
              <a:off x="4285658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4;p13">
              <a:extLst>
                <a:ext uri="{FF2B5EF4-FFF2-40B4-BE49-F238E27FC236}">
                  <a16:creationId xmlns:a16="http://schemas.microsoft.com/office/drawing/2014/main" id="{E6077291-9C78-71C7-BA9D-F34B451C639A}"/>
                </a:ext>
              </a:extLst>
            </p:cNvPr>
            <p:cNvSpPr/>
            <p:nvPr/>
          </p:nvSpPr>
          <p:spPr>
            <a:xfrm>
              <a:off x="473416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5;p13">
              <a:extLst>
                <a:ext uri="{FF2B5EF4-FFF2-40B4-BE49-F238E27FC236}">
                  <a16:creationId xmlns:a16="http://schemas.microsoft.com/office/drawing/2014/main" id="{0A10502C-A72C-D21E-F464-4C2239358808}"/>
                </a:ext>
              </a:extLst>
            </p:cNvPr>
            <p:cNvSpPr/>
            <p:nvPr/>
          </p:nvSpPr>
          <p:spPr>
            <a:xfrm>
              <a:off x="518268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6;p13">
              <a:extLst>
                <a:ext uri="{FF2B5EF4-FFF2-40B4-BE49-F238E27FC236}">
                  <a16:creationId xmlns:a16="http://schemas.microsoft.com/office/drawing/2014/main" id="{E78B5682-2CCB-5CC4-28A3-8037C3919265}"/>
                </a:ext>
              </a:extLst>
            </p:cNvPr>
            <p:cNvSpPr/>
            <p:nvPr/>
          </p:nvSpPr>
          <p:spPr>
            <a:xfrm>
              <a:off x="5631192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7;p13">
              <a:extLst>
                <a:ext uri="{FF2B5EF4-FFF2-40B4-BE49-F238E27FC236}">
                  <a16:creationId xmlns:a16="http://schemas.microsoft.com/office/drawing/2014/main" id="{E99AA816-3F82-F7AF-BEAE-1CCECB4D2AFD}"/>
                </a:ext>
              </a:extLst>
            </p:cNvPr>
            <p:cNvSpPr/>
            <p:nvPr/>
          </p:nvSpPr>
          <p:spPr>
            <a:xfrm>
              <a:off x="607970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88;p13">
              <a:extLst>
                <a:ext uri="{FF2B5EF4-FFF2-40B4-BE49-F238E27FC236}">
                  <a16:creationId xmlns:a16="http://schemas.microsoft.com/office/drawing/2014/main" id="{BDC6A1C7-FA1E-46F7-E0A0-E0BFE7742DAF}"/>
                </a:ext>
              </a:extLst>
            </p:cNvPr>
            <p:cNvSpPr/>
            <p:nvPr/>
          </p:nvSpPr>
          <p:spPr>
            <a:xfrm>
              <a:off x="6528215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89;p13">
              <a:extLst>
                <a:ext uri="{FF2B5EF4-FFF2-40B4-BE49-F238E27FC236}">
                  <a16:creationId xmlns:a16="http://schemas.microsoft.com/office/drawing/2014/main" id="{FBBC0C71-FE96-4B65-2281-61816C8CAE84}"/>
                </a:ext>
              </a:extLst>
            </p:cNvPr>
            <p:cNvSpPr/>
            <p:nvPr/>
          </p:nvSpPr>
          <p:spPr>
            <a:xfrm>
              <a:off x="6976726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90;p13">
              <a:extLst>
                <a:ext uri="{FF2B5EF4-FFF2-40B4-BE49-F238E27FC236}">
                  <a16:creationId xmlns:a16="http://schemas.microsoft.com/office/drawing/2014/main" id="{441D51B7-CD56-94B8-CB54-908A6870AAE8}"/>
                </a:ext>
              </a:extLst>
            </p:cNvPr>
            <p:cNvSpPr/>
            <p:nvPr/>
          </p:nvSpPr>
          <p:spPr>
            <a:xfrm>
              <a:off x="7425229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91;p13">
              <a:extLst>
                <a:ext uri="{FF2B5EF4-FFF2-40B4-BE49-F238E27FC236}">
                  <a16:creationId xmlns:a16="http://schemas.microsoft.com/office/drawing/2014/main" id="{2E626D3C-5AB6-99DA-0734-DFF84D9BCBEE}"/>
                </a:ext>
              </a:extLst>
            </p:cNvPr>
            <p:cNvSpPr/>
            <p:nvPr/>
          </p:nvSpPr>
          <p:spPr>
            <a:xfrm>
              <a:off x="7873740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92;p13">
              <a:extLst>
                <a:ext uri="{FF2B5EF4-FFF2-40B4-BE49-F238E27FC236}">
                  <a16:creationId xmlns:a16="http://schemas.microsoft.com/office/drawing/2014/main" id="{32C9A163-2B7D-5007-2F68-4A3521C52895}"/>
                </a:ext>
              </a:extLst>
            </p:cNvPr>
            <p:cNvSpPr/>
            <p:nvPr/>
          </p:nvSpPr>
          <p:spPr>
            <a:xfrm>
              <a:off x="8322251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93;p13">
              <a:extLst>
                <a:ext uri="{FF2B5EF4-FFF2-40B4-BE49-F238E27FC236}">
                  <a16:creationId xmlns:a16="http://schemas.microsoft.com/office/drawing/2014/main" id="{84DCA754-D8C9-BD6B-458A-C0B62CC7F626}"/>
                </a:ext>
              </a:extLst>
            </p:cNvPr>
            <p:cNvSpPr/>
            <p:nvPr/>
          </p:nvSpPr>
          <p:spPr>
            <a:xfrm>
              <a:off x="8770763" y="1326459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94;p13">
              <a:extLst>
                <a:ext uri="{FF2B5EF4-FFF2-40B4-BE49-F238E27FC236}">
                  <a16:creationId xmlns:a16="http://schemas.microsoft.com/office/drawing/2014/main" id="{FD797453-B225-5DB4-71BF-EEB415FBFF04}"/>
                </a:ext>
              </a:extLst>
            </p:cNvPr>
            <p:cNvSpPr/>
            <p:nvPr/>
          </p:nvSpPr>
          <p:spPr>
            <a:xfrm>
              <a:off x="3837147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95;p13">
              <a:extLst>
                <a:ext uri="{FF2B5EF4-FFF2-40B4-BE49-F238E27FC236}">
                  <a16:creationId xmlns:a16="http://schemas.microsoft.com/office/drawing/2014/main" id="{6CD60DBD-45E1-E0E1-C9AA-38251388F148}"/>
                </a:ext>
              </a:extLst>
            </p:cNvPr>
            <p:cNvSpPr/>
            <p:nvPr/>
          </p:nvSpPr>
          <p:spPr>
            <a:xfrm>
              <a:off x="4285658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96;p13">
              <a:extLst>
                <a:ext uri="{FF2B5EF4-FFF2-40B4-BE49-F238E27FC236}">
                  <a16:creationId xmlns:a16="http://schemas.microsoft.com/office/drawing/2014/main" id="{750A6585-856D-5A1E-C087-6C2F0AAF3991}"/>
                </a:ext>
              </a:extLst>
            </p:cNvPr>
            <p:cNvSpPr/>
            <p:nvPr/>
          </p:nvSpPr>
          <p:spPr>
            <a:xfrm>
              <a:off x="473416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97;p13">
              <a:extLst>
                <a:ext uri="{FF2B5EF4-FFF2-40B4-BE49-F238E27FC236}">
                  <a16:creationId xmlns:a16="http://schemas.microsoft.com/office/drawing/2014/main" id="{078B2493-DA1E-206A-5683-9A42C6AF6FB7}"/>
                </a:ext>
              </a:extLst>
            </p:cNvPr>
            <p:cNvSpPr/>
            <p:nvPr/>
          </p:nvSpPr>
          <p:spPr>
            <a:xfrm>
              <a:off x="518268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98;p13">
              <a:extLst>
                <a:ext uri="{FF2B5EF4-FFF2-40B4-BE49-F238E27FC236}">
                  <a16:creationId xmlns:a16="http://schemas.microsoft.com/office/drawing/2014/main" id="{B0A2AC8A-6EF8-C054-BE31-FB9279F16AAE}"/>
                </a:ext>
              </a:extLst>
            </p:cNvPr>
            <p:cNvSpPr/>
            <p:nvPr/>
          </p:nvSpPr>
          <p:spPr>
            <a:xfrm>
              <a:off x="5631192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99;p13">
              <a:extLst>
                <a:ext uri="{FF2B5EF4-FFF2-40B4-BE49-F238E27FC236}">
                  <a16:creationId xmlns:a16="http://schemas.microsoft.com/office/drawing/2014/main" id="{AFC35940-2AB0-188D-C6A8-3990F2B0E2FC}"/>
                </a:ext>
              </a:extLst>
            </p:cNvPr>
            <p:cNvSpPr/>
            <p:nvPr/>
          </p:nvSpPr>
          <p:spPr>
            <a:xfrm>
              <a:off x="607970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00;p13">
              <a:extLst>
                <a:ext uri="{FF2B5EF4-FFF2-40B4-BE49-F238E27FC236}">
                  <a16:creationId xmlns:a16="http://schemas.microsoft.com/office/drawing/2014/main" id="{0BD0D836-420B-F4BC-1625-B725FA3A8510}"/>
                </a:ext>
              </a:extLst>
            </p:cNvPr>
            <p:cNvSpPr/>
            <p:nvPr/>
          </p:nvSpPr>
          <p:spPr>
            <a:xfrm>
              <a:off x="6528215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01;p13">
              <a:extLst>
                <a:ext uri="{FF2B5EF4-FFF2-40B4-BE49-F238E27FC236}">
                  <a16:creationId xmlns:a16="http://schemas.microsoft.com/office/drawing/2014/main" id="{EB326845-79C8-22BE-A4F5-65B3C6434345}"/>
                </a:ext>
              </a:extLst>
            </p:cNvPr>
            <p:cNvSpPr/>
            <p:nvPr/>
          </p:nvSpPr>
          <p:spPr>
            <a:xfrm>
              <a:off x="6976726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02;p13">
              <a:extLst>
                <a:ext uri="{FF2B5EF4-FFF2-40B4-BE49-F238E27FC236}">
                  <a16:creationId xmlns:a16="http://schemas.microsoft.com/office/drawing/2014/main" id="{0555B5D9-23DE-6B54-E023-DE5F9C9D70AC}"/>
                </a:ext>
              </a:extLst>
            </p:cNvPr>
            <p:cNvSpPr/>
            <p:nvPr/>
          </p:nvSpPr>
          <p:spPr>
            <a:xfrm>
              <a:off x="7425229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03;p13">
              <a:extLst>
                <a:ext uri="{FF2B5EF4-FFF2-40B4-BE49-F238E27FC236}">
                  <a16:creationId xmlns:a16="http://schemas.microsoft.com/office/drawing/2014/main" id="{011D9DF1-8023-E834-3B65-EBDF218BEE42}"/>
                </a:ext>
              </a:extLst>
            </p:cNvPr>
            <p:cNvSpPr/>
            <p:nvPr/>
          </p:nvSpPr>
          <p:spPr>
            <a:xfrm>
              <a:off x="7873740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04;p13">
              <a:extLst>
                <a:ext uri="{FF2B5EF4-FFF2-40B4-BE49-F238E27FC236}">
                  <a16:creationId xmlns:a16="http://schemas.microsoft.com/office/drawing/2014/main" id="{452FA944-C7D6-13F2-C1C5-2B0A3B42D04C}"/>
                </a:ext>
              </a:extLst>
            </p:cNvPr>
            <p:cNvSpPr/>
            <p:nvPr/>
          </p:nvSpPr>
          <p:spPr>
            <a:xfrm>
              <a:off x="8322251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05;p13">
              <a:extLst>
                <a:ext uri="{FF2B5EF4-FFF2-40B4-BE49-F238E27FC236}">
                  <a16:creationId xmlns:a16="http://schemas.microsoft.com/office/drawing/2014/main" id="{30957A7E-241C-3224-D266-4433A9D5969C}"/>
                </a:ext>
              </a:extLst>
            </p:cNvPr>
            <p:cNvSpPr/>
            <p:nvPr/>
          </p:nvSpPr>
          <p:spPr>
            <a:xfrm>
              <a:off x="8770763" y="898755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06;p13">
              <a:extLst>
                <a:ext uri="{FF2B5EF4-FFF2-40B4-BE49-F238E27FC236}">
                  <a16:creationId xmlns:a16="http://schemas.microsoft.com/office/drawing/2014/main" id="{C5F8AF10-0F43-0A81-7448-C07079FC7A81}"/>
                </a:ext>
              </a:extLst>
            </p:cNvPr>
            <p:cNvSpPr/>
            <p:nvPr/>
          </p:nvSpPr>
          <p:spPr>
            <a:xfrm>
              <a:off x="338863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07;p13">
              <a:extLst>
                <a:ext uri="{FF2B5EF4-FFF2-40B4-BE49-F238E27FC236}">
                  <a16:creationId xmlns:a16="http://schemas.microsoft.com/office/drawing/2014/main" id="{A890ECF1-78FA-1C83-023E-0569F6ADC8C0}"/>
                </a:ext>
              </a:extLst>
            </p:cNvPr>
            <p:cNvSpPr/>
            <p:nvPr/>
          </p:nvSpPr>
          <p:spPr>
            <a:xfrm>
              <a:off x="3837147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08;p13">
              <a:extLst>
                <a:ext uri="{FF2B5EF4-FFF2-40B4-BE49-F238E27FC236}">
                  <a16:creationId xmlns:a16="http://schemas.microsoft.com/office/drawing/2014/main" id="{C2216D38-CECB-E2CB-0F72-6ED0A3122ABB}"/>
                </a:ext>
              </a:extLst>
            </p:cNvPr>
            <p:cNvSpPr/>
            <p:nvPr/>
          </p:nvSpPr>
          <p:spPr>
            <a:xfrm>
              <a:off x="4285658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09;p13">
              <a:extLst>
                <a:ext uri="{FF2B5EF4-FFF2-40B4-BE49-F238E27FC236}">
                  <a16:creationId xmlns:a16="http://schemas.microsoft.com/office/drawing/2014/main" id="{7F9720DF-F4AA-6DC9-13B7-4C407508691E}"/>
                </a:ext>
              </a:extLst>
            </p:cNvPr>
            <p:cNvSpPr/>
            <p:nvPr/>
          </p:nvSpPr>
          <p:spPr>
            <a:xfrm>
              <a:off x="473416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10;p13">
              <a:extLst>
                <a:ext uri="{FF2B5EF4-FFF2-40B4-BE49-F238E27FC236}">
                  <a16:creationId xmlns:a16="http://schemas.microsoft.com/office/drawing/2014/main" id="{4E084140-6CF2-A4BF-18B0-1784D05CC788}"/>
                </a:ext>
              </a:extLst>
            </p:cNvPr>
            <p:cNvSpPr/>
            <p:nvPr/>
          </p:nvSpPr>
          <p:spPr>
            <a:xfrm>
              <a:off x="518268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11;p13">
              <a:extLst>
                <a:ext uri="{FF2B5EF4-FFF2-40B4-BE49-F238E27FC236}">
                  <a16:creationId xmlns:a16="http://schemas.microsoft.com/office/drawing/2014/main" id="{5B661FD6-F92F-3CD7-1A90-A0B2B1F3A0CE}"/>
                </a:ext>
              </a:extLst>
            </p:cNvPr>
            <p:cNvSpPr/>
            <p:nvPr/>
          </p:nvSpPr>
          <p:spPr>
            <a:xfrm>
              <a:off x="5631192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12;p13">
              <a:extLst>
                <a:ext uri="{FF2B5EF4-FFF2-40B4-BE49-F238E27FC236}">
                  <a16:creationId xmlns:a16="http://schemas.microsoft.com/office/drawing/2014/main" id="{E353B372-F093-480C-B26B-433B9930F612}"/>
                </a:ext>
              </a:extLst>
            </p:cNvPr>
            <p:cNvSpPr/>
            <p:nvPr/>
          </p:nvSpPr>
          <p:spPr>
            <a:xfrm>
              <a:off x="607970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13;p13">
              <a:extLst>
                <a:ext uri="{FF2B5EF4-FFF2-40B4-BE49-F238E27FC236}">
                  <a16:creationId xmlns:a16="http://schemas.microsoft.com/office/drawing/2014/main" id="{F09B3B5C-97CD-F702-BEBD-CA905F28D1BA}"/>
                </a:ext>
              </a:extLst>
            </p:cNvPr>
            <p:cNvSpPr/>
            <p:nvPr/>
          </p:nvSpPr>
          <p:spPr>
            <a:xfrm>
              <a:off x="6528215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14;p13">
              <a:extLst>
                <a:ext uri="{FF2B5EF4-FFF2-40B4-BE49-F238E27FC236}">
                  <a16:creationId xmlns:a16="http://schemas.microsoft.com/office/drawing/2014/main" id="{37CC3E2F-A89E-0D95-0263-2265161C9BC1}"/>
                </a:ext>
              </a:extLst>
            </p:cNvPr>
            <p:cNvSpPr/>
            <p:nvPr/>
          </p:nvSpPr>
          <p:spPr>
            <a:xfrm>
              <a:off x="6976726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15;p13">
              <a:extLst>
                <a:ext uri="{FF2B5EF4-FFF2-40B4-BE49-F238E27FC236}">
                  <a16:creationId xmlns:a16="http://schemas.microsoft.com/office/drawing/2014/main" id="{33BC2521-7CE1-F9F2-C63E-DA620387BB78}"/>
                </a:ext>
              </a:extLst>
            </p:cNvPr>
            <p:cNvSpPr/>
            <p:nvPr/>
          </p:nvSpPr>
          <p:spPr>
            <a:xfrm>
              <a:off x="7425229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16;p13">
              <a:extLst>
                <a:ext uri="{FF2B5EF4-FFF2-40B4-BE49-F238E27FC236}">
                  <a16:creationId xmlns:a16="http://schemas.microsoft.com/office/drawing/2014/main" id="{9C8A09EC-180C-65F1-615D-9274F254AFD3}"/>
                </a:ext>
              </a:extLst>
            </p:cNvPr>
            <p:cNvSpPr/>
            <p:nvPr/>
          </p:nvSpPr>
          <p:spPr>
            <a:xfrm>
              <a:off x="7873740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17;p13">
              <a:extLst>
                <a:ext uri="{FF2B5EF4-FFF2-40B4-BE49-F238E27FC236}">
                  <a16:creationId xmlns:a16="http://schemas.microsoft.com/office/drawing/2014/main" id="{1070A187-3E5E-25C7-BAF2-079DE5FF8B15}"/>
                </a:ext>
              </a:extLst>
            </p:cNvPr>
            <p:cNvSpPr/>
            <p:nvPr/>
          </p:nvSpPr>
          <p:spPr>
            <a:xfrm>
              <a:off x="8322251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18;p13">
              <a:extLst>
                <a:ext uri="{FF2B5EF4-FFF2-40B4-BE49-F238E27FC236}">
                  <a16:creationId xmlns:a16="http://schemas.microsoft.com/office/drawing/2014/main" id="{3F80D9CC-408C-257F-F95B-A0A8DE6213FD}"/>
                </a:ext>
              </a:extLst>
            </p:cNvPr>
            <p:cNvSpPr/>
            <p:nvPr/>
          </p:nvSpPr>
          <p:spPr>
            <a:xfrm>
              <a:off x="8770763" y="471051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19;p13">
              <a:extLst>
                <a:ext uri="{FF2B5EF4-FFF2-40B4-BE49-F238E27FC236}">
                  <a16:creationId xmlns:a16="http://schemas.microsoft.com/office/drawing/2014/main" id="{CB1F6DF3-85F9-47F1-B966-0743CEEEDBFB}"/>
                </a:ext>
              </a:extLst>
            </p:cNvPr>
            <p:cNvSpPr/>
            <p:nvPr/>
          </p:nvSpPr>
          <p:spPr>
            <a:xfrm>
              <a:off x="338863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20;p13">
              <a:extLst>
                <a:ext uri="{FF2B5EF4-FFF2-40B4-BE49-F238E27FC236}">
                  <a16:creationId xmlns:a16="http://schemas.microsoft.com/office/drawing/2014/main" id="{988A8BDA-687F-6875-7951-4EB08402E9E0}"/>
                </a:ext>
              </a:extLst>
            </p:cNvPr>
            <p:cNvSpPr/>
            <p:nvPr/>
          </p:nvSpPr>
          <p:spPr>
            <a:xfrm>
              <a:off x="3837147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21;p13">
              <a:extLst>
                <a:ext uri="{FF2B5EF4-FFF2-40B4-BE49-F238E27FC236}">
                  <a16:creationId xmlns:a16="http://schemas.microsoft.com/office/drawing/2014/main" id="{22357B9F-4867-82A6-191A-7493BA1926EC}"/>
                </a:ext>
              </a:extLst>
            </p:cNvPr>
            <p:cNvSpPr/>
            <p:nvPr/>
          </p:nvSpPr>
          <p:spPr>
            <a:xfrm>
              <a:off x="4285658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22;p13">
              <a:extLst>
                <a:ext uri="{FF2B5EF4-FFF2-40B4-BE49-F238E27FC236}">
                  <a16:creationId xmlns:a16="http://schemas.microsoft.com/office/drawing/2014/main" id="{A1B67D18-1C7A-C0DF-5114-CEEADC4E0D9E}"/>
                </a:ext>
              </a:extLst>
            </p:cNvPr>
            <p:cNvSpPr/>
            <p:nvPr/>
          </p:nvSpPr>
          <p:spPr>
            <a:xfrm>
              <a:off x="4734169" y="4336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23;p13">
              <a:extLst>
                <a:ext uri="{FF2B5EF4-FFF2-40B4-BE49-F238E27FC236}">
                  <a16:creationId xmlns:a16="http://schemas.microsoft.com/office/drawing/2014/main" id="{902D4FC4-830E-3B39-2C53-794044A530DF}"/>
                </a:ext>
              </a:extLst>
            </p:cNvPr>
            <p:cNvSpPr/>
            <p:nvPr/>
          </p:nvSpPr>
          <p:spPr>
            <a:xfrm>
              <a:off x="518268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24;p13">
              <a:extLst>
                <a:ext uri="{FF2B5EF4-FFF2-40B4-BE49-F238E27FC236}">
                  <a16:creationId xmlns:a16="http://schemas.microsoft.com/office/drawing/2014/main" id="{6B326236-5650-0F8C-419E-55DF5F0B18A1}"/>
                </a:ext>
              </a:extLst>
            </p:cNvPr>
            <p:cNvSpPr/>
            <p:nvPr/>
          </p:nvSpPr>
          <p:spPr>
            <a:xfrm>
              <a:off x="5631192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25;p13">
              <a:extLst>
                <a:ext uri="{FF2B5EF4-FFF2-40B4-BE49-F238E27FC236}">
                  <a16:creationId xmlns:a16="http://schemas.microsoft.com/office/drawing/2014/main" id="{5A180459-ADE1-EDF9-5FF2-33C0D7DE5EB4}"/>
                </a:ext>
              </a:extLst>
            </p:cNvPr>
            <p:cNvSpPr/>
            <p:nvPr/>
          </p:nvSpPr>
          <p:spPr>
            <a:xfrm>
              <a:off x="607970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26;p13">
              <a:extLst>
                <a:ext uri="{FF2B5EF4-FFF2-40B4-BE49-F238E27FC236}">
                  <a16:creationId xmlns:a16="http://schemas.microsoft.com/office/drawing/2014/main" id="{AF61E8D8-6CA6-4346-236C-654AE4EDAB27}"/>
                </a:ext>
              </a:extLst>
            </p:cNvPr>
            <p:cNvSpPr/>
            <p:nvPr/>
          </p:nvSpPr>
          <p:spPr>
            <a:xfrm>
              <a:off x="6528215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27;p13">
              <a:extLst>
                <a:ext uri="{FF2B5EF4-FFF2-40B4-BE49-F238E27FC236}">
                  <a16:creationId xmlns:a16="http://schemas.microsoft.com/office/drawing/2014/main" id="{568AEE7E-8076-7D48-7036-9D651A9838BB}"/>
                </a:ext>
              </a:extLst>
            </p:cNvPr>
            <p:cNvSpPr/>
            <p:nvPr/>
          </p:nvSpPr>
          <p:spPr>
            <a:xfrm>
              <a:off x="6976726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28;p13">
              <a:extLst>
                <a:ext uri="{FF2B5EF4-FFF2-40B4-BE49-F238E27FC236}">
                  <a16:creationId xmlns:a16="http://schemas.microsoft.com/office/drawing/2014/main" id="{647ABC9F-CF99-AF29-67AF-E53F6DA2AF2E}"/>
                </a:ext>
              </a:extLst>
            </p:cNvPr>
            <p:cNvSpPr/>
            <p:nvPr/>
          </p:nvSpPr>
          <p:spPr>
            <a:xfrm>
              <a:off x="7425229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29;p13">
              <a:extLst>
                <a:ext uri="{FF2B5EF4-FFF2-40B4-BE49-F238E27FC236}">
                  <a16:creationId xmlns:a16="http://schemas.microsoft.com/office/drawing/2014/main" id="{8DB32E2C-3AB2-4C05-1D9F-32D18738F1A7}"/>
                </a:ext>
              </a:extLst>
            </p:cNvPr>
            <p:cNvSpPr/>
            <p:nvPr/>
          </p:nvSpPr>
          <p:spPr>
            <a:xfrm>
              <a:off x="7873740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30;p13">
              <a:extLst>
                <a:ext uri="{FF2B5EF4-FFF2-40B4-BE49-F238E27FC236}">
                  <a16:creationId xmlns:a16="http://schemas.microsoft.com/office/drawing/2014/main" id="{28C618E5-040F-3156-E7DE-6E662009C757}"/>
                </a:ext>
              </a:extLst>
            </p:cNvPr>
            <p:cNvSpPr/>
            <p:nvPr/>
          </p:nvSpPr>
          <p:spPr>
            <a:xfrm>
              <a:off x="8322251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31;p13">
              <a:extLst>
                <a:ext uri="{FF2B5EF4-FFF2-40B4-BE49-F238E27FC236}">
                  <a16:creationId xmlns:a16="http://schemas.microsoft.com/office/drawing/2014/main" id="{C17B37C6-6098-73A2-0E07-418ADA1E7F87}"/>
                </a:ext>
              </a:extLst>
            </p:cNvPr>
            <p:cNvSpPr/>
            <p:nvPr/>
          </p:nvSpPr>
          <p:spPr>
            <a:xfrm>
              <a:off x="8770763" y="43347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32;p13">
              <a:extLst>
                <a:ext uri="{FF2B5EF4-FFF2-40B4-BE49-F238E27FC236}">
                  <a16:creationId xmlns:a16="http://schemas.microsoft.com/office/drawing/2014/main" id="{D260C02A-FBC0-31AA-9148-B15C51BFB2A9}"/>
                </a:ext>
              </a:extLst>
            </p:cNvPr>
            <p:cNvSpPr/>
            <p:nvPr/>
          </p:nvSpPr>
          <p:spPr>
            <a:xfrm>
              <a:off x="3837147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33;p13">
              <a:extLst>
                <a:ext uri="{FF2B5EF4-FFF2-40B4-BE49-F238E27FC236}">
                  <a16:creationId xmlns:a16="http://schemas.microsoft.com/office/drawing/2014/main" id="{FA381B88-D5E9-1FE1-8F4C-5F9E72C8AC78}"/>
                </a:ext>
              </a:extLst>
            </p:cNvPr>
            <p:cNvSpPr/>
            <p:nvPr/>
          </p:nvSpPr>
          <p:spPr>
            <a:xfrm>
              <a:off x="4285658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34;p13">
              <a:extLst>
                <a:ext uri="{FF2B5EF4-FFF2-40B4-BE49-F238E27FC236}">
                  <a16:creationId xmlns:a16="http://schemas.microsoft.com/office/drawing/2014/main" id="{15EA3F2F-D3C7-C397-0740-E688BFE15659}"/>
                </a:ext>
              </a:extLst>
            </p:cNvPr>
            <p:cNvSpPr/>
            <p:nvPr/>
          </p:nvSpPr>
          <p:spPr>
            <a:xfrm>
              <a:off x="473416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35;p13">
              <a:extLst>
                <a:ext uri="{FF2B5EF4-FFF2-40B4-BE49-F238E27FC236}">
                  <a16:creationId xmlns:a16="http://schemas.microsoft.com/office/drawing/2014/main" id="{28A5D76B-F7D7-234F-33DD-57E3A36D22CC}"/>
                </a:ext>
              </a:extLst>
            </p:cNvPr>
            <p:cNvSpPr/>
            <p:nvPr/>
          </p:nvSpPr>
          <p:spPr>
            <a:xfrm>
              <a:off x="518268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36;p13">
              <a:extLst>
                <a:ext uri="{FF2B5EF4-FFF2-40B4-BE49-F238E27FC236}">
                  <a16:creationId xmlns:a16="http://schemas.microsoft.com/office/drawing/2014/main" id="{01D9E7BF-E7E0-5788-AFB0-7DC3D5B48CEA}"/>
                </a:ext>
              </a:extLst>
            </p:cNvPr>
            <p:cNvSpPr/>
            <p:nvPr/>
          </p:nvSpPr>
          <p:spPr>
            <a:xfrm>
              <a:off x="5631192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37;p13">
              <a:extLst>
                <a:ext uri="{FF2B5EF4-FFF2-40B4-BE49-F238E27FC236}">
                  <a16:creationId xmlns:a16="http://schemas.microsoft.com/office/drawing/2014/main" id="{F3A56CDD-14CB-4EE0-1D0F-CB251B495B6B}"/>
                </a:ext>
              </a:extLst>
            </p:cNvPr>
            <p:cNvSpPr/>
            <p:nvPr/>
          </p:nvSpPr>
          <p:spPr>
            <a:xfrm>
              <a:off x="607970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38;p13">
              <a:extLst>
                <a:ext uri="{FF2B5EF4-FFF2-40B4-BE49-F238E27FC236}">
                  <a16:creationId xmlns:a16="http://schemas.microsoft.com/office/drawing/2014/main" id="{C90BE444-7C6F-EAB1-B35B-49B62C8ED767}"/>
                </a:ext>
              </a:extLst>
            </p:cNvPr>
            <p:cNvSpPr/>
            <p:nvPr/>
          </p:nvSpPr>
          <p:spPr>
            <a:xfrm>
              <a:off x="6528215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39;p13">
              <a:extLst>
                <a:ext uri="{FF2B5EF4-FFF2-40B4-BE49-F238E27FC236}">
                  <a16:creationId xmlns:a16="http://schemas.microsoft.com/office/drawing/2014/main" id="{5B73A4A6-DA0C-ABE8-8209-0EE031D993F4}"/>
                </a:ext>
              </a:extLst>
            </p:cNvPr>
            <p:cNvSpPr/>
            <p:nvPr/>
          </p:nvSpPr>
          <p:spPr>
            <a:xfrm>
              <a:off x="6976726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40;p13">
              <a:extLst>
                <a:ext uri="{FF2B5EF4-FFF2-40B4-BE49-F238E27FC236}">
                  <a16:creationId xmlns:a16="http://schemas.microsoft.com/office/drawing/2014/main" id="{73EE761A-4A77-686F-7915-05E43147B372}"/>
                </a:ext>
              </a:extLst>
            </p:cNvPr>
            <p:cNvSpPr/>
            <p:nvPr/>
          </p:nvSpPr>
          <p:spPr>
            <a:xfrm>
              <a:off x="7425229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41;p13">
              <a:extLst>
                <a:ext uri="{FF2B5EF4-FFF2-40B4-BE49-F238E27FC236}">
                  <a16:creationId xmlns:a16="http://schemas.microsoft.com/office/drawing/2014/main" id="{9068FECE-9FEE-8E18-A638-E2337110BF23}"/>
                </a:ext>
              </a:extLst>
            </p:cNvPr>
            <p:cNvSpPr/>
            <p:nvPr/>
          </p:nvSpPr>
          <p:spPr>
            <a:xfrm>
              <a:off x="7873740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42;p13">
              <a:extLst>
                <a:ext uri="{FF2B5EF4-FFF2-40B4-BE49-F238E27FC236}">
                  <a16:creationId xmlns:a16="http://schemas.microsoft.com/office/drawing/2014/main" id="{D8EA0062-FA5C-1A71-8675-ED07C77A832E}"/>
                </a:ext>
              </a:extLst>
            </p:cNvPr>
            <p:cNvSpPr/>
            <p:nvPr/>
          </p:nvSpPr>
          <p:spPr>
            <a:xfrm>
              <a:off x="8322251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43;p13">
              <a:extLst>
                <a:ext uri="{FF2B5EF4-FFF2-40B4-BE49-F238E27FC236}">
                  <a16:creationId xmlns:a16="http://schemas.microsoft.com/office/drawing/2014/main" id="{5C9F1D9A-273F-9E9D-8970-08FCD63B7BD6}"/>
                </a:ext>
              </a:extLst>
            </p:cNvPr>
            <p:cNvSpPr/>
            <p:nvPr/>
          </p:nvSpPr>
          <p:spPr>
            <a:xfrm>
              <a:off x="8770763" y="3871914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44;p13">
              <a:extLst>
                <a:ext uri="{FF2B5EF4-FFF2-40B4-BE49-F238E27FC236}">
                  <a16:creationId xmlns:a16="http://schemas.microsoft.com/office/drawing/2014/main" id="{EB971FD9-52AA-8590-3EA9-66AB33136C36}"/>
                </a:ext>
              </a:extLst>
            </p:cNvPr>
            <p:cNvSpPr/>
            <p:nvPr/>
          </p:nvSpPr>
          <p:spPr>
            <a:xfrm>
              <a:off x="3837147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45;p13">
              <a:extLst>
                <a:ext uri="{FF2B5EF4-FFF2-40B4-BE49-F238E27FC236}">
                  <a16:creationId xmlns:a16="http://schemas.microsoft.com/office/drawing/2014/main" id="{C863B959-6F77-4601-A9D1-DBF2CF7E8FB2}"/>
                </a:ext>
              </a:extLst>
            </p:cNvPr>
            <p:cNvSpPr/>
            <p:nvPr/>
          </p:nvSpPr>
          <p:spPr>
            <a:xfrm>
              <a:off x="4285658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46;p13">
              <a:extLst>
                <a:ext uri="{FF2B5EF4-FFF2-40B4-BE49-F238E27FC236}">
                  <a16:creationId xmlns:a16="http://schemas.microsoft.com/office/drawing/2014/main" id="{2E2F7E44-5DF2-551B-E66C-69C40D542507}"/>
                </a:ext>
              </a:extLst>
            </p:cNvPr>
            <p:cNvSpPr/>
            <p:nvPr/>
          </p:nvSpPr>
          <p:spPr>
            <a:xfrm>
              <a:off x="473416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147;p13">
              <a:extLst>
                <a:ext uri="{FF2B5EF4-FFF2-40B4-BE49-F238E27FC236}">
                  <a16:creationId xmlns:a16="http://schemas.microsoft.com/office/drawing/2014/main" id="{733134ED-3D43-537C-62EB-ECBDAE195191}"/>
                </a:ext>
              </a:extLst>
            </p:cNvPr>
            <p:cNvSpPr/>
            <p:nvPr/>
          </p:nvSpPr>
          <p:spPr>
            <a:xfrm>
              <a:off x="518268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48;p13">
              <a:extLst>
                <a:ext uri="{FF2B5EF4-FFF2-40B4-BE49-F238E27FC236}">
                  <a16:creationId xmlns:a16="http://schemas.microsoft.com/office/drawing/2014/main" id="{1DD8721F-6A71-A06B-B990-396BBCCD5A99}"/>
                </a:ext>
              </a:extLst>
            </p:cNvPr>
            <p:cNvSpPr/>
            <p:nvPr/>
          </p:nvSpPr>
          <p:spPr>
            <a:xfrm>
              <a:off x="5631192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49;p13">
              <a:extLst>
                <a:ext uri="{FF2B5EF4-FFF2-40B4-BE49-F238E27FC236}">
                  <a16:creationId xmlns:a16="http://schemas.microsoft.com/office/drawing/2014/main" id="{ACADCF59-64AC-5F1F-39E7-4FD95A7F3ACA}"/>
                </a:ext>
              </a:extLst>
            </p:cNvPr>
            <p:cNvSpPr/>
            <p:nvPr/>
          </p:nvSpPr>
          <p:spPr>
            <a:xfrm>
              <a:off x="607970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50;p13">
              <a:extLst>
                <a:ext uri="{FF2B5EF4-FFF2-40B4-BE49-F238E27FC236}">
                  <a16:creationId xmlns:a16="http://schemas.microsoft.com/office/drawing/2014/main" id="{599568B0-48B7-CEC1-A13E-4FF0F963C0F2}"/>
                </a:ext>
              </a:extLst>
            </p:cNvPr>
            <p:cNvSpPr/>
            <p:nvPr/>
          </p:nvSpPr>
          <p:spPr>
            <a:xfrm>
              <a:off x="6528215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51;p13">
              <a:extLst>
                <a:ext uri="{FF2B5EF4-FFF2-40B4-BE49-F238E27FC236}">
                  <a16:creationId xmlns:a16="http://schemas.microsoft.com/office/drawing/2014/main" id="{4EFB5A4A-4361-5CD9-A300-77F0FF6E6EDE}"/>
                </a:ext>
              </a:extLst>
            </p:cNvPr>
            <p:cNvSpPr/>
            <p:nvPr/>
          </p:nvSpPr>
          <p:spPr>
            <a:xfrm>
              <a:off x="6976726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52;p13">
              <a:extLst>
                <a:ext uri="{FF2B5EF4-FFF2-40B4-BE49-F238E27FC236}">
                  <a16:creationId xmlns:a16="http://schemas.microsoft.com/office/drawing/2014/main" id="{47F87F1A-DCBF-C08A-D71B-085D202E3247}"/>
                </a:ext>
              </a:extLst>
            </p:cNvPr>
            <p:cNvSpPr/>
            <p:nvPr/>
          </p:nvSpPr>
          <p:spPr>
            <a:xfrm>
              <a:off x="7425229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53;p13">
              <a:extLst>
                <a:ext uri="{FF2B5EF4-FFF2-40B4-BE49-F238E27FC236}">
                  <a16:creationId xmlns:a16="http://schemas.microsoft.com/office/drawing/2014/main" id="{CB9B7C16-FF87-1632-35C7-C046A6483F5B}"/>
                </a:ext>
              </a:extLst>
            </p:cNvPr>
            <p:cNvSpPr/>
            <p:nvPr/>
          </p:nvSpPr>
          <p:spPr>
            <a:xfrm>
              <a:off x="7873740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54;p13">
              <a:extLst>
                <a:ext uri="{FF2B5EF4-FFF2-40B4-BE49-F238E27FC236}">
                  <a16:creationId xmlns:a16="http://schemas.microsoft.com/office/drawing/2014/main" id="{F8D8CD54-543F-9D23-3BA5-BCEFE1299A5E}"/>
                </a:ext>
              </a:extLst>
            </p:cNvPr>
            <p:cNvSpPr/>
            <p:nvPr/>
          </p:nvSpPr>
          <p:spPr>
            <a:xfrm>
              <a:off x="8322251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55;p13">
              <a:extLst>
                <a:ext uri="{FF2B5EF4-FFF2-40B4-BE49-F238E27FC236}">
                  <a16:creationId xmlns:a16="http://schemas.microsoft.com/office/drawing/2014/main" id="{B12B0388-EB61-F244-5D05-19819A915622}"/>
                </a:ext>
              </a:extLst>
            </p:cNvPr>
            <p:cNvSpPr/>
            <p:nvPr/>
          </p:nvSpPr>
          <p:spPr>
            <a:xfrm>
              <a:off x="8770763" y="3444210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56;p13">
              <a:extLst>
                <a:ext uri="{FF2B5EF4-FFF2-40B4-BE49-F238E27FC236}">
                  <a16:creationId xmlns:a16="http://schemas.microsoft.com/office/drawing/2014/main" id="{989FA928-6347-BD34-221D-25416D0C1BBE}"/>
                </a:ext>
              </a:extLst>
            </p:cNvPr>
            <p:cNvSpPr/>
            <p:nvPr/>
          </p:nvSpPr>
          <p:spPr>
            <a:xfrm>
              <a:off x="3837147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57;p13">
              <a:extLst>
                <a:ext uri="{FF2B5EF4-FFF2-40B4-BE49-F238E27FC236}">
                  <a16:creationId xmlns:a16="http://schemas.microsoft.com/office/drawing/2014/main" id="{44C4AAB1-3518-A78A-FF87-DB444213302E}"/>
                </a:ext>
              </a:extLst>
            </p:cNvPr>
            <p:cNvSpPr/>
            <p:nvPr/>
          </p:nvSpPr>
          <p:spPr>
            <a:xfrm>
              <a:off x="4285658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58;p13">
              <a:extLst>
                <a:ext uri="{FF2B5EF4-FFF2-40B4-BE49-F238E27FC236}">
                  <a16:creationId xmlns:a16="http://schemas.microsoft.com/office/drawing/2014/main" id="{3481703F-FDDE-0EEA-EEE6-3AA265F2572A}"/>
                </a:ext>
              </a:extLst>
            </p:cNvPr>
            <p:cNvSpPr/>
            <p:nvPr/>
          </p:nvSpPr>
          <p:spPr>
            <a:xfrm>
              <a:off x="473416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59;p13">
              <a:extLst>
                <a:ext uri="{FF2B5EF4-FFF2-40B4-BE49-F238E27FC236}">
                  <a16:creationId xmlns:a16="http://schemas.microsoft.com/office/drawing/2014/main" id="{E1787240-AFD9-9230-DB88-661DB6AA4BC2}"/>
                </a:ext>
              </a:extLst>
            </p:cNvPr>
            <p:cNvSpPr/>
            <p:nvPr/>
          </p:nvSpPr>
          <p:spPr>
            <a:xfrm>
              <a:off x="518268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60;p13">
              <a:extLst>
                <a:ext uri="{FF2B5EF4-FFF2-40B4-BE49-F238E27FC236}">
                  <a16:creationId xmlns:a16="http://schemas.microsoft.com/office/drawing/2014/main" id="{715DD449-CA76-057D-6C98-33A904C3B56D}"/>
                </a:ext>
              </a:extLst>
            </p:cNvPr>
            <p:cNvSpPr/>
            <p:nvPr/>
          </p:nvSpPr>
          <p:spPr>
            <a:xfrm>
              <a:off x="5631192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61;p13">
              <a:extLst>
                <a:ext uri="{FF2B5EF4-FFF2-40B4-BE49-F238E27FC236}">
                  <a16:creationId xmlns:a16="http://schemas.microsoft.com/office/drawing/2014/main" id="{4276DDE4-8343-AF3F-BAAD-5FFEC9BECB09}"/>
                </a:ext>
              </a:extLst>
            </p:cNvPr>
            <p:cNvSpPr/>
            <p:nvPr/>
          </p:nvSpPr>
          <p:spPr>
            <a:xfrm>
              <a:off x="607970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162;p13">
              <a:extLst>
                <a:ext uri="{FF2B5EF4-FFF2-40B4-BE49-F238E27FC236}">
                  <a16:creationId xmlns:a16="http://schemas.microsoft.com/office/drawing/2014/main" id="{34DE1E18-3818-74B0-E479-200D31111D25}"/>
                </a:ext>
              </a:extLst>
            </p:cNvPr>
            <p:cNvSpPr/>
            <p:nvPr/>
          </p:nvSpPr>
          <p:spPr>
            <a:xfrm>
              <a:off x="6528215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163;p13">
              <a:extLst>
                <a:ext uri="{FF2B5EF4-FFF2-40B4-BE49-F238E27FC236}">
                  <a16:creationId xmlns:a16="http://schemas.microsoft.com/office/drawing/2014/main" id="{E0B657E5-EF93-0DEC-5E6E-4B25937A50A7}"/>
                </a:ext>
              </a:extLst>
            </p:cNvPr>
            <p:cNvSpPr/>
            <p:nvPr/>
          </p:nvSpPr>
          <p:spPr>
            <a:xfrm>
              <a:off x="6976726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164;p13">
              <a:extLst>
                <a:ext uri="{FF2B5EF4-FFF2-40B4-BE49-F238E27FC236}">
                  <a16:creationId xmlns:a16="http://schemas.microsoft.com/office/drawing/2014/main" id="{C35CA523-C4FC-1481-2015-D4472351A794}"/>
                </a:ext>
              </a:extLst>
            </p:cNvPr>
            <p:cNvSpPr/>
            <p:nvPr/>
          </p:nvSpPr>
          <p:spPr>
            <a:xfrm>
              <a:off x="7425229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165;p13">
              <a:extLst>
                <a:ext uri="{FF2B5EF4-FFF2-40B4-BE49-F238E27FC236}">
                  <a16:creationId xmlns:a16="http://schemas.microsoft.com/office/drawing/2014/main" id="{736BC0B2-2EAA-1521-46FF-16644B505005}"/>
                </a:ext>
              </a:extLst>
            </p:cNvPr>
            <p:cNvSpPr/>
            <p:nvPr/>
          </p:nvSpPr>
          <p:spPr>
            <a:xfrm>
              <a:off x="7873740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66;p13">
              <a:extLst>
                <a:ext uri="{FF2B5EF4-FFF2-40B4-BE49-F238E27FC236}">
                  <a16:creationId xmlns:a16="http://schemas.microsoft.com/office/drawing/2014/main" id="{37EBDC87-4F03-1B8B-88CA-436DA3F793D8}"/>
                </a:ext>
              </a:extLst>
            </p:cNvPr>
            <p:cNvSpPr/>
            <p:nvPr/>
          </p:nvSpPr>
          <p:spPr>
            <a:xfrm>
              <a:off x="8322251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67;p13">
              <a:extLst>
                <a:ext uri="{FF2B5EF4-FFF2-40B4-BE49-F238E27FC236}">
                  <a16:creationId xmlns:a16="http://schemas.microsoft.com/office/drawing/2014/main" id="{7CA23405-B1A5-61D8-6AB6-89ED7751CC29}"/>
                </a:ext>
              </a:extLst>
            </p:cNvPr>
            <p:cNvSpPr/>
            <p:nvPr/>
          </p:nvSpPr>
          <p:spPr>
            <a:xfrm>
              <a:off x="8770763" y="3016506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68;p13">
              <a:extLst>
                <a:ext uri="{FF2B5EF4-FFF2-40B4-BE49-F238E27FC236}">
                  <a16:creationId xmlns:a16="http://schemas.microsoft.com/office/drawing/2014/main" id="{D29E4513-7525-9DBA-093C-C35CA11F3D97}"/>
                </a:ext>
              </a:extLst>
            </p:cNvPr>
            <p:cNvSpPr/>
            <p:nvPr/>
          </p:nvSpPr>
          <p:spPr>
            <a:xfrm>
              <a:off x="3837147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69;p13">
              <a:extLst>
                <a:ext uri="{FF2B5EF4-FFF2-40B4-BE49-F238E27FC236}">
                  <a16:creationId xmlns:a16="http://schemas.microsoft.com/office/drawing/2014/main" id="{A5F69D96-35BE-22C7-D8C5-5BAC05DE501A}"/>
                </a:ext>
              </a:extLst>
            </p:cNvPr>
            <p:cNvSpPr/>
            <p:nvPr/>
          </p:nvSpPr>
          <p:spPr>
            <a:xfrm>
              <a:off x="4285658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70;p13">
              <a:extLst>
                <a:ext uri="{FF2B5EF4-FFF2-40B4-BE49-F238E27FC236}">
                  <a16:creationId xmlns:a16="http://schemas.microsoft.com/office/drawing/2014/main" id="{849CE333-05D3-5392-B37E-ADAFBDB80619}"/>
                </a:ext>
              </a:extLst>
            </p:cNvPr>
            <p:cNvSpPr/>
            <p:nvPr/>
          </p:nvSpPr>
          <p:spPr>
            <a:xfrm>
              <a:off x="473416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171;p13">
              <a:extLst>
                <a:ext uri="{FF2B5EF4-FFF2-40B4-BE49-F238E27FC236}">
                  <a16:creationId xmlns:a16="http://schemas.microsoft.com/office/drawing/2014/main" id="{BD7A3823-6368-3641-D092-1FC81510C1FD}"/>
                </a:ext>
              </a:extLst>
            </p:cNvPr>
            <p:cNvSpPr/>
            <p:nvPr/>
          </p:nvSpPr>
          <p:spPr>
            <a:xfrm>
              <a:off x="518268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172;p13">
              <a:extLst>
                <a:ext uri="{FF2B5EF4-FFF2-40B4-BE49-F238E27FC236}">
                  <a16:creationId xmlns:a16="http://schemas.microsoft.com/office/drawing/2014/main" id="{3013E001-3187-CB48-675E-7ED173CE531E}"/>
                </a:ext>
              </a:extLst>
            </p:cNvPr>
            <p:cNvSpPr/>
            <p:nvPr/>
          </p:nvSpPr>
          <p:spPr>
            <a:xfrm>
              <a:off x="5631192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73;p13">
              <a:extLst>
                <a:ext uri="{FF2B5EF4-FFF2-40B4-BE49-F238E27FC236}">
                  <a16:creationId xmlns:a16="http://schemas.microsoft.com/office/drawing/2014/main" id="{BC5593B1-A93C-CF0E-01B9-42EC7F9A7F1D}"/>
                </a:ext>
              </a:extLst>
            </p:cNvPr>
            <p:cNvSpPr/>
            <p:nvPr/>
          </p:nvSpPr>
          <p:spPr>
            <a:xfrm>
              <a:off x="607970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74;p13">
              <a:extLst>
                <a:ext uri="{FF2B5EF4-FFF2-40B4-BE49-F238E27FC236}">
                  <a16:creationId xmlns:a16="http://schemas.microsoft.com/office/drawing/2014/main" id="{A1F2F25B-47E4-E0AA-02EB-2C5202C8E69E}"/>
                </a:ext>
              </a:extLst>
            </p:cNvPr>
            <p:cNvSpPr/>
            <p:nvPr/>
          </p:nvSpPr>
          <p:spPr>
            <a:xfrm>
              <a:off x="6528215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75;p13">
              <a:extLst>
                <a:ext uri="{FF2B5EF4-FFF2-40B4-BE49-F238E27FC236}">
                  <a16:creationId xmlns:a16="http://schemas.microsoft.com/office/drawing/2014/main" id="{A2563118-863E-C235-A409-5495FF39BD62}"/>
                </a:ext>
              </a:extLst>
            </p:cNvPr>
            <p:cNvSpPr/>
            <p:nvPr/>
          </p:nvSpPr>
          <p:spPr>
            <a:xfrm>
              <a:off x="6976726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76;p13">
              <a:extLst>
                <a:ext uri="{FF2B5EF4-FFF2-40B4-BE49-F238E27FC236}">
                  <a16:creationId xmlns:a16="http://schemas.microsoft.com/office/drawing/2014/main" id="{CA11B81E-8885-6DD0-714F-3416B45BFB11}"/>
                </a:ext>
              </a:extLst>
            </p:cNvPr>
            <p:cNvSpPr/>
            <p:nvPr/>
          </p:nvSpPr>
          <p:spPr>
            <a:xfrm>
              <a:off x="7425229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177;p13">
              <a:extLst>
                <a:ext uri="{FF2B5EF4-FFF2-40B4-BE49-F238E27FC236}">
                  <a16:creationId xmlns:a16="http://schemas.microsoft.com/office/drawing/2014/main" id="{15FE08D8-1457-A2BF-1E52-D59D0C36A4BD}"/>
                </a:ext>
              </a:extLst>
            </p:cNvPr>
            <p:cNvSpPr/>
            <p:nvPr/>
          </p:nvSpPr>
          <p:spPr>
            <a:xfrm>
              <a:off x="7873740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178;p13">
              <a:extLst>
                <a:ext uri="{FF2B5EF4-FFF2-40B4-BE49-F238E27FC236}">
                  <a16:creationId xmlns:a16="http://schemas.microsoft.com/office/drawing/2014/main" id="{639AB21B-E9B2-3468-5204-F82051E7C6E1}"/>
                </a:ext>
              </a:extLst>
            </p:cNvPr>
            <p:cNvSpPr/>
            <p:nvPr/>
          </p:nvSpPr>
          <p:spPr>
            <a:xfrm>
              <a:off x="8322251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79;p13">
              <a:extLst>
                <a:ext uri="{FF2B5EF4-FFF2-40B4-BE49-F238E27FC236}">
                  <a16:creationId xmlns:a16="http://schemas.microsoft.com/office/drawing/2014/main" id="{0610010A-6DCB-1CB6-4B36-1B1A93A50FCA}"/>
                </a:ext>
              </a:extLst>
            </p:cNvPr>
            <p:cNvSpPr/>
            <p:nvPr/>
          </p:nvSpPr>
          <p:spPr>
            <a:xfrm>
              <a:off x="8770763" y="2588802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80;p13">
              <a:extLst>
                <a:ext uri="{FF2B5EF4-FFF2-40B4-BE49-F238E27FC236}">
                  <a16:creationId xmlns:a16="http://schemas.microsoft.com/office/drawing/2014/main" id="{357F635E-595B-2BFD-42AF-FF23D26B75D7}"/>
                </a:ext>
              </a:extLst>
            </p:cNvPr>
            <p:cNvSpPr/>
            <p:nvPr/>
          </p:nvSpPr>
          <p:spPr>
            <a:xfrm>
              <a:off x="3837147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81;p13">
              <a:extLst>
                <a:ext uri="{FF2B5EF4-FFF2-40B4-BE49-F238E27FC236}">
                  <a16:creationId xmlns:a16="http://schemas.microsoft.com/office/drawing/2014/main" id="{58AD8B3F-E5C8-06FB-40DC-2E58E4F8F5A4}"/>
                </a:ext>
              </a:extLst>
            </p:cNvPr>
            <p:cNvSpPr/>
            <p:nvPr/>
          </p:nvSpPr>
          <p:spPr>
            <a:xfrm>
              <a:off x="4285658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182;p13">
              <a:extLst>
                <a:ext uri="{FF2B5EF4-FFF2-40B4-BE49-F238E27FC236}">
                  <a16:creationId xmlns:a16="http://schemas.microsoft.com/office/drawing/2014/main" id="{E5522892-596F-6394-E57C-06A2359701DF}"/>
                </a:ext>
              </a:extLst>
            </p:cNvPr>
            <p:cNvSpPr/>
            <p:nvPr/>
          </p:nvSpPr>
          <p:spPr>
            <a:xfrm>
              <a:off x="473416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183;p13">
              <a:extLst>
                <a:ext uri="{FF2B5EF4-FFF2-40B4-BE49-F238E27FC236}">
                  <a16:creationId xmlns:a16="http://schemas.microsoft.com/office/drawing/2014/main" id="{5C00D5E1-D170-358B-4A36-BFE10156E6EE}"/>
                </a:ext>
              </a:extLst>
            </p:cNvPr>
            <p:cNvSpPr/>
            <p:nvPr/>
          </p:nvSpPr>
          <p:spPr>
            <a:xfrm>
              <a:off x="518268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184;p13">
              <a:extLst>
                <a:ext uri="{FF2B5EF4-FFF2-40B4-BE49-F238E27FC236}">
                  <a16:creationId xmlns:a16="http://schemas.microsoft.com/office/drawing/2014/main" id="{0C44E335-43C4-D588-81A7-CF5FB171C49C}"/>
                </a:ext>
              </a:extLst>
            </p:cNvPr>
            <p:cNvSpPr/>
            <p:nvPr/>
          </p:nvSpPr>
          <p:spPr>
            <a:xfrm>
              <a:off x="5631192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185;p13">
              <a:extLst>
                <a:ext uri="{FF2B5EF4-FFF2-40B4-BE49-F238E27FC236}">
                  <a16:creationId xmlns:a16="http://schemas.microsoft.com/office/drawing/2014/main" id="{FC31D3E2-2011-55D7-DB0E-40D6EE818FA8}"/>
                </a:ext>
              </a:extLst>
            </p:cNvPr>
            <p:cNvSpPr/>
            <p:nvPr/>
          </p:nvSpPr>
          <p:spPr>
            <a:xfrm>
              <a:off x="607970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86;p13">
              <a:extLst>
                <a:ext uri="{FF2B5EF4-FFF2-40B4-BE49-F238E27FC236}">
                  <a16:creationId xmlns:a16="http://schemas.microsoft.com/office/drawing/2014/main" id="{E1B47770-A600-A7D5-71D1-D64B6C4EA556}"/>
                </a:ext>
              </a:extLst>
            </p:cNvPr>
            <p:cNvSpPr/>
            <p:nvPr/>
          </p:nvSpPr>
          <p:spPr>
            <a:xfrm>
              <a:off x="6528215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87;p13">
              <a:extLst>
                <a:ext uri="{FF2B5EF4-FFF2-40B4-BE49-F238E27FC236}">
                  <a16:creationId xmlns:a16="http://schemas.microsoft.com/office/drawing/2014/main" id="{8B29670B-FDC3-5B93-CA48-7F6F2C68748C}"/>
                </a:ext>
              </a:extLst>
            </p:cNvPr>
            <p:cNvSpPr/>
            <p:nvPr/>
          </p:nvSpPr>
          <p:spPr>
            <a:xfrm>
              <a:off x="6976726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188;p13">
              <a:extLst>
                <a:ext uri="{FF2B5EF4-FFF2-40B4-BE49-F238E27FC236}">
                  <a16:creationId xmlns:a16="http://schemas.microsoft.com/office/drawing/2014/main" id="{7DEB0F14-50DB-F2E9-B80C-844340221563}"/>
                </a:ext>
              </a:extLst>
            </p:cNvPr>
            <p:cNvSpPr/>
            <p:nvPr/>
          </p:nvSpPr>
          <p:spPr>
            <a:xfrm>
              <a:off x="7425229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189;p13">
              <a:extLst>
                <a:ext uri="{FF2B5EF4-FFF2-40B4-BE49-F238E27FC236}">
                  <a16:creationId xmlns:a16="http://schemas.microsoft.com/office/drawing/2014/main" id="{404B07D4-A83C-B9F8-3C76-AE23CEA7E7DD}"/>
                </a:ext>
              </a:extLst>
            </p:cNvPr>
            <p:cNvSpPr/>
            <p:nvPr/>
          </p:nvSpPr>
          <p:spPr>
            <a:xfrm>
              <a:off x="7873740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190;p13">
              <a:extLst>
                <a:ext uri="{FF2B5EF4-FFF2-40B4-BE49-F238E27FC236}">
                  <a16:creationId xmlns:a16="http://schemas.microsoft.com/office/drawing/2014/main" id="{AE1DEBC2-E2FD-BD0C-2F00-7B64BA893F5D}"/>
                </a:ext>
              </a:extLst>
            </p:cNvPr>
            <p:cNvSpPr/>
            <p:nvPr/>
          </p:nvSpPr>
          <p:spPr>
            <a:xfrm>
              <a:off x="8322251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191;p13">
              <a:extLst>
                <a:ext uri="{FF2B5EF4-FFF2-40B4-BE49-F238E27FC236}">
                  <a16:creationId xmlns:a16="http://schemas.microsoft.com/office/drawing/2014/main" id="{0F2BA252-1C41-BB0A-D1CA-6578563BAA5F}"/>
                </a:ext>
              </a:extLst>
            </p:cNvPr>
            <p:cNvSpPr/>
            <p:nvPr/>
          </p:nvSpPr>
          <p:spPr>
            <a:xfrm>
              <a:off x="8770763" y="2161098"/>
              <a:ext cx="373200" cy="373200"/>
            </a:xfrm>
            <a:prstGeom prst="ellipse">
              <a:avLst/>
            </a:prstGeom>
            <a:solidFill>
              <a:srgbClr val="DEDEDE">
                <a:alpha val="11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9" name="Google Shape;192;p13">
            <a:extLst>
              <a:ext uri="{FF2B5EF4-FFF2-40B4-BE49-F238E27FC236}">
                <a16:creationId xmlns:a16="http://schemas.microsoft.com/office/drawing/2014/main" id="{801EED9D-0236-5EE2-DC52-1A6B526D1132}"/>
              </a:ext>
            </a:extLst>
          </p:cNvPr>
          <p:cNvSpPr/>
          <p:nvPr/>
        </p:nvSpPr>
        <p:spPr>
          <a:xfrm>
            <a:off x="3415800" y="9462"/>
            <a:ext cx="3243420" cy="5134037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3;p13">
            <a:extLst>
              <a:ext uri="{FF2B5EF4-FFF2-40B4-BE49-F238E27FC236}">
                <a16:creationId xmlns:a16="http://schemas.microsoft.com/office/drawing/2014/main" id="{00ACA4C9-E025-1BCD-DF3D-DD49419D62DF}"/>
              </a:ext>
            </a:extLst>
          </p:cNvPr>
          <p:cNvSpPr/>
          <p:nvPr/>
        </p:nvSpPr>
        <p:spPr>
          <a:xfrm>
            <a:off x="0" y="9462"/>
            <a:ext cx="34158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2"/>
          <p:cNvSpPr/>
          <p:nvPr/>
        </p:nvSpPr>
        <p:spPr>
          <a:xfrm>
            <a:off x="114850" y="3481025"/>
            <a:ext cx="1083900" cy="12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0225CA-FDED-2982-E1A3-84E7855C27A7}"/>
              </a:ext>
            </a:extLst>
          </p:cNvPr>
          <p:cNvSpPr txBox="1">
            <a:spLocks/>
          </p:cNvSpPr>
          <p:nvPr/>
        </p:nvSpPr>
        <p:spPr>
          <a:xfrm>
            <a:off x="406434" y="2320541"/>
            <a:ext cx="2893014" cy="65556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3600" b="1">
                <a:solidFill>
                  <a:schemeClr val="tx1"/>
                </a:solidFill>
                <a:latin typeface="Raleway" pitchFamily="2" charset="0"/>
              </a:rPr>
              <a:t>Questions?</a:t>
            </a:r>
            <a:endParaRPr lang="en-US" sz="3600" b="1">
              <a:solidFill>
                <a:schemeClr val="tx1"/>
              </a:solidFill>
              <a:latin typeface="Raleway" pitchFamily="2" charset="0"/>
            </a:endParaRP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F39D008-DFA6-31A9-48BF-9D33BC55C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88" y="866719"/>
            <a:ext cx="3174522" cy="958902"/>
          </a:xfrm>
          <a:prstGeom prst="rect">
            <a:avLst/>
          </a:prstGeom>
        </p:spPr>
      </p:pic>
      <p:sp>
        <p:nvSpPr>
          <p:cNvPr id="3" name="Google Shape;192;p13">
            <a:extLst>
              <a:ext uri="{FF2B5EF4-FFF2-40B4-BE49-F238E27FC236}">
                <a16:creationId xmlns:a16="http://schemas.microsoft.com/office/drawing/2014/main" id="{F446C36B-A63B-E9E6-2579-86A62F5B1642}"/>
              </a:ext>
            </a:extLst>
          </p:cNvPr>
          <p:cNvSpPr/>
          <p:nvPr/>
        </p:nvSpPr>
        <p:spPr>
          <a:xfrm>
            <a:off x="3396590" y="0"/>
            <a:ext cx="1961541" cy="51435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0" name="Picture 329" descr="A logo with black and blue lines&#10;&#10;Description automatically generated">
            <a:extLst>
              <a:ext uri="{FF2B5EF4-FFF2-40B4-BE49-F238E27FC236}">
                <a16:creationId xmlns:a16="http://schemas.microsoft.com/office/drawing/2014/main" id="{E84F5AF2-3C83-323E-92F5-7DEF0F75DD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9" t="2841" r="1318" b="3220"/>
          <a:stretch/>
        </p:blipFill>
        <p:spPr>
          <a:xfrm>
            <a:off x="428122" y="3317879"/>
            <a:ext cx="2914654" cy="130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04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/>
          <p:cNvSpPr txBox="1">
            <a:spLocks noGrp="1"/>
          </p:cNvSpPr>
          <p:nvPr>
            <p:ph type="title"/>
          </p:nvPr>
        </p:nvSpPr>
        <p:spPr>
          <a:xfrm>
            <a:off x="367500" y="1670125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476" name="Google Shape;476;p30"/>
          <p:cNvSpPr txBox="1">
            <a:spLocks noGrp="1"/>
          </p:cNvSpPr>
          <p:nvPr>
            <p:ph type="body" idx="2"/>
          </p:nvPr>
        </p:nvSpPr>
        <p:spPr>
          <a:xfrm>
            <a:off x="4786744" y="239125"/>
            <a:ext cx="4357255" cy="4843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WP5 (Analysis Systems)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overview + roadmap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Current progress in WP5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Future for WP5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/>
              <a:t>Previous updates</a:t>
            </a: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3"/>
              </a:rPr>
              <a:t>November 2024</a:t>
            </a:r>
            <a:endParaRPr lang="en-GB" sz="1100" dirty="0">
              <a:hlinkClick r:id="rId4"/>
            </a:endParaRP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4"/>
              </a:rPr>
              <a:t>March 2024</a:t>
            </a:r>
            <a:endParaRPr lang="en-GB" sz="1100" dirty="0">
              <a:hlinkClick r:id="rId5"/>
            </a:endParaRP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5"/>
              </a:rPr>
              <a:t>November 2023</a:t>
            </a:r>
            <a:endParaRPr lang="en-GB" sz="1100" dirty="0">
              <a:hlinkClick r:id="rId6"/>
            </a:endParaRPr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6"/>
              </a:rPr>
              <a:t>September 2023</a:t>
            </a:r>
            <a:endParaRPr lang="en-GB" sz="1100" dirty="0"/>
          </a:p>
          <a:p>
            <a:pPr marL="285750" indent="-285750">
              <a:lnSpc>
                <a:spcPct val="114999"/>
              </a:lnSpc>
              <a:buFont typeface="Calibri"/>
              <a:buChar char="-"/>
            </a:pPr>
            <a:r>
              <a:rPr lang="en-GB" sz="1100" dirty="0">
                <a:hlinkClick r:id="rId7"/>
              </a:rPr>
              <a:t>May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100" dirty="0">
                <a:hlinkClick r:id="rId8"/>
              </a:rPr>
              <a:t>March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100" dirty="0">
                <a:hlinkClick r:id="rId9"/>
              </a:rPr>
              <a:t>February 2023</a:t>
            </a:r>
            <a:endParaRPr lang="en-GB" sz="1100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  <p:sp>
        <p:nvSpPr>
          <p:cNvPr id="477" name="Google Shape;477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4988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22765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>
          <a:extLst>
            <a:ext uri="{FF2B5EF4-FFF2-40B4-BE49-F238E27FC236}">
              <a16:creationId xmlns:a16="http://schemas.microsoft.com/office/drawing/2014/main" id="{4D73DE80-3C5C-866A-F25E-742DF5526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0">
            <a:extLst>
              <a:ext uri="{FF2B5EF4-FFF2-40B4-BE49-F238E27FC236}">
                <a16:creationId xmlns:a16="http://schemas.microsoft.com/office/drawing/2014/main" id="{4EEE8923-1CEE-31FB-9644-1193D0DE73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7500" y="1670125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Practical Example 3</a:t>
            </a:r>
            <a:br>
              <a:rPr lang="en" dirty="0"/>
            </a:br>
            <a:br>
              <a:rPr lang="en" dirty="0"/>
            </a:br>
            <a:r>
              <a:rPr lang="en" dirty="0"/>
              <a:t>LZ Analysis</a:t>
            </a:r>
            <a:endParaRPr dirty="0"/>
          </a:p>
        </p:txBody>
      </p:sp>
      <p:sp>
        <p:nvSpPr>
          <p:cNvPr id="476" name="Google Shape;476;p30">
            <a:extLst>
              <a:ext uri="{FF2B5EF4-FFF2-40B4-BE49-F238E27FC236}">
                <a16:creationId xmlns:a16="http://schemas.microsoft.com/office/drawing/2014/main" id="{B078EA94-A887-93C6-9B67-27ED8417174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786744" y="239125"/>
            <a:ext cx="4357255" cy="4843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Demonstration of interchangeability of CPU and GPU </a:t>
            </a:r>
            <a:r>
              <a:rPr lang="en-GB"/>
              <a:t>in analysis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77" name="Google Shape;477;p30">
            <a:extLst>
              <a:ext uri="{FF2B5EF4-FFF2-40B4-BE49-F238E27FC236}">
                <a16:creationId xmlns:a16="http://schemas.microsoft.com/office/drawing/2014/main" id="{3A4DF7E3-466F-FA37-C047-D0F0BBF60C6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6199BE-EA24-13F5-6FA2-8CB56132A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700" y="2246563"/>
            <a:ext cx="4680133" cy="2081676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793171-E97A-7171-9EA6-C54E3C2B5DFA}"/>
              </a:ext>
            </a:extLst>
          </p:cNvPr>
          <p:cNvSpPr/>
          <p:nvPr/>
        </p:nvSpPr>
        <p:spPr>
          <a:xfrm>
            <a:off x="7383481" y="2940690"/>
            <a:ext cx="1709352" cy="693421"/>
          </a:xfrm>
          <a:prstGeom prst="rect">
            <a:avLst/>
          </a:prstGeom>
          <a:noFill/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83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5B0D6-9AD7-9D30-2232-18DADC2EF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DB72F67-53FE-8602-66C3-B3B7AB63ACB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1F1E7BD1-76EA-F46A-EC10-D7A2D0FBFCE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AFA2E4F4-D501-AA6F-A4E0-237EDAA077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318;p20">
            <a:extLst>
              <a:ext uri="{FF2B5EF4-FFF2-40B4-BE49-F238E27FC236}">
                <a16:creationId xmlns:a16="http://schemas.microsoft.com/office/drawing/2014/main" id="{AD30CC8C-9AAE-CA6A-51D1-4A0AA2553DDA}"/>
              </a:ext>
            </a:extLst>
          </p:cNvPr>
          <p:cNvSpPr/>
          <p:nvPr/>
        </p:nvSpPr>
        <p:spPr>
          <a:xfrm>
            <a:off x="65941" y="484544"/>
            <a:ext cx="3310305" cy="62768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 err="1">
                <a:solidFill>
                  <a:schemeClr val="lt1"/>
                </a:solidFill>
              </a:rPr>
              <a:t>dask-dirac</a:t>
            </a:r>
            <a:endParaRPr lang="en-GB" b="1" dirty="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</a:rPr>
              <a:t>April2025_workshop.ipynb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C2E307-F43C-CDB9-1EB1-846635CB1B16}"/>
              </a:ext>
            </a:extLst>
          </p:cNvPr>
          <p:cNvSpPr txBox="1"/>
          <p:nvPr/>
        </p:nvSpPr>
        <p:spPr>
          <a:xfrm>
            <a:off x="65941" y="1332035"/>
            <a:ext cx="347735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  <a:latin typeface="+mn-lt"/>
              </a:rPr>
              <a:t>What is the example?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LZ analysis on simulated data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Local Cluster</a:t>
            </a:r>
            <a:endParaRPr lang="en-GB" b="1" dirty="0">
              <a:solidFill>
                <a:schemeClr val="bg2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6-files, ~1-5 GB each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~4 mil events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In production, it’s closer to ~100 TB</a:t>
            </a:r>
          </a:p>
          <a:p>
            <a:endParaRPr lang="en-GB" dirty="0">
              <a:solidFill>
                <a:schemeClr val="bg2"/>
              </a:solidFill>
              <a:latin typeface="+mn-lt"/>
            </a:endParaRPr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Where is this example?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hlinkClick r:id="rId4"/>
              </a:rPr>
              <a:t>April2025_workshop.ipynb</a:t>
            </a:r>
            <a:endParaRPr lang="en-GB" dirty="0">
              <a:solidFill>
                <a:schemeClr val="bg2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 err="1">
                <a:solidFill>
                  <a:schemeClr val="bg2"/>
                </a:solidFill>
                <a:latin typeface="+mn-lt"/>
              </a:rPr>
              <a:t>dask-dirac</a:t>
            </a:r>
            <a:r>
              <a:rPr lang="en-GB" dirty="0">
                <a:solidFill>
                  <a:schemeClr val="bg2"/>
                </a:solidFill>
                <a:latin typeface="+mn-lt"/>
              </a:rPr>
              <a:t> 2025.3.1</a:t>
            </a:r>
          </a:p>
          <a:p>
            <a:endParaRPr lang="en-GB" dirty="0">
              <a:solidFill>
                <a:schemeClr val="bg2"/>
              </a:solidFill>
              <a:latin typeface="+mn-lt"/>
            </a:endParaRPr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What is this example about?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Now we can access grid-GPUs, can we easily integrate into workflows?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2"/>
                </a:solidFill>
                <a:latin typeface="+mn-lt"/>
              </a:rPr>
              <a:t>Offering an LZ analysis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462465-343B-619C-8A21-4793A3AD9E88}"/>
              </a:ext>
            </a:extLst>
          </p:cNvPr>
          <p:cNvCxnSpPr>
            <a:cxnSpLocks/>
          </p:cNvCxnSpPr>
          <p:nvPr/>
        </p:nvCxnSpPr>
        <p:spPr>
          <a:xfrm flipV="1">
            <a:off x="3675123" y="419722"/>
            <a:ext cx="0" cy="453914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011DBB9-5872-B8A1-E2B5-EFC3B8FFE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073" y="1556201"/>
            <a:ext cx="2656858" cy="33247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F3D011-B022-EE64-F0DD-5B8C5DDD7CAB}"/>
              </a:ext>
            </a:extLst>
          </p:cNvPr>
          <p:cNvSpPr txBox="1"/>
          <p:nvPr/>
        </p:nvSpPr>
        <p:spPr>
          <a:xfrm>
            <a:off x="3806947" y="472075"/>
            <a:ext cx="52711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+mn-lt"/>
              </a:rPr>
              <a:t>Context: </a:t>
            </a:r>
            <a:r>
              <a:rPr lang="en-GB" dirty="0">
                <a:solidFill>
                  <a:schemeClr val="bg2"/>
                </a:solidFill>
                <a:latin typeface="+mn-lt"/>
              </a:rPr>
              <a:t>One background in LZ are </a:t>
            </a:r>
            <a:r>
              <a:rPr lang="el-GR" dirty="0">
                <a:solidFill>
                  <a:schemeClr val="bg2"/>
                </a:solidFill>
                <a:latin typeface="+mn-lt"/>
              </a:rPr>
              <a:t>γ</a:t>
            </a:r>
            <a:r>
              <a:rPr lang="en-GB" dirty="0">
                <a:solidFill>
                  <a:schemeClr val="bg2"/>
                </a:solidFill>
                <a:latin typeface="+mn-lt"/>
              </a:rPr>
              <a:t>-X events, these can look like dark matter, and originate where not all charge is collected.</a:t>
            </a:r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This analysis looks at simulations and determines what rate of these we should expect.</a:t>
            </a:r>
          </a:p>
        </p:txBody>
      </p:sp>
    </p:spTree>
    <p:extLst>
      <p:ext uri="{BB962C8B-B14F-4D97-AF65-F5344CB8AC3E}">
        <p14:creationId xmlns:p14="http://schemas.microsoft.com/office/powerpoint/2010/main" val="36988502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170CB-040C-F743-4431-10FF50290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354AD3F-3FE3-7564-DF55-588E6DCF50EB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A5E6BC41-4FD3-9289-9A30-8080A19F2B4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DFD68703-D818-947D-9CE5-EED727354A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88B47D-47D6-A571-AB28-9F7609BC3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260" y="907473"/>
            <a:ext cx="6059462" cy="3534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064406-A7FA-4655-F5A8-D55FA7D82F5E}"/>
              </a:ext>
            </a:extLst>
          </p:cNvPr>
          <p:cNvSpPr txBox="1"/>
          <p:nvPr/>
        </p:nvSpPr>
        <p:spPr>
          <a:xfrm>
            <a:off x="120837" y="514932"/>
            <a:ext cx="8184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core of the analysis; CPU version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B3A25C8-39B3-5EE4-0942-0D405FFF2B4E}"/>
              </a:ext>
            </a:extLst>
          </p:cNvPr>
          <p:cNvSpPr/>
          <p:nvPr/>
        </p:nvSpPr>
        <p:spPr>
          <a:xfrm>
            <a:off x="1690256" y="2431973"/>
            <a:ext cx="1263162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BED1F2-2AC4-2A7C-624E-CA9C813E116E}"/>
              </a:ext>
            </a:extLst>
          </p:cNvPr>
          <p:cNvSpPr txBox="1"/>
          <p:nvPr/>
        </p:nvSpPr>
        <p:spPr>
          <a:xfrm>
            <a:off x="0" y="1370937"/>
            <a:ext cx="2176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Open a file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91E825-ECF9-C190-8ADF-8717091F5E92}"/>
              </a:ext>
            </a:extLst>
          </p:cNvPr>
          <p:cNvSpPr txBox="1"/>
          <p:nvPr/>
        </p:nvSpPr>
        <p:spPr>
          <a:xfrm>
            <a:off x="16278" y="2431973"/>
            <a:ext cx="2115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Make some arrays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21F5DFF-F291-6604-25B4-8621A65261BC}"/>
              </a:ext>
            </a:extLst>
          </p:cNvPr>
          <p:cNvSpPr/>
          <p:nvPr/>
        </p:nvSpPr>
        <p:spPr>
          <a:xfrm>
            <a:off x="1787236" y="3595755"/>
            <a:ext cx="1166181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2B6527-B7DC-ABE2-982D-5BFD629F52C6}"/>
              </a:ext>
            </a:extLst>
          </p:cNvPr>
          <p:cNvSpPr txBox="1"/>
          <p:nvPr/>
        </p:nvSpPr>
        <p:spPr>
          <a:xfrm>
            <a:off x="30208" y="3507364"/>
            <a:ext cx="2115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processing of arrays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7006F2B1-CCC9-7B1C-6DC2-262CC1FDC2A5}"/>
              </a:ext>
            </a:extLst>
          </p:cNvPr>
          <p:cNvSpPr/>
          <p:nvPr/>
        </p:nvSpPr>
        <p:spPr>
          <a:xfrm>
            <a:off x="1087582" y="1361275"/>
            <a:ext cx="1865835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9951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00980-B805-57E2-A7D8-E518C6AE3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F55769C-A01A-3494-DB21-36588915B525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AF037C77-33B8-AFFF-C25F-BD2E0BBF264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1A7016C-2054-22C8-5984-A3473222C4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7867A524-76AC-81A0-A58D-57149B27A0C2}"/>
              </a:ext>
            </a:extLst>
          </p:cNvPr>
          <p:cNvSpPr/>
          <p:nvPr/>
        </p:nvSpPr>
        <p:spPr>
          <a:xfrm>
            <a:off x="2279073" y="1057965"/>
            <a:ext cx="2563409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CE215C-4D0B-3804-7DE7-C6FA104F3EEF}"/>
              </a:ext>
            </a:extLst>
          </p:cNvPr>
          <p:cNvSpPr txBox="1"/>
          <p:nvPr/>
        </p:nvSpPr>
        <p:spPr>
          <a:xfrm>
            <a:off x="30207" y="1057965"/>
            <a:ext cx="2923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Loop over entries in array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1ED053-CB5B-98DD-57A3-648C84A3C978}"/>
              </a:ext>
            </a:extLst>
          </p:cNvPr>
          <p:cNvSpPr txBox="1"/>
          <p:nvPr/>
        </p:nvSpPr>
        <p:spPr>
          <a:xfrm>
            <a:off x="30208" y="1696262"/>
            <a:ext cx="2449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Evaluate a bunch of cuts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886222B-2F70-EB7B-549C-7CEDB490C38B}"/>
              </a:ext>
            </a:extLst>
          </p:cNvPr>
          <p:cNvSpPr/>
          <p:nvPr/>
        </p:nvSpPr>
        <p:spPr>
          <a:xfrm>
            <a:off x="2143345" y="1695762"/>
            <a:ext cx="2699138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08ABEF-7F18-EFD1-68AD-45249F465EFE}"/>
              </a:ext>
            </a:extLst>
          </p:cNvPr>
          <p:cNvSpPr txBox="1"/>
          <p:nvPr/>
        </p:nvSpPr>
        <p:spPr>
          <a:xfrm>
            <a:off x="30207" y="3046580"/>
            <a:ext cx="2699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Count events which pass cuts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E1DD20-E517-5375-3304-8402F8A3B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387" y="436418"/>
            <a:ext cx="3671794" cy="4516582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1085B1FA-2486-2B17-F9FD-4FE56276AB30}"/>
              </a:ext>
            </a:extLst>
          </p:cNvPr>
          <p:cNvSpPr/>
          <p:nvPr/>
        </p:nvSpPr>
        <p:spPr>
          <a:xfrm>
            <a:off x="2576945" y="3046580"/>
            <a:ext cx="2189337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151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CC706-7017-772B-E84D-6F0EDB0EF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7A274BE-95FC-1CCD-9107-2D70BF20C634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37FB6A74-A0E5-3237-469C-E21B871F6B2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AE360A10-A1FE-20A5-39A9-4FA3522F4E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3E9DF1-1F76-D5DD-4B25-61790D7E4A23}"/>
              </a:ext>
            </a:extLst>
          </p:cNvPr>
          <p:cNvSpPr txBox="1"/>
          <p:nvPr/>
        </p:nvSpPr>
        <p:spPr>
          <a:xfrm>
            <a:off x="120837" y="514932"/>
            <a:ext cx="3730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does CPU and GPU approaches differ?</a:t>
            </a:r>
          </a:p>
          <a:p>
            <a:endParaRPr lang="en-GB" dirty="0"/>
          </a:p>
          <a:p>
            <a:r>
              <a:rPr lang="en-GB" dirty="0"/>
              <a:t>For most of the cuts, no change is needed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374ACD-C5A0-DF82-8C64-6BF2BC5AF7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8370"/>
          <a:stretch/>
        </p:blipFill>
        <p:spPr>
          <a:xfrm>
            <a:off x="4293645" y="714193"/>
            <a:ext cx="4834077" cy="37151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C832455-9A5A-7134-441E-D6161EEDEB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1664"/>
          <a:stretch/>
        </p:blipFill>
        <p:spPr>
          <a:xfrm>
            <a:off x="120837" y="2022763"/>
            <a:ext cx="3969670" cy="285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736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3C6E8-2DD9-ADCF-85A7-AEB22F08C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DAC8B8-D2FB-8EBD-0A4C-28470C7EA297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FBBB8943-6296-1211-7D62-B4BA6F8D6F8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06038F1D-A485-CD70-D804-6B7D131E49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446269-4059-BB03-DB1A-6F0195E2688F}"/>
              </a:ext>
            </a:extLst>
          </p:cNvPr>
          <p:cNvSpPr txBox="1"/>
          <p:nvPr/>
        </p:nvSpPr>
        <p:spPr>
          <a:xfrm>
            <a:off x="120837" y="514932"/>
            <a:ext cx="3730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does CPU and GPU approaches differ?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E823A5-5F6C-A6EA-EE15-0FAE6B859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8546" y="963568"/>
            <a:ext cx="7024255" cy="39001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E6EA1D-79B7-A57C-0369-B2C467D78494}"/>
              </a:ext>
            </a:extLst>
          </p:cNvPr>
          <p:cNvSpPr txBox="1"/>
          <p:nvPr/>
        </p:nvSpPr>
        <p:spPr>
          <a:xfrm>
            <a:off x="0" y="3484054"/>
            <a:ext cx="1488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copy to GPU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A3FAC51-6F9F-B2C1-B73F-ED20059A5E59}"/>
              </a:ext>
            </a:extLst>
          </p:cNvPr>
          <p:cNvSpPr/>
          <p:nvPr/>
        </p:nvSpPr>
        <p:spPr>
          <a:xfrm>
            <a:off x="1226126" y="3484053"/>
            <a:ext cx="760073" cy="30777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1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60D52-615A-2773-B2EB-7E730BAD4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FD0D20-FBA0-B42A-9D38-736E676E72CC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Analysis Anatomy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6B46F6E-7DBC-B40E-68B9-4128E8E1251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2B5C4720-E3BC-563B-2340-6B96270052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grpSp>
        <p:nvGrpSpPr>
          <p:cNvPr id="2" name="Google Shape;233;p18">
            <a:extLst>
              <a:ext uri="{FF2B5EF4-FFF2-40B4-BE49-F238E27FC236}">
                <a16:creationId xmlns:a16="http://schemas.microsoft.com/office/drawing/2014/main" id="{CBB9B041-BB59-43CE-3D4A-BA8651496A5C}"/>
              </a:ext>
            </a:extLst>
          </p:cNvPr>
          <p:cNvGrpSpPr/>
          <p:nvPr/>
        </p:nvGrpSpPr>
        <p:grpSpPr>
          <a:xfrm>
            <a:off x="6803371" y="615487"/>
            <a:ext cx="2187951" cy="4043161"/>
            <a:chOff x="5740950" y="157775"/>
            <a:chExt cx="2334313" cy="4311325"/>
          </a:xfrm>
        </p:grpSpPr>
        <p:sp>
          <p:nvSpPr>
            <p:cNvPr id="4" name="Google Shape;234;p18">
              <a:extLst>
                <a:ext uri="{FF2B5EF4-FFF2-40B4-BE49-F238E27FC236}">
                  <a16:creationId xmlns:a16="http://schemas.microsoft.com/office/drawing/2014/main" id="{AC105D55-23BB-B70C-4F37-EC981904A836}"/>
                </a:ext>
              </a:extLst>
            </p:cNvPr>
            <p:cNvSpPr/>
            <p:nvPr/>
          </p:nvSpPr>
          <p:spPr>
            <a:xfrm>
              <a:off x="6553200" y="1577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5" name="Google Shape;235;p18">
              <a:extLst>
                <a:ext uri="{FF2B5EF4-FFF2-40B4-BE49-F238E27FC236}">
                  <a16:creationId xmlns:a16="http://schemas.microsoft.com/office/drawing/2014/main" id="{C7679DDC-D569-83E4-D68D-DF82770289C1}"/>
                </a:ext>
              </a:extLst>
            </p:cNvPr>
            <p:cNvSpPr/>
            <p:nvPr/>
          </p:nvSpPr>
          <p:spPr>
            <a:xfrm>
              <a:off x="574095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6" name="Google Shape;236;p18">
              <a:extLst>
                <a:ext uri="{FF2B5EF4-FFF2-40B4-BE49-F238E27FC236}">
                  <a16:creationId xmlns:a16="http://schemas.microsoft.com/office/drawing/2014/main" id="{3C86452A-3500-18DA-F89D-830FA20D1CC8}"/>
                </a:ext>
              </a:extLst>
            </p:cNvPr>
            <p:cNvSpPr/>
            <p:nvPr/>
          </p:nvSpPr>
          <p:spPr>
            <a:xfrm>
              <a:off x="655320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" name="Google Shape;237;p18">
              <a:extLst>
                <a:ext uri="{FF2B5EF4-FFF2-40B4-BE49-F238E27FC236}">
                  <a16:creationId xmlns:a16="http://schemas.microsoft.com/office/drawing/2014/main" id="{FE972B6A-4DD2-8864-6DE8-8AAD81C996B6}"/>
                </a:ext>
              </a:extLst>
            </p:cNvPr>
            <p:cNvSpPr/>
            <p:nvPr/>
          </p:nvSpPr>
          <p:spPr>
            <a:xfrm>
              <a:off x="7438063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10" name="Google Shape;238;p18">
              <a:extLst>
                <a:ext uri="{FF2B5EF4-FFF2-40B4-BE49-F238E27FC236}">
                  <a16:creationId xmlns:a16="http://schemas.microsoft.com/office/drawing/2014/main" id="{9B1837D7-9D59-50CF-B373-8516B352373F}"/>
                </a:ext>
              </a:extLst>
            </p:cNvPr>
            <p:cNvSpPr/>
            <p:nvPr/>
          </p:nvSpPr>
          <p:spPr>
            <a:xfrm>
              <a:off x="6553200" y="16161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4" name="Google Shape;239;p18">
              <a:extLst>
                <a:ext uri="{FF2B5EF4-FFF2-40B4-BE49-F238E27FC236}">
                  <a16:creationId xmlns:a16="http://schemas.microsoft.com/office/drawing/2014/main" id="{3FCFA55E-E0A3-D1B8-F4D2-2CA005FD428D}"/>
                </a:ext>
              </a:extLst>
            </p:cNvPr>
            <p:cNvSpPr/>
            <p:nvPr/>
          </p:nvSpPr>
          <p:spPr>
            <a:xfrm>
              <a:off x="614707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5" name="Google Shape;240;p18">
              <a:extLst>
                <a:ext uri="{FF2B5EF4-FFF2-40B4-BE49-F238E27FC236}">
                  <a16:creationId xmlns:a16="http://schemas.microsoft.com/office/drawing/2014/main" id="{1961DB03-BD69-2536-297E-A9C986DE501F}"/>
                </a:ext>
              </a:extLst>
            </p:cNvPr>
            <p:cNvSpPr/>
            <p:nvPr/>
          </p:nvSpPr>
          <p:spPr>
            <a:xfrm>
              <a:off x="695932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6" name="Google Shape;241;p18">
              <a:extLst>
                <a:ext uri="{FF2B5EF4-FFF2-40B4-BE49-F238E27FC236}">
                  <a16:creationId xmlns:a16="http://schemas.microsoft.com/office/drawing/2014/main" id="{0A4E4B3A-A7A6-82DA-F5C8-44DE0A3ABB7C}"/>
                </a:ext>
              </a:extLst>
            </p:cNvPr>
            <p:cNvSpPr/>
            <p:nvPr/>
          </p:nvSpPr>
          <p:spPr>
            <a:xfrm>
              <a:off x="6553200" y="294355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7" name="Google Shape;242;p18">
              <a:extLst>
                <a:ext uri="{FF2B5EF4-FFF2-40B4-BE49-F238E27FC236}">
                  <a16:creationId xmlns:a16="http://schemas.microsoft.com/office/drawing/2014/main" id="{A0FE72F9-DE6A-BF91-6436-6B9416D3F95F}"/>
                </a:ext>
              </a:extLst>
            </p:cNvPr>
            <p:cNvSpPr/>
            <p:nvPr/>
          </p:nvSpPr>
          <p:spPr>
            <a:xfrm>
              <a:off x="6553200" y="357132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8" name="Google Shape;243;p18">
              <a:extLst>
                <a:ext uri="{FF2B5EF4-FFF2-40B4-BE49-F238E27FC236}">
                  <a16:creationId xmlns:a16="http://schemas.microsoft.com/office/drawing/2014/main" id="{913982DA-3C55-15E0-5413-BC4CE76A59B0}"/>
                </a:ext>
              </a:extLst>
            </p:cNvPr>
            <p:cNvSpPr/>
            <p:nvPr/>
          </p:nvSpPr>
          <p:spPr>
            <a:xfrm>
              <a:off x="6553200" y="419910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cxnSp>
          <p:nvCxnSpPr>
            <p:cNvPr id="79" name="Google Shape;244;p18">
              <a:extLst>
                <a:ext uri="{FF2B5EF4-FFF2-40B4-BE49-F238E27FC236}">
                  <a16:creationId xmlns:a16="http://schemas.microsoft.com/office/drawing/2014/main" id="{D57600D6-F714-0174-8CC3-965E0D40923B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rot="5400000">
              <a:off x="6235200" y="252275"/>
              <a:ext cx="461100" cy="8121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1" name="Google Shape;245;p18">
              <a:extLst>
                <a:ext uri="{FF2B5EF4-FFF2-40B4-BE49-F238E27FC236}">
                  <a16:creationId xmlns:a16="http://schemas.microsoft.com/office/drawing/2014/main" id="{F270F4DC-0267-D35E-A221-F9D91EB2B8DE}"/>
                </a:ext>
              </a:extLst>
            </p:cNvPr>
            <p:cNvCxnSpPr>
              <a:stCxn id="4" idx="3"/>
              <a:endCxn id="6" idx="0"/>
            </p:cNvCxnSpPr>
            <p:nvPr/>
          </p:nvCxnSpPr>
          <p:spPr>
            <a:xfrm rot="-5400000" flipH="1">
              <a:off x="6641550" y="658025"/>
              <a:ext cx="4611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246;p18">
              <a:extLst>
                <a:ext uri="{FF2B5EF4-FFF2-40B4-BE49-F238E27FC236}">
                  <a16:creationId xmlns:a16="http://schemas.microsoft.com/office/drawing/2014/main" id="{89228831-B8C5-E9C7-A8D1-B38710B5600A}"/>
                </a:ext>
              </a:extLst>
            </p:cNvPr>
            <p:cNvCxnSpPr>
              <a:stCxn id="4" idx="3"/>
              <a:endCxn id="7" idx="0"/>
            </p:cNvCxnSpPr>
            <p:nvPr/>
          </p:nvCxnSpPr>
          <p:spPr>
            <a:xfrm rot="-5400000" flipH="1">
              <a:off x="7083750" y="215825"/>
              <a:ext cx="4611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Google Shape;247;p18">
              <a:extLst>
                <a:ext uri="{FF2B5EF4-FFF2-40B4-BE49-F238E27FC236}">
                  <a16:creationId xmlns:a16="http://schemas.microsoft.com/office/drawing/2014/main" id="{2BD99408-7940-1591-B415-9A2B7DA572C5}"/>
                </a:ext>
              </a:extLst>
            </p:cNvPr>
            <p:cNvCxnSpPr>
              <a:stCxn id="5" idx="2"/>
              <a:endCxn id="10" idx="1"/>
            </p:cNvCxnSpPr>
            <p:nvPr/>
          </p:nvCxnSpPr>
          <p:spPr>
            <a:xfrm rot="-5400000" flipH="1">
              <a:off x="6237000" y="981325"/>
              <a:ext cx="457500" cy="8124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4" name="Google Shape;248;p18">
              <a:extLst>
                <a:ext uri="{FF2B5EF4-FFF2-40B4-BE49-F238E27FC236}">
                  <a16:creationId xmlns:a16="http://schemas.microsoft.com/office/drawing/2014/main" id="{2A941661-0D2B-81B2-5819-3630AA6DDBF4}"/>
                </a:ext>
              </a:extLst>
            </p:cNvPr>
            <p:cNvCxnSpPr>
              <a:stCxn id="6" idx="2"/>
              <a:endCxn id="10" idx="1"/>
            </p:cNvCxnSpPr>
            <p:nvPr/>
          </p:nvCxnSpPr>
          <p:spPr>
            <a:xfrm rot="-5400000" flipH="1">
              <a:off x="6643350" y="1387225"/>
              <a:ext cx="4575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5" name="Google Shape;249;p18">
              <a:extLst>
                <a:ext uri="{FF2B5EF4-FFF2-40B4-BE49-F238E27FC236}">
                  <a16:creationId xmlns:a16="http://schemas.microsoft.com/office/drawing/2014/main" id="{C5C345C5-D6D9-4FC2-D2B8-8FAE5D35855A}"/>
                </a:ext>
              </a:extLst>
            </p:cNvPr>
            <p:cNvCxnSpPr>
              <a:stCxn id="7" idx="2"/>
              <a:endCxn id="10" idx="1"/>
            </p:cNvCxnSpPr>
            <p:nvPr/>
          </p:nvCxnSpPr>
          <p:spPr>
            <a:xfrm rot="5400000">
              <a:off x="7085413" y="945025"/>
              <a:ext cx="4575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6" name="Google Shape;250;p18">
              <a:extLst>
                <a:ext uri="{FF2B5EF4-FFF2-40B4-BE49-F238E27FC236}">
                  <a16:creationId xmlns:a16="http://schemas.microsoft.com/office/drawing/2014/main" id="{5B3160D8-3905-EC02-785B-EBA572804F7F}"/>
                </a:ext>
              </a:extLst>
            </p:cNvPr>
            <p:cNvCxnSpPr>
              <a:stCxn id="10" idx="3"/>
              <a:endCxn id="74" idx="0"/>
            </p:cNvCxnSpPr>
            <p:nvPr/>
          </p:nvCxnSpPr>
          <p:spPr>
            <a:xfrm rot="5400000">
              <a:off x="64539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7" name="Google Shape;251;p18">
              <a:extLst>
                <a:ext uri="{FF2B5EF4-FFF2-40B4-BE49-F238E27FC236}">
                  <a16:creationId xmlns:a16="http://schemas.microsoft.com/office/drawing/2014/main" id="{B4E386D5-8248-4B08-CF79-3EC3469FD5B1}"/>
                </a:ext>
              </a:extLst>
            </p:cNvPr>
            <p:cNvCxnSpPr>
              <a:stCxn id="10" idx="3"/>
              <a:endCxn id="75" idx="0"/>
            </p:cNvCxnSpPr>
            <p:nvPr/>
          </p:nvCxnSpPr>
          <p:spPr>
            <a:xfrm rot="-5400000" flipH="1">
              <a:off x="68601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Google Shape;252;p18">
              <a:extLst>
                <a:ext uri="{FF2B5EF4-FFF2-40B4-BE49-F238E27FC236}">
                  <a16:creationId xmlns:a16="http://schemas.microsoft.com/office/drawing/2014/main" id="{82F894BE-F2A0-7BBC-6D3E-531BA2341CC6}"/>
                </a:ext>
              </a:extLst>
            </p:cNvPr>
            <p:cNvCxnSpPr>
              <a:stCxn id="74" idx="2"/>
              <a:endCxn id="76" idx="1"/>
            </p:cNvCxnSpPr>
            <p:nvPr/>
          </p:nvCxnSpPr>
          <p:spPr>
            <a:xfrm rot="-5400000" flipH="1">
              <a:off x="648982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Google Shape;253;p18">
              <a:extLst>
                <a:ext uri="{FF2B5EF4-FFF2-40B4-BE49-F238E27FC236}">
                  <a16:creationId xmlns:a16="http://schemas.microsoft.com/office/drawing/2014/main" id="{7E9C5375-A23B-A798-B6ED-415D05816860}"/>
                </a:ext>
              </a:extLst>
            </p:cNvPr>
            <p:cNvCxnSpPr>
              <a:stCxn id="75" idx="2"/>
              <a:endCxn id="76" idx="1"/>
            </p:cNvCxnSpPr>
            <p:nvPr/>
          </p:nvCxnSpPr>
          <p:spPr>
            <a:xfrm rot="5400000">
              <a:off x="689587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254;p18">
              <a:extLst>
                <a:ext uri="{FF2B5EF4-FFF2-40B4-BE49-F238E27FC236}">
                  <a16:creationId xmlns:a16="http://schemas.microsoft.com/office/drawing/2014/main" id="{45BFE6D5-92E3-07E6-A3E9-109D17A1C581}"/>
                </a:ext>
              </a:extLst>
            </p:cNvPr>
            <p:cNvCxnSpPr>
              <a:stCxn id="76" idx="3"/>
              <a:endCxn id="77" idx="0"/>
            </p:cNvCxnSpPr>
            <p:nvPr/>
          </p:nvCxnSpPr>
          <p:spPr>
            <a:xfrm rot="-5400000" flipH="1">
              <a:off x="6693150" y="3392200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255;p18">
              <a:extLst>
                <a:ext uri="{FF2B5EF4-FFF2-40B4-BE49-F238E27FC236}">
                  <a16:creationId xmlns:a16="http://schemas.microsoft.com/office/drawing/2014/main" id="{6C176EA5-6619-6B56-BE2C-0C213E9437E2}"/>
                </a:ext>
              </a:extLst>
            </p:cNvPr>
            <p:cNvCxnSpPr>
              <a:stCxn id="77" idx="2"/>
              <a:endCxn id="78" idx="1"/>
            </p:cNvCxnSpPr>
            <p:nvPr/>
          </p:nvCxnSpPr>
          <p:spPr>
            <a:xfrm rot="-5400000" flipH="1">
              <a:off x="6693150" y="4019975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2" name="Google Shape;257;p18">
            <a:extLst>
              <a:ext uri="{FF2B5EF4-FFF2-40B4-BE49-F238E27FC236}">
                <a16:creationId xmlns:a16="http://schemas.microsoft.com/office/drawing/2014/main" id="{C2D7F64F-FE63-1F12-993A-D29C48023F37}"/>
              </a:ext>
            </a:extLst>
          </p:cNvPr>
          <p:cNvSpPr/>
          <p:nvPr/>
        </p:nvSpPr>
        <p:spPr>
          <a:xfrm>
            <a:off x="2113598" y="1070732"/>
            <a:ext cx="2142600" cy="4068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idea/extension of existing work</a:t>
            </a:r>
            <a:endParaRPr/>
          </a:p>
        </p:txBody>
      </p:sp>
      <p:sp>
        <p:nvSpPr>
          <p:cNvPr id="93" name="Google Shape;258;p18">
            <a:extLst>
              <a:ext uri="{FF2B5EF4-FFF2-40B4-BE49-F238E27FC236}">
                <a16:creationId xmlns:a16="http://schemas.microsoft.com/office/drawing/2014/main" id="{57EEA3A8-2872-DB32-11C1-D143D8F1BC12}"/>
              </a:ext>
            </a:extLst>
          </p:cNvPr>
          <p:cNvSpPr/>
          <p:nvPr/>
        </p:nvSpPr>
        <p:spPr>
          <a:xfrm>
            <a:off x="2480469" y="3756640"/>
            <a:ext cx="1136063" cy="40680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Publication</a:t>
            </a:r>
            <a:endParaRPr/>
          </a:p>
        </p:txBody>
      </p:sp>
      <p:sp>
        <p:nvSpPr>
          <p:cNvPr id="94" name="Google Shape;259;p18">
            <a:extLst>
              <a:ext uri="{FF2B5EF4-FFF2-40B4-BE49-F238E27FC236}">
                <a16:creationId xmlns:a16="http://schemas.microsoft.com/office/drawing/2014/main" id="{FD2C52D3-1729-03E9-FDE4-79CA5468EBA1}"/>
              </a:ext>
            </a:extLst>
          </p:cNvPr>
          <p:cNvSpPr/>
          <p:nvPr/>
        </p:nvSpPr>
        <p:spPr>
          <a:xfrm>
            <a:off x="2362298" y="1682207"/>
            <a:ext cx="1329600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create/modify code</a:t>
            </a:r>
            <a:endParaRPr/>
          </a:p>
        </p:txBody>
      </p:sp>
      <p:sp>
        <p:nvSpPr>
          <p:cNvPr id="95" name="Google Shape;260;p18">
            <a:extLst>
              <a:ext uri="{FF2B5EF4-FFF2-40B4-BE49-F238E27FC236}">
                <a16:creationId xmlns:a16="http://schemas.microsoft.com/office/drawing/2014/main" id="{3C4D632D-EC2A-4564-0262-A4DC2A0114DF}"/>
              </a:ext>
            </a:extLst>
          </p:cNvPr>
          <p:cNvSpPr/>
          <p:nvPr/>
        </p:nvSpPr>
        <p:spPr>
          <a:xfrm>
            <a:off x="3789618" y="2363907"/>
            <a:ext cx="2251500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analysis on laptop/cluster/grid</a:t>
            </a:r>
            <a:endParaRPr/>
          </a:p>
        </p:txBody>
      </p:sp>
      <p:sp>
        <p:nvSpPr>
          <p:cNvPr id="128" name="Google Shape;261;p18">
            <a:extLst>
              <a:ext uri="{FF2B5EF4-FFF2-40B4-BE49-F238E27FC236}">
                <a16:creationId xmlns:a16="http://schemas.microsoft.com/office/drawing/2014/main" id="{5C101DD2-A18E-9053-3970-D23D10C25463}"/>
              </a:ext>
            </a:extLst>
          </p:cNvPr>
          <p:cNvSpPr/>
          <p:nvPr/>
        </p:nvSpPr>
        <p:spPr>
          <a:xfrm>
            <a:off x="2467190" y="3100100"/>
            <a:ext cx="1168002" cy="4068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 results</a:t>
            </a:r>
            <a:endParaRPr/>
          </a:p>
        </p:txBody>
      </p:sp>
      <p:sp>
        <p:nvSpPr>
          <p:cNvPr id="129" name="Google Shape;262;p18">
            <a:extLst>
              <a:ext uri="{FF2B5EF4-FFF2-40B4-BE49-F238E27FC236}">
                <a16:creationId xmlns:a16="http://schemas.microsoft.com/office/drawing/2014/main" id="{9D4DFEEB-5442-76D2-92C0-01A3A41971E9}"/>
              </a:ext>
            </a:extLst>
          </p:cNvPr>
          <p:cNvSpPr/>
          <p:nvPr/>
        </p:nvSpPr>
        <p:spPr>
          <a:xfrm>
            <a:off x="100198" y="2154707"/>
            <a:ext cx="2074500" cy="851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ideas for improvement,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mistakes identified, or updates</a:t>
            </a:r>
            <a:endParaRPr/>
          </a:p>
        </p:txBody>
      </p:sp>
      <p:sp>
        <p:nvSpPr>
          <p:cNvPr id="130" name="Google Shape;263;p18">
            <a:extLst>
              <a:ext uri="{FF2B5EF4-FFF2-40B4-BE49-F238E27FC236}">
                <a16:creationId xmlns:a16="http://schemas.microsoft.com/office/drawing/2014/main" id="{AE81C913-BE41-ED50-4C26-65E3FC9447F4}"/>
              </a:ext>
            </a:extLst>
          </p:cNvPr>
          <p:cNvSpPr/>
          <p:nvPr/>
        </p:nvSpPr>
        <p:spPr>
          <a:xfrm>
            <a:off x="937198" y="1749857"/>
            <a:ext cx="1329600" cy="3936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264;p18">
            <a:extLst>
              <a:ext uri="{FF2B5EF4-FFF2-40B4-BE49-F238E27FC236}">
                <a16:creationId xmlns:a16="http://schemas.microsoft.com/office/drawing/2014/main" id="{0D9D3C0D-17EC-78E2-6D42-4A41359E41B6}"/>
              </a:ext>
            </a:extLst>
          </p:cNvPr>
          <p:cNvSpPr/>
          <p:nvPr/>
        </p:nvSpPr>
        <p:spPr>
          <a:xfrm rot="5397865">
            <a:off x="3890499" y="1622932"/>
            <a:ext cx="483000" cy="7848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265;p18">
            <a:extLst>
              <a:ext uri="{FF2B5EF4-FFF2-40B4-BE49-F238E27FC236}">
                <a16:creationId xmlns:a16="http://schemas.microsoft.com/office/drawing/2014/main" id="{D2917FB3-3ECB-516E-8864-BD4BFE067886}"/>
              </a:ext>
            </a:extLst>
          </p:cNvPr>
          <p:cNvSpPr/>
          <p:nvPr/>
        </p:nvSpPr>
        <p:spPr>
          <a:xfrm>
            <a:off x="2897001" y="1494154"/>
            <a:ext cx="303000" cy="18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266;p18">
            <a:extLst>
              <a:ext uri="{FF2B5EF4-FFF2-40B4-BE49-F238E27FC236}">
                <a16:creationId xmlns:a16="http://schemas.microsoft.com/office/drawing/2014/main" id="{33315A56-E224-E884-C953-301FF06B63C3}"/>
              </a:ext>
            </a:extLst>
          </p:cNvPr>
          <p:cNvSpPr/>
          <p:nvPr/>
        </p:nvSpPr>
        <p:spPr>
          <a:xfrm>
            <a:off x="2875775" y="3552423"/>
            <a:ext cx="303000" cy="18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267;p18">
            <a:extLst>
              <a:ext uri="{FF2B5EF4-FFF2-40B4-BE49-F238E27FC236}">
                <a16:creationId xmlns:a16="http://schemas.microsoft.com/office/drawing/2014/main" id="{789D3433-7561-374E-DBF6-8216AAE063E1}"/>
              </a:ext>
            </a:extLst>
          </p:cNvPr>
          <p:cNvSpPr/>
          <p:nvPr/>
        </p:nvSpPr>
        <p:spPr>
          <a:xfrm rot="10800000">
            <a:off x="3583907" y="2859914"/>
            <a:ext cx="965100" cy="5253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268;p18">
            <a:extLst>
              <a:ext uri="{FF2B5EF4-FFF2-40B4-BE49-F238E27FC236}">
                <a16:creationId xmlns:a16="http://schemas.microsoft.com/office/drawing/2014/main" id="{0C6DF58F-7F47-A278-D2CF-31EDF2E6232B}"/>
              </a:ext>
            </a:extLst>
          </p:cNvPr>
          <p:cNvSpPr/>
          <p:nvPr/>
        </p:nvSpPr>
        <p:spPr>
          <a:xfrm rot="-5403277">
            <a:off x="1544840" y="2446158"/>
            <a:ext cx="314700" cy="15297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269;p18">
            <a:extLst>
              <a:ext uri="{FF2B5EF4-FFF2-40B4-BE49-F238E27FC236}">
                <a16:creationId xmlns:a16="http://schemas.microsoft.com/office/drawing/2014/main" id="{D3136197-237E-5241-6436-0F4E2BD0704E}"/>
              </a:ext>
            </a:extLst>
          </p:cNvPr>
          <p:cNvSpPr txBox="1"/>
          <p:nvPr/>
        </p:nvSpPr>
        <p:spPr>
          <a:xfrm>
            <a:off x="4822524" y="1254557"/>
            <a:ext cx="1452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One cycle as short as a day or as long as a month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587636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7E8BF-EE94-B192-CA9B-1A83B1D9B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CBF3A2-4A4D-C42C-129C-C42C8BF46906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CC296F55-FE82-6728-8F68-360EA573C89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27E27403-D809-E25E-ACC9-E293B6105F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7C7D90-5A83-2311-A1F4-59CB318F94E2}"/>
              </a:ext>
            </a:extLst>
          </p:cNvPr>
          <p:cNvSpPr txBox="1"/>
          <p:nvPr/>
        </p:nvSpPr>
        <p:spPr>
          <a:xfrm>
            <a:off x="120837" y="514932"/>
            <a:ext cx="3730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does CPU and GPU approaches differ?</a:t>
            </a:r>
          </a:p>
          <a:p>
            <a:pPr marL="285750" indent="-285750">
              <a:buFontTx/>
              <a:buChar char="-"/>
            </a:pPr>
            <a:r>
              <a:rPr lang="en-GB" dirty="0"/>
              <a:t>Arrays have to be copied to GPU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36879D-B82B-CBC3-0739-8B87773DE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37" y="1954168"/>
            <a:ext cx="3657521" cy="23433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3EAB20-3DEF-0CC4-FD74-E79E82CB9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954168"/>
            <a:ext cx="4442923" cy="234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527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BA01A-13E5-3A49-89A6-E213F7DE8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662A53F-439F-5B9A-AFAA-EA8CBDC02158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6DF204DE-EC9B-3AA5-0483-28CD7E4CEF0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B1341C73-7891-EBA2-BAF3-3433E67E6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DCD3CF-C638-75E1-E3C9-64687DF36957}"/>
              </a:ext>
            </a:extLst>
          </p:cNvPr>
          <p:cNvSpPr txBox="1"/>
          <p:nvPr/>
        </p:nvSpPr>
        <p:spPr>
          <a:xfrm>
            <a:off x="120837" y="514932"/>
            <a:ext cx="3730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does CPU and GPU approaches differ?</a:t>
            </a:r>
          </a:p>
          <a:p>
            <a:pPr marL="285750" indent="-285750">
              <a:buFontTx/>
              <a:buChar char="-"/>
            </a:pPr>
            <a:r>
              <a:rPr lang="en-GB" dirty="0"/>
              <a:t>Result has to be copied back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CD9B27-F92D-CE15-14E3-1789F64FF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006" y="2294079"/>
            <a:ext cx="6433988" cy="24402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5104E8-B6A8-2A23-769A-34C2177D94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006" y="1623558"/>
            <a:ext cx="6458969" cy="43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643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C2D62-7016-7FD2-74AA-9F5C90A43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AF079F-C7D4-9A6B-AF60-3CA3C3B45C82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63E1362B-0403-8E2D-A77D-E40C8C61C2E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07831854-0D5E-B9E3-297C-79659F3C5A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745B76-4940-8A8E-384E-0C6CDB63B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6" y="514932"/>
            <a:ext cx="2648320" cy="9907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F08FA2-A080-4EB8-2224-38FA6162F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0620" y="824345"/>
            <a:ext cx="6324264" cy="36968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C148CB3-C09A-44D3-9830-08A7D4EA8711}"/>
              </a:ext>
            </a:extLst>
          </p:cNvPr>
          <p:cNvSpPr txBox="1"/>
          <p:nvPr/>
        </p:nvSpPr>
        <p:spPr>
          <a:xfrm>
            <a:off x="49117" y="2048530"/>
            <a:ext cx="2576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Dask</a:t>
            </a:r>
          </a:p>
          <a:p>
            <a:pPr marL="285750" indent="-285750">
              <a:buFontTx/>
              <a:buChar char="-"/>
            </a:pPr>
            <a:r>
              <a:rPr lang="en-GB" dirty="0"/>
              <a:t>This can still easily be parallelised with dask</a:t>
            </a:r>
          </a:p>
        </p:txBody>
      </p:sp>
    </p:spTree>
    <p:extLst>
      <p:ext uri="{BB962C8B-B14F-4D97-AF65-F5344CB8AC3E}">
        <p14:creationId xmlns:p14="http://schemas.microsoft.com/office/powerpoint/2010/main" val="16370010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669C8-B3E6-2C09-996D-8D7572145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31D4DEC-1793-4ABB-520B-AAFBA472140C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Time Improvement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B9DEEA85-5553-73A4-9C72-1F54017604B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F594D2B3-1937-4465-5DDB-D183712B04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E9A875-2012-73C4-7096-3AA28C0134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184" y="436418"/>
            <a:ext cx="6147816" cy="44622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7B6DAD-A114-72A8-2240-8DBE8F5CF190}"/>
              </a:ext>
            </a:extLst>
          </p:cNvPr>
          <p:cNvSpPr txBox="1"/>
          <p:nvPr/>
        </p:nvSpPr>
        <p:spPr>
          <a:xfrm>
            <a:off x="0" y="514932"/>
            <a:ext cx="29961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Summary</a:t>
            </a:r>
          </a:p>
          <a:p>
            <a:pPr marL="285750" indent="-285750">
              <a:buFontTx/>
              <a:buChar char="-"/>
            </a:pPr>
            <a:r>
              <a:rPr lang="en-GB" dirty="0"/>
              <a:t>We think in ‘regular python’ and ‘array operations’</a:t>
            </a:r>
          </a:p>
          <a:p>
            <a:pPr marL="285750" indent="-285750">
              <a:buFontTx/>
              <a:buChar char="-"/>
            </a:pPr>
            <a:r>
              <a:rPr lang="en-GB" dirty="0"/>
              <a:t>Minor modifications are required for GPU use</a:t>
            </a:r>
          </a:p>
          <a:p>
            <a:pPr marL="285750" indent="-285750">
              <a:buFontTx/>
              <a:buChar char="-"/>
            </a:pPr>
            <a:r>
              <a:rPr lang="en-GB" dirty="0"/>
              <a:t>In this example, GPU overhead is greater than operation speed improvement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  <a:p>
            <a:r>
              <a:rPr lang="en-GB" b="1" dirty="0"/>
              <a:t>Can this be improved further?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 point of this example is to make grid GPUs more accessible</a:t>
            </a:r>
          </a:p>
          <a:p>
            <a:pPr marL="285750" indent="-285750">
              <a:buFontTx/>
              <a:buChar char="-"/>
            </a:pPr>
            <a:r>
              <a:rPr lang="en-GB" dirty="0"/>
              <a:t>For GPU there are replacements: </a:t>
            </a:r>
            <a:r>
              <a:rPr lang="en-GB" dirty="0" err="1">
                <a:hlinkClick r:id="rId5"/>
              </a:rPr>
              <a:t>CuPy</a:t>
            </a:r>
            <a:r>
              <a:rPr lang="en-GB" dirty="0"/>
              <a:t> for </a:t>
            </a:r>
            <a:r>
              <a:rPr lang="en-GB" dirty="0" err="1"/>
              <a:t>numpy</a:t>
            </a:r>
            <a:r>
              <a:rPr lang="en-GB" dirty="0"/>
              <a:t> and </a:t>
            </a:r>
            <a:r>
              <a:rPr lang="en-GB" dirty="0" err="1">
                <a:hlinkClick r:id="rId6"/>
              </a:rPr>
              <a:t>cuDF</a:t>
            </a:r>
            <a:r>
              <a:rPr lang="en-GB" dirty="0"/>
              <a:t> for pandas</a:t>
            </a:r>
          </a:p>
        </p:txBody>
      </p:sp>
    </p:spTree>
    <p:extLst>
      <p:ext uri="{BB962C8B-B14F-4D97-AF65-F5344CB8AC3E}">
        <p14:creationId xmlns:p14="http://schemas.microsoft.com/office/powerpoint/2010/main" val="33206959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WP5: Roadmap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oogle Shape;337;p20">
            <a:extLst>
              <a:ext uri="{FF2B5EF4-FFF2-40B4-BE49-F238E27FC236}">
                <a16:creationId xmlns:a16="http://schemas.microsoft.com/office/drawing/2014/main" id="{C8E567A1-29BA-6ADB-4C92-659EDBDD0F89}"/>
              </a:ext>
            </a:extLst>
          </p:cNvPr>
          <p:cNvGrpSpPr/>
          <p:nvPr/>
        </p:nvGrpSpPr>
        <p:grpSpPr>
          <a:xfrm>
            <a:off x="137738" y="800875"/>
            <a:ext cx="303600" cy="400200"/>
            <a:chOff x="1660975" y="3816636"/>
            <a:chExt cx="303600" cy="400200"/>
          </a:xfrm>
        </p:grpSpPr>
        <p:sp>
          <p:nvSpPr>
            <p:cNvPr id="40" name="Google Shape;338;p20">
              <a:extLst>
                <a:ext uri="{FF2B5EF4-FFF2-40B4-BE49-F238E27FC236}">
                  <a16:creationId xmlns:a16="http://schemas.microsoft.com/office/drawing/2014/main" id="{45E7137E-5784-03D3-C906-A427BB1B231B}"/>
                </a:ext>
              </a:extLst>
            </p:cNvPr>
            <p:cNvSpPr/>
            <p:nvPr/>
          </p:nvSpPr>
          <p:spPr>
            <a:xfrm>
              <a:off x="1660975" y="3864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39;p20">
              <a:extLst>
                <a:ext uri="{FF2B5EF4-FFF2-40B4-BE49-F238E27FC236}">
                  <a16:creationId xmlns:a16="http://schemas.microsoft.com/office/drawing/2014/main" id="{EB1C3BDF-995B-B899-118F-BA5743943CFE}"/>
                </a:ext>
              </a:extLst>
            </p:cNvPr>
            <p:cNvSpPr txBox="1"/>
            <p:nvPr/>
          </p:nvSpPr>
          <p:spPr>
            <a:xfrm>
              <a:off x="1671644" y="3816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5" name="Google Shape;318;p20">
            <a:extLst>
              <a:ext uri="{FF2B5EF4-FFF2-40B4-BE49-F238E27FC236}">
                <a16:creationId xmlns:a16="http://schemas.microsoft.com/office/drawing/2014/main" id="{A0AF1DA1-B795-0D84-F93D-99C465D169B4}"/>
              </a:ext>
            </a:extLst>
          </p:cNvPr>
          <p:cNvSpPr/>
          <p:nvPr/>
        </p:nvSpPr>
        <p:spPr>
          <a:xfrm>
            <a:off x="522662" y="565000"/>
            <a:ext cx="1776600" cy="8982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Dask to DIRAC interface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(</a:t>
            </a:r>
            <a:r>
              <a:rPr lang="en" b="1" u="sng">
                <a:solidFill>
                  <a:schemeClr val="hlink"/>
                </a:solidFill>
                <a:hlinkClick r:id="rId3"/>
              </a:rPr>
              <a:t>dask-dirac</a:t>
            </a:r>
            <a:r>
              <a:rPr lang="en" b="1">
                <a:solidFill>
                  <a:schemeClr val="lt1"/>
                </a:solidFill>
              </a:rPr>
              <a:t>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46" name="Google Shape;319;p20">
            <a:extLst>
              <a:ext uri="{FF2B5EF4-FFF2-40B4-BE49-F238E27FC236}">
                <a16:creationId xmlns:a16="http://schemas.microsoft.com/office/drawing/2014/main" id="{36F9B4DA-5B25-97B7-1B3F-66631C7392D6}"/>
              </a:ext>
            </a:extLst>
          </p:cNvPr>
          <p:cNvSpPr/>
          <p:nvPr/>
        </p:nvSpPr>
        <p:spPr>
          <a:xfrm>
            <a:off x="522662" y="1670986"/>
            <a:ext cx="16845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Connect to data lake (caching)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47" name="Google Shape;320;p20">
            <a:extLst>
              <a:ext uri="{FF2B5EF4-FFF2-40B4-BE49-F238E27FC236}">
                <a16:creationId xmlns:a16="http://schemas.microsoft.com/office/drawing/2014/main" id="{43A950FB-0523-4F1E-A225-AC788BF28FA6}"/>
              </a:ext>
            </a:extLst>
          </p:cNvPr>
          <p:cNvSpPr/>
          <p:nvPr/>
        </p:nvSpPr>
        <p:spPr>
          <a:xfrm>
            <a:off x="522662" y="3774493"/>
            <a:ext cx="30003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Specify resource requirements per analysis component (portability)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59" name="Google Shape;333;p20">
            <a:extLst>
              <a:ext uri="{FF2B5EF4-FFF2-40B4-BE49-F238E27FC236}">
                <a16:creationId xmlns:a16="http://schemas.microsoft.com/office/drawing/2014/main" id="{E821688C-233A-81EA-C8C5-9B96AA6A2BD6}"/>
              </a:ext>
            </a:extLst>
          </p:cNvPr>
          <p:cNvSpPr/>
          <p:nvPr/>
        </p:nvSpPr>
        <p:spPr>
          <a:xfrm>
            <a:off x="522662" y="2719572"/>
            <a:ext cx="1684500" cy="84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grpSp>
        <p:nvGrpSpPr>
          <p:cNvPr id="62" name="Google Shape;337;p20">
            <a:extLst>
              <a:ext uri="{FF2B5EF4-FFF2-40B4-BE49-F238E27FC236}">
                <a16:creationId xmlns:a16="http://schemas.microsoft.com/office/drawing/2014/main" id="{E0472884-4299-8CFD-946B-ECC9ACC56B27}"/>
              </a:ext>
            </a:extLst>
          </p:cNvPr>
          <p:cNvGrpSpPr/>
          <p:nvPr/>
        </p:nvGrpSpPr>
        <p:grpSpPr>
          <a:xfrm>
            <a:off x="137738" y="800875"/>
            <a:ext cx="303600" cy="400200"/>
            <a:chOff x="1660975" y="3816636"/>
            <a:chExt cx="303600" cy="400200"/>
          </a:xfrm>
        </p:grpSpPr>
        <p:sp>
          <p:nvSpPr>
            <p:cNvPr id="72" name="Google Shape;338;p20">
              <a:extLst>
                <a:ext uri="{FF2B5EF4-FFF2-40B4-BE49-F238E27FC236}">
                  <a16:creationId xmlns:a16="http://schemas.microsoft.com/office/drawing/2014/main" id="{5C6D230B-CD41-7632-358E-F1055C545844}"/>
                </a:ext>
              </a:extLst>
            </p:cNvPr>
            <p:cNvSpPr/>
            <p:nvPr/>
          </p:nvSpPr>
          <p:spPr>
            <a:xfrm>
              <a:off x="1660975" y="3864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39;p20">
              <a:extLst>
                <a:ext uri="{FF2B5EF4-FFF2-40B4-BE49-F238E27FC236}">
                  <a16:creationId xmlns:a16="http://schemas.microsoft.com/office/drawing/2014/main" id="{EF5A2D4B-D435-F555-BBAF-EDE05CC6778C}"/>
                </a:ext>
              </a:extLst>
            </p:cNvPr>
            <p:cNvSpPr txBox="1"/>
            <p:nvPr/>
          </p:nvSpPr>
          <p:spPr>
            <a:xfrm>
              <a:off x="1671644" y="3816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3" name="Google Shape;340;p20">
            <a:extLst>
              <a:ext uri="{FF2B5EF4-FFF2-40B4-BE49-F238E27FC236}">
                <a16:creationId xmlns:a16="http://schemas.microsoft.com/office/drawing/2014/main" id="{F98977C6-69CA-8EB8-19A3-00726A390619}"/>
              </a:ext>
            </a:extLst>
          </p:cNvPr>
          <p:cNvGrpSpPr/>
          <p:nvPr/>
        </p:nvGrpSpPr>
        <p:grpSpPr>
          <a:xfrm>
            <a:off x="129057" y="1825511"/>
            <a:ext cx="303600" cy="400200"/>
            <a:chOff x="3886250" y="3775411"/>
            <a:chExt cx="303600" cy="400200"/>
          </a:xfrm>
        </p:grpSpPr>
        <p:sp>
          <p:nvSpPr>
            <p:cNvPr id="70" name="Google Shape;341;p20">
              <a:extLst>
                <a:ext uri="{FF2B5EF4-FFF2-40B4-BE49-F238E27FC236}">
                  <a16:creationId xmlns:a16="http://schemas.microsoft.com/office/drawing/2014/main" id="{F7AF7B33-3ED1-AB26-04C6-7647AB396DA5}"/>
                </a:ext>
              </a:extLst>
            </p:cNvPr>
            <p:cNvSpPr/>
            <p:nvPr/>
          </p:nvSpPr>
          <p:spPr>
            <a:xfrm>
              <a:off x="3886250" y="3823157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42;p20">
              <a:extLst>
                <a:ext uri="{FF2B5EF4-FFF2-40B4-BE49-F238E27FC236}">
                  <a16:creationId xmlns:a16="http://schemas.microsoft.com/office/drawing/2014/main" id="{3036D46A-B9FA-F328-0D0F-51A327B7EDA4}"/>
                </a:ext>
              </a:extLst>
            </p:cNvPr>
            <p:cNvSpPr txBox="1"/>
            <p:nvPr/>
          </p:nvSpPr>
          <p:spPr>
            <a:xfrm>
              <a:off x="3896919" y="3775411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2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4" name="Google Shape;343;p20">
            <a:extLst>
              <a:ext uri="{FF2B5EF4-FFF2-40B4-BE49-F238E27FC236}">
                <a16:creationId xmlns:a16="http://schemas.microsoft.com/office/drawing/2014/main" id="{FB83314B-C99F-D90C-ED47-63CC73EBB756}"/>
              </a:ext>
            </a:extLst>
          </p:cNvPr>
          <p:cNvGrpSpPr/>
          <p:nvPr/>
        </p:nvGrpSpPr>
        <p:grpSpPr>
          <a:xfrm>
            <a:off x="120376" y="2916108"/>
            <a:ext cx="303600" cy="400200"/>
            <a:chOff x="6357950" y="4013461"/>
            <a:chExt cx="303600" cy="400200"/>
          </a:xfrm>
        </p:grpSpPr>
        <p:sp>
          <p:nvSpPr>
            <p:cNvPr id="68" name="Google Shape;344;p20">
              <a:extLst>
                <a:ext uri="{FF2B5EF4-FFF2-40B4-BE49-F238E27FC236}">
                  <a16:creationId xmlns:a16="http://schemas.microsoft.com/office/drawing/2014/main" id="{5804E9B7-83C3-FBCF-DC82-D5EC5ADCA7F0}"/>
                </a:ext>
              </a:extLst>
            </p:cNvPr>
            <p:cNvSpPr/>
            <p:nvPr/>
          </p:nvSpPr>
          <p:spPr>
            <a:xfrm>
              <a:off x="6357950" y="4061207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45;p20">
              <a:extLst>
                <a:ext uri="{FF2B5EF4-FFF2-40B4-BE49-F238E27FC236}">
                  <a16:creationId xmlns:a16="http://schemas.microsoft.com/office/drawing/2014/main" id="{9DB995AE-907A-A7CF-256F-46256A439287}"/>
                </a:ext>
              </a:extLst>
            </p:cNvPr>
            <p:cNvSpPr txBox="1"/>
            <p:nvPr/>
          </p:nvSpPr>
          <p:spPr>
            <a:xfrm>
              <a:off x="6368619" y="4013461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5" name="Google Shape;346;p20">
            <a:extLst>
              <a:ext uri="{FF2B5EF4-FFF2-40B4-BE49-F238E27FC236}">
                <a16:creationId xmlns:a16="http://schemas.microsoft.com/office/drawing/2014/main" id="{457B6AF9-3D8C-903F-1D7A-AAEE9DC5615C}"/>
              </a:ext>
            </a:extLst>
          </p:cNvPr>
          <p:cNvGrpSpPr/>
          <p:nvPr/>
        </p:nvGrpSpPr>
        <p:grpSpPr>
          <a:xfrm>
            <a:off x="129057" y="3997543"/>
            <a:ext cx="303600" cy="400200"/>
            <a:chOff x="8359900" y="2809636"/>
            <a:chExt cx="303600" cy="400200"/>
          </a:xfrm>
        </p:grpSpPr>
        <p:sp>
          <p:nvSpPr>
            <p:cNvPr id="66" name="Google Shape;347;p20">
              <a:extLst>
                <a:ext uri="{FF2B5EF4-FFF2-40B4-BE49-F238E27FC236}">
                  <a16:creationId xmlns:a16="http://schemas.microsoft.com/office/drawing/2014/main" id="{756564C5-B4AC-EBA5-820D-935515BD4EFB}"/>
                </a:ext>
              </a:extLst>
            </p:cNvPr>
            <p:cNvSpPr/>
            <p:nvPr/>
          </p:nvSpPr>
          <p:spPr>
            <a:xfrm>
              <a:off x="8359900" y="2857382"/>
              <a:ext cx="303600" cy="2991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48;p20">
              <a:extLst>
                <a:ext uri="{FF2B5EF4-FFF2-40B4-BE49-F238E27FC236}">
                  <a16:creationId xmlns:a16="http://schemas.microsoft.com/office/drawing/2014/main" id="{7B4651A2-0A90-AA59-4670-FBE61153CA13}"/>
                </a:ext>
              </a:extLst>
            </p:cNvPr>
            <p:cNvSpPr txBox="1"/>
            <p:nvPr/>
          </p:nvSpPr>
          <p:spPr>
            <a:xfrm>
              <a:off x="8370569" y="2809636"/>
              <a:ext cx="26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Lato"/>
                  <a:ea typeface="Lato"/>
                  <a:cs typeface="Lato"/>
                  <a:sym typeface="Lato"/>
                </a:rPr>
                <a:t>4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311;p19">
            <a:extLst>
              <a:ext uri="{FF2B5EF4-FFF2-40B4-BE49-F238E27FC236}">
                <a16:creationId xmlns:a16="http://schemas.microsoft.com/office/drawing/2014/main" id="{513EA755-E443-71E6-B672-9BF0C94672F3}"/>
              </a:ext>
            </a:extLst>
          </p:cNvPr>
          <p:cNvSpPr txBox="1"/>
          <p:nvPr/>
        </p:nvSpPr>
        <p:spPr>
          <a:xfrm>
            <a:off x="2769538" y="645039"/>
            <a:ext cx="58518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dk2"/>
                </a:solidFill>
              </a:rPr>
              <a:t>Add extension to dask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dk2"/>
                </a:solidFill>
              </a:rPr>
              <a:t>Dask is able to parallelize any python code</a:t>
            </a:r>
          </a:p>
        </p:txBody>
      </p:sp>
      <p:sp>
        <p:nvSpPr>
          <p:cNvPr id="4" name="Google Shape;311;p19">
            <a:extLst>
              <a:ext uri="{FF2B5EF4-FFF2-40B4-BE49-F238E27FC236}">
                <a16:creationId xmlns:a16="http://schemas.microsoft.com/office/drawing/2014/main" id="{9AF9E3C9-E0AD-A5CF-F571-D888A6646C65}"/>
              </a:ext>
            </a:extLst>
          </p:cNvPr>
          <p:cNvSpPr txBox="1"/>
          <p:nvPr/>
        </p:nvSpPr>
        <p:spPr>
          <a:xfrm>
            <a:off x="2769538" y="1715045"/>
            <a:ext cx="58518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dk2"/>
                </a:solidFill>
              </a:rPr>
              <a:t>Add the ability to save output after dask instance has closed </a:t>
            </a:r>
          </a:p>
        </p:txBody>
      </p:sp>
      <p:sp>
        <p:nvSpPr>
          <p:cNvPr id="5" name="Google Shape;311;p19">
            <a:extLst>
              <a:ext uri="{FF2B5EF4-FFF2-40B4-BE49-F238E27FC236}">
                <a16:creationId xmlns:a16="http://schemas.microsoft.com/office/drawing/2014/main" id="{3DE08EBB-462E-D85E-2183-1BFE4DFBDACC}"/>
              </a:ext>
            </a:extLst>
          </p:cNvPr>
          <p:cNvSpPr txBox="1"/>
          <p:nvPr/>
        </p:nvSpPr>
        <p:spPr>
          <a:xfrm>
            <a:off x="2769538" y="2890576"/>
            <a:ext cx="58518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Avoid having to re-run analysis steps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Persistent caching</a:t>
            </a:r>
          </a:p>
        </p:txBody>
      </p:sp>
      <p:sp>
        <p:nvSpPr>
          <p:cNvPr id="6" name="Google Shape;311;p19">
            <a:extLst>
              <a:ext uri="{FF2B5EF4-FFF2-40B4-BE49-F238E27FC236}">
                <a16:creationId xmlns:a16="http://schemas.microsoft.com/office/drawing/2014/main" id="{05E6DF34-74C2-71A4-6926-592B51182874}"/>
              </a:ext>
            </a:extLst>
          </p:cNvPr>
          <p:cNvSpPr txBox="1"/>
          <p:nvPr/>
        </p:nvSpPr>
        <p:spPr>
          <a:xfrm>
            <a:off x="3640998" y="3954850"/>
            <a:ext cx="4727147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dk2"/>
                </a:solidFill>
              </a:rPr>
              <a:t>E.g. Let some stages run on GPUs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EC8F-4B1D-A1FE-D6D1-67DC548869EA}"/>
              </a:ext>
            </a:extLst>
          </p:cNvPr>
          <p:cNvSpPr txBox="1"/>
          <p:nvPr/>
        </p:nvSpPr>
        <p:spPr>
          <a:xfrm>
            <a:off x="-1" y="4630395"/>
            <a:ext cx="4656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See </a:t>
            </a:r>
            <a:r>
              <a:rPr lang="en-GB">
                <a:hlinkClick r:id="rId5"/>
              </a:rPr>
              <a:t>talk</a:t>
            </a:r>
            <a:r>
              <a:rPr lang="en-GB"/>
              <a:t> by Luke Kreczko for some future planning</a:t>
            </a:r>
          </a:p>
        </p:txBody>
      </p:sp>
    </p:spTree>
    <p:extLst>
      <p:ext uri="{BB962C8B-B14F-4D97-AF65-F5344CB8AC3E}">
        <p14:creationId xmlns:p14="http://schemas.microsoft.com/office/powerpoint/2010/main" val="28520589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Intermission: Dask</a:t>
            </a:r>
            <a:endParaRPr/>
          </a:p>
        </p:txBody>
      </p:sp>
      <p:sp>
        <p:nvSpPr>
          <p:cNvPr id="354" name="Google Shape;354;p21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 b="1" dirty="0">
                <a:solidFill>
                  <a:srgbClr val="FFFFFF"/>
                </a:solidFill>
                <a:highlight>
                  <a:srgbClr val="080815"/>
                </a:highlight>
                <a:latin typeface="Arial"/>
                <a:ea typeface="Arial"/>
                <a:cs typeface="Arial"/>
                <a:sym typeface="Arial"/>
              </a:rPr>
              <a:t>Scale any Python code</a:t>
            </a:r>
            <a:endParaRPr sz="1700" b="1" dirty="0">
              <a:solidFill>
                <a:srgbClr val="FFFFFF"/>
              </a:solidFill>
              <a:highlight>
                <a:srgbClr val="080815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FFFFFF"/>
                </a:solidFill>
                <a:highlight>
                  <a:srgbClr val="080815"/>
                </a:highlight>
                <a:latin typeface="Arial"/>
                <a:ea typeface="Arial"/>
                <a:cs typeface="Arial"/>
                <a:sym typeface="Arial"/>
              </a:rPr>
              <a:t>Parallelize any Python code with Dask Futures, letting you scale any function and for loop, and giving you control and power in any situation.</a:t>
            </a:r>
            <a:endParaRPr sz="1100" dirty="0">
              <a:solidFill>
                <a:srgbClr val="FFFFFF"/>
              </a:solidFill>
              <a:highlight>
                <a:srgbClr val="080815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100" dirty="0">
                <a:solidFill>
                  <a:srgbClr val="FFFFFF"/>
                </a:solidFill>
                <a:highlight>
                  <a:srgbClr val="080815"/>
                </a:highlight>
                <a:latin typeface="Arial"/>
                <a:ea typeface="Arial"/>
                <a:cs typeface="Arial"/>
                <a:sym typeface="Arial"/>
              </a:rPr>
              <a:t> 				From https://www.dask.org/</a:t>
            </a:r>
            <a:endParaRPr sz="1100" dirty="0">
              <a:solidFill>
                <a:srgbClr val="FFFFFF"/>
              </a:solidFill>
              <a:highlight>
                <a:srgbClr val="080815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5" name="Google Shape;355;p21"/>
          <p:cNvSpPr txBox="1">
            <a:spLocks noGrp="1"/>
          </p:cNvSpPr>
          <p:nvPr>
            <p:ph type="body" idx="2"/>
          </p:nvPr>
        </p:nvSpPr>
        <p:spPr>
          <a:xfrm>
            <a:off x="4939500" y="178250"/>
            <a:ext cx="3837000" cy="424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Dask can submit to most batch systems all the same - fantastic from users’ perspective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Can we use Dask in HEP?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Coffea (</a:t>
            </a:r>
            <a:r>
              <a:rPr lang="en" sz="1600"/>
              <a:t>Analysis Grand Challenges</a:t>
            </a:r>
            <a:r>
              <a:rPr lang="en"/>
              <a:t>)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RDataframe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Awkward-array (native support)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FAST-HEP (custom graphs)</a:t>
            </a:r>
            <a:endParaRPr/>
          </a:p>
        </p:txBody>
      </p:sp>
      <p:sp>
        <p:nvSpPr>
          <p:cNvPr id="356" name="Google Shape;356;p2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45</a:t>
            </a:fld>
            <a:endParaRPr/>
          </a:p>
        </p:txBody>
      </p:sp>
      <p:pic>
        <p:nvPicPr>
          <p:cNvPr id="357" name="Google Shape;3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8184" y="2002159"/>
            <a:ext cx="478325" cy="4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8184" y="2550009"/>
            <a:ext cx="478325" cy="4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2863" y="3097851"/>
            <a:ext cx="448950" cy="44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4507" y="3585901"/>
            <a:ext cx="448950" cy="44895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21"/>
          <p:cNvSpPr txBox="1"/>
          <p:nvPr/>
        </p:nvSpPr>
        <p:spPr>
          <a:xfrm>
            <a:off x="4891325" y="4382625"/>
            <a:ext cx="371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If infrastructure can be used via Dask → wide use is possible</a:t>
            </a:r>
            <a:endParaRPr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77905-F294-BDC3-0403-3F586D0E9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AB1F69-05E7-771E-B37E-95A57F7018E6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1: CMS AGC Running example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0D7556FD-614B-A5B4-496E-98D63E9D148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8AE14AFB-ED3E-2B14-B65C-55C51BA362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4" name="Online Media 3" title="CMS AGC dask-dirac">
            <a:hlinkClick r:id="" action="ppaction://media"/>
            <a:extLst>
              <a:ext uri="{FF2B5EF4-FFF2-40B4-BE49-F238E27FC236}">
                <a16:creationId xmlns:a16="http://schemas.microsoft.com/office/drawing/2014/main" id="{0B2551D0-978E-31CC-A55F-26A78B36F8A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24253" y="466807"/>
            <a:ext cx="7895494" cy="44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4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What have we been focusing on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4572000" y="1387185"/>
            <a:ext cx="4572000" cy="2369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sz="1400" b="1"/>
              <a:t>What do we want to demonstrate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Imagine a complex task that you want to run.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If you know you are going to have to run this multiple times, but are only modifying one of the functions, you can think of a few ways to reduce the reprocessing;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Most obvious would be to break up the graph and submit each task separately and save the outputs, and if you are rerunning, load the bits you haven’t changed.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000"/>
              <a:t>We want that to automatically happen when you submit something.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2E5C75-D754-1471-036D-5E6977C97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8" y="1526289"/>
            <a:ext cx="4357255" cy="209092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1804660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Modifying a task graph: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07317B-4CC8-F7C1-0007-681511C8224C}"/>
              </a:ext>
            </a:extLst>
          </p:cNvPr>
          <p:cNvSpPr txBox="1"/>
          <p:nvPr/>
        </p:nvSpPr>
        <p:spPr>
          <a:xfrm>
            <a:off x="66246" y="857052"/>
            <a:ext cx="393752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This is what we have to play with;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Task is; 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Calculate hash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Check if hash exists somewhere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If exists; replace with load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If doesn’t; add save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1800" b="1">
              <a:solidFill>
                <a:schemeClr val="bg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0074D-42DE-74C8-6854-916DEC4AA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306" y="2369766"/>
            <a:ext cx="5342448" cy="18551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84DC5C-FEDA-19E7-F8D0-CF2F4D9EEC64}"/>
              </a:ext>
            </a:extLst>
          </p:cNvPr>
          <p:cNvSpPr txBox="1"/>
          <p:nvPr/>
        </p:nvSpPr>
        <p:spPr>
          <a:xfrm flipH="1">
            <a:off x="5326635" y="1789703"/>
            <a:ext cx="286076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func_b</a:t>
            </a:r>
            <a:r>
              <a:rPr lang="en-US"/>
              <a:t>’, hash(‘</a:t>
            </a:r>
            <a:r>
              <a:rPr lang="en-US" err="1"/>
              <a:t>func_a</a:t>
            </a:r>
            <a:r>
              <a:rPr lang="en-US"/>
              <a:t>’, 2))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952547-8922-1B5E-2562-A7CE2C9BE2DE}"/>
              </a:ext>
            </a:extLst>
          </p:cNvPr>
          <p:cNvSpPr/>
          <p:nvPr/>
        </p:nvSpPr>
        <p:spPr>
          <a:xfrm>
            <a:off x="3798278" y="2369767"/>
            <a:ext cx="5212080" cy="44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B8C0A8A-90CE-5FB0-2581-E057777FD6F5}"/>
              </a:ext>
            </a:extLst>
          </p:cNvPr>
          <p:cNvSpPr/>
          <p:nvPr/>
        </p:nvSpPr>
        <p:spPr>
          <a:xfrm>
            <a:off x="5881804" y="2097480"/>
            <a:ext cx="470263" cy="27228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6769B5-8410-4532-E3DB-98B4D05B6475}"/>
              </a:ext>
            </a:extLst>
          </p:cNvPr>
          <p:cNvSpPr/>
          <p:nvPr/>
        </p:nvSpPr>
        <p:spPr>
          <a:xfrm>
            <a:off x="3798278" y="3614225"/>
            <a:ext cx="5212080" cy="610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69C66-3730-19F2-A186-05C5E87BC254}"/>
              </a:ext>
            </a:extLst>
          </p:cNvPr>
          <p:cNvSpPr txBox="1"/>
          <p:nvPr/>
        </p:nvSpPr>
        <p:spPr>
          <a:xfrm flipH="1">
            <a:off x="2400630" y="4565840"/>
            <a:ext cx="660972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func_e</a:t>
            </a:r>
            <a:r>
              <a:rPr lang="en-US"/>
              <a:t>’, hash(‘</a:t>
            </a:r>
            <a:r>
              <a:rPr lang="en-US" err="1"/>
              <a:t>func_d</a:t>
            </a:r>
            <a:r>
              <a:rPr lang="en-US"/>
              <a:t>’, hash(‘</a:t>
            </a:r>
            <a:r>
              <a:rPr lang="en-US" err="1"/>
              <a:t>hash_c</a:t>
            </a:r>
            <a:r>
              <a:rPr lang="en-US"/>
              <a:t>’, 2)), hash(‘</a:t>
            </a:r>
            <a:r>
              <a:rPr lang="en-US" err="1"/>
              <a:t>func_b</a:t>
            </a:r>
            <a:r>
              <a:rPr lang="en-US"/>
              <a:t>’, hash(‘</a:t>
            </a:r>
            <a:r>
              <a:rPr lang="en-US" err="1"/>
              <a:t>func_a</a:t>
            </a:r>
            <a:r>
              <a:rPr lang="en-US"/>
              <a:t>’, 2))</a:t>
            </a:r>
            <a:r>
              <a:rPr lang="en-GB"/>
              <a:t>)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69C823BC-4A19-6A09-26FB-37874B8E5645}"/>
              </a:ext>
            </a:extLst>
          </p:cNvPr>
          <p:cNvSpPr/>
          <p:nvPr/>
        </p:nvSpPr>
        <p:spPr>
          <a:xfrm rot="10800000">
            <a:off x="5881803" y="4259239"/>
            <a:ext cx="470263" cy="27228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9E5C5-BA9D-796D-C8F1-9CAF617521CF}"/>
              </a:ext>
            </a:extLst>
          </p:cNvPr>
          <p:cNvSpPr txBox="1"/>
          <p:nvPr/>
        </p:nvSpPr>
        <p:spPr>
          <a:xfrm>
            <a:off x="2149340" y="2705825"/>
            <a:ext cx="155448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Same as above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E5640C-1CC2-785F-DB13-A3B2AC4500F9}"/>
              </a:ext>
            </a:extLst>
          </p:cNvPr>
          <p:cNvSpPr txBox="1"/>
          <p:nvPr/>
        </p:nvSpPr>
        <p:spPr>
          <a:xfrm>
            <a:off x="2113430" y="3328055"/>
            <a:ext cx="155448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Same as above</a:t>
            </a: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60FD78-8BA0-F782-5B51-8CF2B6C80AE2}"/>
              </a:ext>
            </a:extLst>
          </p:cNvPr>
          <p:cNvSpPr txBox="1"/>
          <p:nvPr/>
        </p:nvSpPr>
        <p:spPr>
          <a:xfrm flipH="1">
            <a:off x="460716" y="3020258"/>
            <a:ext cx="286076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/>
              <a:t>hash(‘</a:t>
            </a:r>
            <a:r>
              <a:rPr lang="en-US" err="1"/>
              <a:t>func_d</a:t>
            </a:r>
            <a:r>
              <a:rPr lang="en-US"/>
              <a:t>’, hash(‘</a:t>
            </a:r>
            <a:r>
              <a:rPr lang="en-US" err="1"/>
              <a:t>func_c</a:t>
            </a:r>
            <a:r>
              <a:rPr lang="en-US"/>
              <a:t>’, 2))</a:t>
            </a: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64C0F0-DC88-5998-301D-D2640AE44819}"/>
              </a:ext>
            </a:extLst>
          </p:cNvPr>
          <p:cNvSpPr/>
          <p:nvPr/>
        </p:nvSpPr>
        <p:spPr>
          <a:xfrm>
            <a:off x="3798278" y="3020258"/>
            <a:ext cx="5212080" cy="39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9CB15379-B7CC-BF0C-1742-8E127A5CFD4B}"/>
              </a:ext>
            </a:extLst>
          </p:cNvPr>
          <p:cNvSpPr/>
          <p:nvPr/>
        </p:nvSpPr>
        <p:spPr>
          <a:xfrm rot="16200000">
            <a:off x="3390249" y="2976322"/>
            <a:ext cx="307778" cy="382337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8F14BB-7DAB-48E6-CB2A-BFAF5505D4E2}"/>
              </a:ext>
            </a:extLst>
          </p:cNvPr>
          <p:cNvSpPr/>
          <p:nvPr/>
        </p:nvSpPr>
        <p:spPr>
          <a:xfrm>
            <a:off x="3766792" y="2791568"/>
            <a:ext cx="2937972" cy="211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3CA0CE-A182-0964-4BD8-887E821BC3AA}"/>
              </a:ext>
            </a:extLst>
          </p:cNvPr>
          <p:cNvSpPr/>
          <p:nvPr/>
        </p:nvSpPr>
        <p:spPr>
          <a:xfrm>
            <a:off x="3819046" y="3385535"/>
            <a:ext cx="2937972" cy="211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256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Modifying a task graph: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FBDD92-ABDF-118C-7057-9892ABBA5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07" y="1139374"/>
            <a:ext cx="2125256" cy="3192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CF7C69-6A7F-F282-3B73-0363C5EE4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878" y="1139375"/>
            <a:ext cx="3035645" cy="3191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1E2768-C062-090F-10DE-DC9B5F0328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5382" y="1139375"/>
            <a:ext cx="3026251" cy="319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12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Analysis Anatomy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grpSp>
        <p:nvGrpSpPr>
          <p:cNvPr id="2" name="Google Shape;233;p18">
            <a:extLst>
              <a:ext uri="{FF2B5EF4-FFF2-40B4-BE49-F238E27FC236}">
                <a16:creationId xmlns:a16="http://schemas.microsoft.com/office/drawing/2014/main" id="{F2884EBA-B4E5-CA31-71BA-E821B6771DDC}"/>
              </a:ext>
            </a:extLst>
          </p:cNvPr>
          <p:cNvGrpSpPr/>
          <p:nvPr/>
        </p:nvGrpSpPr>
        <p:grpSpPr>
          <a:xfrm>
            <a:off x="76613" y="510025"/>
            <a:ext cx="2187951" cy="4043161"/>
            <a:chOff x="5740950" y="157775"/>
            <a:chExt cx="2334313" cy="4311325"/>
          </a:xfrm>
        </p:grpSpPr>
        <p:sp>
          <p:nvSpPr>
            <p:cNvPr id="4" name="Google Shape;234;p18">
              <a:extLst>
                <a:ext uri="{FF2B5EF4-FFF2-40B4-BE49-F238E27FC236}">
                  <a16:creationId xmlns:a16="http://schemas.microsoft.com/office/drawing/2014/main" id="{28F231FA-A1A2-E27B-EF93-639C0EC6F3E2}"/>
                </a:ext>
              </a:extLst>
            </p:cNvPr>
            <p:cNvSpPr/>
            <p:nvPr/>
          </p:nvSpPr>
          <p:spPr>
            <a:xfrm>
              <a:off x="6553200" y="1577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5" name="Google Shape;235;p18">
              <a:extLst>
                <a:ext uri="{FF2B5EF4-FFF2-40B4-BE49-F238E27FC236}">
                  <a16:creationId xmlns:a16="http://schemas.microsoft.com/office/drawing/2014/main" id="{BA51FC50-40FE-3510-BF72-907CE3D57412}"/>
                </a:ext>
              </a:extLst>
            </p:cNvPr>
            <p:cNvSpPr/>
            <p:nvPr/>
          </p:nvSpPr>
          <p:spPr>
            <a:xfrm>
              <a:off x="574095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6" name="Google Shape;236;p18">
              <a:extLst>
                <a:ext uri="{FF2B5EF4-FFF2-40B4-BE49-F238E27FC236}">
                  <a16:creationId xmlns:a16="http://schemas.microsoft.com/office/drawing/2014/main" id="{A4238498-93EA-EC75-F645-2C6E6A7F8D70}"/>
                </a:ext>
              </a:extLst>
            </p:cNvPr>
            <p:cNvSpPr/>
            <p:nvPr/>
          </p:nvSpPr>
          <p:spPr>
            <a:xfrm>
              <a:off x="6553200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" name="Google Shape;237;p18">
              <a:extLst>
                <a:ext uri="{FF2B5EF4-FFF2-40B4-BE49-F238E27FC236}">
                  <a16:creationId xmlns:a16="http://schemas.microsoft.com/office/drawing/2014/main" id="{344DB832-CE2C-5C93-3326-D91C11DD0EA9}"/>
                </a:ext>
              </a:extLst>
            </p:cNvPr>
            <p:cNvSpPr/>
            <p:nvPr/>
          </p:nvSpPr>
          <p:spPr>
            <a:xfrm>
              <a:off x="7438063" y="888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10" name="Google Shape;238;p18">
              <a:extLst>
                <a:ext uri="{FF2B5EF4-FFF2-40B4-BE49-F238E27FC236}">
                  <a16:creationId xmlns:a16="http://schemas.microsoft.com/office/drawing/2014/main" id="{CF960E5F-9DA6-FC26-18E6-5C4834362D4E}"/>
                </a:ext>
              </a:extLst>
            </p:cNvPr>
            <p:cNvSpPr/>
            <p:nvPr/>
          </p:nvSpPr>
          <p:spPr>
            <a:xfrm>
              <a:off x="6553200" y="1616175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4" name="Google Shape;239;p18">
              <a:extLst>
                <a:ext uri="{FF2B5EF4-FFF2-40B4-BE49-F238E27FC236}">
                  <a16:creationId xmlns:a16="http://schemas.microsoft.com/office/drawing/2014/main" id="{28582D2E-1C41-0989-5EDE-A2168E2A64AF}"/>
                </a:ext>
              </a:extLst>
            </p:cNvPr>
            <p:cNvSpPr/>
            <p:nvPr/>
          </p:nvSpPr>
          <p:spPr>
            <a:xfrm>
              <a:off x="614707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5" name="Google Shape;240;p18">
              <a:extLst>
                <a:ext uri="{FF2B5EF4-FFF2-40B4-BE49-F238E27FC236}">
                  <a16:creationId xmlns:a16="http://schemas.microsoft.com/office/drawing/2014/main" id="{E12DF968-025E-5CCD-C796-19E5D58DD6E9}"/>
                </a:ext>
              </a:extLst>
            </p:cNvPr>
            <p:cNvSpPr/>
            <p:nvPr/>
          </p:nvSpPr>
          <p:spPr>
            <a:xfrm>
              <a:off x="6959325" y="231577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6" name="Google Shape;241;p18">
              <a:extLst>
                <a:ext uri="{FF2B5EF4-FFF2-40B4-BE49-F238E27FC236}">
                  <a16:creationId xmlns:a16="http://schemas.microsoft.com/office/drawing/2014/main" id="{BEE694D1-F1E7-BA9B-A09D-98EE1C43C6A0}"/>
                </a:ext>
              </a:extLst>
            </p:cNvPr>
            <p:cNvSpPr/>
            <p:nvPr/>
          </p:nvSpPr>
          <p:spPr>
            <a:xfrm>
              <a:off x="6553200" y="294355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sp>
          <p:nvSpPr>
            <p:cNvPr id="77" name="Google Shape;242;p18">
              <a:extLst>
                <a:ext uri="{FF2B5EF4-FFF2-40B4-BE49-F238E27FC236}">
                  <a16:creationId xmlns:a16="http://schemas.microsoft.com/office/drawing/2014/main" id="{A6761191-A128-F0F1-9015-A7A2B0D1F7B2}"/>
                </a:ext>
              </a:extLst>
            </p:cNvPr>
            <p:cNvSpPr/>
            <p:nvPr/>
          </p:nvSpPr>
          <p:spPr>
            <a:xfrm>
              <a:off x="6553200" y="3571325"/>
              <a:ext cx="637200" cy="270000"/>
            </a:xfrm>
            <a:prstGeom prst="roundRect">
              <a:avLst>
                <a:gd name="adj" fmla="val 16667"/>
              </a:avLst>
            </a:prstGeom>
            <a:solidFill>
              <a:srgbClr val="0B539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Task</a:t>
              </a:r>
              <a:endParaRPr/>
            </a:p>
          </p:txBody>
        </p:sp>
        <p:sp>
          <p:nvSpPr>
            <p:cNvPr id="78" name="Google Shape;243;p18">
              <a:extLst>
                <a:ext uri="{FF2B5EF4-FFF2-40B4-BE49-F238E27FC236}">
                  <a16:creationId xmlns:a16="http://schemas.microsoft.com/office/drawing/2014/main" id="{7EAD006D-9F7F-97AF-6E9C-9B3523093DA9}"/>
                </a:ext>
              </a:extLst>
            </p:cNvPr>
            <p:cNvSpPr/>
            <p:nvPr/>
          </p:nvSpPr>
          <p:spPr>
            <a:xfrm>
              <a:off x="6553200" y="4199100"/>
              <a:ext cx="637200" cy="270000"/>
            </a:xfrm>
            <a:prstGeom prst="flowChartMagneticDisk">
              <a:avLst/>
            </a:prstGeom>
            <a:solidFill>
              <a:srgbClr val="6AA84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r>
                <a:rPr lang="en">
                  <a:solidFill>
                    <a:schemeClr val="lt1"/>
                  </a:solidFill>
                </a:rPr>
                <a:t>data</a:t>
              </a:r>
              <a:endParaRPr/>
            </a:p>
          </p:txBody>
        </p:sp>
        <p:cxnSp>
          <p:nvCxnSpPr>
            <p:cNvPr id="79" name="Google Shape;244;p18">
              <a:extLst>
                <a:ext uri="{FF2B5EF4-FFF2-40B4-BE49-F238E27FC236}">
                  <a16:creationId xmlns:a16="http://schemas.microsoft.com/office/drawing/2014/main" id="{F0B9E10E-6D5A-610C-C6E7-6615864465EE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rot="5400000">
              <a:off x="6235200" y="252275"/>
              <a:ext cx="461100" cy="8121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1" name="Google Shape;245;p18">
              <a:extLst>
                <a:ext uri="{FF2B5EF4-FFF2-40B4-BE49-F238E27FC236}">
                  <a16:creationId xmlns:a16="http://schemas.microsoft.com/office/drawing/2014/main" id="{EA71BB65-6C88-4DA0-EB6A-145F20F09BC7}"/>
                </a:ext>
              </a:extLst>
            </p:cNvPr>
            <p:cNvCxnSpPr>
              <a:stCxn id="4" idx="3"/>
              <a:endCxn id="6" idx="0"/>
            </p:cNvCxnSpPr>
            <p:nvPr/>
          </p:nvCxnSpPr>
          <p:spPr>
            <a:xfrm rot="-5400000" flipH="1">
              <a:off x="6641550" y="658025"/>
              <a:ext cx="4611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2" name="Google Shape;246;p18">
              <a:extLst>
                <a:ext uri="{FF2B5EF4-FFF2-40B4-BE49-F238E27FC236}">
                  <a16:creationId xmlns:a16="http://schemas.microsoft.com/office/drawing/2014/main" id="{083E71A1-19D5-8422-4ED9-B3677826E382}"/>
                </a:ext>
              </a:extLst>
            </p:cNvPr>
            <p:cNvCxnSpPr>
              <a:stCxn id="4" idx="3"/>
              <a:endCxn id="7" idx="0"/>
            </p:cNvCxnSpPr>
            <p:nvPr/>
          </p:nvCxnSpPr>
          <p:spPr>
            <a:xfrm rot="-5400000" flipH="1">
              <a:off x="7083750" y="215825"/>
              <a:ext cx="4611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3" name="Google Shape;247;p18">
              <a:extLst>
                <a:ext uri="{FF2B5EF4-FFF2-40B4-BE49-F238E27FC236}">
                  <a16:creationId xmlns:a16="http://schemas.microsoft.com/office/drawing/2014/main" id="{DA405B80-97EB-99EA-C799-876127C47D64}"/>
                </a:ext>
              </a:extLst>
            </p:cNvPr>
            <p:cNvCxnSpPr>
              <a:stCxn id="5" idx="2"/>
              <a:endCxn id="10" idx="1"/>
            </p:cNvCxnSpPr>
            <p:nvPr/>
          </p:nvCxnSpPr>
          <p:spPr>
            <a:xfrm rot="-5400000" flipH="1">
              <a:off x="6237000" y="981325"/>
              <a:ext cx="457500" cy="8124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4" name="Google Shape;248;p18">
              <a:extLst>
                <a:ext uri="{FF2B5EF4-FFF2-40B4-BE49-F238E27FC236}">
                  <a16:creationId xmlns:a16="http://schemas.microsoft.com/office/drawing/2014/main" id="{E7705EAB-F033-7A01-D1BC-9E0B2AD6BD91}"/>
                </a:ext>
              </a:extLst>
            </p:cNvPr>
            <p:cNvCxnSpPr>
              <a:stCxn id="6" idx="2"/>
              <a:endCxn id="10" idx="1"/>
            </p:cNvCxnSpPr>
            <p:nvPr/>
          </p:nvCxnSpPr>
          <p:spPr>
            <a:xfrm rot="-5400000" flipH="1">
              <a:off x="6643350" y="1387225"/>
              <a:ext cx="457500" cy="6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5" name="Google Shape;249;p18">
              <a:extLst>
                <a:ext uri="{FF2B5EF4-FFF2-40B4-BE49-F238E27FC236}">
                  <a16:creationId xmlns:a16="http://schemas.microsoft.com/office/drawing/2014/main" id="{F63BCA6B-C8F9-CFAD-F449-7F9DE605DD8A}"/>
                </a:ext>
              </a:extLst>
            </p:cNvPr>
            <p:cNvCxnSpPr>
              <a:stCxn id="7" idx="2"/>
              <a:endCxn id="10" idx="1"/>
            </p:cNvCxnSpPr>
            <p:nvPr/>
          </p:nvCxnSpPr>
          <p:spPr>
            <a:xfrm rot="5400000">
              <a:off x="7085413" y="945025"/>
              <a:ext cx="457500" cy="885000"/>
            </a:xfrm>
            <a:prstGeom prst="curvedConnector3">
              <a:avLst>
                <a:gd name="adj1" fmla="val 49989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6" name="Google Shape;250;p18">
              <a:extLst>
                <a:ext uri="{FF2B5EF4-FFF2-40B4-BE49-F238E27FC236}">
                  <a16:creationId xmlns:a16="http://schemas.microsoft.com/office/drawing/2014/main" id="{0E1C0312-E8B9-744D-64D0-D1B269920AE5}"/>
                </a:ext>
              </a:extLst>
            </p:cNvPr>
            <p:cNvCxnSpPr>
              <a:stCxn id="10" idx="3"/>
              <a:endCxn id="74" idx="0"/>
            </p:cNvCxnSpPr>
            <p:nvPr/>
          </p:nvCxnSpPr>
          <p:spPr>
            <a:xfrm rot="5400000">
              <a:off x="64539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7" name="Google Shape;251;p18">
              <a:extLst>
                <a:ext uri="{FF2B5EF4-FFF2-40B4-BE49-F238E27FC236}">
                  <a16:creationId xmlns:a16="http://schemas.microsoft.com/office/drawing/2014/main" id="{8E792CC8-82EF-0B62-48D5-F39B14E88A4B}"/>
                </a:ext>
              </a:extLst>
            </p:cNvPr>
            <p:cNvCxnSpPr>
              <a:stCxn id="10" idx="3"/>
              <a:endCxn id="75" idx="0"/>
            </p:cNvCxnSpPr>
            <p:nvPr/>
          </p:nvCxnSpPr>
          <p:spPr>
            <a:xfrm rot="-5400000" flipH="1">
              <a:off x="6860100" y="1897875"/>
              <a:ext cx="429600" cy="40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8" name="Google Shape;252;p18">
              <a:extLst>
                <a:ext uri="{FF2B5EF4-FFF2-40B4-BE49-F238E27FC236}">
                  <a16:creationId xmlns:a16="http://schemas.microsoft.com/office/drawing/2014/main" id="{32B514C8-3DF9-1738-1BC0-20B77740E0AA}"/>
                </a:ext>
              </a:extLst>
            </p:cNvPr>
            <p:cNvCxnSpPr>
              <a:stCxn id="74" idx="2"/>
              <a:endCxn id="76" idx="1"/>
            </p:cNvCxnSpPr>
            <p:nvPr/>
          </p:nvCxnSpPr>
          <p:spPr>
            <a:xfrm rot="-5400000" flipH="1">
              <a:off x="648982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89" name="Google Shape;253;p18">
              <a:extLst>
                <a:ext uri="{FF2B5EF4-FFF2-40B4-BE49-F238E27FC236}">
                  <a16:creationId xmlns:a16="http://schemas.microsoft.com/office/drawing/2014/main" id="{FCF3833A-E382-FDA0-BEAD-C68909D13436}"/>
                </a:ext>
              </a:extLst>
            </p:cNvPr>
            <p:cNvCxnSpPr>
              <a:stCxn id="75" idx="2"/>
              <a:endCxn id="76" idx="1"/>
            </p:cNvCxnSpPr>
            <p:nvPr/>
          </p:nvCxnSpPr>
          <p:spPr>
            <a:xfrm rot="5400000">
              <a:off x="6895875" y="2561625"/>
              <a:ext cx="357900" cy="4062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254;p18">
              <a:extLst>
                <a:ext uri="{FF2B5EF4-FFF2-40B4-BE49-F238E27FC236}">
                  <a16:creationId xmlns:a16="http://schemas.microsoft.com/office/drawing/2014/main" id="{6C7B010C-5CAC-6AFE-289D-27AC51751BC5}"/>
                </a:ext>
              </a:extLst>
            </p:cNvPr>
            <p:cNvCxnSpPr>
              <a:stCxn id="76" idx="3"/>
              <a:endCxn id="77" idx="0"/>
            </p:cNvCxnSpPr>
            <p:nvPr/>
          </p:nvCxnSpPr>
          <p:spPr>
            <a:xfrm rot="-5400000" flipH="1">
              <a:off x="6693150" y="3392200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255;p18">
              <a:extLst>
                <a:ext uri="{FF2B5EF4-FFF2-40B4-BE49-F238E27FC236}">
                  <a16:creationId xmlns:a16="http://schemas.microsoft.com/office/drawing/2014/main" id="{7E4868B4-69E2-4771-B4CE-498142604492}"/>
                </a:ext>
              </a:extLst>
            </p:cNvPr>
            <p:cNvCxnSpPr>
              <a:stCxn id="77" idx="2"/>
              <a:endCxn id="78" idx="1"/>
            </p:cNvCxnSpPr>
            <p:nvPr/>
          </p:nvCxnSpPr>
          <p:spPr>
            <a:xfrm rot="-5400000" flipH="1">
              <a:off x="6693150" y="4019975"/>
              <a:ext cx="357900" cy="600"/>
            </a:xfrm>
            <a:prstGeom prst="curvedConnector3">
              <a:avLst>
                <a:gd name="adj1" fmla="val 4998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1" name="Google Shape;275;p19">
            <a:extLst>
              <a:ext uri="{FF2B5EF4-FFF2-40B4-BE49-F238E27FC236}">
                <a16:creationId xmlns:a16="http://schemas.microsoft.com/office/drawing/2014/main" id="{BEDE0937-C332-6AAB-1E9F-113A1FB6FA40}"/>
              </a:ext>
            </a:extLst>
          </p:cNvPr>
          <p:cNvSpPr txBox="1"/>
          <p:nvPr/>
        </p:nvSpPr>
        <p:spPr>
          <a:xfrm>
            <a:off x="2513143" y="1708600"/>
            <a:ext cx="92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Analysis </a:t>
            </a:r>
            <a:r>
              <a:rPr lang="en" sz="1000" b="1" dirty="0">
                <a:latin typeface="Lato"/>
                <a:ea typeface="Lato"/>
                <a:cs typeface="Lato"/>
                <a:sym typeface="Lato"/>
              </a:rPr>
              <a:t>step</a:t>
            </a:r>
            <a:r>
              <a:rPr lang="en" sz="1000" dirty="0">
                <a:latin typeface="Lato"/>
                <a:ea typeface="Lato"/>
                <a:cs typeface="Lato"/>
                <a:sym typeface="Lato"/>
              </a:rPr>
              <a:t> 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Lato"/>
                <a:ea typeface="Lato"/>
                <a:cs typeface="Lato"/>
                <a:sym typeface="Lato"/>
              </a:rPr>
              <a:t>output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282;p19">
            <a:extLst>
              <a:ext uri="{FF2B5EF4-FFF2-40B4-BE49-F238E27FC236}">
                <a16:creationId xmlns:a16="http://schemas.microsoft.com/office/drawing/2014/main" id="{0FCE143E-5346-F9C4-EC90-BB96B7EC87E5}"/>
              </a:ext>
            </a:extLst>
          </p:cNvPr>
          <p:cNvSpPr/>
          <p:nvPr/>
        </p:nvSpPr>
        <p:spPr>
          <a:xfrm>
            <a:off x="3577550" y="1974400"/>
            <a:ext cx="2286300" cy="3936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caching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8" name="Google Shape;308;p19">
            <a:extLst>
              <a:ext uri="{FF2B5EF4-FFF2-40B4-BE49-F238E27FC236}">
                <a16:creationId xmlns:a16="http://schemas.microsoft.com/office/drawing/2014/main" id="{2E851860-64BD-7452-98AF-196721217B37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183"/>
            <a:ext cx="2142300" cy="22554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309;p19">
            <a:extLst>
              <a:ext uri="{FF2B5EF4-FFF2-40B4-BE49-F238E27FC236}">
                <a16:creationId xmlns:a16="http://schemas.microsoft.com/office/drawing/2014/main" id="{4D16B540-5805-8F55-FDF7-20489193FBE0}"/>
              </a:ext>
            </a:extLst>
          </p:cNvPr>
          <p:cNvCxnSpPr>
            <a:endCxn id="15" idx="1"/>
          </p:cNvCxnSpPr>
          <p:nvPr/>
        </p:nvCxnSpPr>
        <p:spPr>
          <a:xfrm rot="10800000" flipH="1">
            <a:off x="1435183" y="2171228"/>
            <a:ext cx="2142300" cy="10779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310;p19">
            <a:extLst>
              <a:ext uri="{FF2B5EF4-FFF2-40B4-BE49-F238E27FC236}">
                <a16:creationId xmlns:a16="http://schemas.microsoft.com/office/drawing/2014/main" id="{2C3A3947-1847-3742-80F0-142756F41C47}"/>
              </a:ext>
            </a:extLst>
          </p:cNvPr>
          <p:cNvCxnSpPr>
            <a:endCxn id="15" idx="1"/>
          </p:cNvCxnSpPr>
          <p:nvPr/>
        </p:nvCxnSpPr>
        <p:spPr>
          <a:xfrm>
            <a:off x="1435183" y="2004316"/>
            <a:ext cx="2142300" cy="1668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" name="Google Shape;309;p19">
            <a:extLst>
              <a:ext uri="{FF2B5EF4-FFF2-40B4-BE49-F238E27FC236}">
                <a16:creationId xmlns:a16="http://schemas.microsoft.com/office/drawing/2014/main" id="{C63D5D80-CF9A-1839-18CE-A78333735336}"/>
              </a:ext>
            </a:extLst>
          </p:cNvPr>
          <p:cNvCxnSpPr>
            <a:cxnSpLocks/>
            <a:stCxn id="75" idx="3"/>
            <a:endCxn id="30" idx="1"/>
          </p:cNvCxnSpPr>
          <p:nvPr/>
        </p:nvCxnSpPr>
        <p:spPr>
          <a:xfrm>
            <a:off x="1815843" y="2660401"/>
            <a:ext cx="1761707" cy="413185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4" name="Google Shape;309;p19">
            <a:extLst>
              <a:ext uri="{FF2B5EF4-FFF2-40B4-BE49-F238E27FC236}">
                <a16:creationId xmlns:a16="http://schemas.microsoft.com/office/drawing/2014/main" id="{1EF874E8-BBFC-ADA0-5C49-2D546729FC2A}"/>
              </a:ext>
            </a:extLst>
          </p:cNvPr>
          <p:cNvCxnSpPr>
            <a:cxnSpLocks/>
            <a:stCxn id="77" idx="3"/>
            <a:endCxn id="30" idx="1"/>
          </p:cNvCxnSpPr>
          <p:nvPr/>
        </p:nvCxnSpPr>
        <p:spPr>
          <a:xfrm flipV="1">
            <a:off x="1435182" y="3073586"/>
            <a:ext cx="2142368" cy="764270"/>
          </a:xfrm>
          <a:prstGeom prst="bentConnector3">
            <a:avLst>
              <a:gd name="adj1" fmla="val 54204"/>
            </a:avLst>
          </a:prstGeom>
          <a:noFill/>
          <a:ln w="28575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" name="Google Shape;275;p19">
            <a:extLst>
              <a:ext uri="{FF2B5EF4-FFF2-40B4-BE49-F238E27FC236}">
                <a16:creationId xmlns:a16="http://schemas.microsoft.com/office/drawing/2014/main" id="{414FEDCB-4311-99AC-B5C6-D112718E3866}"/>
              </a:ext>
            </a:extLst>
          </p:cNvPr>
          <p:cNvSpPr txBox="1"/>
          <p:nvPr/>
        </p:nvSpPr>
        <p:spPr>
          <a:xfrm>
            <a:off x="1781732" y="2401800"/>
            <a:ext cx="9240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GPU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capable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Google Shape;275;p19">
            <a:extLst>
              <a:ext uri="{FF2B5EF4-FFF2-40B4-BE49-F238E27FC236}">
                <a16:creationId xmlns:a16="http://schemas.microsoft.com/office/drawing/2014/main" id="{F4488023-A16D-D8B3-9352-B986D16442A2}"/>
              </a:ext>
            </a:extLst>
          </p:cNvPr>
          <p:cNvSpPr txBox="1"/>
          <p:nvPr/>
        </p:nvSpPr>
        <p:spPr>
          <a:xfrm>
            <a:off x="1458635" y="3584650"/>
            <a:ext cx="9240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Lato"/>
                <a:ea typeface="Lato"/>
                <a:cs typeface="Lato"/>
                <a:sym typeface="Lato"/>
              </a:rPr>
              <a:t>CPU-only</a:t>
            </a:r>
            <a:endParaRPr sz="1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Google Shape;282;p19">
            <a:extLst>
              <a:ext uri="{FF2B5EF4-FFF2-40B4-BE49-F238E27FC236}">
                <a16:creationId xmlns:a16="http://schemas.microsoft.com/office/drawing/2014/main" id="{6BBCAD7E-5CCA-A39E-4418-15800C82A229}"/>
              </a:ext>
            </a:extLst>
          </p:cNvPr>
          <p:cNvSpPr/>
          <p:nvPr/>
        </p:nvSpPr>
        <p:spPr>
          <a:xfrm>
            <a:off x="3577550" y="2876786"/>
            <a:ext cx="2286300" cy="3936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portability</a:t>
            </a:r>
            <a:endParaRPr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3444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92991-7F72-3885-9091-8267F94D9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5954" y="2569461"/>
            <a:ext cx="3958046" cy="1516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07A76C-7055-53FB-D918-6D1ED8C15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6" y="950190"/>
            <a:ext cx="4596650" cy="140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698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45CC80-9CF7-E36C-9E48-A9C3523B8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13" y="1861467"/>
            <a:ext cx="1512869" cy="293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17E0F8-6050-3516-2843-C2D8573FF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6" y="1116546"/>
            <a:ext cx="5058481" cy="6382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BBB0BE-82EE-29B6-5D14-FDA7651B5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6477" y="2224535"/>
            <a:ext cx="5611008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82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CA2A-93E2-EA92-D99F-BB2CCB06E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9BBB0BE-82EE-29B6-5D14-FDA7651B5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6" y="970699"/>
            <a:ext cx="5129209" cy="2020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4D48FC-3AEE-6442-E868-839F85C3A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887" y="2693689"/>
            <a:ext cx="5649113" cy="21910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836A05-F29A-5E70-8C36-2654672B97D1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Practical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8498DF2A-9305-0051-5A04-0866CC23223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5056FA78-54CE-1DF4-56ED-FBF1DA084F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5" name="Google Shape;318;p20">
            <a:extLst>
              <a:ext uri="{FF2B5EF4-FFF2-40B4-BE49-F238E27FC236}">
                <a16:creationId xmlns:a16="http://schemas.microsoft.com/office/drawing/2014/main" id="{21E23BC3-4E6C-EE0B-0BBC-6DE3A18327A3}"/>
              </a:ext>
            </a:extLst>
          </p:cNvPr>
          <p:cNvSpPr/>
          <p:nvPr/>
        </p:nvSpPr>
        <p:spPr>
          <a:xfrm>
            <a:off x="66246" y="484543"/>
            <a:ext cx="2784793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Caching at analysis step level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F45DA8-25D7-65C6-F1E0-19F2D914EDA7}"/>
              </a:ext>
            </a:extLst>
          </p:cNvPr>
          <p:cNvSpPr/>
          <p:nvPr/>
        </p:nvSpPr>
        <p:spPr>
          <a:xfrm>
            <a:off x="2209800" y="1808018"/>
            <a:ext cx="2985655" cy="173182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D69307-7D66-11E2-8DE2-A6199B4174C4}"/>
              </a:ext>
            </a:extLst>
          </p:cNvPr>
          <p:cNvSpPr/>
          <p:nvPr/>
        </p:nvSpPr>
        <p:spPr>
          <a:xfrm>
            <a:off x="5849246" y="3590058"/>
            <a:ext cx="3190845" cy="233797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9865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Worker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When worker is shutdown/killed or the plugin is disconnected, the directory path and contents are displayed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4254FB-F9A6-AF86-35D1-45B25585F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249" y="653477"/>
            <a:ext cx="3629266" cy="1828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1EF857-F6B6-2541-CE9A-BAB245BF0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249" y="2676796"/>
            <a:ext cx="2149988" cy="7394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2E4C24-23D8-FA0D-BC46-0C0C1760A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249" y="3416282"/>
            <a:ext cx="2149988" cy="2271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D446F3-CAC7-1FBC-7E5F-4415FECCD7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1249" y="3838091"/>
            <a:ext cx="4336473" cy="6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669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Worker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572000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When worker is transitioning between states, the state is printed and the number of transitions are counted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60377-F4DA-4BC9-EDA8-132E5F4C0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005" y="2318359"/>
            <a:ext cx="3153215" cy="2305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AD79C1-EE14-27C5-723A-6B7FF8B08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831" y="2618600"/>
            <a:ext cx="4929944" cy="200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854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8;p20">
            <a:extLst>
              <a:ext uri="{FF2B5EF4-FFF2-40B4-BE49-F238E27FC236}">
                <a16:creationId xmlns:a16="http://schemas.microsoft.com/office/drawing/2014/main" id="{34588483-4DFB-F6FE-8733-B5218F4C27BD}"/>
              </a:ext>
            </a:extLst>
          </p:cNvPr>
          <p:cNvSpPr/>
          <p:nvPr/>
        </p:nvSpPr>
        <p:spPr>
          <a:xfrm>
            <a:off x="173807" y="514931"/>
            <a:ext cx="2729347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Scheduler Plugin example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2" name="Google Shape;213;p15">
            <a:extLst>
              <a:ext uri="{FF2B5EF4-FFF2-40B4-BE49-F238E27FC236}">
                <a16:creationId xmlns:a16="http://schemas.microsoft.com/office/drawing/2014/main" id="{DD2D7A3A-1FA2-AA7A-A5E4-A9DBF735CB71}"/>
              </a:ext>
            </a:extLst>
          </p:cNvPr>
          <p:cNvSpPr txBox="1">
            <a:spLocks noGrp="1"/>
          </p:cNvSpPr>
          <p:nvPr/>
        </p:nvSpPr>
        <p:spPr>
          <a:xfrm>
            <a:off x="0" y="930567"/>
            <a:ext cx="4274127" cy="3980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14300" indent="0">
              <a:buNone/>
            </a:pPr>
            <a:r>
              <a:rPr lang="en-GB" b="1"/>
              <a:t>Description</a:t>
            </a:r>
            <a:endParaRPr lang="en-GB" sz="1100" b="1"/>
          </a:p>
          <a:p>
            <a:pPr>
              <a:buFontTx/>
              <a:buChar char="-"/>
            </a:pPr>
            <a:r>
              <a:rPr lang="en-GB" sz="1100"/>
              <a:t>Remove a task from the graph if it has already been executed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21F912-7522-6F9D-47B7-62F265606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8066" y="553606"/>
            <a:ext cx="4769656" cy="403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093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/>
              <a:t>   Where we left things last time</a:t>
            </a:r>
            <a:endParaRPr lang="en-GB" sz="240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Google Shape;213;p15">
            <a:extLst>
              <a:ext uri="{FF2B5EF4-FFF2-40B4-BE49-F238E27FC236}">
                <a16:creationId xmlns:a16="http://schemas.microsoft.com/office/drawing/2014/main" id="{3B7A49DF-8F61-18D6-5C92-634241F1F226}"/>
              </a:ext>
            </a:extLst>
          </p:cNvPr>
          <p:cNvSpPr txBox="1">
            <a:spLocks noGrp="1"/>
          </p:cNvSpPr>
          <p:nvPr/>
        </p:nvSpPr>
        <p:spPr>
          <a:xfrm>
            <a:off x="0" y="3353585"/>
            <a:ext cx="8340436" cy="1305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/>
              <a:t>Began looking at intermediate result caching using scheduler plugins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Allows for tasks to be run when a worker connects/disconnects or transitions (e.g. from running to memory) a job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Idea: perform check (ideally via RUCIO) if result exists before a task starts</a:t>
            </a:r>
          </a:p>
        </p:txBody>
      </p:sp>
      <p:sp>
        <p:nvSpPr>
          <p:cNvPr id="12" name="Google Shape;318;p20">
            <a:extLst>
              <a:ext uri="{FF2B5EF4-FFF2-40B4-BE49-F238E27FC236}">
                <a16:creationId xmlns:a16="http://schemas.microsoft.com/office/drawing/2014/main" id="{5E50008F-F84F-37DE-F914-95DF411101AD}"/>
              </a:ext>
            </a:extLst>
          </p:cNvPr>
          <p:cNvSpPr/>
          <p:nvPr/>
        </p:nvSpPr>
        <p:spPr>
          <a:xfrm>
            <a:off x="1227722" y="2841771"/>
            <a:ext cx="2809234" cy="337123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</a:rPr>
              <a:t>Caching at analysis step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BA45D-188F-E25D-F410-F777BFEAB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6" y="514932"/>
            <a:ext cx="5054801" cy="22483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7" name="Graphic 6" descr="Badge Tick1 with solid fill">
            <a:extLst>
              <a:ext uri="{FF2B5EF4-FFF2-40B4-BE49-F238E27FC236}">
                <a16:creationId xmlns:a16="http://schemas.microsoft.com/office/drawing/2014/main" id="{77AEA48C-324A-03EA-37AF-ADFD45324F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8659" y="2375572"/>
            <a:ext cx="451732" cy="411699"/>
          </a:xfrm>
          <a:prstGeom prst="rect">
            <a:avLst/>
          </a:prstGeom>
        </p:spPr>
      </p:pic>
      <p:pic>
        <p:nvPicPr>
          <p:cNvPr id="2" name="Graphic 1" descr="Run with solid fill">
            <a:extLst>
              <a:ext uri="{FF2B5EF4-FFF2-40B4-BE49-F238E27FC236}">
                <a16:creationId xmlns:a16="http://schemas.microsoft.com/office/drawing/2014/main" id="{000D65D2-74C4-9178-A696-0FF785E229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69133" y="2317991"/>
            <a:ext cx="411699" cy="411699"/>
          </a:xfrm>
          <a:prstGeom prst="rect">
            <a:avLst/>
          </a:prstGeom>
        </p:spPr>
      </p:pic>
      <p:pic>
        <p:nvPicPr>
          <p:cNvPr id="4" name="Graphic 3" descr="Run with solid fill">
            <a:extLst>
              <a:ext uri="{FF2B5EF4-FFF2-40B4-BE49-F238E27FC236}">
                <a16:creationId xmlns:a16="http://schemas.microsoft.com/office/drawing/2014/main" id="{941BC8DA-D332-4BA8-F24F-AA569A6960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36559" y="2375571"/>
            <a:ext cx="411699" cy="4116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B4466E-D2DB-1123-ACE7-0639A65292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1077" y="2070327"/>
            <a:ext cx="3287911" cy="13858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DD361F-E048-22F9-2AFE-0463D12C7C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83203" y="469908"/>
            <a:ext cx="3123658" cy="1568438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91255789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39E32-5D73-49FF-F0E2-CA100192D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C1E89B-47DE-BF98-FC15-B119FC9506AA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Practical Example 3: LZ AGC with GPUs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68DDDEBD-FAE3-527B-4175-900ECCC4698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C654D8CA-62B9-79F3-742B-B669702343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9D8C60-8B01-F47B-2814-290D9D826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07" y="436418"/>
            <a:ext cx="3671794" cy="45165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E56E1E-0E2D-7AA0-89F4-930251025B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355" y="1227461"/>
            <a:ext cx="4982812" cy="372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22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61FD94A-2C93-58D1-A26B-2DF27F3788D0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Analysis Facilities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D958F9C5-E4B7-DDFF-76EB-BAF08150674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1122A998-D972-1E1D-8C0F-391EEFECA7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2C45C4-91E2-31C4-6EDB-53D0D568388E}"/>
              </a:ext>
            </a:extLst>
          </p:cNvPr>
          <p:cNvSpPr txBox="1"/>
          <p:nvPr/>
        </p:nvSpPr>
        <p:spPr>
          <a:xfrm>
            <a:off x="84991" y="484543"/>
            <a:ext cx="8897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 example is </a:t>
            </a:r>
            <a:r>
              <a:rPr lang="en-GB" dirty="0">
                <a:hlinkClick r:id="rId4"/>
              </a:rPr>
              <a:t>coffea-casa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Provides services for low latency columnar analysis enabling rapid processing of data in a column-wise fashion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Based on </a:t>
            </a:r>
            <a:r>
              <a:rPr lang="en-GB" dirty="0">
                <a:hlinkClick r:id="rId5"/>
              </a:rPr>
              <a:t>dask</a:t>
            </a:r>
            <a:r>
              <a:rPr lang="en-GB" dirty="0"/>
              <a:t> and </a:t>
            </a:r>
            <a:r>
              <a:rPr lang="en-GB" dirty="0">
                <a:hlinkClick r:id="rId6"/>
              </a:rPr>
              <a:t>Jupyter Notebooks</a:t>
            </a:r>
            <a:endParaRPr lang="en-GB" dirty="0"/>
          </a:p>
        </p:txBody>
      </p:sp>
      <p:pic>
        <p:nvPicPr>
          <p:cNvPr id="4" name="Picture 3" descr="A diagram of a software system&#10;&#10;AI-generated content may be incorrect.">
            <a:extLst>
              <a:ext uri="{FF2B5EF4-FFF2-40B4-BE49-F238E27FC236}">
                <a16:creationId xmlns:a16="http://schemas.microsoft.com/office/drawing/2014/main" id="{DE7C12B0-3D20-DF54-920F-0C6DA752D7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1021" y="1587721"/>
            <a:ext cx="5961958" cy="317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90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3BE71-9CA6-D283-9499-17665C234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4C90747-BF5D-6AD5-69D8-D3318099B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533" y="1650206"/>
            <a:ext cx="4593160" cy="32432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39F8AF-ADC0-25A1-E060-9779B8B38E65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</a:t>
            </a:r>
            <a:r>
              <a:rPr lang="en-US" sz="2400" dirty="0" err="1"/>
              <a:t>Dask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45D2BB44-3C36-C965-2186-5FAAFE8D6D1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68CA1A4D-A242-474D-64B9-5F5912C8BC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6A70D0-01C6-1C1F-066D-EFB0C1A58E1B}"/>
              </a:ext>
            </a:extLst>
          </p:cNvPr>
          <p:cNvSpPr txBox="1"/>
          <p:nvPr/>
        </p:nvSpPr>
        <p:spPr>
          <a:xfrm>
            <a:off x="84991" y="484543"/>
            <a:ext cx="8897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is </a:t>
            </a:r>
            <a:r>
              <a:rPr lang="en-GB" dirty="0">
                <a:hlinkClick r:id="rId5"/>
              </a:rPr>
              <a:t>dask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 python library for parallel and distribution computing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6F299B-2902-C3D2-01E2-6BDDFEEAAC50}"/>
              </a:ext>
            </a:extLst>
          </p:cNvPr>
          <p:cNvSpPr/>
          <p:nvPr/>
        </p:nvSpPr>
        <p:spPr>
          <a:xfrm>
            <a:off x="84991" y="1296760"/>
            <a:ext cx="4668357" cy="1849582"/>
          </a:xfrm>
          <a:prstGeom prst="roundRect">
            <a:avLst>
              <a:gd name="adj" fmla="val 19744"/>
            </a:avLst>
          </a:prstGeom>
          <a:solidFill>
            <a:schemeClr val="bg2">
              <a:alpha val="5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from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dask.distributed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import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LocalCluster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, Client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LocalCluster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  <a:p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cluster.scale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n_jobs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=1) # runs dask worker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 = Client(cluster)</a:t>
            </a:r>
          </a:p>
          <a:p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def square(x):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   return x**2</a:t>
            </a:r>
          </a:p>
          <a:p>
            <a:endParaRPr lang="en-GB" sz="11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future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client.submit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(square, 10)</a:t>
            </a:r>
          </a:p>
          <a:p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result = </a:t>
            </a:r>
            <a:r>
              <a:rPr lang="en-GB" sz="11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future.result</a:t>
            </a:r>
            <a:r>
              <a:rPr lang="en-GB" sz="11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572341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F016D-7108-679E-72BD-B1EFA178E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BA3FF6-78A2-210D-A8BA-997D6682EBA8}"/>
              </a:ext>
            </a:extLst>
          </p:cNvPr>
          <p:cNvSpPr/>
          <p:nvPr/>
        </p:nvSpPr>
        <p:spPr>
          <a:xfrm>
            <a:off x="0" y="1"/>
            <a:ext cx="9144000" cy="436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400" dirty="0"/>
              <a:t>   </a:t>
            </a:r>
            <a:r>
              <a:rPr lang="en-US" sz="2400" dirty="0" err="1"/>
              <a:t>Dask</a:t>
            </a:r>
            <a:endParaRPr lang="en-GB" sz="2400" dirty="0"/>
          </a:p>
        </p:txBody>
      </p:sp>
      <p:pic>
        <p:nvPicPr>
          <p:cNvPr id="8" name="Google Shape;69;p14">
            <a:extLst>
              <a:ext uri="{FF2B5EF4-FFF2-40B4-BE49-F238E27FC236}">
                <a16:creationId xmlns:a16="http://schemas.microsoft.com/office/drawing/2014/main" id="{50D7AC59-8118-B2CD-52B8-D1BCC6D1A8A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72311"/>
          <a:stretch/>
        </p:blipFill>
        <p:spPr>
          <a:xfrm>
            <a:off x="8737919" y="25827"/>
            <a:ext cx="389803" cy="39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Picture 79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88366192-E5DC-F2A3-3D7D-0A6B432730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70"/>
          <a:stretch/>
        </p:blipFill>
        <p:spPr>
          <a:xfrm rot="19584819">
            <a:off x="-96465" y="79755"/>
            <a:ext cx="540544" cy="259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7E7365-840E-78AE-A364-BB7BC0522D6F}"/>
              </a:ext>
            </a:extLst>
          </p:cNvPr>
          <p:cNvSpPr txBox="1"/>
          <p:nvPr/>
        </p:nvSpPr>
        <p:spPr>
          <a:xfrm>
            <a:off x="84991" y="484543"/>
            <a:ext cx="8897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is </a:t>
            </a:r>
            <a:r>
              <a:rPr lang="en-GB" dirty="0">
                <a:hlinkClick r:id="rId4"/>
              </a:rPr>
              <a:t>dask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 python library for parallel and distribution computing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4C899E-7771-9AEF-FCC4-39EC27CA0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717" y="1189772"/>
            <a:ext cx="7083631" cy="329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4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>
          <a:extLst>
            <a:ext uri="{FF2B5EF4-FFF2-40B4-BE49-F238E27FC236}">
              <a16:creationId xmlns:a16="http://schemas.microsoft.com/office/drawing/2014/main" id="{B2FA9C09-BCE5-84DF-447B-BAB8B9F99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">
            <a:extLst>
              <a:ext uri="{FF2B5EF4-FFF2-40B4-BE49-F238E27FC236}">
                <a16:creationId xmlns:a16="http://schemas.microsoft.com/office/drawing/2014/main" id="{7E84CAB5-43F8-D417-E994-1F56B28924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SWIFT-HEP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8866673"/>
      </p:ext>
    </p:extLst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F0A0FFD5000D46A909B7038366EBC2" ma:contentTypeVersion="40" ma:contentTypeDescription="Create a new document." ma:contentTypeScope="" ma:versionID="e71807cbb1dc14ed05493e797a58f2cf">
  <xsd:schema xmlns:xsd="http://www.w3.org/2001/XMLSchema" xmlns:xs="http://www.w3.org/2001/XMLSchema" xmlns:p="http://schemas.microsoft.com/office/2006/metadata/properties" xmlns:ns3="10e414b4-cf7c-4723-99ac-156c8a341ec9" xmlns:ns4="47df5c64-119d-4b2a-af79-3c7943150760" targetNamespace="http://schemas.microsoft.com/office/2006/metadata/properties" ma:root="true" ma:fieldsID="88263e3599032b1808b78b2121aa7bb4" ns3:_="" ns4:_="">
    <xsd:import namespace="10e414b4-cf7c-4723-99ac-156c8a341ec9"/>
    <xsd:import namespace="47df5c64-119d-4b2a-af79-3c79431507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DefaultSectionNames" minOccurs="0"/>
                <xsd:element ref="ns3:Templates" minOccurs="0"/>
                <xsd:element ref="ns3:Leaders" minOccurs="0"/>
                <xsd:element ref="ns3:Members" minOccurs="0"/>
                <xsd:element ref="ns3:Member_Groups" minOccurs="0"/>
                <xsd:element ref="ns3:Invited_Leaders" minOccurs="0"/>
                <xsd:element ref="ns3:Invited_Members" minOccurs="0"/>
                <xsd:element ref="ns3:Self_Registration_Enabled" minOccurs="0"/>
                <xsd:element ref="ns3:Has_Leaders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ath_Setting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Has_Teacher_Only_SectionGroup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414b4-cf7c-4723-99ac-156c8a341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msChannelId" ma:index="14" nillable="true" ma:displayName="Teams Channel Id" ma:internalName="TeamsChannelId">
      <xsd:simpleType>
        <xsd:restriction base="dms:Text"/>
      </xsd:simpleType>
    </xsd:element>
    <xsd:element name="Owner" ma:index="15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7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18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19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0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21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2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4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IsNotebookLocked" ma:index="26" nillable="true" ma:displayName="Is Notebook Locked" ma:internalName="IsNotebookLocked">
      <xsd:simpleType>
        <xsd:restriction base="dms:Boolean"/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ath_Settings" ma:index="33" nillable="true" ma:displayName="Math Settings" ma:internalName="Math_Settings">
      <xsd:simpleType>
        <xsd:restriction base="dms:Text"/>
      </xsd:simpleType>
    </xsd:element>
    <xsd:element name="Teachers" ma:index="34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5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6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4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41" nillable="true" ma:displayName="Has Teacher Only SectionGroup" ma:internalName="Has_Teacher_Only_SectionGroup">
      <xsd:simpleType>
        <xsd:restriction base="dms:Boolean"/>
      </xsd:simpleType>
    </xsd:element>
    <xsd:element name="MediaServiceGenerationTime" ma:index="4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4" nillable="true" ma:displayName="Location" ma:internalName="MediaServiceLocation" ma:readOnly="true">
      <xsd:simpleType>
        <xsd:restriction base="dms:Text"/>
      </xsd:simpleType>
    </xsd:element>
    <xsd:element name="MediaServiceAutoKeyPoints" ma:index="4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47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f5c64-119d-4b2a-af79-3c7943150760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10e414b4-cf7c-4723-99ac-156c8a341ec9" xsi:nil="true"/>
    <Owner xmlns="10e414b4-cf7c-4723-99ac-156c8a341ec9">
      <UserInfo>
        <DisplayName/>
        <AccountId xsi:nil="true"/>
        <AccountType/>
      </UserInfo>
    </Owner>
    <Students xmlns="10e414b4-cf7c-4723-99ac-156c8a341ec9">
      <UserInfo>
        <DisplayName/>
        <AccountId xsi:nil="true"/>
        <AccountType/>
      </UserInfo>
    </Students>
    <_activity xmlns="10e414b4-cf7c-4723-99ac-156c8a341ec9" xsi:nil="true"/>
    <LMS_Mappings xmlns="10e414b4-cf7c-4723-99ac-156c8a341ec9" xsi:nil="true"/>
    <NotebookType xmlns="10e414b4-cf7c-4723-99ac-156c8a341ec9" xsi:nil="true"/>
    <Members xmlns="10e414b4-cf7c-4723-99ac-156c8a341ec9">
      <UserInfo>
        <DisplayName/>
        <AccountId xsi:nil="true"/>
        <AccountType/>
      </UserInfo>
    </Members>
    <Has_Teacher_Only_SectionGroup xmlns="10e414b4-cf7c-4723-99ac-156c8a341ec9" xsi:nil="true"/>
    <DefaultSectionNames xmlns="10e414b4-cf7c-4723-99ac-156c8a341ec9" xsi:nil="true"/>
    <Is_Collaboration_Space_Locked xmlns="10e414b4-cf7c-4723-99ac-156c8a341ec9" xsi:nil="true"/>
    <AppVersion xmlns="10e414b4-cf7c-4723-99ac-156c8a341ec9" xsi:nil="true"/>
    <Invited_Leaders xmlns="10e414b4-cf7c-4723-99ac-156c8a341ec9" xsi:nil="true"/>
    <IsNotebookLocked xmlns="10e414b4-cf7c-4723-99ac-156c8a341ec9" xsi:nil="true"/>
    <Distribution_Groups xmlns="10e414b4-cf7c-4723-99ac-156c8a341ec9" xsi:nil="true"/>
    <Templates xmlns="10e414b4-cf7c-4723-99ac-156c8a341ec9" xsi:nil="true"/>
    <Member_Groups xmlns="10e414b4-cf7c-4723-99ac-156c8a341ec9">
      <UserInfo>
        <DisplayName/>
        <AccountId xsi:nil="true"/>
        <AccountType/>
      </UserInfo>
    </Member_Groups>
    <Has_Leaders_Only_SectionGroup xmlns="10e414b4-cf7c-4723-99ac-156c8a341ec9" xsi:nil="true"/>
    <TeamsChannelId xmlns="10e414b4-cf7c-4723-99ac-156c8a341ec9" xsi:nil="true"/>
    <Invited_Teachers xmlns="10e414b4-cf7c-4723-99ac-156c8a341ec9" xsi:nil="true"/>
    <Leaders xmlns="10e414b4-cf7c-4723-99ac-156c8a341ec9">
      <UserInfo>
        <DisplayName/>
        <AccountId xsi:nil="true"/>
        <AccountType/>
      </UserInfo>
    </Leaders>
    <Self_Registration_Enabled xmlns="10e414b4-cf7c-4723-99ac-156c8a341ec9" xsi:nil="true"/>
    <Math_Settings xmlns="10e414b4-cf7c-4723-99ac-156c8a341ec9" xsi:nil="true"/>
    <Invited_Students xmlns="10e414b4-cf7c-4723-99ac-156c8a341ec9" xsi:nil="true"/>
    <FolderType xmlns="10e414b4-cf7c-4723-99ac-156c8a341ec9" xsi:nil="true"/>
    <Teachers xmlns="10e414b4-cf7c-4723-99ac-156c8a341ec9">
      <UserInfo>
        <DisplayName/>
        <AccountId xsi:nil="true"/>
        <AccountType/>
      </UserInfo>
    </Teachers>
    <Student_Groups xmlns="10e414b4-cf7c-4723-99ac-156c8a341ec9">
      <UserInfo>
        <DisplayName/>
        <AccountId xsi:nil="true"/>
        <AccountType/>
      </UserInfo>
    </Student_Groups>
    <Invited_Members xmlns="10e414b4-cf7c-4723-99ac-156c8a341ec9" xsi:nil="true"/>
  </documentManagement>
</p:properties>
</file>

<file path=customXml/itemProps1.xml><?xml version="1.0" encoding="utf-8"?>
<ds:datastoreItem xmlns:ds="http://schemas.openxmlformats.org/officeDocument/2006/customXml" ds:itemID="{16E9D58C-34C7-4BDB-9443-C73CD36C97A0}">
  <ds:schemaRefs>
    <ds:schemaRef ds:uri="10e414b4-cf7c-4723-99ac-156c8a341ec9"/>
    <ds:schemaRef ds:uri="47df5c64-119d-4b2a-af79-3c794315076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A541484-D386-4468-969B-1254C2E8BA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D37869-CC82-453A-AB20-1B024CCB98E4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10e414b4-cf7c-4723-99ac-156c8a341ec9"/>
    <ds:schemaRef ds:uri="http://purl.org/dc/terms/"/>
    <ds:schemaRef ds:uri="47df5c64-119d-4b2a-af79-3c7943150760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2444</Words>
  <Application>Microsoft Office PowerPoint</Application>
  <PresentationFormat>On-screen Show (16:9)</PresentationFormat>
  <Paragraphs>474</Paragraphs>
  <Slides>57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Calibri Light</vt:lpstr>
      <vt:lpstr>Calibri</vt:lpstr>
      <vt:lpstr>Arial</vt:lpstr>
      <vt:lpstr>Lato</vt:lpstr>
      <vt:lpstr>Cambria Math</vt:lpstr>
      <vt:lpstr>Lato Light</vt:lpstr>
      <vt:lpstr>Cascadia Code</vt:lpstr>
      <vt:lpstr>Raleway</vt:lpstr>
      <vt:lpstr>Swiss</vt:lpstr>
      <vt:lpstr>Custom Design</vt:lpstr>
      <vt:lpstr>Swiss</vt:lpstr>
      <vt:lpstr>Analysis Facilities and SWIFT-HEP</vt:lpstr>
      <vt:lpstr>Analysis Facilities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SWIFT-HEP</vt:lpstr>
      <vt:lpstr>PowerPoint Presentation</vt:lpstr>
      <vt:lpstr>PowerPoint Presentation</vt:lpstr>
      <vt:lpstr>PowerPoint Presentation</vt:lpstr>
      <vt:lpstr>PowerPoint Presentation</vt:lpstr>
      <vt:lpstr>What have we actually implimented</vt:lpstr>
      <vt:lpstr>PowerPoint Presentation</vt:lpstr>
      <vt:lpstr>PowerPoint Presentation</vt:lpstr>
      <vt:lpstr>PowerPoint Presentation</vt:lpstr>
      <vt:lpstr>PowerPoint Presentation</vt:lpstr>
      <vt:lpstr>Practical Examples</vt:lpstr>
      <vt:lpstr>Practical Example 1  CMS AGC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Practical Example 2  DiracClient</vt:lpstr>
      <vt:lpstr>PowerPoint Presentation</vt:lpstr>
      <vt:lpstr>PowerPoint Presentation</vt:lpstr>
      <vt:lpstr>PowerPoint Presentation</vt:lpstr>
      <vt:lpstr>Summary</vt:lpstr>
      <vt:lpstr>PowerPoint Presentation</vt:lpstr>
      <vt:lpstr>Overview</vt:lpstr>
      <vt:lpstr>BACKUP</vt:lpstr>
      <vt:lpstr>Practical Example 3  LZ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Intermission: Dask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Overview</dc:title>
  <cp:lastModifiedBy>Samuel Eriksen</cp:lastModifiedBy>
  <cp:revision>2</cp:revision>
  <dcterms:modified xsi:type="dcterms:W3CDTF">2025-09-15T09:00:19Z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0x01010064F0A0FFD5000D46A909B7038366EBC2</vt:lpwstr>
  </property>
</Properties>
</file>